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1783" r:id="rId5"/>
    <p:sldId id="2202" r:id="rId6"/>
    <p:sldId id="1863" r:id="rId7"/>
    <p:sldId id="1771" r:id="rId8"/>
    <p:sldId id="1722" r:id="rId9"/>
    <p:sldId id="1720" r:id="rId10"/>
    <p:sldId id="2209" r:id="rId11"/>
    <p:sldId id="2203" r:id="rId12"/>
    <p:sldId id="1725" r:id="rId13"/>
    <p:sldId id="1726" r:id="rId14"/>
    <p:sldId id="1727" r:id="rId15"/>
    <p:sldId id="2210" r:id="rId16"/>
    <p:sldId id="1728" r:id="rId17"/>
    <p:sldId id="2211" r:id="rId18"/>
    <p:sldId id="2212" r:id="rId19"/>
    <p:sldId id="2213" r:id="rId20"/>
    <p:sldId id="2214" r:id="rId21"/>
    <p:sldId id="2215" r:id="rId22"/>
    <p:sldId id="2216" r:id="rId23"/>
    <p:sldId id="2217" r:id="rId24"/>
    <p:sldId id="2218" r:id="rId25"/>
    <p:sldId id="2219" r:id="rId26"/>
    <p:sldId id="2220" r:id="rId27"/>
    <p:sldId id="2221" r:id="rId28"/>
    <p:sldId id="2222" r:id="rId29"/>
    <p:sldId id="2204" r:id="rId30"/>
    <p:sldId id="1730" r:id="rId31"/>
    <p:sldId id="1782" r:id="rId32"/>
    <p:sldId id="1736" r:id="rId33"/>
    <p:sldId id="2223" r:id="rId34"/>
    <p:sldId id="1737" r:id="rId35"/>
    <p:sldId id="1738" r:id="rId36"/>
    <p:sldId id="2224" r:id="rId37"/>
    <p:sldId id="2225" r:id="rId38"/>
    <p:sldId id="1787" r:id="rId39"/>
  </p:sldIdLst>
  <p:sldSz cx="9144000" cy="5143500" type="screen16x9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01A73-50F8-4346-9AF0-A4CA8AA912E8}" v="54" dt="2023-11-29T03:46:02.28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83" d="100"/>
          <a:sy n="83" d="100"/>
        </p:scale>
        <p:origin x="976" y="-1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5D301A73-50F8-4346-9AF0-A4CA8AA912E8}"/>
    <pc:docChg chg="undo custSel addSld delSld modSld">
      <pc:chgData name="Yoel Kortick" userId="167978f5-7f40-4909-85d5-d4149554ad4e" providerId="ADAL" clId="{5D301A73-50F8-4346-9AF0-A4CA8AA912E8}" dt="2023-11-29T03:54:44.084" v="1165" actId="167"/>
      <pc:docMkLst>
        <pc:docMk/>
      </pc:docMkLst>
      <pc:sldChg chg="del">
        <pc:chgData name="Yoel Kortick" userId="167978f5-7f40-4909-85d5-d4149554ad4e" providerId="ADAL" clId="{5D301A73-50F8-4346-9AF0-A4CA8AA912E8}" dt="2023-11-28T05:30:25.266" v="180" actId="47"/>
        <pc:sldMkLst>
          <pc:docMk/>
          <pc:sldMk cId="4795296" sldId="1718"/>
        </pc:sldMkLst>
      </pc:sldChg>
      <pc:sldChg chg="del">
        <pc:chgData name="Yoel Kortick" userId="167978f5-7f40-4909-85d5-d4149554ad4e" providerId="ADAL" clId="{5D301A73-50F8-4346-9AF0-A4CA8AA912E8}" dt="2023-11-28T05:30:25.803" v="181" actId="47"/>
        <pc:sldMkLst>
          <pc:docMk/>
          <pc:sldMk cId="920380661" sldId="1719"/>
        </pc:sldMkLst>
      </pc:sldChg>
      <pc:sldChg chg="addSp delSp modSp mod">
        <pc:chgData name="Yoel Kortick" userId="167978f5-7f40-4909-85d5-d4149554ad4e" providerId="ADAL" clId="{5D301A73-50F8-4346-9AF0-A4CA8AA912E8}" dt="2023-11-28T05:22:02.464" v="178" actId="404"/>
        <pc:sldMkLst>
          <pc:docMk/>
          <pc:sldMk cId="180083723" sldId="1720"/>
        </pc:sldMkLst>
        <pc:spChg chg="add del mod">
          <ac:chgData name="Yoel Kortick" userId="167978f5-7f40-4909-85d5-d4149554ad4e" providerId="ADAL" clId="{5D301A73-50F8-4346-9AF0-A4CA8AA912E8}" dt="2023-11-28T05:19:55.670" v="60"/>
          <ac:spMkLst>
            <pc:docMk/>
            <pc:sldMk cId="180083723" sldId="1720"/>
            <ac:spMk id="3" creationId="{CB6A78DB-84EA-EA4B-5B4B-615EF11C8680}"/>
          </ac:spMkLst>
        </pc:spChg>
        <pc:spChg chg="mod">
          <ac:chgData name="Yoel Kortick" userId="167978f5-7f40-4909-85d5-d4149554ad4e" providerId="ADAL" clId="{5D301A73-50F8-4346-9AF0-A4CA8AA912E8}" dt="2023-11-28T05:22:02.464" v="178" actId="404"/>
          <ac:spMkLst>
            <pc:docMk/>
            <pc:sldMk cId="180083723" sldId="1720"/>
            <ac:spMk id="6" creationId="{A71215A1-7835-4033-9657-BEA33A271663}"/>
          </ac:spMkLst>
        </pc:spChg>
        <pc:spChg chg="add del mod">
          <ac:chgData name="Yoel Kortick" userId="167978f5-7f40-4909-85d5-d4149554ad4e" providerId="ADAL" clId="{5D301A73-50F8-4346-9AF0-A4CA8AA912E8}" dt="2023-11-28T05:21:07.956" v="93" actId="478"/>
          <ac:spMkLst>
            <pc:docMk/>
            <pc:sldMk cId="180083723" sldId="1720"/>
            <ac:spMk id="7" creationId="{7AD24847-AA70-6F5D-03D0-AC15FC6212FC}"/>
          </ac:spMkLst>
        </pc:spChg>
        <pc:spChg chg="add del mod">
          <ac:chgData name="Yoel Kortick" userId="167978f5-7f40-4909-85d5-d4149554ad4e" providerId="ADAL" clId="{5D301A73-50F8-4346-9AF0-A4CA8AA912E8}" dt="2023-11-28T05:21:07.956" v="93" actId="478"/>
          <ac:spMkLst>
            <pc:docMk/>
            <pc:sldMk cId="180083723" sldId="1720"/>
            <ac:spMk id="8" creationId="{EB23D28D-30CE-8C13-D846-24F3879071A5}"/>
          </ac:spMkLst>
        </pc:spChg>
        <pc:picChg chg="add del mod">
          <ac:chgData name="Yoel Kortick" userId="167978f5-7f40-4909-85d5-d4149554ad4e" providerId="ADAL" clId="{5D301A73-50F8-4346-9AF0-A4CA8AA912E8}" dt="2023-11-28T05:21:03.771" v="92" actId="478"/>
          <ac:picMkLst>
            <pc:docMk/>
            <pc:sldMk cId="180083723" sldId="1720"/>
            <ac:picMk id="4" creationId="{A6F12443-9320-B4E5-C013-A67BC5A3E8A6}"/>
          </ac:picMkLst>
        </pc:picChg>
        <pc:cxnChg chg="add del mod">
          <ac:chgData name="Yoel Kortick" userId="167978f5-7f40-4909-85d5-d4149554ad4e" providerId="ADAL" clId="{5D301A73-50F8-4346-9AF0-A4CA8AA912E8}" dt="2023-11-28T05:21:07.956" v="93" actId="478"/>
          <ac:cxnSpMkLst>
            <pc:docMk/>
            <pc:sldMk cId="180083723" sldId="1720"/>
            <ac:cxnSpMk id="9" creationId="{95D33A59-BCBE-A8A6-726D-2D96B29B50C1}"/>
          </ac:cxnSpMkLst>
        </pc:cxnChg>
        <pc:cxnChg chg="add del mod">
          <ac:chgData name="Yoel Kortick" userId="167978f5-7f40-4909-85d5-d4149554ad4e" providerId="ADAL" clId="{5D301A73-50F8-4346-9AF0-A4CA8AA912E8}" dt="2023-11-28T05:21:07.956" v="93" actId="478"/>
          <ac:cxnSpMkLst>
            <pc:docMk/>
            <pc:sldMk cId="180083723" sldId="1720"/>
            <ac:cxnSpMk id="10" creationId="{F4981779-76B1-B9E5-A93E-571BE71A4C4E}"/>
          </ac:cxnSpMkLst>
        </pc:cxnChg>
      </pc:sldChg>
      <pc:sldChg chg="modSp mod">
        <pc:chgData name="Yoel Kortick" userId="167978f5-7f40-4909-85d5-d4149554ad4e" providerId="ADAL" clId="{5D301A73-50F8-4346-9AF0-A4CA8AA912E8}" dt="2023-11-28T08:25:29.639" v="976" actId="6549"/>
        <pc:sldMkLst>
          <pc:docMk/>
          <pc:sldMk cId="2024529303" sldId="1722"/>
        </pc:sldMkLst>
        <pc:spChg chg="mod">
          <ac:chgData name="Yoel Kortick" userId="167978f5-7f40-4909-85d5-d4149554ad4e" providerId="ADAL" clId="{5D301A73-50F8-4346-9AF0-A4CA8AA912E8}" dt="2023-11-28T08:25:29.639" v="976" actId="6549"/>
          <ac:spMkLst>
            <pc:docMk/>
            <pc:sldMk cId="2024529303" sldId="1722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5D301A73-50F8-4346-9AF0-A4CA8AA912E8}" dt="2023-11-28T05:30:26.270" v="182" actId="47"/>
        <pc:sldMkLst>
          <pc:docMk/>
          <pc:sldMk cId="3180126477" sldId="1723"/>
        </pc:sldMkLst>
      </pc:sldChg>
      <pc:sldChg chg="addSp delSp modSp mod">
        <pc:chgData name="Yoel Kortick" userId="167978f5-7f40-4909-85d5-d4149554ad4e" providerId="ADAL" clId="{5D301A73-50F8-4346-9AF0-A4CA8AA912E8}" dt="2023-11-28T08:25:20.225" v="974"/>
        <pc:sldMkLst>
          <pc:docMk/>
          <pc:sldMk cId="3358215089" sldId="1725"/>
        </pc:sldMkLst>
        <pc:spChg chg="mod">
          <ac:chgData name="Yoel Kortick" userId="167978f5-7f40-4909-85d5-d4149554ad4e" providerId="ADAL" clId="{5D301A73-50F8-4346-9AF0-A4CA8AA912E8}" dt="2023-11-28T05:32:09.692" v="203"/>
          <ac:spMkLst>
            <pc:docMk/>
            <pc:sldMk cId="3358215089" sldId="1725"/>
            <ac:spMk id="5" creationId="{E8A1DDA2-AC00-41D8-9746-AC602EB1E40A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3358215089" sldId="1725"/>
            <ac:spMk id="6" creationId="{A71215A1-7835-4033-9657-BEA33A271663}"/>
          </ac:spMkLst>
        </pc:spChg>
        <pc:spChg chg="mod">
          <ac:chgData name="Yoel Kortick" userId="167978f5-7f40-4909-85d5-d4149554ad4e" providerId="ADAL" clId="{5D301A73-50F8-4346-9AF0-A4CA8AA912E8}" dt="2023-11-28T05:34:26.610" v="232" actId="1038"/>
          <ac:spMkLst>
            <pc:docMk/>
            <pc:sldMk cId="3358215089" sldId="1725"/>
            <ac:spMk id="7" creationId="{55789859-3CD5-415B-AC21-16EE31D43144}"/>
          </ac:spMkLst>
        </pc:spChg>
        <pc:picChg chg="add mod ord">
          <ac:chgData name="Yoel Kortick" userId="167978f5-7f40-4909-85d5-d4149554ad4e" providerId="ADAL" clId="{5D301A73-50F8-4346-9AF0-A4CA8AA912E8}" dt="2023-11-28T05:34:20.175" v="227" actId="208"/>
          <ac:picMkLst>
            <pc:docMk/>
            <pc:sldMk cId="3358215089" sldId="1725"/>
            <ac:picMk id="4" creationId="{AD996609-A9E9-03FE-7819-BC5DDC71D5CE}"/>
          </ac:picMkLst>
        </pc:picChg>
        <pc:picChg chg="del">
          <ac:chgData name="Yoel Kortick" userId="167978f5-7f40-4909-85d5-d4149554ad4e" providerId="ADAL" clId="{5D301A73-50F8-4346-9AF0-A4CA8AA912E8}" dt="2023-11-28T05:33:59.283" v="215" actId="478"/>
          <ac:picMkLst>
            <pc:docMk/>
            <pc:sldMk cId="3358215089" sldId="1725"/>
            <ac:picMk id="8" creationId="{BBE2A763-0098-CCD8-D183-C2CBB031C6E2}"/>
          </ac:picMkLst>
        </pc:picChg>
      </pc:sldChg>
      <pc:sldChg chg="addSp delSp modSp mod">
        <pc:chgData name="Yoel Kortick" userId="167978f5-7f40-4909-85d5-d4149554ad4e" providerId="ADAL" clId="{5D301A73-50F8-4346-9AF0-A4CA8AA912E8}" dt="2023-11-29T03:40:01.565" v="1041" actId="20577"/>
        <pc:sldMkLst>
          <pc:docMk/>
          <pc:sldMk cId="2342764552" sldId="1726"/>
        </pc:sldMkLst>
        <pc:spChg chg="mod">
          <ac:chgData name="Yoel Kortick" userId="167978f5-7f40-4909-85d5-d4149554ad4e" providerId="ADAL" clId="{5D301A73-50F8-4346-9AF0-A4CA8AA912E8}" dt="2023-11-28T08:24:38.835" v="971"/>
          <ac:spMkLst>
            <pc:docMk/>
            <pc:sldMk cId="2342764552" sldId="1726"/>
            <ac:spMk id="5" creationId="{E8A1DDA2-AC00-41D8-9746-AC602EB1E40A}"/>
          </ac:spMkLst>
        </pc:spChg>
        <pc:spChg chg="del">
          <ac:chgData name="Yoel Kortick" userId="167978f5-7f40-4909-85d5-d4149554ad4e" providerId="ADAL" clId="{5D301A73-50F8-4346-9AF0-A4CA8AA912E8}" dt="2023-11-28T05:34:59.359" v="235" actId="478"/>
          <ac:spMkLst>
            <pc:docMk/>
            <pc:sldMk cId="2342764552" sldId="1726"/>
            <ac:spMk id="6" creationId="{A71215A1-7835-4033-9657-BEA33A271663}"/>
          </ac:spMkLst>
        </pc:spChg>
        <pc:spChg chg="del">
          <ac:chgData name="Yoel Kortick" userId="167978f5-7f40-4909-85d5-d4149554ad4e" providerId="ADAL" clId="{5D301A73-50F8-4346-9AF0-A4CA8AA912E8}" dt="2023-11-28T05:34:57.509" v="234" actId="478"/>
          <ac:spMkLst>
            <pc:docMk/>
            <pc:sldMk cId="2342764552" sldId="1726"/>
            <ac:spMk id="7" creationId="{D4B0E200-D465-400C-BD89-1B6F4AF5A766}"/>
          </ac:spMkLst>
        </pc:spChg>
        <pc:spChg chg="add del mod">
          <ac:chgData name="Yoel Kortick" userId="167978f5-7f40-4909-85d5-d4149554ad4e" providerId="ADAL" clId="{5D301A73-50F8-4346-9AF0-A4CA8AA912E8}" dt="2023-11-28T05:35:04.450" v="236" actId="478"/>
          <ac:spMkLst>
            <pc:docMk/>
            <pc:sldMk cId="2342764552" sldId="1726"/>
            <ac:spMk id="8" creationId="{2078287C-8F47-DDE9-966A-7D9BD5EB7D59}"/>
          </ac:spMkLst>
        </pc:spChg>
        <pc:spChg chg="del">
          <ac:chgData name="Yoel Kortick" userId="167978f5-7f40-4909-85d5-d4149554ad4e" providerId="ADAL" clId="{5D301A73-50F8-4346-9AF0-A4CA8AA912E8}" dt="2023-11-28T05:34:57.509" v="234" actId="478"/>
          <ac:spMkLst>
            <pc:docMk/>
            <pc:sldMk cId="2342764552" sldId="1726"/>
            <ac:spMk id="9" creationId="{A04AD482-E37E-8768-1088-60E602EF0CDE}"/>
          </ac:spMkLst>
        </pc:spChg>
        <pc:spChg chg="add mod">
          <ac:chgData name="Yoel Kortick" userId="167978f5-7f40-4909-85d5-d4149554ad4e" providerId="ADAL" clId="{5D301A73-50F8-4346-9AF0-A4CA8AA912E8}" dt="2023-11-29T03:40:01.565" v="1041" actId="20577"/>
          <ac:spMkLst>
            <pc:docMk/>
            <pc:sldMk cId="2342764552" sldId="1726"/>
            <ac:spMk id="10" creationId="{1135C0A0-69C9-7C83-3F25-CFB1A3A724A3}"/>
          </ac:spMkLst>
        </pc:spChg>
        <pc:spChg chg="add mod">
          <ac:chgData name="Yoel Kortick" userId="167978f5-7f40-4909-85d5-d4149554ad4e" providerId="ADAL" clId="{5D301A73-50F8-4346-9AF0-A4CA8AA912E8}" dt="2023-11-28T08:25:20.225" v="974"/>
          <ac:spMkLst>
            <pc:docMk/>
            <pc:sldMk cId="2342764552" sldId="1726"/>
            <ac:spMk id="11" creationId="{7DEFFF6D-F385-3C59-1C6E-0FCAB194BB17}"/>
          </ac:spMkLst>
        </pc:spChg>
        <pc:picChg chg="del">
          <ac:chgData name="Yoel Kortick" userId="167978f5-7f40-4909-85d5-d4149554ad4e" providerId="ADAL" clId="{5D301A73-50F8-4346-9AF0-A4CA8AA912E8}" dt="2023-11-28T05:34:53.422" v="233" actId="478"/>
          <ac:picMkLst>
            <pc:docMk/>
            <pc:sldMk cId="2342764552" sldId="1726"/>
            <ac:picMk id="4" creationId="{0BFB575E-05AF-600C-21C5-36EBF5B1B962}"/>
          </ac:picMkLst>
        </pc:picChg>
        <pc:picChg chg="add mod">
          <ac:chgData name="Yoel Kortick" userId="167978f5-7f40-4909-85d5-d4149554ad4e" providerId="ADAL" clId="{5D301A73-50F8-4346-9AF0-A4CA8AA912E8}" dt="2023-11-28T05:35:49.479" v="245" actId="208"/>
          <ac:picMkLst>
            <pc:docMk/>
            <pc:sldMk cId="2342764552" sldId="1726"/>
            <ac:picMk id="13" creationId="{044E6127-B925-2BAD-F151-45BAA48263DE}"/>
          </ac:picMkLst>
        </pc:picChg>
      </pc:sldChg>
      <pc:sldChg chg="addSp delSp modSp mod">
        <pc:chgData name="Yoel Kortick" userId="167978f5-7f40-4909-85d5-d4149554ad4e" providerId="ADAL" clId="{5D301A73-50F8-4346-9AF0-A4CA8AA912E8}" dt="2023-11-28T08:25:20.225" v="974"/>
        <pc:sldMkLst>
          <pc:docMk/>
          <pc:sldMk cId="2061388756" sldId="1727"/>
        </pc:sldMkLst>
        <pc:spChg chg="add del mod">
          <ac:chgData name="Yoel Kortick" userId="167978f5-7f40-4909-85d5-d4149554ad4e" providerId="ADAL" clId="{5D301A73-50F8-4346-9AF0-A4CA8AA912E8}" dt="2023-11-28T05:36:34.646" v="247" actId="478"/>
          <ac:spMkLst>
            <pc:docMk/>
            <pc:sldMk cId="2061388756" sldId="1727"/>
            <ac:spMk id="4" creationId="{882A8106-8257-F253-E324-AEA77FBE7F00}"/>
          </ac:spMkLst>
        </pc:spChg>
        <pc:spChg chg="mod">
          <ac:chgData name="Yoel Kortick" userId="167978f5-7f40-4909-85d5-d4149554ad4e" providerId="ADAL" clId="{5D301A73-50F8-4346-9AF0-A4CA8AA912E8}" dt="2023-11-28T08:24:42.554" v="972"/>
          <ac:spMkLst>
            <pc:docMk/>
            <pc:sldMk cId="2061388756" sldId="1727"/>
            <ac:spMk id="5" creationId="{E8A1DDA2-AC00-41D8-9746-AC602EB1E40A}"/>
          </ac:spMkLst>
        </pc:spChg>
        <pc:spChg chg="del">
          <ac:chgData name="Yoel Kortick" userId="167978f5-7f40-4909-85d5-d4149554ad4e" providerId="ADAL" clId="{5D301A73-50F8-4346-9AF0-A4CA8AA912E8}" dt="2023-11-28T05:36:32.526" v="246" actId="478"/>
          <ac:spMkLst>
            <pc:docMk/>
            <pc:sldMk cId="2061388756" sldId="1727"/>
            <ac:spMk id="6" creationId="{A71215A1-7835-4033-9657-BEA33A271663}"/>
          </ac:spMkLst>
        </pc:spChg>
        <pc:spChg chg="add mod">
          <ac:chgData name="Yoel Kortick" userId="167978f5-7f40-4909-85d5-d4149554ad4e" providerId="ADAL" clId="{5D301A73-50F8-4346-9AF0-A4CA8AA912E8}" dt="2023-11-28T08:25:20.225" v="974"/>
          <ac:spMkLst>
            <pc:docMk/>
            <pc:sldMk cId="2061388756" sldId="1727"/>
            <ac:spMk id="7" creationId="{A0407659-4BFF-5223-383B-7110FD5BD874}"/>
          </ac:spMkLst>
        </pc:spChg>
        <pc:spChg chg="add mod">
          <ac:chgData name="Yoel Kortick" userId="167978f5-7f40-4909-85d5-d4149554ad4e" providerId="ADAL" clId="{5D301A73-50F8-4346-9AF0-A4CA8AA912E8}" dt="2023-11-28T05:37:11.961" v="285" actId="1036"/>
          <ac:spMkLst>
            <pc:docMk/>
            <pc:sldMk cId="2061388756" sldId="1727"/>
            <ac:spMk id="9" creationId="{F37E7C47-D804-4DEC-52A5-89A6F53CF303}"/>
          </ac:spMkLst>
        </pc:spChg>
        <pc:spChg chg="add mod">
          <ac:chgData name="Yoel Kortick" userId="167978f5-7f40-4909-85d5-d4149554ad4e" providerId="ADAL" clId="{5D301A73-50F8-4346-9AF0-A4CA8AA912E8}" dt="2023-11-28T05:37:11.961" v="285" actId="1036"/>
          <ac:spMkLst>
            <pc:docMk/>
            <pc:sldMk cId="2061388756" sldId="1727"/>
            <ac:spMk id="10" creationId="{FE6E98C6-951A-1164-4D81-81A2DBAA2928}"/>
          </ac:spMkLst>
        </pc:spChg>
        <pc:spChg chg="add del mod">
          <ac:chgData name="Yoel Kortick" userId="167978f5-7f40-4909-85d5-d4149554ad4e" providerId="ADAL" clId="{5D301A73-50F8-4346-9AF0-A4CA8AA912E8}" dt="2023-11-28T05:36:48.006" v="250" actId="478"/>
          <ac:spMkLst>
            <pc:docMk/>
            <pc:sldMk cId="2061388756" sldId="1727"/>
            <ac:spMk id="13" creationId="{0067707C-5A76-64C5-64F5-969EA53027CF}"/>
          </ac:spMkLst>
        </pc:spChg>
        <pc:spChg chg="add del mod">
          <ac:chgData name="Yoel Kortick" userId="167978f5-7f40-4909-85d5-d4149554ad4e" providerId="ADAL" clId="{5D301A73-50F8-4346-9AF0-A4CA8AA912E8}" dt="2023-11-28T05:36:55.912" v="255" actId="478"/>
          <ac:spMkLst>
            <pc:docMk/>
            <pc:sldMk cId="2061388756" sldId="1727"/>
            <ac:spMk id="15" creationId="{CF6D9DF4-60CE-5A41-E708-B509423D1438}"/>
          </ac:spMkLst>
        </pc:spChg>
        <pc:spChg chg="add mod">
          <ac:chgData name="Yoel Kortick" userId="167978f5-7f40-4909-85d5-d4149554ad4e" providerId="ADAL" clId="{5D301A73-50F8-4346-9AF0-A4CA8AA912E8}" dt="2023-11-28T05:37:11.961" v="285" actId="1036"/>
          <ac:spMkLst>
            <pc:docMk/>
            <pc:sldMk cId="2061388756" sldId="1727"/>
            <ac:spMk id="16" creationId="{DBB69B7C-AF76-5F3E-2728-A876910AF0E0}"/>
          </ac:spMkLst>
        </pc:spChg>
        <pc:spChg chg="add del mod">
          <ac:chgData name="Yoel Kortick" userId="167978f5-7f40-4909-85d5-d4149554ad4e" providerId="ADAL" clId="{5D301A73-50F8-4346-9AF0-A4CA8AA912E8}" dt="2023-11-28T05:36:50.547" v="251" actId="478"/>
          <ac:spMkLst>
            <pc:docMk/>
            <pc:sldMk cId="2061388756" sldId="1727"/>
            <ac:spMk id="17" creationId="{CEE9A42A-58B9-ED16-88EB-C6E1656BB0CD}"/>
          </ac:spMkLst>
        </pc:spChg>
        <pc:picChg chg="add mod">
          <ac:chgData name="Yoel Kortick" userId="167978f5-7f40-4909-85d5-d4149554ad4e" providerId="ADAL" clId="{5D301A73-50F8-4346-9AF0-A4CA8AA912E8}" dt="2023-11-28T05:37:11.961" v="285" actId="1036"/>
          <ac:picMkLst>
            <pc:docMk/>
            <pc:sldMk cId="2061388756" sldId="1727"/>
            <ac:picMk id="8" creationId="{0E403A43-7B1C-D5EC-6AED-D361BF950DCC}"/>
          </ac:picMkLst>
        </pc:picChg>
        <pc:picChg chg="add del mod">
          <ac:chgData name="Yoel Kortick" userId="167978f5-7f40-4909-85d5-d4149554ad4e" providerId="ADAL" clId="{5D301A73-50F8-4346-9AF0-A4CA8AA912E8}" dt="2023-11-28T05:36:53.156" v="253" actId="478"/>
          <ac:picMkLst>
            <pc:docMk/>
            <pc:sldMk cId="2061388756" sldId="1727"/>
            <ac:picMk id="14" creationId="{01AC45AE-5CA5-D43F-1908-AB0FD6F03103}"/>
          </ac:picMkLst>
        </pc:picChg>
        <pc:cxnChg chg="add mod">
          <ac:chgData name="Yoel Kortick" userId="167978f5-7f40-4909-85d5-d4149554ad4e" providerId="ADAL" clId="{5D301A73-50F8-4346-9AF0-A4CA8AA912E8}" dt="2023-11-28T05:37:11.961" v="285" actId="1036"/>
          <ac:cxnSpMkLst>
            <pc:docMk/>
            <pc:sldMk cId="2061388756" sldId="1727"/>
            <ac:cxnSpMk id="11" creationId="{7C8F7012-F5C8-5952-E931-F39574346C28}"/>
          </ac:cxnSpMkLst>
        </pc:cxnChg>
        <pc:cxnChg chg="add mod">
          <ac:chgData name="Yoel Kortick" userId="167978f5-7f40-4909-85d5-d4149554ad4e" providerId="ADAL" clId="{5D301A73-50F8-4346-9AF0-A4CA8AA912E8}" dt="2023-11-28T05:37:11.961" v="285" actId="1036"/>
          <ac:cxnSpMkLst>
            <pc:docMk/>
            <pc:sldMk cId="2061388756" sldId="1727"/>
            <ac:cxnSpMk id="12" creationId="{5E84C13B-D2B1-F4C5-94D5-34DAB9B80C0E}"/>
          </ac:cxnSpMkLst>
        </pc:cxnChg>
        <pc:cxnChg chg="add del mod">
          <ac:chgData name="Yoel Kortick" userId="167978f5-7f40-4909-85d5-d4149554ad4e" providerId="ADAL" clId="{5D301A73-50F8-4346-9AF0-A4CA8AA912E8}" dt="2023-11-28T05:36:51.688" v="252" actId="478"/>
          <ac:cxnSpMkLst>
            <pc:docMk/>
            <pc:sldMk cId="2061388756" sldId="1727"/>
            <ac:cxnSpMk id="18" creationId="{500544F7-FD78-9B1F-8C44-BEC870518A4F}"/>
          </ac:cxnSpMkLst>
        </pc:cxnChg>
        <pc:cxnChg chg="add del mod">
          <ac:chgData name="Yoel Kortick" userId="167978f5-7f40-4909-85d5-d4149554ad4e" providerId="ADAL" clId="{5D301A73-50F8-4346-9AF0-A4CA8AA912E8}" dt="2023-11-28T05:36:54.085" v="254" actId="478"/>
          <ac:cxnSpMkLst>
            <pc:docMk/>
            <pc:sldMk cId="2061388756" sldId="1727"/>
            <ac:cxnSpMk id="19" creationId="{8E85043D-410F-B7CB-ABB8-7667338CD594}"/>
          </ac:cxnSpMkLst>
        </pc:cxnChg>
      </pc:sldChg>
      <pc:sldChg chg="addSp delSp modSp mod">
        <pc:chgData name="Yoel Kortick" userId="167978f5-7f40-4909-85d5-d4149554ad4e" providerId="ADAL" clId="{5D301A73-50F8-4346-9AF0-A4CA8AA912E8}" dt="2023-11-28T08:25:20.225" v="974"/>
        <pc:sldMkLst>
          <pc:docMk/>
          <pc:sldMk cId="293852222" sldId="1728"/>
        </pc:sldMkLst>
        <pc:spChg chg="add del mod">
          <ac:chgData name="Yoel Kortick" userId="167978f5-7f40-4909-85d5-d4149554ad4e" providerId="ADAL" clId="{5D301A73-50F8-4346-9AF0-A4CA8AA912E8}" dt="2023-11-28T05:38:08.471" v="345" actId="478"/>
          <ac:spMkLst>
            <pc:docMk/>
            <pc:sldMk cId="293852222" sldId="1728"/>
            <ac:spMk id="4" creationId="{B2B54DFF-F54A-4B32-1F11-7C49BC82F2C3}"/>
          </ac:spMkLst>
        </pc:spChg>
        <pc:spChg chg="mod">
          <ac:chgData name="Yoel Kortick" userId="167978f5-7f40-4909-85d5-d4149554ad4e" providerId="ADAL" clId="{5D301A73-50F8-4346-9AF0-A4CA8AA912E8}" dt="2023-11-28T08:24:08.669" v="968"/>
          <ac:spMkLst>
            <pc:docMk/>
            <pc:sldMk cId="293852222" sldId="1728"/>
            <ac:spMk id="5" creationId="{E8A1DDA2-AC00-41D8-9746-AC602EB1E40A}"/>
          </ac:spMkLst>
        </pc:spChg>
        <pc:spChg chg="del">
          <ac:chgData name="Yoel Kortick" userId="167978f5-7f40-4909-85d5-d4149554ad4e" providerId="ADAL" clId="{5D301A73-50F8-4346-9AF0-A4CA8AA912E8}" dt="2023-11-28T05:38:06.867" v="344" actId="478"/>
          <ac:spMkLst>
            <pc:docMk/>
            <pc:sldMk cId="293852222" sldId="1728"/>
            <ac:spMk id="6" creationId="{A71215A1-7835-4033-9657-BEA33A271663}"/>
          </ac:spMkLst>
        </pc:spChg>
        <pc:spChg chg="del">
          <ac:chgData name="Yoel Kortick" userId="167978f5-7f40-4909-85d5-d4149554ad4e" providerId="ADAL" clId="{5D301A73-50F8-4346-9AF0-A4CA8AA912E8}" dt="2023-11-28T05:38:05.511" v="343" actId="478"/>
          <ac:spMkLst>
            <pc:docMk/>
            <pc:sldMk cId="293852222" sldId="1728"/>
            <ac:spMk id="7" creationId="{55789859-3CD5-415B-AC21-16EE31D43144}"/>
          </ac:spMkLst>
        </pc:spChg>
        <pc:spChg chg="add mod">
          <ac:chgData name="Yoel Kortick" userId="167978f5-7f40-4909-85d5-d4149554ad4e" providerId="ADAL" clId="{5D301A73-50F8-4346-9AF0-A4CA8AA912E8}" dt="2023-11-28T08:25:20.225" v="974"/>
          <ac:spMkLst>
            <pc:docMk/>
            <pc:sldMk cId="293852222" sldId="1728"/>
            <ac:spMk id="9" creationId="{BBAFC78B-B559-6C60-BB6F-415BA85BCF46}"/>
          </ac:spMkLst>
        </pc:spChg>
        <pc:picChg chg="del">
          <ac:chgData name="Yoel Kortick" userId="167978f5-7f40-4909-85d5-d4149554ad4e" providerId="ADAL" clId="{5D301A73-50F8-4346-9AF0-A4CA8AA912E8}" dt="2023-11-28T05:38:04.474" v="342" actId="478"/>
          <ac:picMkLst>
            <pc:docMk/>
            <pc:sldMk cId="293852222" sldId="1728"/>
            <ac:picMk id="8" creationId="{232B72E9-5E62-61B8-C608-62CBF73DDF66}"/>
          </ac:picMkLst>
        </pc:picChg>
        <pc:picChg chg="add mod">
          <ac:chgData name="Yoel Kortick" userId="167978f5-7f40-4909-85d5-d4149554ad4e" providerId="ADAL" clId="{5D301A73-50F8-4346-9AF0-A4CA8AA912E8}" dt="2023-11-28T05:39:06.513" v="372" actId="1036"/>
          <ac:picMkLst>
            <pc:docMk/>
            <pc:sldMk cId="293852222" sldId="1728"/>
            <ac:picMk id="11" creationId="{2BC05F35-51F4-B4DA-F170-ED81D9148146}"/>
          </ac:picMkLst>
        </pc:picChg>
      </pc:sldChg>
      <pc:sldChg chg="addSp delSp modSp mod">
        <pc:chgData name="Yoel Kortick" userId="167978f5-7f40-4909-85d5-d4149554ad4e" providerId="ADAL" clId="{5D301A73-50F8-4346-9AF0-A4CA8AA912E8}" dt="2023-11-28T08:25:20.225" v="974"/>
        <pc:sldMkLst>
          <pc:docMk/>
          <pc:sldMk cId="3446982556" sldId="1730"/>
        </pc:sldMkLst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3446982556" sldId="1730"/>
            <ac:spMk id="5" creationId="{E8A1DDA2-AC00-41D8-9746-AC602EB1E40A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3446982556" sldId="1730"/>
            <ac:spMk id="6" creationId="{A71215A1-7835-4033-9657-BEA33A271663}"/>
          </ac:spMkLst>
        </pc:spChg>
        <pc:graphicFrameChg chg="add del mod">
          <ac:chgData name="Yoel Kortick" userId="167978f5-7f40-4909-85d5-d4149554ad4e" providerId="ADAL" clId="{5D301A73-50F8-4346-9AF0-A4CA8AA912E8}" dt="2023-11-28T08:02:26.780" v="724"/>
          <ac:graphicFrameMkLst>
            <pc:docMk/>
            <pc:sldMk cId="3446982556" sldId="1730"/>
            <ac:graphicFrameMk id="3" creationId="{5E748763-9B75-03B0-8789-CCB4B4F7B3B2}"/>
          </ac:graphicFrameMkLst>
        </pc:graphicFrameChg>
        <pc:picChg chg="del">
          <ac:chgData name="Yoel Kortick" userId="167978f5-7f40-4909-85d5-d4149554ad4e" providerId="ADAL" clId="{5D301A73-50F8-4346-9AF0-A4CA8AA912E8}" dt="2023-11-28T08:01:02.473" v="666" actId="478"/>
          <ac:picMkLst>
            <pc:docMk/>
            <pc:sldMk cId="3446982556" sldId="1730"/>
            <ac:picMk id="4" creationId="{07A9F0E8-B413-4A04-8EBB-8C88D7B136E9}"/>
          </ac:picMkLst>
        </pc:picChg>
        <pc:picChg chg="add del">
          <ac:chgData name="Yoel Kortick" userId="167978f5-7f40-4909-85d5-d4149554ad4e" providerId="ADAL" clId="{5D301A73-50F8-4346-9AF0-A4CA8AA912E8}" dt="2023-11-28T08:03:21.172" v="735" actId="478"/>
          <ac:picMkLst>
            <pc:docMk/>
            <pc:sldMk cId="3446982556" sldId="1730"/>
            <ac:picMk id="8" creationId="{066623C4-4904-AA34-450F-B6B0F61D708F}"/>
          </ac:picMkLst>
        </pc:picChg>
        <pc:picChg chg="add mod">
          <ac:chgData name="Yoel Kortick" userId="167978f5-7f40-4909-85d5-d4149554ad4e" providerId="ADAL" clId="{5D301A73-50F8-4346-9AF0-A4CA8AA912E8}" dt="2023-11-28T08:03:23.737" v="737" actId="208"/>
          <ac:picMkLst>
            <pc:docMk/>
            <pc:sldMk cId="3446982556" sldId="1730"/>
            <ac:picMk id="10" creationId="{BA95C82C-8166-D197-B51E-27C6ACA434DB}"/>
          </ac:picMkLst>
        </pc:picChg>
      </pc:sldChg>
      <pc:sldChg chg="del">
        <pc:chgData name="Yoel Kortick" userId="167978f5-7f40-4909-85d5-d4149554ad4e" providerId="ADAL" clId="{5D301A73-50F8-4346-9AF0-A4CA8AA912E8}" dt="2023-11-28T08:18:24.202" v="889" actId="47"/>
        <pc:sldMkLst>
          <pc:docMk/>
          <pc:sldMk cId="3336628719" sldId="1734"/>
        </pc:sldMkLst>
      </pc:sldChg>
      <pc:sldChg chg="addSp delSp modSp mod">
        <pc:chgData name="Yoel Kortick" userId="167978f5-7f40-4909-85d5-d4149554ad4e" providerId="ADAL" clId="{5D301A73-50F8-4346-9AF0-A4CA8AA912E8}" dt="2023-11-28T08:25:20.225" v="974"/>
        <pc:sldMkLst>
          <pc:docMk/>
          <pc:sldMk cId="2886928267" sldId="1736"/>
        </pc:sldMkLst>
        <pc:spChg chg="add del mod">
          <ac:chgData name="Yoel Kortick" userId="167978f5-7f40-4909-85d5-d4149554ad4e" providerId="ADAL" clId="{5D301A73-50F8-4346-9AF0-A4CA8AA912E8}" dt="2023-11-28T08:07:47.439" v="750" actId="478"/>
          <ac:spMkLst>
            <pc:docMk/>
            <pc:sldMk cId="2886928267" sldId="1736"/>
            <ac:spMk id="4" creationId="{6E50E5E4-1CDF-3A40-A924-40BB93EB66BF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2886928267" sldId="1736"/>
            <ac:spMk id="5" creationId="{E8A1DDA2-AC00-41D8-9746-AC602EB1E40A}"/>
          </ac:spMkLst>
        </pc:spChg>
        <pc:spChg chg="del">
          <ac:chgData name="Yoel Kortick" userId="167978f5-7f40-4909-85d5-d4149554ad4e" providerId="ADAL" clId="{5D301A73-50F8-4346-9AF0-A4CA8AA912E8}" dt="2023-11-28T08:07:46.501" v="749" actId="478"/>
          <ac:spMkLst>
            <pc:docMk/>
            <pc:sldMk cId="2886928267" sldId="1736"/>
            <ac:spMk id="6" creationId="{A71215A1-7835-4033-9657-BEA33A271663}"/>
          </ac:spMkLst>
        </pc:spChg>
        <pc:spChg chg="add mod">
          <ac:chgData name="Yoel Kortick" userId="167978f5-7f40-4909-85d5-d4149554ad4e" providerId="ADAL" clId="{5D301A73-50F8-4346-9AF0-A4CA8AA912E8}" dt="2023-11-28T08:08:14.589" v="787" actId="1036"/>
          <ac:spMkLst>
            <pc:docMk/>
            <pc:sldMk cId="2886928267" sldId="1736"/>
            <ac:spMk id="9" creationId="{57297372-EA7F-F7F3-138A-9BB6366154F4}"/>
          </ac:spMkLst>
        </pc:spChg>
        <pc:picChg chg="add mod">
          <ac:chgData name="Yoel Kortick" userId="167978f5-7f40-4909-85d5-d4149554ad4e" providerId="ADAL" clId="{5D301A73-50F8-4346-9AF0-A4CA8AA912E8}" dt="2023-11-28T08:21:35.776" v="944" actId="208"/>
          <ac:picMkLst>
            <pc:docMk/>
            <pc:sldMk cId="2886928267" sldId="1736"/>
            <ac:picMk id="8" creationId="{217B7AC5-8CCB-7D02-E91A-F9D87D33AFAA}"/>
          </ac:picMkLst>
        </pc:picChg>
      </pc:sldChg>
      <pc:sldChg chg="addSp delSp modSp mod">
        <pc:chgData name="Yoel Kortick" userId="167978f5-7f40-4909-85d5-d4149554ad4e" providerId="ADAL" clId="{5D301A73-50F8-4346-9AF0-A4CA8AA912E8}" dt="2023-11-28T08:25:20.225" v="974"/>
        <pc:sldMkLst>
          <pc:docMk/>
          <pc:sldMk cId="3193551103" sldId="1737"/>
        </pc:sldMkLst>
        <pc:spChg chg="add del mod">
          <ac:chgData name="Yoel Kortick" userId="167978f5-7f40-4909-85d5-d4149554ad4e" providerId="ADAL" clId="{5D301A73-50F8-4346-9AF0-A4CA8AA912E8}" dt="2023-11-28T08:11:45.539" v="796" actId="478"/>
          <ac:spMkLst>
            <pc:docMk/>
            <pc:sldMk cId="3193551103" sldId="1737"/>
            <ac:spMk id="4" creationId="{6AA66FF7-BF5E-8F18-F819-0E34252D7EFD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3193551103" sldId="1737"/>
            <ac:spMk id="5" creationId="{E8A1DDA2-AC00-41D8-9746-AC602EB1E40A}"/>
          </ac:spMkLst>
        </pc:spChg>
        <pc:spChg chg="del">
          <ac:chgData name="Yoel Kortick" userId="167978f5-7f40-4909-85d5-d4149554ad4e" providerId="ADAL" clId="{5D301A73-50F8-4346-9AF0-A4CA8AA912E8}" dt="2023-11-28T08:11:44.675" v="795" actId="478"/>
          <ac:spMkLst>
            <pc:docMk/>
            <pc:sldMk cId="3193551103" sldId="1737"/>
            <ac:spMk id="6" creationId="{A71215A1-7835-4033-9657-BEA33A271663}"/>
          </ac:spMkLst>
        </pc:spChg>
        <pc:spChg chg="add mod">
          <ac:chgData name="Yoel Kortick" userId="167978f5-7f40-4909-85d5-d4149554ad4e" providerId="ADAL" clId="{5D301A73-50F8-4346-9AF0-A4CA8AA912E8}" dt="2023-11-28T08:12:10.244" v="827" actId="14100"/>
          <ac:spMkLst>
            <pc:docMk/>
            <pc:sldMk cId="3193551103" sldId="1737"/>
            <ac:spMk id="9" creationId="{561EC787-394F-A408-BA68-887976C19935}"/>
          </ac:spMkLst>
        </pc:spChg>
        <pc:picChg chg="add mod">
          <ac:chgData name="Yoel Kortick" userId="167978f5-7f40-4909-85d5-d4149554ad4e" providerId="ADAL" clId="{5D301A73-50F8-4346-9AF0-A4CA8AA912E8}" dt="2023-11-28T08:21:08.011" v="940" actId="208"/>
          <ac:picMkLst>
            <pc:docMk/>
            <pc:sldMk cId="3193551103" sldId="1737"/>
            <ac:picMk id="8" creationId="{BD1997A2-B321-1D92-73AF-260830403B5C}"/>
          </ac:picMkLst>
        </pc:picChg>
      </pc:sldChg>
      <pc:sldChg chg="addSp delSp modSp mod">
        <pc:chgData name="Yoel Kortick" userId="167978f5-7f40-4909-85d5-d4149554ad4e" providerId="ADAL" clId="{5D301A73-50F8-4346-9AF0-A4CA8AA912E8}" dt="2023-11-28T08:25:20.225" v="974"/>
        <pc:sldMkLst>
          <pc:docMk/>
          <pc:sldMk cId="2502801760" sldId="1738"/>
        </pc:sldMkLst>
        <pc:spChg chg="add del mod">
          <ac:chgData name="Yoel Kortick" userId="167978f5-7f40-4909-85d5-d4149554ad4e" providerId="ADAL" clId="{5D301A73-50F8-4346-9AF0-A4CA8AA912E8}" dt="2023-11-28T08:14:15.263" v="830" actId="478"/>
          <ac:spMkLst>
            <pc:docMk/>
            <pc:sldMk cId="2502801760" sldId="1738"/>
            <ac:spMk id="4" creationId="{13605032-5DAB-7D3D-DA3D-301CA90E5381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2502801760" sldId="1738"/>
            <ac:spMk id="5" creationId="{E8A1DDA2-AC00-41D8-9746-AC602EB1E40A}"/>
          </ac:spMkLst>
        </pc:spChg>
        <pc:spChg chg="del">
          <ac:chgData name="Yoel Kortick" userId="167978f5-7f40-4909-85d5-d4149554ad4e" providerId="ADAL" clId="{5D301A73-50F8-4346-9AF0-A4CA8AA912E8}" dt="2023-11-28T08:14:14.534" v="829" actId="478"/>
          <ac:spMkLst>
            <pc:docMk/>
            <pc:sldMk cId="2502801760" sldId="1738"/>
            <ac:spMk id="6" creationId="{A71215A1-7835-4033-9657-BEA33A271663}"/>
          </ac:spMkLst>
        </pc:spChg>
        <pc:spChg chg="add mod">
          <ac:chgData name="Yoel Kortick" userId="167978f5-7f40-4909-85d5-d4149554ad4e" providerId="ADAL" clId="{5D301A73-50F8-4346-9AF0-A4CA8AA912E8}" dt="2023-11-28T08:14:30.172" v="845" actId="1038"/>
          <ac:spMkLst>
            <pc:docMk/>
            <pc:sldMk cId="2502801760" sldId="1738"/>
            <ac:spMk id="9" creationId="{E3FCB75C-5987-A257-73EE-22846ED6418A}"/>
          </ac:spMkLst>
        </pc:spChg>
        <pc:picChg chg="add mod">
          <ac:chgData name="Yoel Kortick" userId="167978f5-7f40-4909-85d5-d4149554ad4e" providerId="ADAL" clId="{5D301A73-50F8-4346-9AF0-A4CA8AA912E8}" dt="2023-11-28T08:20:58.812" v="938" actId="208"/>
          <ac:picMkLst>
            <pc:docMk/>
            <pc:sldMk cId="2502801760" sldId="1738"/>
            <ac:picMk id="8" creationId="{22277B20-FEA3-D778-9128-9EF761B4B17E}"/>
          </ac:picMkLst>
        </pc:picChg>
      </pc:sldChg>
      <pc:sldChg chg="modSp del">
        <pc:chgData name="Yoel Kortick" userId="167978f5-7f40-4909-85d5-d4149554ad4e" providerId="ADAL" clId="{5D301A73-50F8-4346-9AF0-A4CA8AA912E8}" dt="2023-11-28T08:18:20.419" v="886" actId="47"/>
        <pc:sldMkLst>
          <pc:docMk/>
          <pc:sldMk cId="3225828509" sldId="1739"/>
        </pc:sldMkLst>
        <pc:spChg chg="mod">
          <ac:chgData name="Yoel Kortick" userId="167978f5-7f40-4909-85d5-d4149554ad4e" providerId="ADAL" clId="{5D301A73-50F8-4346-9AF0-A4CA8AA912E8}" dt="2023-11-28T08:06:08.808" v="739"/>
          <ac:spMkLst>
            <pc:docMk/>
            <pc:sldMk cId="3225828509" sldId="1739"/>
            <ac:spMk id="5" creationId="{E8A1DDA2-AC00-41D8-9746-AC602EB1E40A}"/>
          </ac:spMkLst>
        </pc:spChg>
      </pc:sldChg>
      <pc:sldChg chg="modSp del">
        <pc:chgData name="Yoel Kortick" userId="167978f5-7f40-4909-85d5-d4149554ad4e" providerId="ADAL" clId="{5D301A73-50F8-4346-9AF0-A4CA8AA912E8}" dt="2023-11-28T08:18:21.555" v="887" actId="47"/>
        <pc:sldMkLst>
          <pc:docMk/>
          <pc:sldMk cId="2725821079" sldId="1740"/>
        </pc:sldMkLst>
        <pc:spChg chg="mod">
          <ac:chgData name="Yoel Kortick" userId="167978f5-7f40-4909-85d5-d4149554ad4e" providerId="ADAL" clId="{5D301A73-50F8-4346-9AF0-A4CA8AA912E8}" dt="2023-11-28T08:06:08.808" v="739"/>
          <ac:spMkLst>
            <pc:docMk/>
            <pc:sldMk cId="2725821079" sldId="1740"/>
            <ac:spMk id="5" creationId="{E8A1DDA2-AC00-41D8-9746-AC602EB1E40A}"/>
          </ac:spMkLst>
        </pc:spChg>
      </pc:sldChg>
      <pc:sldChg chg="del">
        <pc:chgData name="Yoel Kortick" userId="167978f5-7f40-4909-85d5-d4149554ad4e" providerId="ADAL" clId="{5D301A73-50F8-4346-9AF0-A4CA8AA912E8}" dt="2023-11-28T08:18:24.806" v="890" actId="47"/>
        <pc:sldMkLst>
          <pc:docMk/>
          <pc:sldMk cId="1079982556" sldId="1742"/>
        </pc:sldMkLst>
      </pc:sldChg>
      <pc:sldChg chg="del">
        <pc:chgData name="Yoel Kortick" userId="167978f5-7f40-4909-85d5-d4149554ad4e" providerId="ADAL" clId="{5D301A73-50F8-4346-9AF0-A4CA8AA912E8}" dt="2023-11-28T08:18:25.852" v="891" actId="47"/>
        <pc:sldMkLst>
          <pc:docMk/>
          <pc:sldMk cId="1077727312" sldId="1743"/>
        </pc:sldMkLst>
      </pc:sldChg>
      <pc:sldChg chg="del">
        <pc:chgData name="Yoel Kortick" userId="167978f5-7f40-4909-85d5-d4149554ad4e" providerId="ADAL" clId="{5D301A73-50F8-4346-9AF0-A4CA8AA912E8}" dt="2023-11-28T08:18:27.666" v="893" actId="47"/>
        <pc:sldMkLst>
          <pc:docMk/>
          <pc:sldMk cId="2731540786" sldId="1744"/>
        </pc:sldMkLst>
      </pc:sldChg>
      <pc:sldChg chg="del">
        <pc:chgData name="Yoel Kortick" userId="167978f5-7f40-4909-85d5-d4149554ad4e" providerId="ADAL" clId="{5D301A73-50F8-4346-9AF0-A4CA8AA912E8}" dt="2023-11-28T05:30:26.731" v="183" actId="47"/>
        <pc:sldMkLst>
          <pc:docMk/>
          <pc:sldMk cId="2576086280" sldId="1746"/>
        </pc:sldMkLst>
      </pc:sldChg>
      <pc:sldChg chg="del">
        <pc:chgData name="Yoel Kortick" userId="167978f5-7f40-4909-85d5-d4149554ad4e" providerId="ADAL" clId="{5D301A73-50F8-4346-9AF0-A4CA8AA912E8}" dt="2023-11-28T08:18:27.901" v="894" actId="47"/>
        <pc:sldMkLst>
          <pc:docMk/>
          <pc:sldMk cId="1028597497" sldId="1747"/>
        </pc:sldMkLst>
      </pc:sldChg>
      <pc:sldChg chg="del">
        <pc:chgData name="Yoel Kortick" userId="167978f5-7f40-4909-85d5-d4149554ad4e" providerId="ADAL" clId="{5D301A73-50F8-4346-9AF0-A4CA8AA912E8}" dt="2023-11-28T08:18:31.056" v="904" actId="47"/>
        <pc:sldMkLst>
          <pc:docMk/>
          <pc:sldMk cId="3201180774" sldId="1749"/>
        </pc:sldMkLst>
      </pc:sldChg>
      <pc:sldChg chg="del">
        <pc:chgData name="Yoel Kortick" userId="167978f5-7f40-4909-85d5-d4149554ad4e" providerId="ADAL" clId="{5D301A73-50F8-4346-9AF0-A4CA8AA912E8}" dt="2023-11-28T08:18:30.509" v="902" actId="47"/>
        <pc:sldMkLst>
          <pc:docMk/>
          <pc:sldMk cId="602312627" sldId="1751"/>
        </pc:sldMkLst>
      </pc:sldChg>
      <pc:sldChg chg="del">
        <pc:chgData name="Yoel Kortick" userId="167978f5-7f40-4909-85d5-d4149554ad4e" providerId="ADAL" clId="{5D301A73-50F8-4346-9AF0-A4CA8AA912E8}" dt="2023-11-28T08:18:32.230" v="906" actId="47"/>
        <pc:sldMkLst>
          <pc:docMk/>
          <pc:sldMk cId="1771872865" sldId="1752"/>
        </pc:sldMkLst>
      </pc:sldChg>
      <pc:sldChg chg="del">
        <pc:chgData name="Yoel Kortick" userId="167978f5-7f40-4909-85d5-d4149554ad4e" providerId="ADAL" clId="{5D301A73-50F8-4346-9AF0-A4CA8AA912E8}" dt="2023-11-28T08:18:32.945" v="907" actId="47"/>
        <pc:sldMkLst>
          <pc:docMk/>
          <pc:sldMk cId="1207586588" sldId="1766"/>
        </pc:sldMkLst>
      </pc:sldChg>
      <pc:sldChg chg="del">
        <pc:chgData name="Yoel Kortick" userId="167978f5-7f40-4909-85d5-d4149554ad4e" providerId="ADAL" clId="{5D301A73-50F8-4346-9AF0-A4CA8AA912E8}" dt="2023-11-28T08:18:34.558" v="908" actId="47"/>
        <pc:sldMkLst>
          <pc:docMk/>
          <pc:sldMk cId="3054448704" sldId="1769"/>
        </pc:sldMkLst>
      </pc:sldChg>
      <pc:sldChg chg="del">
        <pc:chgData name="Yoel Kortick" userId="167978f5-7f40-4909-85d5-d4149554ad4e" providerId="ADAL" clId="{5D301A73-50F8-4346-9AF0-A4CA8AA912E8}" dt="2023-11-28T08:18:30.869" v="903" actId="47"/>
        <pc:sldMkLst>
          <pc:docMk/>
          <pc:sldMk cId="1492594441" sldId="1770"/>
        </pc:sldMkLst>
      </pc:sldChg>
      <pc:sldChg chg="addSp delSp modSp mod">
        <pc:chgData name="Yoel Kortick" userId="167978f5-7f40-4909-85d5-d4149554ad4e" providerId="ADAL" clId="{5D301A73-50F8-4346-9AF0-A4CA8AA912E8}" dt="2023-11-28T05:17:34.080" v="40" actId="11529"/>
        <pc:sldMkLst>
          <pc:docMk/>
          <pc:sldMk cId="4064847042" sldId="1771"/>
        </pc:sldMkLst>
        <pc:spChg chg="add del mod">
          <ac:chgData name="Yoel Kortick" userId="167978f5-7f40-4909-85d5-d4149554ad4e" providerId="ADAL" clId="{5D301A73-50F8-4346-9AF0-A4CA8AA912E8}" dt="2023-11-28T05:17:16.696" v="26" actId="478"/>
          <ac:spMkLst>
            <pc:docMk/>
            <pc:sldMk cId="4064847042" sldId="1771"/>
            <ac:spMk id="4" creationId="{BEE263B4-7512-CABC-5A0A-1D7D2F48A5E1}"/>
          </ac:spMkLst>
        </pc:spChg>
        <pc:spChg chg="del">
          <ac:chgData name="Yoel Kortick" userId="167978f5-7f40-4909-85d5-d4149554ad4e" providerId="ADAL" clId="{5D301A73-50F8-4346-9AF0-A4CA8AA912E8}" dt="2023-11-28T05:17:11.052" v="25" actId="478"/>
          <ac:spMkLst>
            <pc:docMk/>
            <pc:sldMk cId="4064847042" sldId="1771"/>
            <ac:spMk id="6" creationId="{A71215A1-7835-4033-9657-BEA33A271663}"/>
          </ac:spMkLst>
        </pc:spChg>
        <pc:spChg chg="add">
          <ac:chgData name="Yoel Kortick" userId="167978f5-7f40-4909-85d5-d4149554ad4e" providerId="ADAL" clId="{5D301A73-50F8-4346-9AF0-A4CA8AA912E8}" dt="2023-11-28T05:17:34.080" v="40" actId="11529"/>
          <ac:spMkLst>
            <pc:docMk/>
            <pc:sldMk cId="4064847042" sldId="1771"/>
            <ac:spMk id="9" creationId="{C728DF85-E14D-D36D-4400-06399BE44E4E}"/>
          </ac:spMkLst>
        </pc:spChg>
        <pc:picChg chg="add mod">
          <ac:chgData name="Yoel Kortick" userId="167978f5-7f40-4909-85d5-d4149554ad4e" providerId="ADAL" clId="{5D301A73-50F8-4346-9AF0-A4CA8AA912E8}" dt="2023-11-28T05:17:26.554" v="39" actId="208"/>
          <ac:picMkLst>
            <pc:docMk/>
            <pc:sldMk cId="4064847042" sldId="1771"/>
            <ac:picMk id="8" creationId="{C8297885-172D-BAD8-EFB8-7191C88884CD}"/>
          </ac:picMkLst>
        </pc:picChg>
      </pc:sldChg>
      <pc:sldChg chg="del">
        <pc:chgData name="Yoel Kortick" userId="167978f5-7f40-4909-85d5-d4149554ad4e" providerId="ADAL" clId="{5D301A73-50F8-4346-9AF0-A4CA8AA912E8}" dt="2023-11-28T08:18:28.061" v="895" actId="47"/>
        <pc:sldMkLst>
          <pc:docMk/>
          <pc:sldMk cId="372616575" sldId="1773"/>
        </pc:sldMkLst>
      </pc:sldChg>
      <pc:sldChg chg="del">
        <pc:chgData name="Yoel Kortick" userId="167978f5-7f40-4909-85d5-d4149554ad4e" providerId="ADAL" clId="{5D301A73-50F8-4346-9AF0-A4CA8AA912E8}" dt="2023-11-28T08:18:28.369" v="896" actId="47"/>
        <pc:sldMkLst>
          <pc:docMk/>
          <pc:sldMk cId="4268441807" sldId="1774"/>
        </pc:sldMkLst>
      </pc:sldChg>
      <pc:sldChg chg="del">
        <pc:chgData name="Yoel Kortick" userId="167978f5-7f40-4909-85d5-d4149554ad4e" providerId="ADAL" clId="{5D301A73-50F8-4346-9AF0-A4CA8AA912E8}" dt="2023-11-28T08:18:28.793" v="897" actId="47"/>
        <pc:sldMkLst>
          <pc:docMk/>
          <pc:sldMk cId="2451595895" sldId="1775"/>
        </pc:sldMkLst>
      </pc:sldChg>
      <pc:sldChg chg="del">
        <pc:chgData name="Yoel Kortick" userId="167978f5-7f40-4909-85d5-d4149554ad4e" providerId="ADAL" clId="{5D301A73-50F8-4346-9AF0-A4CA8AA912E8}" dt="2023-11-28T08:18:29.046" v="898" actId="47"/>
        <pc:sldMkLst>
          <pc:docMk/>
          <pc:sldMk cId="174793457" sldId="1776"/>
        </pc:sldMkLst>
      </pc:sldChg>
      <pc:sldChg chg="del">
        <pc:chgData name="Yoel Kortick" userId="167978f5-7f40-4909-85d5-d4149554ad4e" providerId="ADAL" clId="{5D301A73-50F8-4346-9AF0-A4CA8AA912E8}" dt="2023-11-28T08:18:29.741" v="900" actId="47"/>
        <pc:sldMkLst>
          <pc:docMk/>
          <pc:sldMk cId="3936451112" sldId="1778"/>
        </pc:sldMkLst>
      </pc:sldChg>
      <pc:sldChg chg="del">
        <pc:chgData name="Yoel Kortick" userId="167978f5-7f40-4909-85d5-d4149554ad4e" providerId="ADAL" clId="{5D301A73-50F8-4346-9AF0-A4CA8AA912E8}" dt="2023-11-28T08:18:29.545" v="899" actId="47"/>
        <pc:sldMkLst>
          <pc:docMk/>
          <pc:sldMk cId="2337107041" sldId="1779"/>
        </pc:sldMkLst>
      </pc:sldChg>
      <pc:sldChg chg="addSp delSp modSp mod">
        <pc:chgData name="Yoel Kortick" userId="167978f5-7f40-4909-85d5-d4149554ad4e" providerId="ADAL" clId="{5D301A73-50F8-4346-9AF0-A4CA8AA912E8}" dt="2023-11-28T08:25:20.225" v="974"/>
        <pc:sldMkLst>
          <pc:docMk/>
          <pc:sldMk cId="1631229836" sldId="1782"/>
        </pc:sldMkLst>
        <pc:spChg chg="add del mod">
          <ac:chgData name="Yoel Kortick" userId="167978f5-7f40-4909-85d5-d4149554ad4e" providerId="ADAL" clId="{5D301A73-50F8-4346-9AF0-A4CA8AA912E8}" dt="2023-11-28T08:06:34.638" v="741" actId="478"/>
          <ac:spMkLst>
            <pc:docMk/>
            <pc:sldMk cId="1631229836" sldId="1782"/>
            <ac:spMk id="4" creationId="{A74E37D9-CE9B-DA84-75A4-58171B464C7F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1631229836" sldId="1782"/>
            <ac:spMk id="5" creationId="{E8A1DDA2-AC00-41D8-9746-AC602EB1E40A}"/>
          </ac:spMkLst>
        </pc:spChg>
        <pc:spChg chg="del">
          <ac:chgData name="Yoel Kortick" userId="167978f5-7f40-4909-85d5-d4149554ad4e" providerId="ADAL" clId="{5D301A73-50F8-4346-9AF0-A4CA8AA912E8}" dt="2023-11-28T08:06:33.829" v="740" actId="478"/>
          <ac:spMkLst>
            <pc:docMk/>
            <pc:sldMk cId="1631229836" sldId="1782"/>
            <ac:spMk id="6" creationId="{A71215A1-7835-4033-9657-BEA33A271663}"/>
          </ac:spMkLst>
        </pc:spChg>
        <pc:spChg chg="add mod">
          <ac:chgData name="Yoel Kortick" userId="167978f5-7f40-4909-85d5-d4149554ad4e" providerId="ADAL" clId="{5D301A73-50F8-4346-9AF0-A4CA8AA912E8}" dt="2023-11-28T08:06:57.020" v="747" actId="1036"/>
          <ac:spMkLst>
            <pc:docMk/>
            <pc:sldMk cId="1631229836" sldId="1782"/>
            <ac:spMk id="9" creationId="{1BEE7037-73FE-916B-10BE-CCFEB682B2A5}"/>
          </ac:spMkLst>
        </pc:spChg>
        <pc:picChg chg="add mod">
          <ac:chgData name="Yoel Kortick" userId="167978f5-7f40-4909-85d5-d4149554ad4e" providerId="ADAL" clId="{5D301A73-50F8-4346-9AF0-A4CA8AA912E8}" dt="2023-11-28T08:21:39.700" v="945" actId="208"/>
          <ac:picMkLst>
            <pc:docMk/>
            <pc:sldMk cId="1631229836" sldId="1782"/>
            <ac:picMk id="8" creationId="{C802610A-C357-3E1E-13BE-F390086DEBAC}"/>
          </ac:picMkLst>
        </pc:picChg>
      </pc:sldChg>
      <pc:sldChg chg="modSp mod">
        <pc:chgData name="Yoel Kortick" userId="167978f5-7f40-4909-85d5-d4149554ad4e" providerId="ADAL" clId="{5D301A73-50F8-4346-9AF0-A4CA8AA912E8}" dt="2023-11-28T08:25:20.225" v="974"/>
        <pc:sldMkLst>
          <pc:docMk/>
          <pc:sldMk cId="3267142644" sldId="2202"/>
        </pc:sldMkLst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3267142644" sldId="2202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5D301A73-50F8-4346-9AF0-A4CA8AA912E8}" dt="2023-11-28T05:32:09.692" v="203"/>
        <pc:sldMkLst>
          <pc:docMk/>
          <pc:sldMk cId="3116304531" sldId="2203"/>
        </pc:sldMkLst>
        <pc:spChg chg="mod">
          <ac:chgData name="Yoel Kortick" userId="167978f5-7f40-4909-85d5-d4149554ad4e" providerId="ADAL" clId="{5D301A73-50F8-4346-9AF0-A4CA8AA912E8}" dt="2023-11-28T05:32:09.692" v="203"/>
          <ac:spMkLst>
            <pc:docMk/>
            <pc:sldMk cId="3116304531" sldId="2203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5D301A73-50F8-4346-9AF0-A4CA8AA912E8}" dt="2023-11-28T08:25:20.225" v="974"/>
        <pc:sldMkLst>
          <pc:docMk/>
          <pc:sldMk cId="2073405014" sldId="2204"/>
        </pc:sldMkLst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2073405014" sldId="2204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5D301A73-50F8-4346-9AF0-A4CA8AA912E8}" dt="2023-11-28T08:18:23.647" v="888" actId="47"/>
        <pc:sldMkLst>
          <pc:docMk/>
          <pc:sldMk cId="1840919884" sldId="2205"/>
        </pc:sldMkLst>
      </pc:sldChg>
      <pc:sldChg chg="del">
        <pc:chgData name="Yoel Kortick" userId="167978f5-7f40-4909-85d5-d4149554ad4e" providerId="ADAL" clId="{5D301A73-50F8-4346-9AF0-A4CA8AA912E8}" dt="2023-11-28T08:18:27.428" v="892" actId="47"/>
        <pc:sldMkLst>
          <pc:docMk/>
          <pc:sldMk cId="1213271031" sldId="2206"/>
        </pc:sldMkLst>
      </pc:sldChg>
      <pc:sldChg chg="del">
        <pc:chgData name="Yoel Kortick" userId="167978f5-7f40-4909-85d5-d4149554ad4e" providerId="ADAL" clId="{5D301A73-50F8-4346-9AF0-A4CA8AA912E8}" dt="2023-11-28T08:18:29.926" v="901" actId="47"/>
        <pc:sldMkLst>
          <pc:docMk/>
          <pc:sldMk cId="206388730" sldId="2207"/>
        </pc:sldMkLst>
      </pc:sldChg>
      <pc:sldChg chg="del">
        <pc:chgData name="Yoel Kortick" userId="167978f5-7f40-4909-85d5-d4149554ad4e" providerId="ADAL" clId="{5D301A73-50F8-4346-9AF0-A4CA8AA912E8}" dt="2023-11-28T08:18:31.239" v="905" actId="47"/>
        <pc:sldMkLst>
          <pc:docMk/>
          <pc:sldMk cId="3195944428" sldId="2208"/>
        </pc:sldMkLst>
      </pc:sldChg>
      <pc:sldChg chg="addSp delSp modSp add mod">
        <pc:chgData name="Yoel Kortick" userId="167978f5-7f40-4909-85d5-d4149554ad4e" providerId="ADAL" clId="{5D301A73-50F8-4346-9AF0-A4CA8AA912E8}" dt="2023-11-28T05:22:09.695" v="179" actId="208"/>
        <pc:sldMkLst>
          <pc:docMk/>
          <pc:sldMk cId="2893017585" sldId="2209"/>
        </pc:sldMkLst>
        <pc:spChg chg="del">
          <ac:chgData name="Yoel Kortick" userId="167978f5-7f40-4909-85d5-d4149554ad4e" providerId="ADAL" clId="{5D301A73-50F8-4346-9AF0-A4CA8AA912E8}" dt="2023-11-28T05:20:59.529" v="90" actId="478"/>
          <ac:spMkLst>
            <pc:docMk/>
            <pc:sldMk cId="2893017585" sldId="2209"/>
            <ac:spMk id="6" creationId="{A71215A1-7835-4033-9657-BEA33A271663}"/>
          </ac:spMkLst>
        </pc:spChg>
        <pc:spChg chg="add del mod">
          <ac:chgData name="Yoel Kortick" userId="167978f5-7f40-4909-85d5-d4149554ad4e" providerId="ADAL" clId="{5D301A73-50F8-4346-9AF0-A4CA8AA912E8}" dt="2023-11-28T05:21:00.594" v="91" actId="478"/>
          <ac:spMkLst>
            <pc:docMk/>
            <pc:sldMk cId="2893017585" sldId="2209"/>
            <ac:spMk id="11" creationId="{C59F7C19-4E9F-BF4D-E821-B0BABB21B704}"/>
          </ac:spMkLst>
        </pc:spChg>
        <pc:picChg chg="mod">
          <ac:chgData name="Yoel Kortick" userId="167978f5-7f40-4909-85d5-d4149554ad4e" providerId="ADAL" clId="{5D301A73-50F8-4346-9AF0-A4CA8AA912E8}" dt="2023-11-28T05:22:09.695" v="179" actId="208"/>
          <ac:picMkLst>
            <pc:docMk/>
            <pc:sldMk cId="2893017585" sldId="2209"/>
            <ac:picMk id="4" creationId="{A6F12443-9320-B4E5-C013-A67BC5A3E8A6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9T03:41:37.921" v="1050" actId="208"/>
        <pc:sldMkLst>
          <pc:docMk/>
          <pc:sldMk cId="2085509161" sldId="2210"/>
        </pc:sldMkLst>
        <pc:spChg chg="mod">
          <ac:chgData name="Yoel Kortick" userId="167978f5-7f40-4909-85d5-d4149554ad4e" providerId="ADAL" clId="{5D301A73-50F8-4346-9AF0-A4CA8AA912E8}" dt="2023-11-28T08:24:47.211" v="973"/>
          <ac:spMkLst>
            <pc:docMk/>
            <pc:sldMk cId="2085509161" sldId="2210"/>
            <ac:spMk id="5" creationId="{E8A1DDA2-AC00-41D8-9746-AC602EB1E40A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2085509161" sldId="2210"/>
            <ac:spMk id="7" creationId="{A0407659-4BFF-5223-383B-7110FD5BD874}"/>
          </ac:spMkLst>
        </pc:spChg>
        <pc:spChg chg="del">
          <ac:chgData name="Yoel Kortick" userId="167978f5-7f40-4909-85d5-d4149554ad4e" providerId="ADAL" clId="{5D301A73-50F8-4346-9AF0-A4CA8AA912E8}" dt="2023-11-28T05:37:33.167" v="300" actId="478"/>
          <ac:spMkLst>
            <pc:docMk/>
            <pc:sldMk cId="2085509161" sldId="2210"/>
            <ac:spMk id="9" creationId="{F37E7C47-D804-4DEC-52A5-89A6F53CF303}"/>
          </ac:spMkLst>
        </pc:spChg>
        <pc:spChg chg="del">
          <ac:chgData name="Yoel Kortick" userId="167978f5-7f40-4909-85d5-d4149554ad4e" providerId="ADAL" clId="{5D301A73-50F8-4346-9AF0-A4CA8AA912E8}" dt="2023-11-28T05:37:29.657" v="297" actId="478"/>
          <ac:spMkLst>
            <pc:docMk/>
            <pc:sldMk cId="2085509161" sldId="2210"/>
            <ac:spMk id="10" creationId="{FE6E98C6-951A-1164-4D81-81A2DBAA2928}"/>
          </ac:spMkLst>
        </pc:spChg>
        <pc:spChg chg="del">
          <ac:chgData name="Yoel Kortick" userId="167978f5-7f40-4909-85d5-d4149554ad4e" providerId="ADAL" clId="{5D301A73-50F8-4346-9AF0-A4CA8AA912E8}" dt="2023-11-28T05:37:49.545" v="341" actId="478"/>
          <ac:spMkLst>
            <pc:docMk/>
            <pc:sldMk cId="2085509161" sldId="2210"/>
            <ac:spMk id="13" creationId="{0067707C-5A76-64C5-64F5-969EA53027CF}"/>
          </ac:spMkLst>
        </pc:spChg>
        <pc:spChg chg="mod">
          <ac:chgData name="Yoel Kortick" userId="167978f5-7f40-4909-85d5-d4149554ad4e" providerId="ADAL" clId="{5D301A73-50F8-4346-9AF0-A4CA8AA912E8}" dt="2023-11-29T03:41:27.853" v="1046" actId="14100"/>
          <ac:spMkLst>
            <pc:docMk/>
            <pc:sldMk cId="2085509161" sldId="2210"/>
            <ac:spMk id="15" creationId="{CF6D9DF4-60CE-5A41-E708-B509423D1438}"/>
          </ac:spMkLst>
        </pc:spChg>
        <pc:spChg chg="del">
          <ac:chgData name="Yoel Kortick" userId="167978f5-7f40-4909-85d5-d4149554ad4e" providerId="ADAL" clId="{5D301A73-50F8-4346-9AF0-A4CA8AA912E8}" dt="2023-11-28T05:37:28.459" v="296" actId="478"/>
          <ac:spMkLst>
            <pc:docMk/>
            <pc:sldMk cId="2085509161" sldId="2210"/>
            <ac:spMk id="16" creationId="{DBB69B7C-AF76-5F3E-2728-A876910AF0E0}"/>
          </ac:spMkLst>
        </pc:spChg>
        <pc:spChg chg="mod">
          <ac:chgData name="Yoel Kortick" userId="167978f5-7f40-4909-85d5-d4149554ad4e" providerId="ADAL" clId="{5D301A73-50F8-4346-9AF0-A4CA8AA912E8}" dt="2023-11-29T03:39:54.943" v="1038" actId="20577"/>
          <ac:spMkLst>
            <pc:docMk/>
            <pc:sldMk cId="2085509161" sldId="2210"/>
            <ac:spMk id="17" creationId="{CEE9A42A-58B9-ED16-88EB-C6E1656BB0CD}"/>
          </ac:spMkLst>
        </pc:spChg>
        <pc:picChg chg="add mod ord">
          <ac:chgData name="Yoel Kortick" userId="167978f5-7f40-4909-85d5-d4149554ad4e" providerId="ADAL" clId="{5D301A73-50F8-4346-9AF0-A4CA8AA912E8}" dt="2023-11-29T03:41:37.921" v="1050" actId="208"/>
          <ac:picMkLst>
            <pc:docMk/>
            <pc:sldMk cId="2085509161" sldId="2210"/>
            <ac:picMk id="4" creationId="{7BC87E68-BB5D-E5F5-20D1-FF65C5942380}"/>
          </ac:picMkLst>
        </pc:picChg>
        <pc:picChg chg="add del ord">
          <ac:chgData name="Yoel Kortick" userId="167978f5-7f40-4909-85d5-d4149554ad4e" providerId="ADAL" clId="{5D301A73-50F8-4346-9AF0-A4CA8AA912E8}" dt="2023-11-28T08:37:59.745" v="991" actId="22"/>
          <ac:picMkLst>
            <pc:docMk/>
            <pc:sldMk cId="2085509161" sldId="2210"/>
            <ac:picMk id="4" creationId="{DAA84045-720C-4098-6A96-D58E13E3DE53}"/>
          </ac:picMkLst>
        </pc:picChg>
        <pc:picChg chg="del">
          <ac:chgData name="Yoel Kortick" userId="167978f5-7f40-4909-85d5-d4149554ad4e" providerId="ADAL" clId="{5D301A73-50F8-4346-9AF0-A4CA8AA912E8}" dt="2023-11-28T05:37:23.508" v="293" actId="478"/>
          <ac:picMkLst>
            <pc:docMk/>
            <pc:sldMk cId="2085509161" sldId="2210"/>
            <ac:picMk id="8" creationId="{0E403A43-7B1C-D5EC-6AED-D361BF950DCC}"/>
          </ac:picMkLst>
        </pc:picChg>
        <pc:picChg chg="add del mod">
          <ac:chgData name="Yoel Kortick" userId="167978f5-7f40-4909-85d5-d4149554ad4e" providerId="ADAL" clId="{5D301A73-50F8-4346-9AF0-A4CA8AA912E8}" dt="2023-11-29T03:41:19.275" v="1042" actId="478"/>
          <ac:picMkLst>
            <pc:docMk/>
            <pc:sldMk cId="2085509161" sldId="2210"/>
            <ac:picMk id="14" creationId="{01AC45AE-5CA5-D43F-1908-AB0FD6F03103}"/>
          </ac:picMkLst>
        </pc:picChg>
        <pc:cxnChg chg="del">
          <ac:chgData name="Yoel Kortick" userId="167978f5-7f40-4909-85d5-d4149554ad4e" providerId="ADAL" clId="{5D301A73-50F8-4346-9AF0-A4CA8AA912E8}" dt="2023-11-28T05:37:30.466" v="298" actId="478"/>
          <ac:cxnSpMkLst>
            <pc:docMk/>
            <pc:sldMk cId="2085509161" sldId="2210"/>
            <ac:cxnSpMk id="11" creationId="{7C8F7012-F5C8-5952-E931-F39574346C28}"/>
          </ac:cxnSpMkLst>
        </pc:cxnChg>
        <pc:cxnChg chg="del">
          <ac:chgData name="Yoel Kortick" userId="167978f5-7f40-4909-85d5-d4149554ad4e" providerId="ADAL" clId="{5D301A73-50F8-4346-9AF0-A4CA8AA912E8}" dt="2023-11-28T05:37:32.182" v="299" actId="478"/>
          <ac:cxnSpMkLst>
            <pc:docMk/>
            <pc:sldMk cId="2085509161" sldId="2210"/>
            <ac:cxnSpMk id="12" creationId="{5E84C13B-D2B1-F4C5-94D5-34DAB9B80C0E}"/>
          </ac:cxnSpMkLst>
        </pc:cxnChg>
        <pc:cxnChg chg="del mod">
          <ac:chgData name="Yoel Kortick" userId="167978f5-7f40-4909-85d5-d4149554ad4e" providerId="ADAL" clId="{5D301A73-50F8-4346-9AF0-A4CA8AA912E8}" dt="2023-11-29T03:41:35.312" v="1049" actId="478"/>
          <ac:cxnSpMkLst>
            <pc:docMk/>
            <pc:sldMk cId="2085509161" sldId="2210"/>
            <ac:cxnSpMk id="18" creationId="{500544F7-FD78-9B1F-8C44-BEC870518A4F}"/>
          </ac:cxnSpMkLst>
        </pc:cxnChg>
        <pc:cxnChg chg="mod">
          <ac:chgData name="Yoel Kortick" userId="167978f5-7f40-4909-85d5-d4149554ad4e" providerId="ADAL" clId="{5D301A73-50F8-4346-9AF0-A4CA8AA912E8}" dt="2023-11-29T03:41:33.173" v="1048" actId="14100"/>
          <ac:cxnSpMkLst>
            <pc:docMk/>
            <pc:sldMk cId="2085509161" sldId="2210"/>
            <ac:cxnSpMk id="19" creationId="{8E85043D-410F-B7CB-ABB8-7667338CD594}"/>
          </ac:cxnSpMkLst>
        </pc:cxnChg>
      </pc:sldChg>
      <pc:sldChg chg="addSp delSp modSp add mod">
        <pc:chgData name="Yoel Kortick" userId="167978f5-7f40-4909-85d5-d4149554ad4e" providerId="ADAL" clId="{5D301A73-50F8-4346-9AF0-A4CA8AA912E8}" dt="2023-11-29T03:42:37.219" v="1059" actId="208"/>
        <pc:sldMkLst>
          <pc:docMk/>
          <pc:sldMk cId="1556942251" sldId="2211"/>
        </pc:sldMkLst>
        <pc:spChg chg="add del mod">
          <ac:chgData name="Yoel Kortick" userId="167978f5-7f40-4909-85d5-d4149554ad4e" providerId="ADAL" clId="{5D301A73-50F8-4346-9AF0-A4CA8AA912E8}" dt="2023-11-28T05:39:18.134" v="375" actId="478"/>
          <ac:spMkLst>
            <pc:docMk/>
            <pc:sldMk cId="1556942251" sldId="2211"/>
            <ac:spMk id="4" creationId="{6F1B1E89-08DB-EC8E-CE1A-6E23CAF4575D}"/>
          </ac:spMkLst>
        </pc:spChg>
        <pc:spChg chg="mod">
          <ac:chgData name="Yoel Kortick" userId="167978f5-7f40-4909-85d5-d4149554ad4e" providerId="ADAL" clId="{5D301A73-50F8-4346-9AF0-A4CA8AA912E8}" dt="2023-11-28T08:24:14.791" v="969"/>
          <ac:spMkLst>
            <pc:docMk/>
            <pc:sldMk cId="1556942251" sldId="2211"/>
            <ac:spMk id="5" creationId="{E8A1DDA2-AC00-41D8-9746-AC602EB1E40A}"/>
          </ac:spMkLst>
        </pc:spChg>
        <pc:spChg chg="add mod">
          <ac:chgData name="Yoel Kortick" userId="167978f5-7f40-4909-85d5-d4149554ad4e" providerId="ADAL" clId="{5D301A73-50F8-4346-9AF0-A4CA8AA912E8}" dt="2023-11-28T08:25:20.225" v="974"/>
          <ac:spMkLst>
            <pc:docMk/>
            <pc:sldMk cId="1556942251" sldId="2211"/>
            <ac:spMk id="7" creationId="{DD0EC94E-2F2C-A30A-19FD-8585228C3F3F}"/>
          </ac:spMkLst>
        </pc:spChg>
        <pc:spChg chg="del">
          <ac:chgData name="Yoel Kortick" userId="167978f5-7f40-4909-85d5-d4149554ad4e" providerId="ADAL" clId="{5D301A73-50F8-4346-9AF0-A4CA8AA912E8}" dt="2023-11-28T05:39:15.429" v="374" actId="478"/>
          <ac:spMkLst>
            <pc:docMk/>
            <pc:sldMk cId="1556942251" sldId="2211"/>
            <ac:spMk id="9" creationId="{BBAFC78B-B559-6C60-BB6F-415BA85BCF46}"/>
          </ac:spMkLst>
        </pc:spChg>
        <pc:picChg chg="add mod ord">
          <ac:chgData name="Yoel Kortick" userId="167978f5-7f40-4909-85d5-d4149554ad4e" providerId="ADAL" clId="{5D301A73-50F8-4346-9AF0-A4CA8AA912E8}" dt="2023-11-29T03:42:37.219" v="1059" actId="208"/>
          <ac:picMkLst>
            <pc:docMk/>
            <pc:sldMk cId="1556942251" sldId="2211"/>
            <ac:picMk id="4" creationId="{6B30CF0F-6D11-4F69-BC67-168E56993728}"/>
          </ac:picMkLst>
        </pc:picChg>
        <pc:picChg chg="add del mod">
          <ac:chgData name="Yoel Kortick" userId="167978f5-7f40-4909-85d5-d4149554ad4e" providerId="ADAL" clId="{5D301A73-50F8-4346-9AF0-A4CA8AA912E8}" dt="2023-11-29T03:42:20.660" v="1052" actId="478"/>
          <ac:picMkLst>
            <pc:docMk/>
            <pc:sldMk cId="1556942251" sldId="2211"/>
            <ac:picMk id="6" creationId="{1A9F50BB-5219-18D7-A524-F03BDC232667}"/>
          </ac:picMkLst>
        </pc:picChg>
        <pc:picChg chg="del">
          <ac:chgData name="Yoel Kortick" userId="167978f5-7f40-4909-85d5-d4149554ad4e" providerId="ADAL" clId="{5D301A73-50F8-4346-9AF0-A4CA8AA912E8}" dt="2023-11-28T05:39:15.429" v="374" actId="478"/>
          <ac:picMkLst>
            <pc:docMk/>
            <pc:sldMk cId="1556942251" sldId="2211"/>
            <ac:picMk id="11" creationId="{2BC05F35-51F4-B4DA-F170-ED81D9148146}"/>
          </ac:picMkLst>
        </pc:picChg>
        <pc:cxnChg chg="add mod">
          <ac:chgData name="Yoel Kortick" userId="167978f5-7f40-4909-85d5-d4149554ad4e" providerId="ADAL" clId="{5D301A73-50F8-4346-9AF0-A4CA8AA912E8}" dt="2023-11-29T03:42:34.861" v="1058" actId="14100"/>
          <ac:cxnSpMkLst>
            <pc:docMk/>
            <pc:sldMk cId="1556942251" sldId="2211"/>
            <ac:cxnSpMk id="8" creationId="{26CC3EB8-77E9-7B63-AB15-A93BD2B832E8}"/>
          </ac:cxnSpMkLst>
        </pc:cxnChg>
        <pc:cxnChg chg="add mod">
          <ac:chgData name="Yoel Kortick" userId="167978f5-7f40-4909-85d5-d4149554ad4e" providerId="ADAL" clId="{5D301A73-50F8-4346-9AF0-A4CA8AA912E8}" dt="2023-11-29T03:42:30.128" v="1056" actId="14100"/>
          <ac:cxnSpMkLst>
            <pc:docMk/>
            <pc:sldMk cId="1556942251" sldId="2211"/>
            <ac:cxnSpMk id="10" creationId="{EC120408-36E0-C280-F839-0D44ED1B3ABD}"/>
          </ac:cxnSpMkLst>
        </pc:cxnChg>
      </pc:sldChg>
      <pc:sldChg chg="addSp delSp modSp add mod">
        <pc:chgData name="Yoel Kortick" userId="167978f5-7f40-4909-85d5-d4149554ad4e" providerId="ADAL" clId="{5D301A73-50F8-4346-9AF0-A4CA8AA912E8}" dt="2023-11-28T08:25:20.225" v="974"/>
        <pc:sldMkLst>
          <pc:docMk/>
          <pc:sldMk cId="1624500518" sldId="2212"/>
        </pc:sldMkLst>
        <pc:spChg chg="add mod">
          <ac:chgData name="Yoel Kortick" userId="167978f5-7f40-4909-85d5-d4149554ad4e" providerId="ADAL" clId="{5D301A73-50F8-4346-9AF0-A4CA8AA912E8}" dt="2023-11-28T08:25:20.225" v="974"/>
          <ac:spMkLst>
            <pc:docMk/>
            <pc:sldMk cId="1624500518" sldId="2212"/>
            <ac:spMk id="3" creationId="{5592F880-8AB7-AB96-6D30-A97BC71A6EE3}"/>
          </ac:spMkLst>
        </pc:spChg>
        <pc:spChg chg="mod">
          <ac:chgData name="Yoel Kortick" userId="167978f5-7f40-4909-85d5-d4149554ad4e" providerId="ADAL" clId="{5D301A73-50F8-4346-9AF0-A4CA8AA912E8}" dt="2023-11-28T08:23:39.166" v="963" actId="6549"/>
          <ac:spMkLst>
            <pc:docMk/>
            <pc:sldMk cId="1624500518" sldId="2212"/>
            <ac:spMk id="5" creationId="{E8A1DDA2-AC00-41D8-9746-AC602EB1E40A}"/>
          </ac:spMkLst>
        </pc:spChg>
        <pc:spChg chg="del mod">
          <ac:chgData name="Yoel Kortick" userId="167978f5-7f40-4909-85d5-d4149554ad4e" providerId="ADAL" clId="{5D301A73-50F8-4346-9AF0-A4CA8AA912E8}" dt="2023-11-28T05:40:19.624" v="395" actId="478"/>
          <ac:spMkLst>
            <pc:docMk/>
            <pc:sldMk cId="1624500518" sldId="2212"/>
            <ac:spMk id="7" creationId="{DD0EC94E-2F2C-A30A-19FD-8585228C3F3F}"/>
          </ac:spMkLst>
        </pc:spChg>
        <pc:picChg chg="del">
          <ac:chgData name="Yoel Kortick" userId="167978f5-7f40-4909-85d5-d4149554ad4e" providerId="ADAL" clId="{5D301A73-50F8-4346-9AF0-A4CA8AA912E8}" dt="2023-11-28T05:40:05.868" v="393" actId="478"/>
          <ac:picMkLst>
            <pc:docMk/>
            <pc:sldMk cId="1624500518" sldId="2212"/>
            <ac:picMk id="6" creationId="{1A9F50BB-5219-18D7-A524-F03BDC232667}"/>
          </ac:picMkLst>
        </pc:picChg>
        <pc:picChg chg="add mod">
          <ac:chgData name="Yoel Kortick" userId="167978f5-7f40-4909-85d5-d4149554ad4e" providerId="ADAL" clId="{5D301A73-50F8-4346-9AF0-A4CA8AA912E8}" dt="2023-11-28T05:40:54.425" v="406" actId="208"/>
          <ac:picMkLst>
            <pc:docMk/>
            <pc:sldMk cId="1624500518" sldId="2212"/>
            <ac:picMk id="9" creationId="{707E1B08-E83A-0E36-C7A8-1442E1D4CB67}"/>
          </ac:picMkLst>
        </pc:picChg>
        <pc:cxnChg chg="del">
          <ac:chgData name="Yoel Kortick" userId="167978f5-7f40-4909-85d5-d4149554ad4e" providerId="ADAL" clId="{5D301A73-50F8-4346-9AF0-A4CA8AA912E8}" dt="2023-11-28T05:40:04.926" v="392" actId="478"/>
          <ac:cxnSpMkLst>
            <pc:docMk/>
            <pc:sldMk cId="1624500518" sldId="2212"/>
            <ac:cxnSpMk id="8" creationId="{26CC3EB8-77E9-7B63-AB15-A93BD2B832E8}"/>
          </ac:cxnSpMkLst>
        </pc:cxnChg>
        <pc:cxnChg chg="del">
          <ac:chgData name="Yoel Kortick" userId="167978f5-7f40-4909-85d5-d4149554ad4e" providerId="ADAL" clId="{5D301A73-50F8-4346-9AF0-A4CA8AA912E8}" dt="2023-11-28T05:40:03.642" v="391" actId="478"/>
          <ac:cxnSpMkLst>
            <pc:docMk/>
            <pc:sldMk cId="1624500518" sldId="2212"/>
            <ac:cxnSpMk id="10" creationId="{EC120408-36E0-C280-F839-0D44ED1B3ABD}"/>
          </ac:cxnSpMkLst>
        </pc:cxnChg>
      </pc:sldChg>
      <pc:sldChg chg="addSp delSp modSp add mod">
        <pc:chgData name="Yoel Kortick" userId="167978f5-7f40-4909-85d5-d4149554ad4e" providerId="ADAL" clId="{5D301A73-50F8-4346-9AF0-A4CA8AA912E8}" dt="2023-11-29T03:43:15.102" v="1068" actId="208"/>
        <pc:sldMkLst>
          <pc:docMk/>
          <pc:sldMk cId="317973578" sldId="2213"/>
        </pc:sldMkLst>
        <pc:spChg chg="del">
          <ac:chgData name="Yoel Kortick" userId="167978f5-7f40-4909-85d5-d4149554ad4e" providerId="ADAL" clId="{5D301A73-50F8-4346-9AF0-A4CA8AA912E8}" dt="2023-11-28T05:41:27.980" v="409" actId="478"/>
          <ac:spMkLst>
            <pc:docMk/>
            <pc:sldMk cId="317973578" sldId="2213"/>
            <ac:spMk id="3" creationId="{5592F880-8AB7-AB96-6D30-A97BC71A6EE3}"/>
          </ac:spMkLst>
        </pc:spChg>
        <pc:spChg chg="mod">
          <ac:chgData name="Yoel Kortick" userId="167978f5-7f40-4909-85d5-d4149554ad4e" providerId="ADAL" clId="{5D301A73-50F8-4346-9AF0-A4CA8AA912E8}" dt="2023-11-28T08:23:46.263" v="965" actId="6549"/>
          <ac:spMkLst>
            <pc:docMk/>
            <pc:sldMk cId="317973578" sldId="2213"/>
            <ac:spMk id="5" creationId="{E8A1DDA2-AC00-41D8-9746-AC602EB1E40A}"/>
          </ac:spMkLst>
        </pc:spChg>
        <pc:spChg chg="add del mod">
          <ac:chgData name="Yoel Kortick" userId="167978f5-7f40-4909-85d5-d4149554ad4e" providerId="ADAL" clId="{5D301A73-50F8-4346-9AF0-A4CA8AA912E8}" dt="2023-11-28T05:41:30.513" v="410" actId="478"/>
          <ac:spMkLst>
            <pc:docMk/>
            <pc:sldMk cId="317973578" sldId="2213"/>
            <ac:spMk id="6" creationId="{E000822B-EF32-3ABE-B6C0-78221D9730D3}"/>
          </ac:spMkLst>
        </pc:spChg>
        <pc:spChg chg="add mod">
          <ac:chgData name="Yoel Kortick" userId="167978f5-7f40-4909-85d5-d4149554ad4e" providerId="ADAL" clId="{5D301A73-50F8-4346-9AF0-A4CA8AA912E8}" dt="2023-11-29T03:43:11.717" v="1067" actId="14100"/>
          <ac:spMkLst>
            <pc:docMk/>
            <pc:sldMk cId="317973578" sldId="2213"/>
            <ac:spMk id="8" creationId="{9049EC52-ACAB-2906-9BCA-ABEA2885BFBC}"/>
          </ac:spMkLst>
        </pc:spChg>
        <pc:spChg chg="add mod">
          <ac:chgData name="Yoel Kortick" userId="167978f5-7f40-4909-85d5-d4149554ad4e" providerId="ADAL" clId="{5D301A73-50F8-4346-9AF0-A4CA8AA912E8}" dt="2023-11-29T03:43:01.601" v="1065" actId="1037"/>
          <ac:spMkLst>
            <pc:docMk/>
            <pc:sldMk cId="317973578" sldId="2213"/>
            <ac:spMk id="10" creationId="{66A27869-B7D9-552B-A7C1-325BB5DB7777}"/>
          </ac:spMkLst>
        </pc:spChg>
        <pc:spChg chg="add mod">
          <ac:chgData name="Yoel Kortick" userId="167978f5-7f40-4909-85d5-d4149554ad4e" providerId="ADAL" clId="{5D301A73-50F8-4346-9AF0-A4CA8AA912E8}" dt="2023-11-28T05:41:32.810" v="411"/>
          <ac:spMkLst>
            <pc:docMk/>
            <pc:sldMk cId="317973578" sldId="2213"/>
            <ac:spMk id="11" creationId="{938C6DAD-027D-F0A9-99E3-86A9DE2DBB08}"/>
          </ac:spMkLst>
        </pc:spChg>
        <pc:spChg chg="add del mod">
          <ac:chgData name="Yoel Kortick" userId="167978f5-7f40-4909-85d5-d4149554ad4e" providerId="ADAL" clId="{5D301A73-50F8-4346-9AF0-A4CA8AA912E8}" dt="2023-11-28T05:42:05.862" v="448" actId="478"/>
          <ac:spMkLst>
            <pc:docMk/>
            <pc:sldMk cId="317973578" sldId="2213"/>
            <ac:spMk id="13" creationId="{FA9074CE-684C-151D-793B-3DDB13F9FD34}"/>
          </ac:spMkLst>
        </pc:spChg>
        <pc:spChg chg="add del mod">
          <ac:chgData name="Yoel Kortick" userId="167978f5-7f40-4909-85d5-d4149554ad4e" providerId="ADAL" clId="{5D301A73-50F8-4346-9AF0-A4CA8AA912E8}" dt="2023-11-28T05:42:19.065" v="449" actId="478"/>
          <ac:spMkLst>
            <pc:docMk/>
            <pc:sldMk cId="317973578" sldId="2213"/>
            <ac:spMk id="14" creationId="{68510FD4-89F0-0901-9174-7BE658037D40}"/>
          </ac:spMkLst>
        </pc:spChg>
        <pc:spChg chg="add del mod">
          <ac:chgData name="Yoel Kortick" userId="167978f5-7f40-4909-85d5-d4149554ad4e" providerId="ADAL" clId="{5D301A73-50F8-4346-9AF0-A4CA8AA912E8}" dt="2023-11-28T05:42:03.759" v="447" actId="478"/>
          <ac:spMkLst>
            <pc:docMk/>
            <pc:sldMk cId="317973578" sldId="2213"/>
            <ac:spMk id="15" creationId="{3F1BBA1B-05C1-D233-912B-4F1923CA1D47}"/>
          </ac:spMkLst>
        </pc:spChg>
        <pc:picChg chg="add mod ord">
          <ac:chgData name="Yoel Kortick" userId="167978f5-7f40-4909-85d5-d4149554ad4e" providerId="ADAL" clId="{5D301A73-50F8-4346-9AF0-A4CA8AA912E8}" dt="2023-11-29T03:43:15.102" v="1068" actId="208"/>
          <ac:picMkLst>
            <pc:docMk/>
            <pc:sldMk cId="317973578" sldId="2213"/>
            <ac:picMk id="4" creationId="{B1B646AB-4DDD-8B74-97E5-3349EBAEA86A}"/>
          </ac:picMkLst>
        </pc:picChg>
        <pc:picChg chg="add del mod">
          <ac:chgData name="Yoel Kortick" userId="167978f5-7f40-4909-85d5-d4149554ad4e" providerId="ADAL" clId="{5D301A73-50F8-4346-9AF0-A4CA8AA912E8}" dt="2023-11-29T03:42:49.701" v="1060" actId="478"/>
          <ac:picMkLst>
            <pc:docMk/>
            <pc:sldMk cId="317973578" sldId="2213"/>
            <ac:picMk id="7" creationId="{D1FD4B18-DB6D-67F3-8836-6C3D0A0F895A}"/>
          </ac:picMkLst>
        </pc:picChg>
        <pc:picChg chg="del">
          <ac:chgData name="Yoel Kortick" userId="167978f5-7f40-4909-85d5-d4149554ad4e" providerId="ADAL" clId="{5D301A73-50F8-4346-9AF0-A4CA8AA912E8}" dt="2023-11-28T05:41:25.024" v="408" actId="478"/>
          <ac:picMkLst>
            <pc:docMk/>
            <pc:sldMk cId="317973578" sldId="2213"/>
            <ac:picMk id="9" creationId="{707E1B08-E83A-0E36-C7A8-1442E1D4CB67}"/>
          </ac:picMkLst>
        </pc:picChg>
        <pc:picChg chg="add del mod">
          <ac:chgData name="Yoel Kortick" userId="167978f5-7f40-4909-85d5-d4149554ad4e" providerId="ADAL" clId="{5D301A73-50F8-4346-9AF0-A4CA8AA912E8}" dt="2023-11-28T05:42:01.571" v="446" actId="478"/>
          <ac:picMkLst>
            <pc:docMk/>
            <pc:sldMk cId="317973578" sldId="2213"/>
            <ac:picMk id="12" creationId="{52FBE62C-3F50-4509-A437-BBC66B8E6623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9T03:44:46.515" v="1113" actId="208"/>
        <pc:sldMkLst>
          <pc:docMk/>
          <pc:sldMk cId="3066528296" sldId="2214"/>
        </pc:sldMkLst>
        <pc:spChg chg="mod">
          <ac:chgData name="Yoel Kortick" userId="167978f5-7f40-4909-85d5-d4149554ad4e" providerId="ADAL" clId="{5D301A73-50F8-4346-9AF0-A4CA8AA912E8}" dt="2023-11-29T03:44:37.314" v="1108" actId="1036"/>
          <ac:spMkLst>
            <pc:docMk/>
            <pc:sldMk cId="3066528296" sldId="2214"/>
            <ac:spMk id="2" creationId="{0419E3BB-0DBC-4F99-B151-A4F20DED0EDC}"/>
          </ac:spMkLst>
        </pc:spChg>
        <pc:spChg chg="mod">
          <ac:chgData name="Yoel Kortick" userId="167978f5-7f40-4909-85d5-d4149554ad4e" providerId="ADAL" clId="{5D301A73-50F8-4346-9AF0-A4CA8AA912E8}" dt="2023-11-28T08:23:53.499" v="967" actId="6549"/>
          <ac:spMkLst>
            <pc:docMk/>
            <pc:sldMk cId="3066528296" sldId="2214"/>
            <ac:spMk id="5" creationId="{E8A1DDA2-AC00-41D8-9746-AC602EB1E40A}"/>
          </ac:spMkLst>
        </pc:spChg>
        <pc:spChg chg="del">
          <ac:chgData name="Yoel Kortick" userId="167978f5-7f40-4909-85d5-d4149554ad4e" providerId="ADAL" clId="{5D301A73-50F8-4346-9AF0-A4CA8AA912E8}" dt="2023-11-28T05:41:45.865" v="414" actId="478"/>
          <ac:spMkLst>
            <pc:docMk/>
            <pc:sldMk cId="3066528296" sldId="2214"/>
            <ac:spMk id="8" creationId="{9049EC52-ACAB-2906-9BCA-ABEA2885BFBC}"/>
          </ac:spMkLst>
        </pc:spChg>
        <pc:spChg chg="del">
          <ac:chgData name="Yoel Kortick" userId="167978f5-7f40-4909-85d5-d4149554ad4e" providerId="ADAL" clId="{5D301A73-50F8-4346-9AF0-A4CA8AA912E8}" dt="2023-11-28T05:41:45.865" v="414" actId="478"/>
          <ac:spMkLst>
            <pc:docMk/>
            <pc:sldMk cId="3066528296" sldId="2214"/>
            <ac:spMk id="10" creationId="{66A27869-B7D9-552B-A7C1-325BB5DB7777}"/>
          </ac:spMkLst>
        </pc:spChg>
        <pc:spChg chg="del">
          <ac:chgData name="Yoel Kortick" userId="167978f5-7f40-4909-85d5-d4149554ad4e" providerId="ADAL" clId="{5D301A73-50F8-4346-9AF0-A4CA8AA912E8}" dt="2023-11-28T05:41:45.865" v="414" actId="478"/>
          <ac:spMkLst>
            <pc:docMk/>
            <pc:sldMk cId="3066528296" sldId="2214"/>
            <ac:spMk id="11" creationId="{938C6DAD-027D-F0A9-99E3-86A9DE2DBB08}"/>
          </ac:spMkLst>
        </pc:spChg>
        <pc:spChg chg="mod">
          <ac:chgData name="Yoel Kortick" userId="167978f5-7f40-4909-85d5-d4149554ad4e" providerId="ADAL" clId="{5D301A73-50F8-4346-9AF0-A4CA8AA912E8}" dt="2023-11-29T03:44:43.401" v="1112" actId="20577"/>
          <ac:spMkLst>
            <pc:docMk/>
            <pc:sldMk cId="3066528296" sldId="2214"/>
            <ac:spMk id="13" creationId="{FA9074CE-684C-151D-793B-3DDB13F9FD34}"/>
          </ac:spMkLst>
        </pc:spChg>
        <pc:spChg chg="del mod">
          <ac:chgData name="Yoel Kortick" userId="167978f5-7f40-4909-85d5-d4149554ad4e" providerId="ADAL" clId="{5D301A73-50F8-4346-9AF0-A4CA8AA912E8}" dt="2023-11-29T03:44:31.293" v="1074" actId="478"/>
          <ac:spMkLst>
            <pc:docMk/>
            <pc:sldMk cId="3066528296" sldId="2214"/>
            <ac:spMk id="14" creationId="{68510FD4-89F0-0901-9174-7BE658037D40}"/>
          </ac:spMkLst>
        </pc:spChg>
        <pc:spChg chg="mod">
          <ac:chgData name="Yoel Kortick" userId="167978f5-7f40-4909-85d5-d4149554ad4e" providerId="ADAL" clId="{5D301A73-50F8-4346-9AF0-A4CA8AA912E8}" dt="2023-11-29T03:44:23.981" v="1073" actId="14100"/>
          <ac:spMkLst>
            <pc:docMk/>
            <pc:sldMk cId="3066528296" sldId="2214"/>
            <ac:spMk id="15" creationId="{3F1BBA1B-05C1-D233-912B-4F1923CA1D47}"/>
          </ac:spMkLst>
        </pc:spChg>
        <pc:picChg chg="add mod ord">
          <ac:chgData name="Yoel Kortick" userId="167978f5-7f40-4909-85d5-d4149554ad4e" providerId="ADAL" clId="{5D301A73-50F8-4346-9AF0-A4CA8AA912E8}" dt="2023-11-29T03:44:46.515" v="1113" actId="208"/>
          <ac:picMkLst>
            <pc:docMk/>
            <pc:sldMk cId="3066528296" sldId="2214"/>
            <ac:picMk id="4" creationId="{F553FA03-BED7-55DB-1D22-F5A831D932BB}"/>
          </ac:picMkLst>
        </pc:picChg>
        <pc:picChg chg="del">
          <ac:chgData name="Yoel Kortick" userId="167978f5-7f40-4909-85d5-d4149554ad4e" providerId="ADAL" clId="{5D301A73-50F8-4346-9AF0-A4CA8AA912E8}" dt="2023-11-28T05:41:41.845" v="413" actId="478"/>
          <ac:picMkLst>
            <pc:docMk/>
            <pc:sldMk cId="3066528296" sldId="2214"/>
            <ac:picMk id="7" creationId="{D1FD4B18-DB6D-67F3-8836-6C3D0A0F895A}"/>
          </ac:picMkLst>
        </pc:picChg>
        <pc:picChg chg="del mod">
          <ac:chgData name="Yoel Kortick" userId="167978f5-7f40-4909-85d5-d4149554ad4e" providerId="ADAL" clId="{5D301A73-50F8-4346-9AF0-A4CA8AA912E8}" dt="2023-11-29T03:44:13.219" v="1069" actId="478"/>
          <ac:picMkLst>
            <pc:docMk/>
            <pc:sldMk cId="3066528296" sldId="2214"/>
            <ac:picMk id="12" creationId="{52FBE62C-3F50-4509-A437-BBC66B8E6623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8T08:25:20.225" v="974"/>
        <pc:sldMkLst>
          <pc:docMk/>
          <pc:sldMk cId="32000053" sldId="2215"/>
        </pc:sldMkLst>
        <pc:spChg chg="mod">
          <ac:chgData name="Yoel Kortick" userId="167978f5-7f40-4909-85d5-d4149554ad4e" providerId="ADAL" clId="{5D301A73-50F8-4346-9AF0-A4CA8AA912E8}" dt="2023-11-28T07:44:38.095" v="486" actId="1035"/>
          <ac:spMkLst>
            <pc:docMk/>
            <pc:sldMk cId="32000053" sldId="2215"/>
            <ac:spMk id="2" creationId="{0419E3BB-0DBC-4F99-B151-A4F20DED0EDC}"/>
          </ac:spMkLst>
        </pc:spChg>
        <pc:spChg chg="mod">
          <ac:chgData name="Yoel Kortick" userId="167978f5-7f40-4909-85d5-d4149554ad4e" providerId="ADAL" clId="{5D301A73-50F8-4346-9AF0-A4CA8AA912E8}" dt="2023-11-28T08:23:24.130" v="961"/>
          <ac:spMkLst>
            <pc:docMk/>
            <pc:sldMk cId="32000053" sldId="2215"/>
            <ac:spMk id="5" creationId="{E8A1DDA2-AC00-41D8-9746-AC602EB1E40A}"/>
          </ac:spMkLst>
        </pc:spChg>
        <pc:spChg chg="add mod">
          <ac:chgData name="Yoel Kortick" userId="167978f5-7f40-4909-85d5-d4149554ad4e" providerId="ADAL" clId="{5D301A73-50F8-4346-9AF0-A4CA8AA912E8}" dt="2023-11-28T08:25:20.225" v="974"/>
          <ac:spMkLst>
            <pc:docMk/>
            <pc:sldMk cId="32000053" sldId="2215"/>
            <ac:spMk id="6" creationId="{0D396303-ADC6-DB39-8BFD-1B86E3CCBDFC}"/>
          </ac:spMkLst>
        </pc:spChg>
        <pc:spChg chg="del">
          <ac:chgData name="Yoel Kortick" userId="167978f5-7f40-4909-85d5-d4149554ad4e" providerId="ADAL" clId="{5D301A73-50F8-4346-9AF0-A4CA8AA912E8}" dt="2023-11-28T07:44:29.945" v="452" actId="478"/>
          <ac:spMkLst>
            <pc:docMk/>
            <pc:sldMk cId="32000053" sldId="2215"/>
            <ac:spMk id="13" creationId="{FA9074CE-684C-151D-793B-3DDB13F9FD34}"/>
          </ac:spMkLst>
        </pc:spChg>
        <pc:spChg chg="del">
          <ac:chgData name="Yoel Kortick" userId="167978f5-7f40-4909-85d5-d4149554ad4e" providerId="ADAL" clId="{5D301A73-50F8-4346-9AF0-A4CA8AA912E8}" dt="2023-11-28T07:44:54.694" v="496" actId="478"/>
          <ac:spMkLst>
            <pc:docMk/>
            <pc:sldMk cId="32000053" sldId="2215"/>
            <ac:spMk id="14" creationId="{68510FD4-89F0-0901-9174-7BE658037D40}"/>
          </ac:spMkLst>
        </pc:spChg>
        <pc:spChg chg="mod">
          <ac:chgData name="Yoel Kortick" userId="167978f5-7f40-4909-85d5-d4149554ad4e" providerId="ADAL" clId="{5D301A73-50F8-4346-9AF0-A4CA8AA912E8}" dt="2023-11-28T07:44:52.588" v="495" actId="14100"/>
          <ac:spMkLst>
            <pc:docMk/>
            <pc:sldMk cId="32000053" sldId="2215"/>
            <ac:spMk id="15" creationId="{3F1BBA1B-05C1-D233-912B-4F1923CA1D47}"/>
          </ac:spMkLst>
        </pc:spChg>
        <pc:picChg chg="add mod ord">
          <ac:chgData name="Yoel Kortick" userId="167978f5-7f40-4909-85d5-d4149554ad4e" providerId="ADAL" clId="{5D301A73-50F8-4346-9AF0-A4CA8AA912E8}" dt="2023-11-28T07:44:59.305" v="498" actId="167"/>
          <ac:picMkLst>
            <pc:docMk/>
            <pc:sldMk cId="32000053" sldId="2215"/>
            <ac:picMk id="4" creationId="{B3F46257-C38A-A094-B43D-77C9EB443D63}"/>
          </ac:picMkLst>
        </pc:picChg>
        <pc:picChg chg="del">
          <ac:chgData name="Yoel Kortick" userId="167978f5-7f40-4909-85d5-d4149554ad4e" providerId="ADAL" clId="{5D301A73-50F8-4346-9AF0-A4CA8AA912E8}" dt="2023-11-28T07:44:27.306" v="451" actId="478"/>
          <ac:picMkLst>
            <pc:docMk/>
            <pc:sldMk cId="32000053" sldId="2215"/>
            <ac:picMk id="12" creationId="{52FBE62C-3F50-4509-A437-BBC66B8E6623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9T03:46:06.321" v="1121" actId="14100"/>
        <pc:sldMkLst>
          <pc:docMk/>
          <pc:sldMk cId="3991756825" sldId="2216"/>
        </pc:sldMkLst>
        <pc:spChg chg="mod">
          <ac:chgData name="Yoel Kortick" userId="167978f5-7f40-4909-85d5-d4149554ad4e" providerId="ADAL" clId="{5D301A73-50F8-4346-9AF0-A4CA8AA912E8}" dt="2023-11-28T08:23:17.805" v="960"/>
          <ac:spMkLst>
            <pc:docMk/>
            <pc:sldMk cId="3991756825" sldId="2216"/>
            <ac:spMk id="5" creationId="{E8A1DDA2-AC00-41D8-9746-AC602EB1E40A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3991756825" sldId="2216"/>
            <ac:spMk id="6" creationId="{0D396303-ADC6-DB39-8BFD-1B86E3CCBDFC}"/>
          </ac:spMkLst>
        </pc:spChg>
        <pc:spChg chg="add mod">
          <ac:chgData name="Yoel Kortick" userId="167978f5-7f40-4909-85d5-d4149554ad4e" providerId="ADAL" clId="{5D301A73-50F8-4346-9AF0-A4CA8AA912E8}" dt="2023-11-29T03:46:06.321" v="1121" actId="14100"/>
          <ac:spMkLst>
            <pc:docMk/>
            <pc:sldMk cId="3991756825" sldId="2216"/>
            <ac:spMk id="7" creationId="{7D0DF63E-6DA9-719B-2035-78D9D07C8FFF}"/>
          </ac:spMkLst>
        </pc:spChg>
        <pc:spChg chg="del">
          <ac:chgData name="Yoel Kortick" userId="167978f5-7f40-4909-85d5-d4149554ad4e" providerId="ADAL" clId="{5D301A73-50F8-4346-9AF0-A4CA8AA912E8}" dt="2023-11-28T07:45:31.138" v="512" actId="478"/>
          <ac:spMkLst>
            <pc:docMk/>
            <pc:sldMk cId="3991756825" sldId="2216"/>
            <ac:spMk id="15" creationId="{3F1BBA1B-05C1-D233-912B-4F1923CA1D47}"/>
          </ac:spMkLst>
        </pc:spChg>
        <pc:picChg chg="add del mod">
          <ac:chgData name="Yoel Kortick" userId="167978f5-7f40-4909-85d5-d4149554ad4e" providerId="ADAL" clId="{5D301A73-50F8-4346-9AF0-A4CA8AA912E8}" dt="2023-11-29T03:45:47.838" v="1114" actId="478"/>
          <ac:picMkLst>
            <pc:docMk/>
            <pc:sldMk cId="3991756825" sldId="2216"/>
            <ac:picMk id="3" creationId="{DE968685-353E-1BB1-FF6A-94E5D7F1F4E2}"/>
          </ac:picMkLst>
        </pc:picChg>
        <pc:picChg chg="del">
          <ac:chgData name="Yoel Kortick" userId="167978f5-7f40-4909-85d5-d4149554ad4e" providerId="ADAL" clId="{5D301A73-50F8-4346-9AF0-A4CA8AA912E8}" dt="2023-11-28T07:45:30.159" v="511" actId="478"/>
          <ac:picMkLst>
            <pc:docMk/>
            <pc:sldMk cId="3991756825" sldId="2216"/>
            <ac:picMk id="4" creationId="{B3F46257-C38A-A094-B43D-77C9EB443D63}"/>
          </ac:picMkLst>
        </pc:picChg>
        <pc:picChg chg="add mod">
          <ac:chgData name="Yoel Kortick" userId="167978f5-7f40-4909-85d5-d4149554ad4e" providerId="ADAL" clId="{5D301A73-50F8-4346-9AF0-A4CA8AA912E8}" dt="2023-11-29T03:46:02.285" v="1120" actId="1076"/>
          <ac:picMkLst>
            <pc:docMk/>
            <pc:sldMk cId="3991756825" sldId="2216"/>
            <ac:picMk id="8" creationId="{B0D838A7-A6DD-A4C8-5912-E20CD18F17CC}"/>
          </ac:picMkLst>
        </pc:picChg>
        <pc:picChg chg="add mod ord">
          <ac:chgData name="Yoel Kortick" userId="167978f5-7f40-4909-85d5-d4149554ad4e" providerId="ADAL" clId="{5D301A73-50F8-4346-9AF0-A4CA8AA912E8}" dt="2023-11-29T03:45:55.218" v="1118" actId="167"/>
          <ac:picMkLst>
            <pc:docMk/>
            <pc:sldMk cId="3991756825" sldId="2216"/>
            <ac:picMk id="9" creationId="{B66E6D0D-E8EA-FE84-CE49-FC984E84B6BF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8T08:25:20.225" v="974"/>
        <pc:sldMkLst>
          <pc:docMk/>
          <pc:sldMk cId="2360678418" sldId="2217"/>
        </pc:sldMkLst>
        <pc:spChg chg="mod">
          <ac:chgData name="Yoel Kortick" userId="167978f5-7f40-4909-85d5-d4149554ad4e" providerId="ADAL" clId="{5D301A73-50F8-4346-9AF0-A4CA8AA912E8}" dt="2023-11-28T08:23:07.723" v="959"/>
          <ac:spMkLst>
            <pc:docMk/>
            <pc:sldMk cId="2360678418" sldId="2217"/>
            <ac:spMk id="5" creationId="{E8A1DDA2-AC00-41D8-9746-AC602EB1E40A}"/>
          </ac:spMkLst>
        </pc:spChg>
        <pc:spChg chg="del">
          <ac:chgData name="Yoel Kortick" userId="167978f5-7f40-4909-85d5-d4149554ad4e" providerId="ADAL" clId="{5D301A73-50F8-4346-9AF0-A4CA8AA912E8}" dt="2023-11-28T07:46:20.798" v="558" actId="478"/>
          <ac:spMkLst>
            <pc:docMk/>
            <pc:sldMk cId="2360678418" sldId="2217"/>
            <ac:spMk id="6" creationId="{0D396303-ADC6-DB39-8BFD-1B86E3CCBDFC}"/>
          </ac:spMkLst>
        </pc:spChg>
        <pc:spChg chg="del">
          <ac:chgData name="Yoel Kortick" userId="167978f5-7f40-4909-85d5-d4149554ad4e" providerId="ADAL" clId="{5D301A73-50F8-4346-9AF0-A4CA8AA912E8}" dt="2023-11-28T07:46:15.509" v="556" actId="478"/>
          <ac:spMkLst>
            <pc:docMk/>
            <pc:sldMk cId="2360678418" sldId="2217"/>
            <ac:spMk id="7" creationId="{7D0DF63E-6DA9-719B-2035-78D9D07C8FFF}"/>
          </ac:spMkLst>
        </pc:spChg>
        <pc:spChg chg="add del mod">
          <ac:chgData name="Yoel Kortick" userId="167978f5-7f40-4909-85d5-d4149554ad4e" providerId="ADAL" clId="{5D301A73-50F8-4346-9AF0-A4CA8AA912E8}" dt="2023-11-28T07:46:21.962" v="559" actId="478"/>
          <ac:spMkLst>
            <pc:docMk/>
            <pc:sldMk cId="2360678418" sldId="2217"/>
            <ac:spMk id="9" creationId="{2E80ACD3-F5DA-D253-A4C6-9D7562F14D53}"/>
          </ac:spMkLst>
        </pc:spChg>
        <pc:spChg chg="add mod">
          <ac:chgData name="Yoel Kortick" userId="167978f5-7f40-4909-85d5-d4149554ad4e" providerId="ADAL" clId="{5D301A73-50F8-4346-9AF0-A4CA8AA912E8}" dt="2023-11-28T08:25:20.225" v="974"/>
          <ac:spMkLst>
            <pc:docMk/>
            <pc:sldMk cId="2360678418" sldId="2217"/>
            <ac:spMk id="10" creationId="{575515A0-1178-D22C-8319-B1A4551277D2}"/>
          </ac:spMkLst>
        </pc:spChg>
        <pc:picChg chg="del">
          <ac:chgData name="Yoel Kortick" userId="167978f5-7f40-4909-85d5-d4149554ad4e" providerId="ADAL" clId="{5D301A73-50F8-4346-9AF0-A4CA8AA912E8}" dt="2023-11-28T07:46:17.444" v="557" actId="478"/>
          <ac:picMkLst>
            <pc:docMk/>
            <pc:sldMk cId="2360678418" sldId="2217"/>
            <ac:picMk id="3" creationId="{DE968685-353E-1BB1-FF6A-94E5D7F1F4E2}"/>
          </ac:picMkLst>
        </pc:picChg>
        <pc:picChg chg="del">
          <ac:chgData name="Yoel Kortick" userId="167978f5-7f40-4909-85d5-d4149554ad4e" providerId="ADAL" clId="{5D301A73-50F8-4346-9AF0-A4CA8AA912E8}" dt="2023-11-28T07:46:15.509" v="556" actId="478"/>
          <ac:picMkLst>
            <pc:docMk/>
            <pc:sldMk cId="2360678418" sldId="2217"/>
            <ac:picMk id="8" creationId="{B0D838A7-A6DD-A4C8-5912-E20CD18F17CC}"/>
          </ac:picMkLst>
        </pc:picChg>
        <pc:picChg chg="add mod">
          <ac:chgData name="Yoel Kortick" userId="167978f5-7f40-4909-85d5-d4149554ad4e" providerId="ADAL" clId="{5D301A73-50F8-4346-9AF0-A4CA8AA912E8}" dt="2023-11-28T07:47:01.028" v="597" actId="208"/>
          <ac:picMkLst>
            <pc:docMk/>
            <pc:sldMk cId="2360678418" sldId="2217"/>
            <ac:picMk id="12" creationId="{BFBEC002-3695-59B7-8CA2-B9BE478C47B8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9T03:54:44.084" v="1165" actId="167"/>
        <pc:sldMkLst>
          <pc:docMk/>
          <pc:sldMk cId="3387210474" sldId="2218"/>
        </pc:sldMkLst>
        <pc:spChg chg="add del mod">
          <ac:chgData name="Yoel Kortick" userId="167978f5-7f40-4909-85d5-d4149554ad4e" providerId="ADAL" clId="{5D301A73-50F8-4346-9AF0-A4CA8AA912E8}" dt="2023-11-29T03:48:12.436" v="1123" actId="478"/>
          <ac:spMkLst>
            <pc:docMk/>
            <pc:sldMk cId="3387210474" sldId="2218"/>
            <ac:spMk id="4" creationId="{1321235C-F750-A610-5042-F8758B98148C}"/>
          </ac:spMkLst>
        </pc:spChg>
        <pc:spChg chg="mod">
          <ac:chgData name="Yoel Kortick" userId="167978f5-7f40-4909-85d5-d4149554ad4e" providerId="ADAL" clId="{5D301A73-50F8-4346-9AF0-A4CA8AA912E8}" dt="2023-11-28T08:23:02.386" v="958"/>
          <ac:spMkLst>
            <pc:docMk/>
            <pc:sldMk cId="3387210474" sldId="2218"/>
            <ac:spMk id="5" creationId="{E8A1DDA2-AC00-41D8-9746-AC602EB1E40A}"/>
          </ac:spMkLst>
        </pc:spChg>
        <pc:spChg chg="add mod">
          <ac:chgData name="Yoel Kortick" userId="167978f5-7f40-4909-85d5-d4149554ad4e" providerId="ADAL" clId="{5D301A73-50F8-4346-9AF0-A4CA8AA912E8}" dt="2023-11-29T03:50:54.650" v="1162" actId="14100"/>
          <ac:spMkLst>
            <pc:docMk/>
            <pc:sldMk cId="3387210474" sldId="2218"/>
            <ac:spMk id="7" creationId="{7B210A98-69AF-AC3A-F2DB-D679A74E1859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3387210474" sldId="2218"/>
            <ac:spMk id="10" creationId="{575515A0-1178-D22C-8319-B1A4551277D2}"/>
          </ac:spMkLst>
        </pc:spChg>
        <pc:picChg chg="add del mod">
          <ac:chgData name="Yoel Kortick" userId="167978f5-7f40-4909-85d5-d4149554ad4e" providerId="ADAL" clId="{5D301A73-50F8-4346-9AF0-A4CA8AA912E8}" dt="2023-11-29T03:48:09.689" v="1122" actId="478"/>
          <ac:picMkLst>
            <pc:docMk/>
            <pc:sldMk cId="3387210474" sldId="2218"/>
            <ac:picMk id="3" creationId="{DAB1897D-9091-5278-665E-0553FF493546}"/>
          </ac:picMkLst>
        </pc:picChg>
        <pc:picChg chg="add del mod">
          <ac:chgData name="Yoel Kortick" userId="167978f5-7f40-4909-85d5-d4149554ad4e" providerId="ADAL" clId="{5D301A73-50F8-4346-9AF0-A4CA8AA912E8}" dt="2023-11-29T03:50:47.713" v="1159" actId="478"/>
          <ac:picMkLst>
            <pc:docMk/>
            <pc:sldMk cId="3387210474" sldId="2218"/>
            <ac:picMk id="6" creationId="{CE6BE0EE-7629-BCD8-5C4D-55830732124F}"/>
          </ac:picMkLst>
        </pc:picChg>
        <pc:picChg chg="add del mod ord">
          <ac:chgData name="Yoel Kortick" userId="167978f5-7f40-4909-85d5-d4149554ad4e" providerId="ADAL" clId="{5D301A73-50F8-4346-9AF0-A4CA8AA912E8}" dt="2023-11-29T03:50:31.592" v="1155" actId="22"/>
          <ac:picMkLst>
            <pc:docMk/>
            <pc:sldMk cId="3387210474" sldId="2218"/>
            <ac:picMk id="9" creationId="{9FA4753C-7CEC-42D2-ACCC-AA6E131B4523}"/>
          </ac:picMkLst>
        </pc:picChg>
        <pc:picChg chg="add del mod">
          <ac:chgData name="Yoel Kortick" userId="167978f5-7f40-4909-85d5-d4149554ad4e" providerId="ADAL" clId="{5D301A73-50F8-4346-9AF0-A4CA8AA912E8}" dt="2023-11-29T03:50:28.286" v="1149" actId="22"/>
          <ac:picMkLst>
            <pc:docMk/>
            <pc:sldMk cId="3387210474" sldId="2218"/>
            <ac:picMk id="12" creationId="{A0961D38-A562-C0E9-1BBC-FFE57BB908A6}"/>
          </ac:picMkLst>
        </pc:picChg>
        <pc:picChg chg="del">
          <ac:chgData name="Yoel Kortick" userId="167978f5-7f40-4909-85d5-d4149554ad4e" providerId="ADAL" clId="{5D301A73-50F8-4346-9AF0-A4CA8AA912E8}" dt="2023-11-28T07:47:33.568" v="600" actId="478"/>
          <ac:picMkLst>
            <pc:docMk/>
            <pc:sldMk cId="3387210474" sldId="2218"/>
            <ac:picMk id="12" creationId="{BFBEC002-3695-59B7-8CA2-B9BE478C47B8}"/>
          </ac:picMkLst>
        </pc:picChg>
        <pc:picChg chg="add del ord">
          <ac:chgData name="Yoel Kortick" userId="167978f5-7f40-4909-85d5-d4149554ad4e" providerId="ADAL" clId="{5D301A73-50F8-4346-9AF0-A4CA8AA912E8}" dt="2023-11-29T03:54:41.268" v="1163" actId="478"/>
          <ac:picMkLst>
            <pc:docMk/>
            <pc:sldMk cId="3387210474" sldId="2218"/>
            <ac:picMk id="14" creationId="{DE013329-7330-978E-CE1B-102F9E66C4BF}"/>
          </ac:picMkLst>
        </pc:picChg>
        <pc:picChg chg="add ord">
          <ac:chgData name="Yoel Kortick" userId="167978f5-7f40-4909-85d5-d4149554ad4e" providerId="ADAL" clId="{5D301A73-50F8-4346-9AF0-A4CA8AA912E8}" dt="2023-11-29T03:54:44.084" v="1165" actId="167"/>
          <ac:picMkLst>
            <pc:docMk/>
            <pc:sldMk cId="3387210474" sldId="2218"/>
            <ac:picMk id="16" creationId="{BF4F1178-510D-BB77-6C39-74FCC3D7CAF6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8T08:25:20.225" v="974"/>
        <pc:sldMkLst>
          <pc:docMk/>
          <pc:sldMk cId="1152182370" sldId="2219"/>
        </pc:sldMkLst>
        <pc:spChg chg="del">
          <ac:chgData name="Yoel Kortick" userId="167978f5-7f40-4909-85d5-d4149554ad4e" providerId="ADAL" clId="{5D301A73-50F8-4346-9AF0-A4CA8AA912E8}" dt="2023-11-28T07:48:37.136" v="624" actId="478"/>
          <ac:spMkLst>
            <pc:docMk/>
            <pc:sldMk cId="1152182370" sldId="2219"/>
            <ac:spMk id="4" creationId="{1321235C-F750-A610-5042-F8758B98148C}"/>
          </ac:spMkLst>
        </pc:spChg>
        <pc:spChg chg="mod">
          <ac:chgData name="Yoel Kortick" userId="167978f5-7f40-4909-85d5-d4149554ad4e" providerId="ADAL" clId="{5D301A73-50F8-4346-9AF0-A4CA8AA912E8}" dt="2023-11-28T08:22:49.845" v="957"/>
          <ac:spMkLst>
            <pc:docMk/>
            <pc:sldMk cId="1152182370" sldId="2219"/>
            <ac:spMk id="5" creationId="{E8A1DDA2-AC00-41D8-9746-AC602EB1E40A}"/>
          </ac:spMkLst>
        </pc:spChg>
        <pc:spChg chg="del">
          <ac:chgData name="Yoel Kortick" userId="167978f5-7f40-4909-85d5-d4149554ad4e" providerId="ADAL" clId="{5D301A73-50F8-4346-9AF0-A4CA8AA912E8}" dt="2023-11-28T07:48:35.508" v="622" actId="478"/>
          <ac:spMkLst>
            <pc:docMk/>
            <pc:sldMk cId="1152182370" sldId="2219"/>
            <ac:spMk id="7" creationId="{7B210A98-69AF-AC3A-F2DB-D679A74E1859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1152182370" sldId="2219"/>
            <ac:spMk id="10" creationId="{575515A0-1178-D22C-8319-B1A4551277D2}"/>
          </ac:spMkLst>
        </pc:spChg>
        <pc:picChg chg="del">
          <ac:chgData name="Yoel Kortick" userId="167978f5-7f40-4909-85d5-d4149554ad4e" providerId="ADAL" clId="{5D301A73-50F8-4346-9AF0-A4CA8AA912E8}" dt="2023-11-28T07:48:36.094" v="623" actId="478"/>
          <ac:picMkLst>
            <pc:docMk/>
            <pc:sldMk cId="1152182370" sldId="2219"/>
            <ac:picMk id="3" creationId="{DAB1897D-9091-5278-665E-0553FF493546}"/>
          </ac:picMkLst>
        </pc:picChg>
        <pc:picChg chg="del">
          <ac:chgData name="Yoel Kortick" userId="167978f5-7f40-4909-85d5-d4149554ad4e" providerId="ADAL" clId="{5D301A73-50F8-4346-9AF0-A4CA8AA912E8}" dt="2023-11-28T07:48:34.554" v="621" actId="478"/>
          <ac:picMkLst>
            <pc:docMk/>
            <pc:sldMk cId="1152182370" sldId="2219"/>
            <ac:picMk id="6" creationId="{CE6BE0EE-7629-BCD8-5C4D-55830732124F}"/>
          </ac:picMkLst>
        </pc:picChg>
        <pc:picChg chg="add mod">
          <ac:chgData name="Yoel Kortick" userId="167978f5-7f40-4909-85d5-d4149554ad4e" providerId="ADAL" clId="{5D301A73-50F8-4346-9AF0-A4CA8AA912E8}" dt="2023-11-28T07:49:14.232" v="636" actId="208"/>
          <ac:picMkLst>
            <pc:docMk/>
            <pc:sldMk cId="1152182370" sldId="2219"/>
            <ac:picMk id="9" creationId="{4F2D1B74-D8C0-A32E-BBD3-C58DBEC38424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8T08:25:20.225" v="974"/>
        <pc:sldMkLst>
          <pc:docMk/>
          <pc:sldMk cId="842422818" sldId="2220"/>
        </pc:sldMkLst>
        <pc:spChg chg="mod">
          <ac:chgData name="Yoel Kortick" userId="167978f5-7f40-4909-85d5-d4149554ad4e" providerId="ADAL" clId="{5D301A73-50F8-4346-9AF0-A4CA8AA912E8}" dt="2023-11-28T08:22:42.987" v="956"/>
          <ac:spMkLst>
            <pc:docMk/>
            <pc:sldMk cId="842422818" sldId="2220"/>
            <ac:spMk id="5" creationId="{E8A1DDA2-AC00-41D8-9746-AC602EB1E40A}"/>
          </ac:spMkLst>
        </pc:spChg>
        <pc:spChg chg="add">
          <ac:chgData name="Yoel Kortick" userId="167978f5-7f40-4909-85d5-d4149554ad4e" providerId="ADAL" clId="{5D301A73-50F8-4346-9AF0-A4CA8AA912E8}" dt="2023-11-28T07:51:58.085" v="643" actId="11529"/>
          <ac:spMkLst>
            <pc:docMk/>
            <pc:sldMk cId="842422818" sldId="2220"/>
            <ac:spMk id="6" creationId="{D839B6AA-FFF8-1B6C-666A-C200EDF3E79B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842422818" sldId="2220"/>
            <ac:spMk id="10" creationId="{575515A0-1178-D22C-8319-B1A4551277D2}"/>
          </ac:spMkLst>
        </pc:spChg>
        <pc:picChg chg="add mod">
          <ac:chgData name="Yoel Kortick" userId="167978f5-7f40-4909-85d5-d4149554ad4e" providerId="ADAL" clId="{5D301A73-50F8-4346-9AF0-A4CA8AA912E8}" dt="2023-11-28T07:52:00.130" v="644" actId="208"/>
          <ac:picMkLst>
            <pc:docMk/>
            <pc:sldMk cId="842422818" sldId="2220"/>
            <ac:picMk id="4" creationId="{A7EE957D-CF72-1D6E-22F8-1A6798733996}"/>
          </ac:picMkLst>
        </pc:picChg>
        <pc:picChg chg="del">
          <ac:chgData name="Yoel Kortick" userId="167978f5-7f40-4909-85d5-d4149554ad4e" providerId="ADAL" clId="{5D301A73-50F8-4346-9AF0-A4CA8AA912E8}" dt="2023-11-28T07:51:35.254" v="638" actId="478"/>
          <ac:picMkLst>
            <pc:docMk/>
            <pc:sldMk cId="842422818" sldId="2220"/>
            <ac:picMk id="9" creationId="{4F2D1B74-D8C0-A32E-BBD3-C58DBEC38424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8T08:25:20.225" v="974"/>
        <pc:sldMkLst>
          <pc:docMk/>
          <pc:sldMk cId="3819433951" sldId="2221"/>
        </pc:sldMkLst>
        <pc:spChg chg="mod">
          <ac:chgData name="Yoel Kortick" userId="167978f5-7f40-4909-85d5-d4149554ad4e" providerId="ADAL" clId="{5D301A73-50F8-4346-9AF0-A4CA8AA912E8}" dt="2023-11-28T08:22:33.744" v="955" actId="20577"/>
          <ac:spMkLst>
            <pc:docMk/>
            <pc:sldMk cId="3819433951" sldId="2221"/>
            <ac:spMk id="5" creationId="{E8A1DDA2-AC00-41D8-9746-AC602EB1E40A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3819433951" sldId="2221"/>
            <ac:spMk id="10" creationId="{575515A0-1178-D22C-8319-B1A4551277D2}"/>
          </ac:spMkLst>
        </pc:spChg>
        <pc:picChg chg="add mod">
          <ac:chgData name="Yoel Kortick" userId="167978f5-7f40-4909-85d5-d4149554ad4e" providerId="ADAL" clId="{5D301A73-50F8-4346-9AF0-A4CA8AA912E8}" dt="2023-11-28T07:53:12.442" v="654" actId="208"/>
          <ac:picMkLst>
            <pc:docMk/>
            <pc:sldMk cId="3819433951" sldId="2221"/>
            <ac:picMk id="4" creationId="{65CB0100-136D-39D9-2583-CDA311DE2146}"/>
          </ac:picMkLst>
        </pc:picChg>
        <pc:picChg chg="del">
          <ac:chgData name="Yoel Kortick" userId="167978f5-7f40-4909-85d5-d4149554ad4e" providerId="ADAL" clId="{5D301A73-50F8-4346-9AF0-A4CA8AA912E8}" dt="2023-11-28T07:53:03.399" v="648" actId="478"/>
          <ac:picMkLst>
            <pc:docMk/>
            <pc:sldMk cId="3819433951" sldId="2221"/>
            <ac:picMk id="9" creationId="{4F2D1B74-D8C0-A32E-BBD3-C58DBEC38424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8T08:25:20.225" v="974"/>
        <pc:sldMkLst>
          <pc:docMk/>
          <pc:sldMk cId="1285376616" sldId="2222"/>
        </pc:sldMkLst>
        <pc:spChg chg="mod">
          <ac:chgData name="Yoel Kortick" userId="167978f5-7f40-4909-85d5-d4149554ad4e" providerId="ADAL" clId="{5D301A73-50F8-4346-9AF0-A4CA8AA912E8}" dt="2023-11-28T08:22:19.229" v="953"/>
          <ac:spMkLst>
            <pc:docMk/>
            <pc:sldMk cId="1285376616" sldId="2222"/>
            <ac:spMk id="5" creationId="{E8A1DDA2-AC00-41D8-9746-AC602EB1E40A}"/>
          </ac:spMkLst>
        </pc:spChg>
        <pc:spChg chg="mod">
          <ac:chgData name="Yoel Kortick" userId="167978f5-7f40-4909-85d5-d4149554ad4e" providerId="ADAL" clId="{5D301A73-50F8-4346-9AF0-A4CA8AA912E8}" dt="2023-11-28T07:55:00.808" v="663" actId="14100"/>
          <ac:spMkLst>
            <pc:docMk/>
            <pc:sldMk cId="1285376616" sldId="2222"/>
            <ac:spMk id="6" creationId="{D839B6AA-FFF8-1B6C-666A-C200EDF3E79B}"/>
          </ac:spMkLst>
        </pc:spChg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1285376616" sldId="2222"/>
            <ac:spMk id="10" creationId="{575515A0-1178-D22C-8319-B1A4551277D2}"/>
          </ac:spMkLst>
        </pc:spChg>
        <pc:picChg chg="del">
          <ac:chgData name="Yoel Kortick" userId="167978f5-7f40-4909-85d5-d4149554ad4e" providerId="ADAL" clId="{5D301A73-50F8-4346-9AF0-A4CA8AA912E8}" dt="2023-11-28T07:54:01.221" v="655" actId="478"/>
          <ac:picMkLst>
            <pc:docMk/>
            <pc:sldMk cId="1285376616" sldId="2222"/>
            <ac:picMk id="4" creationId="{A7EE957D-CF72-1D6E-22F8-1A6798733996}"/>
          </ac:picMkLst>
        </pc:picChg>
        <pc:picChg chg="add del">
          <ac:chgData name="Yoel Kortick" userId="167978f5-7f40-4909-85d5-d4149554ad4e" providerId="ADAL" clId="{5D301A73-50F8-4346-9AF0-A4CA8AA912E8}" dt="2023-11-28T07:54:51.679" v="659" actId="478"/>
          <ac:picMkLst>
            <pc:docMk/>
            <pc:sldMk cId="1285376616" sldId="2222"/>
            <ac:picMk id="7" creationId="{4A8EAE66-DE19-497B-CE11-32AD3769E3F5}"/>
          </ac:picMkLst>
        </pc:picChg>
        <pc:picChg chg="add mod ord">
          <ac:chgData name="Yoel Kortick" userId="167978f5-7f40-4909-85d5-d4149554ad4e" providerId="ADAL" clId="{5D301A73-50F8-4346-9AF0-A4CA8AA912E8}" dt="2023-11-28T07:55:02.723" v="664" actId="208"/>
          <ac:picMkLst>
            <pc:docMk/>
            <pc:sldMk cId="1285376616" sldId="2222"/>
            <ac:picMk id="9" creationId="{D4260D2D-EF3C-C9AE-C4D3-97C2103FCF17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8T08:25:20.225" v="974"/>
        <pc:sldMkLst>
          <pc:docMk/>
          <pc:sldMk cId="2443697983" sldId="2223"/>
        </pc:sldMkLst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2443697983" sldId="2223"/>
            <ac:spMk id="5" creationId="{E8A1DDA2-AC00-41D8-9746-AC602EB1E40A}"/>
          </ac:spMkLst>
        </pc:spChg>
        <pc:spChg chg="mod">
          <ac:chgData name="Yoel Kortick" userId="167978f5-7f40-4909-85d5-d4149554ad4e" providerId="ADAL" clId="{5D301A73-50F8-4346-9AF0-A4CA8AA912E8}" dt="2023-11-28T08:09:36.826" v="793" actId="14100"/>
          <ac:spMkLst>
            <pc:docMk/>
            <pc:sldMk cId="2443697983" sldId="2223"/>
            <ac:spMk id="9" creationId="{57297372-EA7F-F7F3-138A-9BB6366154F4}"/>
          </ac:spMkLst>
        </pc:spChg>
        <pc:picChg chg="add mod ord">
          <ac:chgData name="Yoel Kortick" userId="167978f5-7f40-4909-85d5-d4149554ad4e" providerId="ADAL" clId="{5D301A73-50F8-4346-9AF0-A4CA8AA912E8}" dt="2023-11-28T08:21:15.743" v="941" actId="208"/>
          <ac:picMkLst>
            <pc:docMk/>
            <pc:sldMk cId="2443697983" sldId="2223"/>
            <ac:picMk id="4" creationId="{5C2452CA-AC4E-511B-8446-2F6F2487B5C5}"/>
          </ac:picMkLst>
        </pc:picChg>
        <pc:picChg chg="del">
          <ac:chgData name="Yoel Kortick" userId="167978f5-7f40-4909-85d5-d4149554ad4e" providerId="ADAL" clId="{5D301A73-50F8-4346-9AF0-A4CA8AA912E8}" dt="2023-11-28T08:09:24.332" v="789" actId="478"/>
          <ac:picMkLst>
            <pc:docMk/>
            <pc:sldMk cId="2443697983" sldId="2223"/>
            <ac:picMk id="8" creationId="{217B7AC5-8CCB-7D02-E91A-F9D87D33AFAA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8T08:25:20.225" v="974"/>
        <pc:sldMkLst>
          <pc:docMk/>
          <pc:sldMk cId="2996776132" sldId="2224"/>
        </pc:sldMkLst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2996776132" sldId="2224"/>
            <ac:spMk id="5" creationId="{E8A1DDA2-AC00-41D8-9746-AC602EB1E40A}"/>
          </ac:spMkLst>
        </pc:spChg>
        <pc:spChg chg="mod">
          <ac:chgData name="Yoel Kortick" userId="167978f5-7f40-4909-85d5-d4149554ad4e" providerId="ADAL" clId="{5D301A73-50F8-4346-9AF0-A4CA8AA912E8}" dt="2023-11-28T08:16:04.800" v="871" actId="1038"/>
          <ac:spMkLst>
            <pc:docMk/>
            <pc:sldMk cId="2996776132" sldId="2224"/>
            <ac:spMk id="9" creationId="{E3FCB75C-5987-A257-73EE-22846ED6418A}"/>
          </ac:spMkLst>
        </pc:spChg>
        <pc:picChg chg="add del mod ord">
          <ac:chgData name="Yoel Kortick" userId="167978f5-7f40-4909-85d5-d4149554ad4e" providerId="ADAL" clId="{5D301A73-50F8-4346-9AF0-A4CA8AA912E8}" dt="2023-11-28T08:19:03.329" v="909" actId="21"/>
          <ac:picMkLst>
            <pc:docMk/>
            <pc:sldMk cId="2996776132" sldId="2224"/>
            <ac:picMk id="4" creationId="{66F06918-D382-4465-0674-58AE44E7A217}"/>
          </ac:picMkLst>
        </pc:picChg>
        <pc:picChg chg="add mod ord">
          <ac:chgData name="Yoel Kortick" userId="167978f5-7f40-4909-85d5-d4149554ad4e" providerId="ADAL" clId="{5D301A73-50F8-4346-9AF0-A4CA8AA912E8}" dt="2023-11-28T08:20:38.754" v="934" actId="208"/>
          <ac:picMkLst>
            <pc:docMk/>
            <pc:sldMk cId="2996776132" sldId="2224"/>
            <ac:picMk id="7" creationId="{544AE20F-897C-FCE1-952E-3F0B70D3C7FB}"/>
          </ac:picMkLst>
        </pc:picChg>
        <pc:picChg chg="del">
          <ac:chgData name="Yoel Kortick" userId="167978f5-7f40-4909-85d5-d4149554ad4e" providerId="ADAL" clId="{5D301A73-50F8-4346-9AF0-A4CA8AA912E8}" dt="2023-11-28T08:15:46.550" v="848" actId="478"/>
          <ac:picMkLst>
            <pc:docMk/>
            <pc:sldMk cId="2996776132" sldId="2224"/>
            <ac:picMk id="8" creationId="{22277B20-FEA3-D778-9128-9EF761B4B17E}"/>
          </ac:picMkLst>
        </pc:picChg>
      </pc:sldChg>
      <pc:sldChg chg="addSp delSp modSp add mod">
        <pc:chgData name="Yoel Kortick" userId="167978f5-7f40-4909-85d5-d4149554ad4e" providerId="ADAL" clId="{5D301A73-50F8-4346-9AF0-A4CA8AA912E8}" dt="2023-11-28T08:25:20.225" v="974"/>
        <pc:sldMkLst>
          <pc:docMk/>
          <pc:sldMk cId="3467548320" sldId="2225"/>
        </pc:sldMkLst>
        <pc:spChg chg="mod">
          <ac:chgData name="Yoel Kortick" userId="167978f5-7f40-4909-85d5-d4149554ad4e" providerId="ADAL" clId="{5D301A73-50F8-4346-9AF0-A4CA8AA912E8}" dt="2023-11-28T08:25:20.225" v="974"/>
          <ac:spMkLst>
            <pc:docMk/>
            <pc:sldMk cId="3467548320" sldId="2225"/>
            <ac:spMk id="5" creationId="{E8A1DDA2-AC00-41D8-9746-AC602EB1E40A}"/>
          </ac:spMkLst>
        </pc:spChg>
        <pc:spChg chg="mod">
          <ac:chgData name="Yoel Kortick" userId="167978f5-7f40-4909-85d5-d4149554ad4e" providerId="ADAL" clId="{5D301A73-50F8-4346-9AF0-A4CA8AA912E8}" dt="2023-11-28T08:20:32.904" v="932" actId="1035"/>
          <ac:spMkLst>
            <pc:docMk/>
            <pc:sldMk cId="3467548320" sldId="2225"/>
            <ac:spMk id="9" creationId="{E3FCB75C-5987-A257-73EE-22846ED6418A}"/>
          </ac:spMkLst>
        </pc:spChg>
        <pc:picChg chg="del">
          <ac:chgData name="Yoel Kortick" userId="167978f5-7f40-4909-85d5-d4149554ad4e" providerId="ADAL" clId="{5D301A73-50F8-4346-9AF0-A4CA8AA912E8}" dt="2023-11-28T08:17:30.067" v="875" actId="478"/>
          <ac:picMkLst>
            <pc:docMk/>
            <pc:sldMk cId="3467548320" sldId="2225"/>
            <ac:picMk id="4" creationId="{66F06918-D382-4465-0674-58AE44E7A217}"/>
          </ac:picMkLst>
        </pc:picChg>
        <pc:picChg chg="add del mod ord">
          <ac:chgData name="Yoel Kortick" userId="167978f5-7f40-4909-85d5-d4149554ad4e" providerId="ADAL" clId="{5D301A73-50F8-4346-9AF0-A4CA8AA912E8}" dt="2023-11-28T08:19:45.650" v="914" actId="21"/>
          <ac:picMkLst>
            <pc:docMk/>
            <pc:sldMk cId="3467548320" sldId="2225"/>
            <ac:picMk id="6" creationId="{E6780940-13D8-7C03-5672-92703534E2B4}"/>
          </ac:picMkLst>
        </pc:picChg>
        <pc:picChg chg="add mod ord">
          <ac:chgData name="Yoel Kortick" userId="167978f5-7f40-4909-85d5-d4149554ad4e" providerId="ADAL" clId="{5D301A73-50F8-4346-9AF0-A4CA8AA912E8}" dt="2023-11-28T08:20:35.555" v="933" actId="208"/>
          <ac:picMkLst>
            <pc:docMk/>
            <pc:sldMk cId="3467548320" sldId="2225"/>
            <ac:picMk id="8" creationId="{6790F328-F87B-7691-C868-4406969082BC}"/>
          </ac:picMkLst>
        </pc:picChg>
      </pc:sldChg>
      <pc:sldChg chg="addSp delSp modSp add del mod">
        <pc:chgData name="Yoel Kortick" userId="167978f5-7f40-4909-85d5-d4149554ad4e" providerId="ADAL" clId="{5D301A73-50F8-4346-9AF0-A4CA8AA912E8}" dt="2023-11-29T03:50:26.758" v="1146" actId="2890"/>
        <pc:sldMkLst>
          <pc:docMk/>
          <pc:sldMk cId="294755428" sldId="2226"/>
        </pc:sldMkLst>
        <pc:picChg chg="add del ord">
          <ac:chgData name="Yoel Kortick" userId="167978f5-7f40-4909-85d5-d4149554ad4e" providerId="ADAL" clId="{5D301A73-50F8-4346-9AF0-A4CA8AA912E8}" dt="2023-11-29T03:50:25.078" v="1143" actId="22"/>
          <ac:picMkLst>
            <pc:docMk/>
            <pc:sldMk cId="294755428" sldId="2226"/>
            <ac:picMk id="4" creationId="{2D0B291B-73EE-9B56-39B7-A611F4C50891}"/>
          </ac:picMkLst>
        </pc:picChg>
        <pc:picChg chg="add del">
          <ac:chgData name="Yoel Kortick" userId="167978f5-7f40-4909-85d5-d4149554ad4e" providerId="ADAL" clId="{5D301A73-50F8-4346-9AF0-A4CA8AA912E8}" dt="2023-11-29T03:50:25.761" v="1144" actId="478"/>
          <ac:picMkLst>
            <pc:docMk/>
            <pc:sldMk cId="294755428" sldId="2226"/>
            <ac:picMk id="9" creationId="{9FA4753C-7CEC-42D2-ACCC-AA6E131B452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F8B1773-A489-636C-4C6B-D356189AF5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8019F1-D8F9-EE7E-8FB3-33E489B015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92F79AA-CF54-19A0-E254-85B7F8BC30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35F2989A-EC77-095B-8B99-5E3D17F3B5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7D28C3D-EC2F-0433-1AFE-20E11124C0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B9E2E91-CBC8-A797-D700-3E96F9D80B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5423585-A5A0-6811-B419-2AAB2ACA2E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27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4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5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0781BF-A556-88B3-B6EA-714E4A4B38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53ACC86-DD3F-F105-A26E-8E0353107B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4EBD1C7-D6BD-F9F0-80C2-E90ABD3AD5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55F7ACF-135F-E841-909B-C54CB3B305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A0CE7D-E229-D904-A4A3-02C530956A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FDF3989-B328-1540-D1D1-62CC0DB13FCC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An Overview of the Alma Link Resolver Usage Subject Area</a:t>
            </a:r>
            <a:endParaRPr lang="en-US" sz="3000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Number of Requests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135C0A0-69C9-7C83-3F25-CFB1A3A7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93" y="2721790"/>
            <a:ext cx="8640712" cy="2010200"/>
          </a:xfrm>
        </p:spPr>
        <p:txBody>
          <a:bodyPr>
            <a:noAutofit/>
          </a:bodyPr>
          <a:lstStyle/>
          <a:p>
            <a:r>
              <a:rPr lang="en-GB" sz="2000" dirty="0"/>
              <a:t>The default dashboard "Usage via Alma Link Resolver" of when this "Request" entry will be created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a user clicks a link to the Alma Link resolver from an external source such as PubMed or a vendor native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a user clicks “Available Online" from the Primo search results for an electronic resource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DEFFF6D-F385-3C59-1C6E-0FCAB194BB17}"/>
              </a:ext>
            </a:extLst>
          </p:cNvPr>
          <p:cNvSpPr txBox="1">
            <a:spLocks/>
          </p:cNvSpPr>
          <p:nvPr/>
        </p:nvSpPr>
        <p:spPr>
          <a:xfrm>
            <a:off x="4329584" y="862669"/>
            <a:ext cx="4553621" cy="996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 "Number of Requests" entry will be created any time an open URL request is sent to the Alma Link resolver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4E6127-B925-2BAD-F151-45BAA482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28661"/>
            <a:ext cx="2781300" cy="1866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76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Number of Requests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407659-4BFF-5223-383B-7110FD5BD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69475"/>
            <a:ext cx="8282085" cy="577431"/>
          </a:xfrm>
        </p:spPr>
        <p:txBody>
          <a:bodyPr/>
          <a:lstStyle/>
          <a:p>
            <a:r>
              <a:rPr lang="en-US" dirty="0"/>
              <a:t>Example 1 for "Number of Requests"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3A43-7B1C-D5EC-6AED-D361BF950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91" y="1406753"/>
            <a:ext cx="6744005" cy="2677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7E7C47-D804-4DEC-52A5-89A6F53CF303}"/>
              </a:ext>
            </a:extLst>
          </p:cNvPr>
          <p:cNvSpPr/>
          <p:nvPr/>
        </p:nvSpPr>
        <p:spPr>
          <a:xfrm>
            <a:off x="6755731" y="2425498"/>
            <a:ext cx="874965" cy="440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6E98C6-951A-1164-4D81-81A2DBAA2928}"/>
              </a:ext>
            </a:extLst>
          </p:cNvPr>
          <p:cNvSpPr txBox="1"/>
          <p:nvPr/>
        </p:nvSpPr>
        <p:spPr>
          <a:xfrm>
            <a:off x="1995055" y="1519924"/>
            <a:ext cx="279254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PubMed Click Link to the article at Alma University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8F7012-F5C8-5952-E931-F39574346C28}"/>
              </a:ext>
            </a:extLst>
          </p:cNvPr>
          <p:cNvCxnSpPr/>
          <p:nvPr/>
        </p:nvCxnSpPr>
        <p:spPr>
          <a:xfrm>
            <a:off x="4787602" y="1773201"/>
            <a:ext cx="1537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84C13B-D2B1-F4C5-94D5-34DAB9B80C0E}"/>
              </a:ext>
            </a:extLst>
          </p:cNvPr>
          <p:cNvCxnSpPr/>
          <p:nvPr/>
        </p:nvCxnSpPr>
        <p:spPr>
          <a:xfrm>
            <a:off x="6324996" y="1795258"/>
            <a:ext cx="602277" cy="6302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BB69B7C-AF76-5F3E-2728-A876910AF0E0}"/>
              </a:ext>
            </a:extLst>
          </p:cNvPr>
          <p:cNvSpPr/>
          <p:nvPr/>
        </p:nvSpPr>
        <p:spPr>
          <a:xfrm>
            <a:off x="854149" y="1581147"/>
            <a:ext cx="874965" cy="440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38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87E68-BB5D-E5F5-20D1-FF65C5942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2776"/>
            <a:ext cx="9144000" cy="18179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Number of Requests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407659-4BFF-5223-383B-7110FD5BD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69475"/>
            <a:ext cx="8282085" cy="577431"/>
          </a:xfrm>
        </p:spPr>
        <p:txBody>
          <a:bodyPr/>
          <a:lstStyle/>
          <a:p>
            <a:r>
              <a:rPr lang="en-US" dirty="0"/>
              <a:t>Example 2 for "Number of Requests"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D9DF4-60CE-5A41-E708-B509423D1438}"/>
              </a:ext>
            </a:extLst>
          </p:cNvPr>
          <p:cNvSpPr/>
          <p:nvPr/>
        </p:nvSpPr>
        <p:spPr>
          <a:xfrm>
            <a:off x="1187624" y="2953258"/>
            <a:ext cx="1728191" cy="344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E9A42A-58B9-ED16-88EB-C6E1656BB0CD}"/>
              </a:ext>
            </a:extLst>
          </p:cNvPr>
          <p:cNvSpPr txBox="1"/>
          <p:nvPr/>
        </p:nvSpPr>
        <p:spPr>
          <a:xfrm>
            <a:off x="4838149" y="1347614"/>
            <a:ext cx="279254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Primo results click “Available Online"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85043D-410F-B7CB-ABB8-7667338CD594}"/>
              </a:ext>
            </a:extLst>
          </p:cNvPr>
          <p:cNvCxnSpPr>
            <a:cxnSpLocks/>
          </p:cNvCxnSpPr>
          <p:nvPr/>
        </p:nvCxnSpPr>
        <p:spPr>
          <a:xfrm flipH="1">
            <a:off x="2915815" y="2007445"/>
            <a:ext cx="2376265" cy="94581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550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Clicked Requests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BAFC78B-B559-6C60-BB6F-415BA85B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734"/>
            <a:ext cx="8383590" cy="2160240"/>
          </a:xfrm>
        </p:spPr>
        <p:txBody>
          <a:bodyPr>
            <a:normAutofit/>
          </a:bodyPr>
          <a:lstStyle/>
          <a:p>
            <a:r>
              <a:rPr lang="en-GB" dirty="0"/>
              <a:t>The "Number of Clicked Requests" states whether or not at least one of the services was clicked.</a:t>
            </a:r>
          </a:p>
          <a:p>
            <a:r>
              <a:rPr lang="en-US" dirty="0"/>
              <a:t>The value will be 0 or 1.</a:t>
            </a:r>
          </a:p>
          <a:p>
            <a:pPr lvl="1"/>
            <a:r>
              <a:rPr lang="en-US" dirty="0"/>
              <a:t> ‘0’ means no services were clicked </a:t>
            </a:r>
          </a:p>
          <a:p>
            <a:pPr lvl="1"/>
            <a:r>
              <a:rPr lang="en-US" dirty="0"/>
              <a:t> ‘1’ means that at least 1 service was clicked.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C05F35-51F4-B4DA-F170-ED81D914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13" y="790653"/>
            <a:ext cx="2542208" cy="15650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85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30CF0F-6D11-4F69-BC67-168E56993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85862"/>
            <a:ext cx="8991600" cy="2771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Clicked Requests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EC94E-2F2C-A30A-19FD-8585228C3F3F}"/>
              </a:ext>
            </a:extLst>
          </p:cNvPr>
          <p:cNvSpPr txBox="1"/>
          <p:nvPr/>
        </p:nvSpPr>
        <p:spPr>
          <a:xfrm>
            <a:off x="2770910" y="4046726"/>
            <a:ext cx="511232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someone clicks 1 or more of these services, then the "</a:t>
            </a:r>
            <a:r>
              <a:rPr lang="en-GB" dirty="0"/>
              <a:t>"Number of Clicked Requests" </a:t>
            </a:r>
            <a:r>
              <a:rPr lang="en-US" dirty="0"/>
              <a:t>" will be "1"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CC3EB8-77E9-7B63-AB15-A93BD2B832E8}"/>
              </a:ext>
            </a:extLst>
          </p:cNvPr>
          <p:cNvCxnSpPr>
            <a:cxnSpLocks/>
          </p:cNvCxnSpPr>
          <p:nvPr/>
        </p:nvCxnSpPr>
        <p:spPr>
          <a:xfrm flipH="1" flipV="1">
            <a:off x="4831742" y="2355726"/>
            <a:ext cx="815717" cy="1691000"/>
          </a:xfrm>
          <a:prstGeom prst="line">
            <a:avLst/>
          </a:prstGeom>
          <a:ln w="38100">
            <a:solidFill>
              <a:srgbClr val="EE3A4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120408-36E0-C280-F839-0D44ED1B3ABD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3075806"/>
            <a:ext cx="1236550" cy="970920"/>
          </a:xfrm>
          <a:prstGeom prst="line">
            <a:avLst/>
          </a:prstGeom>
          <a:ln w="38100">
            <a:solidFill>
              <a:srgbClr val="EE3A4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5694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Services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592F880-8AB7-AB96-6D30-A97BC71A6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2561903"/>
            <a:ext cx="8480573" cy="2088232"/>
          </a:xfrm>
        </p:spPr>
        <p:txBody>
          <a:bodyPr>
            <a:normAutofit/>
          </a:bodyPr>
          <a:lstStyle/>
          <a:p>
            <a:r>
              <a:rPr lang="en-GB" sz="2000" dirty="0"/>
              <a:t>The "Number of services" is the number of services offered per incoming open URL request.</a:t>
            </a:r>
          </a:p>
          <a:p>
            <a:r>
              <a:rPr lang="en-US" sz="2000" dirty="0"/>
              <a:t>The incoming URL request may come from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 "View It" tab within Primo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 electronic services page after clicking from another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7E1B08-E83A-0E36-C7A8-1442E1D4C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55526"/>
            <a:ext cx="2667000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450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B646AB-4DDD-8B74-97E5-3349EBAEA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85862"/>
            <a:ext cx="8991600" cy="2771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Services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49EC52-ACAB-2906-9BCA-ABEA2885BFBC}"/>
              </a:ext>
            </a:extLst>
          </p:cNvPr>
          <p:cNvSpPr/>
          <p:nvPr/>
        </p:nvSpPr>
        <p:spPr>
          <a:xfrm>
            <a:off x="387852" y="2887504"/>
            <a:ext cx="1375836" cy="332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27869-B7D9-552B-A7C1-325BB5DB7777}"/>
              </a:ext>
            </a:extLst>
          </p:cNvPr>
          <p:cNvSpPr/>
          <p:nvPr/>
        </p:nvSpPr>
        <p:spPr>
          <a:xfrm>
            <a:off x="387852" y="2067694"/>
            <a:ext cx="4680520" cy="394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C6DAD-027D-F0A9-99E3-86A9DE2DBB08}"/>
              </a:ext>
            </a:extLst>
          </p:cNvPr>
          <p:cNvSpPr txBox="1"/>
          <p:nvPr/>
        </p:nvSpPr>
        <p:spPr>
          <a:xfrm>
            <a:off x="6131305" y="2137837"/>
            <a:ext cx="10675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Two services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7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53FA03-BED7-55DB-1D22-F5A831D93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90687"/>
            <a:ext cx="8991600" cy="1762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5014937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Services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074CE-684C-151D-793B-3DDB13F9FD34}"/>
              </a:ext>
            </a:extLst>
          </p:cNvPr>
          <p:cNvSpPr txBox="1"/>
          <p:nvPr/>
        </p:nvSpPr>
        <p:spPr>
          <a:xfrm>
            <a:off x="5824764" y="3069365"/>
            <a:ext cx="10675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One service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1BBA1B-05C1-D233-912B-4F1923CA1D47}"/>
              </a:ext>
            </a:extLst>
          </p:cNvPr>
          <p:cNvSpPr/>
          <p:nvPr/>
        </p:nvSpPr>
        <p:spPr>
          <a:xfrm>
            <a:off x="323528" y="2571749"/>
            <a:ext cx="3312368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52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F46257-C38A-A094-B43D-77C9EB443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93" y="900596"/>
            <a:ext cx="2687918" cy="3342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76006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Clicked Services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1BBA1B-05C1-D233-912B-4F1923CA1D47}"/>
              </a:ext>
            </a:extLst>
          </p:cNvPr>
          <p:cNvSpPr/>
          <p:nvPr/>
        </p:nvSpPr>
        <p:spPr>
          <a:xfrm>
            <a:off x="971600" y="2931790"/>
            <a:ext cx="1656184" cy="261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96303-ADC6-DB39-8BFD-1B86E3CC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079297"/>
            <a:ext cx="4484348" cy="153648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"Number of Clicked Services" is the number of services used by (clicked by) the end user.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0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6E6D0D-E8EA-FE84-CE49-FC984E84B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06536"/>
            <a:ext cx="8991600" cy="2638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76006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Clicked Services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96303-ADC6-DB39-8BFD-1B86E3CC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699542"/>
            <a:ext cx="7436676" cy="1536481"/>
          </a:xfrm>
        </p:spPr>
        <p:txBody>
          <a:bodyPr>
            <a:normAutofit/>
          </a:bodyPr>
          <a:lstStyle/>
          <a:p>
            <a:r>
              <a:rPr lang="en-GB" dirty="0"/>
              <a:t>The "Number of Clicked Services" example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0DF63E-6DA9-719B-2035-78D9D07C8FFF}"/>
              </a:ext>
            </a:extLst>
          </p:cNvPr>
          <p:cNvSpPr/>
          <p:nvPr/>
        </p:nvSpPr>
        <p:spPr>
          <a:xfrm>
            <a:off x="374509" y="3497040"/>
            <a:ext cx="3477411" cy="317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http://www.teamsideline.com/Assets/452/click-here-large2.jpg">
            <a:extLst>
              <a:ext uri="{FF2B5EF4-FFF2-40B4-BE49-F238E27FC236}">
                <a16:creationId xmlns:a16="http://schemas.microsoft.com/office/drawing/2014/main" id="{B0D838A7-A6DD-A4C8-5912-E20CD18F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27" y="36361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75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0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78" y="436492"/>
            <a:ext cx="5534519" cy="420850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Introduction</a:t>
            </a:r>
          </a:p>
          <a:p>
            <a:r>
              <a:rPr lang="en-US" sz="2000" dirty="0">
                <a:latin typeface="+mj-lt"/>
              </a:rPr>
              <a:t>The measurements</a:t>
            </a:r>
          </a:p>
          <a:p>
            <a:r>
              <a:rPr lang="en-US" sz="2000" dirty="0">
                <a:latin typeface="+mj-lt"/>
              </a:rPr>
              <a:t>The default dashboard "Usage via Alma Link Resolver"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76006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Number of requests without services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75515A0-1178-D22C-8319-B1A45512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3" y="699542"/>
            <a:ext cx="5463627" cy="2965798"/>
          </a:xfrm>
        </p:spPr>
        <p:txBody>
          <a:bodyPr>
            <a:normAutofit/>
          </a:bodyPr>
          <a:lstStyle/>
          <a:p>
            <a:r>
              <a:rPr lang="en-GB" sz="2000" dirty="0"/>
              <a:t>A "Number of requests without services" will be created for each incoming open URL which does not result in any services. </a:t>
            </a:r>
          </a:p>
          <a:p>
            <a:r>
              <a:rPr lang="en-GB" sz="2000" dirty="0"/>
              <a:t>The "Request without services" will exist if the Alma Link resolver returns no results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BEC002-3695-59B7-8CA2-B9BE478C4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780281"/>
            <a:ext cx="2804765" cy="36636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67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4F1178-510D-BB77-6C39-74FCC3D7C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4242"/>
            <a:ext cx="9144000" cy="20350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76006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Number of requests without services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75515A0-1178-D22C-8319-B1A45512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699542"/>
            <a:ext cx="8271938" cy="504056"/>
          </a:xfrm>
        </p:spPr>
        <p:txBody>
          <a:bodyPr>
            <a:normAutofit/>
          </a:bodyPr>
          <a:lstStyle/>
          <a:p>
            <a:r>
              <a:rPr lang="en-GB" sz="2000" dirty="0"/>
              <a:t>"Number of requests without services"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210A98-69AF-AC3A-F2DB-D679A74E1859}"/>
              </a:ext>
            </a:extLst>
          </p:cNvPr>
          <p:cNvSpPr/>
          <p:nvPr/>
        </p:nvSpPr>
        <p:spPr>
          <a:xfrm>
            <a:off x="1187624" y="3075806"/>
            <a:ext cx="194421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21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76006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% Clicks from Requests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75515A0-1178-D22C-8319-B1A45512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7" y="699542"/>
            <a:ext cx="4167483" cy="2664296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"% Clicks from Requests" is the "Number of clicked Requests" divided by the "Number of Requests"</a:t>
            </a:r>
          </a:p>
          <a:p>
            <a:r>
              <a:rPr lang="en-US" sz="2400" dirty="0"/>
              <a:t>In other words, "of all the total requests how many were actually clicked"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2D1B74-D8C0-A32E-BBD3-C58DBEC3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06363"/>
            <a:ext cx="3097054" cy="38713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182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76006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% Clicks from Requests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75515A0-1178-D22C-8319-B1A45512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699542"/>
            <a:ext cx="8487962" cy="2664296"/>
          </a:xfrm>
        </p:spPr>
        <p:txBody>
          <a:bodyPr>
            <a:normAutofit/>
          </a:bodyPr>
          <a:lstStyle/>
          <a:p>
            <a:r>
              <a:rPr lang="en-GB" sz="2400" dirty="0"/>
              <a:t>The "% Clicks from Requests"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E957D-CF72-1D6E-22F8-1A6798733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909762"/>
            <a:ext cx="7829550" cy="1323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39B6AA-FFF8-1B6C-666A-C200EDF3E79B}"/>
              </a:ext>
            </a:extLst>
          </p:cNvPr>
          <p:cNvSpPr/>
          <p:nvPr/>
        </p:nvSpPr>
        <p:spPr>
          <a:xfrm>
            <a:off x="6732240" y="2571750"/>
            <a:ext cx="1754535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42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76006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% Requests Without Services from Requests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75515A0-1178-D22C-8319-B1A45512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7" y="699542"/>
            <a:ext cx="4167483" cy="266429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"% Requests Without Services from Requests" is the "Number of Requests Without Services" divided by the "Number of Requests"</a:t>
            </a:r>
          </a:p>
          <a:p>
            <a:r>
              <a:rPr lang="en-US" dirty="0"/>
              <a:t>In other words, "of all the incoming open URL requests how many did not have services"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B0100-136D-39D9-2583-CDA311DE2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99542"/>
            <a:ext cx="3139740" cy="3960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433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260D2D-EF3C-C9AE-C4D3-97C2103FC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5266"/>
            <a:ext cx="9144000" cy="1252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76006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% Requests Without Services from Requests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75515A0-1178-D22C-8319-B1A45512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699542"/>
            <a:ext cx="8487962" cy="720080"/>
          </a:xfrm>
        </p:spPr>
        <p:txBody>
          <a:bodyPr>
            <a:normAutofit/>
          </a:bodyPr>
          <a:lstStyle/>
          <a:p>
            <a:r>
              <a:rPr lang="en-GB" sz="2400" dirty="0"/>
              <a:t>The </a:t>
            </a:r>
            <a:r>
              <a:rPr lang="en-GB" dirty="0"/>
              <a:t>"% Requests Without Services from Requests</a:t>
            </a:r>
            <a:r>
              <a:rPr lang="en-GB" sz="2400" dirty="0"/>
              <a:t>"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9B6AA-FFF8-1B6C-666A-C200EDF3E79B}"/>
              </a:ext>
            </a:extLst>
          </p:cNvPr>
          <p:cNvSpPr/>
          <p:nvPr/>
        </p:nvSpPr>
        <p:spPr>
          <a:xfrm>
            <a:off x="6156176" y="2578734"/>
            <a:ext cx="29788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376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319778"/>
            <a:ext cx="8438015" cy="1240583"/>
          </a:xfrm>
        </p:spPr>
        <p:txBody>
          <a:bodyPr/>
          <a:lstStyle/>
          <a:p>
            <a:r>
              <a:rPr lang="en-US" dirty="0"/>
              <a:t>The default dashboard "Usage via Alma Link Resolver"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73405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default dashboard "Usage via Alma Link Resolver"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The "</a:t>
            </a:r>
            <a:r>
              <a:rPr lang="pt-BR" sz="2000" dirty="0">
                <a:latin typeface="+mj-lt"/>
              </a:rPr>
              <a:t>Usage via Alma Link Resolver" </a:t>
            </a:r>
            <a:r>
              <a:rPr lang="en-US" sz="2000" dirty="0">
                <a:latin typeface="+mj-lt"/>
              </a:rPr>
              <a:t>default dashboard is in folder "</a:t>
            </a:r>
            <a:r>
              <a:rPr lang="pt-BR" sz="2000" dirty="0">
                <a:latin typeface="+mj-lt"/>
              </a:rPr>
              <a:t>/shared/Alma/Usage via Alma Link Resolver/Dashboards"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95C82C-8166-D197-B51E-27C6ACA4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1819275"/>
            <a:ext cx="6524625" cy="1504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6982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default dashboard "Usage via Alma Link Resolver"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2610A-C357-3E1E-13BE-F390086DE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9407"/>
            <a:ext cx="9144000" cy="38585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EE7037-73FE-916B-10BE-CCFEB682B2A5}"/>
              </a:ext>
            </a:extLst>
          </p:cNvPr>
          <p:cNvSpPr/>
          <p:nvPr/>
        </p:nvSpPr>
        <p:spPr>
          <a:xfrm>
            <a:off x="0" y="714782"/>
            <a:ext cx="24117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229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default dashboard "Usage via Alma Link Resolver"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B7AC5-8CCB-7D02-E91A-F9D87D33A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9585"/>
            <a:ext cx="9144000" cy="37783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297372-EA7F-F7F3-138A-9BB6366154F4}"/>
              </a:ext>
            </a:extLst>
          </p:cNvPr>
          <p:cNvSpPr/>
          <p:nvPr/>
        </p:nvSpPr>
        <p:spPr>
          <a:xfrm>
            <a:off x="2232248" y="841812"/>
            <a:ext cx="2699792" cy="2007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92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4441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2452CA-AC4E-511B-8446-2F6F2487B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341"/>
            <a:ext cx="9144000" cy="3878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default dashboard "Usage via Alma Link Resolver"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297372-EA7F-F7F3-138A-9BB6366154F4}"/>
              </a:ext>
            </a:extLst>
          </p:cNvPr>
          <p:cNvSpPr/>
          <p:nvPr/>
        </p:nvSpPr>
        <p:spPr>
          <a:xfrm>
            <a:off x="4644008" y="646479"/>
            <a:ext cx="2483768" cy="197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697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default dashboard "Usage via Alma Link Resolver"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1997A2-B321-1D92-73AF-260830403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6756"/>
            <a:ext cx="9144000" cy="37299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1EC787-394F-A408-BA68-887976C19935}"/>
              </a:ext>
            </a:extLst>
          </p:cNvPr>
          <p:cNvSpPr/>
          <p:nvPr/>
        </p:nvSpPr>
        <p:spPr>
          <a:xfrm>
            <a:off x="6948264" y="748690"/>
            <a:ext cx="1170796" cy="238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551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default dashboard "Usage via Alma Link Resolver"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77B20-FEA3-D778-9128-9EF761B4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416"/>
            <a:ext cx="9144000" cy="3894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FCB75C-5987-A257-73EE-22846ED6418A}"/>
              </a:ext>
            </a:extLst>
          </p:cNvPr>
          <p:cNvSpPr/>
          <p:nvPr/>
        </p:nvSpPr>
        <p:spPr>
          <a:xfrm>
            <a:off x="7721684" y="627534"/>
            <a:ext cx="1170796" cy="238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801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4AE20F-897C-FCE1-952E-3F0B70D3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754732"/>
            <a:ext cx="7753350" cy="3905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default dashboard "Usage via Alma Link Resolver"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CB75C-5987-A257-73EE-22846ED6418A}"/>
              </a:ext>
            </a:extLst>
          </p:cNvPr>
          <p:cNvSpPr/>
          <p:nvPr/>
        </p:nvSpPr>
        <p:spPr>
          <a:xfrm>
            <a:off x="6505168" y="784528"/>
            <a:ext cx="1170796" cy="238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776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90F328-F87B-7691-C868-44069690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688057"/>
            <a:ext cx="8401050" cy="3971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default dashboard "Usage via Alma Link Resolver"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CB75C-5987-A257-73EE-22846ED6418A}"/>
              </a:ext>
            </a:extLst>
          </p:cNvPr>
          <p:cNvSpPr/>
          <p:nvPr/>
        </p:nvSpPr>
        <p:spPr>
          <a:xfrm>
            <a:off x="6569556" y="700708"/>
            <a:ext cx="1674852" cy="275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548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97885-172D-BAD8-EFB8-7191C8888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756" y="892514"/>
            <a:ext cx="3491050" cy="38659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28DF85-E14D-D36D-4400-06399BE44E4E}"/>
              </a:ext>
            </a:extLst>
          </p:cNvPr>
          <p:cNvSpPr/>
          <p:nvPr/>
        </p:nvSpPr>
        <p:spPr>
          <a:xfrm>
            <a:off x="2915816" y="3003798"/>
            <a:ext cx="1512168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84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This </a:t>
            </a:r>
            <a:r>
              <a:rPr lang="en-US" dirty="0"/>
              <a:t>subject area can be used to create reports that provide both specific details of link resolver usage as well as a broad perspective of how the Alma link resolver is used.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provides libraries with a useful means of determining proper electronic collection development.</a:t>
            </a:r>
          </a:p>
          <a:p>
            <a:endParaRPr lang="en-US" dirty="0"/>
          </a:p>
          <a:p>
            <a:r>
              <a:rPr lang="en-US" sz="2400" dirty="0"/>
              <a:t>The Usage Data subject area includes COUNTER data from vendors, while the Link Resolver Usage subject area takes data directly from the Alma link resolver.</a:t>
            </a:r>
            <a:endParaRPr lang="en-GB" dirty="0"/>
          </a:p>
          <a:p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52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952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Alma Link Resolver includes not only Primo searches but also searches from an external source such as PubMed or a native vendor interface.</a:t>
            </a:r>
          </a:p>
          <a:p>
            <a:r>
              <a:rPr lang="en-US" dirty="0"/>
              <a:t>The next slide shows an example of a search from an external source.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8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12443-9320-B4E5-C013-A67BC5A3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84" y="987574"/>
            <a:ext cx="8839003" cy="35088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D24847-AA70-6F5D-03D0-AC15FC6212FC}"/>
              </a:ext>
            </a:extLst>
          </p:cNvPr>
          <p:cNvSpPr/>
          <p:nvPr/>
        </p:nvSpPr>
        <p:spPr>
          <a:xfrm>
            <a:off x="7827817" y="2227236"/>
            <a:ext cx="1146769" cy="623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3D28D-30CE-8C13-D846-24F3879071A5}"/>
              </a:ext>
            </a:extLst>
          </p:cNvPr>
          <p:cNvSpPr txBox="1"/>
          <p:nvPr/>
        </p:nvSpPr>
        <p:spPr>
          <a:xfrm>
            <a:off x="4039458" y="1742327"/>
            <a:ext cx="209203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Link to the article at Alma University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D33A59-BCBE-A8A6-726D-2D96B29B50C1}"/>
              </a:ext>
            </a:extLst>
          </p:cNvPr>
          <p:cNvCxnSpPr/>
          <p:nvPr/>
        </p:nvCxnSpPr>
        <p:spPr>
          <a:xfrm>
            <a:off x="6131494" y="1742327"/>
            <a:ext cx="20149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981779-76B1-B9E5-A93E-571BE71A4C4E}"/>
              </a:ext>
            </a:extLst>
          </p:cNvPr>
          <p:cNvCxnSpPr/>
          <p:nvPr/>
        </p:nvCxnSpPr>
        <p:spPr>
          <a:xfrm>
            <a:off x="8146473" y="1742327"/>
            <a:ext cx="110836" cy="44334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9301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r>
              <a:rPr lang="en-US" dirty="0"/>
              <a:t>The measurements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1630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996609-A9E9-03FE-7819-BC5DDC71D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115" y="1167594"/>
            <a:ext cx="2439021" cy="3579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measurements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pPr marL="228600" indent="-22860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The folder "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OpenURL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Context Measures" contains several measurements</a:t>
            </a:r>
            <a:endParaRPr lang="en-US" sz="1800" dirty="0">
              <a:effectLst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9859-3CD5-415B-AC21-16EE31D43144}"/>
              </a:ext>
            </a:extLst>
          </p:cNvPr>
          <p:cNvSpPr/>
          <p:nvPr/>
        </p:nvSpPr>
        <p:spPr>
          <a:xfrm>
            <a:off x="3361232" y="1152226"/>
            <a:ext cx="2376264" cy="248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215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PROJECT_OPEN" val="0"/>
  <p:tag name="ARTICULATE_DESIGN_ID_IGELU_2016_16X9 (1)" val="w5fI1s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CFCC81BB7AF45AF1FFD8A9132D364" ma:contentTypeVersion="0" ma:contentTypeDescription="Create a new document." ma:contentTypeScope="" ma:versionID="9251b3216a2e4b420436baefad525d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90A2FB-4E42-4830-9D8A-74571297B4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0CA3A3-3E5F-42BC-AD7E-47AA4AA4DA3B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3C38CAD-B981-4AF9-A222-BEAA52B72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7157</TotalTime>
  <Words>791</Words>
  <Application>Microsoft Office PowerPoint</Application>
  <PresentationFormat>On-screen Show (16:9)</PresentationFormat>
  <Paragraphs>106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IGeLU_2016_16X9 (1)</vt:lpstr>
      <vt:lpstr>PowerPoint Presentation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The measurements</vt:lpstr>
      <vt:lpstr>The measurements</vt:lpstr>
      <vt:lpstr>Number of Requests</vt:lpstr>
      <vt:lpstr>Number of Requests</vt:lpstr>
      <vt:lpstr>Number of Requests</vt:lpstr>
      <vt:lpstr>Number of Clicked Requests</vt:lpstr>
      <vt:lpstr>Number of Clicked Requests</vt:lpstr>
      <vt:lpstr>Number of Services</vt:lpstr>
      <vt:lpstr>Number of Services</vt:lpstr>
      <vt:lpstr>Number of Services</vt:lpstr>
      <vt:lpstr>Number of Clicked Services</vt:lpstr>
      <vt:lpstr>Number of Clicked Services</vt:lpstr>
      <vt:lpstr>Number of requests without services</vt:lpstr>
      <vt:lpstr>Number of requests without services</vt:lpstr>
      <vt:lpstr>% Clicks from Requests</vt:lpstr>
      <vt:lpstr>% Clicks from Requests</vt:lpstr>
      <vt:lpstr>% Requests Without Services from Requests</vt:lpstr>
      <vt:lpstr>% Requests Without Services from Requests</vt:lpstr>
      <vt:lpstr>The default dashboard "Usage via Alma Link Resolver"</vt:lpstr>
      <vt:lpstr>The default dashboard "Usage via Alma Link Resolver"</vt:lpstr>
      <vt:lpstr>The default dashboard "Usage via Alma Link Resolver"</vt:lpstr>
      <vt:lpstr>The default dashboard "Usage via Alma Link Resolver"</vt:lpstr>
      <vt:lpstr>The default dashboard "Usage via Alma Link Resolver"</vt:lpstr>
      <vt:lpstr>The default dashboard "Usage via Alma Link Resolver"</vt:lpstr>
      <vt:lpstr>The default dashboard "Usage via Alma Link Resolver"</vt:lpstr>
      <vt:lpstr>The default dashboard "Usage via Alma Link Resolver"</vt:lpstr>
      <vt:lpstr>The default dashboard "Usage via Alma Link Resolver"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485</cp:revision>
  <dcterms:created xsi:type="dcterms:W3CDTF">2017-01-02T15:10:30Z</dcterms:created>
  <dcterms:modified xsi:type="dcterms:W3CDTF">2023-11-29T03:54:52Z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ArticulateGUID">
    <vt:lpwstr>E8CB94BD-D81E-44E2-BB85-CC6FCD27908D</vt:lpwstr>
  </property>
  <property fmtid="{D5CDD505-2E9C-101B-9397-08002B2CF9AE}" pid="6" name="ArticulatePath">
    <vt:lpwstr>https://myproquest-my.sharepoint.com/personal/rachel_cheney_exlibrisgroup_com/Documents/Ex Libris Template 2019</vt:lpwstr>
  </property>
  <property fmtid="{D5CDD505-2E9C-101B-9397-08002B2CF9AE}" pid="7" name="ContentTypeId">
    <vt:lpwstr>0x010100069CFCC81BB7AF45AF1FFD8A9132D364</vt:lpwstr>
  </property>
</Properties>
</file>