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1778" r:id="rId2"/>
    <p:sldId id="4597" r:id="rId3"/>
    <p:sldId id="1827" r:id="rId4"/>
    <p:sldId id="1896" r:id="rId5"/>
    <p:sldId id="4635" r:id="rId6"/>
    <p:sldId id="4598" r:id="rId7"/>
    <p:sldId id="4624" r:id="rId8"/>
    <p:sldId id="2202" r:id="rId9"/>
    <p:sldId id="1879" r:id="rId10"/>
    <p:sldId id="4636" r:id="rId11"/>
    <p:sldId id="4626" r:id="rId12"/>
    <p:sldId id="4625" r:id="rId13"/>
    <p:sldId id="4601" r:id="rId14"/>
    <p:sldId id="2203" r:id="rId15"/>
    <p:sldId id="1880" r:id="rId16"/>
    <p:sldId id="4606" r:id="rId17"/>
    <p:sldId id="4608" r:id="rId18"/>
    <p:sldId id="4609" r:id="rId19"/>
    <p:sldId id="4611" r:id="rId20"/>
    <p:sldId id="4638" r:id="rId21"/>
    <p:sldId id="4612" r:id="rId22"/>
    <p:sldId id="4621" r:id="rId23"/>
    <p:sldId id="4627" r:id="rId24"/>
    <p:sldId id="4637" r:id="rId25"/>
    <p:sldId id="4628" r:id="rId26"/>
    <p:sldId id="4629" r:id="rId27"/>
    <p:sldId id="4630" r:id="rId28"/>
    <p:sldId id="4631" r:id="rId29"/>
    <p:sldId id="4632" r:id="rId30"/>
    <p:sldId id="4633" r:id="rId31"/>
    <p:sldId id="4634" r:id="rId32"/>
    <p:sldId id="4639" r:id="rId33"/>
    <p:sldId id="2204" r:id="rId34"/>
    <p:sldId id="1881" r:id="rId35"/>
    <p:sldId id="1787" r:id="rId3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6E68"/>
    <a:srgbClr val="969A94"/>
    <a:srgbClr val="B99F91"/>
    <a:srgbClr val="A2B973"/>
    <a:srgbClr val="FDB813"/>
    <a:srgbClr val="F5A34D"/>
    <a:srgbClr val="47ADB9"/>
    <a:srgbClr val="F3F3F3"/>
    <a:srgbClr val="F27078"/>
    <a:srgbClr val="F6A2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FAA79E-C08D-4173-B916-370D34927B28}" v="25" dt="2023-12-12T07:22:46.562"/>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88" autoAdjust="0"/>
    <p:restoredTop sz="94249" autoAdjust="0"/>
  </p:normalViewPr>
  <p:slideViewPr>
    <p:cSldViewPr>
      <p:cViewPr varScale="1">
        <p:scale>
          <a:sx n="88" d="100"/>
          <a:sy n="88" d="100"/>
        </p:scale>
        <p:origin x="1000" y="40"/>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E7727850-3F4E-4E5D-AE99-F3BDE2436399}"/>
    <pc:docChg chg="undo custSel addSld delSld modSld modMainMaster">
      <pc:chgData name="Yoel Kortick" userId="167978f5-7f40-4909-85d5-d4149554ad4e" providerId="ADAL" clId="{E7727850-3F4E-4E5D-AE99-F3BDE2436399}" dt="2023-11-21T10:07:51.477" v="402" actId="20577"/>
      <pc:docMkLst>
        <pc:docMk/>
      </pc:docMkLst>
      <pc:sldChg chg="del">
        <pc:chgData name="Yoel Kortick" userId="167978f5-7f40-4909-85d5-d4149554ad4e" providerId="ADAL" clId="{E7727850-3F4E-4E5D-AE99-F3BDE2436399}" dt="2023-11-15T12:55:35.081" v="369" actId="47"/>
        <pc:sldMkLst>
          <pc:docMk/>
          <pc:sldMk cId="3352855993" sldId="1701"/>
        </pc:sldMkLst>
      </pc:sldChg>
      <pc:sldChg chg="modSp add mod">
        <pc:chgData name="Yoel Kortick" userId="167978f5-7f40-4909-85d5-d4149554ad4e" providerId="ADAL" clId="{E7727850-3F4E-4E5D-AE99-F3BDE2436399}" dt="2023-11-15T12:47:59.511" v="327"/>
        <pc:sldMkLst>
          <pc:docMk/>
          <pc:sldMk cId="78585819" sldId="1778"/>
        </pc:sldMkLst>
        <pc:spChg chg="mod">
          <ac:chgData name="Yoel Kortick" userId="167978f5-7f40-4909-85d5-d4149554ad4e" providerId="ADAL" clId="{E7727850-3F4E-4E5D-AE99-F3BDE2436399}" dt="2023-11-15T12:47:59.511" v="327"/>
          <ac:spMkLst>
            <pc:docMk/>
            <pc:sldMk cId="78585819" sldId="1778"/>
            <ac:spMk id="5" creationId="{FF8C144D-8324-4169-A0CD-3C427B16D1BA}"/>
          </ac:spMkLst>
        </pc:spChg>
      </pc:sldChg>
      <pc:sldChg chg="del">
        <pc:chgData name="Yoel Kortick" userId="167978f5-7f40-4909-85d5-d4149554ad4e" providerId="ADAL" clId="{E7727850-3F4E-4E5D-AE99-F3BDE2436399}" dt="2023-11-15T12:48:02.948" v="328" actId="47"/>
        <pc:sldMkLst>
          <pc:docMk/>
          <pc:sldMk cId="2912683670" sldId="1783"/>
        </pc:sldMkLst>
      </pc:sldChg>
      <pc:sldChg chg="add">
        <pc:chgData name="Yoel Kortick" userId="167978f5-7f40-4909-85d5-d4149554ad4e" providerId="ADAL" clId="{E7727850-3F4E-4E5D-AE99-F3BDE2436399}" dt="2023-11-15T12:55:32.481" v="368"/>
        <pc:sldMkLst>
          <pc:docMk/>
          <pc:sldMk cId="2694515923" sldId="1787"/>
        </pc:sldMkLst>
      </pc:sldChg>
      <pc:sldChg chg="modSp add mod">
        <pc:chgData name="Yoel Kortick" userId="167978f5-7f40-4909-85d5-d4149554ad4e" providerId="ADAL" clId="{E7727850-3F4E-4E5D-AE99-F3BDE2436399}" dt="2023-11-15T12:47:24.280" v="322" actId="20577"/>
        <pc:sldMkLst>
          <pc:docMk/>
          <pc:sldMk cId="4050498215" sldId="1827"/>
        </pc:sldMkLst>
        <pc:spChg chg="mod">
          <ac:chgData name="Yoel Kortick" userId="167978f5-7f40-4909-85d5-d4149554ad4e" providerId="ADAL" clId="{E7727850-3F4E-4E5D-AE99-F3BDE2436399}" dt="2023-11-15T12:47:24.280" v="322" actId="20577"/>
          <ac:spMkLst>
            <pc:docMk/>
            <pc:sldMk cId="4050498215" sldId="1827"/>
            <ac:spMk id="5" creationId="{E1E93DDD-29AC-4C7E-877D-B56AA55FB712}"/>
          </ac:spMkLst>
        </pc:spChg>
      </pc:sldChg>
      <pc:sldChg chg="modSp mod">
        <pc:chgData name="Yoel Kortick" userId="167978f5-7f40-4909-85d5-d4149554ad4e" providerId="ADAL" clId="{E7727850-3F4E-4E5D-AE99-F3BDE2436399}" dt="2023-11-21T10:07:34.039" v="393" actId="20577"/>
        <pc:sldMkLst>
          <pc:docMk/>
          <pc:sldMk cId="715656107" sldId="1886"/>
        </pc:sldMkLst>
        <pc:spChg chg="mod">
          <ac:chgData name="Yoel Kortick" userId="167978f5-7f40-4909-85d5-d4149554ad4e" providerId="ADAL" clId="{E7727850-3F4E-4E5D-AE99-F3BDE2436399}" dt="2023-11-21T10:07:34.039" v="393" actId="20577"/>
          <ac:spMkLst>
            <pc:docMk/>
            <pc:sldMk cId="715656107" sldId="1886"/>
            <ac:spMk id="5" creationId="{E8A1DDA2-AC00-41D8-9746-AC602EB1E40A}"/>
          </ac:spMkLst>
        </pc:spChg>
      </pc:sldChg>
      <pc:sldChg chg="del">
        <pc:chgData name="Yoel Kortick" userId="167978f5-7f40-4909-85d5-d4149554ad4e" providerId="ADAL" clId="{E7727850-3F4E-4E5D-AE99-F3BDE2436399}" dt="2023-11-21T10:03:49.529" v="370" actId="47"/>
        <pc:sldMkLst>
          <pc:docMk/>
          <pc:sldMk cId="2885753942" sldId="1887"/>
        </pc:sldMkLst>
      </pc:sldChg>
      <pc:sldChg chg="modSp mod">
        <pc:chgData name="Yoel Kortick" userId="167978f5-7f40-4909-85d5-d4149554ad4e" providerId="ADAL" clId="{E7727850-3F4E-4E5D-AE99-F3BDE2436399}" dt="2023-11-21T10:07:39.914" v="396" actId="20577"/>
        <pc:sldMkLst>
          <pc:docMk/>
          <pc:sldMk cId="1038416540" sldId="1888"/>
        </pc:sldMkLst>
        <pc:spChg chg="mod">
          <ac:chgData name="Yoel Kortick" userId="167978f5-7f40-4909-85d5-d4149554ad4e" providerId="ADAL" clId="{E7727850-3F4E-4E5D-AE99-F3BDE2436399}" dt="2023-11-21T10:07:39.914" v="396" actId="20577"/>
          <ac:spMkLst>
            <pc:docMk/>
            <pc:sldMk cId="1038416540" sldId="1888"/>
            <ac:spMk id="5" creationId="{E8A1DDA2-AC00-41D8-9746-AC602EB1E40A}"/>
          </ac:spMkLst>
        </pc:spChg>
      </pc:sldChg>
      <pc:sldChg chg="modSp mod">
        <pc:chgData name="Yoel Kortick" userId="167978f5-7f40-4909-85d5-d4149554ad4e" providerId="ADAL" clId="{E7727850-3F4E-4E5D-AE99-F3BDE2436399}" dt="2023-11-21T10:07:45.378" v="399" actId="20577"/>
        <pc:sldMkLst>
          <pc:docMk/>
          <pc:sldMk cId="4080511540" sldId="1889"/>
        </pc:sldMkLst>
        <pc:spChg chg="mod">
          <ac:chgData name="Yoel Kortick" userId="167978f5-7f40-4909-85d5-d4149554ad4e" providerId="ADAL" clId="{E7727850-3F4E-4E5D-AE99-F3BDE2436399}" dt="2023-11-21T10:07:45.378" v="399" actId="20577"/>
          <ac:spMkLst>
            <pc:docMk/>
            <pc:sldMk cId="4080511540" sldId="1889"/>
            <ac:spMk id="5" creationId="{E8A1DDA2-AC00-41D8-9746-AC602EB1E40A}"/>
          </ac:spMkLst>
        </pc:spChg>
      </pc:sldChg>
      <pc:sldChg chg="modSp mod">
        <pc:chgData name="Yoel Kortick" userId="167978f5-7f40-4909-85d5-d4149554ad4e" providerId="ADAL" clId="{E7727850-3F4E-4E5D-AE99-F3BDE2436399}" dt="2023-11-21T10:07:51.477" v="402" actId="20577"/>
        <pc:sldMkLst>
          <pc:docMk/>
          <pc:sldMk cId="1836364130" sldId="1895"/>
        </pc:sldMkLst>
        <pc:spChg chg="mod">
          <ac:chgData name="Yoel Kortick" userId="167978f5-7f40-4909-85d5-d4149554ad4e" providerId="ADAL" clId="{E7727850-3F4E-4E5D-AE99-F3BDE2436399}" dt="2023-11-21T10:07:51.477" v="402" actId="20577"/>
          <ac:spMkLst>
            <pc:docMk/>
            <pc:sldMk cId="1836364130" sldId="1895"/>
            <ac:spMk id="5" creationId="{E8A1DDA2-AC00-41D8-9746-AC602EB1E40A}"/>
          </ac:spMkLst>
        </pc:spChg>
      </pc:sldChg>
      <pc:sldChg chg="del">
        <pc:chgData name="Yoel Kortick" userId="167978f5-7f40-4909-85d5-d4149554ad4e" providerId="ADAL" clId="{E7727850-3F4E-4E5D-AE99-F3BDE2436399}" dt="2023-11-15T12:50:50.655" v="344" actId="47"/>
        <pc:sldMkLst>
          <pc:docMk/>
          <pc:sldMk cId="3548527980" sldId="2179"/>
        </pc:sldMkLst>
      </pc:sldChg>
      <pc:sldChg chg="del">
        <pc:chgData name="Yoel Kortick" userId="167978f5-7f40-4909-85d5-d4149554ad4e" providerId="ADAL" clId="{E7727850-3F4E-4E5D-AE99-F3BDE2436399}" dt="2023-11-15T12:50:17.631" v="341" actId="47"/>
        <pc:sldMkLst>
          <pc:docMk/>
          <pc:sldMk cId="382402889" sldId="2180"/>
        </pc:sldMkLst>
      </pc:sldChg>
      <pc:sldChg chg="del">
        <pc:chgData name="Yoel Kortick" userId="167978f5-7f40-4909-85d5-d4149554ad4e" providerId="ADAL" clId="{E7727850-3F4E-4E5D-AE99-F3BDE2436399}" dt="2023-11-15T12:47:26.743" v="323" actId="47"/>
        <pc:sldMkLst>
          <pc:docMk/>
          <pc:sldMk cId="2366223724" sldId="2181"/>
        </pc:sldMkLst>
      </pc:sldChg>
      <pc:sldChg chg="del">
        <pc:chgData name="Yoel Kortick" userId="167978f5-7f40-4909-85d5-d4149554ad4e" providerId="ADAL" clId="{E7727850-3F4E-4E5D-AE99-F3BDE2436399}" dt="2023-11-15T12:51:05.785" v="346" actId="47"/>
        <pc:sldMkLst>
          <pc:docMk/>
          <pc:sldMk cId="1444016448" sldId="2182"/>
        </pc:sldMkLst>
      </pc:sldChg>
      <pc:sldChg chg="del">
        <pc:chgData name="Yoel Kortick" userId="167978f5-7f40-4909-85d5-d4149554ad4e" providerId="ADAL" clId="{E7727850-3F4E-4E5D-AE99-F3BDE2436399}" dt="2023-11-15T12:51:39.767" v="348" actId="47"/>
        <pc:sldMkLst>
          <pc:docMk/>
          <pc:sldMk cId="712092308" sldId="2183"/>
        </pc:sldMkLst>
      </pc:sldChg>
      <pc:sldChg chg="del">
        <pc:chgData name="Yoel Kortick" userId="167978f5-7f40-4909-85d5-d4149554ad4e" providerId="ADAL" clId="{E7727850-3F4E-4E5D-AE99-F3BDE2436399}" dt="2023-11-15T12:52:59.561" v="354" actId="47"/>
        <pc:sldMkLst>
          <pc:docMk/>
          <pc:sldMk cId="3258258981" sldId="2184"/>
        </pc:sldMkLst>
      </pc:sldChg>
      <pc:sldChg chg="del">
        <pc:chgData name="Yoel Kortick" userId="167978f5-7f40-4909-85d5-d4149554ad4e" providerId="ADAL" clId="{E7727850-3F4E-4E5D-AE99-F3BDE2436399}" dt="2023-11-15T12:53:40.426" v="357" actId="47"/>
        <pc:sldMkLst>
          <pc:docMk/>
          <pc:sldMk cId="701318912" sldId="2185"/>
        </pc:sldMkLst>
      </pc:sldChg>
      <pc:sldChg chg="del">
        <pc:chgData name="Yoel Kortick" userId="167978f5-7f40-4909-85d5-d4149554ad4e" providerId="ADAL" clId="{E7727850-3F4E-4E5D-AE99-F3BDE2436399}" dt="2023-11-15T12:54:17.233" v="366" actId="47"/>
        <pc:sldMkLst>
          <pc:docMk/>
          <pc:sldMk cId="1969724711" sldId="2186"/>
        </pc:sldMkLst>
      </pc:sldChg>
      <pc:sldChg chg="del">
        <pc:chgData name="Yoel Kortick" userId="167978f5-7f40-4909-85d5-d4149554ad4e" providerId="ADAL" clId="{E7727850-3F4E-4E5D-AE99-F3BDE2436399}" dt="2023-11-15T12:45:18.986" v="301" actId="47"/>
        <pc:sldMkLst>
          <pc:docMk/>
          <pc:sldMk cId="3629396766" sldId="2200"/>
        </pc:sldMkLst>
      </pc:sldChg>
      <pc:sldChg chg="del">
        <pc:chgData name="Yoel Kortick" userId="167978f5-7f40-4909-85d5-d4149554ad4e" providerId="ADAL" clId="{E7727850-3F4E-4E5D-AE99-F3BDE2436399}" dt="2023-11-15T12:54:35.912" v="367" actId="47"/>
        <pc:sldMkLst>
          <pc:docMk/>
          <pc:sldMk cId="773547800" sldId="2201"/>
        </pc:sldMkLst>
      </pc:sldChg>
      <pc:sldChg chg="modSp add mod">
        <pc:chgData name="Yoel Kortick" userId="167978f5-7f40-4909-85d5-d4149554ad4e" providerId="ADAL" clId="{E7727850-3F4E-4E5D-AE99-F3BDE2436399}" dt="2023-11-15T12:50:13.670" v="340" actId="404"/>
        <pc:sldMkLst>
          <pc:docMk/>
          <pc:sldMk cId="2651079580" sldId="2202"/>
        </pc:sldMkLst>
        <pc:spChg chg="mod">
          <ac:chgData name="Yoel Kortick" userId="167978f5-7f40-4909-85d5-d4149554ad4e" providerId="ADAL" clId="{E7727850-3F4E-4E5D-AE99-F3BDE2436399}" dt="2023-11-15T12:50:13.670" v="340" actId="404"/>
          <ac:spMkLst>
            <pc:docMk/>
            <pc:sldMk cId="2651079580" sldId="2202"/>
            <ac:spMk id="5" creationId="{E1E93DDD-29AC-4C7E-877D-B56AA55FB712}"/>
          </ac:spMkLst>
        </pc:spChg>
      </pc:sldChg>
      <pc:sldChg chg="modSp add mod">
        <pc:chgData name="Yoel Kortick" userId="167978f5-7f40-4909-85d5-d4149554ad4e" providerId="ADAL" clId="{E7727850-3F4E-4E5D-AE99-F3BDE2436399}" dt="2023-11-15T12:50:46.670" v="343" actId="14100"/>
        <pc:sldMkLst>
          <pc:docMk/>
          <pc:sldMk cId="2222435013" sldId="2203"/>
        </pc:sldMkLst>
        <pc:spChg chg="mod">
          <ac:chgData name="Yoel Kortick" userId="167978f5-7f40-4909-85d5-d4149554ad4e" providerId="ADAL" clId="{E7727850-3F4E-4E5D-AE99-F3BDE2436399}" dt="2023-11-15T12:50:46.670" v="343" actId="14100"/>
          <ac:spMkLst>
            <pc:docMk/>
            <pc:sldMk cId="2222435013" sldId="2203"/>
            <ac:spMk id="5" creationId="{E1E93DDD-29AC-4C7E-877D-B56AA55FB712}"/>
          </ac:spMkLst>
        </pc:spChg>
      </pc:sldChg>
      <pc:sldChg chg="modSp add mod">
        <pc:chgData name="Yoel Kortick" userId="167978f5-7f40-4909-85d5-d4149554ad4e" providerId="ADAL" clId="{E7727850-3F4E-4E5D-AE99-F3BDE2436399}" dt="2023-11-15T12:51:02.974" v="345"/>
        <pc:sldMkLst>
          <pc:docMk/>
          <pc:sldMk cId="2019858811" sldId="2204"/>
        </pc:sldMkLst>
        <pc:spChg chg="mod">
          <ac:chgData name="Yoel Kortick" userId="167978f5-7f40-4909-85d5-d4149554ad4e" providerId="ADAL" clId="{E7727850-3F4E-4E5D-AE99-F3BDE2436399}" dt="2023-11-15T12:51:02.974" v="345"/>
          <ac:spMkLst>
            <pc:docMk/>
            <pc:sldMk cId="2019858811" sldId="2204"/>
            <ac:spMk id="5" creationId="{E1E93DDD-29AC-4C7E-877D-B56AA55FB712}"/>
          </ac:spMkLst>
        </pc:spChg>
      </pc:sldChg>
      <pc:sldChg chg="modSp add mod">
        <pc:chgData name="Yoel Kortick" userId="167978f5-7f40-4909-85d5-d4149554ad4e" providerId="ADAL" clId="{E7727850-3F4E-4E5D-AE99-F3BDE2436399}" dt="2023-11-15T12:51:37.175" v="347"/>
        <pc:sldMkLst>
          <pc:docMk/>
          <pc:sldMk cId="3751537268" sldId="2205"/>
        </pc:sldMkLst>
        <pc:spChg chg="mod">
          <ac:chgData name="Yoel Kortick" userId="167978f5-7f40-4909-85d5-d4149554ad4e" providerId="ADAL" clId="{E7727850-3F4E-4E5D-AE99-F3BDE2436399}" dt="2023-11-15T12:51:37.175" v="347"/>
          <ac:spMkLst>
            <pc:docMk/>
            <pc:sldMk cId="3751537268" sldId="2205"/>
            <ac:spMk id="5" creationId="{E1E93DDD-29AC-4C7E-877D-B56AA55FB712}"/>
          </ac:spMkLst>
        </pc:spChg>
      </pc:sldChg>
      <pc:sldChg chg="modSp add mod">
        <pc:chgData name="Yoel Kortick" userId="167978f5-7f40-4909-85d5-d4149554ad4e" providerId="ADAL" clId="{E7727850-3F4E-4E5D-AE99-F3BDE2436399}" dt="2023-11-15T12:52:50.438" v="353" actId="404"/>
        <pc:sldMkLst>
          <pc:docMk/>
          <pc:sldMk cId="815000010" sldId="2206"/>
        </pc:sldMkLst>
        <pc:spChg chg="mod">
          <ac:chgData name="Yoel Kortick" userId="167978f5-7f40-4909-85d5-d4149554ad4e" providerId="ADAL" clId="{E7727850-3F4E-4E5D-AE99-F3BDE2436399}" dt="2023-11-15T12:52:50.438" v="353" actId="404"/>
          <ac:spMkLst>
            <pc:docMk/>
            <pc:sldMk cId="815000010" sldId="2206"/>
            <ac:spMk id="5" creationId="{E1E93DDD-29AC-4C7E-877D-B56AA55FB712}"/>
          </ac:spMkLst>
        </pc:spChg>
      </pc:sldChg>
      <pc:sldChg chg="modSp add mod">
        <pc:chgData name="Yoel Kortick" userId="167978f5-7f40-4909-85d5-d4149554ad4e" providerId="ADAL" clId="{E7727850-3F4E-4E5D-AE99-F3BDE2436399}" dt="2023-11-15T12:53:38.180" v="356" actId="14100"/>
        <pc:sldMkLst>
          <pc:docMk/>
          <pc:sldMk cId="1142095915" sldId="2207"/>
        </pc:sldMkLst>
        <pc:spChg chg="mod">
          <ac:chgData name="Yoel Kortick" userId="167978f5-7f40-4909-85d5-d4149554ad4e" providerId="ADAL" clId="{E7727850-3F4E-4E5D-AE99-F3BDE2436399}" dt="2023-11-15T12:53:38.180" v="356" actId="14100"/>
          <ac:spMkLst>
            <pc:docMk/>
            <pc:sldMk cId="1142095915" sldId="2207"/>
            <ac:spMk id="5" creationId="{E1E93DDD-29AC-4C7E-877D-B56AA55FB712}"/>
          </ac:spMkLst>
        </pc:spChg>
      </pc:sldChg>
      <pc:sldChg chg="modSp add mod">
        <pc:chgData name="Yoel Kortick" userId="167978f5-7f40-4909-85d5-d4149554ad4e" providerId="ADAL" clId="{E7727850-3F4E-4E5D-AE99-F3BDE2436399}" dt="2023-11-15T12:54:12.051" v="365" actId="255"/>
        <pc:sldMkLst>
          <pc:docMk/>
          <pc:sldMk cId="2381312695" sldId="2208"/>
        </pc:sldMkLst>
        <pc:spChg chg="mod">
          <ac:chgData name="Yoel Kortick" userId="167978f5-7f40-4909-85d5-d4149554ad4e" providerId="ADAL" clId="{E7727850-3F4E-4E5D-AE99-F3BDE2436399}" dt="2023-11-15T12:54:12.051" v="365" actId="255"/>
          <ac:spMkLst>
            <pc:docMk/>
            <pc:sldMk cId="2381312695" sldId="2208"/>
            <ac:spMk id="5" creationId="{E1E93DDD-29AC-4C7E-877D-B56AA55FB712}"/>
          </ac:spMkLst>
        </pc:spChg>
      </pc:sldChg>
      <pc:sldMasterChg chg="addSp delSp modSp mod delSldLayout modSldLayout">
        <pc:chgData name="Yoel Kortick" userId="167978f5-7f40-4909-85d5-d4149554ad4e" providerId="ADAL" clId="{E7727850-3F4E-4E5D-AE99-F3BDE2436399}" dt="2023-11-15T12:48:02.948" v="328" actId="47"/>
        <pc:sldMasterMkLst>
          <pc:docMk/>
          <pc:sldMasterMk cId="2149381290" sldId="2147483648"/>
        </pc:sldMasterMkLst>
        <pc:spChg chg="mod">
          <ac:chgData name="Yoel Kortick" userId="167978f5-7f40-4909-85d5-d4149554ad4e" providerId="ADAL" clId="{E7727850-3F4E-4E5D-AE99-F3BDE2436399}" dt="2023-11-15T12:41:40.926" v="1" actId="20577"/>
          <ac:spMkLst>
            <pc:docMk/>
            <pc:sldMasterMk cId="2149381290" sldId="2147483648"/>
            <ac:spMk id="27" creationId="{00000000-0000-0000-0000-000000000000}"/>
          </ac:spMkLst>
        </pc:spChg>
        <pc:picChg chg="add mod">
          <ac:chgData name="Yoel Kortick" userId="167978f5-7f40-4909-85d5-d4149554ad4e" providerId="ADAL" clId="{E7727850-3F4E-4E5D-AE99-F3BDE2436399}" dt="2023-11-15T12:46:05.109" v="305" actId="1037"/>
          <ac:picMkLst>
            <pc:docMk/>
            <pc:sldMasterMk cId="2149381290" sldId="2147483648"/>
            <ac:picMk id="4" creationId="{E8969933-B73A-4E6D-BF2A-B2922BF9DCB6}"/>
          </ac:picMkLst>
        </pc:picChg>
        <pc:picChg chg="del">
          <ac:chgData name="Yoel Kortick" userId="167978f5-7f40-4909-85d5-d4149554ad4e" providerId="ADAL" clId="{E7727850-3F4E-4E5D-AE99-F3BDE2436399}" dt="2023-11-15T12:41:46.940" v="2" actId="478"/>
          <ac:picMkLst>
            <pc:docMk/>
            <pc:sldMasterMk cId="2149381290" sldId="2147483648"/>
            <ac:picMk id="11" creationId="{7EBAC4EA-F1FC-4807-83EF-A332FE1834EC}"/>
          </ac:picMkLst>
        </pc:picChg>
        <pc:sldLayoutChg chg="addSp delSp modSp mod">
          <pc:chgData name="Yoel Kortick" userId="167978f5-7f40-4909-85d5-d4149554ad4e" providerId="ADAL" clId="{E7727850-3F4E-4E5D-AE99-F3BDE2436399}" dt="2023-11-15T12:42:53.736" v="195" actId="1038"/>
          <pc:sldLayoutMkLst>
            <pc:docMk/>
            <pc:sldMasterMk cId="2149381290" sldId="2147483648"/>
            <pc:sldLayoutMk cId="4148001509" sldId="2147483760"/>
          </pc:sldLayoutMkLst>
          <pc:picChg chg="add mod">
            <ac:chgData name="Yoel Kortick" userId="167978f5-7f40-4909-85d5-d4149554ad4e" providerId="ADAL" clId="{E7727850-3F4E-4E5D-AE99-F3BDE2436399}" dt="2023-11-15T12:42:53.736" v="195" actId="1038"/>
            <ac:picMkLst>
              <pc:docMk/>
              <pc:sldMasterMk cId="2149381290" sldId="2147483648"/>
              <pc:sldLayoutMk cId="4148001509" sldId="2147483760"/>
              <ac:picMk id="2" creationId="{E8969933-B73A-4E6D-BF2A-B2922BF9DCB6}"/>
            </ac:picMkLst>
          </pc:picChg>
          <pc:picChg chg="del">
            <ac:chgData name="Yoel Kortick" userId="167978f5-7f40-4909-85d5-d4149554ad4e" providerId="ADAL" clId="{E7727850-3F4E-4E5D-AE99-F3BDE2436399}" dt="2023-11-15T12:42:40.972" v="111" actId="478"/>
            <ac:picMkLst>
              <pc:docMk/>
              <pc:sldMasterMk cId="2149381290" sldId="2147483648"/>
              <pc:sldLayoutMk cId="4148001509" sldId="2147483760"/>
              <ac:picMk id="6" creationId="{01CD86AC-6328-4F53-9651-F298F891446D}"/>
            </ac:picMkLst>
          </pc:picChg>
          <pc:picChg chg="mod">
            <ac:chgData name="Yoel Kortick" userId="167978f5-7f40-4909-85d5-d4149554ad4e" providerId="ADAL" clId="{E7727850-3F4E-4E5D-AE99-F3BDE2436399}" dt="2023-11-15T12:42:45.620" v="114" actId="1076"/>
            <ac:picMkLst>
              <pc:docMk/>
              <pc:sldMasterMk cId="2149381290" sldId="2147483648"/>
              <pc:sldLayoutMk cId="4148001509" sldId="2147483760"/>
              <ac:picMk id="7" creationId="{CED4070D-C4D2-400F-874F-9BF6131A5DC8}"/>
            </ac:picMkLst>
          </pc:picChg>
        </pc:sldLayoutChg>
        <pc:sldLayoutChg chg="addSp delSp modSp mod">
          <pc:chgData name="Yoel Kortick" userId="167978f5-7f40-4909-85d5-d4149554ad4e" providerId="ADAL" clId="{E7727850-3F4E-4E5D-AE99-F3BDE2436399}" dt="2023-11-15T12:43:29.629" v="282" actId="1038"/>
          <pc:sldLayoutMkLst>
            <pc:docMk/>
            <pc:sldMasterMk cId="2149381290" sldId="2147483648"/>
            <pc:sldLayoutMk cId="2875643520" sldId="2147483761"/>
          </pc:sldLayoutMkLst>
          <pc:picChg chg="add mod">
            <ac:chgData name="Yoel Kortick" userId="167978f5-7f40-4909-85d5-d4149554ad4e" providerId="ADAL" clId="{E7727850-3F4E-4E5D-AE99-F3BDE2436399}" dt="2023-11-15T12:43:29.629" v="282" actId="1038"/>
            <ac:picMkLst>
              <pc:docMk/>
              <pc:sldMasterMk cId="2149381290" sldId="2147483648"/>
              <pc:sldLayoutMk cId="2875643520" sldId="2147483761"/>
              <ac:picMk id="2" creationId="{E8969933-B73A-4E6D-BF2A-B2922BF9DCB6}"/>
            </ac:picMkLst>
          </pc:picChg>
          <pc:picChg chg="del">
            <ac:chgData name="Yoel Kortick" userId="167978f5-7f40-4909-85d5-d4149554ad4e" providerId="ADAL" clId="{E7727850-3F4E-4E5D-AE99-F3BDE2436399}" dt="2023-11-15T12:43:02.596" v="196" actId="478"/>
            <ac:picMkLst>
              <pc:docMk/>
              <pc:sldMasterMk cId="2149381290" sldId="2147483648"/>
              <pc:sldLayoutMk cId="2875643520" sldId="2147483761"/>
              <ac:picMk id="6" creationId="{656C75CC-304E-4609-AA93-E8AC9A8C40FA}"/>
            </ac:picMkLst>
          </pc:picChg>
          <pc:picChg chg="mod">
            <ac:chgData name="Yoel Kortick" userId="167978f5-7f40-4909-85d5-d4149554ad4e" providerId="ADAL" clId="{E7727850-3F4E-4E5D-AE99-F3BDE2436399}" dt="2023-11-15T12:43:20.043" v="203" actId="1076"/>
            <ac:picMkLst>
              <pc:docMk/>
              <pc:sldMasterMk cId="2149381290" sldId="2147483648"/>
              <pc:sldLayoutMk cId="2875643520" sldId="2147483761"/>
              <ac:picMk id="7" creationId="{7A5E2835-2900-462D-9FF3-39B9A6F72830}"/>
            </ac:picMkLst>
          </pc:picChg>
        </pc:sldLayoutChg>
        <pc:sldLayoutChg chg="addSp delSp modSp mod">
          <pc:chgData name="Yoel Kortick" userId="167978f5-7f40-4909-85d5-d4149554ad4e" providerId="ADAL" clId="{E7727850-3F4E-4E5D-AE99-F3BDE2436399}" dt="2023-11-15T12:44:26.208" v="292"/>
          <pc:sldLayoutMkLst>
            <pc:docMk/>
            <pc:sldMasterMk cId="2149381290" sldId="2147483648"/>
            <pc:sldLayoutMk cId="1592572903" sldId="2147483793"/>
          </pc:sldLayoutMkLst>
          <pc:picChg chg="add mod">
            <ac:chgData name="Yoel Kortick" userId="167978f5-7f40-4909-85d5-d4149554ad4e" providerId="ADAL" clId="{E7727850-3F4E-4E5D-AE99-F3BDE2436399}" dt="2023-11-15T12:44:26.208" v="292"/>
            <ac:picMkLst>
              <pc:docMk/>
              <pc:sldMasterMk cId="2149381290" sldId="2147483648"/>
              <pc:sldLayoutMk cId="1592572903" sldId="2147483793"/>
              <ac:picMk id="2" creationId="{2E5F954D-AEEC-5317-9460-285E41B26DB7}"/>
            </ac:picMkLst>
          </pc:picChg>
          <pc:picChg chg="del">
            <ac:chgData name="Yoel Kortick" userId="167978f5-7f40-4909-85d5-d4149554ad4e" providerId="ADAL" clId="{E7727850-3F4E-4E5D-AE99-F3BDE2436399}" dt="2023-11-15T12:44:25.359" v="291" actId="478"/>
            <ac:picMkLst>
              <pc:docMk/>
              <pc:sldMasterMk cId="2149381290" sldId="2147483648"/>
              <pc:sldLayoutMk cId="1592572903" sldId="2147483793"/>
              <ac:picMk id="8" creationId="{4CE13DB0-53A3-4078-A2A3-ECC5D8C4535E}"/>
            </ac:picMkLst>
          </pc:picChg>
        </pc:sldLayoutChg>
        <pc:sldLayoutChg chg="addSp delSp modSp mod">
          <pc:chgData name="Yoel Kortick" userId="167978f5-7f40-4909-85d5-d4149554ad4e" providerId="ADAL" clId="{E7727850-3F4E-4E5D-AE99-F3BDE2436399}" dt="2023-11-15T12:42:33.571" v="110" actId="1038"/>
          <pc:sldLayoutMkLst>
            <pc:docMk/>
            <pc:sldMasterMk cId="2149381290" sldId="2147483648"/>
            <pc:sldLayoutMk cId="1512617206" sldId="2147483797"/>
          </pc:sldLayoutMkLst>
          <pc:picChg chg="add mod">
            <ac:chgData name="Yoel Kortick" userId="167978f5-7f40-4909-85d5-d4149554ad4e" providerId="ADAL" clId="{E7727850-3F4E-4E5D-AE99-F3BDE2436399}" dt="2023-11-15T12:42:33.571" v="110" actId="1038"/>
            <ac:picMkLst>
              <pc:docMk/>
              <pc:sldMasterMk cId="2149381290" sldId="2147483648"/>
              <pc:sldLayoutMk cId="1512617206" sldId="2147483797"/>
              <ac:picMk id="2" creationId="{E8969933-B73A-4E6D-BF2A-B2922BF9DCB6}"/>
            </ac:picMkLst>
          </pc:picChg>
          <pc:picChg chg="del">
            <ac:chgData name="Yoel Kortick" userId="167978f5-7f40-4909-85d5-d4149554ad4e" providerId="ADAL" clId="{E7727850-3F4E-4E5D-AE99-F3BDE2436399}" dt="2023-11-15T12:42:21.132" v="105" actId="478"/>
            <ac:picMkLst>
              <pc:docMk/>
              <pc:sldMasterMk cId="2149381290" sldId="2147483648"/>
              <pc:sldLayoutMk cId="1512617206" sldId="2147483797"/>
              <ac:picMk id="9" creationId="{2E76619D-74F7-467A-85C7-F9FED26DC885}"/>
            </ac:picMkLst>
          </pc:picChg>
        </pc:sldLayoutChg>
        <pc:sldLayoutChg chg="addSp delSp modSp mod">
          <pc:chgData name="Yoel Kortick" userId="167978f5-7f40-4909-85d5-d4149554ad4e" providerId="ADAL" clId="{E7727850-3F4E-4E5D-AE99-F3BDE2436399}" dt="2023-11-15T12:43:41.564" v="284"/>
          <pc:sldLayoutMkLst>
            <pc:docMk/>
            <pc:sldMasterMk cId="2149381290" sldId="2147483648"/>
            <pc:sldLayoutMk cId="2592385267" sldId="2147483800"/>
          </pc:sldLayoutMkLst>
          <pc:picChg chg="add mod">
            <ac:chgData name="Yoel Kortick" userId="167978f5-7f40-4909-85d5-d4149554ad4e" providerId="ADAL" clId="{E7727850-3F4E-4E5D-AE99-F3BDE2436399}" dt="2023-11-15T12:43:41.564" v="284"/>
            <ac:picMkLst>
              <pc:docMk/>
              <pc:sldMasterMk cId="2149381290" sldId="2147483648"/>
              <pc:sldLayoutMk cId="2592385267" sldId="2147483800"/>
              <ac:picMk id="2" creationId="{EC23B3AA-73F0-1191-412D-DF10B5564EFB}"/>
            </ac:picMkLst>
          </pc:picChg>
          <pc:picChg chg="del">
            <ac:chgData name="Yoel Kortick" userId="167978f5-7f40-4909-85d5-d4149554ad4e" providerId="ADAL" clId="{E7727850-3F4E-4E5D-AE99-F3BDE2436399}" dt="2023-11-15T12:43:40.622" v="283" actId="478"/>
            <ac:picMkLst>
              <pc:docMk/>
              <pc:sldMasterMk cId="2149381290" sldId="2147483648"/>
              <pc:sldLayoutMk cId="2592385267" sldId="2147483800"/>
              <ac:picMk id="6" creationId="{CE7F33B8-6CE1-473F-AFF4-617A3F31D497}"/>
            </ac:picMkLst>
          </pc:picChg>
        </pc:sldLayoutChg>
        <pc:sldLayoutChg chg="addSp delSp modSp mod">
          <pc:chgData name="Yoel Kortick" userId="167978f5-7f40-4909-85d5-d4149554ad4e" providerId="ADAL" clId="{E7727850-3F4E-4E5D-AE99-F3BDE2436399}" dt="2023-11-15T12:43:51.403" v="288"/>
          <pc:sldLayoutMkLst>
            <pc:docMk/>
            <pc:sldMasterMk cId="2149381290" sldId="2147483648"/>
            <pc:sldLayoutMk cId="3879876106" sldId="2147483801"/>
          </pc:sldLayoutMkLst>
          <pc:picChg chg="add mod">
            <ac:chgData name="Yoel Kortick" userId="167978f5-7f40-4909-85d5-d4149554ad4e" providerId="ADAL" clId="{E7727850-3F4E-4E5D-AE99-F3BDE2436399}" dt="2023-11-15T12:43:51.403" v="288"/>
            <ac:picMkLst>
              <pc:docMk/>
              <pc:sldMasterMk cId="2149381290" sldId="2147483648"/>
              <pc:sldLayoutMk cId="3879876106" sldId="2147483801"/>
              <ac:picMk id="2" creationId="{63E84D0B-5B51-A45C-5F4A-3553A4627D6F}"/>
            </ac:picMkLst>
          </pc:picChg>
          <pc:picChg chg="del">
            <ac:chgData name="Yoel Kortick" userId="167978f5-7f40-4909-85d5-d4149554ad4e" providerId="ADAL" clId="{E7727850-3F4E-4E5D-AE99-F3BDE2436399}" dt="2023-11-15T12:43:50.616" v="287" actId="478"/>
            <ac:picMkLst>
              <pc:docMk/>
              <pc:sldMasterMk cId="2149381290" sldId="2147483648"/>
              <pc:sldLayoutMk cId="3879876106" sldId="2147483801"/>
              <ac:picMk id="8" creationId="{0E50B12E-3C73-422B-996E-296B1A622CDC}"/>
            </ac:picMkLst>
          </pc:picChg>
        </pc:sldLayoutChg>
        <pc:sldLayoutChg chg="addSp delSp modSp mod">
          <pc:chgData name="Yoel Kortick" userId="167978f5-7f40-4909-85d5-d4149554ad4e" providerId="ADAL" clId="{E7727850-3F4E-4E5D-AE99-F3BDE2436399}" dt="2023-11-15T12:44:30.298" v="294"/>
          <pc:sldLayoutMkLst>
            <pc:docMk/>
            <pc:sldMasterMk cId="2149381290" sldId="2147483648"/>
            <pc:sldLayoutMk cId="2129177998" sldId="2147483802"/>
          </pc:sldLayoutMkLst>
          <pc:picChg chg="add mod">
            <ac:chgData name="Yoel Kortick" userId="167978f5-7f40-4909-85d5-d4149554ad4e" providerId="ADAL" clId="{E7727850-3F4E-4E5D-AE99-F3BDE2436399}" dt="2023-11-15T12:44:30.298" v="294"/>
            <ac:picMkLst>
              <pc:docMk/>
              <pc:sldMasterMk cId="2149381290" sldId="2147483648"/>
              <pc:sldLayoutMk cId="2129177998" sldId="2147483802"/>
              <ac:picMk id="2" creationId="{F94D5811-C5F4-1DE2-C0F2-F5237936188A}"/>
            </ac:picMkLst>
          </pc:picChg>
          <pc:picChg chg="del">
            <ac:chgData name="Yoel Kortick" userId="167978f5-7f40-4909-85d5-d4149554ad4e" providerId="ADAL" clId="{E7727850-3F4E-4E5D-AE99-F3BDE2436399}" dt="2023-11-15T12:44:29.813" v="293" actId="478"/>
            <ac:picMkLst>
              <pc:docMk/>
              <pc:sldMasterMk cId="2149381290" sldId="2147483648"/>
              <pc:sldLayoutMk cId="2129177998" sldId="2147483802"/>
              <ac:picMk id="9" creationId="{702588C6-1F2E-4B31-8CAC-F6603DABC367}"/>
            </ac:picMkLst>
          </pc:picChg>
        </pc:sldLayoutChg>
        <pc:sldLayoutChg chg="addSp delSp modSp mod">
          <pc:chgData name="Yoel Kortick" userId="167978f5-7f40-4909-85d5-d4149554ad4e" providerId="ADAL" clId="{E7727850-3F4E-4E5D-AE99-F3BDE2436399}" dt="2023-11-15T12:43:46.332" v="286"/>
          <pc:sldLayoutMkLst>
            <pc:docMk/>
            <pc:sldMasterMk cId="2149381290" sldId="2147483648"/>
            <pc:sldLayoutMk cId="2652357526" sldId="2147483806"/>
          </pc:sldLayoutMkLst>
          <pc:picChg chg="add mod">
            <ac:chgData name="Yoel Kortick" userId="167978f5-7f40-4909-85d5-d4149554ad4e" providerId="ADAL" clId="{E7727850-3F4E-4E5D-AE99-F3BDE2436399}" dt="2023-11-15T12:43:46.332" v="286"/>
            <ac:picMkLst>
              <pc:docMk/>
              <pc:sldMasterMk cId="2149381290" sldId="2147483648"/>
              <pc:sldLayoutMk cId="2652357526" sldId="2147483806"/>
              <ac:picMk id="2" creationId="{D3CE2B99-2BEB-5E64-2697-83B36F84D7BE}"/>
            </ac:picMkLst>
          </pc:picChg>
          <pc:picChg chg="del">
            <ac:chgData name="Yoel Kortick" userId="167978f5-7f40-4909-85d5-d4149554ad4e" providerId="ADAL" clId="{E7727850-3F4E-4E5D-AE99-F3BDE2436399}" dt="2023-11-15T12:43:45.824" v="285" actId="478"/>
            <ac:picMkLst>
              <pc:docMk/>
              <pc:sldMasterMk cId="2149381290" sldId="2147483648"/>
              <pc:sldLayoutMk cId="2652357526" sldId="2147483806"/>
              <ac:picMk id="7" creationId="{ED168737-3432-4D60-931F-497CB0999BF4}"/>
            </ac:picMkLst>
          </pc:picChg>
        </pc:sldLayoutChg>
        <pc:sldLayoutChg chg="addSp delSp modSp mod">
          <pc:chgData name="Yoel Kortick" userId="167978f5-7f40-4909-85d5-d4149554ad4e" providerId="ADAL" clId="{E7727850-3F4E-4E5D-AE99-F3BDE2436399}" dt="2023-11-15T12:43:56.036" v="290"/>
          <pc:sldLayoutMkLst>
            <pc:docMk/>
            <pc:sldMasterMk cId="2149381290" sldId="2147483648"/>
            <pc:sldLayoutMk cId="3902147775" sldId="2147483809"/>
          </pc:sldLayoutMkLst>
          <pc:picChg chg="add mod">
            <ac:chgData name="Yoel Kortick" userId="167978f5-7f40-4909-85d5-d4149554ad4e" providerId="ADAL" clId="{E7727850-3F4E-4E5D-AE99-F3BDE2436399}" dt="2023-11-15T12:43:56.036" v="290"/>
            <ac:picMkLst>
              <pc:docMk/>
              <pc:sldMasterMk cId="2149381290" sldId="2147483648"/>
              <pc:sldLayoutMk cId="3902147775" sldId="2147483809"/>
              <ac:picMk id="2" creationId="{F4F6A5A4-F5BA-A360-16B8-BA20018B617F}"/>
            </ac:picMkLst>
          </pc:picChg>
          <pc:picChg chg="del">
            <ac:chgData name="Yoel Kortick" userId="167978f5-7f40-4909-85d5-d4149554ad4e" providerId="ADAL" clId="{E7727850-3F4E-4E5D-AE99-F3BDE2436399}" dt="2023-11-15T12:43:55.273" v="289" actId="478"/>
            <ac:picMkLst>
              <pc:docMk/>
              <pc:sldMasterMk cId="2149381290" sldId="2147483648"/>
              <pc:sldLayoutMk cId="3902147775" sldId="2147483809"/>
              <ac:picMk id="8" creationId="{0E50B12E-3C73-422B-996E-296B1A622CDC}"/>
            </ac:picMkLst>
          </pc:picChg>
        </pc:sldLayoutChg>
        <pc:sldLayoutChg chg="addSp delSp modSp mod">
          <pc:chgData name="Yoel Kortick" userId="167978f5-7f40-4909-85d5-d4149554ad4e" providerId="ADAL" clId="{E7727850-3F4E-4E5D-AE99-F3BDE2436399}" dt="2023-11-15T12:44:34.801" v="296"/>
          <pc:sldLayoutMkLst>
            <pc:docMk/>
            <pc:sldMasterMk cId="2149381290" sldId="2147483648"/>
            <pc:sldLayoutMk cId="593587089" sldId="2147483813"/>
          </pc:sldLayoutMkLst>
          <pc:picChg chg="add mod">
            <ac:chgData name="Yoel Kortick" userId="167978f5-7f40-4909-85d5-d4149554ad4e" providerId="ADAL" clId="{E7727850-3F4E-4E5D-AE99-F3BDE2436399}" dt="2023-11-15T12:44:34.801" v="296"/>
            <ac:picMkLst>
              <pc:docMk/>
              <pc:sldMasterMk cId="2149381290" sldId="2147483648"/>
              <pc:sldLayoutMk cId="593587089" sldId="2147483813"/>
              <ac:picMk id="2" creationId="{9F083975-D592-37C5-00A7-EE168F7347E6}"/>
            </ac:picMkLst>
          </pc:picChg>
          <pc:picChg chg="del">
            <ac:chgData name="Yoel Kortick" userId="167978f5-7f40-4909-85d5-d4149554ad4e" providerId="ADAL" clId="{E7727850-3F4E-4E5D-AE99-F3BDE2436399}" dt="2023-11-15T12:44:34.295" v="295" actId="478"/>
            <ac:picMkLst>
              <pc:docMk/>
              <pc:sldMasterMk cId="2149381290" sldId="2147483648"/>
              <pc:sldLayoutMk cId="593587089" sldId="2147483813"/>
              <ac:picMk id="8" creationId="{E0C87C35-9F9E-4105-B01E-1C9EEAC8EE80}"/>
            </ac:picMkLst>
          </pc:picChg>
        </pc:sldLayoutChg>
        <pc:sldLayoutChg chg="addSp delSp modSp mod">
          <pc:chgData name="Yoel Kortick" userId="167978f5-7f40-4909-85d5-d4149554ad4e" providerId="ADAL" clId="{E7727850-3F4E-4E5D-AE99-F3BDE2436399}" dt="2023-11-15T12:44:40.903" v="298"/>
          <pc:sldLayoutMkLst>
            <pc:docMk/>
            <pc:sldMasterMk cId="2149381290" sldId="2147483648"/>
            <pc:sldLayoutMk cId="1271289073" sldId="2147483814"/>
          </pc:sldLayoutMkLst>
          <pc:picChg chg="add mod">
            <ac:chgData name="Yoel Kortick" userId="167978f5-7f40-4909-85d5-d4149554ad4e" providerId="ADAL" clId="{E7727850-3F4E-4E5D-AE99-F3BDE2436399}" dt="2023-11-15T12:44:40.903" v="298"/>
            <ac:picMkLst>
              <pc:docMk/>
              <pc:sldMasterMk cId="2149381290" sldId="2147483648"/>
              <pc:sldLayoutMk cId="1271289073" sldId="2147483814"/>
              <ac:picMk id="2" creationId="{44D153F0-5CF5-35BD-3468-F3121CBA03EF}"/>
            </ac:picMkLst>
          </pc:picChg>
          <pc:picChg chg="del">
            <ac:chgData name="Yoel Kortick" userId="167978f5-7f40-4909-85d5-d4149554ad4e" providerId="ADAL" clId="{E7727850-3F4E-4E5D-AE99-F3BDE2436399}" dt="2023-11-15T12:44:39.883" v="297" actId="478"/>
            <ac:picMkLst>
              <pc:docMk/>
              <pc:sldMasterMk cId="2149381290" sldId="2147483648"/>
              <pc:sldLayoutMk cId="1271289073" sldId="2147483814"/>
              <ac:picMk id="8" creationId="{F49639CC-2BE4-4519-B044-C1EE571ECD3E}"/>
            </ac:picMkLst>
          </pc:picChg>
        </pc:sldLayoutChg>
        <pc:sldLayoutChg chg="addSp delSp modSp del mod">
          <pc:chgData name="Yoel Kortick" userId="167978f5-7f40-4909-85d5-d4149554ad4e" providerId="ADAL" clId="{E7727850-3F4E-4E5D-AE99-F3BDE2436399}" dt="2023-11-15T12:48:02.948" v="328" actId="47"/>
          <pc:sldLayoutMkLst>
            <pc:docMk/>
            <pc:sldMasterMk cId="2149381290" sldId="2147483648"/>
            <pc:sldLayoutMk cId="2355551248" sldId="2147483815"/>
          </pc:sldLayoutMkLst>
          <pc:picChg chg="add mod">
            <ac:chgData name="Yoel Kortick" userId="167978f5-7f40-4909-85d5-d4149554ad4e" providerId="ADAL" clId="{E7727850-3F4E-4E5D-AE99-F3BDE2436399}" dt="2023-11-15T12:44:45.163" v="300"/>
            <ac:picMkLst>
              <pc:docMk/>
              <pc:sldMasterMk cId="2149381290" sldId="2147483648"/>
              <pc:sldLayoutMk cId="2355551248" sldId="2147483815"/>
              <ac:picMk id="2" creationId="{3CBA4BF8-7AB9-FA78-3641-4CF292624D0B}"/>
            </ac:picMkLst>
          </pc:picChg>
          <pc:picChg chg="del">
            <ac:chgData name="Yoel Kortick" userId="167978f5-7f40-4909-85d5-d4149554ad4e" providerId="ADAL" clId="{E7727850-3F4E-4E5D-AE99-F3BDE2436399}" dt="2023-11-15T12:44:44.698" v="299" actId="478"/>
            <ac:picMkLst>
              <pc:docMk/>
              <pc:sldMasterMk cId="2149381290" sldId="2147483648"/>
              <pc:sldLayoutMk cId="2355551248" sldId="2147483815"/>
              <ac:picMk id="6" creationId="{656C75CC-304E-4609-AA93-E8AC9A8C40FA}"/>
            </ac:picMkLst>
          </pc:picChg>
        </pc:sldLayoutChg>
      </pc:sldMasterChg>
    </pc:docChg>
  </pc:docChgLst>
  <pc:docChgLst>
    <pc:chgData name="Yoel Kortick" userId="167978f5-7f40-4909-85d5-d4149554ad4e" providerId="ADAL" clId="{6A5D0A3E-BDB9-467D-B3C6-8E0B49730790}"/>
    <pc:docChg chg="undo custSel addSld delSld modSld">
      <pc:chgData name="Yoel Kortick" userId="167978f5-7f40-4909-85d5-d4149554ad4e" providerId="ADAL" clId="{6A5D0A3E-BDB9-467D-B3C6-8E0B49730790}" dt="2023-12-05T09:48:11.904" v="2819" actId="208"/>
      <pc:docMkLst>
        <pc:docMk/>
      </pc:docMkLst>
      <pc:sldChg chg="del">
        <pc:chgData name="Yoel Kortick" userId="167978f5-7f40-4909-85d5-d4149554ad4e" providerId="ADAL" clId="{6A5D0A3E-BDB9-467D-B3C6-8E0B49730790}" dt="2023-12-03T07:54:04.719" v="3" actId="47"/>
        <pc:sldMkLst>
          <pc:docMk/>
          <pc:sldMk cId="2252850602" sldId="1774"/>
        </pc:sldMkLst>
      </pc:sldChg>
      <pc:sldChg chg="modSp mod">
        <pc:chgData name="Yoel Kortick" userId="167978f5-7f40-4909-85d5-d4149554ad4e" providerId="ADAL" clId="{6A5D0A3E-BDB9-467D-B3C6-8E0B49730790}" dt="2023-12-04T13:44:00.838" v="1907" actId="6549"/>
        <pc:sldMkLst>
          <pc:docMk/>
          <pc:sldMk cId="78585819" sldId="1778"/>
        </pc:sldMkLst>
        <pc:spChg chg="mod">
          <ac:chgData name="Yoel Kortick" userId="167978f5-7f40-4909-85d5-d4149554ad4e" providerId="ADAL" clId="{6A5D0A3E-BDB9-467D-B3C6-8E0B49730790}" dt="2023-12-04T13:44:00.838" v="1907" actId="6549"/>
          <ac:spMkLst>
            <pc:docMk/>
            <pc:sldMk cId="78585819" sldId="1778"/>
            <ac:spMk id="5" creationId="{FF8C144D-8324-4169-A0CD-3C427B16D1BA}"/>
          </ac:spMkLst>
        </pc:spChg>
      </pc:sldChg>
      <pc:sldChg chg="addSp delSp modSp mod">
        <pc:chgData name="Yoel Kortick" userId="167978f5-7f40-4909-85d5-d4149554ad4e" providerId="ADAL" clId="{6A5D0A3E-BDB9-467D-B3C6-8E0B49730790}" dt="2023-12-03T12:19:53.154" v="145" actId="208"/>
        <pc:sldMkLst>
          <pc:docMk/>
          <pc:sldMk cId="3155272951" sldId="1879"/>
        </pc:sldMkLst>
        <pc:spChg chg="mod">
          <ac:chgData name="Yoel Kortick" userId="167978f5-7f40-4909-85d5-d4149554ad4e" providerId="ADAL" clId="{6A5D0A3E-BDB9-467D-B3C6-8E0B49730790}" dt="2023-12-03T12:11:11.796" v="117"/>
          <ac:spMkLst>
            <pc:docMk/>
            <pc:sldMk cId="3155272951" sldId="1879"/>
            <ac:spMk id="4" creationId="{EC99C83B-9953-44AD-8F3A-D6FA64CAF7EF}"/>
          </ac:spMkLst>
        </pc:spChg>
        <pc:spChg chg="mod">
          <ac:chgData name="Yoel Kortick" userId="167978f5-7f40-4909-85d5-d4149554ad4e" providerId="ADAL" clId="{6A5D0A3E-BDB9-467D-B3C6-8E0B49730790}" dt="2023-12-03T07:59:36.153" v="113"/>
          <ac:spMkLst>
            <pc:docMk/>
            <pc:sldMk cId="3155272951" sldId="1879"/>
            <ac:spMk id="5" creationId="{E8A1DDA2-AC00-41D8-9746-AC602EB1E40A}"/>
          </ac:spMkLst>
        </pc:spChg>
        <pc:spChg chg="add mod">
          <ac:chgData name="Yoel Kortick" userId="167978f5-7f40-4909-85d5-d4149554ad4e" providerId="ADAL" clId="{6A5D0A3E-BDB9-467D-B3C6-8E0B49730790}" dt="2023-12-03T12:19:25.055" v="134" actId="1035"/>
          <ac:spMkLst>
            <pc:docMk/>
            <pc:sldMk cId="3155272951" sldId="1879"/>
            <ac:spMk id="10" creationId="{79D93091-2195-6DDD-8DED-441FB905DC40}"/>
          </ac:spMkLst>
        </pc:spChg>
        <pc:spChg chg="add mod">
          <ac:chgData name="Yoel Kortick" userId="167978f5-7f40-4909-85d5-d4149554ad4e" providerId="ADAL" clId="{6A5D0A3E-BDB9-467D-B3C6-8E0B49730790}" dt="2023-12-03T12:19:39.513" v="138"/>
          <ac:spMkLst>
            <pc:docMk/>
            <pc:sldMk cId="3155272951" sldId="1879"/>
            <ac:spMk id="11" creationId="{2169826C-C4C3-7A17-0490-308982CFA72E}"/>
          </ac:spMkLst>
        </pc:spChg>
        <pc:spChg chg="add mod">
          <ac:chgData name="Yoel Kortick" userId="167978f5-7f40-4909-85d5-d4149554ad4e" providerId="ADAL" clId="{6A5D0A3E-BDB9-467D-B3C6-8E0B49730790}" dt="2023-12-03T12:19:49.065" v="144" actId="1036"/>
          <ac:spMkLst>
            <pc:docMk/>
            <pc:sldMk cId="3155272951" sldId="1879"/>
            <ac:spMk id="12" creationId="{AAA5D8D9-5FED-71FD-39B8-8AFEFDDE6456}"/>
          </ac:spMkLst>
        </pc:spChg>
        <pc:picChg chg="del">
          <ac:chgData name="Yoel Kortick" userId="167978f5-7f40-4909-85d5-d4149554ad4e" providerId="ADAL" clId="{6A5D0A3E-BDB9-467D-B3C6-8E0B49730790}" dt="2023-12-03T12:18:40.328" v="118" actId="478"/>
          <ac:picMkLst>
            <pc:docMk/>
            <pc:sldMk cId="3155272951" sldId="1879"/>
            <ac:picMk id="6" creationId="{7FFCA0EF-86A0-47BC-8111-0244DBF6F905}"/>
          </ac:picMkLst>
        </pc:picChg>
        <pc:picChg chg="add del">
          <ac:chgData name="Yoel Kortick" userId="167978f5-7f40-4909-85d5-d4149554ad4e" providerId="ADAL" clId="{6A5D0A3E-BDB9-467D-B3C6-8E0B49730790}" dt="2023-12-03T12:18:46.270" v="120" actId="22"/>
          <ac:picMkLst>
            <pc:docMk/>
            <pc:sldMk cId="3155272951" sldId="1879"/>
            <ac:picMk id="7" creationId="{04FDD47C-2323-A57B-8762-3E2309A8283C}"/>
          </ac:picMkLst>
        </pc:picChg>
        <pc:picChg chg="add mod ord">
          <ac:chgData name="Yoel Kortick" userId="167978f5-7f40-4909-85d5-d4149554ad4e" providerId="ADAL" clId="{6A5D0A3E-BDB9-467D-B3C6-8E0B49730790}" dt="2023-12-03T12:19:53.154" v="145" actId="208"/>
          <ac:picMkLst>
            <pc:docMk/>
            <pc:sldMk cId="3155272951" sldId="1879"/>
            <ac:picMk id="9" creationId="{2FF1BA5B-2529-96E1-500E-0B420ECC13BE}"/>
          </ac:picMkLst>
        </pc:picChg>
      </pc:sldChg>
      <pc:sldChg chg="delSp modSp mod">
        <pc:chgData name="Yoel Kortick" userId="167978f5-7f40-4909-85d5-d4149554ad4e" providerId="ADAL" clId="{6A5D0A3E-BDB9-467D-B3C6-8E0B49730790}" dt="2023-12-04T13:53:28.503" v="1944" actId="27636"/>
        <pc:sldMkLst>
          <pc:docMk/>
          <pc:sldMk cId="3927343792" sldId="1880"/>
        </pc:sldMkLst>
        <pc:spChg chg="mod">
          <ac:chgData name="Yoel Kortick" userId="167978f5-7f40-4909-85d5-d4149554ad4e" providerId="ADAL" clId="{6A5D0A3E-BDB9-467D-B3C6-8E0B49730790}" dt="2023-12-04T13:53:28.503" v="1944" actId="27636"/>
          <ac:spMkLst>
            <pc:docMk/>
            <pc:sldMk cId="3927343792" sldId="1880"/>
            <ac:spMk id="4" creationId="{EC99C83B-9953-44AD-8F3A-D6FA64CAF7EF}"/>
          </ac:spMkLst>
        </pc:spChg>
        <pc:spChg chg="mod">
          <ac:chgData name="Yoel Kortick" userId="167978f5-7f40-4909-85d5-d4149554ad4e" providerId="ADAL" clId="{6A5D0A3E-BDB9-467D-B3C6-8E0B49730790}" dt="2023-12-04T04:53:50.352" v="387"/>
          <ac:spMkLst>
            <pc:docMk/>
            <pc:sldMk cId="3927343792" sldId="1880"/>
            <ac:spMk id="5" creationId="{E8A1DDA2-AC00-41D8-9746-AC602EB1E40A}"/>
          </ac:spMkLst>
        </pc:spChg>
        <pc:picChg chg="del">
          <ac:chgData name="Yoel Kortick" userId="167978f5-7f40-4909-85d5-d4149554ad4e" providerId="ADAL" clId="{6A5D0A3E-BDB9-467D-B3C6-8E0B49730790}" dt="2023-12-04T04:57:50.571" v="438" actId="478"/>
          <ac:picMkLst>
            <pc:docMk/>
            <pc:sldMk cId="3927343792" sldId="1880"/>
            <ac:picMk id="7" creationId="{2AA785F2-0997-49C5-B8C7-8B780CB02AC8}"/>
          </ac:picMkLst>
        </pc:picChg>
      </pc:sldChg>
      <pc:sldChg chg="addSp delSp modSp mod">
        <pc:chgData name="Yoel Kortick" userId="167978f5-7f40-4909-85d5-d4149554ad4e" providerId="ADAL" clId="{6A5D0A3E-BDB9-467D-B3C6-8E0B49730790}" dt="2023-12-05T04:52:18.746" v="2483" actId="20577"/>
        <pc:sldMkLst>
          <pc:docMk/>
          <pc:sldMk cId="234010281" sldId="1881"/>
        </pc:sldMkLst>
        <pc:spChg chg="mod">
          <ac:chgData name="Yoel Kortick" userId="167978f5-7f40-4909-85d5-d4149554ad4e" providerId="ADAL" clId="{6A5D0A3E-BDB9-467D-B3C6-8E0B49730790}" dt="2023-12-05T04:52:18.746" v="2483" actId="20577"/>
          <ac:spMkLst>
            <pc:docMk/>
            <pc:sldMk cId="234010281" sldId="1881"/>
            <ac:spMk id="4" creationId="{EC99C83B-9953-44AD-8F3A-D6FA64CAF7EF}"/>
          </ac:spMkLst>
        </pc:spChg>
        <pc:spChg chg="mod">
          <ac:chgData name="Yoel Kortick" userId="167978f5-7f40-4909-85d5-d4149554ad4e" providerId="ADAL" clId="{6A5D0A3E-BDB9-467D-B3C6-8E0B49730790}" dt="2023-12-04T08:43:19.915" v="1399"/>
          <ac:spMkLst>
            <pc:docMk/>
            <pc:sldMk cId="234010281" sldId="1881"/>
            <ac:spMk id="5" creationId="{E8A1DDA2-AC00-41D8-9746-AC602EB1E40A}"/>
          </ac:spMkLst>
        </pc:spChg>
        <pc:spChg chg="add">
          <ac:chgData name="Yoel Kortick" userId="167978f5-7f40-4909-85d5-d4149554ad4e" providerId="ADAL" clId="{6A5D0A3E-BDB9-467D-B3C6-8E0B49730790}" dt="2023-12-04T08:58:18.928" v="1493" actId="11529"/>
          <ac:spMkLst>
            <pc:docMk/>
            <pc:sldMk cId="234010281" sldId="1881"/>
            <ac:spMk id="8" creationId="{6B0E68F1-259B-3B88-B2D7-E170B84ABB13}"/>
          </ac:spMkLst>
        </pc:spChg>
        <pc:spChg chg="add mod">
          <ac:chgData name="Yoel Kortick" userId="167978f5-7f40-4909-85d5-d4149554ad4e" providerId="ADAL" clId="{6A5D0A3E-BDB9-467D-B3C6-8E0B49730790}" dt="2023-12-04T08:58:28.126" v="1498" actId="1035"/>
          <ac:spMkLst>
            <pc:docMk/>
            <pc:sldMk cId="234010281" sldId="1881"/>
            <ac:spMk id="9" creationId="{AE94152D-E117-9CD4-7A06-7ACF49A45404}"/>
          </ac:spMkLst>
        </pc:spChg>
        <pc:spChg chg="add mod">
          <ac:chgData name="Yoel Kortick" userId="167978f5-7f40-4909-85d5-d4149554ad4e" providerId="ADAL" clId="{6A5D0A3E-BDB9-467D-B3C6-8E0B49730790}" dt="2023-12-04T08:58:57.520" v="1537" actId="208"/>
          <ac:spMkLst>
            <pc:docMk/>
            <pc:sldMk cId="234010281" sldId="1881"/>
            <ac:spMk id="10" creationId="{C55B0A5E-14D4-B6E0-E613-003F89932A0F}"/>
          </ac:spMkLst>
        </pc:spChg>
        <pc:picChg chg="del">
          <ac:chgData name="Yoel Kortick" userId="167978f5-7f40-4909-85d5-d4149554ad4e" providerId="ADAL" clId="{6A5D0A3E-BDB9-467D-B3C6-8E0B49730790}" dt="2023-12-04T08:44:58.754" v="1406" actId="478"/>
          <ac:picMkLst>
            <pc:docMk/>
            <pc:sldMk cId="234010281" sldId="1881"/>
            <ac:picMk id="6" creationId="{0762D213-BCC4-4353-9CC4-39573B3DAA3E}"/>
          </ac:picMkLst>
        </pc:picChg>
        <pc:picChg chg="add mod ord">
          <ac:chgData name="Yoel Kortick" userId="167978f5-7f40-4909-85d5-d4149554ad4e" providerId="ADAL" clId="{6A5D0A3E-BDB9-467D-B3C6-8E0B49730790}" dt="2023-12-04T08:58:11.208" v="1492" actId="167"/>
          <ac:picMkLst>
            <pc:docMk/>
            <pc:sldMk cId="234010281" sldId="1881"/>
            <ac:picMk id="7" creationId="{E59FC7A0-3799-8CBB-C9A2-CEBD8C3AC891}"/>
          </ac:picMkLst>
        </pc:picChg>
        <pc:cxnChg chg="add">
          <ac:chgData name="Yoel Kortick" userId="167978f5-7f40-4909-85d5-d4149554ad4e" providerId="ADAL" clId="{6A5D0A3E-BDB9-467D-B3C6-8E0B49730790}" dt="2023-12-04T08:59:02.089" v="1538" actId="11529"/>
          <ac:cxnSpMkLst>
            <pc:docMk/>
            <pc:sldMk cId="234010281" sldId="1881"/>
            <ac:cxnSpMk id="12" creationId="{5D9C207D-652B-0D09-6CE3-1B05A3510B5B}"/>
          </ac:cxnSpMkLst>
        </pc:cxnChg>
      </pc:sldChg>
      <pc:sldChg chg="modSp mod">
        <pc:chgData name="Yoel Kortick" userId="167978f5-7f40-4909-85d5-d4149554ad4e" providerId="ADAL" clId="{6A5D0A3E-BDB9-467D-B3C6-8E0B49730790}" dt="2023-12-04T09:39:00.919" v="1852"/>
        <pc:sldMkLst>
          <pc:docMk/>
          <pc:sldMk cId="2900294139" sldId="1882"/>
        </pc:sldMkLst>
        <pc:spChg chg="mod">
          <ac:chgData name="Yoel Kortick" userId="167978f5-7f40-4909-85d5-d4149554ad4e" providerId="ADAL" clId="{6A5D0A3E-BDB9-467D-B3C6-8E0B49730790}" dt="2023-12-04T09:39:00.919" v="1852"/>
          <ac:spMkLst>
            <pc:docMk/>
            <pc:sldMk cId="2900294139" sldId="1882"/>
            <ac:spMk id="4" creationId="{EC99C83B-9953-44AD-8F3A-D6FA64CAF7EF}"/>
          </ac:spMkLst>
        </pc:spChg>
        <pc:spChg chg="mod">
          <ac:chgData name="Yoel Kortick" userId="167978f5-7f40-4909-85d5-d4149554ad4e" providerId="ADAL" clId="{6A5D0A3E-BDB9-467D-B3C6-8E0B49730790}" dt="2023-12-04T09:38:39.760" v="1850"/>
          <ac:spMkLst>
            <pc:docMk/>
            <pc:sldMk cId="2900294139" sldId="1882"/>
            <ac:spMk id="5" creationId="{E8A1DDA2-AC00-41D8-9746-AC602EB1E40A}"/>
          </ac:spMkLst>
        </pc:spChg>
      </pc:sldChg>
      <pc:sldChg chg="addSp delSp modSp mod">
        <pc:chgData name="Yoel Kortick" userId="167978f5-7f40-4909-85d5-d4149554ad4e" providerId="ADAL" clId="{6A5D0A3E-BDB9-467D-B3C6-8E0B49730790}" dt="2023-12-04T09:43:01.418" v="1904"/>
        <pc:sldMkLst>
          <pc:docMk/>
          <pc:sldMk cId="3622439392" sldId="1883"/>
        </pc:sldMkLst>
        <pc:spChg chg="add mod">
          <ac:chgData name="Yoel Kortick" userId="167978f5-7f40-4909-85d5-d4149554ad4e" providerId="ADAL" clId="{6A5D0A3E-BDB9-467D-B3C6-8E0B49730790}" dt="2023-12-04T09:40:31.433" v="1871" actId="27636"/>
          <ac:spMkLst>
            <pc:docMk/>
            <pc:sldMk cId="3622439392" sldId="1883"/>
            <ac:spMk id="4" creationId="{926FF395-A3BD-2986-E805-AFC5046BE248}"/>
          </ac:spMkLst>
        </pc:spChg>
        <pc:spChg chg="mod">
          <ac:chgData name="Yoel Kortick" userId="167978f5-7f40-4909-85d5-d4149554ad4e" providerId="ADAL" clId="{6A5D0A3E-BDB9-467D-B3C6-8E0B49730790}" dt="2023-12-04T09:43:01.418" v="1904"/>
          <ac:spMkLst>
            <pc:docMk/>
            <pc:sldMk cId="3622439392" sldId="1883"/>
            <ac:spMk id="5" creationId="{E8A1DDA2-AC00-41D8-9746-AC602EB1E40A}"/>
          </ac:spMkLst>
        </pc:spChg>
        <pc:spChg chg="add del mod">
          <ac:chgData name="Yoel Kortick" userId="167978f5-7f40-4909-85d5-d4149554ad4e" providerId="ADAL" clId="{6A5D0A3E-BDB9-467D-B3C6-8E0B49730790}" dt="2023-12-04T09:40:45.369" v="1872" actId="478"/>
          <ac:spMkLst>
            <pc:docMk/>
            <pc:sldMk cId="3622439392" sldId="1883"/>
            <ac:spMk id="6" creationId="{566D3E42-D750-CA2F-531A-883BDBFDF779}"/>
          </ac:spMkLst>
        </pc:spChg>
        <pc:spChg chg="add mod">
          <ac:chgData name="Yoel Kortick" userId="167978f5-7f40-4909-85d5-d4149554ad4e" providerId="ADAL" clId="{6A5D0A3E-BDB9-467D-B3C6-8E0B49730790}" dt="2023-12-04T09:41:31.576" v="1889" actId="208"/>
          <ac:spMkLst>
            <pc:docMk/>
            <pc:sldMk cId="3622439392" sldId="1883"/>
            <ac:spMk id="10" creationId="{D046D28F-12ED-0539-5EF7-155EBF41D3AC}"/>
          </ac:spMkLst>
        </pc:spChg>
        <pc:picChg chg="add del mod">
          <ac:chgData name="Yoel Kortick" userId="167978f5-7f40-4909-85d5-d4149554ad4e" providerId="ADAL" clId="{6A5D0A3E-BDB9-467D-B3C6-8E0B49730790}" dt="2023-12-04T09:41:17.398" v="1873" actId="478"/>
          <ac:picMkLst>
            <pc:docMk/>
            <pc:sldMk cId="3622439392" sldId="1883"/>
            <ac:picMk id="3" creationId="{21F465C9-4ED8-A512-6D72-7936D60ECEBA}"/>
          </ac:picMkLst>
        </pc:picChg>
        <pc:picChg chg="add mod">
          <ac:chgData name="Yoel Kortick" userId="167978f5-7f40-4909-85d5-d4149554ad4e" providerId="ADAL" clId="{6A5D0A3E-BDB9-467D-B3C6-8E0B49730790}" dt="2023-12-04T09:41:32.965" v="1890" actId="208"/>
          <ac:picMkLst>
            <pc:docMk/>
            <pc:sldMk cId="3622439392" sldId="1883"/>
            <ac:picMk id="8" creationId="{24A49938-9FB0-C76B-2E28-30B5F3C6B738}"/>
          </ac:picMkLst>
        </pc:picChg>
        <pc:picChg chg="del">
          <ac:chgData name="Yoel Kortick" userId="167978f5-7f40-4909-85d5-d4149554ad4e" providerId="ADAL" clId="{6A5D0A3E-BDB9-467D-B3C6-8E0B49730790}" dt="2023-12-04T09:39:18.539" v="1853" actId="478"/>
          <ac:picMkLst>
            <pc:docMk/>
            <pc:sldMk cId="3622439392" sldId="1883"/>
            <ac:picMk id="9" creationId="{30E58A91-A07A-46B5-AEBB-3C0482400B50}"/>
          </ac:picMkLst>
        </pc:picChg>
        <pc:cxnChg chg="add">
          <ac:chgData name="Yoel Kortick" userId="167978f5-7f40-4909-85d5-d4149554ad4e" providerId="ADAL" clId="{6A5D0A3E-BDB9-467D-B3C6-8E0B49730790}" dt="2023-12-04T09:41:36.715" v="1891" actId="11529"/>
          <ac:cxnSpMkLst>
            <pc:docMk/>
            <pc:sldMk cId="3622439392" sldId="1883"/>
            <ac:cxnSpMk id="12" creationId="{5A291957-8AF8-01D2-BA48-45FA184A57D5}"/>
          </ac:cxnSpMkLst>
        </pc:cxnChg>
      </pc:sldChg>
      <pc:sldChg chg="del">
        <pc:chgData name="Yoel Kortick" userId="167978f5-7f40-4909-85d5-d4149554ad4e" providerId="ADAL" clId="{6A5D0A3E-BDB9-467D-B3C6-8E0B49730790}" dt="2023-12-04T09:38:45.957" v="1851" actId="47"/>
        <pc:sldMkLst>
          <pc:docMk/>
          <pc:sldMk cId="1621707946" sldId="1884"/>
        </pc:sldMkLst>
      </pc:sldChg>
      <pc:sldChg chg="del">
        <pc:chgData name="Yoel Kortick" userId="167978f5-7f40-4909-85d5-d4149554ad4e" providerId="ADAL" clId="{6A5D0A3E-BDB9-467D-B3C6-8E0B49730790}" dt="2023-12-04T09:38:45.957" v="1851" actId="47"/>
        <pc:sldMkLst>
          <pc:docMk/>
          <pc:sldMk cId="436191804" sldId="1885"/>
        </pc:sldMkLst>
      </pc:sldChg>
      <pc:sldChg chg="del">
        <pc:chgData name="Yoel Kortick" userId="167978f5-7f40-4909-85d5-d4149554ad4e" providerId="ADAL" clId="{6A5D0A3E-BDB9-467D-B3C6-8E0B49730790}" dt="2023-12-04T09:38:45.957" v="1851" actId="47"/>
        <pc:sldMkLst>
          <pc:docMk/>
          <pc:sldMk cId="715656107" sldId="1886"/>
        </pc:sldMkLst>
      </pc:sldChg>
      <pc:sldChg chg="del">
        <pc:chgData name="Yoel Kortick" userId="167978f5-7f40-4909-85d5-d4149554ad4e" providerId="ADAL" clId="{6A5D0A3E-BDB9-467D-B3C6-8E0B49730790}" dt="2023-12-04T09:38:45.957" v="1851" actId="47"/>
        <pc:sldMkLst>
          <pc:docMk/>
          <pc:sldMk cId="1038416540" sldId="1888"/>
        </pc:sldMkLst>
      </pc:sldChg>
      <pc:sldChg chg="del">
        <pc:chgData name="Yoel Kortick" userId="167978f5-7f40-4909-85d5-d4149554ad4e" providerId="ADAL" clId="{6A5D0A3E-BDB9-467D-B3C6-8E0B49730790}" dt="2023-12-04T09:38:45.957" v="1851" actId="47"/>
        <pc:sldMkLst>
          <pc:docMk/>
          <pc:sldMk cId="4080511540" sldId="1889"/>
        </pc:sldMkLst>
      </pc:sldChg>
      <pc:sldChg chg="del">
        <pc:chgData name="Yoel Kortick" userId="167978f5-7f40-4909-85d5-d4149554ad4e" providerId="ADAL" clId="{6A5D0A3E-BDB9-467D-B3C6-8E0B49730790}" dt="2023-12-04T09:38:45.957" v="1851" actId="47"/>
        <pc:sldMkLst>
          <pc:docMk/>
          <pc:sldMk cId="744821201" sldId="1890"/>
        </pc:sldMkLst>
      </pc:sldChg>
      <pc:sldChg chg="del">
        <pc:chgData name="Yoel Kortick" userId="167978f5-7f40-4909-85d5-d4149554ad4e" providerId="ADAL" clId="{6A5D0A3E-BDB9-467D-B3C6-8E0B49730790}" dt="2023-12-04T09:38:45.957" v="1851" actId="47"/>
        <pc:sldMkLst>
          <pc:docMk/>
          <pc:sldMk cId="4269698384" sldId="1891"/>
        </pc:sldMkLst>
      </pc:sldChg>
      <pc:sldChg chg="del">
        <pc:chgData name="Yoel Kortick" userId="167978f5-7f40-4909-85d5-d4149554ad4e" providerId="ADAL" clId="{6A5D0A3E-BDB9-467D-B3C6-8E0B49730790}" dt="2023-12-04T09:38:45.957" v="1851" actId="47"/>
        <pc:sldMkLst>
          <pc:docMk/>
          <pc:sldMk cId="2566587908" sldId="1892"/>
        </pc:sldMkLst>
      </pc:sldChg>
      <pc:sldChg chg="del">
        <pc:chgData name="Yoel Kortick" userId="167978f5-7f40-4909-85d5-d4149554ad4e" providerId="ADAL" clId="{6A5D0A3E-BDB9-467D-B3C6-8E0B49730790}" dt="2023-12-04T09:38:45.957" v="1851" actId="47"/>
        <pc:sldMkLst>
          <pc:docMk/>
          <pc:sldMk cId="1964503338" sldId="1893"/>
        </pc:sldMkLst>
      </pc:sldChg>
      <pc:sldChg chg="del">
        <pc:chgData name="Yoel Kortick" userId="167978f5-7f40-4909-85d5-d4149554ad4e" providerId="ADAL" clId="{6A5D0A3E-BDB9-467D-B3C6-8E0B49730790}" dt="2023-12-04T09:38:45.957" v="1851" actId="47"/>
        <pc:sldMkLst>
          <pc:docMk/>
          <pc:sldMk cId="860450620" sldId="1894"/>
        </pc:sldMkLst>
      </pc:sldChg>
      <pc:sldChg chg="del">
        <pc:chgData name="Yoel Kortick" userId="167978f5-7f40-4909-85d5-d4149554ad4e" providerId="ADAL" clId="{6A5D0A3E-BDB9-467D-B3C6-8E0B49730790}" dt="2023-12-04T09:38:45.957" v="1851" actId="47"/>
        <pc:sldMkLst>
          <pc:docMk/>
          <pc:sldMk cId="1836364130" sldId="1895"/>
        </pc:sldMkLst>
      </pc:sldChg>
      <pc:sldChg chg="modSp mod">
        <pc:chgData name="Yoel Kortick" userId="167978f5-7f40-4909-85d5-d4149554ad4e" providerId="ADAL" clId="{6A5D0A3E-BDB9-467D-B3C6-8E0B49730790}" dt="2023-12-03T07:57:02.324" v="21" actId="20577"/>
        <pc:sldMkLst>
          <pc:docMk/>
          <pc:sldMk cId="1852442049" sldId="1896"/>
        </pc:sldMkLst>
        <pc:spChg chg="mod">
          <ac:chgData name="Yoel Kortick" userId="167978f5-7f40-4909-85d5-d4149554ad4e" providerId="ADAL" clId="{6A5D0A3E-BDB9-467D-B3C6-8E0B49730790}" dt="2023-12-03T07:56:25.342" v="10" actId="33524"/>
          <ac:spMkLst>
            <pc:docMk/>
            <pc:sldMk cId="1852442049" sldId="1896"/>
            <ac:spMk id="4" creationId="{EC99C83B-9953-44AD-8F3A-D6FA64CAF7EF}"/>
          </ac:spMkLst>
        </pc:spChg>
        <pc:spChg chg="mod">
          <ac:chgData name="Yoel Kortick" userId="167978f5-7f40-4909-85d5-d4149554ad4e" providerId="ADAL" clId="{6A5D0A3E-BDB9-467D-B3C6-8E0B49730790}" dt="2023-12-03T07:57:02.324" v="21" actId="20577"/>
          <ac:spMkLst>
            <pc:docMk/>
            <pc:sldMk cId="1852442049" sldId="1896"/>
            <ac:spMk id="5" creationId="{E8A1DDA2-AC00-41D8-9746-AC602EB1E40A}"/>
          </ac:spMkLst>
        </pc:spChg>
      </pc:sldChg>
      <pc:sldChg chg="modSp">
        <pc:chgData name="Yoel Kortick" userId="167978f5-7f40-4909-85d5-d4149554ad4e" providerId="ADAL" clId="{6A5D0A3E-BDB9-467D-B3C6-8E0B49730790}" dt="2023-12-03T07:59:19.113" v="108"/>
        <pc:sldMkLst>
          <pc:docMk/>
          <pc:sldMk cId="2651079580" sldId="2202"/>
        </pc:sldMkLst>
        <pc:spChg chg="mod">
          <ac:chgData name="Yoel Kortick" userId="167978f5-7f40-4909-85d5-d4149554ad4e" providerId="ADAL" clId="{6A5D0A3E-BDB9-467D-B3C6-8E0B49730790}" dt="2023-12-03T07:59:19.113" v="108"/>
          <ac:spMkLst>
            <pc:docMk/>
            <pc:sldMk cId="2651079580" sldId="2202"/>
            <ac:spMk id="5" creationId="{E1E93DDD-29AC-4C7E-877D-B56AA55FB712}"/>
          </ac:spMkLst>
        </pc:spChg>
      </pc:sldChg>
      <pc:sldChg chg="modSp mod">
        <pc:chgData name="Yoel Kortick" userId="167978f5-7f40-4909-85d5-d4149554ad4e" providerId="ADAL" clId="{6A5D0A3E-BDB9-467D-B3C6-8E0B49730790}" dt="2023-12-04T04:53:42.208" v="386" actId="20577"/>
        <pc:sldMkLst>
          <pc:docMk/>
          <pc:sldMk cId="2222435013" sldId="2203"/>
        </pc:sldMkLst>
        <pc:spChg chg="mod">
          <ac:chgData name="Yoel Kortick" userId="167978f5-7f40-4909-85d5-d4149554ad4e" providerId="ADAL" clId="{6A5D0A3E-BDB9-467D-B3C6-8E0B49730790}" dt="2023-12-04T04:53:42.208" v="386" actId="20577"/>
          <ac:spMkLst>
            <pc:docMk/>
            <pc:sldMk cId="2222435013" sldId="2203"/>
            <ac:spMk id="5" creationId="{E1E93DDD-29AC-4C7E-877D-B56AA55FB712}"/>
          </ac:spMkLst>
        </pc:spChg>
      </pc:sldChg>
      <pc:sldChg chg="modSp mod">
        <pc:chgData name="Yoel Kortick" userId="167978f5-7f40-4909-85d5-d4149554ad4e" providerId="ADAL" clId="{6A5D0A3E-BDB9-467D-B3C6-8E0B49730790}" dt="2023-12-04T08:43:33.105" v="1401" actId="14100"/>
        <pc:sldMkLst>
          <pc:docMk/>
          <pc:sldMk cId="2019858811" sldId="2204"/>
        </pc:sldMkLst>
        <pc:spChg chg="mod">
          <ac:chgData name="Yoel Kortick" userId="167978f5-7f40-4909-85d5-d4149554ad4e" providerId="ADAL" clId="{6A5D0A3E-BDB9-467D-B3C6-8E0B49730790}" dt="2023-12-04T08:43:33.105" v="1401" actId="14100"/>
          <ac:spMkLst>
            <pc:docMk/>
            <pc:sldMk cId="2019858811" sldId="2204"/>
            <ac:spMk id="5" creationId="{E1E93DDD-29AC-4C7E-877D-B56AA55FB712}"/>
          </ac:spMkLst>
        </pc:spChg>
      </pc:sldChg>
      <pc:sldChg chg="modSp mod">
        <pc:chgData name="Yoel Kortick" userId="167978f5-7f40-4909-85d5-d4149554ad4e" providerId="ADAL" clId="{6A5D0A3E-BDB9-467D-B3C6-8E0B49730790}" dt="2023-12-04T09:38:34.316" v="1849" actId="14100"/>
        <pc:sldMkLst>
          <pc:docMk/>
          <pc:sldMk cId="3751537268" sldId="2205"/>
        </pc:sldMkLst>
        <pc:spChg chg="mod">
          <ac:chgData name="Yoel Kortick" userId="167978f5-7f40-4909-85d5-d4149554ad4e" providerId="ADAL" clId="{6A5D0A3E-BDB9-467D-B3C6-8E0B49730790}" dt="2023-12-04T09:38:34.316" v="1849" actId="14100"/>
          <ac:spMkLst>
            <pc:docMk/>
            <pc:sldMk cId="3751537268" sldId="2205"/>
            <ac:spMk id="5" creationId="{E1E93DDD-29AC-4C7E-877D-B56AA55FB712}"/>
          </ac:spMkLst>
        </pc:spChg>
      </pc:sldChg>
      <pc:sldChg chg="del">
        <pc:chgData name="Yoel Kortick" userId="167978f5-7f40-4909-85d5-d4149554ad4e" providerId="ADAL" clId="{6A5D0A3E-BDB9-467D-B3C6-8E0B49730790}" dt="2023-12-04T09:38:45.957" v="1851" actId="47"/>
        <pc:sldMkLst>
          <pc:docMk/>
          <pc:sldMk cId="815000010" sldId="2206"/>
        </pc:sldMkLst>
      </pc:sldChg>
      <pc:sldChg chg="del">
        <pc:chgData name="Yoel Kortick" userId="167978f5-7f40-4909-85d5-d4149554ad4e" providerId="ADAL" clId="{6A5D0A3E-BDB9-467D-B3C6-8E0B49730790}" dt="2023-12-04T09:38:45.957" v="1851" actId="47"/>
        <pc:sldMkLst>
          <pc:docMk/>
          <pc:sldMk cId="1142095915" sldId="2207"/>
        </pc:sldMkLst>
      </pc:sldChg>
      <pc:sldChg chg="del">
        <pc:chgData name="Yoel Kortick" userId="167978f5-7f40-4909-85d5-d4149554ad4e" providerId="ADAL" clId="{6A5D0A3E-BDB9-467D-B3C6-8E0B49730790}" dt="2023-12-04T09:38:45.957" v="1851" actId="47"/>
        <pc:sldMkLst>
          <pc:docMk/>
          <pc:sldMk cId="2381312695" sldId="2208"/>
        </pc:sldMkLst>
      </pc:sldChg>
      <pc:sldChg chg="modSp add mod">
        <pc:chgData name="Yoel Kortick" userId="167978f5-7f40-4909-85d5-d4149554ad4e" providerId="ADAL" clId="{6A5D0A3E-BDB9-467D-B3C6-8E0B49730790}" dt="2023-12-03T07:55:43.920" v="5" actId="27636"/>
        <pc:sldMkLst>
          <pc:docMk/>
          <pc:sldMk cId="3755472327" sldId="4597"/>
        </pc:sldMkLst>
        <pc:spChg chg="mod">
          <ac:chgData name="Yoel Kortick" userId="167978f5-7f40-4909-85d5-d4149554ad4e" providerId="ADAL" clId="{6A5D0A3E-BDB9-467D-B3C6-8E0B49730790}" dt="2023-12-03T07:55:43.920" v="5" actId="27636"/>
          <ac:spMkLst>
            <pc:docMk/>
            <pc:sldMk cId="3755472327" sldId="4597"/>
            <ac:spMk id="63" creationId="{2818E309-CE24-45E0-8F37-EFD6121F7540}"/>
          </ac:spMkLst>
        </pc:spChg>
      </pc:sldChg>
      <pc:sldChg chg="modSp add mod">
        <pc:chgData name="Yoel Kortick" userId="167978f5-7f40-4909-85d5-d4149554ad4e" providerId="ADAL" clId="{6A5D0A3E-BDB9-467D-B3C6-8E0B49730790}" dt="2023-12-04T13:44:53.127" v="1915" actId="20577"/>
        <pc:sldMkLst>
          <pc:docMk/>
          <pc:sldMk cId="2688447901" sldId="4598"/>
        </pc:sldMkLst>
        <pc:spChg chg="mod">
          <ac:chgData name="Yoel Kortick" userId="167978f5-7f40-4909-85d5-d4149554ad4e" providerId="ADAL" clId="{6A5D0A3E-BDB9-467D-B3C6-8E0B49730790}" dt="2023-12-04T13:44:53.127" v="1915" actId="20577"/>
          <ac:spMkLst>
            <pc:docMk/>
            <pc:sldMk cId="2688447901" sldId="4598"/>
            <ac:spMk id="4" creationId="{EC99C83B-9953-44AD-8F3A-D6FA64CAF7EF}"/>
          </ac:spMkLst>
        </pc:spChg>
        <pc:spChg chg="mod">
          <ac:chgData name="Yoel Kortick" userId="167978f5-7f40-4909-85d5-d4149554ad4e" providerId="ADAL" clId="{6A5D0A3E-BDB9-467D-B3C6-8E0B49730790}" dt="2023-12-03T07:57:14.091" v="51" actId="20577"/>
          <ac:spMkLst>
            <pc:docMk/>
            <pc:sldMk cId="2688447901" sldId="4598"/>
            <ac:spMk id="5" creationId="{E8A1DDA2-AC00-41D8-9746-AC602EB1E40A}"/>
          </ac:spMkLst>
        </pc:spChg>
      </pc:sldChg>
      <pc:sldChg chg="modSp add mod">
        <pc:chgData name="Yoel Kortick" userId="167978f5-7f40-4909-85d5-d4149554ad4e" providerId="ADAL" clId="{6A5D0A3E-BDB9-467D-B3C6-8E0B49730790}" dt="2023-12-03T07:58:05.879" v="83"/>
        <pc:sldMkLst>
          <pc:docMk/>
          <pc:sldMk cId="284024704" sldId="4599"/>
        </pc:sldMkLst>
        <pc:spChg chg="mod">
          <ac:chgData name="Yoel Kortick" userId="167978f5-7f40-4909-85d5-d4149554ad4e" providerId="ADAL" clId="{6A5D0A3E-BDB9-467D-B3C6-8E0B49730790}" dt="2023-12-03T07:58:05.879" v="83"/>
          <ac:spMkLst>
            <pc:docMk/>
            <pc:sldMk cId="284024704" sldId="4599"/>
            <ac:spMk id="4" creationId="{EC99C83B-9953-44AD-8F3A-D6FA64CAF7EF}"/>
          </ac:spMkLst>
        </pc:spChg>
        <pc:spChg chg="mod">
          <ac:chgData name="Yoel Kortick" userId="167978f5-7f40-4909-85d5-d4149554ad4e" providerId="ADAL" clId="{6A5D0A3E-BDB9-467D-B3C6-8E0B49730790}" dt="2023-12-03T07:58:02.947" v="82" actId="20577"/>
          <ac:spMkLst>
            <pc:docMk/>
            <pc:sldMk cId="284024704" sldId="4599"/>
            <ac:spMk id="5" creationId="{E8A1DDA2-AC00-41D8-9746-AC602EB1E40A}"/>
          </ac:spMkLst>
        </pc:spChg>
      </pc:sldChg>
      <pc:sldChg chg="modSp add mod">
        <pc:chgData name="Yoel Kortick" userId="167978f5-7f40-4909-85d5-d4149554ad4e" providerId="ADAL" clId="{6A5D0A3E-BDB9-467D-B3C6-8E0B49730790}" dt="2023-12-04T13:48:19.651" v="1925" actId="6549"/>
        <pc:sldMkLst>
          <pc:docMk/>
          <pc:sldMk cId="844383895" sldId="4600"/>
        </pc:sldMkLst>
        <pc:spChg chg="mod">
          <ac:chgData name="Yoel Kortick" userId="167978f5-7f40-4909-85d5-d4149554ad4e" providerId="ADAL" clId="{6A5D0A3E-BDB9-467D-B3C6-8E0B49730790}" dt="2023-12-04T13:48:19.651" v="1925" actId="6549"/>
          <ac:spMkLst>
            <pc:docMk/>
            <pc:sldMk cId="844383895" sldId="4600"/>
            <ac:spMk id="4" creationId="{EC99C83B-9953-44AD-8F3A-D6FA64CAF7EF}"/>
          </ac:spMkLst>
        </pc:spChg>
        <pc:spChg chg="mod">
          <ac:chgData name="Yoel Kortick" userId="167978f5-7f40-4909-85d5-d4149554ad4e" providerId="ADAL" clId="{6A5D0A3E-BDB9-467D-B3C6-8E0B49730790}" dt="2023-12-03T07:58:39.467" v="106" actId="20577"/>
          <ac:spMkLst>
            <pc:docMk/>
            <pc:sldMk cId="844383895" sldId="4600"/>
            <ac:spMk id="5" creationId="{E8A1DDA2-AC00-41D8-9746-AC602EB1E40A}"/>
          </ac:spMkLst>
        </pc:spChg>
      </pc:sldChg>
      <pc:sldChg chg="addSp delSp modSp add mod">
        <pc:chgData name="Yoel Kortick" userId="167978f5-7f40-4909-85d5-d4149554ad4e" providerId="ADAL" clId="{6A5D0A3E-BDB9-467D-B3C6-8E0B49730790}" dt="2023-12-03T12:22:05.387" v="169" actId="208"/>
        <pc:sldMkLst>
          <pc:docMk/>
          <pc:sldMk cId="1360859271" sldId="4601"/>
        </pc:sldMkLst>
        <pc:spChg chg="mod">
          <ac:chgData name="Yoel Kortick" userId="167978f5-7f40-4909-85d5-d4149554ad4e" providerId="ADAL" clId="{6A5D0A3E-BDB9-467D-B3C6-8E0B49730790}" dt="2023-12-03T12:22:02.486" v="168" actId="20577"/>
          <ac:spMkLst>
            <pc:docMk/>
            <pc:sldMk cId="1360859271" sldId="4601"/>
            <ac:spMk id="4" creationId="{EC99C83B-9953-44AD-8F3A-D6FA64CAF7EF}"/>
          </ac:spMkLst>
        </pc:spChg>
        <pc:spChg chg="mod">
          <ac:chgData name="Yoel Kortick" userId="167978f5-7f40-4909-85d5-d4149554ad4e" providerId="ADAL" clId="{6A5D0A3E-BDB9-467D-B3C6-8E0B49730790}" dt="2023-12-03T12:21:47.583" v="161" actId="14100"/>
          <ac:spMkLst>
            <pc:docMk/>
            <pc:sldMk cId="1360859271" sldId="4601"/>
            <ac:spMk id="10" creationId="{79D93091-2195-6DDD-8DED-441FB905DC40}"/>
          </ac:spMkLst>
        </pc:spChg>
        <pc:spChg chg="del">
          <ac:chgData name="Yoel Kortick" userId="167978f5-7f40-4909-85d5-d4149554ad4e" providerId="ADAL" clId="{6A5D0A3E-BDB9-467D-B3C6-8E0B49730790}" dt="2023-12-03T12:21:53.451" v="163" actId="478"/>
          <ac:spMkLst>
            <pc:docMk/>
            <pc:sldMk cId="1360859271" sldId="4601"/>
            <ac:spMk id="11" creationId="{2169826C-C4C3-7A17-0490-308982CFA72E}"/>
          </ac:spMkLst>
        </pc:spChg>
        <pc:spChg chg="del">
          <ac:chgData name="Yoel Kortick" userId="167978f5-7f40-4909-85d5-d4149554ad4e" providerId="ADAL" clId="{6A5D0A3E-BDB9-467D-B3C6-8E0B49730790}" dt="2023-12-03T12:21:50.228" v="162" actId="478"/>
          <ac:spMkLst>
            <pc:docMk/>
            <pc:sldMk cId="1360859271" sldId="4601"/>
            <ac:spMk id="12" creationId="{AAA5D8D9-5FED-71FD-39B8-8AFEFDDE6456}"/>
          </ac:spMkLst>
        </pc:spChg>
        <pc:picChg chg="add mod ord">
          <ac:chgData name="Yoel Kortick" userId="167978f5-7f40-4909-85d5-d4149554ad4e" providerId="ADAL" clId="{6A5D0A3E-BDB9-467D-B3C6-8E0B49730790}" dt="2023-12-03T12:22:05.387" v="169" actId="208"/>
          <ac:picMkLst>
            <pc:docMk/>
            <pc:sldMk cId="1360859271" sldId="4601"/>
            <ac:picMk id="6" creationId="{62F1C65D-D5FA-F0A2-E634-24E3584A3273}"/>
          </ac:picMkLst>
        </pc:picChg>
        <pc:picChg chg="del">
          <ac:chgData name="Yoel Kortick" userId="167978f5-7f40-4909-85d5-d4149554ad4e" providerId="ADAL" clId="{6A5D0A3E-BDB9-467D-B3C6-8E0B49730790}" dt="2023-12-03T12:20:08.205" v="147" actId="478"/>
          <ac:picMkLst>
            <pc:docMk/>
            <pc:sldMk cId="1360859271" sldId="4601"/>
            <ac:picMk id="9" creationId="{2FF1BA5B-2529-96E1-500E-0B420ECC13BE}"/>
          </ac:picMkLst>
        </pc:picChg>
      </pc:sldChg>
      <pc:sldChg chg="addSp delSp modSp add mod">
        <pc:chgData name="Yoel Kortick" userId="167978f5-7f40-4909-85d5-d4149554ad4e" providerId="ADAL" clId="{6A5D0A3E-BDB9-467D-B3C6-8E0B49730790}" dt="2023-12-03T12:25:16.540" v="218" actId="208"/>
        <pc:sldMkLst>
          <pc:docMk/>
          <pc:sldMk cId="876364091" sldId="4602"/>
        </pc:sldMkLst>
        <pc:spChg chg="add del mod">
          <ac:chgData name="Yoel Kortick" userId="167978f5-7f40-4909-85d5-d4149554ad4e" providerId="ADAL" clId="{6A5D0A3E-BDB9-467D-B3C6-8E0B49730790}" dt="2023-12-03T12:24:57.900" v="209" actId="478"/>
          <ac:spMkLst>
            <pc:docMk/>
            <pc:sldMk cId="876364091" sldId="4602"/>
            <ac:spMk id="3" creationId="{8B1319B1-2BA3-D8D6-D749-EFA068F25C88}"/>
          </ac:spMkLst>
        </pc:spChg>
        <pc:spChg chg="mod">
          <ac:chgData name="Yoel Kortick" userId="167978f5-7f40-4909-85d5-d4149554ad4e" providerId="ADAL" clId="{6A5D0A3E-BDB9-467D-B3C6-8E0B49730790}" dt="2023-12-03T12:24:49.311" v="205" actId="6549"/>
          <ac:spMkLst>
            <pc:docMk/>
            <pc:sldMk cId="876364091" sldId="4602"/>
            <ac:spMk id="4" creationId="{EC99C83B-9953-44AD-8F3A-D6FA64CAF7EF}"/>
          </ac:spMkLst>
        </pc:spChg>
        <pc:spChg chg="add mod">
          <ac:chgData name="Yoel Kortick" userId="167978f5-7f40-4909-85d5-d4149554ad4e" providerId="ADAL" clId="{6A5D0A3E-BDB9-467D-B3C6-8E0B49730790}" dt="2023-12-03T12:25:14.380" v="217" actId="14100"/>
          <ac:spMkLst>
            <pc:docMk/>
            <pc:sldMk cId="876364091" sldId="4602"/>
            <ac:spMk id="7" creationId="{E1676674-27AB-164F-6741-27B2E27BEE81}"/>
          </ac:spMkLst>
        </pc:spChg>
        <pc:spChg chg="add del mod">
          <ac:chgData name="Yoel Kortick" userId="167978f5-7f40-4909-85d5-d4149554ad4e" providerId="ADAL" clId="{6A5D0A3E-BDB9-467D-B3C6-8E0B49730790}" dt="2023-12-03T12:24:55.394" v="207" actId="478"/>
          <ac:spMkLst>
            <pc:docMk/>
            <pc:sldMk cId="876364091" sldId="4602"/>
            <ac:spMk id="8" creationId="{838BB506-8211-BD6A-58A3-ADE3F35EE4BD}"/>
          </ac:spMkLst>
        </pc:spChg>
        <pc:spChg chg="del">
          <ac:chgData name="Yoel Kortick" userId="167978f5-7f40-4909-85d5-d4149554ad4e" providerId="ADAL" clId="{6A5D0A3E-BDB9-467D-B3C6-8E0B49730790}" dt="2023-12-03T12:22:46.429" v="200" actId="478"/>
          <ac:spMkLst>
            <pc:docMk/>
            <pc:sldMk cId="876364091" sldId="4602"/>
            <ac:spMk id="10" creationId="{79D93091-2195-6DDD-8DED-441FB905DC40}"/>
          </ac:spMkLst>
        </pc:spChg>
        <pc:spChg chg="add del mod">
          <ac:chgData name="Yoel Kortick" userId="167978f5-7f40-4909-85d5-d4149554ad4e" providerId="ADAL" clId="{6A5D0A3E-BDB9-467D-B3C6-8E0B49730790}" dt="2023-12-03T12:24:52.005" v="206" actId="478"/>
          <ac:spMkLst>
            <pc:docMk/>
            <pc:sldMk cId="876364091" sldId="4602"/>
            <ac:spMk id="11" creationId="{35D52CCD-BB8C-DDE2-30E5-A3322224CE18}"/>
          </ac:spMkLst>
        </pc:spChg>
        <pc:picChg chg="del">
          <ac:chgData name="Yoel Kortick" userId="167978f5-7f40-4909-85d5-d4149554ad4e" providerId="ADAL" clId="{6A5D0A3E-BDB9-467D-B3C6-8E0B49730790}" dt="2023-12-03T12:22:43.941" v="199" actId="478"/>
          <ac:picMkLst>
            <pc:docMk/>
            <pc:sldMk cId="876364091" sldId="4602"/>
            <ac:picMk id="6" creationId="{62F1C65D-D5FA-F0A2-E634-24E3584A3273}"/>
          </ac:picMkLst>
        </pc:picChg>
        <pc:picChg chg="add mod ord">
          <ac:chgData name="Yoel Kortick" userId="167978f5-7f40-4909-85d5-d4149554ad4e" providerId="ADAL" clId="{6A5D0A3E-BDB9-467D-B3C6-8E0B49730790}" dt="2023-12-03T12:25:16.540" v="218" actId="208"/>
          <ac:picMkLst>
            <pc:docMk/>
            <pc:sldMk cId="876364091" sldId="4602"/>
            <ac:picMk id="13" creationId="{A2DDB1E2-7046-663F-5F2F-461C0BDACF36}"/>
          </ac:picMkLst>
        </pc:picChg>
        <pc:cxnChg chg="add del mod">
          <ac:chgData name="Yoel Kortick" userId="167978f5-7f40-4909-85d5-d4149554ad4e" providerId="ADAL" clId="{6A5D0A3E-BDB9-467D-B3C6-8E0B49730790}" dt="2023-12-03T12:24:56.564" v="208" actId="478"/>
          <ac:cxnSpMkLst>
            <pc:docMk/>
            <pc:sldMk cId="876364091" sldId="4602"/>
            <ac:cxnSpMk id="9" creationId="{124F3294-761C-CF84-564B-C19C69CF67E0}"/>
          </ac:cxnSpMkLst>
        </pc:cxnChg>
      </pc:sldChg>
      <pc:sldChg chg="addSp delSp modSp add mod">
        <pc:chgData name="Yoel Kortick" userId="167978f5-7f40-4909-85d5-d4149554ad4e" providerId="ADAL" clId="{6A5D0A3E-BDB9-467D-B3C6-8E0B49730790}" dt="2023-12-03T12:27:20.596" v="259" actId="208"/>
        <pc:sldMkLst>
          <pc:docMk/>
          <pc:sldMk cId="2493004730" sldId="4603"/>
        </pc:sldMkLst>
        <pc:spChg chg="mod">
          <ac:chgData name="Yoel Kortick" userId="167978f5-7f40-4909-85d5-d4149554ad4e" providerId="ADAL" clId="{6A5D0A3E-BDB9-467D-B3C6-8E0B49730790}" dt="2023-12-03T12:26:02.975" v="242" actId="20577"/>
          <ac:spMkLst>
            <pc:docMk/>
            <pc:sldMk cId="2493004730" sldId="4603"/>
            <ac:spMk id="4" creationId="{EC99C83B-9953-44AD-8F3A-D6FA64CAF7EF}"/>
          </ac:spMkLst>
        </pc:spChg>
        <pc:spChg chg="mod">
          <ac:chgData name="Yoel Kortick" userId="167978f5-7f40-4909-85d5-d4149554ad4e" providerId="ADAL" clId="{6A5D0A3E-BDB9-467D-B3C6-8E0B49730790}" dt="2023-12-03T12:27:18.039" v="258" actId="1035"/>
          <ac:spMkLst>
            <pc:docMk/>
            <pc:sldMk cId="2493004730" sldId="4603"/>
            <ac:spMk id="7" creationId="{E1676674-27AB-164F-6741-27B2E27BEE81}"/>
          </ac:spMkLst>
        </pc:spChg>
        <pc:picChg chg="add mod ord">
          <ac:chgData name="Yoel Kortick" userId="167978f5-7f40-4909-85d5-d4149554ad4e" providerId="ADAL" clId="{6A5D0A3E-BDB9-467D-B3C6-8E0B49730790}" dt="2023-12-03T12:27:20.596" v="259" actId="208"/>
          <ac:picMkLst>
            <pc:docMk/>
            <pc:sldMk cId="2493004730" sldId="4603"/>
            <ac:picMk id="6" creationId="{D91CD014-B187-5FD0-7C8B-F470543C0655}"/>
          </ac:picMkLst>
        </pc:picChg>
        <pc:picChg chg="del">
          <ac:chgData name="Yoel Kortick" userId="167978f5-7f40-4909-85d5-d4149554ad4e" providerId="ADAL" clId="{6A5D0A3E-BDB9-467D-B3C6-8E0B49730790}" dt="2023-12-03T12:26:06.998" v="243" actId="478"/>
          <ac:picMkLst>
            <pc:docMk/>
            <pc:sldMk cId="2493004730" sldId="4603"/>
            <ac:picMk id="13" creationId="{A2DDB1E2-7046-663F-5F2F-461C0BDACF36}"/>
          </ac:picMkLst>
        </pc:picChg>
      </pc:sldChg>
      <pc:sldChg chg="addSp delSp modSp add mod">
        <pc:chgData name="Yoel Kortick" userId="167978f5-7f40-4909-85d5-d4149554ad4e" providerId="ADAL" clId="{6A5D0A3E-BDB9-467D-B3C6-8E0B49730790}" dt="2023-12-04T04:51:38.039" v="384" actId="14100"/>
        <pc:sldMkLst>
          <pc:docMk/>
          <pc:sldMk cId="1210199492" sldId="4604"/>
        </pc:sldMkLst>
        <pc:spChg chg="mod">
          <ac:chgData name="Yoel Kortick" userId="167978f5-7f40-4909-85d5-d4149554ad4e" providerId="ADAL" clId="{6A5D0A3E-BDB9-467D-B3C6-8E0B49730790}" dt="2023-12-04T04:49:38.294" v="280" actId="20577"/>
          <ac:spMkLst>
            <pc:docMk/>
            <pc:sldMk cId="1210199492" sldId="4604"/>
            <ac:spMk id="4" creationId="{EC99C83B-9953-44AD-8F3A-D6FA64CAF7EF}"/>
          </ac:spMkLst>
        </pc:spChg>
        <pc:spChg chg="mod">
          <ac:chgData name="Yoel Kortick" userId="167978f5-7f40-4909-85d5-d4149554ad4e" providerId="ADAL" clId="{6A5D0A3E-BDB9-467D-B3C6-8E0B49730790}" dt="2023-12-04T04:51:24.163" v="291" actId="1037"/>
          <ac:spMkLst>
            <pc:docMk/>
            <pc:sldMk cId="1210199492" sldId="4604"/>
            <ac:spMk id="7" creationId="{E1676674-27AB-164F-6741-27B2E27BEE81}"/>
          </ac:spMkLst>
        </pc:spChg>
        <pc:spChg chg="add mod">
          <ac:chgData name="Yoel Kortick" userId="167978f5-7f40-4909-85d5-d4149554ad4e" providerId="ADAL" clId="{6A5D0A3E-BDB9-467D-B3C6-8E0B49730790}" dt="2023-12-04T04:51:38.039" v="384" actId="14100"/>
          <ac:spMkLst>
            <pc:docMk/>
            <pc:sldMk cId="1210199492" sldId="4604"/>
            <ac:spMk id="8" creationId="{158748EC-BA99-E1AC-DBF5-A26BBDD58952}"/>
          </ac:spMkLst>
        </pc:spChg>
        <pc:picChg chg="add mod ord">
          <ac:chgData name="Yoel Kortick" userId="167978f5-7f40-4909-85d5-d4149554ad4e" providerId="ADAL" clId="{6A5D0A3E-BDB9-467D-B3C6-8E0B49730790}" dt="2023-12-04T04:51:14.030" v="282" actId="167"/>
          <ac:picMkLst>
            <pc:docMk/>
            <pc:sldMk cId="1210199492" sldId="4604"/>
            <ac:picMk id="6" creationId="{281F182A-B0C8-2248-D14F-CEC3F255CDA3}"/>
          </ac:picMkLst>
        </pc:picChg>
        <pc:picChg chg="del mod">
          <ac:chgData name="Yoel Kortick" userId="167978f5-7f40-4909-85d5-d4149554ad4e" providerId="ADAL" clId="{6A5D0A3E-BDB9-467D-B3C6-8E0B49730790}" dt="2023-12-03T12:27:43.553" v="264" actId="478"/>
          <ac:picMkLst>
            <pc:docMk/>
            <pc:sldMk cId="1210199492" sldId="4604"/>
            <ac:picMk id="6" creationId="{D91CD014-B187-5FD0-7C8B-F470543C0655}"/>
          </ac:picMkLst>
        </pc:picChg>
      </pc:sldChg>
      <pc:sldChg chg="modSp add mod">
        <pc:chgData name="Yoel Kortick" userId="167978f5-7f40-4909-85d5-d4149554ad4e" providerId="ADAL" clId="{6A5D0A3E-BDB9-467D-B3C6-8E0B49730790}" dt="2023-12-04T13:49:19.030" v="1938" actId="5793"/>
        <pc:sldMkLst>
          <pc:docMk/>
          <pc:sldMk cId="4192965374" sldId="4605"/>
        </pc:sldMkLst>
        <pc:spChg chg="mod">
          <ac:chgData name="Yoel Kortick" userId="167978f5-7f40-4909-85d5-d4149554ad4e" providerId="ADAL" clId="{6A5D0A3E-BDB9-467D-B3C6-8E0B49730790}" dt="2023-12-04T13:49:19.030" v="1938" actId="5793"/>
          <ac:spMkLst>
            <pc:docMk/>
            <pc:sldMk cId="4192965374" sldId="4605"/>
            <ac:spMk id="4" creationId="{EC99C83B-9953-44AD-8F3A-D6FA64CAF7EF}"/>
          </ac:spMkLst>
        </pc:spChg>
      </pc:sldChg>
      <pc:sldChg chg="addSp delSp modSp add mod">
        <pc:chgData name="Yoel Kortick" userId="167978f5-7f40-4909-85d5-d4149554ad4e" providerId="ADAL" clId="{6A5D0A3E-BDB9-467D-B3C6-8E0B49730790}" dt="2023-12-05T09:48:11.904" v="2819" actId="208"/>
        <pc:sldMkLst>
          <pc:docMk/>
          <pc:sldMk cId="230700623" sldId="4606"/>
        </pc:sldMkLst>
        <pc:spChg chg="mod">
          <ac:chgData name="Yoel Kortick" userId="167978f5-7f40-4909-85d5-d4149554ad4e" providerId="ADAL" clId="{6A5D0A3E-BDB9-467D-B3C6-8E0B49730790}" dt="2023-12-04T13:54:20.847" v="1963" actId="20577"/>
          <ac:spMkLst>
            <pc:docMk/>
            <pc:sldMk cId="230700623" sldId="4606"/>
            <ac:spMk id="4" creationId="{EC99C83B-9953-44AD-8F3A-D6FA64CAF7EF}"/>
          </ac:spMkLst>
        </pc:spChg>
        <pc:spChg chg="add mod">
          <ac:chgData name="Yoel Kortick" userId="167978f5-7f40-4909-85d5-d4149554ad4e" providerId="ADAL" clId="{6A5D0A3E-BDB9-467D-B3C6-8E0B49730790}" dt="2023-12-05T09:47:52.491" v="2805" actId="14100"/>
          <ac:spMkLst>
            <pc:docMk/>
            <pc:sldMk cId="230700623" sldId="4606"/>
            <ac:spMk id="7" creationId="{E1172FEA-C7A0-B279-4151-FFD337522A06}"/>
          </ac:spMkLst>
        </pc:spChg>
        <pc:spChg chg="add mod">
          <ac:chgData name="Yoel Kortick" userId="167978f5-7f40-4909-85d5-d4149554ad4e" providerId="ADAL" clId="{6A5D0A3E-BDB9-467D-B3C6-8E0B49730790}" dt="2023-12-05T09:48:09.989" v="2818" actId="14100"/>
          <ac:spMkLst>
            <pc:docMk/>
            <pc:sldMk cId="230700623" sldId="4606"/>
            <ac:spMk id="8" creationId="{3F64F0EE-8419-C261-7C95-2D4DFD013EFE}"/>
          </ac:spMkLst>
        </pc:spChg>
        <pc:spChg chg="add mod">
          <ac:chgData name="Yoel Kortick" userId="167978f5-7f40-4909-85d5-d4149554ad4e" providerId="ADAL" clId="{6A5D0A3E-BDB9-467D-B3C6-8E0B49730790}" dt="2023-12-05T09:48:04.187" v="2816" actId="14100"/>
          <ac:spMkLst>
            <pc:docMk/>
            <pc:sldMk cId="230700623" sldId="4606"/>
            <ac:spMk id="9" creationId="{A3BFB912-0750-61C1-4B9F-B70EF39994E8}"/>
          </ac:spMkLst>
        </pc:spChg>
        <pc:picChg chg="add del mod ord">
          <ac:chgData name="Yoel Kortick" userId="167978f5-7f40-4909-85d5-d4149554ad4e" providerId="ADAL" clId="{6A5D0A3E-BDB9-467D-B3C6-8E0B49730790}" dt="2023-12-05T09:47:34.286" v="2800" actId="478"/>
          <ac:picMkLst>
            <pc:docMk/>
            <pc:sldMk cId="230700623" sldId="4606"/>
            <ac:picMk id="6" creationId="{A8FCF879-294A-1083-25FF-A23D29AAD21C}"/>
          </ac:picMkLst>
        </pc:picChg>
        <pc:picChg chg="add mod ord">
          <ac:chgData name="Yoel Kortick" userId="167978f5-7f40-4909-85d5-d4149554ad4e" providerId="ADAL" clId="{6A5D0A3E-BDB9-467D-B3C6-8E0B49730790}" dt="2023-12-05T09:48:11.904" v="2819" actId="208"/>
          <ac:picMkLst>
            <pc:docMk/>
            <pc:sldMk cId="230700623" sldId="4606"/>
            <ac:picMk id="10" creationId="{60AD9B8A-A6E8-FAA3-3607-E690D8D82A94}"/>
          </ac:picMkLst>
        </pc:picChg>
      </pc:sldChg>
      <pc:sldChg chg="addSp delSp modSp add mod">
        <pc:chgData name="Yoel Kortick" userId="167978f5-7f40-4909-85d5-d4149554ad4e" providerId="ADAL" clId="{6A5D0A3E-BDB9-467D-B3C6-8E0B49730790}" dt="2023-12-05T04:47:30.238" v="2037" actId="14100"/>
        <pc:sldMkLst>
          <pc:docMk/>
          <pc:sldMk cId="1320859795" sldId="4607"/>
        </pc:sldMkLst>
        <pc:spChg chg="add mod">
          <ac:chgData name="Yoel Kortick" userId="167978f5-7f40-4909-85d5-d4149554ad4e" providerId="ADAL" clId="{6A5D0A3E-BDB9-467D-B3C6-8E0B49730790}" dt="2023-12-05T04:47:30.238" v="2037" actId="14100"/>
          <ac:spMkLst>
            <pc:docMk/>
            <pc:sldMk cId="1320859795" sldId="4607"/>
            <ac:spMk id="3" creationId="{440245A8-5C59-B083-E719-84828393A5E9}"/>
          </ac:spMkLst>
        </pc:spChg>
        <pc:spChg chg="del mod">
          <ac:chgData name="Yoel Kortick" userId="167978f5-7f40-4909-85d5-d4149554ad4e" providerId="ADAL" clId="{6A5D0A3E-BDB9-467D-B3C6-8E0B49730790}" dt="2023-12-04T08:15:46.532" v="859" actId="478"/>
          <ac:spMkLst>
            <pc:docMk/>
            <pc:sldMk cId="1320859795" sldId="4607"/>
            <ac:spMk id="4" creationId="{EC99C83B-9953-44AD-8F3A-D6FA64CAF7EF}"/>
          </ac:spMkLst>
        </pc:spChg>
        <pc:spChg chg="mod">
          <ac:chgData name="Yoel Kortick" userId="167978f5-7f40-4909-85d5-d4149554ad4e" providerId="ADAL" clId="{6A5D0A3E-BDB9-467D-B3C6-8E0B49730790}" dt="2023-12-04T08:16:08.553" v="867" actId="1076"/>
          <ac:spMkLst>
            <pc:docMk/>
            <pc:sldMk cId="1320859795" sldId="4607"/>
            <ac:spMk id="7" creationId="{E1172FEA-C7A0-B279-4151-FFD337522A06}"/>
          </ac:spMkLst>
        </pc:spChg>
        <pc:spChg chg="del mod">
          <ac:chgData name="Yoel Kortick" userId="167978f5-7f40-4909-85d5-d4149554ad4e" providerId="ADAL" clId="{6A5D0A3E-BDB9-467D-B3C6-8E0B49730790}" dt="2023-12-04T07:50:52.314" v="798" actId="478"/>
          <ac:spMkLst>
            <pc:docMk/>
            <pc:sldMk cId="1320859795" sldId="4607"/>
            <ac:spMk id="8" creationId="{3F64F0EE-8419-C261-7C95-2D4DFD013EFE}"/>
          </ac:spMkLst>
        </pc:spChg>
        <pc:spChg chg="mod">
          <ac:chgData name="Yoel Kortick" userId="167978f5-7f40-4909-85d5-d4149554ad4e" providerId="ADAL" clId="{6A5D0A3E-BDB9-467D-B3C6-8E0B49730790}" dt="2023-12-04T08:16:10.526" v="868" actId="1076"/>
          <ac:spMkLst>
            <pc:docMk/>
            <pc:sldMk cId="1320859795" sldId="4607"/>
            <ac:spMk id="9" creationId="{A3BFB912-0750-61C1-4B9F-B70EF39994E8}"/>
          </ac:spMkLst>
        </pc:spChg>
        <pc:spChg chg="add mod">
          <ac:chgData name="Yoel Kortick" userId="167978f5-7f40-4909-85d5-d4149554ad4e" providerId="ADAL" clId="{6A5D0A3E-BDB9-467D-B3C6-8E0B49730790}" dt="2023-12-04T07:51:01.385" v="804" actId="1037"/>
          <ac:spMkLst>
            <pc:docMk/>
            <pc:sldMk cId="1320859795" sldId="4607"/>
            <ac:spMk id="13" creationId="{0668FDCD-0604-2A6C-0103-5B717E6CB7DF}"/>
          </ac:spMkLst>
        </pc:spChg>
        <pc:spChg chg="add del mod">
          <ac:chgData name="Yoel Kortick" userId="167978f5-7f40-4909-85d5-d4149554ad4e" providerId="ADAL" clId="{6A5D0A3E-BDB9-467D-B3C6-8E0B49730790}" dt="2023-12-04T08:15:49.501" v="860" actId="478"/>
          <ac:spMkLst>
            <pc:docMk/>
            <pc:sldMk cId="1320859795" sldId="4607"/>
            <ac:spMk id="25" creationId="{FE049D9F-92BF-AF3F-9A17-9EC8F6299A29}"/>
          </ac:spMkLst>
        </pc:spChg>
        <pc:spChg chg="add mod">
          <ac:chgData name="Yoel Kortick" userId="167978f5-7f40-4909-85d5-d4149554ad4e" providerId="ADAL" clId="{6A5D0A3E-BDB9-467D-B3C6-8E0B49730790}" dt="2023-12-04T13:54:52.626" v="2028" actId="14100"/>
          <ac:spMkLst>
            <pc:docMk/>
            <pc:sldMk cId="1320859795" sldId="4607"/>
            <ac:spMk id="26" creationId="{8FB97A33-2FCE-66A4-2511-803952FC033A}"/>
          </ac:spMkLst>
        </pc:spChg>
        <pc:picChg chg="del">
          <ac:chgData name="Yoel Kortick" userId="167978f5-7f40-4909-85d5-d4149554ad4e" providerId="ADAL" clId="{6A5D0A3E-BDB9-467D-B3C6-8E0B49730790}" dt="2023-12-04T05:27:43.934" v="480" actId="478"/>
          <ac:picMkLst>
            <pc:docMk/>
            <pc:sldMk cId="1320859795" sldId="4607"/>
            <ac:picMk id="6" creationId="{A8FCF879-294A-1083-25FF-A23D29AAD21C}"/>
          </ac:picMkLst>
        </pc:picChg>
        <pc:picChg chg="add del mod ord">
          <ac:chgData name="Yoel Kortick" userId="167978f5-7f40-4909-85d5-d4149554ad4e" providerId="ADAL" clId="{6A5D0A3E-BDB9-467D-B3C6-8E0B49730790}" dt="2023-12-04T07:28:24.654" v="492" actId="478"/>
          <ac:picMkLst>
            <pc:docMk/>
            <pc:sldMk cId="1320859795" sldId="4607"/>
            <ac:picMk id="10" creationId="{514584B2-4126-CC0D-2B3C-B275BBA77851}"/>
          </ac:picMkLst>
        </pc:picChg>
        <pc:picChg chg="add del mod ord">
          <ac:chgData name="Yoel Kortick" userId="167978f5-7f40-4909-85d5-d4149554ad4e" providerId="ADAL" clId="{6A5D0A3E-BDB9-467D-B3C6-8E0B49730790}" dt="2023-12-04T07:49:56.643" v="777" actId="478"/>
          <ac:picMkLst>
            <pc:docMk/>
            <pc:sldMk cId="1320859795" sldId="4607"/>
            <ac:picMk id="12" creationId="{83CDA9E8-2732-9273-926A-47B9DABD9A6D}"/>
          </ac:picMkLst>
        </pc:picChg>
        <pc:picChg chg="add del mod ord">
          <ac:chgData name="Yoel Kortick" userId="167978f5-7f40-4909-85d5-d4149554ad4e" providerId="ADAL" clId="{6A5D0A3E-BDB9-467D-B3C6-8E0B49730790}" dt="2023-12-04T08:15:23.872" v="852" actId="478"/>
          <ac:picMkLst>
            <pc:docMk/>
            <pc:sldMk cId="1320859795" sldId="4607"/>
            <ac:picMk id="17" creationId="{51BA5A2A-708A-7347-4AFF-3B35F3A26AA8}"/>
          </ac:picMkLst>
        </pc:picChg>
        <pc:picChg chg="add mod ord">
          <ac:chgData name="Yoel Kortick" userId="167978f5-7f40-4909-85d5-d4149554ad4e" providerId="ADAL" clId="{6A5D0A3E-BDB9-467D-B3C6-8E0B49730790}" dt="2023-12-04T08:15:53.883" v="861" actId="208"/>
          <ac:picMkLst>
            <pc:docMk/>
            <pc:sldMk cId="1320859795" sldId="4607"/>
            <ac:picMk id="21" creationId="{2DC7CFE5-6C5D-0A83-F2F5-2766404EF8A1}"/>
          </ac:picMkLst>
        </pc:picChg>
        <pc:cxnChg chg="add mod">
          <ac:chgData name="Yoel Kortick" userId="167978f5-7f40-4909-85d5-d4149554ad4e" providerId="ADAL" clId="{6A5D0A3E-BDB9-467D-B3C6-8E0B49730790}" dt="2023-12-04T08:15:37.234" v="858" actId="14100"/>
          <ac:cxnSpMkLst>
            <pc:docMk/>
            <pc:sldMk cId="1320859795" sldId="4607"/>
            <ac:cxnSpMk id="15" creationId="{5525234A-1239-E0A8-A971-B572AED49E62}"/>
          </ac:cxnSpMkLst>
        </pc:cxnChg>
      </pc:sldChg>
      <pc:sldChg chg="addSp delSp modSp add mod">
        <pc:chgData name="Yoel Kortick" userId="167978f5-7f40-4909-85d5-d4149554ad4e" providerId="ADAL" clId="{6A5D0A3E-BDB9-467D-B3C6-8E0B49730790}" dt="2023-12-04T08:16:44.460" v="873" actId="208"/>
        <pc:sldMkLst>
          <pc:docMk/>
          <pc:sldMk cId="3541920160" sldId="4608"/>
        </pc:sldMkLst>
        <pc:spChg chg="mod">
          <ac:chgData name="Yoel Kortick" userId="167978f5-7f40-4909-85d5-d4149554ad4e" providerId="ADAL" clId="{6A5D0A3E-BDB9-467D-B3C6-8E0B49730790}" dt="2023-12-04T07:41:54.338" v="609" actId="255"/>
          <ac:spMkLst>
            <pc:docMk/>
            <pc:sldMk cId="3541920160" sldId="4608"/>
            <ac:spMk id="4" creationId="{EC99C83B-9953-44AD-8F3A-D6FA64CAF7EF}"/>
          </ac:spMkLst>
        </pc:spChg>
        <pc:spChg chg="del">
          <ac:chgData name="Yoel Kortick" userId="167978f5-7f40-4909-85d5-d4149554ad4e" providerId="ADAL" clId="{6A5D0A3E-BDB9-467D-B3C6-8E0B49730790}" dt="2023-12-04T07:32:41.629" v="539" actId="478"/>
          <ac:spMkLst>
            <pc:docMk/>
            <pc:sldMk cId="3541920160" sldId="4608"/>
            <ac:spMk id="7" creationId="{E1172FEA-C7A0-B279-4151-FFD337522A06}"/>
          </ac:spMkLst>
        </pc:spChg>
        <pc:spChg chg="del">
          <ac:chgData name="Yoel Kortick" userId="167978f5-7f40-4909-85d5-d4149554ad4e" providerId="ADAL" clId="{6A5D0A3E-BDB9-467D-B3C6-8E0B49730790}" dt="2023-12-04T07:32:40.596" v="538" actId="478"/>
          <ac:spMkLst>
            <pc:docMk/>
            <pc:sldMk cId="3541920160" sldId="4608"/>
            <ac:spMk id="8" creationId="{3F64F0EE-8419-C261-7C95-2D4DFD013EFE}"/>
          </ac:spMkLst>
        </pc:spChg>
        <pc:spChg chg="mod">
          <ac:chgData name="Yoel Kortick" userId="167978f5-7f40-4909-85d5-d4149554ad4e" providerId="ADAL" clId="{6A5D0A3E-BDB9-467D-B3C6-8E0B49730790}" dt="2023-12-04T08:16:39.068" v="871" actId="1076"/>
          <ac:spMkLst>
            <pc:docMk/>
            <pc:sldMk cId="3541920160" sldId="4608"/>
            <ac:spMk id="9" creationId="{A3BFB912-0750-61C1-4B9F-B70EF39994E8}"/>
          </ac:spMkLst>
        </pc:spChg>
        <pc:picChg chg="add del mod ord">
          <ac:chgData name="Yoel Kortick" userId="167978f5-7f40-4909-85d5-d4149554ad4e" providerId="ADAL" clId="{6A5D0A3E-BDB9-467D-B3C6-8E0B49730790}" dt="2023-12-04T07:51:23.787" v="805" actId="478"/>
          <ac:picMkLst>
            <pc:docMk/>
            <pc:sldMk cId="3541920160" sldId="4608"/>
            <ac:picMk id="6" creationId="{87B61754-E7C5-E973-4E2F-783AF57A16B4}"/>
          </ac:picMkLst>
        </pc:picChg>
        <pc:picChg chg="add del mod ord">
          <ac:chgData name="Yoel Kortick" userId="167978f5-7f40-4909-85d5-d4149554ad4e" providerId="ADAL" clId="{6A5D0A3E-BDB9-467D-B3C6-8E0B49730790}" dt="2023-12-04T08:16:35.483" v="869" actId="478"/>
          <ac:picMkLst>
            <pc:docMk/>
            <pc:sldMk cId="3541920160" sldId="4608"/>
            <ac:picMk id="11" creationId="{BC89537C-2AFE-937A-434C-D10B55E120C4}"/>
          </ac:picMkLst>
        </pc:picChg>
        <pc:picChg chg="del">
          <ac:chgData name="Yoel Kortick" userId="167978f5-7f40-4909-85d5-d4149554ad4e" providerId="ADAL" clId="{6A5D0A3E-BDB9-467D-B3C6-8E0B49730790}" dt="2023-12-04T07:32:37.736" v="537" actId="478"/>
          <ac:picMkLst>
            <pc:docMk/>
            <pc:sldMk cId="3541920160" sldId="4608"/>
            <ac:picMk id="12" creationId="{83CDA9E8-2732-9273-926A-47B9DABD9A6D}"/>
          </ac:picMkLst>
        </pc:picChg>
        <pc:picChg chg="add mod ord">
          <ac:chgData name="Yoel Kortick" userId="167978f5-7f40-4909-85d5-d4149554ad4e" providerId="ADAL" clId="{6A5D0A3E-BDB9-467D-B3C6-8E0B49730790}" dt="2023-12-04T08:16:44.460" v="873" actId="208"/>
          <ac:picMkLst>
            <pc:docMk/>
            <pc:sldMk cId="3541920160" sldId="4608"/>
            <ac:picMk id="14" creationId="{866BDC04-F7D6-7BCC-EA8E-B0074557EA31}"/>
          </ac:picMkLst>
        </pc:picChg>
      </pc:sldChg>
      <pc:sldChg chg="addSp delSp modSp add mod">
        <pc:chgData name="Yoel Kortick" userId="167978f5-7f40-4909-85d5-d4149554ad4e" providerId="ADAL" clId="{6A5D0A3E-BDB9-467D-B3C6-8E0B49730790}" dt="2023-12-04T13:55:13.669" v="2034" actId="20577"/>
        <pc:sldMkLst>
          <pc:docMk/>
          <pc:sldMk cId="2264507952" sldId="4609"/>
        </pc:sldMkLst>
        <pc:spChg chg="mod">
          <ac:chgData name="Yoel Kortick" userId="167978f5-7f40-4909-85d5-d4149554ad4e" providerId="ADAL" clId="{6A5D0A3E-BDB9-467D-B3C6-8E0B49730790}" dt="2023-12-04T13:55:13.669" v="2034" actId="20577"/>
          <ac:spMkLst>
            <pc:docMk/>
            <pc:sldMk cId="2264507952" sldId="4609"/>
            <ac:spMk id="4" creationId="{EC99C83B-9953-44AD-8F3A-D6FA64CAF7EF}"/>
          </ac:spMkLst>
        </pc:spChg>
        <pc:spChg chg="mod">
          <ac:chgData name="Yoel Kortick" userId="167978f5-7f40-4909-85d5-d4149554ad4e" providerId="ADAL" clId="{6A5D0A3E-BDB9-467D-B3C6-8E0B49730790}" dt="2023-12-04T08:17:23.638" v="897" actId="14100"/>
          <ac:spMkLst>
            <pc:docMk/>
            <pc:sldMk cId="2264507952" sldId="4609"/>
            <ac:spMk id="9" creationId="{A3BFB912-0750-61C1-4B9F-B70EF39994E8}"/>
          </ac:spMkLst>
        </pc:spChg>
        <pc:spChg chg="add mod">
          <ac:chgData name="Yoel Kortick" userId="167978f5-7f40-4909-85d5-d4149554ad4e" providerId="ADAL" clId="{6A5D0A3E-BDB9-467D-B3C6-8E0B49730790}" dt="2023-12-04T08:18:37.306" v="1088" actId="208"/>
          <ac:spMkLst>
            <pc:docMk/>
            <pc:sldMk cId="2264507952" sldId="4609"/>
            <ac:spMk id="11" creationId="{BE94C052-88F7-A3F4-3842-3A0427F71257}"/>
          </ac:spMkLst>
        </pc:spChg>
        <pc:spChg chg="add mod">
          <ac:chgData name="Yoel Kortick" userId="167978f5-7f40-4909-85d5-d4149554ad4e" providerId="ADAL" clId="{6A5D0A3E-BDB9-467D-B3C6-8E0B49730790}" dt="2023-12-04T08:19:00.790" v="1117" actId="20577"/>
          <ac:spMkLst>
            <pc:docMk/>
            <pc:sldMk cId="2264507952" sldId="4609"/>
            <ac:spMk id="12" creationId="{F30CE235-F5CD-B4AE-E4A4-EEF2AAD55AC1}"/>
          </ac:spMkLst>
        </pc:spChg>
        <pc:picChg chg="del">
          <ac:chgData name="Yoel Kortick" userId="167978f5-7f40-4909-85d5-d4149554ad4e" providerId="ADAL" clId="{6A5D0A3E-BDB9-467D-B3C6-8E0B49730790}" dt="2023-12-04T07:33:33.971" v="546" actId="478"/>
          <ac:picMkLst>
            <pc:docMk/>
            <pc:sldMk cId="2264507952" sldId="4609"/>
            <ac:picMk id="6" creationId="{87B61754-E7C5-E973-4E2F-783AF57A16B4}"/>
          </ac:picMkLst>
        </pc:picChg>
        <pc:picChg chg="add mod ord">
          <ac:chgData name="Yoel Kortick" userId="167978f5-7f40-4909-85d5-d4149554ad4e" providerId="ADAL" clId="{6A5D0A3E-BDB9-467D-B3C6-8E0B49730790}" dt="2023-12-04T08:17:10.962" v="893" actId="1036"/>
          <ac:picMkLst>
            <pc:docMk/>
            <pc:sldMk cId="2264507952" sldId="4609"/>
            <ac:picMk id="7" creationId="{81F37EE8-7666-67C2-D1B0-424904FAE1EB}"/>
          </ac:picMkLst>
        </pc:picChg>
        <pc:picChg chg="add mod ord">
          <ac:chgData name="Yoel Kortick" userId="167978f5-7f40-4909-85d5-d4149554ad4e" providerId="ADAL" clId="{6A5D0A3E-BDB9-467D-B3C6-8E0B49730790}" dt="2023-12-04T08:18:06.905" v="1012" actId="208"/>
          <ac:picMkLst>
            <pc:docMk/>
            <pc:sldMk cId="2264507952" sldId="4609"/>
            <ac:picMk id="10" creationId="{575DBA3F-2E56-353A-9CEB-5BB27F87DADC}"/>
          </ac:picMkLst>
        </pc:picChg>
      </pc:sldChg>
      <pc:sldChg chg="addSp delSp modSp add del mod">
        <pc:chgData name="Yoel Kortick" userId="167978f5-7f40-4909-85d5-d4149554ad4e" providerId="ADAL" clId="{6A5D0A3E-BDB9-467D-B3C6-8E0B49730790}" dt="2023-12-04T08:19:26.877" v="1118" actId="47"/>
        <pc:sldMkLst>
          <pc:docMk/>
          <pc:sldMk cId="2334278149" sldId="4610"/>
        </pc:sldMkLst>
        <pc:spChg chg="mod">
          <ac:chgData name="Yoel Kortick" userId="167978f5-7f40-4909-85d5-d4149554ad4e" providerId="ADAL" clId="{6A5D0A3E-BDB9-467D-B3C6-8E0B49730790}" dt="2023-12-04T07:41:42.909" v="607" actId="403"/>
          <ac:spMkLst>
            <pc:docMk/>
            <pc:sldMk cId="2334278149" sldId="4610"/>
            <ac:spMk id="4" creationId="{EC99C83B-9953-44AD-8F3A-D6FA64CAF7EF}"/>
          </ac:spMkLst>
        </pc:spChg>
        <pc:picChg chg="add mod">
          <ac:chgData name="Yoel Kortick" userId="167978f5-7f40-4909-85d5-d4149554ad4e" providerId="ADAL" clId="{6A5D0A3E-BDB9-467D-B3C6-8E0B49730790}" dt="2023-12-04T07:42:17.483" v="617" actId="208"/>
          <ac:picMkLst>
            <pc:docMk/>
            <pc:sldMk cId="2334278149" sldId="4610"/>
            <ac:picMk id="6" creationId="{E442381F-A972-E908-1B78-8BC260906ED2}"/>
          </ac:picMkLst>
        </pc:picChg>
        <pc:picChg chg="del">
          <ac:chgData name="Yoel Kortick" userId="167978f5-7f40-4909-85d5-d4149554ad4e" providerId="ADAL" clId="{6A5D0A3E-BDB9-467D-B3C6-8E0B49730790}" dt="2023-12-04T07:36:19.860" v="580" actId="478"/>
          <ac:picMkLst>
            <pc:docMk/>
            <pc:sldMk cId="2334278149" sldId="4610"/>
            <ac:picMk id="7" creationId="{81F37EE8-7666-67C2-D1B0-424904FAE1EB}"/>
          </ac:picMkLst>
        </pc:picChg>
      </pc:sldChg>
      <pc:sldChg chg="addSp delSp modSp add mod">
        <pc:chgData name="Yoel Kortick" userId="167978f5-7f40-4909-85d5-d4149554ad4e" providerId="ADAL" clId="{6A5D0A3E-BDB9-467D-B3C6-8E0B49730790}" dt="2023-12-04T08:19:44.344" v="1125" actId="14100"/>
        <pc:sldMkLst>
          <pc:docMk/>
          <pc:sldMk cId="1059767923" sldId="4611"/>
        </pc:sldMkLst>
        <pc:spChg chg="del">
          <ac:chgData name="Yoel Kortick" userId="167978f5-7f40-4909-85d5-d4149554ad4e" providerId="ADAL" clId="{6A5D0A3E-BDB9-467D-B3C6-8E0B49730790}" dt="2023-12-04T07:42:48.266" v="619" actId="478"/>
          <ac:spMkLst>
            <pc:docMk/>
            <pc:sldMk cId="1059767923" sldId="4611"/>
            <ac:spMk id="4" creationId="{EC99C83B-9953-44AD-8F3A-D6FA64CAF7EF}"/>
          </ac:spMkLst>
        </pc:spChg>
        <pc:spChg chg="add del mod">
          <ac:chgData name="Yoel Kortick" userId="167978f5-7f40-4909-85d5-d4149554ad4e" providerId="ADAL" clId="{6A5D0A3E-BDB9-467D-B3C6-8E0B49730790}" dt="2023-12-04T07:42:49.559" v="620" actId="478"/>
          <ac:spMkLst>
            <pc:docMk/>
            <pc:sldMk cId="1059767923" sldId="4611"/>
            <ac:spMk id="7" creationId="{19829A93-5C09-9664-6CCF-498BB58C1F48}"/>
          </ac:spMkLst>
        </pc:spChg>
        <pc:spChg chg="mod">
          <ac:chgData name="Yoel Kortick" userId="167978f5-7f40-4909-85d5-d4149554ad4e" providerId="ADAL" clId="{6A5D0A3E-BDB9-467D-B3C6-8E0B49730790}" dt="2023-12-04T08:19:44.344" v="1125" actId="14100"/>
          <ac:spMkLst>
            <pc:docMk/>
            <pc:sldMk cId="1059767923" sldId="4611"/>
            <ac:spMk id="9" creationId="{A3BFB912-0750-61C1-4B9F-B70EF39994E8}"/>
          </ac:spMkLst>
        </pc:spChg>
        <pc:spChg chg="add mod">
          <ac:chgData name="Yoel Kortick" userId="167978f5-7f40-4909-85d5-d4149554ad4e" providerId="ADAL" clId="{6A5D0A3E-BDB9-467D-B3C6-8E0B49730790}" dt="2023-12-04T07:52:18.658" v="817" actId="1076"/>
          <ac:spMkLst>
            <pc:docMk/>
            <pc:sldMk cId="1059767923" sldId="4611"/>
            <ac:spMk id="11" creationId="{4B6D5B3E-72C4-8FC6-22E2-3A115B8033CB}"/>
          </ac:spMkLst>
        </pc:spChg>
        <pc:spChg chg="add mod">
          <ac:chgData name="Yoel Kortick" userId="167978f5-7f40-4909-85d5-d4149554ad4e" providerId="ADAL" clId="{6A5D0A3E-BDB9-467D-B3C6-8E0B49730790}" dt="2023-12-04T07:52:48.071" v="851" actId="20577"/>
          <ac:spMkLst>
            <pc:docMk/>
            <pc:sldMk cId="1059767923" sldId="4611"/>
            <ac:spMk id="16" creationId="{BC86AE90-82B4-9331-D6CB-87A3CC3B031B}"/>
          </ac:spMkLst>
        </pc:spChg>
        <pc:picChg chg="del">
          <ac:chgData name="Yoel Kortick" userId="167978f5-7f40-4909-85d5-d4149554ad4e" providerId="ADAL" clId="{6A5D0A3E-BDB9-467D-B3C6-8E0B49730790}" dt="2023-12-04T07:42:50.097" v="621" actId="478"/>
          <ac:picMkLst>
            <pc:docMk/>
            <pc:sldMk cId="1059767923" sldId="4611"/>
            <ac:picMk id="6" creationId="{E442381F-A972-E908-1B78-8BC260906ED2}"/>
          </ac:picMkLst>
        </pc:picChg>
        <pc:picChg chg="add del mod ord">
          <ac:chgData name="Yoel Kortick" userId="167978f5-7f40-4909-85d5-d4149554ad4e" providerId="ADAL" clId="{6A5D0A3E-BDB9-467D-B3C6-8E0B49730790}" dt="2023-12-04T07:52:11.315" v="814" actId="478"/>
          <ac:picMkLst>
            <pc:docMk/>
            <pc:sldMk cId="1059767923" sldId="4611"/>
            <ac:picMk id="10" creationId="{F376B95D-ED6A-B246-58E8-3A6641A6FEB4}"/>
          </ac:picMkLst>
        </pc:picChg>
        <pc:picChg chg="add del mod ord">
          <ac:chgData name="Yoel Kortick" userId="167978f5-7f40-4909-85d5-d4149554ad4e" providerId="ADAL" clId="{6A5D0A3E-BDB9-467D-B3C6-8E0B49730790}" dt="2023-12-04T08:19:29.120" v="1119" actId="478"/>
          <ac:picMkLst>
            <pc:docMk/>
            <pc:sldMk cId="1059767923" sldId="4611"/>
            <ac:picMk id="14" creationId="{B5E5C80D-30D6-C49C-DBBE-E4574344257E}"/>
          </ac:picMkLst>
        </pc:picChg>
        <pc:picChg chg="add mod ord">
          <ac:chgData name="Yoel Kortick" userId="167978f5-7f40-4909-85d5-d4149554ad4e" providerId="ADAL" clId="{6A5D0A3E-BDB9-467D-B3C6-8E0B49730790}" dt="2023-12-04T08:19:39.290" v="1123" actId="208"/>
          <ac:picMkLst>
            <pc:docMk/>
            <pc:sldMk cId="1059767923" sldId="4611"/>
            <ac:picMk id="18" creationId="{6137F5C4-F9CA-CF06-B47A-16BFE01280B0}"/>
          </ac:picMkLst>
        </pc:picChg>
        <pc:cxnChg chg="add mod">
          <ac:chgData name="Yoel Kortick" userId="167978f5-7f40-4909-85d5-d4149554ad4e" providerId="ADAL" clId="{6A5D0A3E-BDB9-467D-B3C6-8E0B49730790}" dt="2023-12-04T08:19:37.105" v="1122" actId="14100"/>
          <ac:cxnSpMkLst>
            <pc:docMk/>
            <pc:sldMk cId="1059767923" sldId="4611"/>
            <ac:cxnSpMk id="12" creationId="{56F4A0C9-5576-E5A9-2E8F-D76134CA35E7}"/>
          </ac:cxnSpMkLst>
        </pc:cxnChg>
      </pc:sldChg>
      <pc:sldChg chg="addSp delSp modSp add mod">
        <pc:chgData name="Yoel Kortick" userId="167978f5-7f40-4909-85d5-d4149554ad4e" providerId="ADAL" clId="{6A5D0A3E-BDB9-467D-B3C6-8E0B49730790}" dt="2023-12-05T04:51:20.012" v="2432" actId="27636"/>
        <pc:sldMkLst>
          <pc:docMk/>
          <pc:sldMk cId="1951698843" sldId="4612"/>
        </pc:sldMkLst>
        <pc:spChg chg="add del mod">
          <ac:chgData name="Yoel Kortick" userId="167978f5-7f40-4909-85d5-d4149554ad4e" providerId="ADAL" clId="{6A5D0A3E-BDB9-467D-B3C6-8E0B49730790}" dt="2023-12-05T04:49:02.805" v="2092" actId="478"/>
          <ac:spMkLst>
            <pc:docMk/>
            <pc:sldMk cId="1951698843" sldId="4612"/>
            <ac:spMk id="6" creationId="{411B5401-7674-BCB8-E683-4032B94BC427}"/>
          </ac:spMkLst>
        </pc:spChg>
        <pc:spChg chg="add mod">
          <ac:chgData name="Yoel Kortick" userId="167978f5-7f40-4909-85d5-d4149554ad4e" providerId="ADAL" clId="{6A5D0A3E-BDB9-467D-B3C6-8E0B49730790}" dt="2023-12-05T04:50:58.172" v="2330" actId="1035"/>
          <ac:spMkLst>
            <pc:docMk/>
            <pc:sldMk cId="1951698843" sldId="4612"/>
            <ac:spMk id="7" creationId="{BB92424A-E72B-0FDF-B49C-CCC2879ABC67}"/>
          </ac:spMkLst>
        </pc:spChg>
        <pc:spChg chg="add del mod">
          <ac:chgData name="Yoel Kortick" userId="167978f5-7f40-4909-85d5-d4149554ad4e" providerId="ADAL" clId="{6A5D0A3E-BDB9-467D-B3C6-8E0B49730790}" dt="2023-12-05T04:49:04.870" v="2093" actId="478"/>
          <ac:spMkLst>
            <pc:docMk/>
            <pc:sldMk cId="1951698843" sldId="4612"/>
            <ac:spMk id="8" creationId="{47D3CC00-FA25-DF0C-2C9A-7D5702F94F53}"/>
          </ac:spMkLst>
        </pc:spChg>
        <pc:spChg chg="mod">
          <ac:chgData name="Yoel Kortick" userId="167978f5-7f40-4909-85d5-d4149554ad4e" providerId="ADAL" clId="{6A5D0A3E-BDB9-467D-B3C6-8E0B49730790}" dt="2023-12-05T04:50:58.172" v="2330" actId="1035"/>
          <ac:spMkLst>
            <pc:docMk/>
            <pc:sldMk cId="1951698843" sldId="4612"/>
            <ac:spMk id="9" creationId="{A3BFB912-0750-61C1-4B9F-B70EF39994E8}"/>
          </ac:spMkLst>
        </pc:spChg>
        <pc:spChg chg="del">
          <ac:chgData name="Yoel Kortick" userId="167978f5-7f40-4909-85d5-d4149554ad4e" providerId="ADAL" clId="{6A5D0A3E-BDB9-467D-B3C6-8E0B49730790}" dt="2023-12-04T08:34:36.775" v="1261" actId="478"/>
          <ac:spMkLst>
            <pc:docMk/>
            <pc:sldMk cId="1951698843" sldId="4612"/>
            <ac:spMk id="11" creationId="{4B6D5B3E-72C4-8FC6-22E2-3A115B8033CB}"/>
          </ac:spMkLst>
        </pc:spChg>
        <pc:spChg chg="add mod">
          <ac:chgData name="Yoel Kortick" userId="167978f5-7f40-4909-85d5-d4149554ad4e" providerId="ADAL" clId="{6A5D0A3E-BDB9-467D-B3C6-8E0B49730790}" dt="2023-12-05T04:50:58.172" v="2330" actId="1035"/>
          <ac:spMkLst>
            <pc:docMk/>
            <pc:sldMk cId="1951698843" sldId="4612"/>
            <ac:spMk id="13" creationId="{80873B99-A7EA-660E-0AEE-B5C4DD617474}"/>
          </ac:spMkLst>
        </pc:spChg>
        <pc:spChg chg="add mod">
          <ac:chgData name="Yoel Kortick" userId="167978f5-7f40-4909-85d5-d4149554ad4e" providerId="ADAL" clId="{6A5D0A3E-BDB9-467D-B3C6-8E0B49730790}" dt="2023-12-05T04:50:58.172" v="2330" actId="1035"/>
          <ac:spMkLst>
            <pc:docMk/>
            <pc:sldMk cId="1951698843" sldId="4612"/>
            <ac:spMk id="14" creationId="{CDFC26AD-6EF7-8A75-E9D1-6C742F51D1E5}"/>
          </ac:spMkLst>
        </pc:spChg>
        <pc:spChg chg="mod">
          <ac:chgData name="Yoel Kortick" userId="167978f5-7f40-4909-85d5-d4149554ad4e" providerId="ADAL" clId="{6A5D0A3E-BDB9-467D-B3C6-8E0B49730790}" dt="2023-12-05T04:51:20.012" v="2432" actId="27636"/>
          <ac:spMkLst>
            <pc:docMk/>
            <pc:sldMk cId="1951698843" sldId="4612"/>
            <ac:spMk id="16" creationId="{BC86AE90-82B4-9331-D6CB-87A3CC3B031B}"/>
          </ac:spMkLst>
        </pc:spChg>
        <pc:picChg chg="add del mod ord">
          <ac:chgData name="Yoel Kortick" userId="167978f5-7f40-4909-85d5-d4149554ad4e" providerId="ADAL" clId="{6A5D0A3E-BDB9-467D-B3C6-8E0B49730790}" dt="2023-12-05T04:48:20.822" v="2084" actId="478"/>
          <ac:picMkLst>
            <pc:docMk/>
            <pc:sldMk cId="1951698843" sldId="4612"/>
            <ac:picMk id="4" creationId="{1F45D8D6-D532-5B9A-7D04-4A2AB0635118}"/>
          </ac:picMkLst>
        </pc:picChg>
        <pc:picChg chg="add del ord">
          <ac:chgData name="Yoel Kortick" userId="167978f5-7f40-4909-85d5-d4149554ad4e" providerId="ADAL" clId="{6A5D0A3E-BDB9-467D-B3C6-8E0B49730790}" dt="2023-12-05T04:49:29.480" v="2094" actId="478"/>
          <ac:picMkLst>
            <pc:docMk/>
            <pc:sldMk cId="1951698843" sldId="4612"/>
            <ac:picMk id="10" creationId="{02D07F78-C2B0-2F51-E532-36682A2C8786}"/>
          </ac:picMkLst>
        </pc:picChg>
        <pc:picChg chg="add mod ord">
          <ac:chgData name="Yoel Kortick" userId="167978f5-7f40-4909-85d5-d4149554ad4e" providerId="ADAL" clId="{6A5D0A3E-BDB9-467D-B3C6-8E0B49730790}" dt="2023-12-05T04:50:58.172" v="2330" actId="1035"/>
          <ac:picMkLst>
            <pc:docMk/>
            <pc:sldMk cId="1951698843" sldId="4612"/>
            <ac:picMk id="12" creationId="{90C19229-1E79-9615-82AF-9AF145803C69}"/>
          </ac:picMkLst>
        </pc:picChg>
        <pc:picChg chg="del">
          <ac:chgData name="Yoel Kortick" userId="167978f5-7f40-4909-85d5-d4149554ad4e" providerId="ADAL" clId="{6A5D0A3E-BDB9-467D-B3C6-8E0B49730790}" dt="2023-12-04T08:34:33.209" v="1260" actId="478"/>
          <ac:picMkLst>
            <pc:docMk/>
            <pc:sldMk cId="1951698843" sldId="4612"/>
            <ac:picMk id="18" creationId="{6137F5C4-F9CA-CF06-B47A-16BFE01280B0}"/>
          </ac:picMkLst>
        </pc:picChg>
        <pc:cxnChg chg="del">
          <ac:chgData name="Yoel Kortick" userId="167978f5-7f40-4909-85d5-d4149554ad4e" providerId="ADAL" clId="{6A5D0A3E-BDB9-467D-B3C6-8E0B49730790}" dt="2023-12-04T08:34:37.964" v="1262" actId="478"/>
          <ac:cxnSpMkLst>
            <pc:docMk/>
            <pc:sldMk cId="1951698843" sldId="4612"/>
            <ac:cxnSpMk id="12" creationId="{56F4A0C9-5576-E5A9-2E8F-D76134CA35E7}"/>
          </ac:cxnSpMkLst>
        </pc:cxnChg>
      </pc:sldChg>
      <pc:sldChg chg="addSp delSp modSp add mod">
        <pc:chgData name="Yoel Kortick" userId="167978f5-7f40-4909-85d5-d4149554ad4e" providerId="ADAL" clId="{6A5D0A3E-BDB9-467D-B3C6-8E0B49730790}" dt="2023-12-04T08:38:40.825" v="1398" actId="1036"/>
        <pc:sldMkLst>
          <pc:docMk/>
          <pc:sldMk cId="3805614121" sldId="4613"/>
        </pc:sldMkLst>
        <pc:spChg chg="del">
          <ac:chgData name="Yoel Kortick" userId="167978f5-7f40-4909-85d5-d4149554ad4e" providerId="ADAL" clId="{6A5D0A3E-BDB9-467D-B3C6-8E0B49730790}" dt="2023-12-04T08:37:21.415" v="1290" actId="478"/>
          <ac:spMkLst>
            <pc:docMk/>
            <pc:sldMk cId="3805614121" sldId="4613"/>
            <ac:spMk id="6" creationId="{411B5401-7674-BCB8-E683-4032B94BC427}"/>
          </ac:spMkLst>
        </pc:spChg>
        <pc:spChg chg="mod">
          <ac:chgData name="Yoel Kortick" userId="167978f5-7f40-4909-85d5-d4149554ad4e" providerId="ADAL" clId="{6A5D0A3E-BDB9-467D-B3C6-8E0B49730790}" dt="2023-12-04T08:38:28.890" v="1394" actId="14100"/>
          <ac:spMkLst>
            <pc:docMk/>
            <pc:sldMk cId="3805614121" sldId="4613"/>
            <ac:spMk id="7" creationId="{BB92424A-E72B-0FDF-B49C-CCC2879ABC67}"/>
          </ac:spMkLst>
        </pc:spChg>
        <pc:spChg chg="del">
          <ac:chgData name="Yoel Kortick" userId="167978f5-7f40-4909-85d5-d4149554ad4e" providerId="ADAL" clId="{6A5D0A3E-BDB9-467D-B3C6-8E0B49730790}" dt="2023-12-04T08:37:52.501" v="1387" actId="478"/>
          <ac:spMkLst>
            <pc:docMk/>
            <pc:sldMk cId="3805614121" sldId="4613"/>
            <ac:spMk id="8" creationId="{47D3CC00-FA25-DF0C-2C9A-7D5702F94F53}"/>
          </ac:spMkLst>
        </pc:spChg>
        <pc:spChg chg="del">
          <ac:chgData name="Yoel Kortick" userId="167978f5-7f40-4909-85d5-d4149554ad4e" providerId="ADAL" clId="{6A5D0A3E-BDB9-467D-B3C6-8E0B49730790}" dt="2023-12-04T08:37:20.601" v="1289" actId="478"/>
          <ac:spMkLst>
            <pc:docMk/>
            <pc:sldMk cId="3805614121" sldId="4613"/>
            <ac:spMk id="9" creationId="{A3BFB912-0750-61C1-4B9F-B70EF39994E8}"/>
          </ac:spMkLst>
        </pc:spChg>
        <pc:spChg chg="add mod">
          <ac:chgData name="Yoel Kortick" userId="167978f5-7f40-4909-85d5-d4149554ad4e" providerId="ADAL" clId="{6A5D0A3E-BDB9-467D-B3C6-8E0B49730790}" dt="2023-12-04T08:38:40.825" v="1398" actId="1036"/>
          <ac:spMkLst>
            <pc:docMk/>
            <pc:sldMk cId="3805614121" sldId="4613"/>
            <ac:spMk id="13" creationId="{74A6E7E7-4D14-543E-55C9-E3B981062F07}"/>
          </ac:spMkLst>
        </pc:spChg>
        <pc:spChg chg="mod">
          <ac:chgData name="Yoel Kortick" userId="167978f5-7f40-4909-85d5-d4149554ad4e" providerId="ADAL" clId="{6A5D0A3E-BDB9-467D-B3C6-8E0B49730790}" dt="2023-12-04T08:37:46.087" v="1384" actId="20577"/>
          <ac:spMkLst>
            <pc:docMk/>
            <pc:sldMk cId="3805614121" sldId="4613"/>
            <ac:spMk id="16" creationId="{BC86AE90-82B4-9331-D6CB-87A3CC3B031B}"/>
          </ac:spMkLst>
        </pc:spChg>
        <pc:picChg chg="del">
          <ac:chgData name="Yoel Kortick" userId="167978f5-7f40-4909-85d5-d4149554ad4e" providerId="ADAL" clId="{6A5D0A3E-BDB9-467D-B3C6-8E0B49730790}" dt="2023-12-04T08:37:17.896" v="1288" actId="478"/>
          <ac:picMkLst>
            <pc:docMk/>
            <pc:sldMk cId="3805614121" sldId="4613"/>
            <ac:picMk id="4" creationId="{1F45D8D6-D532-5B9A-7D04-4A2AB0635118}"/>
          </ac:picMkLst>
        </pc:picChg>
        <pc:picChg chg="add mod ord">
          <ac:chgData name="Yoel Kortick" userId="167978f5-7f40-4909-85d5-d4149554ad4e" providerId="ADAL" clId="{6A5D0A3E-BDB9-467D-B3C6-8E0B49730790}" dt="2023-12-04T08:37:59.775" v="1389" actId="208"/>
          <ac:picMkLst>
            <pc:docMk/>
            <pc:sldMk cId="3805614121" sldId="4613"/>
            <ac:picMk id="10" creationId="{9D7763E2-90E8-09B6-AD94-6043E4E74D75}"/>
          </ac:picMkLst>
        </pc:picChg>
        <pc:picChg chg="add mod">
          <ac:chgData name="Yoel Kortick" userId="167978f5-7f40-4909-85d5-d4149554ad4e" providerId="ADAL" clId="{6A5D0A3E-BDB9-467D-B3C6-8E0B49730790}" dt="2023-12-04T08:38:22.782" v="1392" actId="208"/>
          <ac:picMkLst>
            <pc:docMk/>
            <pc:sldMk cId="3805614121" sldId="4613"/>
            <ac:picMk id="12" creationId="{C61A053F-9EED-FF9F-EE32-20A7DF192E65}"/>
          </ac:picMkLst>
        </pc:picChg>
      </pc:sldChg>
      <pc:sldChg chg="addSp delSp modSp add mod">
        <pc:chgData name="Yoel Kortick" userId="167978f5-7f40-4909-85d5-d4149554ad4e" providerId="ADAL" clId="{6A5D0A3E-BDB9-467D-B3C6-8E0B49730790}" dt="2023-12-04T08:59:47.853" v="1551" actId="208"/>
        <pc:sldMkLst>
          <pc:docMk/>
          <pc:sldMk cId="1381789332" sldId="4614"/>
        </pc:sldMkLst>
        <pc:spChg chg="mod">
          <ac:chgData name="Yoel Kortick" userId="167978f5-7f40-4909-85d5-d4149554ad4e" providerId="ADAL" clId="{6A5D0A3E-BDB9-467D-B3C6-8E0B49730790}" dt="2023-12-04T08:59:14.222" v="1542" actId="12"/>
          <ac:spMkLst>
            <pc:docMk/>
            <pc:sldMk cId="1381789332" sldId="4614"/>
            <ac:spMk id="4" creationId="{EC99C83B-9953-44AD-8F3A-D6FA64CAF7EF}"/>
          </ac:spMkLst>
        </pc:spChg>
        <pc:spChg chg="del">
          <ac:chgData name="Yoel Kortick" userId="167978f5-7f40-4909-85d5-d4149554ad4e" providerId="ADAL" clId="{6A5D0A3E-BDB9-467D-B3C6-8E0B49730790}" dt="2023-12-04T08:59:20.086" v="1545" actId="478"/>
          <ac:spMkLst>
            <pc:docMk/>
            <pc:sldMk cId="1381789332" sldId="4614"/>
            <ac:spMk id="8" creationId="{6B0E68F1-259B-3B88-B2D7-E170B84ABB13}"/>
          </ac:spMkLst>
        </pc:spChg>
        <pc:spChg chg="mod">
          <ac:chgData name="Yoel Kortick" userId="167978f5-7f40-4909-85d5-d4149554ad4e" providerId="ADAL" clId="{6A5D0A3E-BDB9-467D-B3C6-8E0B49730790}" dt="2023-12-04T08:59:45.668" v="1550" actId="14100"/>
          <ac:spMkLst>
            <pc:docMk/>
            <pc:sldMk cId="1381789332" sldId="4614"/>
            <ac:spMk id="9" creationId="{AE94152D-E117-9CD4-7A06-7ACF49A45404}"/>
          </ac:spMkLst>
        </pc:spChg>
        <pc:spChg chg="del">
          <ac:chgData name="Yoel Kortick" userId="167978f5-7f40-4909-85d5-d4149554ad4e" providerId="ADAL" clId="{6A5D0A3E-BDB9-467D-B3C6-8E0B49730790}" dt="2023-12-04T08:59:20.930" v="1546" actId="478"/>
          <ac:spMkLst>
            <pc:docMk/>
            <pc:sldMk cId="1381789332" sldId="4614"/>
            <ac:spMk id="10" creationId="{C55B0A5E-14D4-B6E0-E613-003F89932A0F}"/>
          </ac:spMkLst>
        </pc:spChg>
        <pc:picChg chg="add mod ord">
          <ac:chgData name="Yoel Kortick" userId="167978f5-7f40-4909-85d5-d4149554ad4e" providerId="ADAL" clId="{6A5D0A3E-BDB9-467D-B3C6-8E0B49730790}" dt="2023-12-04T08:59:47.853" v="1551" actId="208"/>
          <ac:picMkLst>
            <pc:docMk/>
            <pc:sldMk cId="1381789332" sldId="4614"/>
            <ac:picMk id="6" creationId="{F1B13456-0265-5D14-948B-DD99994437E8}"/>
          </ac:picMkLst>
        </pc:picChg>
        <pc:picChg chg="del">
          <ac:chgData name="Yoel Kortick" userId="167978f5-7f40-4909-85d5-d4149554ad4e" providerId="ADAL" clId="{6A5D0A3E-BDB9-467D-B3C6-8E0B49730790}" dt="2023-12-04T08:59:17.976" v="1543" actId="478"/>
          <ac:picMkLst>
            <pc:docMk/>
            <pc:sldMk cId="1381789332" sldId="4614"/>
            <ac:picMk id="7" creationId="{E59FC7A0-3799-8CBB-C9A2-CEBD8C3AC891}"/>
          </ac:picMkLst>
        </pc:picChg>
        <pc:cxnChg chg="del">
          <ac:chgData name="Yoel Kortick" userId="167978f5-7f40-4909-85d5-d4149554ad4e" providerId="ADAL" clId="{6A5D0A3E-BDB9-467D-B3C6-8E0B49730790}" dt="2023-12-04T08:59:19.462" v="1544" actId="478"/>
          <ac:cxnSpMkLst>
            <pc:docMk/>
            <pc:sldMk cId="1381789332" sldId="4614"/>
            <ac:cxnSpMk id="12" creationId="{5D9C207D-652B-0D09-6CE3-1B05A3510B5B}"/>
          </ac:cxnSpMkLst>
        </pc:cxnChg>
      </pc:sldChg>
      <pc:sldChg chg="addSp delSp modSp add mod">
        <pc:chgData name="Yoel Kortick" userId="167978f5-7f40-4909-85d5-d4149554ad4e" providerId="ADAL" clId="{6A5D0A3E-BDB9-467D-B3C6-8E0B49730790}" dt="2023-12-05T09:41:38.597" v="2797" actId="1076"/>
        <pc:sldMkLst>
          <pc:docMk/>
          <pc:sldMk cId="3902861997" sldId="4615"/>
        </pc:sldMkLst>
        <pc:spChg chg="mod">
          <ac:chgData name="Yoel Kortick" userId="167978f5-7f40-4909-85d5-d4149554ad4e" providerId="ADAL" clId="{6A5D0A3E-BDB9-467D-B3C6-8E0B49730790}" dt="2023-12-04T09:00:30.296" v="1576" actId="20577"/>
          <ac:spMkLst>
            <pc:docMk/>
            <pc:sldMk cId="3902861997" sldId="4615"/>
            <ac:spMk id="4" creationId="{EC99C83B-9953-44AD-8F3A-D6FA64CAF7EF}"/>
          </ac:spMkLst>
        </pc:spChg>
        <pc:spChg chg="mod">
          <ac:chgData name="Yoel Kortick" userId="167978f5-7f40-4909-85d5-d4149554ad4e" providerId="ADAL" clId="{6A5D0A3E-BDB9-467D-B3C6-8E0B49730790}" dt="2023-12-04T09:31:59.596" v="1592" actId="1076"/>
          <ac:spMkLst>
            <pc:docMk/>
            <pc:sldMk cId="3902861997" sldId="4615"/>
            <ac:spMk id="9" creationId="{AE94152D-E117-9CD4-7A06-7ACF49A45404}"/>
          </ac:spMkLst>
        </pc:spChg>
        <pc:picChg chg="del">
          <ac:chgData name="Yoel Kortick" userId="167978f5-7f40-4909-85d5-d4149554ad4e" providerId="ADAL" clId="{6A5D0A3E-BDB9-467D-B3C6-8E0B49730790}" dt="2023-12-04T09:00:33.389" v="1577" actId="478"/>
          <ac:picMkLst>
            <pc:docMk/>
            <pc:sldMk cId="3902861997" sldId="4615"/>
            <ac:picMk id="6" creationId="{F1B13456-0265-5D14-948B-DD99994437E8}"/>
          </ac:picMkLst>
        </pc:picChg>
        <pc:picChg chg="add mod ord">
          <ac:chgData name="Yoel Kortick" userId="167978f5-7f40-4909-85d5-d4149554ad4e" providerId="ADAL" clId="{6A5D0A3E-BDB9-467D-B3C6-8E0B49730790}" dt="2023-12-05T09:41:38.597" v="2797" actId="1076"/>
          <ac:picMkLst>
            <pc:docMk/>
            <pc:sldMk cId="3902861997" sldId="4615"/>
            <ac:picMk id="7" creationId="{D9EA9CCD-9B75-C80D-7B50-CCE1FF5B09BA}"/>
          </ac:picMkLst>
        </pc:picChg>
        <pc:picChg chg="add mod">
          <ac:chgData name="Yoel Kortick" userId="167978f5-7f40-4909-85d5-d4149554ad4e" providerId="ADAL" clId="{6A5D0A3E-BDB9-467D-B3C6-8E0B49730790}" dt="2023-12-04T09:32:01.383" v="1593" actId="1076"/>
          <ac:picMkLst>
            <pc:docMk/>
            <pc:sldMk cId="3902861997" sldId="4615"/>
            <ac:picMk id="10" creationId="{6D81E902-DDF1-C3EC-0DC0-AAAB250A1175}"/>
          </ac:picMkLst>
        </pc:picChg>
      </pc:sldChg>
      <pc:sldChg chg="add del">
        <pc:chgData name="Yoel Kortick" userId="167978f5-7f40-4909-85d5-d4149554ad4e" providerId="ADAL" clId="{6A5D0A3E-BDB9-467D-B3C6-8E0B49730790}" dt="2023-12-04T13:55:58.999" v="2035" actId="47"/>
        <pc:sldMkLst>
          <pc:docMk/>
          <pc:sldMk cId="4135162552" sldId="4616"/>
        </pc:sldMkLst>
      </pc:sldChg>
      <pc:sldChg chg="addSp delSp modSp add mod">
        <pc:chgData name="Yoel Kortick" userId="167978f5-7f40-4909-85d5-d4149554ad4e" providerId="ADAL" clId="{6A5D0A3E-BDB9-467D-B3C6-8E0B49730790}" dt="2023-12-04T09:38:17.566" v="1846" actId="11529"/>
        <pc:sldMkLst>
          <pc:docMk/>
          <pc:sldMk cId="460885565" sldId="4617"/>
        </pc:sldMkLst>
        <pc:spChg chg="mod">
          <ac:chgData name="Yoel Kortick" userId="167978f5-7f40-4909-85d5-d4149554ad4e" providerId="ADAL" clId="{6A5D0A3E-BDB9-467D-B3C6-8E0B49730790}" dt="2023-12-04T09:36:42.783" v="1759" actId="20577"/>
          <ac:spMkLst>
            <pc:docMk/>
            <pc:sldMk cId="460885565" sldId="4617"/>
            <ac:spMk id="4" creationId="{EC99C83B-9953-44AD-8F3A-D6FA64CAF7EF}"/>
          </ac:spMkLst>
        </pc:spChg>
        <pc:spChg chg="add mod">
          <ac:chgData name="Yoel Kortick" userId="167978f5-7f40-4909-85d5-d4149554ad4e" providerId="ADAL" clId="{6A5D0A3E-BDB9-467D-B3C6-8E0B49730790}" dt="2023-12-04T09:36:33.390" v="1754" actId="14100"/>
          <ac:spMkLst>
            <pc:docMk/>
            <pc:sldMk cId="460885565" sldId="4617"/>
            <ac:spMk id="8" creationId="{83EDA45F-277A-9550-6976-6527AA17091E}"/>
          </ac:spMkLst>
        </pc:spChg>
        <pc:spChg chg="mod">
          <ac:chgData name="Yoel Kortick" userId="167978f5-7f40-4909-85d5-d4149554ad4e" providerId="ADAL" clId="{6A5D0A3E-BDB9-467D-B3C6-8E0B49730790}" dt="2023-12-04T09:36:28.532" v="1752" actId="14100"/>
          <ac:spMkLst>
            <pc:docMk/>
            <pc:sldMk cId="460885565" sldId="4617"/>
            <ac:spMk id="9" creationId="{AE94152D-E117-9CD4-7A06-7ACF49A45404}"/>
          </ac:spMkLst>
        </pc:spChg>
        <pc:spChg chg="add">
          <ac:chgData name="Yoel Kortick" userId="167978f5-7f40-4909-85d5-d4149554ad4e" providerId="ADAL" clId="{6A5D0A3E-BDB9-467D-B3C6-8E0B49730790}" dt="2023-12-04T09:38:17.566" v="1846" actId="11529"/>
          <ac:spMkLst>
            <pc:docMk/>
            <pc:sldMk cId="460885565" sldId="4617"/>
            <ac:spMk id="11" creationId="{DF75C03B-70C3-5266-7041-26D9FE0C96C3}"/>
          </ac:spMkLst>
        </pc:spChg>
        <pc:picChg chg="add mod ord">
          <ac:chgData name="Yoel Kortick" userId="167978f5-7f40-4909-85d5-d4149554ad4e" providerId="ADAL" clId="{6A5D0A3E-BDB9-467D-B3C6-8E0B49730790}" dt="2023-12-04T09:36:36.467" v="1756" actId="208"/>
          <ac:picMkLst>
            <pc:docMk/>
            <pc:sldMk cId="460885565" sldId="4617"/>
            <ac:picMk id="6" creationId="{B87D8191-7DCE-B2DE-7299-F9027EC3D8FF}"/>
          </ac:picMkLst>
        </pc:picChg>
        <pc:picChg chg="del">
          <ac:chgData name="Yoel Kortick" userId="167978f5-7f40-4909-85d5-d4149554ad4e" providerId="ADAL" clId="{6A5D0A3E-BDB9-467D-B3C6-8E0B49730790}" dt="2023-12-04T09:35:34.335" v="1596" actId="478"/>
          <ac:picMkLst>
            <pc:docMk/>
            <pc:sldMk cId="460885565" sldId="4617"/>
            <ac:picMk id="7" creationId="{D9EA9CCD-9B75-C80D-7B50-CCE1FF5B09BA}"/>
          </ac:picMkLst>
        </pc:picChg>
        <pc:picChg chg="del">
          <ac:chgData name="Yoel Kortick" userId="167978f5-7f40-4909-85d5-d4149554ad4e" providerId="ADAL" clId="{6A5D0A3E-BDB9-467D-B3C6-8E0B49730790}" dt="2023-12-04T09:35:35.038" v="1597" actId="478"/>
          <ac:picMkLst>
            <pc:docMk/>
            <pc:sldMk cId="460885565" sldId="4617"/>
            <ac:picMk id="10" creationId="{6D81E902-DDF1-C3EC-0DC0-AAAB250A1175}"/>
          </ac:picMkLst>
        </pc:picChg>
      </pc:sldChg>
      <pc:sldChg chg="addSp delSp modSp add mod">
        <pc:chgData name="Yoel Kortick" userId="167978f5-7f40-4909-85d5-d4149554ad4e" providerId="ADAL" clId="{6A5D0A3E-BDB9-467D-B3C6-8E0B49730790}" dt="2023-12-04T09:38:10.208" v="1845" actId="11529"/>
        <pc:sldMkLst>
          <pc:docMk/>
          <pc:sldMk cId="3053995685" sldId="4618"/>
        </pc:sldMkLst>
        <pc:spChg chg="mod">
          <ac:chgData name="Yoel Kortick" userId="167978f5-7f40-4909-85d5-d4149554ad4e" providerId="ADAL" clId="{6A5D0A3E-BDB9-467D-B3C6-8E0B49730790}" dt="2023-12-04T09:37:22.089" v="1834" actId="20577"/>
          <ac:spMkLst>
            <pc:docMk/>
            <pc:sldMk cId="3053995685" sldId="4618"/>
            <ac:spMk id="4" creationId="{EC99C83B-9953-44AD-8F3A-D6FA64CAF7EF}"/>
          </ac:spMkLst>
        </pc:spChg>
        <pc:spChg chg="mod">
          <ac:chgData name="Yoel Kortick" userId="167978f5-7f40-4909-85d5-d4149554ad4e" providerId="ADAL" clId="{6A5D0A3E-BDB9-467D-B3C6-8E0B49730790}" dt="2023-12-04T09:38:02.009" v="1843" actId="14100"/>
          <ac:spMkLst>
            <pc:docMk/>
            <pc:sldMk cId="3053995685" sldId="4618"/>
            <ac:spMk id="8" creationId="{83EDA45F-277A-9550-6976-6527AA17091E}"/>
          </ac:spMkLst>
        </pc:spChg>
        <pc:spChg chg="mod">
          <ac:chgData name="Yoel Kortick" userId="167978f5-7f40-4909-85d5-d4149554ad4e" providerId="ADAL" clId="{6A5D0A3E-BDB9-467D-B3C6-8E0B49730790}" dt="2023-12-04T09:37:56.412" v="1841" actId="14100"/>
          <ac:spMkLst>
            <pc:docMk/>
            <pc:sldMk cId="3053995685" sldId="4618"/>
            <ac:spMk id="9" creationId="{AE94152D-E117-9CD4-7A06-7ACF49A45404}"/>
          </ac:spMkLst>
        </pc:spChg>
        <pc:spChg chg="add">
          <ac:chgData name="Yoel Kortick" userId="167978f5-7f40-4909-85d5-d4149554ad4e" providerId="ADAL" clId="{6A5D0A3E-BDB9-467D-B3C6-8E0B49730790}" dt="2023-12-04T09:38:10.208" v="1845" actId="11529"/>
          <ac:spMkLst>
            <pc:docMk/>
            <pc:sldMk cId="3053995685" sldId="4618"/>
            <ac:spMk id="10" creationId="{9DC85D76-DB09-6CE0-135A-9E27CC6CA885}"/>
          </ac:spMkLst>
        </pc:spChg>
        <pc:picChg chg="del">
          <ac:chgData name="Yoel Kortick" userId="167978f5-7f40-4909-85d5-d4149554ad4e" providerId="ADAL" clId="{6A5D0A3E-BDB9-467D-B3C6-8E0B49730790}" dt="2023-12-04T09:37:19.959" v="1833" actId="478"/>
          <ac:picMkLst>
            <pc:docMk/>
            <pc:sldMk cId="3053995685" sldId="4618"/>
            <ac:picMk id="6" creationId="{B87D8191-7DCE-B2DE-7299-F9027EC3D8FF}"/>
          </ac:picMkLst>
        </pc:picChg>
        <pc:picChg chg="add mod ord">
          <ac:chgData name="Yoel Kortick" userId="167978f5-7f40-4909-85d5-d4149554ad4e" providerId="ADAL" clId="{6A5D0A3E-BDB9-467D-B3C6-8E0B49730790}" dt="2023-12-04T09:38:03.711" v="1844" actId="208"/>
          <ac:picMkLst>
            <pc:docMk/>
            <pc:sldMk cId="3053995685" sldId="4618"/>
            <ac:picMk id="7" creationId="{EB3DB066-1C02-9FA8-5592-F181AD44F7E1}"/>
          </ac:picMkLst>
        </pc:picChg>
      </pc:sldChg>
      <pc:sldChg chg="addSp delSp modSp add mod">
        <pc:chgData name="Yoel Kortick" userId="167978f5-7f40-4909-85d5-d4149554ad4e" providerId="ADAL" clId="{6A5D0A3E-BDB9-467D-B3C6-8E0B49730790}" dt="2023-12-04T09:43:03.817" v="1905"/>
        <pc:sldMkLst>
          <pc:docMk/>
          <pc:sldMk cId="2936486296" sldId="4619"/>
        </pc:sldMkLst>
        <pc:spChg chg="del">
          <ac:chgData name="Yoel Kortick" userId="167978f5-7f40-4909-85d5-d4149554ad4e" providerId="ADAL" clId="{6A5D0A3E-BDB9-467D-B3C6-8E0B49730790}" dt="2023-12-04T09:42:16.145" v="1893" actId="478"/>
          <ac:spMkLst>
            <pc:docMk/>
            <pc:sldMk cId="2936486296" sldId="4619"/>
            <ac:spMk id="4" creationId="{926FF395-A3BD-2986-E805-AFC5046BE248}"/>
          </ac:spMkLst>
        </pc:spChg>
        <pc:spChg chg="mod">
          <ac:chgData name="Yoel Kortick" userId="167978f5-7f40-4909-85d5-d4149554ad4e" providerId="ADAL" clId="{6A5D0A3E-BDB9-467D-B3C6-8E0B49730790}" dt="2023-12-04T09:43:03.817" v="1905"/>
          <ac:spMkLst>
            <pc:docMk/>
            <pc:sldMk cId="2936486296" sldId="4619"/>
            <ac:spMk id="5" creationId="{E8A1DDA2-AC00-41D8-9746-AC602EB1E40A}"/>
          </ac:spMkLst>
        </pc:spChg>
        <pc:spChg chg="add del mod">
          <ac:chgData name="Yoel Kortick" userId="167978f5-7f40-4909-85d5-d4149554ad4e" providerId="ADAL" clId="{6A5D0A3E-BDB9-467D-B3C6-8E0B49730790}" dt="2023-12-04T09:42:19.230" v="1894" actId="478"/>
          <ac:spMkLst>
            <pc:docMk/>
            <pc:sldMk cId="2936486296" sldId="4619"/>
            <ac:spMk id="6" creationId="{741B6B65-989B-E2E4-DB3D-D83349368FE1}"/>
          </ac:spMkLst>
        </pc:spChg>
        <pc:spChg chg="del">
          <ac:chgData name="Yoel Kortick" userId="167978f5-7f40-4909-85d5-d4149554ad4e" providerId="ADAL" clId="{6A5D0A3E-BDB9-467D-B3C6-8E0B49730790}" dt="2023-12-04T09:42:16.145" v="1893" actId="478"/>
          <ac:spMkLst>
            <pc:docMk/>
            <pc:sldMk cId="2936486296" sldId="4619"/>
            <ac:spMk id="10" creationId="{D046D28F-12ED-0539-5EF7-155EBF41D3AC}"/>
          </ac:spMkLst>
        </pc:spChg>
        <pc:picChg chg="del">
          <ac:chgData name="Yoel Kortick" userId="167978f5-7f40-4909-85d5-d4149554ad4e" providerId="ADAL" clId="{6A5D0A3E-BDB9-467D-B3C6-8E0B49730790}" dt="2023-12-04T09:42:16.145" v="1893" actId="478"/>
          <ac:picMkLst>
            <pc:docMk/>
            <pc:sldMk cId="2936486296" sldId="4619"/>
            <ac:picMk id="8" creationId="{24A49938-9FB0-C76B-2E28-30B5F3C6B738}"/>
          </ac:picMkLst>
        </pc:picChg>
        <pc:picChg chg="add">
          <ac:chgData name="Yoel Kortick" userId="167978f5-7f40-4909-85d5-d4149554ad4e" providerId="ADAL" clId="{6A5D0A3E-BDB9-467D-B3C6-8E0B49730790}" dt="2023-12-04T09:42:20.303" v="1895" actId="22"/>
          <ac:picMkLst>
            <pc:docMk/>
            <pc:sldMk cId="2936486296" sldId="4619"/>
            <ac:picMk id="9" creationId="{AB5AED0A-32A4-D8F5-E4A5-C6D413B7A9FE}"/>
          </ac:picMkLst>
        </pc:picChg>
        <pc:cxnChg chg="del">
          <ac:chgData name="Yoel Kortick" userId="167978f5-7f40-4909-85d5-d4149554ad4e" providerId="ADAL" clId="{6A5D0A3E-BDB9-467D-B3C6-8E0B49730790}" dt="2023-12-04T09:42:16.145" v="1893" actId="478"/>
          <ac:cxnSpMkLst>
            <pc:docMk/>
            <pc:sldMk cId="2936486296" sldId="4619"/>
            <ac:cxnSpMk id="12" creationId="{5A291957-8AF8-01D2-BA48-45FA184A57D5}"/>
          </ac:cxnSpMkLst>
        </pc:cxnChg>
      </pc:sldChg>
      <pc:sldChg chg="addSp delSp modSp add mod">
        <pc:chgData name="Yoel Kortick" userId="167978f5-7f40-4909-85d5-d4149554ad4e" providerId="ADAL" clId="{6A5D0A3E-BDB9-467D-B3C6-8E0B49730790}" dt="2023-12-04T09:43:06.385" v="1906"/>
        <pc:sldMkLst>
          <pc:docMk/>
          <pc:sldMk cId="4038000407" sldId="4620"/>
        </pc:sldMkLst>
        <pc:spChg chg="mod">
          <ac:chgData name="Yoel Kortick" userId="167978f5-7f40-4909-85d5-d4149554ad4e" providerId="ADAL" clId="{6A5D0A3E-BDB9-467D-B3C6-8E0B49730790}" dt="2023-12-04T09:43:06.385" v="1906"/>
          <ac:spMkLst>
            <pc:docMk/>
            <pc:sldMk cId="4038000407" sldId="4620"/>
            <ac:spMk id="5" creationId="{E8A1DDA2-AC00-41D8-9746-AC602EB1E40A}"/>
          </ac:spMkLst>
        </pc:spChg>
        <pc:picChg chg="add mod">
          <ac:chgData name="Yoel Kortick" userId="167978f5-7f40-4909-85d5-d4149554ad4e" providerId="ADAL" clId="{6A5D0A3E-BDB9-467D-B3C6-8E0B49730790}" dt="2023-12-04T09:42:49.169" v="1903" actId="1076"/>
          <ac:picMkLst>
            <pc:docMk/>
            <pc:sldMk cId="4038000407" sldId="4620"/>
            <ac:picMk id="4" creationId="{C754CBD2-EF2F-CA09-FB63-2FC0E6640803}"/>
          </ac:picMkLst>
        </pc:picChg>
        <pc:picChg chg="del">
          <ac:chgData name="Yoel Kortick" userId="167978f5-7f40-4909-85d5-d4149554ad4e" providerId="ADAL" clId="{6A5D0A3E-BDB9-467D-B3C6-8E0B49730790}" dt="2023-12-04T09:42:40.668" v="1897" actId="478"/>
          <ac:picMkLst>
            <pc:docMk/>
            <pc:sldMk cId="4038000407" sldId="4620"/>
            <ac:picMk id="9" creationId="{AB5AED0A-32A4-D8F5-E4A5-C6D413B7A9FE}"/>
          </ac:picMkLst>
        </pc:picChg>
      </pc:sldChg>
      <pc:sldChg chg="add">
        <pc:chgData name="Yoel Kortick" userId="167978f5-7f40-4909-85d5-d4149554ad4e" providerId="ADAL" clId="{6A5D0A3E-BDB9-467D-B3C6-8E0B49730790}" dt="2023-12-05T04:47:50.364" v="2038" actId="2890"/>
        <pc:sldMkLst>
          <pc:docMk/>
          <pc:sldMk cId="997319390" sldId="4621"/>
        </pc:sldMkLst>
      </pc:sldChg>
      <pc:sldChg chg="addSp delSp modSp add mod">
        <pc:chgData name="Yoel Kortick" userId="167978f5-7f40-4909-85d5-d4149554ad4e" providerId="ADAL" clId="{6A5D0A3E-BDB9-467D-B3C6-8E0B49730790}" dt="2023-12-05T04:54:39.377" v="2615" actId="208"/>
        <pc:sldMkLst>
          <pc:docMk/>
          <pc:sldMk cId="2476554508" sldId="4622"/>
        </pc:sldMkLst>
        <pc:spChg chg="mod">
          <ac:chgData name="Yoel Kortick" userId="167978f5-7f40-4909-85d5-d4149554ad4e" providerId="ADAL" clId="{6A5D0A3E-BDB9-467D-B3C6-8E0B49730790}" dt="2023-12-05T04:54:22.591" v="2608" actId="20577"/>
          <ac:spMkLst>
            <pc:docMk/>
            <pc:sldMk cId="2476554508" sldId="4622"/>
            <ac:spMk id="4" creationId="{EC99C83B-9953-44AD-8F3A-D6FA64CAF7EF}"/>
          </ac:spMkLst>
        </pc:spChg>
        <pc:spChg chg="mod">
          <ac:chgData name="Yoel Kortick" userId="167978f5-7f40-4909-85d5-d4149554ad4e" providerId="ADAL" clId="{6A5D0A3E-BDB9-467D-B3C6-8E0B49730790}" dt="2023-12-05T04:54:35.450" v="2613" actId="14100"/>
          <ac:spMkLst>
            <pc:docMk/>
            <pc:sldMk cId="2476554508" sldId="4622"/>
            <ac:spMk id="9" creationId="{AE94152D-E117-9CD4-7A06-7ACF49A45404}"/>
          </ac:spMkLst>
        </pc:spChg>
        <pc:picChg chg="add mod ord">
          <ac:chgData name="Yoel Kortick" userId="167978f5-7f40-4909-85d5-d4149554ad4e" providerId="ADAL" clId="{6A5D0A3E-BDB9-467D-B3C6-8E0B49730790}" dt="2023-12-05T04:54:39.377" v="2615" actId="208"/>
          <ac:picMkLst>
            <pc:docMk/>
            <pc:sldMk cId="2476554508" sldId="4622"/>
            <ac:picMk id="6" creationId="{119480AB-85F9-7809-E060-DBB53F5E15EB}"/>
          </ac:picMkLst>
        </pc:picChg>
        <pc:picChg chg="del">
          <ac:chgData name="Yoel Kortick" userId="167978f5-7f40-4909-85d5-d4149554ad4e" providerId="ADAL" clId="{6A5D0A3E-BDB9-467D-B3C6-8E0B49730790}" dt="2023-12-05T04:53:58.610" v="2585" actId="478"/>
          <ac:picMkLst>
            <pc:docMk/>
            <pc:sldMk cId="2476554508" sldId="4622"/>
            <ac:picMk id="7" creationId="{D9EA9CCD-9B75-C80D-7B50-CCE1FF5B09BA}"/>
          </ac:picMkLst>
        </pc:picChg>
        <pc:picChg chg="del">
          <ac:chgData name="Yoel Kortick" userId="167978f5-7f40-4909-85d5-d4149554ad4e" providerId="ADAL" clId="{6A5D0A3E-BDB9-467D-B3C6-8E0B49730790}" dt="2023-12-05T04:54:00.450" v="2586" actId="478"/>
          <ac:picMkLst>
            <pc:docMk/>
            <pc:sldMk cId="2476554508" sldId="4622"/>
            <ac:picMk id="10" creationId="{6D81E902-DDF1-C3EC-0DC0-AAAB250A1175}"/>
          </ac:picMkLst>
        </pc:picChg>
      </pc:sldChg>
      <pc:sldChg chg="addSp delSp modSp add mod">
        <pc:chgData name="Yoel Kortick" userId="167978f5-7f40-4909-85d5-d4149554ad4e" providerId="ADAL" clId="{6A5D0A3E-BDB9-467D-B3C6-8E0B49730790}" dt="2023-12-05T09:41:58.603" v="2799" actId="27636"/>
        <pc:sldMkLst>
          <pc:docMk/>
          <pc:sldMk cId="3691325026" sldId="4623"/>
        </pc:sldMkLst>
        <pc:spChg chg="mod">
          <ac:chgData name="Yoel Kortick" userId="167978f5-7f40-4909-85d5-d4149554ad4e" providerId="ADAL" clId="{6A5D0A3E-BDB9-467D-B3C6-8E0B49730790}" dt="2023-12-05T09:41:58.603" v="2799" actId="27636"/>
          <ac:spMkLst>
            <pc:docMk/>
            <pc:sldMk cId="3691325026" sldId="4623"/>
            <ac:spMk id="4" creationId="{EC99C83B-9953-44AD-8F3A-D6FA64CAF7EF}"/>
          </ac:spMkLst>
        </pc:spChg>
        <pc:spChg chg="add">
          <ac:chgData name="Yoel Kortick" userId="167978f5-7f40-4909-85d5-d4149554ad4e" providerId="ADAL" clId="{6A5D0A3E-BDB9-467D-B3C6-8E0B49730790}" dt="2023-12-05T04:59:42.990" v="2787" actId="11529"/>
          <ac:spMkLst>
            <pc:docMk/>
            <pc:sldMk cId="3691325026" sldId="4623"/>
            <ac:spMk id="8" creationId="{5465FB86-63E3-908A-809A-DF8B1906A878}"/>
          </ac:spMkLst>
        </pc:spChg>
        <pc:spChg chg="mod">
          <ac:chgData name="Yoel Kortick" userId="167978f5-7f40-4909-85d5-d4149554ad4e" providerId="ADAL" clId="{6A5D0A3E-BDB9-467D-B3C6-8E0B49730790}" dt="2023-12-05T05:00:01.956" v="2795" actId="14100"/>
          <ac:spMkLst>
            <pc:docMk/>
            <pc:sldMk cId="3691325026" sldId="4623"/>
            <ac:spMk id="9" creationId="{AE94152D-E117-9CD4-7A06-7ACF49A45404}"/>
          </ac:spMkLst>
        </pc:spChg>
        <pc:spChg chg="add mod">
          <ac:chgData name="Yoel Kortick" userId="167978f5-7f40-4909-85d5-d4149554ad4e" providerId="ADAL" clId="{6A5D0A3E-BDB9-467D-B3C6-8E0B49730790}" dt="2023-12-05T04:59:55.147" v="2793" actId="1036"/>
          <ac:spMkLst>
            <pc:docMk/>
            <pc:sldMk cId="3691325026" sldId="4623"/>
            <ac:spMk id="10" creationId="{6D994CB9-54A1-7DDE-86C5-A1B63B767DA2}"/>
          </ac:spMkLst>
        </pc:spChg>
        <pc:picChg chg="del">
          <ac:chgData name="Yoel Kortick" userId="167978f5-7f40-4909-85d5-d4149554ad4e" providerId="ADAL" clId="{6A5D0A3E-BDB9-467D-B3C6-8E0B49730790}" dt="2023-12-05T04:59:13.549" v="2771" actId="478"/>
          <ac:picMkLst>
            <pc:docMk/>
            <pc:sldMk cId="3691325026" sldId="4623"/>
            <ac:picMk id="6" creationId="{119480AB-85F9-7809-E060-DBB53F5E15EB}"/>
          </ac:picMkLst>
        </pc:picChg>
        <pc:picChg chg="add mod ord">
          <ac:chgData name="Yoel Kortick" userId="167978f5-7f40-4909-85d5-d4149554ad4e" providerId="ADAL" clId="{6A5D0A3E-BDB9-467D-B3C6-8E0B49730790}" dt="2023-12-05T04:59:32.845" v="2786" actId="208"/>
          <ac:picMkLst>
            <pc:docMk/>
            <pc:sldMk cId="3691325026" sldId="4623"/>
            <ac:picMk id="7" creationId="{30A3A955-FE8D-DAE7-D88F-8FB0DB6BC4B9}"/>
          </ac:picMkLst>
        </pc:picChg>
      </pc:sldChg>
    </pc:docChg>
  </pc:docChgLst>
  <pc:docChgLst>
    <pc:chgData name="Yoel Kortick" userId="167978f5-7f40-4909-85d5-d4149554ad4e" providerId="ADAL" clId="{AFFAA79E-C08D-4173-B916-370D34927B28}"/>
    <pc:docChg chg="undo custSel addSld delSld modSld">
      <pc:chgData name="Yoel Kortick" userId="167978f5-7f40-4909-85d5-d4149554ad4e" providerId="ADAL" clId="{AFFAA79E-C08D-4173-B916-370D34927B28}" dt="2023-12-12T07:24:49.650" v="2614" actId="313"/>
      <pc:docMkLst>
        <pc:docMk/>
      </pc:docMkLst>
      <pc:sldChg chg="modSp mod">
        <pc:chgData name="Yoel Kortick" userId="167978f5-7f40-4909-85d5-d4149554ad4e" providerId="ADAL" clId="{AFFAA79E-C08D-4173-B916-370D34927B28}" dt="2023-12-07T07:35:23.336" v="2"/>
        <pc:sldMkLst>
          <pc:docMk/>
          <pc:sldMk cId="78585819" sldId="1778"/>
        </pc:sldMkLst>
        <pc:spChg chg="mod">
          <ac:chgData name="Yoel Kortick" userId="167978f5-7f40-4909-85d5-d4149554ad4e" providerId="ADAL" clId="{AFFAA79E-C08D-4173-B916-370D34927B28}" dt="2023-12-07T07:35:23.336" v="2"/>
          <ac:spMkLst>
            <pc:docMk/>
            <pc:sldMk cId="78585819" sldId="1778"/>
            <ac:spMk id="5" creationId="{FF8C144D-8324-4169-A0CD-3C427B16D1BA}"/>
          </ac:spMkLst>
        </pc:spChg>
      </pc:sldChg>
      <pc:sldChg chg="delSp modSp mod">
        <pc:chgData name="Yoel Kortick" userId="167978f5-7f40-4909-85d5-d4149554ad4e" providerId="ADAL" clId="{AFFAA79E-C08D-4173-B916-370D34927B28}" dt="2023-12-07T14:05:26.169" v="1638" actId="14100"/>
        <pc:sldMkLst>
          <pc:docMk/>
          <pc:sldMk cId="3155272951" sldId="1879"/>
        </pc:sldMkLst>
        <pc:spChg chg="mod">
          <ac:chgData name="Yoel Kortick" userId="167978f5-7f40-4909-85d5-d4149554ad4e" providerId="ADAL" clId="{AFFAA79E-C08D-4173-B916-370D34927B28}" dt="2023-12-07T14:05:26.169" v="1638" actId="14100"/>
          <ac:spMkLst>
            <pc:docMk/>
            <pc:sldMk cId="3155272951" sldId="1879"/>
            <ac:spMk id="4" creationId="{EC99C83B-9953-44AD-8F3A-D6FA64CAF7EF}"/>
          </ac:spMkLst>
        </pc:spChg>
        <pc:spChg chg="mod">
          <ac:chgData name="Yoel Kortick" userId="167978f5-7f40-4909-85d5-d4149554ad4e" providerId="ADAL" clId="{AFFAA79E-C08D-4173-B916-370D34927B28}" dt="2023-12-07T07:36:10.935" v="3"/>
          <ac:spMkLst>
            <pc:docMk/>
            <pc:sldMk cId="3155272951" sldId="1879"/>
            <ac:spMk id="5" creationId="{E8A1DDA2-AC00-41D8-9746-AC602EB1E40A}"/>
          </ac:spMkLst>
        </pc:spChg>
        <pc:spChg chg="del">
          <ac:chgData name="Yoel Kortick" userId="167978f5-7f40-4909-85d5-d4149554ad4e" providerId="ADAL" clId="{AFFAA79E-C08D-4173-B916-370D34927B28}" dt="2023-12-07T08:27:09.761" v="285" actId="478"/>
          <ac:spMkLst>
            <pc:docMk/>
            <pc:sldMk cId="3155272951" sldId="1879"/>
            <ac:spMk id="10" creationId="{79D93091-2195-6DDD-8DED-441FB905DC40}"/>
          </ac:spMkLst>
        </pc:spChg>
        <pc:spChg chg="del">
          <ac:chgData name="Yoel Kortick" userId="167978f5-7f40-4909-85d5-d4149554ad4e" providerId="ADAL" clId="{AFFAA79E-C08D-4173-B916-370D34927B28}" dt="2023-12-07T08:27:12.013" v="287" actId="478"/>
          <ac:spMkLst>
            <pc:docMk/>
            <pc:sldMk cId="3155272951" sldId="1879"/>
            <ac:spMk id="11" creationId="{2169826C-C4C3-7A17-0490-308982CFA72E}"/>
          </ac:spMkLst>
        </pc:spChg>
        <pc:spChg chg="del">
          <ac:chgData name="Yoel Kortick" userId="167978f5-7f40-4909-85d5-d4149554ad4e" providerId="ADAL" clId="{AFFAA79E-C08D-4173-B916-370D34927B28}" dt="2023-12-07T08:27:10.728" v="286" actId="478"/>
          <ac:spMkLst>
            <pc:docMk/>
            <pc:sldMk cId="3155272951" sldId="1879"/>
            <ac:spMk id="12" creationId="{AAA5D8D9-5FED-71FD-39B8-8AFEFDDE6456}"/>
          </ac:spMkLst>
        </pc:spChg>
        <pc:picChg chg="del">
          <ac:chgData name="Yoel Kortick" userId="167978f5-7f40-4909-85d5-d4149554ad4e" providerId="ADAL" clId="{AFFAA79E-C08D-4173-B916-370D34927B28}" dt="2023-12-07T08:02:23.077" v="234" actId="478"/>
          <ac:picMkLst>
            <pc:docMk/>
            <pc:sldMk cId="3155272951" sldId="1879"/>
            <ac:picMk id="9" creationId="{2FF1BA5B-2529-96E1-500E-0B420ECC13BE}"/>
          </ac:picMkLst>
        </pc:picChg>
      </pc:sldChg>
      <pc:sldChg chg="addSp modSp mod">
        <pc:chgData name="Yoel Kortick" userId="167978f5-7f40-4909-85d5-d4149554ad4e" providerId="ADAL" clId="{AFFAA79E-C08D-4173-B916-370D34927B28}" dt="2023-12-07T08:38:21.525" v="459" actId="1037"/>
        <pc:sldMkLst>
          <pc:docMk/>
          <pc:sldMk cId="3927343792" sldId="1880"/>
        </pc:sldMkLst>
        <pc:spChg chg="mod">
          <ac:chgData name="Yoel Kortick" userId="167978f5-7f40-4909-85d5-d4149554ad4e" providerId="ADAL" clId="{AFFAA79E-C08D-4173-B916-370D34927B28}" dt="2023-12-07T08:37:46.016" v="456" actId="20577"/>
          <ac:spMkLst>
            <pc:docMk/>
            <pc:sldMk cId="3927343792" sldId="1880"/>
            <ac:spMk id="4" creationId="{EC99C83B-9953-44AD-8F3A-D6FA64CAF7EF}"/>
          </ac:spMkLst>
        </pc:spChg>
        <pc:spChg chg="mod">
          <ac:chgData name="Yoel Kortick" userId="167978f5-7f40-4909-85d5-d4149554ad4e" providerId="ADAL" clId="{AFFAA79E-C08D-4173-B916-370D34927B28}" dt="2023-12-07T07:36:46.713" v="4"/>
          <ac:spMkLst>
            <pc:docMk/>
            <pc:sldMk cId="3927343792" sldId="1880"/>
            <ac:spMk id="5" creationId="{E8A1DDA2-AC00-41D8-9746-AC602EB1E40A}"/>
          </ac:spMkLst>
        </pc:spChg>
        <pc:spChg chg="add mod">
          <ac:chgData name="Yoel Kortick" userId="167978f5-7f40-4909-85d5-d4149554ad4e" providerId="ADAL" clId="{AFFAA79E-C08D-4173-B916-370D34927B28}" dt="2023-12-07T08:38:21.525" v="459" actId="1037"/>
          <ac:spMkLst>
            <pc:docMk/>
            <pc:sldMk cId="3927343792" sldId="1880"/>
            <ac:spMk id="6" creationId="{FBBF5138-AEF0-2979-F6CC-AB9B18CF0691}"/>
          </ac:spMkLst>
        </pc:spChg>
        <pc:picChg chg="add mod">
          <ac:chgData name="Yoel Kortick" userId="167978f5-7f40-4909-85d5-d4149554ad4e" providerId="ADAL" clId="{AFFAA79E-C08D-4173-B916-370D34927B28}" dt="2023-12-07T08:38:21.525" v="459" actId="1037"/>
          <ac:picMkLst>
            <pc:docMk/>
            <pc:sldMk cId="3927343792" sldId="1880"/>
            <ac:picMk id="3" creationId="{5FAF9746-4ACB-AC3E-77D3-96F425811091}"/>
          </ac:picMkLst>
        </pc:picChg>
      </pc:sldChg>
      <pc:sldChg chg="delSp modSp mod">
        <pc:chgData name="Yoel Kortick" userId="167978f5-7f40-4909-85d5-d4149554ad4e" providerId="ADAL" clId="{AFFAA79E-C08D-4173-B916-370D34927B28}" dt="2023-12-07T15:09:43.562" v="2448" actId="5793"/>
        <pc:sldMkLst>
          <pc:docMk/>
          <pc:sldMk cId="234010281" sldId="1881"/>
        </pc:sldMkLst>
        <pc:spChg chg="mod">
          <ac:chgData name="Yoel Kortick" userId="167978f5-7f40-4909-85d5-d4149554ad4e" providerId="ADAL" clId="{AFFAA79E-C08D-4173-B916-370D34927B28}" dt="2023-12-07T15:09:43.562" v="2448" actId="5793"/>
          <ac:spMkLst>
            <pc:docMk/>
            <pc:sldMk cId="234010281" sldId="1881"/>
            <ac:spMk id="4" creationId="{EC99C83B-9953-44AD-8F3A-D6FA64CAF7EF}"/>
          </ac:spMkLst>
        </pc:spChg>
        <pc:spChg chg="mod">
          <ac:chgData name="Yoel Kortick" userId="167978f5-7f40-4909-85d5-d4149554ad4e" providerId="ADAL" clId="{AFFAA79E-C08D-4173-B916-370D34927B28}" dt="2023-12-07T07:37:08.507" v="5"/>
          <ac:spMkLst>
            <pc:docMk/>
            <pc:sldMk cId="234010281" sldId="1881"/>
            <ac:spMk id="5" creationId="{E8A1DDA2-AC00-41D8-9746-AC602EB1E40A}"/>
          </ac:spMkLst>
        </pc:spChg>
        <pc:spChg chg="del">
          <ac:chgData name="Yoel Kortick" userId="167978f5-7f40-4909-85d5-d4149554ad4e" providerId="ADAL" clId="{AFFAA79E-C08D-4173-B916-370D34927B28}" dt="2023-12-07T09:03:06.114" v="931" actId="478"/>
          <ac:spMkLst>
            <pc:docMk/>
            <pc:sldMk cId="234010281" sldId="1881"/>
            <ac:spMk id="8" creationId="{6B0E68F1-259B-3B88-B2D7-E170B84ABB13}"/>
          </ac:spMkLst>
        </pc:spChg>
        <pc:spChg chg="del">
          <ac:chgData name="Yoel Kortick" userId="167978f5-7f40-4909-85d5-d4149554ad4e" providerId="ADAL" clId="{AFFAA79E-C08D-4173-B916-370D34927B28}" dt="2023-12-07T09:03:06.114" v="931" actId="478"/>
          <ac:spMkLst>
            <pc:docMk/>
            <pc:sldMk cId="234010281" sldId="1881"/>
            <ac:spMk id="9" creationId="{AE94152D-E117-9CD4-7A06-7ACF49A45404}"/>
          </ac:spMkLst>
        </pc:spChg>
        <pc:spChg chg="del">
          <ac:chgData name="Yoel Kortick" userId="167978f5-7f40-4909-85d5-d4149554ad4e" providerId="ADAL" clId="{AFFAA79E-C08D-4173-B916-370D34927B28}" dt="2023-12-07T09:03:06.114" v="931" actId="478"/>
          <ac:spMkLst>
            <pc:docMk/>
            <pc:sldMk cId="234010281" sldId="1881"/>
            <ac:spMk id="10" creationId="{C55B0A5E-14D4-B6E0-E613-003F89932A0F}"/>
          </ac:spMkLst>
        </pc:spChg>
        <pc:picChg chg="del">
          <ac:chgData name="Yoel Kortick" userId="167978f5-7f40-4909-85d5-d4149554ad4e" providerId="ADAL" clId="{AFFAA79E-C08D-4173-B916-370D34927B28}" dt="2023-12-07T09:03:06.114" v="931" actId="478"/>
          <ac:picMkLst>
            <pc:docMk/>
            <pc:sldMk cId="234010281" sldId="1881"/>
            <ac:picMk id="7" creationId="{E59FC7A0-3799-8CBB-C9A2-CEBD8C3AC891}"/>
          </ac:picMkLst>
        </pc:picChg>
        <pc:cxnChg chg="del">
          <ac:chgData name="Yoel Kortick" userId="167978f5-7f40-4909-85d5-d4149554ad4e" providerId="ADAL" clId="{AFFAA79E-C08D-4173-B916-370D34927B28}" dt="2023-12-07T09:03:06.114" v="931" actId="478"/>
          <ac:cxnSpMkLst>
            <pc:docMk/>
            <pc:sldMk cId="234010281" sldId="1881"/>
            <ac:cxnSpMk id="12" creationId="{5D9C207D-652B-0D09-6CE3-1B05A3510B5B}"/>
          </ac:cxnSpMkLst>
        </pc:cxnChg>
      </pc:sldChg>
      <pc:sldChg chg="del">
        <pc:chgData name="Yoel Kortick" userId="167978f5-7f40-4909-85d5-d4149554ad4e" providerId="ADAL" clId="{AFFAA79E-C08D-4173-B916-370D34927B28}" dt="2023-12-07T07:37:35.468" v="7" actId="47"/>
        <pc:sldMkLst>
          <pc:docMk/>
          <pc:sldMk cId="2900294139" sldId="1882"/>
        </pc:sldMkLst>
      </pc:sldChg>
      <pc:sldChg chg="del">
        <pc:chgData name="Yoel Kortick" userId="167978f5-7f40-4909-85d5-d4149554ad4e" providerId="ADAL" clId="{AFFAA79E-C08D-4173-B916-370D34927B28}" dt="2023-12-07T07:37:35.468" v="7" actId="47"/>
        <pc:sldMkLst>
          <pc:docMk/>
          <pc:sldMk cId="3622439392" sldId="1883"/>
        </pc:sldMkLst>
      </pc:sldChg>
      <pc:sldChg chg="modSp mod">
        <pc:chgData name="Yoel Kortick" userId="167978f5-7f40-4909-85d5-d4149554ad4e" providerId="ADAL" clId="{AFFAA79E-C08D-4173-B916-370D34927B28}" dt="2023-12-07T09:34:31.644" v="1279" actId="6549"/>
        <pc:sldMkLst>
          <pc:docMk/>
          <pc:sldMk cId="1852442049" sldId="1896"/>
        </pc:sldMkLst>
        <pc:spChg chg="mod">
          <ac:chgData name="Yoel Kortick" userId="167978f5-7f40-4909-85d5-d4149554ad4e" providerId="ADAL" clId="{AFFAA79E-C08D-4173-B916-370D34927B28}" dt="2023-12-07T09:34:31.644" v="1279" actId="6549"/>
          <ac:spMkLst>
            <pc:docMk/>
            <pc:sldMk cId="1852442049" sldId="1896"/>
            <ac:spMk id="4" creationId="{EC99C83B-9953-44AD-8F3A-D6FA64CAF7EF}"/>
          </ac:spMkLst>
        </pc:spChg>
        <pc:spChg chg="mod">
          <ac:chgData name="Yoel Kortick" userId="167978f5-7f40-4909-85d5-d4149554ad4e" providerId="ADAL" clId="{AFFAA79E-C08D-4173-B916-370D34927B28}" dt="2023-12-07T07:37:48.064" v="15" actId="6549"/>
          <ac:spMkLst>
            <pc:docMk/>
            <pc:sldMk cId="1852442049" sldId="1896"/>
            <ac:spMk id="5" creationId="{E8A1DDA2-AC00-41D8-9746-AC602EB1E40A}"/>
          </ac:spMkLst>
        </pc:spChg>
      </pc:sldChg>
      <pc:sldChg chg="modSp">
        <pc:chgData name="Yoel Kortick" userId="167978f5-7f40-4909-85d5-d4149554ad4e" providerId="ADAL" clId="{AFFAA79E-C08D-4173-B916-370D34927B28}" dt="2023-12-07T07:36:10.935" v="3"/>
        <pc:sldMkLst>
          <pc:docMk/>
          <pc:sldMk cId="2651079580" sldId="2202"/>
        </pc:sldMkLst>
        <pc:spChg chg="mod">
          <ac:chgData name="Yoel Kortick" userId="167978f5-7f40-4909-85d5-d4149554ad4e" providerId="ADAL" clId="{AFFAA79E-C08D-4173-B916-370D34927B28}" dt="2023-12-07T07:36:10.935" v="3"/>
          <ac:spMkLst>
            <pc:docMk/>
            <pc:sldMk cId="2651079580" sldId="2202"/>
            <ac:spMk id="5" creationId="{E1E93DDD-29AC-4C7E-877D-B56AA55FB712}"/>
          </ac:spMkLst>
        </pc:spChg>
      </pc:sldChg>
      <pc:sldChg chg="modSp">
        <pc:chgData name="Yoel Kortick" userId="167978f5-7f40-4909-85d5-d4149554ad4e" providerId="ADAL" clId="{AFFAA79E-C08D-4173-B916-370D34927B28}" dt="2023-12-07T07:36:46.713" v="4"/>
        <pc:sldMkLst>
          <pc:docMk/>
          <pc:sldMk cId="2222435013" sldId="2203"/>
        </pc:sldMkLst>
        <pc:spChg chg="mod">
          <ac:chgData name="Yoel Kortick" userId="167978f5-7f40-4909-85d5-d4149554ad4e" providerId="ADAL" clId="{AFFAA79E-C08D-4173-B916-370D34927B28}" dt="2023-12-07T07:36:46.713" v="4"/>
          <ac:spMkLst>
            <pc:docMk/>
            <pc:sldMk cId="2222435013" sldId="2203"/>
            <ac:spMk id="5" creationId="{E1E93DDD-29AC-4C7E-877D-B56AA55FB712}"/>
          </ac:spMkLst>
        </pc:spChg>
      </pc:sldChg>
      <pc:sldChg chg="modSp">
        <pc:chgData name="Yoel Kortick" userId="167978f5-7f40-4909-85d5-d4149554ad4e" providerId="ADAL" clId="{AFFAA79E-C08D-4173-B916-370D34927B28}" dt="2023-12-07T07:37:08.507" v="5"/>
        <pc:sldMkLst>
          <pc:docMk/>
          <pc:sldMk cId="2019858811" sldId="2204"/>
        </pc:sldMkLst>
        <pc:spChg chg="mod">
          <ac:chgData name="Yoel Kortick" userId="167978f5-7f40-4909-85d5-d4149554ad4e" providerId="ADAL" clId="{AFFAA79E-C08D-4173-B916-370D34927B28}" dt="2023-12-07T07:37:08.507" v="5"/>
          <ac:spMkLst>
            <pc:docMk/>
            <pc:sldMk cId="2019858811" sldId="2204"/>
            <ac:spMk id="5" creationId="{E1E93DDD-29AC-4C7E-877D-B56AA55FB712}"/>
          </ac:spMkLst>
        </pc:spChg>
      </pc:sldChg>
      <pc:sldChg chg="del">
        <pc:chgData name="Yoel Kortick" userId="167978f5-7f40-4909-85d5-d4149554ad4e" providerId="ADAL" clId="{AFFAA79E-C08D-4173-B916-370D34927B28}" dt="2023-12-07T07:37:35.468" v="7" actId="47"/>
        <pc:sldMkLst>
          <pc:docMk/>
          <pc:sldMk cId="3751537268" sldId="2205"/>
        </pc:sldMkLst>
      </pc:sldChg>
      <pc:sldChg chg="modSp mod">
        <pc:chgData name="Yoel Kortick" userId="167978f5-7f40-4909-85d5-d4149554ad4e" providerId="ADAL" clId="{AFFAA79E-C08D-4173-B916-370D34927B28}" dt="2023-12-07T07:37:12.151" v="6" actId="20577"/>
        <pc:sldMkLst>
          <pc:docMk/>
          <pc:sldMk cId="3755472327" sldId="4597"/>
        </pc:sldMkLst>
        <pc:spChg chg="mod">
          <ac:chgData name="Yoel Kortick" userId="167978f5-7f40-4909-85d5-d4149554ad4e" providerId="ADAL" clId="{AFFAA79E-C08D-4173-B916-370D34927B28}" dt="2023-12-07T07:37:12.151" v="6" actId="20577"/>
          <ac:spMkLst>
            <pc:docMk/>
            <pc:sldMk cId="3755472327" sldId="4597"/>
            <ac:spMk id="63" creationId="{2818E309-CE24-45E0-8F37-EFD6121F7540}"/>
          </ac:spMkLst>
        </pc:spChg>
      </pc:sldChg>
      <pc:sldChg chg="modSp mod">
        <pc:chgData name="Yoel Kortick" userId="167978f5-7f40-4909-85d5-d4149554ad4e" providerId="ADAL" clId="{AFFAA79E-C08D-4173-B916-370D34927B28}" dt="2023-12-07T13:59:15.085" v="1468"/>
        <pc:sldMkLst>
          <pc:docMk/>
          <pc:sldMk cId="2688447901" sldId="4598"/>
        </pc:sldMkLst>
        <pc:spChg chg="mod">
          <ac:chgData name="Yoel Kortick" userId="167978f5-7f40-4909-85d5-d4149554ad4e" providerId="ADAL" clId="{AFFAA79E-C08D-4173-B916-370D34927B28}" dt="2023-12-07T13:59:15.085" v="1468"/>
          <ac:spMkLst>
            <pc:docMk/>
            <pc:sldMk cId="2688447901" sldId="4598"/>
            <ac:spMk id="4" creationId="{EC99C83B-9953-44AD-8F3A-D6FA64CAF7EF}"/>
          </ac:spMkLst>
        </pc:spChg>
        <pc:spChg chg="mod">
          <ac:chgData name="Yoel Kortick" userId="167978f5-7f40-4909-85d5-d4149554ad4e" providerId="ADAL" clId="{AFFAA79E-C08D-4173-B916-370D34927B28}" dt="2023-12-07T07:40:49.899" v="75" actId="20577"/>
          <ac:spMkLst>
            <pc:docMk/>
            <pc:sldMk cId="2688447901" sldId="4598"/>
            <ac:spMk id="5" creationId="{E8A1DDA2-AC00-41D8-9746-AC602EB1E40A}"/>
          </ac:spMkLst>
        </pc:spChg>
      </pc:sldChg>
      <pc:sldChg chg="del">
        <pc:chgData name="Yoel Kortick" userId="167978f5-7f40-4909-85d5-d4149554ad4e" providerId="ADAL" clId="{AFFAA79E-C08D-4173-B916-370D34927B28}" dt="2023-12-07T08:02:04.480" v="231" actId="47"/>
        <pc:sldMkLst>
          <pc:docMk/>
          <pc:sldMk cId="284024704" sldId="4599"/>
        </pc:sldMkLst>
      </pc:sldChg>
      <pc:sldChg chg="del">
        <pc:chgData name="Yoel Kortick" userId="167978f5-7f40-4909-85d5-d4149554ad4e" providerId="ADAL" clId="{AFFAA79E-C08D-4173-B916-370D34927B28}" dt="2023-12-07T08:02:05.255" v="232" actId="47"/>
        <pc:sldMkLst>
          <pc:docMk/>
          <pc:sldMk cId="844383895" sldId="4600"/>
        </pc:sldMkLst>
      </pc:sldChg>
      <pc:sldChg chg="addSp delSp modSp mod">
        <pc:chgData name="Yoel Kortick" userId="167978f5-7f40-4909-85d5-d4149554ad4e" providerId="ADAL" clId="{AFFAA79E-C08D-4173-B916-370D34927B28}" dt="2023-12-07T14:05:01.990" v="1633" actId="404"/>
        <pc:sldMkLst>
          <pc:docMk/>
          <pc:sldMk cId="1360859271" sldId="4601"/>
        </pc:sldMkLst>
        <pc:spChg chg="mod">
          <ac:chgData name="Yoel Kortick" userId="167978f5-7f40-4909-85d5-d4149554ad4e" providerId="ADAL" clId="{AFFAA79E-C08D-4173-B916-370D34927B28}" dt="2023-12-07T14:05:01.990" v="1633" actId="404"/>
          <ac:spMkLst>
            <pc:docMk/>
            <pc:sldMk cId="1360859271" sldId="4601"/>
            <ac:spMk id="4" creationId="{EC99C83B-9953-44AD-8F3A-D6FA64CAF7EF}"/>
          </ac:spMkLst>
        </pc:spChg>
        <pc:spChg chg="mod">
          <ac:chgData name="Yoel Kortick" userId="167978f5-7f40-4909-85d5-d4149554ad4e" providerId="ADAL" clId="{AFFAA79E-C08D-4173-B916-370D34927B28}" dt="2023-12-07T07:36:10.935" v="3"/>
          <ac:spMkLst>
            <pc:docMk/>
            <pc:sldMk cId="1360859271" sldId="4601"/>
            <ac:spMk id="5" creationId="{E8A1DDA2-AC00-41D8-9746-AC602EB1E40A}"/>
          </ac:spMkLst>
        </pc:spChg>
        <pc:spChg chg="add mod">
          <ac:chgData name="Yoel Kortick" userId="167978f5-7f40-4909-85d5-d4149554ad4e" providerId="ADAL" clId="{AFFAA79E-C08D-4173-B916-370D34927B28}" dt="2023-12-07T08:36:38.302" v="435" actId="14100"/>
          <ac:spMkLst>
            <pc:docMk/>
            <pc:sldMk cId="1360859271" sldId="4601"/>
            <ac:spMk id="8" creationId="{3CAB5E3F-4A17-570B-27A6-331E4CD7E420}"/>
          </ac:spMkLst>
        </pc:spChg>
        <pc:spChg chg="mod">
          <ac:chgData name="Yoel Kortick" userId="167978f5-7f40-4909-85d5-d4149554ad4e" providerId="ADAL" clId="{AFFAA79E-C08D-4173-B916-370D34927B28}" dt="2023-12-07T08:36:27.508" v="429" actId="14100"/>
          <ac:spMkLst>
            <pc:docMk/>
            <pc:sldMk cId="1360859271" sldId="4601"/>
            <ac:spMk id="10" creationId="{79D93091-2195-6DDD-8DED-441FB905DC40}"/>
          </ac:spMkLst>
        </pc:spChg>
        <pc:picChg chg="del">
          <ac:chgData name="Yoel Kortick" userId="167978f5-7f40-4909-85d5-d4149554ad4e" providerId="ADAL" clId="{AFFAA79E-C08D-4173-B916-370D34927B28}" dt="2023-12-07T08:33:33.533" v="414" actId="478"/>
          <ac:picMkLst>
            <pc:docMk/>
            <pc:sldMk cId="1360859271" sldId="4601"/>
            <ac:picMk id="6" creationId="{62F1C65D-D5FA-F0A2-E634-24E3584A3273}"/>
          </ac:picMkLst>
        </pc:picChg>
        <pc:picChg chg="add mod ord">
          <ac:chgData name="Yoel Kortick" userId="167978f5-7f40-4909-85d5-d4149554ad4e" providerId="ADAL" clId="{AFFAA79E-C08D-4173-B916-370D34927B28}" dt="2023-12-07T08:36:20.397" v="427" actId="208"/>
          <ac:picMkLst>
            <pc:docMk/>
            <pc:sldMk cId="1360859271" sldId="4601"/>
            <ac:picMk id="7" creationId="{AAD552E5-EF34-F33B-F2BC-C2C3CE444F68}"/>
          </ac:picMkLst>
        </pc:picChg>
      </pc:sldChg>
      <pc:sldChg chg="modSp del">
        <pc:chgData name="Yoel Kortick" userId="167978f5-7f40-4909-85d5-d4149554ad4e" providerId="ADAL" clId="{AFFAA79E-C08D-4173-B916-370D34927B28}" dt="2023-12-07T08:37:02.768" v="439" actId="47"/>
        <pc:sldMkLst>
          <pc:docMk/>
          <pc:sldMk cId="876364091" sldId="4602"/>
        </pc:sldMkLst>
        <pc:spChg chg="mod">
          <ac:chgData name="Yoel Kortick" userId="167978f5-7f40-4909-85d5-d4149554ad4e" providerId="ADAL" clId="{AFFAA79E-C08D-4173-B916-370D34927B28}" dt="2023-12-07T07:36:10.935" v="3"/>
          <ac:spMkLst>
            <pc:docMk/>
            <pc:sldMk cId="876364091" sldId="4602"/>
            <ac:spMk id="5" creationId="{E8A1DDA2-AC00-41D8-9746-AC602EB1E40A}"/>
          </ac:spMkLst>
        </pc:spChg>
      </pc:sldChg>
      <pc:sldChg chg="modSp del">
        <pc:chgData name="Yoel Kortick" userId="167978f5-7f40-4909-85d5-d4149554ad4e" providerId="ADAL" clId="{AFFAA79E-C08D-4173-B916-370D34927B28}" dt="2023-12-07T08:37:03.316" v="440" actId="47"/>
        <pc:sldMkLst>
          <pc:docMk/>
          <pc:sldMk cId="2493004730" sldId="4603"/>
        </pc:sldMkLst>
        <pc:spChg chg="mod">
          <ac:chgData name="Yoel Kortick" userId="167978f5-7f40-4909-85d5-d4149554ad4e" providerId="ADAL" clId="{AFFAA79E-C08D-4173-B916-370D34927B28}" dt="2023-12-07T07:36:10.935" v="3"/>
          <ac:spMkLst>
            <pc:docMk/>
            <pc:sldMk cId="2493004730" sldId="4603"/>
            <ac:spMk id="5" creationId="{E8A1DDA2-AC00-41D8-9746-AC602EB1E40A}"/>
          </ac:spMkLst>
        </pc:spChg>
      </pc:sldChg>
      <pc:sldChg chg="modSp del">
        <pc:chgData name="Yoel Kortick" userId="167978f5-7f40-4909-85d5-d4149554ad4e" providerId="ADAL" clId="{AFFAA79E-C08D-4173-B916-370D34927B28}" dt="2023-12-07T08:37:03.852" v="441" actId="47"/>
        <pc:sldMkLst>
          <pc:docMk/>
          <pc:sldMk cId="1210199492" sldId="4604"/>
        </pc:sldMkLst>
        <pc:spChg chg="mod">
          <ac:chgData name="Yoel Kortick" userId="167978f5-7f40-4909-85d5-d4149554ad4e" providerId="ADAL" clId="{AFFAA79E-C08D-4173-B916-370D34927B28}" dt="2023-12-07T07:36:10.935" v="3"/>
          <ac:spMkLst>
            <pc:docMk/>
            <pc:sldMk cId="1210199492" sldId="4604"/>
            <ac:spMk id="5" creationId="{E8A1DDA2-AC00-41D8-9746-AC602EB1E40A}"/>
          </ac:spMkLst>
        </pc:spChg>
      </pc:sldChg>
      <pc:sldChg chg="del">
        <pc:chgData name="Yoel Kortick" userId="167978f5-7f40-4909-85d5-d4149554ad4e" providerId="ADAL" clId="{AFFAA79E-C08D-4173-B916-370D34927B28}" dt="2023-12-07T08:02:06.091" v="233" actId="47"/>
        <pc:sldMkLst>
          <pc:docMk/>
          <pc:sldMk cId="4192965374" sldId="4605"/>
        </pc:sldMkLst>
      </pc:sldChg>
      <pc:sldChg chg="addSp delSp modSp mod">
        <pc:chgData name="Yoel Kortick" userId="167978f5-7f40-4909-85d5-d4149554ad4e" providerId="ADAL" clId="{AFFAA79E-C08D-4173-B916-370D34927B28}" dt="2023-12-07T08:40:59.403" v="503" actId="208"/>
        <pc:sldMkLst>
          <pc:docMk/>
          <pc:sldMk cId="230700623" sldId="4606"/>
        </pc:sldMkLst>
        <pc:spChg chg="mod">
          <ac:chgData name="Yoel Kortick" userId="167978f5-7f40-4909-85d5-d4149554ad4e" providerId="ADAL" clId="{AFFAA79E-C08D-4173-B916-370D34927B28}" dt="2023-12-07T08:40:13.966" v="470" actId="20577"/>
          <ac:spMkLst>
            <pc:docMk/>
            <pc:sldMk cId="230700623" sldId="4606"/>
            <ac:spMk id="4" creationId="{EC99C83B-9953-44AD-8F3A-D6FA64CAF7EF}"/>
          </ac:spMkLst>
        </pc:spChg>
        <pc:spChg chg="mod">
          <ac:chgData name="Yoel Kortick" userId="167978f5-7f40-4909-85d5-d4149554ad4e" providerId="ADAL" clId="{AFFAA79E-C08D-4173-B916-370D34927B28}" dt="2023-12-07T07:36:46.713" v="4"/>
          <ac:spMkLst>
            <pc:docMk/>
            <pc:sldMk cId="230700623" sldId="4606"/>
            <ac:spMk id="5" creationId="{E8A1DDA2-AC00-41D8-9746-AC602EB1E40A}"/>
          </ac:spMkLst>
        </pc:spChg>
        <pc:spChg chg="mod">
          <ac:chgData name="Yoel Kortick" userId="167978f5-7f40-4909-85d5-d4149554ad4e" providerId="ADAL" clId="{AFFAA79E-C08D-4173-B916-370D34927B28}" dt="2023-12-07T08:40:39.459" v="483" actId="14100"/>
          <ac:spMkLst>
            <pc:docMk/>
            <pc:sldMk cId="230700623" sldId="4606"/>
            <ac:spMk id="7" creationId="{E1172FEA-C7A0-B279-4151-FFD337522A06}"/>
          </ac:spMkLst>
        </pc:spChg>
        <pc:spChg chg="mod">
          <ac:chgData name="Yoel Kortick" userId="167978f5-7f40-4909-85d5-d4149554ad4e" providerId="ADAL" clId="{AFFAA79E-C08D-4173-B916-370D34927B28}" dt="2023-12-07T08:40:34.704" v="481" actId="14100"/>
          <ac:spMkLst>
            <pc:docMk/>
            <pc:sldMk cId="230700623" sldId="4606"/>
            <ac:spMk id="8" creationId="{3F64F0EE-8419-C261-7C95-2D4DFD013EFE}"/>
          </ac:spMkLst>
        </pc:spChg>
        <pc:spChg chg="mod">
          <ac:chgData name="Yoel Kortick" userId="167978f5-7f40-4909-85d5-d4149554ad4e" providerId="ADAL" clId="{AFFAA79E-C08D-4173-B916-370D34927B28}" dt="2023-12-07T08:40:50.025" v="491" actId="1036"/>
          <ac:spMkLst>
            <pc:docMk/>
            <pc:sldMk cId="230700623" sldId="4606"/>
            <ac:spMk id="9" creationId="{A3BFB912-0750-61C1-4B9F-B70EF39994E8}"/>
          </ac:spMkLst>
        </pc:spChg>
        <pc:spChg chg="add mod">
          <ac:chgData name="Yoel Kortick" userId="167978f5-7f40-4909-85d5-d4149554ad4e" providerId="ADAL" clId="{AFFAA79E-C08D-4173-B916-370D34927B28}" dt="2023-12-07T08:40:55.256" v="502" actId="1035"/>
          <ac:spMkLst>
            <pc:docMk/>
            <pc:sldMk cId="230700623" sldId="4606"/>
            <ac:spMk id="11" creationId="{C174A046-914E-424E-2EA8-EAB19E0E8B32}"/>
          </ac:spMkLst>
        </pc:spChg>
        <pc:picChg chg="add mod ord">
          <ac:chgData name="Yoel Kortick" userId="167978f5-7f40-4909-85d5-d4149554ad4e" providerId="ADAL" clId="{AFFAA79E-C08D-4173-B916-370D34927B28}" dt="2023-12-07T08:40:59.403" v="503" actId="208"/>
          <ac:picMkLst>
            <pc:docMk/>
            <pc:sldMk cId="230700623" sldId="4606"/>
            <ac:picMk id="6" creationId="{31204043-B20F-4976-2B35-6E62D5E9BA1A}"/>
          </ac:picMkLst>
        </pc:picChg>
        <pc:picChg chg="del">
          <ac:chgData name="Yoel Kortick" userId="167978f5-7f40-4909-85d5-d4149554ad4e" providerId="ADAL" clId="{AFFAA79E-C08D-4173-B916-370D34927B28}" dt="2023-12-07T08:40:06.536" v="461" actId="478"/>
          <ac:picMkLst>
            <pc:docMk/>
            <pc:sldMk cId="230700623" sldId="4606"/>
            <ac:picMk id="10" creationId="{60AD9B8A-A6E8-FAA3-3607-E690D8D82A94}"/>
          </ac:picMkLst>
        </pc:picChg>
      </pc:sldChg>
      <pc:sldChg chg="modSp del">
        <pc:chgData name="Yoel Kortick" userId="167978f5-7f40-4909-85d5-d4149554ad4e" providerId="ADAL" clId="{AFFAA79E-C08D-4173-B916-370D34927B28}" dt="2023-12-07T08:41:21.271" v="504" actId="47"/>
        <pc:sldMkLst>
          <pc:docMk/>
          <pc:sldMk cId="1320859795" sldId="4607"/>
        </pc:sldMkLst>
        <pc:spChg chg="mod">
          <ac:chgData name="Yoel Kortick" userId="167978f5-7f40-4909-85d5-d4149554ad4e" providerId="ADAL" clId="{AFFAA79E-C08D-4173-B916-370D34927B28}" dt="2023-12-07T07:36:46.713" v="4"/>
          <ac:spMkLst>
            <pc:docMk/>
            <pc:sldMk cId="1320859795" sldId="4607"/>
            <ac:spMk id="5" creationId="{E8A1DDA2-AC00-41D8-9746-AC602EB1E40A}"/>
          </ac:spMkLst>
        </pc:spChg>
      </pc:sldChg>
      <pc:sldChg chg="addSp delSp modSp mod">
        <pc:chgData name="Yoel Kortick" userId="167978f5-7f40-4909-85d5-d4149554ad4e" providerId="ADAL" clId="{AFFAA79E-C08D-4173-B916-370D34927B28}" dt="2023-12-07T08:43:59.242" v="521" actId="208"/>
        <pc:sldMkLst>
          <pc:docMk/>
          <pc:sldMk cId="3541920160" sldId="4608"/>
        </pc:sldMkLst>
        <pc:spChg chg="mod">
          <ac:chgData name="Yoel Kortick" userId="167978f5-7f40-4909-85d5-d4149554ad4e" providerId="ADAL" clId="{AFFAA79E-C08D-4173-B916-370D34927B28}" dt="2023-12-07T08:42:41.478" v="515" actId="20577"/>
          <ac:spMkLst>
            <pc:docMk/>
            <pc:sldMk cId="3541920160" sldId="4608"/>
            <ac:spMk id="4" creationId="{EC99C83B-9953-44AD-8F3A-D6FA64CAF7EF}"/>
          </ac:spMkLst>
        </pc:spChg>
        <pc:spChg chg="mod">
          <ac:chgData name="Yoel Kortick" userId="167978f5-7f40-4909-85d5-d4149554ad4e" providerId="ADAL" clId="{AFFAA79E-C08D-4173-B916-370D34927B28}" dt="2023-12-07T07:36:46.713" v="4"/>
          <ac:spMkLst>
            <pc:docMk/>
            <pc:sldMk cId="3541920160" sldId="4608"/>
            <ac:spMk id="5" creationId="{E8A1DDA2-AC00-41D8-9746-AC602EB1E40A}"/>
          </ac:spMkLst>
        </pc:spChg>
        <pc:spChg chg="mod">
          <ac:chgData name="Yoel Kortick" userId="167978f5-7f40-4909-85d5-d4149554ad4e" providerId="ADAL" clId="{AFFAA79E-C08D-4173-B916-370D34927B28}" dt="2023-12-07T08:43:57.471" v="520" actId="14100"/>
          <ac:spMkLst>
            <pc:docMk/>
            <pc:sldMk cId="3541920160" sldId="4608"/>
            <ac:spMk id="9" creationId="{A3BFB912-0750-61C1-4B9F-B70EF39994E8}"/>
          </ac:spMkLst>
        </pc:spChg>
        <pc:picChg chg="add mod ord">
          <ac:chgData name="Yoel Kortick" userId="167978f5-7f40-4909-85d5-d4149554ad4e" providerId="ADAL" clId="{AFFAA79E-C08D-4173-B916-370D34927B28}" dt="2023-12-07T08:43:59.242" v="521" actId="208"/>
          <ac:picMkLst>
            <pc:docMk/>
            <pc:sldMk cId="3541920160" sldId="4608"/>
            <ac:picMk id="6" creationId="{E3594423-FDA4-DA69-3242-4DB2DA59FE15}"/>
          </ac:picMkLst>
        </pc:picChg>
        <pc:picChg chg="del">
          <ac:chgData name="Yoel Kortick" userId="167978f5-7f40-4909-85d5-d4149554ad4e" providerId="ADAL" clId="{AFFAA79E-C08D-4173-B916-370D34927B28}" dt="2023-12-07T08:42:43.658" v="516" actId="478"/>
          <ac:picMkLst>
            <pc:docMk/>
            <pc:sldMk cId="3541920160" sldId="4608"/>
            <ac:picMk id="14" creationId="{866BDC04-F7D6-7BCC-EA8E-B0074557EA31}"/>
          </ac:picMkLst>
        </pc:picChg>
      </pc:sldChg>
      <pc:sldChg chg="addSp delSp modSp mod">
        <pc:chgData name="Yoel Kortick" userId="167978f5-7f40-4909-85d5-d4149554ad4e" providerId="ADAL" clId="{AFFAA79E-C08D-4173-B916-370D34927B28}" dt="2023-12-07T08:50:48.368" v="558" actId="478"/>
        <pc:sldMkLst>
          <pc:docMk/>
          <pc:sldMk cId="2264507952" sldId="4609"/>
        </pc:sldMkLst>
        <pc:spChg chg="del">
          <ac:chgData name="Yoel Kortick" userId="167978f5-7f40-4909-85d5-d4149554ad4e" providerId="ADAL" clId="{AFFAA79E-C08D-4173-B916-370D34927B28}" dt="2023-12-07T08:44:59.917" v="524" actId="478"/>
          <ac:spMkLst>
            <pc:docMk/>
            <pc:sldMk cId="2264507952" sldId="4609"/>
            <ac:spMk id="4" creationId="{EC99C83B-9953-44AD-8F3A-D6FA64CAF7EF}"/>
          </ac:spMkLst>
        </pc:spChg>
        <pc:spChg chg="mod">
          <ac:chgData name="Yoel Kortick" userId="167978f5-7f40-4909-85d5-d4149554ad4e" providerId="ADAL" clId="{AFFAA79E-C08D-4173-B916-370D34927B28}" dt="2023-12-07T07:36:46.713" v="4"/>
          <ac:spMkLst>
            <pc:docMk/>
            <pc:sldMk cId="2264507952" sldId="4609"/>
            <ac:spMk id="5" creationId="{E8A1DDA2-AC00-41D8-9746-AC602EB1E40A}"/>
          </ac:spMkLst>
        </pc:spChg>
        <pc:spChg chg="add del mod">
          <ac:chgData name="Yoel Kortick" userId="167978f5-7f40-4909-85d5-d4149554ad4e" providerId="ADAL" clId="{AFFAA79E-C08D-4173-B916-370D34927B28}" dt="2023-12-07T08:45:01.999" v="525" actId="478"/>
          <ac:spMkLst>
            <pc:docMk/>
            <pc:sldMk cId="2264507952" sldId="4609"/>
            <ac:spMk id="6" creationId="{6F9CF875-8F70-97C3-C60A-7C8721487D76}"/>
          </ac:spMkLst>
        </pc:spChg>
        <pc:spChg chg="mod">
          <ac:chgData name="Yoel Kortick" userId="167978f5-7f40-4909-85d5-d4149554ad4e" providerId="ADAL" clId="{AFFAA79E-C08D-4173-B916-370D34927B28}" dt="2023-12-07T08:50:45.108" v="557" actId="14100"/>
          <ac:spMkLst>
            <pc:docMk/>
            <pc:sldMk cId="2264507952" sldId="4609"/>
            <ac:spMk id="9" creationId="{A3BFB912-0750-61C1-4B9F-B70EF39994E8}"/>
          </ac:spMkLst>
        </pc:spChg>
        <pc:spChg chg="mod">
          <ac:chgData name="Yoel Kortick" userId="167978f5-7f40-4909-85d5-d4149554ad4e" providerId="ADAL" clId="{AFFAA79E-C08D-4173-B916-370D34927B28}" dt="2023-12-07T08:45:41.560" v="554" actId="14100"/>
          <ac:spMkLst>
            <pc:docMk/>
            <pc:sldMk cId="2264507952" sldId="4609"/>
            <ac:spMk id="11" creationId="{BE94C052-88F7-A3F4-3842-3A0427F71257}"/>
          </ac:spMkLst>
        </pc:spChg>
        <pc:spChg chg="del">
          <ac:chgData name="Yoel Kortick" userId="167978f5-7f40-4909-85d5-d4149554ad4e" providerId="ADAL" clId="{AFFAA79E-C08D-4173-B916-370D34927B28}" dt="2023-12-07T08:50:48.368" v="558" actId="478"/>
          <ac:spMkLst>
            <pc:docMk/>
            <pc:sldMk cId="2264507952" sldId="4609"/>
            <ac:spMk id="12" creationId="{F30CE235-F5CD-B4AE-E4A4-EEF2AAD55AC1}"/>
          </ac:spMkLst>
        </pc:spChg>
        <pc:picChg chg="del">
          <ac:chgData name="Yoel Kortick" userId="167978f5-7f40-4909-85d5-d4149554ad4e" providerId="ADAL" clId="{AFFAA79E-C08D-4173-B916-370D34927B28}" dt="2023-12-07T08:44:56.548" v="522" actId="478"/>
          <ac:picMkLst>
            <pc:docMk/>
            <pc:sldMk cId="2264507952" sldId="4609"/>
            <ac:picMk id="7" creationId="{81F37EE8-7666-67C2-D1B0-424904FAE1EB}"/>
          </ac:picMkLst>
        </pc:picChg>
        <pc:picChg chg="del">
          <ac:chgData name="Yoel Kortick" userId="167978f5-7f40-4909-85d5-d4149554ad4e" providerId="ADAL" clId="{AFFAA79E-C08D-4173-B916-370D34927B28}" dt="2023-12-07T08:44:57.135" v="523" actId="478"/>
          <ac:picMkLst>
            <pc:docMk/>
            <pc:sldMk cId="2264507952" sldId="4609"/>
            <ac:picMk id="10" creationId="{575DBA3F-2E56-353A-9CEB-5BB27F87DADC}"/>
          </ac:picMkLst>
        </pc:picChg>
        <pc:picChg chg="add mod ord">
          <ac:chgData name="Yoel Kortick" userId="167978f5-7f40-4909-85d5-d4149554ad4e" providerId="ADAL" clId="{AFFAA79E-C08D-4173-B916-370D34927B28}" dt="2023-12-07T08:50:38.794" v="555" actId="208"/>
          <ac:picMkLst>
            <pc:docMk/>
            <pc:sldMk cId="2264507952" sldId="4609"/>
            <ac:picMk id="13" creationId="{DADCC269-C9A5-7FD2-9B03-4D53BBC05608}"/>
          </ac:picMkLst>
        </pc:picChg>
      </pc:sldChg>
      <pc:sldChg chg="addSp delSp modSp mod">
        <pc:chgData name="Yoel Kortick" userId="167978f5-7f40-4909-85d5-d4149554ad4e" providerId="ADAL" clId="{AFFAA79E-C08D-4173-B916-370D34927B28}" dt="2023-12-07T15:01:57.448" v="2095" actId="11529"/>
        <pc:sldMkLst>
          <pc:docMk/>
          <pc:sldMk cId="1059767923" sldId="4611"/>
        </pc:sldMkLst>
        <pc:spChg chg="mod">
          <ac:chgData name="Yoel Kortick" userId="167978f5-7f40-4909-85d5-d4149554ad4e" providerId="ADAL" clId="{AFFAA79E-C08D-4173-B916-370D34927B28}" dt="2023-12-07T07:36:46.713" v="4"/>
          <ac:spMkLst>
            <pc:docMk/>
            <pc:sldMk cId="1059767923" sldId="4611"/>
            <ac:spMk id="5" creationId="{E8A1DDA2-AC00-41D8-9746-AC602EB1E40A}"/>
          </ac:spMkLst>
        </pc:spChg>
        <pc:spChg chg="add">
          <ac:chgData name="Yoel Kortick" userId="167978f5-7f40-4909-85d5-d4149554ad4e" providerId="ADAL" clId="{AFFAA79E-C08D-4173-B916-370D34927B28}" dt="2023-12-07T15:01:06.368" v="2035" actId="11529"/>
          <ac:spMkLst>
            <pc:docMk/>
            <pc:sldMk cId="1059767923" sldId="4611"/>
            <ac:spMk id="6" creationId="{5236AF17-6635-417A-12B5-4D822DA3AC7B}"/>
          </ac:spMkLst>
        </pc:spChg>
        <pc:spChg chg="add mod">
          <ac:chgData name="Yoel Kortick" userId="167978f5-7f40-4909-85d5-d4149554ad4e" providerId="ADAL" clId="{AFFAA79E-C08D-4173-B916-370D34927B28}" dt="2023-12-07T15:01:52.187" v="2094" actId="208"/>
          <ac:spMkLst>
            <pc:docMk/>
            <pc:sldMk cId="1059767923" sldId="4611"/>
            <ac:spMk id="7" creationId="{3BA92E84-4CFC-D1E5-8A3B-B67E16702673}"/>
          </ac:spMkLst>
        </pc:spChg>
        <pc:spChg chg="del">
          <ac:chgData name="Yoel Kortick" userId="167978f5-7f40-4909-85d5-d4149554ad4e" providerId="ADAL" clId="{AFFAA79E-C08D-4173-B916-370D34927B28}" dt="2023-12-07T08:50:58.441" v="559" actId="478"/>
          <ac:spMkLst>
            <pc:docMk/>
            <pc:sldMk cId="1059767923" sldId="4611"/>
            <ac:spMk id="9" creationId="{A3BFB912-0750-61C1-4B9F-B70EF39994E8}"/>
          </ac:spMkLst>
        </pc:spChg>
        <pc:spChg chg="del">
          <ac:chgData name="Yoel Kortick" userId="167978f5-7f40-4909-85d5-d4149554ad4e" providerId="ADAL" clId="{AFFAA79E-C08D-4173-B916-370D34927B28}" dt="2023-12-07T08:50:58.441" v="559" actId="478"/>
          <ac:spMkLst>
            <pc:docMk/>
            <pc:sldMk cId="1059767923" sldId="4611"/>
            <ac:spMk id="11" creationId="{4B6D5B3E-72C4-8FC6-22E2-3A115B8033CB}"/>
          </ac:spMkLst>
        </pc:spChg>
        <pc:spChg chg="mod">
          <ac:chgData name="Yoel Kortick" userId="167978f5-7f40-4909-85d5-d4149554ad4e" providerId="ADAL" clId="{AFFAA79E-C08D-4173-B916-370D34927B28}" dt="2023-12-07T08:56:16.969" v="842" actId="6549"/>
          <ac:spMkLst>
            <pc:docMk/>
            <pc:sldMk cId="1059767923" sldId="4611"/>
            <ac:spMk id="16" creationId="{BC86AE90-82B4-9331-D6CB-87A3CC3B031B}"/>
          </ac:spMkLst>
        </pc:spChg>
        <pc:picChg chg="add mod">
          <ac:chgData name="Yoel Kortick" userId="167978f5-7f40-4909-85d5-d4149554ad4e" providerId="ADAL" clId="{AFFAA79E-C08D-4173-B916-370D34927B28}" dt="2023-12-07T08:51:36.750" v="657" actId="208"/>
          <ac:picMkLst>
            <pc:docMk/>
            <pc:sldMk cId="1059767923" sldId="4611"/>
            <ac:picMk id="4" creationId="{18EFB364-0447-496E-5C18-9B392A4679BF}"/>
          </ac:picMkLst>
        </pc:picChg>
        <pc:picChg chg="del">
          <ac:chgData name="Yoel Kortick" userId="167978f5-7f40-4909-85d5-d4149554ad4e" providerId="ADAL" clId="{AFFAA79E-C08D-4173-B916-370D34927B28}" dt="2023-12-07T08:50:58.441" v="559" actId="478"/>
          <ac:picMkLst>
            <pc:docMk/>
            <pc:sldMk cId="1059767923" sldId="4611"/>
            <ac:picMk id="18" creationId="{6137F5C4-F9CA-CF06-B47A-16BFE01280B0}"/>
          </ac:picMkLst>
        </pc:picChg>
        <pc:cxnChg chg="add">
          <ac:chgData name="Yoel Kortick" userId="167978f5-7f40-4909-85d5-d4149554ad4e" providerId="ADAL" clId="{AFFAA79E-C08D-4173-B916-370D34927B28}" dt="2023-12-07T15:01:57.448" v="2095" actId="11529"/>
          <ac:cxnSpMkLst>
            <pc:docMk/>
            <pc:sldMk cId="1059767923" sldId="4611"/>
            <ac:cxnSpMk id="10" creationId="{7E9B0A94-8FCA-C90B-F33D-EB7CA03B923A}"/>
          </ac:cxnSpMkLst>
        </pc:cxnChg>
        <pc:cxnChg chg="del">
          <ac:chgData name="Yoel Kortick" userId="167978f5-7f40-4909-85d5-d4149554ad4e" providerId="ADAL" clId="{AFFAA79E-C08D-4173-B916-370D34927B28}" dt="2023-12-07T08:50:58.441" v="559" actId="478"/>
          <ac:cxnSpMkLst>
            <pc:docMk/>
            <pc:sldMk cId="1059767923" sldId="4611"/>
            <ac:cxnSpMk id="12" creationId="{56F4A0C9-5576-E5A9-2E8F-D76134CA35E7}"/>
          </ac:cxnSpMkLst>
        </pc:cxnChg>
      </pc:sldChg>
      <pc:sldChg chg="addSp delSp modSp mod">
        <pc:chgData name="Yoel Kortick" userId="167978f5-7f40-4909-85d5-d4149554ad4e" providerId="ADAL" clId="{AFFAA79E-C08D-4173-B916-370D34927B28}" dt="2023-12-07T08:58:26.342" v="878" actId="14100"/>
        <pc:sldMkLst>
          <pc:docMk/>
          <pc:sldMk cId="1951698843" sldId="4612"/>
        </pc:sldMkLst>
        <pc:spChg chg="mod">
          <ac:chgData name="Yoel Kortick" userId="167978f5-7f40-4909-85d5-d4149554ad4e" providerId="ADAL" clId="{AFFAA79E-C08D-4173-B916-370D34927B28}" dt="2023-12-07T07:36:46.713" v="4"/>
          <ac:spMkLst>
            <pc:docMk/>
            <pc:sldMk cId="1951698843" sldId="4612"/>
            <ac:spMk id="5" creationId="{E8A1DDA2-AC00-41D8-9746-AC602EB1E40A}"/>
          </ac:spMkLst>
        </pc:spChg>
        <pc:spChg chg="add mod">
          <ac:chgData name="Yoel Kortick" userId="167978f5-7f40-4909-85d5-d4149554ad4e" providerId="ADAL" clId="{AFFAA79E-C08D-4173-B916-370D34927B28}" dt="2023-12-07T08:58:26.342" v="878" actId="14100"/>
          <ac:spMkLst>
            <pc:docMk/>
            <pc:sldMk cId="1951698843" sldId="4612"/>
            <ac:spMk id="6" creationId="{42E3B552-992B-627B-1540-7F2BEA3B130B}"/>
          </ac:spMkLst>
        </pc:spChg>
        <pc:spChg chg="mod">
          <ac:chgData name="Yoel Kortick" userId="167978f5-7f40-4909-85d5-d4149554ad4e" providerId="ADAL" clId="{AFFAA79E-C08D-4173-B916-370D34927B28}" dt="2023-12-07T08:53:43.894" v="736" actId="14100"/>
          <ac:spMkLst>
            <pc:docMk/>
            <pc:sldMk cId="1951698843" sldId="4612"/>
            <ac:spMk id="7" creationId="{BB92424A-E72B-0FDF-B49C-CCC2879ABC67}"/>
          </ac:spMkLst>
        </pc:spChg>
        <pc:spChg chg="del">
          <ac:chgData name="Yoel Kortick" userId="167978f5-7f40-4909-85d5-d4149554ad4e" providerId="ADAL" clId="{AFFAA79E-C08D-4173-B916-370D34927B28}" dt="2023-12-07T08:53:45.697" v="737" actId="478"/>
          <ac:spMkLst>
            <pc:docMk/>
            <pc:sldMk cId="1951698843" sldId="4612"/>
            <ac:spMk id="9" creationId="{A3BFB912-0750-61C1-4B9F-B70EF39994E8}"/>
          </ac:spMkLst>
        </pc:spChg>
        <pc:spChg chg="mod">
          <ac:chgData name="Yoel Kortick" userId="167978f5-7f40-4909-85d5-d4149554ad4e" providerId="ADAL" clId="{AFFAA79E-C08D-4173-B916-370D34927B28}" dt="2023-12-07T08:53:36.651" v="734" actId="14100"/>
          <ac:spMkLst>
            <pc:docMk/>
            <pc:sldMk cId="1951698843" sldId="4612"/>
            <ac:spMk id="13" creationId="{80873B99-A7EA-660E-0AEE-B5C4DD617474}"/>
          </ac:spMkLst>
        </pc:spChg>
        <pc:spChg chg="del">
          <ac:chgData name="Yoel Kortick" userId="167978f5-7f40-4909-85d5-d4149554ad4e" providerId="ADAL" clId="{AFFAA79E-C08D-4173-B916-370D34927B28}" dt="2023-12-07T08:53:27.430" v="730" actId="478"/>
          <ac:spMkLst>
            <pc:docMk/>
            <pc:sldMk cId="1951698843" sldId="4612"/>
            <ac:spMk id="14" creationId="{CDFC26AD-6EF7-8A75-E9D1-6C742F51D1E5}"/>
          </ac:spMkLst>
        </pc:spChg>
        <pc:spChg chg="mod">
          <ac:chgData name="Yoel Kortick" userId="167978f5-7f40-4909-85d5-d4149554ad4e" providerId="ADAL" clId="{AFFAA79E-C08D-4173-B916-370D34927B28}" dt="2023-12-07T08:54:04.494" v="754" actId="6549"/>
          <ac:spMkLst>
            <pc:docMk/>
            <pc:sldMk cId="1951698843" sldId="4612"/>
            <ac:spMk id="16" creationId="{BC86AE90-82B4-9331-D6CB-87A3CC3B031B}"/>
          </ac:spMkLst>
        </pc:spChg>
        <pc:picChg chg="add mod ord">
          <ac:chgData name="Yoel Kortick" userId="167978f5-7f40-4909-85d5-d4149554ad4e" providerId="ADAL" clId="{AFFAA79E-C08D-4173-B916-370D34927B28}" dt="2023-12-07T08:53:47.734" v="738" actId="208"/>
          <ac:picMkLst>
            <pc:docMk/>
            <pc:sldMk cId="1951698843" sldId="4612"/>
            <ac:picMk id="4" creationId="{E4BC7DFD-95CC-1D90-2EBE-C3885216C147}"/>
          </ac:picMkLst>
        </pc:picChg>
        <pc:picChg chg="del">
          <ac:chgData name="Yoel Kortick" userId="167978f5-7f40-4909-85d5-d4149554ad4e" providerId="ADAL" clId="{AFFAA79E-C08D-4173-B916-370D34927B28}" dt="2023-12-07T08:53:19.636" v="707" actId="478"/>
          <ac:picMkLst>
            <pc:docMk/>
            <pc:sldMk cId="1951698843" sldId="4612"/>
            <ac:picMk id="12" creationId="{90C19229-1E79-9615-82AF-9AF145803C69}"/>
          </ac:picMkLst>
        </pc:picChg>
      </pc:sldChg>
      <pc:sldChg chg="modSp del">
        <pc:chgData name="Yoel Kortick" userId="167978f5-7f40-4909-85d5-d4149554ad4e" providerId="ADAL" clId="{AFFAA79E-C08D-4173-B916-370D34927B28}" dt="2023-12-07T09:02:58.277" v="930" actId="47"/>
        <pc:sldMkLst>
          <pc:docMk/>
          <pc:sldMk cId="3805614121" sldId="4613"/>
        </pc:sldMkLst>
        <pc:spChg chg="mod">
          <ac:chgData name="Yoel Kortick" userId="167978f5-7f40-4909-85d5-d4149554ad4e" providerId="ADAL" clId="{AFFAA79E-C08D-4173-B916-370D34927B28}" dt="2023-12-07T07:36:46.713" v="4"/>
          <ac:spMkLst>
            <pc:docMk/>
            <pc:sldMk cId="3805614121" sldId="4613"/>
            <ac:spMk id="5" creationId="{E8A1DDA2-AC00-41D8-9746-AC602EB1E40A}"/>
          </ac:spMkLst>
        </pc:spChg>
      </pc:sldChg>
      <pc:sldChg chg="modSp del">
        <pc:chgData name="Yoel Kortick" userId="167978f5-7f40-4909-85d5-d4149554ad4e" providerId="ADAL" clId="{AFFAA79E-C08D-4173-B916-370D34927B28}" dt="2023-12-07T09:03:17.921" v="934" actId="47"/>
        <pc:sldMkLst>
          <pc:docMk/>
          <pc:sldMk cId="1381789332" sldId="4614"/>
        </pc:sldMkLst>
        <pc:spChg chg="mod">
          <ac:chgData name="Yoel Kortick" userId="167978f5-7f40-4909-85d5-d4149554ad4e" providerId="ADAL" clId="{AFFAA79E-C08D-4173-B916-370D34927B28}" dt="2023-12-07T07:37:08.507" v="5"/>
          <ac:spMkLst>
            <pc:docMk/>
            <pc:sldMk cId="1381789332" sldId="4614"/>
            <ac:spMk id="5" creationId="{E8A1DDA2-AC00-41D8-9746-AC602EB1E40A}"/>
          </ac:spMkLst>
        </pc:spChg>
      </pc:sldChg>
      <pc:sldChg chg="modSp del">
        <pc:chgData name="Yoel Kortick" userId="167978f5-7f40-4909-85d5-d4149554ad4e" providerId="ADAL" clId="{AFFAA79E-C08D-4173-B916-370D34927B28}" dt="2023-12-07T09:03:17.921" v="934" actId="47"/>
        <pc:sldMkLst>
          <pc:docMk/>
          <pc:sldMk cId="3902861997" sldId="4615"/>
        </pc:sldMkLst>
        <pc:spChg chg="mod">
          <ac:chgData name="Yoel Kortick" userId="167978f5-7f40-4909-85d5-d4149554ad4e" providerId="ADAL" clId="{AFFAA79E-C08D-4173-B916-370D34927B28}" dt="2023-12-07T07:37:08.507" v="5"/>
          <ac:spMkLst>
            <pc:docMk/>
            <pc:sldMk cId="3902861997" sldId="4615"/>
            <ac:spMk id="5" creationId="{E8A1DDA2-AC00-41D8-9746-AC602EB1E40A}"/>
          </ac:spMkLst>
        </pc:spChg>
      </pc:sldChg>
      <pc:sldChg chg="modSp del">
        <pc:chgData name="Yoel Kortick" userId="167978f5-7f40-4909-85d5-d4149554ad4e" providerId="ADAL" clId="{AFFAA79E-C08D-4173-B916-370D34927B28}" dt="2023-12-07T09:03:17.921" v="934" actId="47"/>
        <pc:sldMkLst>
          <pc:docMk/>
          <pc:sldMk cId="460885565" sldId="4617"/>
        </pc:sldMkLst>
        <pc:spChg chg="mod">
          <ac:chgData name="Yoel Kortick" userId="167978f5-7f40-4909-85d5-d4149554ad4e" providerId="ADAL" clId="{AFFAA79E-C08D-4173-B916-370D34927B28}" dt="2023-12-07T07:37:08.507" v="5"/>
          <ac:spMkLst>
            <pc:docMk/>
            <pc:sldMk cId="460885565" sldId="4617"/>
            <ac:spMk id="5" creationId="{E8A1DDA2-AC00-41D8-9746-AC602EB1E40A}"/>
          </ac:spMkLst>
        </pc:spChg>
      </pc:sldChg>
      <pc:sldChg chg="modSp del">
        <pc:chgData name="Yoel Kortick" userId="167978f5-7f40-4909-85d5-d4149554ad4e" providerId="ADAL" clId="{AFFAA79E-C08D-4173-B916-370D34927B28}" dt="2023-12-07T09:03:17.921" v="934" actId="47"/>
        <pc:sldMkLst>
          <pc:docMk/>
          <pc:sldMk cId="3053995685" sldId="4618"/>
        </pc:sldMkLst>
        <pc:spChg chg="mod">
          <ac:chgData name="Yoel Kortick" userId="167978f5-7f40-4909-85d5-d4149554ad4e" providerId="ADAL" clId="{AFFAA79E-C08D-4173-B916-370D34927B28}" dt="2023-12-07T07:37:08.507" v="5"/>
          <ac:spMkLst>
            <pc:docMk/>
            <pc:sldMk cId="3053995685" sldId="4618"/>
            <ac:spMk id="5" creationId="{E8A1DDA2-AC00-41D8-9746-AC602EB1E40A}"/>
          </ac:spMkLst>
        </pc:spChg>
      </pc:sldChg>
      <pc:sldChg chg="del">
        <pc:chgData name="Yoel Kortick" userId="167978f5-7f40-4909-85d5-d4149554ad4e" providerId="ADAL" clId="{AFFAA79E-C08D-4173-B916-370D34927B28}" dt="2023-12-07T07:37:35.468" v="7" actId="47"/>
        <pc:sldMkLst>
          <pc:docMk/>
          <pc:sldMk cId="2936486296" sldId="4619"/>
        </pc:sldMkLst>
      </pc:sldChg>
      <pc:sldChg chg="del">
        <pc:chgData name="Yoel Kortick" userId="167978f5-7f40-4909-85d5-d4149554ad4e" providerId="ADAL" clId="{AFFAA79E-C08D-4173-B916-370D34927B28}" dt="2023-12-07T07:37:35.468" v="7" actId="47"/>
        <pc:sldMkLst>
          <pc:docMk/>
          <pc:sldMk cId="4038000407" sldId="4620"/>
        </pc:sldMkLst>
      </pc:sldChg>
      <pc:sldChg chg="addSp delSp modSp mod">
        <pc:chgData name="Yoel Kortick" userId="167978f5-7f40-4909-85d5-d4149554ad4e" providerId="ADAL" clId="{AFFAA79E-C08D-4173-B916-370D34927B28}" dt="2023-12-07T08:56:11.343" v="841" actId="208"/>
        <pc:sldMkLst>
          <pc:docMk/>
          <pc:sldMk cId="997319390" sldId="4621"/>
        </pc:sldMkLst>
        <pc:spChg chg="mod">
          <ac:chgData name="Yoel Kortick" userId="167978f5-7f40-4909-85d5-d4149554ad4e" providerId="ADAL" clId="{AFFAA79E-C08D-4173-B916-370D34927B28}" dt="2023-12-07T07:36:46.713" v="4"/>
          <ac:spMkLst>
            <pc:docMk/>
            <pc:sldMk cId="997319390" sldId="4621"/>
            <ac:spMk id="5" creationId="{E8A1DDA2-AC00-41D8-9746-AC602EB1E40A}"/>
          </ac:spMkLst>
        </pc:spChg>
        <pc:spChg chg="del">
          <ac:chgData name="Yoel Kortick" userId="167978f5-7f40-4909-85d5-d4149554ad4e" providerId="ADAL" clId="{AFFAA79E-C08D-4173-B916-370D34927B28}" dt="2023-12-07T08:56:09.192" v="840" actId="478"/>
          <ac:spMkLst>
            <pc:docMk/>
            <pc:sldMk cId="997319390" sldId="4621"/>
            <ac:spMk id="6" creationId="{411B5401-7674-BCB8-E683-4032B94BC427}"/>
          </ac:spMkLst>
        </pc:spChg>
        <pc:spChg chg="del">
          <ac:chgData name="Yoel Kortick" userId="167978f5-7f40-4909-85d5-d4149554ad4e" providerId="ADAL" clId="{AFFAA79E-C08D-4173-B916-370D34927B28}" dt="2023-12-07T08:56:06.419" v="838" actId="478"/>
          <ac:spMkLst>
            <pc:docMk/>
            <pc:sldMk cId="997319390" sldId="4621"/>
            <ac:spMk id="7" creationId="{BB92424A-E72B-0FDF-B49C-CCC2879ABC67}"/>
          </ac:spMkLst>
        </pc:spChg>
        <pc:spChg chg="mod">
          <ac:chgData name="Yoel Kortick" userId="167978f5-7f40-4909-85d5-d4149554ad4e" providerId="ADAL" clId="{AFFAA79E-C08D-4173-B916-370D34927B28}" dt="2023-12-07T08:56:03.775" v="837" actId="1076"/>
          <ac:spMkLst>
            <pc:docMk/>
            <pc:sldMk cId="997319390" sldId="4621"/>
            <ac:spMk id="8" creationId="{47D3CC00-FA25-DF0C-2C9A-7D5702F94F53}"/>
          </ac:spMkLst>
        </pc:spChg>
        <pc:spChg chg="del">
          <ac:chgData name="Yoel Kortick" userId="167978f5-7f40-4909-85d5-d4149554ad4e" providerId="ADAL" clId="{AFFAA79E-C08D-4173-B916-370D34927B28}" dt="2023-12-07T08:56:08.038" v="839" actId="478"/>
          <ac:spMkLst>
            <pc:docMk/>
            <pc:sldMk cId="997319390" sldId="4621"/>
            <ac:spMk id="9" creationId="{A3BFB912-0750-61C1-4B9F-B70EF39994E8}"/>
          </ac:spMkLst>
        </pc:spChg>
        <pc:spChg chg="mod">
          <ac:chgData name="Yoel Kortick" userId="167978f5-7f40-4909-85d5-d4149554ad4e" providerId="ADAL" clId="{AFFAA79E-C08D-4173-B916-370D34927B28}" dt="2023-12-07T08:54:25.335" v="832" actId="313"/>
          <ac:spMkLst>
            <pc:docMk/>
            <pc:sldMk cId="997319390" sldId="4621"/>
            <ac:spMk id="16" creationId="{BC86AE90-82B4-9331-D6CB-87A3CC3B031B}"/>
          </ac:spMkLst>
        </pc:spChg>
        <pc:picChg chg="del">
          <ac:chgData name="Yoel Kortick" userId="167978f5-7f40-4909-85d5-d4149554ad4e" providerId="ADAL" clId="{AFFAA79E-C08D-4173-B916-370D34927B28}" dt="2023-12-07T08:55:55.273" v="833" actId="478"/>
          <ac:picMkLst>
            <pc:docMk/>
            <pc:sldMk cId="997319390" sldId="4621"/>
            <ac:picMk id="4" creationId="{1F45D8D6-D532-5B9A-7D04-4A2AB0635118}"/>
          </ac:picMkLst>
        </pc:picChg>
        <pc:picChg chg="add mod ord">
          <ac:chgData name="Yoel Kortick" userId="167978f5-7f40-4909-85d5-d4149554ad4e" providerId="ADAL" clId="{AFFAA79E-C08D-4173-B916-370D34927B28}" dt="2023-12-07T08:56:11.343" v="841" actId="208"/>
          <ac:picMkLst>
            <pc:docMk/>
            <pc:sldMk cId="997319390" sldId="4621"/>
            <ac:picMk id="10" creationId="{AD3057BE-D77A-0C74-2DDF-984F050D4F90}"/>
          </ac:picMkLst>
        </pc:picChg>
      </pc:sldChg>
      <pc:sldChg chg="modSp del">
        <pc:chgData name="Yoel Kortick" userId="167978f5-7f40-4909-85d5-d4149554ad4e" providerId="ADAL" clId="{AFFAA79E-C08D-4173-B916-370D34927B28}" dt="2023-12-07T09:03:17.921" v="934" actId="47"/>
        <pc:sldMkLst>
          <pc:docMk/>
          <pc:sldMk cId="2476554508" sldId="4622"/>
        </pc:sldMkLst>
        <pc:spChg chg="mod">
          <ac:chgData name="Yoel Kortick" userId="167978f5-7f40-4909-85d5-d4149554ad4e" providerId="ADAL" clId="{AFFAA79E-C08D-4173-B916-370D34927B28}" dt="2023-12-07T07:37:08.507" v="5"/>
          <ac:spMkLst>
            <pc:docMk/>
            <pc:sldMk cId="2476554508" sldId="4622"/>
            <ac:spMk id="5" creationId="{E8A1DDA2-AC00-41D8-9746-AC602EB1E40A}"/>
          </ac:spMkLst>
        </pc:spChg>
      </pc:sldChg>
      <pc:sldChg chg="modSp del">
        <pc:chgData name="Yoel Kortick" userId="167978f5-7f40-4909-85d5-d4149554ad4e" providerId="ADAL" clId="{AFFAA79E-C08D-4173-B916-370D34927B28}" dt="2023-12-07T09:03:17.921" v="934" actId="47"/>
        <pc:sldMkLst>
          <pc:docMk/>
          <pc:sldMk cId="3691325026" sldId="4623"/>
        </pc:sldMkLst>
        <pc:spChg chg="mod">
          <ac:chgData name="Yoel Kortick" userId="167978f5-7f40-4909-85d5-d4149554ad4e" providerId="ADAL" clId="{AFFAA79E-C08D-4173-B916-370D34927B28}" dt="2023-12-07T07:37:08.507" v="5"/>
          <ac:spMkLst>
            <pc:docMk/>
            <pc:sldMk cId="3691325026" sldId="4623"/>
            <ac:spMk id="5" creationId="{E8A1DDA2-AC00-41D8-9746-AC602EB1E40A}"/>
          </ac:spMkLst>
        </pc:spChg>
      </pc:sldChg>
      <pc:sldChg chg="addSp modSp add mod">
        <pc:chgData name="Yoel Kortick" userId="167978f5-7f40-4909-85d5-d4149554ad4e" providerId="ADAL" clId="{AFFAA79E-C08D-4173-B916-370D34927B28}" dt="2023-12-07T14:01:04.950" v="1487" actId="6549"/>
        <pc:sldMkLst>
          <pc:docMk/>
          <pc:sldMk cId="575901910" sldId="4624"/>
        </pc:sldMkLst>
        <pc:spChg chg="mod">
          <ac:chgData name="Yoel Kortick" userId="167978f5-7f40-4909-85d5-d4149554ad4e" providerId="ADAL" clId="{AFFAA79E-C08D-4173-B916-370D34927B28}" dt="2023-12-07T14:01:04.950" v="1487" actId="6549"/>
          <ac:spMkLst>
            <pc:docMk/>
            <pc:sldMk cId="575901910" sldId="4624"/>
            <ac:spMk id="4" creationId="{EC99C83B-9953-44AD-8F3A-D6FA64CAF7EF}"/>
          </ac:spMkLst>
        </pc:spChg>
        <pc:spChg chg="add mod">
          <ac:chgData name="Yoel Kortick" userId="167978f5-7f40-4909-85d5-d4149554ad4e" providerId="ADAL" clId="{AFFAA79E-C08D-4173-B916-370D34927B28}" dt="2023-12-07T08:01:38.386" v="230" actId="14100"/>
          <ac:spMkLst>
            <pc:docMk/>
            <pc:sldMk cId="575901910" sldId="4624"/>
            <ac:spMk id="7" creationId="{907D02F0-A3E7-0383-12BD-336E545BE48D}"/>
          </ac:spMkLst>
        </pc:spChg>
        <pc:spChg chg="add mod">
          <ac:chgData name="Yoel Kortick" userId="167978f5-7f40-4909-85d5-d4149554ad4e" providerId="ADAL" clId="{AFFAA79E-C08D-4173-B916-370D34927B28}" dt="2023-12-07T08:01:30.505" v="228" actId="1035"/>
          <ac:spMkLst>
            <pc:docMk/>
            <pc:sldMk cId="575901910" sldId="4624"/>
            <ac:spMk id="8" creationId="{57034320-04D0-2199-086C-934E7527C7EC}"/>
          </ac:spMkLst>
        </pc:spChg>
        <pc:spChg chg="add mod">
          <ac:chgData name="Yoel Kortick" userId="167978f5-7f40-4909-85d5-d4149554ad4e" providerId="ADAL" clId="{AFFAA79E-C08D-4173-B916-370D34927B28}" dt="2023-12-07T08:01:30.505" v="228" actId="1035"/>
          <ac:spMkLst>
            <pc:docMk/>
            <pc:sldMk cId="575901910" sldId="4624"/>
            <ac:spMk id="9" creationId="{75551439-1AD9-7810-50F1-1DDB46BFCEDA}"/>
          </ac:spMkLst>
        </pc:spChg>
        <pc:spChg chg="add mod">
          <ac:chgData name="Yoel Kortick" userId="167978f5-7f40-4909-85d5-d4149554ad4e" providerId="ADAL" clId="{AFFAA79E-C08D-4173-B916-370D34927B28}" dt="2023-12-07T13:59:59.029" v="1476" actId="14100"/>
          <ac:spMkLst>
            <pc:docMk/>
            <pc:sldMk cId="575901910" sldId="4624"/>
            <ac:spMk id="10" creationId="{35206803-3D63-5197-4413-9130CD26B1C4}"/>
          </ac:spMkLst>
        </pc:spChg>
        <pc:picChg chg="add mod">
          <ac:chgData name="Yoel Kortick" userId="167978f5-7f40-4909-85d5-d4149554ad4e" providerId="ADAL" clId="{AFFAA79E-C08D-4173-B916-370D34927B28}" dt="2023-12-07T08:00:55.283" v="217" actId="1076"/>
          <ac:picMkLst>
            <pc:docMk/>
            <pc:sldMk cId="575901910" sldId="4624"/>
            <ac:picMk id="6" creationId="{2ECF7CFB-88D5-4D2F-31E4-1D701DF529A1}"/>
          </ac:picMkLst>
        </pc:picChg>
        <pc:cxnChg chg="add mod">
          <ac:chgData name="Yoel Kortick" userId="167978f5-7f40-4909-85d5-d4149554ad4e" providerId="ADAL" clId="{AFFAA79E-C08D-4173-B916-370D34927B28}" dt="2023-12-07T13:59:59.029" v="1476" actId="14100"/>
          <ac:cxnSpMkLst>
            <pc:docMk/>
            <pc:sldMk cId="575901910" sldId="4624"/>
            <ac:cxnSpMk id="11" creationId="{5831B181-5103-DAAB-0616-53E2E99718F1}"/>
          </ac:cxnSpMkLst>
        </pc:cxnChg>
      </pc:sldChg>
      <pc:sldChg chg="addSp delSp modSp add mod">
        <pc:chgData name="Yoel Kortick" userId="167978f5-7f40-4909-85d5-d4149554ad4e" providerId="ADAL" clId="{AFFAA79E-C08D-4173-B916-370D34927B28}" dt="2023-12-07T08:32:53.352" v="413" actId="167"/>
        <pc:sldMkLst>
          <pc:docMk/>
          <pc:sldMk cId="621945789" sldId="4625"/>
        </pc:sldMkLst>
        <pc:spChg chg="mod">
          <ac:chgData name="Yoel Kortick" userId="167978f5-7f40-4909-85d5-d4149554ad4e" providerId="ADAL" clId="{AFFAA79E-C08D-4173-B916-370D34927B28}" dt="2023-12-07T08:31:34.065" v="398" actId="20577"/>
          <ac:spMkLst>
            <pc:docMk/>
            <pc:sldMk cId="621945789" sldId="4625"/>
            <ac:spMk id="4" creationId="{EC99C83B-9953-44AD-8F3A-D6FA64CAF7EF}"/>
          </ac:spMkLst>
        </pc:spChg>
        <pc:spChg chg="del">
          <ac:chgData name="Yoel Kortick" userId="167978f5-7f40-4909-85d5-d4149554ad4e" providerId="ADAL" clId="{AFFAA79E-C08D-4173-B916-370D34927B28}" dt="2023-12-07T08:32:51.263" v="412" actId="478"/>
          <ac:spMkLst>
            <pc:docMk/>
            <pc:sldMk cId="621945789" sldId="4625"/>
            <ac:spMk id="10" creationId="{79D93091-2195-6DDD-8DED-441FB905DC40}"/>
          </ac:spMkLst>
        </pc:spChg>
        <pc:spChg chg="mod">
          <ac:chgData name="Yoel Kortick" userId="167978f5-7f40-4909-85d5-d4149554ad4e" providerId="ADAL" clId="{AFFAA79E-C08D-4173-B916-370D34927B28}" dt="2023-12-07T08:32:47.938" v="411" actId="1037"/>
          <ac:spMkLst>
            <pc:docMk/>
            <pc:sldMk cId="621945789" sldId="4625"/>
            <ac:spMk id="11" creationId="{2169826C-C4C3-7A17-0490-308982CFA72E}"/>
          </ac:spMkLst>
        </pc:spChg>
        <pc:spChg chg="mod">
          <ac:chgData name="Yoel Kortick" userId="167978f5-7f40-4909-85d5-d4149554ad4e" providerId="ADAL" clId="{AFFAA79E-C08D-4173-B916-370D34927B28}" dt="2023-12-07T08:32:38.248" v="406" actId="14100"/>
          <ac:spMkLst>
            <pc:docMk/>
            <pc:sldMk cId="621945789" sldId="4625"/>
            <ac:spMk id="12" creationId="{AAA5D8D9-5FED-71FD-39B8-8AFEFDDE6456}"/>
          </ac:spMkLst>
        </pc:spChg>
        <pc:picChg chg="add mod ord">
          <ac:chgData name="Yoel Kortick" userId="167978f5-7f40-4909-85d5-d4149554ad4e" providerId="ADAL" clId="{AFFAA79E-C08D-4173-B916-370D34927B28}" dt="2023-12-07T08:32:53.352" v="413" actId="167"/>
          <ac:picMkLst>
            <pc:docMk/>
            <pc:sldMk cId="621945789" sldId="4625"/>
            <ac:picMk id="6" creationId="{09DB40A7-E602-29CC-A305-5D2BFB109777}"/>
          </ac:picMkLst>
        </pc:picChg>
      </pc:sldChg>
      <pc:sldChg chg="addSp modSp add mod">
        <pc:chgData name="Yoel Kortick" userId="167978f5-7f40-4909-85d5-d4149554ad4e" providerId="ADAL" clId="{AFFAA79E-C08D-4173-B916-370D34927B28}" dt="2023-12-07T14:01:26.910" v="1520" actId="20577"/>
        <pc:sldMkLst>
          <pc:docMk/>
          <pc:sldMk cId="4068375147" sldId="4626"/>
        </pc:sldMkLst>
        <pc:spChg chg="mod">
          <ac:chgData name="Yoel Kortick" userId="167978f5-7f40-4909-85d5-d4149554ad4e" providerId="ADAL" clId="{AFFAA79E-C08D-4173-B916-370D34927B28}" dt="2023-12-07T14:01:26.910" v="1520" actId="20577"/>
          <ac:spMkLst>
            <pc:docMk/>
            <pc:sldMk cId="4068375147" sldId="4626"/>
            <ac:spMk id="4" creationId="{EC99C83B-9953-44AD-8F3A-D6FA64CAF7EF}"/>
          </ac:spMkLst>
        </pc:spChg>
        <pc:spChg chg="add mod">
          <ac:chgData name="Yoel Kortick" userId="167978f5-7f40-4909-85d5-d4149554ad4e" providerId="ADAL" clId="{AFFAA79E-C08D-4173-B916-370D34927B28}" dt="2023-12-07T08:30:16.265" v="370" actId="207"/>
          <ac:spMkLst>
            <pc:docMk/>
            <pc:sldMk cId="4068375147" sldId="4626"/>
            <ac:spMk id="7" creationId="{4994D7B4-3E4C-C767-64AE-407D298022BC}"/>
          </ac:spMkLst>
        </pc:spChg>
        <pc:spChg chg="add">
          <ac:chgData name="Yoel Kortick" userId="167978f5-7f40-4909-85d5-d4149554ad4e" providerId="ADAL" clId="{AFFAA79E-C08D-4173-B916-370D34927B28}" dt="2023-12-07T08:30:28.931" v="372" actId="11529"/>
          <ac:spMkLst>
            <pc:docMk/>
            <pc:sldMk cId="4068375147" sldId="4626"/>
            <ac:spMk id="10" creationId="{E7F5FDFE-6B00-9124-7CC8-1DC5584244E9}"/>
          </ac:spMkLst>
        </pc:spChg>
        <pc:picChg chg="add mod">
          <ac:chgData name="Yoel Kortick" userId="167978f5-7f40-4909-85d5-d4149554ad4e" providerId="ADAL" clId="{AFFAA79E-C08D-4173-B916-370D34927B28}" dt="2023-12-07T08:29:51.136" v="336" actId="208"/>
          <ac:picMkLst>
            <pc:docMk/>
            <pc:sldMk cId="4068375147" sldId="4626"/>
            <ac:picMk id="6" creationId="{C750D83D-73D2-E01F-A5D3-8CFDDCF9405F}"/>
          </ac:picMkLst>
        </pc:picChg>
        <pc:cxnChg chg="add">
          <ac:chgData name="Yoel Kortick" userId="167978f5-7f40-4909-85d5-d4149554ad4e" providerId="ADAL" clId="{AFFAA79E-C08D-4173-B916-370D34927B28}" dt="2023-12-07T08:30:22.531" v="371" actId="11529"/>
          <ac:cxnSpMkLst>
            <pc:docMk/>
            <pc:sldMk cId="4068375147" sldId="4626"/>
            <ac:cxnSpMk id="9" creationId="{CF9F8E91-A820-001E-5F4F-466304D481FB}"/>
          </ac:cxnSpMkLst>
        </pc:cxnChg>
      </pc:sldChg>
      <pc:sldChg chg="addSp delSp modSp add mod">
        <pc:chgData name="Yoel Kortick" userId="167978f5-7f40-4909-85d5-d4149554ad4e" providerId="ADAL" clId="{AFFAA79E-C08D-4173-B916-370D34927B28}" dt="2023-12-07T15:05:40.203" v="2347" actId="14100"/>
        <pc:sldMkLst>
          <pc:docMk/>
          <pc:sldMk cId="3424609495" sldId="4627"/>
        </pc:sldMkLst>
        <pc:spChg chg="add del mod">
          <ac:chgData name="Yoel Kortick" userId="167978f5-7f40-4909-85d5-d4149554ad4e" providerId="ADAL" clId="{AFFAA79E-C08D-4173-B916-370D34927B28}" dt="2023-12-07T14:31:51.197" v="1645" actId="478"/>
          <ac:spMkLst>
            <pc:docMk/>
            <pc:sldMk cId="3424609495" sldId="4627"/>
            <ac:spMk id="7" creationId="{4314D29B-5A65-310B-B09C-601A8D60F34C}"/>
          </ac:spMkLst>
        </pc:spChg>
        <pc:spChg chg="add mod">
          <ac:chgData name="Yoel Kortick" userId="167978f5-7f40-4909-85d5-d4149554ad4e" providerId="ADAL" clId="{AFFAA79E-C08D-4173-B916-370D34927B28}" dt="2023-12-07T15:05:24.170" v="2308"/>
          <ac:spMkLst>
            <pc:docMk/>
            <pc:sldMk cId="3424609495" sldId="4627"/>
            <ac:spMk id="8" creationId="{5E119985-B379-FF41-AF3D-A06E5622CB0B}"/>
          </ac:spMkLst>
        </pc:spChg>
        <pc:spChg chg="add mod">
          <ac:chgData name="Yoel Kortick" userId="167978f5-7f40-4909-85d5-d4149554ad4e" providerId="ADAL" clId="{AFFAA79E-C08D-4173-B916-370D34927B28}" dt="2023-12-07T15:05:40.203" v="2347" actId="14100"/>
          <ac:spMkLst>
            <pc:docMk/>
            <pc:sldMk cId="3424609495" sldId="4627"/>
            <ac:spMk id="9" creationId="{FCA12C90-EB08-7D5F-2FD1-D3FFB567C499}"/>
          </ac:spMkLst>
        </pc:spChg>
        <pc:spChg chg="mod">
          <ac:chgData name="Yoel Kortick" userId="167978f5-7f40-4909-85d5-d4149554ad4e" providerId="ADAL" clId="{AFFAA79E-C08D-4173-B916-370D34927B28}" dt="2023-12-07T08:56:37.469" v="867" actId="27636"/>
          <ac:spMkLst>
            <pc:docMk/>
            <pc:sldMk cId="3424609495" sldId="4627"/>
            <ac:spMk id="16" creationId="{BC86AE90-82B4-9331-D6CB-87A3CC3B031B}"/>
          </ac:spMkLst>
        </pc:spChg>
        <pc:picChg chg="del">
          <ac:chgData name="Yoel Kortick" userId="167978f5-7f40-4909-85d5-d4149554ad4e" providerId="ADAL" clId="{AFFAA79E-C08D-4173-B916-370D34927B28}" dt="2023-12-07T08:56:38.735" v="868" actId="478"/>
          <ac:picMkLst>
            <pc:docMk/>
            <pc:sldMk cId="3424609495" sldId="4627"/>
            <ac:picMk id="4" creationId="{18EFB364-0447-496E-5C18-9B392A4679BF}"/>
          </ac:picMkLst>
        </pc:picChg>
        <pc:picChg chg="add mod">
          <ac:chgData name="Yoel Kortick" userId="167978f5-7f40-4909-85d5-d4149554ad4e" providerId="ADAL" clId="{AFFAA79E-C08D-4173-B916-370D34927B28}" dt="2023-12-07T14:31:30.495" v="1643" actId="1037"/>
          <ac:picMkLst>
            <pc:docMk/>
            <pc:sldMk cId="3424609495" sldId="4627"/>
            <ac:picMk id="6" creationId="{1ED39733-4ECA-E6C8-8490-C183615873E5}"/>
          </ac:picMkLst>
        </pc:picChg>
        <pc:cxnChg chg="add mod">
          <ac:chgData name="Yoel Kortick" userId="167978f5-7f40-4909-85d5-d4149554ad4e" providerId="ADAL" clId="{AFFAA79E-C08D-4173-B916-370D34927B28}" dt="2023-12-07T15:05:24.170" v="2308"/>
          <ac:cxnSpMkLst>
            <pc:docMk/>
            <pc:sldMk cId="3424609495" sldId="4627"/>
            <ac:cxnSpMk id="10" creationId="{F213B2FA-BDEB-D581-9080-744C7C8D65B5}"/>
          </ac:cxnSpMkLst>
        </pc:cxnChg>
      </pc:sldChg>
      <pc:sldChg chg="addSp delSp modSp add mod">
        <pc:chgData name="Yoel Kortick" userId="167978f5-7f40-4909-85d5-d4149554ad4e" providerId="ADAL" clId="{AFFAA79E-C08D-4173-B916-370D34927B28}" dt="2023-12-07T08:58:43.231" v="883" actId="208"/>
        <pc:sldMkLst>
          <pc:docMk/>
          <pc:sldMk cId="2265312869" sldId="4628"/>
        </pc:sldMkLst>
        <pc:spChg chg="add mod">
          <ac:chgData name="Yoel Kortick" userId="167978f5-7f40-4909-85d5-d4149554ad4e" providerId="ADAL" clId="{AFFAA79E-C08D-4173-B916-370D34927B28}" dt="2023-12-07T08:58:41.027" v="882" actId="14100"/>
          <ac:spMkLst>
            <pc:docMk/>
            <pc:sldMk cId="2265312869" sldId="4628"/>
            <ac:spMk id="8" creationId="{7DBB7F54-FCFE-0F91-7149-A40961BB8B47}"/>
          </ac:spMkLst>
        </pc:spChg>
        <pc:spChg chg="mod">
          <ac:chgData name="Yoel Kortick" userId="167978f5-7f40-4909-85d5-d4149554ad4e" providerId="ADAL" clId="{AFFAA79E-C08D-4173-B916-370D34927B28}" dt="2023-12-07T08:58:34.711" v="879" actId="20577"/>
          <ac:spMkLst>
            <pc:docMk/>
            <pc:sldMk cId="2265312869" sldId="4628"/>
            <ac:spMk id="16" creationId="{BC86AE90-82B4-9331-D6CB-87A3CC3B031B}"/>
          </ac:spMkLst>
        </pc:spChg>
        <pc:picChg chg="del">
          <ac:chgData name="Yoel Kortick" userId="167978f5-7f40-4909-85d5-d4149554ad4e" providerId="ADAL" clId="{AFFAA79E-C08D-4173-B916-370D34927B28}" dt="2023-12-07T08:58:08.546" v="874" actId="478"/>
          <ac:picMkLst>
            <pc:docMk/>
            <pc:sldMk cId="2265312869" sldId="4628"/>
            <ac:picMk id="4" creationId="{E4BC7DFD-95CC-1D90-2EBE-C3885216C147}"/>
          </ac:picMkLst>
        </pc:picChg>
        <pc:picChg chg="add mod ord">
          <ac:chgData name="Yoel Kortick" userId="167978f5-7f40-4909-85d5-d4149554ad4e" providerId="ADAL" clId="{AFFAA79E-C08D-4173-B916-370D34927B28}" dt="2023-12-07T08:58:43.231" v="883" actId="208"/>
          <ac:picMkLst>
            <pc:docMk/>
            <pc:sldMk cId="2265312869" sldId="4628"/>
            <ac:picMk id="6" creationId="{0FBDEBF2-0D10-4159-AB93-3C46A9F8D068}"/>
          </ac:picMkLst>
        </pc:picChg>
      </pc:sldChg>
      <pc:sldChg chg="addSp delSp modSp add mod">
        <pc:chgData name="Yoel Kortick" userId="167978f5-7f40-4909-85d5-d4149554ad4e" providerId="ADAL" clId="{AFFAA79E-C08D-4173-B916-370D34927B28}" dt="2023-12-07T09:01:09.919" v="900" actId="1076"/>
        <pc:sldMkLst>
          <pc:docMk/>
          <pc:sldMk cId="1524299666" sldId="4629"/>
        </pc:sldMkLst>
        <pc:spChg chg="mod">
          <ac:chgData name="Yoel Kortick" userId="167978f5-7f40-4909-85d5-d4149554ad4e" providerId="ADAL" clId="{AFFAA79E-C08D-4173-B916-370D34927B28}" dt="2023-12-07T09:01:09.919" v="900" actId="1076"/>
          <ac:spMkLst>
            <pc:docMk/>
            <pc:sldMk cId="1524299666" sldId="4629"/>
            <ac:spMk id="8" creationId="{47D3CC00-FA25-DF0C-2C9A-7D5702F94F53}"/>
          </ac:spMkLst>
        </pc:spChg>
        <pc:spChg chg="mod">
          <ac:chgData name="Yoel Kortick" userId="167978f5-7f40-4909-85d5-d4149554ad4e" providerId="ADAL" clId="{AFFAA79E-C08D-4173-B916-370D34927B28}" dt="2023-12-07T09:01:02.767" v="898" actId="20577"/>
          <ac:spMkLst>
            <pc:docMk/>
            <pc:sldMk cId="1524299666" sldId="4629"/>
            <ac:spMk id="16" creationId="{BC86AE90-82B4-9331-D6CB-87A3CC3B031B}"/>
          </ac:spMkLst>
        </pc:spChg>
        <pc:picChg chg="add mod ord">
          <ac:chgData name="Yoel Kortick" userId="167978f5-7f40-4909-85d5-d4149554ad4e" providerId="ADAL" clId="{AFFAA79E-C08D-4173-B916-370D34927B28}" dt="2023-12-07T09:01:07.478" v="899" actId="208"/>
          <ac:picMkLst>
            <pc:docMk/>
            <pc:sldMk cId="1524299666" sldId="4629"/>
            <ac:picMk id="4" creationId="{010876B2-F653-F747-A3B2-6C246568C325}"/>
          </ac:picMkLst>
        </pc:picChg>
        <pc:picChg chg="del">
          <ac:chgData name="Yoel Kortick" userId="167978f5-7f40-4909-85d5-d4149554ad4e" providerId="ADAL" clId="{AFFAA79E-C08D-4173-B916-370D34927B28}" dt="2023-12-07T09:00:52.281" v="884" actId="478"/>
          <ac:picMkLst>
            <pc:docMk/>
            <pc:sldMk cId="1524299666" sldId="4629"/>
            <ac:picMk id="10" creationId="{AD3057BE-D77A-0C74-2DDF-984F050D4F90}"/>
          </ac:picMkLst>
        </pc:picChg>
      </pc:sldChg>
      <pc:sldChg chg="addSp delSp modSp add mod">
        <pc:chgData name="Yoel Kortick" userId="167978f5-7f40-4909-85d5-d4149554ad4e" providerId="ADAL" clId="{AFFAA79E-C08D-4173-B916-370D34927B28}" dt="2023-12-07T15:06:06.701" v="2360" actId="1038"/>
        <pc:sldMkLst>
          <pc:docMk/>
          <pc:sldMk cId="1537830062" sldId="4630"/>
        </pc:sldMkLst>
        <pc:spChg chg="add mod">
          <ac:chgData name="Yoel Kortick" userId="167978f5-7f40-4909-85d5-d4149554ad4e" providerId="ADAL" clId="{AFFAA79E-C08D-4173-B916-370D34927B28}" dt="2023-12-07T15:06:06.701" v="2360" actId="1038"/>
          <ac:spMkLst>
            <pc:docMk/>
            <pc:sldMk cId="1537830062" sldId="4630"/>
            <ac:spMk id="7" creationId="{5A170EDB-EE39-B070-D2DD-DA6E93FA2471}"/>
          </ac:spMkLst>
        </pc:spChg>
        <pc:spChg chg="add mod">
          <ac:chgData name="Yoel Kortick" userId="167978f5-7f40-4909-85d5-d4149554ad4e" providerId="ADAL" clId="{AFFAA79E-C08D-4173-B916-370D34927B28}" dt="2023-12-07T15:06:06.701" v="2360" actId="1038"/>
          <ac:spMkLst>
            <pc:docMk/>
            <pc:sldMk cId="1537830062" sldId="4630"/>
            <ac:spMk id="8" creationId="{944C6779-E5A3-8B12-AF1D-52CFA5ECA5D0}"/>
          </ac:spMkLst>
        </pc:spChg>
        <pc:spChg chg="mod">
          <ac:chgData name="Yoel Kortick" userId="167978f5-7f40-4909-85d5-d4149554ad4e" providerId="ADAL" clId="{AFFAA79E-C08D-4173-B916-370D34927B28}" dt="2023-12-07T09:01:27.914" v="925" actId="20577"/>
          <ac:spMkLst>
            <pc:docMk/>
            <pc:sldMk cId="1537830062" sldId="4630"/>
            <ac:spMk id="16" creationId="{BC86AE90-82B4-9331-D6CB-87A3CC3B031B}"/>
          </ac:spMkLst>
        </pc:spChg>
        <pc:picChg chg="add mod ord">
          <ac:chgData name="Yoel Kortick" userId="167978f5-7f40-4909-85d5-d4149554ad4e" providerId="ADAL" clId="{AFFAA79E-C08D-4173-B916-370D34927B28}" dt="2023-12-07T09:02:06.843" v="929" actId="208"/>
          <ac:picMkLst>
            <pc:docMk/>
            <pc:sldMk cId="1537830062" sldId="4630"/>
            <ac:picMk id="4" creationId="{64704052-5937-C156-924B-ACF4FF73D259}"/>
          </ac:picMkLst>
        </pc:picChg>
        <pc:picChg chg="del">
          <ac:chgData name="Yoel Kortick" userId="167978f5-7f40-4909-85d5-d4149554ad4e" providerId="ADAL" clId="{AFFAA79E-C08D-4173-B916-370D34927B28}" dt="2023-12-07T09:02:01.950" v="926" actId="478"/>
          <ac:picMkLst>
            <pc:docMk/>
            <pc:sldMk cId="1537830062" sldId="4630"/>
            <ac:picMk id="6" creationId="{1ED39733-4ECA-E6C8-8490-C183615873E5}"/>
          </ac:picMkLst>
        </pc:picChg>
        <pc:cxnChg chg="add mod">
          <ac:chgData name="Yoel Kortick" userId="167978f5-7f40-4909-85d5-d4149554ad4e" providerId="ADAL" clId="{AFFAA79E-C08D-4173-B916-370D34927B28}" dt="2023-12-07T15:06:06.701" v="2360" actId="1038"/>
          <ac:cxnSpMkLst>
            <pc:docMk/>
            <pc:sldMk cId="1537830062" sldId="4630"/>
            <ac:cxnSpMk id="9" creationId="{E1925501-45AE-EE41-ADBE-C989A9D29F51}"/>
          </ac:cxnSpMkLst>
        </pc:cxnChg>
      </pc:sldChg>
      <pc:sldChg chg="addSp delSp modSp add mod">
        <pc:chgData name="Yoel Kortick" userId="167978f5-7f40-4909-85d5-d4149554ad4e" providerId="ADAL" clId="{AFFAA79E-C08D-4173-B916-370D34927B28}" dt="2023-12-07T15:08:43.514" v="2384" actId="1037"/>
        <pc:sldMkLst>
          <pc:docMk/>
          <pc:sldMk cId="2059588723" sldId="4631"/>
        </pc:sldMkLst>
        <pc:spChg chg="add mod">
          <ac:chgData name="Yoel Kortick" userId="167978f5-7f40-4909-85d5-d4149554ad4e" providerId="ADAL" clId="{AFFAA79E-C08D-4173-B916-370D34927B28}" dt="2023-12-07T15:08:25.888" v="2372" actId="1076"/>
          <ac:spMkLst>
            <pc:docMk/>
            <pc:sldMk cId="2059588723" sldId="4631"/>
            <ac:spMk id="7" creationId="{A4B5D505-D52C-EE48-27F1-8B27A28BD594}"/>
          </ac:spMkLst>
        </pc:spChg>
        <pc:spChg chg="add mod">
          <ac:chgData name="Yoel Kortick" userId="167978f5-7f40-4909-85d5-d4149554ad4e" providerId="ADAL" clId="{AFFAA79E-C08D-4173-B916-370D34927B28}" dt="2023-12-07T15:08:34.120" v="2375" actId="14100"/>
          <ac:spMkLst>
            <pc:docMk/>
            <pc:sldMk cId="2059588723" sldId="4631"/>
            <ac:spMk id="8" creationId="{3099CE32-9800-CDAD-F758-0062C149AF5F}"/>
          </ac:spMkLst>
        </pc:spChg>
        <pc:spChg chg="mod">
          <ac:chgData name="Yoel Kortick" userId="167978f5-7f40-4909-85d5-d4149554ad4e" providerId="ADAL" clId="{AFFAA79E-C08D-4173-B916-370D34927B28}" dt="2023-12-07T15:06:31.361" v="2361" actId="6549"/>
          <ac:spMkLst>
            <pc:docMk/>
            <pc:sldMk cId="2059588723" sldId="4631"/>
            <ac:spMk id="16" creationId="{BC86AE90-82B4-9331-D6CB-87A3CC3B031B}"/>
          </ac:spMkLst>
        </pc:spChg>
        <pc:picChg chg="del">
          <ac:chgData name="Yoel Kortick" userId="167978f5-7f40-4909-85d5-d4149554ad4e" providerId="ADAL" clId="{AFFAA79E-C08D-4173-B916-370D34927B28}" dt="2023-12-07T09:07:04.339" v="1135" actId="478"/>
          <ac:picMkLst>
            <pc:docMk/>
            <pc:sldMk cId="2059588723" sldId="4631"/>
            <ac:picMk id="4" creationId="{64704052-5937-C156-924B-ACF4FF73D259}"/>
          </ac:picMkLst>
        </pc:picChg>
        <pc:picChg chg="add del mod">
          <ac:chgData name="Yoel Kortick" userId="167978f5-7f40-4909-85d5-d4149554ad4e" providerId="ADAL" clId="{AFFAA79E-C08D-4173-B916-370D34927B28}" dt="2023-12-07T15:08:13.502" v="2362" actId="478"/>
          <ac:picMkLst>
            <pc:docMk/>
            <pc:sldMk cId="2059588723" sldId="4631"/>
            <ac:picMk id="6" creationId="{98FBB9FE-65BC-653F-A627-B97FF51DF225}"/>
          </ac:picMkLst>
        </pc:picChg>
        <pc:picChg chg="add mod ord">
          <ac:chgData name="Yoel Kortick" userId="167978f5-7f40-4909-85d5-d4149554ad4e" providerId="ADAL" clId="{AFFAA79E-C08D-4173-B916-370D34927B28}" dt="2023-12-07T15:08:28.036" v="2373" actId="208"/>
          <ac:picMkLst>
            <pc:docMk/>
            <pc:sldMk cId="2059588723" sldId="4631"/>
            <ac:picMk id="10" creationId="{3C6736B8-E308-5FAE-8D49-BE931CAB2EDD}"/>
          </ac:picMkLst>
        </pc:picChg>
        <pc:cxnChg chg="add mod">
          <ac:chgData name="Yoel Kortick" userId="167978f5-7f40-4909-85d5-d4149554ad4e" providerId="ADAL" clId="{AFFAA79E-C08D-4173-B916-370D34927B28}" dt="2023-12-07T15:08:43.514" v="2384" actId="1037"/>
          <ac:cxnSpMkLst>
            <pc:docMk/>
            <pc:sldMk cId="2059588723" sldId="4631"/>
            <ac:cxnSpMk id="12" creationId="{157CBBE3-55EF-D070-1EA2-B68ED80B3C4B}"/>
          </ac:cxnSpMkLst>
        </pc:cxnChg>
      </pc:sldChg>
      <pc:sldChg chg="addSp delSp modSp add mod">
        <pc:chgData name="Yoel Kortick" userId="167978f5-7f40-4909-85d5-d4149554ad4e" providerId="ADAL" clId="{AFFAA79E-C08D-4173-B916-370D34927B28}" dt="2023-12-07T13:55:53.187" v="1282"/>
        <pc:sldMkLst>
          <pc:docMk/>
          <pc:sldMk cId="1436317797" sldId="4632"/>
        </pc:sldMkLst>
        <pc:spChg chg="mod">
          <ac:chgData name="Yoel Kortick" userId="167978f5-7f40-4909-85d5-d4149554ad4e" providerId="ADAL" clId="{AFFAA79E-C08D-4173-B916-370D34927B28}" dt="2023-12-07T09:24:37.388" v="1222" actId="1037"/>
          <ac:spMkLst>
            <pc:docMk/>
            <pc:sldMk cId="1436317797" sldId="4632"/>
            <ac:spMk id="7" creationId="{A4B5D505-D52C-EE48-27F1-8B27A28BD594}"/>
          </ac:spMkLst>
        </pc:spChg>
        <pc:spChg chg="del">
          <ac:chgData name="Yoel Kortick" userId="167978f5-7f40-4909-85d5-d4149554ad4e" providerId="ADAL" clId="{AFFAA79E-C08D-4173-B916-370D34927B28}" dt="2023-12-07T09:24:30.357" v="1214" actId="478"/>
          <ac:spMkLst>
            <pc:docMk/>
            <pc:sldMk cId="1436317797" sldId="4632"/>
            <ac:spMk id="8" creationId="{3099CE32-9800-CDAD-F758-0062C149AF5F}"/>
          </ac:spMkLst>
        </pc:spChg>
        <pc:spChg chg="add del mod">
          <ac:chgData name="Yoel Kortick" userId="167978f5-7f40-4909-85d5-d4149554ad4e" providerId="ADAL" clId="{AFFAA79E-C08D-4173-B916-370D34927B28}" dt="2023-12-07T13:55:53.187" v="1282"/>
          <ac:spMkLst>
            <pc:docMk/>
            <pc:sldMk cId="1436317797" sldId="4632"/>
            <ac:spMk id="9" creationId="{BD56B8FF-05B8-EF59-69BF-80973EA9595D}"/>
          </ac:spMkLst>
        </pc:spChg>
        <pc:spChg chg="mod">
          <ac:chgData name="Yoel Kortick" userId="167978f5-7f40-4909-85d5-d4149554ad4e" providerId="ADAL" clId="{AFFAA79E-C08D-4173-B916-370D34927B28}" dt="2023-12-07T09:24:19.521" v="1210" actId="313"/>
          <ac:spMkLst>
            <pc:docMk/>
            <pc:sldMk cId="1436317797" sldId="4632"/>
            <ac:spMk id="16" creationId="{BC86AE90-82B4-9331-D6CB-87A3CC3B031B}"/>
          </ac:spMkLst>
        </pc:spChg>
        <pc:picChg chg="add mod ord">
          <ac:chgData name="Yoel Kortick" userId="167978f5-7f40-4909-85d5-d4149554ad4e" providerId="ADAL" clId="{AFFAA79E-C08D-4173-B916-370D34927B28}" dt="2023-12-07T09:24:37.388" v="1222" actId="1037"/>
          <ac:picMkLst>
            <pc:docMk/>
            <pc:sldMk cId="1436317797" sldId="4632"/>
            <ac:picMk id="4" creationId="{6561D3BB-F539-C111-ED7D-F9D9CDBD55E0}"/>
          </ac:picMkLst>
        </pc:picChg>
        <pc:picChg chg="del">
          <ac:chgData name="Yoel Kortick" userId="167978f5-7f40-4909-85d5-d4149554ad4e" providerId="ADAL" clId="{AFFAA79E-C08D-4173-B916-370D34927B28}" dt="2023-12-07T09:16:09.654" v="1149" actId="478"/>
          <ac:picMkLst>
            <pc:docMk/>
            <pc:sldMk cId="1436317797" sldId="4632"/>
            <ac:picMk id="6" creationId="{98FBB9FE-65BC-653F-A627-B97FF51DF225}"/>
          </ac:picMkLst>
        </pc:picChg>
      </pc:sldChg>
      <pc:sldChg chg="delSp modSp add mod">
        <pc:chgData name="Yoel Kortick" userId="167978f5-7f40-4909-85d5-d4149554ad4e" providerId="ADAL" clId="{AFFAA79E-C08D-4173-B916-370D34927B28}" dt="2023-12-07T09:25:28.057" v="1254" actId="6549"/>
        <pc:sldMkLst>
          <pc:docMk/>
          <pc:sldMk cId="293975865" sldId="4633"/>
        </pc:sldMkLst>
        <pc:spChg chg="del">
          <ac:chgData name="Yoel Kortick" userId="167978f5-7f40-4909-85d5-d4149554ad4e" providerId="ADAL" clId="{AFFAA79E-C08D-4173-B916-370D34927B28}" dt="2023-12-07T09:25:04.024" v="1225" actId="478"/>
          <ac:spMkLst>
            <pc:docMk/>
            <pc:sldMk cId="293975865" sldId="4633"/>
            <ac:spMk id="7" creationId="{A4B5D505-D52C-EE48-27F1-8B27A28BD594}"/>
          </ac:spMkLst>
        </pc:spChg>
        <pc:spChg chg="mod">
          <ac:chgData name="Yoel Kortick" userId="167978f5-7f40-4909-85d5-d4149554ad4e" providerId="ADAL" clId="{AFFAA79E-C08D-4173-B916-370D34927B28}" dt="2023-12-07T09:25:28.057" v="1254" actId="6549"/>
          <ac:spMkLst>
            <pc:docMk/>
            <pc:sldMk cId="293975865" sldId="4633"/>
            <ac:spMk id="16" creationId="{BC86AE90-82B4-9331-D6CB-87A3CC3B031B}"/>
          </ac:spMkLst>
        </pc:spChg>
        <pc:picChg chg="del">
          <ac:chgData name="Yoel Kortick" userId="167978f5-7f40-4909-85d5-d4149554ad4e" providerId="ADAL" clId="{AFFAA79E-C08D-4173-B916-370D34927B28}" dt="2023-12-07T09:25:02.854" v="1224" actId="478"/>
          <ac:picMkLst>
            <pc:docMk/>
            <pc:sldMk cId="293975865" sldId="4633"/>
            <ac:picMk id="4" creationId="{6561D3BB-F539-C111-ED7D-F9D9CDBD55E0}"/>
          </ac:picMkLst>
        </pc:picChg>
      </pc:sldChg>
      <pc:sldChg chg="addSp delSp modSp add mod">
        <pc:chgData name="Yoel Kortick" userId="167978f5-7f40-4909-85d5-d4149554ad4e" providerId="ADAL" clId="{AFFAA79E-C08D-4173-B916-370D34927B28}" dt="2023-12-07T09:31:56.737" v="1260" actId="11529"/>
        <pc:sldMkLst>
          <pc:docMk/>
          <pc:sldMk cId="4086585181" sldId="4634"/>
        </pc:sldMkLst>
        <pc:spChg chg="add del mod">
          <ac:chgData name="Yoel Kortick" userId="167978f5-7f40-4909-85d5-d4149554ad4e" providerId="ADAL" clId="{AFFAA79E-C08D-4173-B916-370D34927B28}" dt="2023-12-07T09:31:43.444" v="1257" actId="478"/>
          <ac:spMkLst>
            <pc:docMk/>
            <pc:sldMk cId="4086585181" sldId="4634"/>
            <ac:spMk id="4" creationId="{0E2F4466-FF7D-0334-E7BC-25BE44D27924}"/>
          </ac:spMkLst>
        </pc:spChg>
        <pc:spChg chg="add">
          <ac:chgData name="Yoel Kortick" userId="167978f5-7f40-4909-85d5-d4149554ad4e" providerId="ADAL" clId="{AFFAA79E-C08D-4173-B916-370D34927B28}" dt="2023-12-07T09:31:56.737" v="1260" actId="11529"/>
          <ac:spMkLst>
            <pc:docMk/>
            <pc:sldMk cId="4086585181" sldId="4634"/>
            <ac:spMk id="8" creationId="{87841737-DF86-F62D-63A8-D0E9D1A7F992}"/>
          </ac:spMkLst>
        </pc:spChg>
        <pc:spChg chg="del">
          <ac:chgData name="Yoel Kortick" userId="167978f5-7f40-4909-85d5-d4149554ad4e" providerId="ADAL" clId="{AFFAA79E-C08D-4173-B916-370D34927B28}" dt="2023-12-07T09:31:42.008" v="1256" actId="478"/>
          <ac:spMkLst>
            <pc:docMk/>
            <pc:sldMk cId="4086585181" sldId="4634"/>
            <ac:spMk id="16" creationId="{BC86AE90-82B4-9331-D6CB-87A3CC3B031B}"/>
          </ac:spMkLst>
        </pc:spChg>
        <pc:picChg chg="add mod">
          <ac:chgData name="Yoel Kortick" userId="167978f5-7f40-4909-85d5-d4149554ad4e" providerId="ADAL" clId="{AFFAA79E-C08D-4173-B916-370D34927B28}" dt="2023-12-07T09:31:49.443" v="1259" actId="208"/>
          <ac:picMkLst>
            <pc:docMk/>
            <pc:sldMk cId="4086585181" sldId="4634"/>
            <ac:picMk id="7" creationId="{ADF77AFB-670D-C6A7-B04A-9CDED9028F7C}"/>
          </ac:picMkLst>
        </pc:picChg>
      </pc:sldChg>
      <pc:sldChg chg="modSp add mod">
        <pc:chgData name="Yoel Kortick" userId="167978f5-7f40-4909-85d5-d4149554ad4e" providerId="ADAL" clId="{AFFAA79E-C08D-4173-B916-370D34927B28}" dt="2023-12-07T13:58:22.446" v="1413" actId="6549"/>
        <pc:sldMkLst>
          <pc:docMk/>
          <pc:sldMk cId="1701067725" sldId="4635"/>
        </pc:sldMkLst>
        <pc:spChg chg="mod">
          <ac:chgData name="Yoel Kortick" userId="167978f5-7f40-4909-85d5-d4149554ad4e" providerId="ADAL" clId="{AFFAA79E-C08D-4173-B916-370D34927B28}" dt="2023-12-07T13:58:22.446" v="1413" actId="6549"/>
          <ac:spMkLst>
            <pc:docMk/>
            <pc:sldMk cId="1701067725" sldId="4635"/>
            <ac:spMk id="4" creationId="{EC99C83B-9953-44AD-8F3A-D6FA64CAF7EF}"/>
          </ac:spMkLst>
        </pc:spChg>
      </pc:sldChg>
      <pc:sldChg chg="add">
        <pc:chgData name="Yoel Kortick" userId="167978f5-7f40-4909-85d5-d4149554ad4e" providerId="ADAL" clId="{AFFAA79E-C08D-4173-B916-370D34927B28}" dt="2023-12-07T14:03:45.807" v="1544" actId="2890"/>
        <pc:sldMkLst>
          <pc:docMk/>
          <pc:sldMk cId="1148041757" sldId="4636"/>
        </pc:sldMkLst>
      </pc:sldChg>
      <pc:sldChg chg="addSp delSp modSp add mod">
        <pc:chgData name="Yoel Kortick" userId="167978f5-7f40-4909-85d5-d4149554ad4e" providerId="ADAL" clId="{AFFAA79E-C08D-4173-B916-370D34927B28}" dt="2023-12-07T14:36:19.876" v="1858" actId="1037"/>
        <pc:sldMkLst>
          <pc:docMk/>
          <pc:sldMk cId="2740213878" sldId="4637"/>
        </pc:sldMkLst>
        <pc:spChg chg="add del">
          <ac:chgData name="Yoel Kortick" userId="167978f5-7f40-4909-85d5-d4149554ad4e" providerId="ADAL" clId="{AFFAA79E-C08D-4173-B916-370D34927B28}" dt="2023-12-07T14:32:36.864" v="1803" actId="22"/>
          <ac:spMkLst>
            <pc:docMk/>
            <pc:sldMk cId="2740213878" sldId="4637"/>
            <ac:spMk id="4" creationId="{4FE37B47-F464-CECE-95F4-9F88F7A93F31}"/>
          </ac:spMkLst>
        </pc:spChg>
        <pc:spChg chg="add mod">
          <ac:chgData name="Yoel Kortick" userId="167978f5-7f40-4909-85d5-d4149554ad4e" providerId="ADAL" clId="{AFFAA79E-C08D-4173-B916-370D34927B28}" dt="2023-12-07T14:35:33.132" v="1848" actId="1036"/>
          <ac:spMkLst>
            <pc:docMk/>
            <pc:sldMk cId="2740213878" sldId="4637"/>
            <ac:spMk id="13" creationId="{79F7CF71-5322-0B45-9AAC-FEEAE491AE97}"/>
          </ac:spMkLst>
        </pc:spChg>
        <pc:spChg chg="add mod">
          <ac:chgData name="Yoel Kortick" userId="167978f5-7f40-4909-85d5-d4149554ad4e" providerId="ADAL" clId="{AFFAA79E-C08D-4173-B916-370D34927B28}" dt="2023-12-07T14:35:00.381" v="1833" actId="1035"/>
          <ac:spMkLst>
            <pc:docMk/>
            <pc:sldMk cId="2740213878" sldId="4637"/>
            <ac:spMk id="14" creationId="{690A657B-A92A-11EF-86F5-9878E60F5864}"/>
          </ac:spMkLst>
        </pc:spChg>
        <pc:spChg chg="add">
          <ac:chgData name="Yoel Kortick" userId="167978f5-7f40-4909-85d5-d4149554ad4e" providerId="ADAL" clId="{AFFAA79E-C08D-4173-B916-370D34927B28}" dt="2023-12-07T14:35:27.121" v="1837" actId="11529"/>
          <ac:spMkLst>
            <pc:docMk/>
            <pc:sldMk cId="2740213878" sldId="4637"/>
            <ac:spMk id="15" creationId="{FA21C9C9-0486-5875-CE18-8EA9A7DEBB2E}"/>
          </ac:spMkLst>
        </pc:spChg>
        <pc:spChg chg="mod">
          <ac:chgData name="Yoel Kortick" userId="167978f5-7f40-4909-85d5-d4149554ad4e" providerId="ADAL" clId="{AFFAA79E-C08D-4173-B916-370D34927B28}" dt="2023-12-07T14:33:19.550" v="1812" actId="20577"/>
          <ac:spMkLst>
            <pc:docMk/>
            <pc:sldMk cId="2740213878" sldId="4637"/>
            <ac:spMk id="16" creationId="{BC86AE90-82B4-9331-D6CB-87A3CC3B031B}"/>
          </ac:spMkLst>
        </pc:spChg>
        <pc:spChg chg="add mod">
          <ac:chgData name="Yoel Kortick" userId="167978f5-7f40-4909-85d5-d4149554ad4e" providerId="ADAL" clId="{AFFAA79E-C08D-4173-B916-370D34927B28}" dt="2023-12-07T14:36:19.876" v="1858" actId="1037"/>
          <ac:spMkLst>
            <pc:docMk/>
            <pc:sldMk cId="2740213878" sldId="4637"/>
            <ac:spMk id="19" creationId="{F9E5F167-EC77-8613-A7DC-C6D658C64EC6}"/>
          </ac:spMkLst>
        </pc:spChg>
        <pc:picChg chg="del mod">
          <ac:chgData name="Yoel Kortick" userId="167978f5-7f40-4909-85d5-d4149554ad4e" providerId="ADAL" clId="{AFFAA79E-C08D-4173-B916-370D34927B28}" dt="2023-12-07T14:32:34.098" v="1801" actId="478"/>
          <ac:picMkLst>
            <pc:docMk/>
            <pc:sldMk cId="2740213878" sldId="4637"/>
            <ac:picMk id="6" creationId="{1ED39733-4ECA-E6C8-8490-C183615873E5}"/>
          </ac:picMkLst>
        </pc:picChg>
        <pc:picChg chg="add mod">
          <ac:chgData name="Yoel Kortick" userId="167978f5-7f40-4909-85d5-d4149554ad4e" providerId="ADAL" clId="{AFFAA79E-C08D-4173-B916-370D34927B28}" dt="2023-12-07T14:33:25.205" v="1813" actId="1076"/>
          <ac:picMkLst>
            <pc:docMk/>
            <pc:sldMk cId="2740213878" sldId="4637"/>
            <ac:picMk id="8" creationId="{91C08980-3A0C-D945-C4E7-90DD862464D4}"/>
          </ac:picMkLst>
        </pc:picChg>
        <pc:picChg chg="add mod">
          <ac:chgData name="Yoel Kortick" userId="167978f5-7f40-4909-85d5-d4149554ad4e" providerId="ADAL" clId="{AFFAA79E-C08D-4173-B916-370D34927B28}" dt="2023-12-07T14:35:33.132" v="1848" actId="1036"/>
          <ac:picMkLst>
            <pc:docMk/>
            <pc:sldMk cId="2740213878" sldId="4637"/>
            <ac:picMk id="10" creationId="{B8239FFA-1B2F-B928-2FC0-A01A0E1DCCA0}"/>
          </ac:picMkLst>
        </pc:picChg>
        <pc:picChg chg="add mod">
          <ac:chgData name="Yoel Kortick" userId="167978f5-7f40-4909-85d5-d4149554ad4e" providerId="ADAL" clId="{AFFAA79E-C08D-4173-B916-370D34927B28}" dt="2023-12-07T14:35:33.132" v="1848" actId="1036"/>
          <ac:picMkLst>
            <pc:docMk/>
            <pc:sldMk cId="2740213878" sldId="4637"/>
            <ac:picMk id="12" creationId="{8D451A30-3951-7CE2-731F-602D727D6F52}"/>
          </ac:picMkLst>
        </pc:picChg>
        <pc:picChg chg="add mod">
          <ac:chgData name="Yoel Kortick" userId="167978f5-7f40-4909-85d5-d4149554ad4e" providerId="ADAL" clId="{AFFAA79E-C08D-4173-B916-370D34927B28}" dt="2023-12-07T14:36:11.340" v="1852" actId="208"/>
          <ac:picMkLst>
            <pc:docMk/>
            <pc:sldMk cId="2740213878" sldId="4637"/>
            <ac:picMk id="18" creationId="{ECDB1D12-F18E-0680-6808-0B128946A903}"/>
          </ac:picMkLst>
        </pc:picChg>
      </pc:sldChg>
      <pc:sldChg chg="addSp delSp modSp add mod">
        <pc:chgData name="Yoel Kortick" userId="167978f5-7f40-4909-85d5-d4149554ad4e" providerId="ADAL" clId="{AFFAA79E-C08D-4173-B916-370D34927B28}" dt="2023-12-07T15:04:48.755" v="2307" actId="27636"/>
        <pc:sldMkLst>
          <pc:docMk/>
          <pc:sldMk cId="1733063675" sldId="4638"/>
        </pc:sldMkLst>
        <pc:spChg chg="mod">
          <ac:chgData name="Yoel Kortick" userId="167978f5-7f40-4909-85d5-d4149554ad4e" providerId="ADAL" clId="{AFFAA79E-C08D-4173-B916-370D34927B28}" dt="2023-12-07T15:03:58.256" v="2292" actId="14100"/>
          <ac:spMkLst>
            <pc:docMk/>
            <pc:sldMk cId="1733063675" sldId="4638"/>
            <ac:spMk id="6" creationId="{5236AF17-6635-417A-12B5-4D822DA3AC7B}"/>
          </ac:spMkLst>
        </pc:spChg>
        <pc:spChg chg="del">
          <ac:chgData name="Yoel Kortick" userId="167978f5-7f40-4909-85d5-d4149554ad4e" providerId="ADAL" clId="{AFFAA79E-C08D-4173-B916-370D34927B28}" dt="2023-12-07T15:03:33.786" v="2265" actId="478"/>
          <ac:spMkLst>
            <pc:docMk/>
            <pc:sldMk cId="1733063675" sldId="4638"/>
            <ac:spMk id="7" creationId="{3BA92E84-4CFC-D1E5-8A3B-B67E16702673}"/>
          </ac:spMkLst>
        </pc:spChg>
        <pc:spChg chg="add mod">
          <ac:chgData name="Yoel Kortick" userId="167978f5-7f40-4909-85d5-d4149554ad4e" providerId="ADAL" clId="{AFFAA79E-C08D-4173-B916-370D34927B28}" dt="2023-12-07T15:04:04.069" v="2294" actId="14100"/>
          <ac:spMkLst>
            <pc:docMk/>
            <pc:sldMk cId="1733063675" sldId="4638"/>
            <ac:spMk id="9" creationId="{B7519728-CF01-9957-370A-C528BBDC3FFA}"/>
          </ac:spMkLst>
        </pc:spChg>
        <pc:spChg chg="mod">
          <ac:chgData name="Yoel Kortick" userId="167978f5-7f40-4909-85d5-d4149554ad4e" providerId="ADAL" clId="{AFFAA79E-C08D-4173-B916-370D34927B28}" dt="2023-12-07T15:04:48.755" v="2307" actId="27636"/>
          <ac:spMkLst>
            <pc:docMk/>
            <pc:sldMk cId="1733063675" sldId="4638"/>
            <ac:spMk id="16" creationId="{BC86AE90-82B4-9331-D6CB-87A3CC3B031B}"/>
          </ac:spMkLst>
        </pc:spChg>
        <pc:picChg chg="del">
          <ac:chgData name="Yoel Kortick" userId="167978f5-7f40-4909-85d5-d4149554ad4e" providerId="ADAL" clId="{AFFAA79E-C08D-4173-B916-370D34927B28}" dt="2023-12-07T15:03:32.246" v="2264" actId="478"/>
          <ac:picMkLst>
            <pc:docMk/>
            <pc:sldMk cId="1733063675" sldId="4638"/>
            <ac:picMk id="4" creationId="{18EFB364-0447-496E-5C18-9B392A4679BF}"/>
          </ac:picMkLst>
        </pc:picChg>
        <pc:picChg chg="add mod ord">
          <ac:chgData name="Yoel Kortick" userId="167978f5-7f40-4909-85d5-d4149554ad4e" providerId="ADAL" clId="{AFFAA79E-C08D-4173-B916-370D34927B28}" dt="2023-12-07T15:03:48.446" v="2277" actId="167"/>
          <ac:picMkLst>
            <pc:docMk/>
            <pc:sldMk cId="1733063675" sldId="4638"/>
            <ac:picMk id="8" creationId="{F714A00C-459E-1957-6A24-705C4B4FDAC4}"/>
          </ac:picMkLst>
        </pc:picChg>
        <pc:cxnChg chg="del">
          <ac:chgData name="Yoel Kortick" userId="167978f5-7f40-4909-85d5-d4149554ad4e" providerId="ADAL" clId="{AFFAA79E-C08D-4173-B916-370D34927B28}" dt="2023-12-07T15:03:34.451" v="2266" actId="478"/>
          <ac:cxnSpMkLst>
            <pc:docMk/>
            <pc:sldMk cId="1733063675" sldId="4638"/>
            <ac:cxnSpMk id="10" creationId="{7E9B0A94-8FCA-C90B-F33D-EB7CA03B923A}"/>
          </ac:cxnSpMkLst>
        </pc:cxnChg>
      </pc:sldChg>
      <pc:sldChg chg="addSp delSp modSp add mod">
        <pc:chgData name="Yoel Kortick" userId="167978f5-7f40-4909-85d5-d4149554ad4e" providerId="ADAL" clId="{AFFAA79E-C08D-4173-B916-370D34927B28}" dt="2023-12-12T07:24:49.650" v="2614" actId="313"/>
        <pc:sldMkLst>
          <pc:docMk/>
          <pc:sldMk cId="3241067550" sldId="4639"/>
        </pc:sldMkLst>
        <pc:spChg chg="add mod">
          <ac:chgData name="Yoel Kortick" userId="167978f5-7f40-4909-85d5-d4149554ad4e" providerId="ADAL" clId="{AFFAA79E-C08D-4173-B916-370D34927B28}" dt="2023-12-12T07:19:40.440" v="2457" actId="14100"/>
          <ac:spMkLst>
            <pc:docMk/>
            <pc:sldMk cId="3241067550" sldId="4639"/>
            <ac:spMk id="6" creationId="{36496270-A7CE-149E-4AF6-AE77BCE7C737}"/>
          </ac:spMkLst>
        </pc:spChg>
        <pc:spChg chg="mod">
          <ac:chgData name="Yoel Kortick" userId="167978f5-7f40-4909-85d5-d4149554ad4e" providerId="ADAL" clId="{AFFAA79E-C08D-4173-B916-370D34927B28}" dt="2023-12-12T07:19:32.436" v="2455" actId="14100"/>
          <ac:spMkLst>
            <pc:docMk/>
            <pc:sldMk cId="3241067550" sldId="4639"/>
            <ac:spMk id="8" creationId="{87841737-DF86-F62D-63A8-D0E9D1A7F992}"/>
          </ac:spMkLst>
        </pc:spChg>
        <pc:spChg chg="add mod">
          <ac:chgData name="Yoel Kortick" userId="167978f5-7f40-4909-85d5-d4149554ad4e" providerId="ADAL" clId="{AFFAA79E-C08D-4173-B916-370D34927B28}" dt="2023-12-12T07:24:49.650" v="2614" actId="313"/>
          <ac:spMkLst>
            <pc:docMk/>
            <pc:sldMk cId="3241067550" sldId="4639"/>
            <ac:spMk id="9" creationId="{0ECCED0C-CE6A-C5A4-F361-A14065CC1B0A}"/>
          </ac:spMkLst>
        </pc:spChg>
        <pc:spChg chg="add">
          <ac:chgData name="Yoel Kortick" userId="167978f5-7f40-4909-85d5-d4149554ad4e" providerId="ADAL" clId="{AFFAA79E-C08D-4173-B916-370D34927B28}" dt="2023-12-12T07:24:27.750" v="2610" actId="11529"/>
          <ac:spMkLst>
            <pc:docMk/>
            <pc:sldMk cId="3241067550" sldId="4639"/>
            <ac:spMk id="10" creationId="{CB37EDD5-389A-2B1F-604C-DEEEC73F3B69}"/>
          </ac:spMkLst>
        </pc:spChg>
        <pc:spChg chg="add">
          <ac:chgData name="Yoel Kortick" userId="167978f5-7f40-4909-85d5-d4149554ad4e" providerId="ADAL" clId="{AFFAA79E-C08D-4173-B916-370D34927B28}" dt="2023-12-12T07:24:35.357" v="2611" actId="11529"/>
          <ac:spMkLst>
            <pc:docMk/>
            <pc:sldMk cId="3241067550" sldId="4639"/>
            <ac:spMk id="11" creationId="{6F77A268-56C5-90F8-9DF5-EE8F39FE2317}"/>
          </ac:spMkLst>
        </pc:spChg>
        <pc:picChg chg="add mod ord">
          <ac:chgData name="Yoel Kortick" userId="167978f5-7f40-4909-85d5-d4149554ad4e" providerId="ADAL" clId="{AFFAA79E-C08D-4173-B916-370D34927B28}" dt="2023-12-12T07:19:47.736" v="2459" actId="208"/>
          <ac:picMkLst>
            <pc:docMk/>
            <pc:sldMk cId="3241067550" sldId="4639"/>
            <ac:picMk id="4" creationId="{E2314C02-5178-E325-35FA-186E331294E2}"/>
          </ac:picMkLst>
        </pc:picChg>
        <pc:picChg chg="del">
          <ac:chgData name="Yoel Kortick" userId="167978f5-7f40-4909-85d5-d4149554ad4e" providerId="ADAL" clId="{AFFAA79E-C08D-4173-B916-370D34927B28}" dt="2023-12-12T07:19:20.366" v="2450" actId="478"/>
          <ac:picMkLst>
            <pc:docMk/>
            <pc:sldMk cId="3241067550" sldId="4639"/>
            <ac:picMk id="7" creationId="{ADF77AFB-670D-C6A7-B04A-9CDED9028F7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12/12/2023</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12/12/2023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2</a:t>
            </a:fld>
            <a:endParaRPr lang="en-US"/>
          </a:p>
        </p:txBody>
      </p:sp>
    </p:spTree>
    <p:extLst>
      <p:ext uri="{BB962C8B-B14F-4D97-AF65-F5344CB8AC3E}">
        <p14:creationId xmlns:p14="http://schemas.microsoft.com/office/powerpoint/2010/main" val="3119621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13</a:t>
            </a:fld>
            <a:endParaRPr lang="en-US"/>
          </a:p>
        </p:txBody>
      </p:sp>
    </p:spTree>
    <p:extLst>
      <p:ext uri="{BB962C8B-B14F-4D97-AF65-F5344CB8AC3E}">
        <p14:creationId xmlns:p14="http://schemas.microsoft.com/office/powerpoint/2010/main" val="3442186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15</a:t>
            </a:fld>
            <a:endParaRPr lang="en-US"/>
          </a:p>
        </p:txBody>
      </p:sp>
    </p:spTree>
    <p:extLst>
      <p:ext uri="{BB962C8B-B14F-4D97-AF65-F5344CB8AC3E}">
        <p14:creationId xmlns:p14="http://schemas.microsoft.com/office/powerpoint/2010/main" val="2716144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16</a:t>
            </a:fld>
            <a:endParaRPr lang="en-US"/>
          </a:p>
        </p:txBody>
      </p:sp>
    </p:spTree>
    <p:extLst>
      <p:ext uri="{BB962C8B-B14F-4D97-AF65-F5344CB8AC3E}">
        <p14:creationId xmlns:p14="http://schemas.microsoft.com/office/powerpoint/2010/main" val="262250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17</a:t>
            </a:fld>
            <a:endParaRPr lang="en-US"/>
          </a:p>
        </p:txBody>
      </p:sp>
    </p:spTree>
    <p:extLst>
      <p:ext uri="{BB962C8B-B14F-4D97-AF65-F5344CB8AC3E}">
        <p14:creationId xmlns:p14="http://schemas.microsoft.com/office/powerpoint/2010/main" val="2822925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18</a:t>
            </a:fld>
            <a:endParaRPr lang="en-US"/>
          </a:p>
        </p:txBody>
      </p:sp>
    </p:spTree>
    <p:extLst>
      <p:ext uri="{BB962C8B-B14F-4D97-AF65-F5344CB8AC3E}">
        <p14:creationId xmlns:p14="http://schemas.microsoft.com/office/powerpoint/2010/main" val="3654056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19</a:t>
            </a:fld>
            <a:endParaRPr lang="en-US"/>
          </a:p>
        </p:txBody>
      </p:sp>
    </p:spTree>
    <p:extLst>
      <p:ext uri="{BB962C8B-B14F-4D97-AF65-F5344CB8AC3E}">
        <p14:creationId xmlns:p14="http://schemas.microsoft.com/office/powerpoint/2010/main" val="1532927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20</a:t>
            </a:fld>
            <a:endParaRPr lang="en-US"/>
          </a:p>
        </p:txBody>
      </p:sp>
    </p:spTree>
    <p:extLst>
      <p:ext uri="{BB962C8B-B14F-4D97-AF65-F5344CB8AC3E}">
        <p14:creationId xmlns:p14="http://schemas.microsoft.com/office/powerpoint/2010/main" val="60351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21</a:t>
            </a:fld>
            <a:endParaRPr lang="en-US"/>
          </a:p>
        </p:txBody>
      </p:sp>
    </p:spTree>
    <p:extLst>
      <p:ext uri="{BB962C8B-B14F-4D97-AF65-F5344CB8AC3E}">
        <p14:creationId xmlns:p14="http://schemas.microsoft.com/office/powerpoint/2010/main" val="2117123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22</a:t>
            </a:fld>
            <a:endParaRPr lang="en-US"/>
          </a:p>
        </p:txBody>
      </p:sp>
    </p:spTree>
    <p:extLst>
      <p:ext uri="{BB962C8B-B14F-4D97-AF65-F5344CB8AC3E}">
        <p14:creationId xmlns:p14="http://schemas.microsoft.com/office/powerpoint/2010/main" val="3366176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23</a:t>
            </a:fld>
            <a:endParaRPr lang="en-US"/>
          </a:p>
        </p:txBody>
      </p:sp>
    </p:spTree>
    <p:extLst>
      <p:ext uri="{BB962C8B-B14F-4D97-AF65-F5344CB8AC3E}">
        <p14:creationId xmlns:p14="http://schemas.microsoft.com/office/powerpoint/2010/main" val="363501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4</a:t>
            </a:fld>
            <a:endParaRPr lang="en-US"/>
          </a:p>
        </p:txBody>
      </p:sp>
    </p:spTree>
    <p:extLst>
      <p:ext uri="{BB962C8B-B14F-4D97-AF65-F5344CB8AC3E}">
        <p14:creationId xmlns:p14="http://schemas.microsoft.com/office/powerpoint/2010/main" val="317142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24</a:t>
            </a:fld>
            <a:endParaRPr lang="en-US"/>
          </a:p>
        </p:txBody>
      </p:sp>
    </p:spTree>
    <p:extLst>
      <p:ext uri="{BB962C8B-B14F-4D97-AF65-F5344CB8AC3E}">
        <p14:creationId xmlns:p14="http://schemas.microsoft.com/office/powerpoint/2010/main" val="3348984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25</a:t>
            </a:fld>
            <a:endParaRPr lang="en-US"/>
          </a:p>
        </p:txBody>
      </p:sp>
    </p:spTree>
    <p:extLst>
      <p:ext uri="{BB962C8B-B14F-4D97-AF65-F5344CB8AC3E}">
        <p14:creationId xmlns:p14="http://schemas.microsoft.com/office/powerpoint/2010/main" val="1602952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26</a:t>
            </a:fld>
            <a:endParaRPr lang="en-US"/>
          </a:p>
        </p:txBody>
      </p:sp>
    </p:spTree>
    <p:extLst>
      <p:ext uri="{BB962C8B-B14F-4D97-AF65-F5344CB8AC3E}">
        <p14:creationId xmlns:p14="http://schemas.microsoft.com/office/powerpoint/2010/main" val="2891033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27</a:t>
            </a:fld>
            <a:endParaRPr lang="en-US"/>
          </a:p>
        </p:txBody>
      </p:sp>
    </p:spTree>
    <p:extLst>
      <p:ext uri="{BB962C8B-B14F-4D97-AF65-F5344CB8AC3E}">
        <p14:creationId xmlns:p14="http://schemas.microsoft.com/office/powerpoint/2010/main" val="1064003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28</a:t>
            </a:fld>
            <a:endParaRPr lang="en-US"/>
          </a:p>
        </p:txBody>
      </p:sp>
    </p:spTree>
    <p:extLst>
      <p:ext uri="{BB962C8B-B14F-4D97-AF65-F5344CB8AC3E}">
        <p14:creationId xmlns:p14="http://schemas.microsoft.com/office/powerpoint/2010/main" val="1394946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29</a:t>
            </a:fld>
            <a:endParaRPr lang="en-US"/>
          </a:p>
        </p:txBody>
      </p:sp>
    </p:spTree>
    <p:extLst>
      <p:ext uri="{BB962C8B-B14F-4D97-AF65-F5344CB8AC3E}">
        <p14:creationId xmlns:p14="http://schemas.microsoft.com/office/powerpoint/2010/main" val="74523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30</a:t>
            </a:fld>
            <a:endParaRPr lang="en-US"/>
          </a:p>
        </p:txBody>
      </p:sp>
    </p:spTree>
    <p:extLst>
      <p:ext uri="{BB962C8B-B14F-4D97-AF65-F5344CB8AC3E}">
        <p14:creationId xmlns:p14="http://schemas.microsoft.com/office/powerpoint/2010/main" val="3666272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31</a:t>
            </a:fld>
            <a:endParaRPr lang="en-US"/>
          </a:p>
        </p:txBody>
      </p:sp>
    </p:spTree>
    <p:extLst>
      <p:ext uri="{BB962C8B-B14F-4D97-AF65-F5344CB8AC3E}">
        <p14:creationId xmlns:p14="http://schemas.microsoft.com/office/powerpoint/2010/main" val="3417353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32</a:t>
            </a:fld>
            <a:endParaRPr lang="en-US"/>
          </a:p>
        </p:txBody>
      </p:sp>
    </p:spTree>
    <p:extLst>
      <p:ext uri="{BB962C8B-B14F-4D97-AF65-F5344CB8AC3E}">
        <p14:creationId xmlns:p14="http://schemas.microsoft.com/office/powerpoint/2010/main" val="849483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34</a:t>
            </a:fld>
            <a:endParaRPr lang="en-US"/>
          </a:p>
        </p:txBody>
      </p:sp>
    </p:spTree>
    <p:extLst>
      <p:ext uri="{BB962C8B-B14F-4D97-AF65-F5344CB8AC3E}">
        <p14:creationId xmlns:p14="http://schemas.microsoft.com/office/powerpoint/2010/main" val="523246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5</a:t>
            </a:fld>
            <a:endParaRPr lang="en-US"/>
          </a:p>
        </p:txBody>
      </p:sp>
    </p:spTree>
    <p:extLst>
      <p:ext uri="{BB962C8B-B14F-4D97-AF65-F5344CB8AC3E}">
        <p14:creationId xmlns:p14="http://schemas.microsoft.com/office/powerpoint/2010/main" val="2250405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6</a:t>
            </a:fld>
            <a:endParaRPr lang="en-US"/>
          </a:p>
        </p:txBody>
      </p:sp>
    </p:spTree>
    <p:extLst>
      <p:ext uri="{BB962C8B-B14F-4D97-AF65-F5344CB8AC3E}">
        <p14:creationId xmlns:p14="http://schemas.microsoft.com/office/powerpoint/2010/main" val="4210694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7</a:t>
            </a:fld>
            <a:endParaRPr lang="en-US"/>
          </a:p>
        </p:txBody>
      </p:sp>
    </p:spTree>
    <p:extLst>
      <p:ext uri="{BB962C8B-B14F-4D97-AF65-F5344CB8AC3E}">
        <p14:creationId xmlns:p14="http://schemas.microsoft.com/office/powerpoint/2010/main" val="2166145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9</a:t>
            </a:fld>
            <a:endParaRPr lang="en-US"/>
          </a:p>
        </p:txBody>
      </p:sp>
    </p:spTree>
    <p:extLst>
      <p:ext uri="{BB962C8B-B14F-4D97-AF65-F5344CB8AC3E}">
        <p14:creationId xmlns:p14="http://schemas.microsoft.com/office/powerpoint/2010/main" val="3792715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10</a:t>
            </a:fld>
            <a:endParaRPr lang="en-US"/>
          </a:p>
        </p:txBody>
      </p:sp>
    </p:spTree>
    <p:extLst>
      <p:ext uri="{BB962C8B-B14F-4D97-AF65-F5344CB8AC3E}">
        <p14:creationId xmlns:p14="http://schemas.microsoft.com/office/powerpoint/2010/main" val="3370442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11</a:t>
            </a:fld>
            <a:endParaRPr lang="en-US"/>
          </a:p>
        </p:txBody>
      </p:sp>
    </p:spTree>
    <p:extLst>
      <p:ext uri="{BB962C8B-B14F-4D97-AF65-F5344CB8AC3E}">
        <p14:creationId xmlns:p14="http://schemas.microsoft.com/office/powerpoint/2010/main" val="2022705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12</a:t>
            </a:fld>
            <a:endParaRPr lang="en-US"/>
          </a:p>
        </p:txBody>
      </p:sp>
    </p:spTree>
    <p:extLst>
      <p:ext uri="{BB962C8B-B14F-4D97-AF65-F5344CB8AC3E}">
        <p14:creationId xmlns:p14="http://schemas.microsoft.com/office/powerpoint/2010/main" val="781247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8.svg"/><Relationship Id="rId4" Type="http://schemas.openxmlformats.org/officeDocument/2006/relationships/image" Target="../media/image3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pic>
        <p:nvPicPr>
          <p:cNvPr id="2" name="Graphic 7">
            <a:extLst>
              <a:ext uri="{FF2B5EF4-FFF2-40B4-BE49-F238E27FC236}">
                <a16:creationId xmlns:a16="http://schemas.microsoft.com/office/drawing/2014/main" id="{E8969933-B73A-4E6D-BF2A-B2922BF9DCB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3449" y="4113630"/>
            <a:ext cx="778991" cy="402336"/>
          </a:xfrm>
          <a:prstGeom prst="rect">
            <a:avLst/>
          </a:prstGeom>
        </p:spPr>
      </p:pic>
    </p:spTree>
    <p:extLst>
      <p:ext uri="{BB962C8B-B14F-4D97-AF65-F5344CB8AC3E}">
        <p14:creationId xmlns:p14="http://schemas.microsoft.com/office/powerpoint/2010/main" val="151261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6" y="-60986"/>
            <a:ext cx="9143999" cy="3216881"/>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4556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83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pic>
        <p:nvPicPr>
          <p:cNvPr id="2" name="Graphic 7">
            <a:extLst>
              <a:ext uri="{FF2B5EF4-FFF2-40B4-BE49-F238E27FC236}">
                <a16:creationId xmlns:a16="http://schemas.microsoft.com/office/drawing/2014/main" id="{E8969933-B73A-4E6D-BF2A-B2922BF9DCB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99634" y="4348760"/>
            <a:ext cx="1020838" cy="527246"/>
          </a:xfrm>
          <a:prstGeom prst="rect">
            <a:avLst/>
          </a:prstGeom>
        </p:spPr>
      </p:pic>
    </p:spTree>
    <p:extLst>
      <p:ext uri="{BB962C8B-B14F-4D97-AF65-F5344CB8AC3E}">
        <p14:creationId xmlns:p14="http://schemas.microsoft.com/office/powerpoint/2010/main" val="4148001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 name="Graphic 7">
            <a:extLst>
              <a:ext uri="{FF2B5EF4-FFF2-40B4-BE49-F238E27FC236}">
                <a16:creationId xmlns:a16="http://schemas.microsoft.com/office/drawing/2014/main" id="{2E5F954D-AEEC-5317-9460-285E41B26DB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7626" y="4276752"/>
            <a:ext cx="1020838" cy="527246"/>
          </a:xfrm>
          <a:prstGeom prst="rect">
            <a:avLst/>
          </a:prstGeom>
        </p:spPr>
      </p:pic>
    </p:spTree>
    <p:extLst>
      <p:ext uri="{BB962C8B-B14F-4D97-AF65-F5344CB8AC3E}">
        <p14:creationId xmlns:p14="http://schemas.microsoft.com/office/powerpoint/2010/main" val="159257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 name="Graphic 7">
            <a:extLst>
              <a:ext uri="{FF2B5EF4-FFF2-40B4-BE49-F238E27FC236}">
                <a16:creationId xmlns:a16="http://schemas.microsoft.com/office/drawing/2014/main" id="{F94D5811-C5F4-1DE2-C0F2-F5237936188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7626" y="4276752"/>
            <a:ext cx="1020838" cy="527246"/>
          </a:xfrm>
          <a:prstGeom prst="rect">
            <a:avLst/>
          </a:prstGeom>
        </p:spPr>
      </p:pic>
    </p:spTree>
    <p:extLst>
      <p:ext uri="{BB962C8B-B14F-4D97-AF65-F5344CB8AC3E}">
        <p14:creationId xmlns:p14="http://schemas.microsoft.com/office/powerpoint/2010/main" val="212917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 name="Graphic 7">
            <a:extLst>
              <a:ext uri="{FF2B5EF4-FFF2-40B4-BE49-F238E27FC236}">
                <a16:creationId xmlns:a16="http://schemas.microsoft.com/office/drawing/2014/main" id="{9F083975-D592-37C5-00A7-EE168F7347E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7626" y="4276752"/>
            <a:ext cx="1020838" cy="527246"/>
          </a:xfrm>
          <a:prstGeom prst="rect">
            <a:avLst/>
          </a:prstGeom>
        </p:spPr>
      </p:pic>
    </p:spTree>
    <p:extLst>
      <p:ext uri="{BB962C8B-B14F-4D97-AF65-F5344CB8AC3E}">
        <p14:creationId xmlns:p14="http://schemas.microsoft.com/office/powerpoint/2010/main" val="59358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 name="Graphic 7">
            <a:extLst>
              <a:ext uri="{FF2B5EF4-FFF2-40B4-BE49-F238E27FC236}">
                <a16:creationId xmlns:a16="http://schemas.microsoft.com/office/drawing/2014/main" id="{44D153F0-5CF5-35BD-3468-F3121CBA03E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7626" y="4276752"/>
            <a:ext cx="1020838" cy="527246"/>
          </a:xfrm>
          <a:prstGeom prst="rect">
            <a:avLst/>
          </a:prstGeom>
        </p:spPr>
      </p:pic>
    </p:spTree>
    <p:extLst>
      <p:ext uri="{BB962C8B-B14F-4D97-AF65-F5344CB8AC3E}">
        <p14:creationId xmlns:p14="http://schemas.microsoft.com/office/powerpoint/2010/main" val="12712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Slide Number Placeholder 2">
            <a:extLst>
              <a:ext uri="{FF2B5EF4-FFF2-40B4-BE49-F238E27FC236}">
                <a16:creationId xmlns:a16="http://schemas.microsoft.com/office/drawing/2014/main" id="{5C4E782E-252C-4FF8-892C-C79F566D9447}"/>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0253917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14014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37914215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0"/>
            </a:endParaRPr>
          </a:p>
        </p:txBody>
      </p:sp>
      <p:sp>
        <p:nvSpPr>
          <p:cNvPr id="3" name="Slide Number Placeholder 2"/>
          <p:cNvSpPr>
            <a:spLocks noGrp="1"/>
          </p:cNvSpPr>
          <p:nvPr>
            <p:ph type="sldNum" sz="quarter" idx="10"/>
          </p:nvPr>
        </p:nvSpPr>
        <p:spPr>
          <a:xfrm>
            <a:off x="4302217" y="4812039"/>
            <a:ext cx="539567" cy="365125"/>
          </a:xfrm>
        </p:spPr>
        <p:txBody>
          <a:bodyPr/>
          <a:lstStyle>
            <a:lvl1pPr>
              <a:defRPr>
                <a:latin typeface="Avenir Next LT Pro" panose="020B0504020202020204" pitchFamily="34" charset="0"/>
              </a:defRPr>
            </a:lvl1p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latin typeface="Avenir Next LT Pro" panose="020B0504020202020204" pitchFamily="34" charset="0"/>
              </a:defRPr>
            </a:lvl1pPr>
          </a:lstStyle>
          <a:p>
            <a:r>
              <a:rPr lang="en-US" dirty="0"/>
              <a:t>Click to edit Master title style</a:t>
            </a:r>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Avenir Next LT Pro" panose="020B0504020202020204" pitchFamily="34" charset="0"/>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Avenir Next LT Pro" panose="020B0504020202020204" pitchFamily="34" charset="0"/>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0"/>
            </a:endParaRPr>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0"/>
            </a:endParaRPr>
          </a:p>
        </p:txBody>
      </p:sp>
    </p:spTree>
    <p:extLst>
      <p:ext uri="{BB962C8B-B14F-4D97-AF65-F5344CB8AC3E}">
        <p14:creationId xmlns:p14="http://schemas.microsoft.com/office/powerpoint/2010/main" val="3258799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pic>
        <p:nvPicPr>
          <p:cNvPr id="2" name="Graphic 7">
            <a:extLst>
              <a:ext uri="{FF2B5EF4-FFF2-40B4-BE49-F238E27FC236}">
                <a16:creationId xmlns:a16="http://schemas.microsoft.com/office/drawing/2014/main" id="{E8969933-B73A-4E6D-BF2A-B2922BF9DCB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7626" y="4276752"/>
            <a:ext cx="1020838" cy="527246"/>
          </a:xfrm>
          <a:prstGeom prst="rect">
            <a:avLst/>
          </a:prstGeom>
        </p:spPr>
      </p:pic>
    </p:spTree>
    <p:extLst>
      <p:ext uri="{BB962C8B-B14F-4D97-AF65-F5344CB8AC3E}">
        <p14:creationId xmlns:p14="http://schemas.microsoft.com/office/powerpoint/2010/main" val="287564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7" name="Text Placeholder 10">
            <a:extLst>
              <a:ext uri="{FF2B5EF4-FFF2-40B4-BE49-F238E27FC236}">
                <a16:creationId xmlns:a16="http://schemas.microsoft.com/office/drawing/2014/main" id="{7AB3B9CF-95BB-432A-BDB8-C551CE5AC695}"/>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pic>
        <p:nvPicPr>
          <p:cNvPr id="2" name="Graphic 7">
            <a:extLst>
              <a:ext uri="{FF2B5EF4-FFF2-40B4-BE49-F238E27FC236}">
                <a16:creationId xmlns:a16="http://schemas.microsoft.com/office/drawing/2014/main" id="{EC23B3AA-73F0-1191-412D-DF10B5564EF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7626" y="4276752"/>
            <a:ext cx="1020838" cy="527246"/>
          </a:xfrm>
          <a:prstGeom prst="rect">
            <a:avLst/>
          </a:prstGeom>
        </p:spPr>
      </p:pic>
    </p:spTree>
    <p:extLst>
      <p:ext uri="{BB962C8B-B14F-4D97-AF65-F5344CB8AC3E}">
        <p14:creationId xmlns:p14="http://schemas.microsoft.com/office/powerpoint/2010/main" val="259238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6" name="Text Placeholder 10">
            <a:extLst>
              <a:ext uri="{FF2B5EF4-FFF2-40B4-BE49-F238E27FC236}">
                <a16:creationId xmlns:a16="http://schemas.microsoft.com/office/drawing/2014/main" id="{B9860F54-6473-42B9-9C70-2120A13EDC90}"/>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pic>
        <p:nvPicPr>
          <p:cNvPr id="2" name="Graphic 7">
            <a:extLst>
              <a:ext uri="{FF2B5EF4-FFF2-40B4-BE49-F238E27FC236}">
                <a16:creationId xmlns:a16="http://schemas.microsoft.com/office/drawing/2014/main" id="{D3CE2B99-2BEB-5E64-2697-83B36F84D7B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7626" y="4276752"/>
            <a:ext cx="1020838" cy="527246"/>
          </a:xfrm>
          <a:prstGeom prst="rect">
            <a:avLst/>
          </a:prstGeom>
        </p:spPr>
      </p:pic>
    </p:spTree>
    <p:extLst>
      <p:ext uri="{BB962C8B-B14F-4D97-AF65-F5344CB8AC3E}">
        <p14:creationId xmlns:p14="http://schemas.microsoft.com/office/powerpoint/2010/main" val="265235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6" name="Text Placeholder 10">
            <a:extLst>
              <a:ext uri="{FF2B5EF4-FFF2-40B4-BE49-F238E27FC236}">
                <a16:creationId xmlns:a16="http://schemas.microsoft.com/office/drawing/2014/main" id="{5E0AA6E8-5C67-4218-B9D9-F0A61180B1E8}"/>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pic>
        <p:nvPicPr>
          <p:cNvPr id="2" name="Graphic 7">
            <a:extLst>
              <a:ext uri="{FF2B5EF4-FFF2-40B4-BE49-F238E27FC236}">
                <a16:creationId xmlns:a16="http://schemas.microsoft.com/office/drawing/2014/main" id="{63E84D0B-5B51-A45C-5F4A-3553A4627D6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7626" y="4276752"/>
            <a:ext cx="1020838" cy="527246"/>
          </a:xfrm>
          <a:prstGeom prst="rect">
            <a:avLst/>
          </a:prstGeom>
        </p:spPr>
      </p:pic>
    </p:spTree>
    <p:extLst>
      <p:ext uri="{BB962C8B-B14F-4D97-AF65-F5344CB8AC3E}">
        <p14:creationId xmlns:p14="http://schemas.microsoft.com/office/powerpoint/2010/main" val="387987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 y="0"/>
            <a:ext cx="9141291"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6" name="Text Placeholder 10">
            <a:extLst>
              <a:ext uri="{FF2B5EF4-FFF2-40B4-BE49-F238E27FC236}">
                <a16:creationId xmlns:a16="http://schemas.microsoft.com/office/drawing/2014/main" id="{619BA8FF-75EB-4AF8-8E79-7820FDCF47BF}"/>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pic>
        <p:nvPicPr>
          <p:cNvPr id="2" name="Graphic 7">
            <a:extLst>
              <a:ext uri="{FF2B5EF4-FFF2-40B4-BE49-F238E27FC236}">
                <a16:creationId xmlns:a16="http://schemas.microsoft.com/office/drawing/2014/main" id="{F4F6A5A4-F5BA-A360-16B8-BA20018B617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7626" y="4276752"/>
            <a:ext cx="1020838" cy="527246"/>
          </a:xfrm>
          <a:prstGeom prst="rect">
            <a:avLst/>
          </a:prstGeom>
        </p:spPr>
      </p:pic>
    </p:spTree>
    <p:extLst>
      <p:ext uri="{BB962C8B-B14F-4D97-AF65-F5344CB8AC3E}">
        <p14:creationId xmlns:p14="http://schemas.microsoft.com/office/powerpoint/2010/main" val="390214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5"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2023 Ex Libris | Confidential &amp; Proprietary</a:t>
            </a:r>
            <a:endParaRPr lang="en-US" sz="900" dirty="0">
              <a:solidFill>
                <a:srgbClr val="787878"/>
              </a:solidFill>
              <a:latin typeface="+mn-lt"/>
            </a:endParaRPr>
          </a:p>
        </p:txBody>
      </p:sp>
      <p:pic>
        <p:nvPicPr>
          <p:cNvPr id="4" name="Graphic 7">
            <a:extLst>
              <a:ext uri="{FF2B5EF4-FFF2-40B4-BE49-F238E27FC236}">
                <a16:creationId xmlns:a16="http://schemas.microsoft.com/office/drawing/2014/main" id="{E8969933-B73A-4E6D-BF2A-B2922BF9DCB6}"/>
              </a:ext>
            </a:extLst>
          </p:cNvPr>
          <p:cNvPicPr>
            <a:picLocks noChangeAspect="1"/>
          </p:cNvPicPr>
          <p:nvPr userDrawn="1"/>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8244408" y="4587974"/>
            <a:ext cx="778991" cy="402336"/>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9" r:id="rId7"/>
    <p:sldLayoutId id="2147483805" r:id="rId8"/>
    <p:sldLayoutId id="214748376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810" r:id="rId18"/>
    <p:sldLayoutId id="2147483764" r:id="rId19"/>
    <p:sldLayoutId id="2147483793" r:id="rId20"/>
    <p:sldLayoutId id="2147483802" r:id="rId21"/>
    <p:sldLayoutId id="2147483813" r:id="rId22"/>
    <p:sldLayoutId id="2147483814" r:id="rId23"/>
    <p:sldLayoutId id="2147483816" r:id="rId24"/>
    <p:sldLayoutId id="2147483817" r:id="rId25"/>
    <p:sldLayoutId id="2147483818" r:id="rId26"/>
    <p:sldLayoutId id="2147483819"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Electronic_Resource_Management/020_Working_with_Community_Zone_Electronic_Resources/040Automatic_Upload_of_Electronic_Holdings"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hyperlink" Target="https://knowledge.exlibrisgroup.com/Alma/Product_Documentation/010Alma_Online_Help_(English)/090Integrations_with_External_Systems/030Resource_Management/420ProQuest_Ebook_Central_Upload_Electronic_Holdings_Transition" TargetMode="External"/><Relationship Id="rId4" Type="http://schemas.openxmlformats.org/officeDocument/2006/relationships/hyperlink" Target="https://knowledge.exlibrisgroup.com/Alma/Product_Documentation/010Alma_Online_Help_(English)/090Integrations_with_External_Systems/030Resource_Management/410Upload_Electronic_Holdings_from_ProQuest_Ebook_Central_for_Subscriptions%2F%2FOwned%2F%2FDDA"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8C144D-8324-4169-A0CD-3C427B16D1BA}"/>
              </a:ext>
            </a:extLst>
          </p:cNvPr>
          <p:cNvSpPr>
            <a:spLocks noGrp="1"/>
          </p:cNvSpPr>
          <p:nvPr>
            <p:ph type="ctrTitle"/>
          </p:nvPr>
        </p:nvSpPr>
        <p:spPr>
          <a:xfrm>
            <a:off x="323528" y="2706115"/>
            <a:ext cx="6196533" cy="1305174"/>
          </a:xfrm>
        </p:spPr>
        <p:txBody>
          <a:bodyPr/>
          <a:lstStyle/>
          <a:p>
            <a:r>
              <a:rPr lang="en-US" sz="2800" dirty="0"/>
              <a:t>Upload Electronic Holdings from ProQuest Ebook Central</a:t>
            </a:r>
          </a:p>
        </p:txBody>
      </p:sp>
      <p:sp>
        <p:nvSpPr>
          <p:cNvPr id="6" name="Subtitle 5">
            <a:extLst>
              <a:ext uri="{FF2B5EF4-FFF2-40B4-BE49-F238E27FC236}">
                <a16:creationId xmlns:a16="http://schemas.microsoft.com/office/drawing/2014/main" id="{77303539-D005-4366-BC54-8CA69FAEF93F}"/>
              </a:ext>
            </a:extLst>
          </p:cNvPr>
          <p:cNvSpPr>
            <a:spLocks noGrp="1"/>
          </p:cNvSpPr>
          <p:nvPr>
            <p:ph type="subTitle" idx="1"/>
          </p:nvPr>
        </p:nvSpPr>
        <p:spPr>
          <a:xfrm>
            <a:off x="323528" y="4277595"/>
            <a:ext cx="6196532" cy="670419"/>
          </a:xfrm>
        </p:spPr>
        <p:txBody>
          <a:bodyPr>
            <a:normAutofit fontScale="92500" lnSpcReduction="10000"/>
          </a:bodyPr>
          <a:lstStyle/>
          <a:p>
            <a:r>
              <a:rPr lang="en-US" dirty="0"/>
              <a:t>Yoel Kortick</a:t>
            </a:r>
          </a:p>
          <a:p>
            <a:r>
              <a:rPr lang="en-US" dirty="0"/>
              <a:t>Senior Librarian</a:t>
            </a:r>
            <a:endParaRPr lang="LID4096" dirty="0"/>
          </a:p>
        </p:txBody>
      </p:sp>
      <p:pic>
        <p:nvPicPr>
          <p:cNvPr id="2" name="Picture 1" descr="Shape&#10;&#10;Description automatically generated">
            <a:extLst>
              <a:ext uri="{FF2B5EF4-FFF2-40B4-BE49-F238E27FC236}">
                <a16:creationId xmlns:a16="http://schemas.microsoft.com/office/drawing/2014/main" id="{E3DA6DEA-542D-ECE1-0E08-9989A6DC1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51470"/>
            <a:ext cx="2499977" cy="2042318"/>
          </a:xfrm>
          <a:prstGeom prst="rect">
            <a:avLst/>
          </a:prstGeom>
        </p:spPr>
      </p:pic>
      <p:sp>
        <p:nvSpPr>
          <p:cNvPr id="3" name="TextBox 9">
            <a:extLst>
              <a:ext uri="{FF2B5EF4-FFF2-40B4-BE49-F238E27FC236}">
                <a16:creationId xmlns:a16="http://schemas.microsoft.com/office/drawing/2014/main" id="{1C7917D8-1272-2E8C-F4BB-4ED4A2BBF015}"/>
              </a:ext>
            </a:extLst>
          </p:cNvPr>
          <p:cNvSpPr txBox="1"/>
          <p:nvPr/>
        </p:nvSpPr>
        <p:spPr>
          <a:xfrm>
            <a:off x="685634" y="594394"/>
            <a:ext cx="1324402" cy="92333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293784"/>
                </a:solidFill>
                <a:latin typeface="Avenir Next LT Pro" panose="020B0504020202020204" pitchFamily="34" charset="0"/>
              </a:rPr>
              <a:t>Managing</a:t>
            </a:r>
          </a:p>
          <a:p>
            <a:pPr algn="ctr"/>
            <a:r>
              <a:rPr lang="en-US" b="1" dirty="0">
                <a:solidFill>
                  <a:srgbClr val="293784"/>
                </a:solidFill>
                <a:latin typeface="Avenir Next LT Pro" panose="020B0504020202020204" pitchFamily="34" charset="0"/>
              </a:rPr>
              <a:t>Electronic</a:t>
            </a:r>
          </a:p>
          <a:p>
            <a:pPr algn="ctr"/>
            <a:r>
              <a:rPr lang="en-US" b="1" dirty="0">
                <a:solidFill>
                  <a:srgbClr val="293784"/>
                </a:solidFill>
                <a:latin typeface="Avenir Next LT Pro" panose="020B0504020202020204" pitchFamily="34" charset="0"/>
              </a:rPr>
              <a:t>Resources</a:t>
            </a:r>
          </a:p>
        </p:txBody>
      </p:sp>
    </p:spTree>
    <p:extLst>
      <p:ext uri="{BB962C8B-B14F-4D97-AF65-F5344CB8AC3E}">
        <p14:creationId xmlns:p14="http://schemas.microsoft.com/office/powerpoint/2010/main" val="78585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2924559"/>
          </a:xfrm>
        </p:spPr>
        <p:txBody>
          <a:bodyPr vert="horz" lIns="91440" tIns="45720" rIns="91440" bIns="45720" rtlCol="0" anchor="t">
            <a:normAutofit/>
          </a:bodyPr>
          <a:lstStyle/>
          <a:p>
            <a:r>
              <a:rPr lang="en-US" sz="2000" dirty="0"/>
              <a:t>The first step is to obtain from ProQuest an Ebook-Central site ID.</a:t>
            </a:r>
          </a:p>
          <a:p>
            <a:r>
              <a:rPr lang="en-US" sz="2000" dirty="0"/>
              <a:t>The Ebook-Central site ID is used by ProQuest to identify the institution and thereby provide the holdings files for the institution.</a:t>
            </a:r>
          </a:p>
          <a:p>
            <a:r>
              <a:rPr lang="en-US" sz="2000" dirty="0"/>
              <a:t>This Ebook-Central site ID will be put into the integration profile.</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The setup</a:t>
            </a:r>
          </a:p>
        </p:txBody>
      </p:sp>
    </p:spTree>
    <p:extLst>
      <p:ext uri="{BB962C8B-B14F-4D97-AF65-F5344CB8AC3E}">
        <p14:creationId xmlns:p14="http://schemas.microsoft.com/office/powerpoint/2010/main" val="114804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1340383"/>
          </a:xfrm>
        </p:spPr>
        <p:txBody>
          <a:bodyPr vert="horz" lIns="91440" tIns="45720" rIns="91440" bIns="45720" rtlCol="0" anchor="t">
            <a:normAutofit/>
          </a:bodyPr>
          <a:lstStyle/>
          <a:p>
            <a:r>
              <a:rPr lang="en-US" sz="2000" dirty="0"/>
              <a:t>The second step is to ensure that the electronic collection “Ebook Central Perpetual, DDA and Subscription Titles” (Community Zone Collection ID 614330000000000002) is activated in the institution.  For example:</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The setup</a:t>
            </a:r>
          </a:p>
        </p:txBody>
      </p:sp>
      <p:pic>
        <p:nvPicPr>
          <p:cNvPr id="6" name="Picture 5">
            <a:extLst>
              <a:ext uri="{FF2B5EF4-FFF2-40B4-BE49-F238E27FC236}">
                <a16:creationId xmlns:a16="http://schemas.microsoft.com/office/drawing/2014/main" id="{C750D83D-73D2-E01F-A5D3-8CFDDCF9405F}"/>
              </a:ext>
            </a:extLst>
          </p:cNvPr>
          <p:cNvPicPr>
            <a:picLocks noChangeAspect="1"/>
          </p:cNvPicPr>
          <p:nvPr/>
        </p:nvPicPr>
        <p:blipFill>
          <a:blip r:embed="rId3"/>
          <a:stretch>
            <a:fillRect/>
          </a:stretch>
        </p:blipFill>
        <p:spPr>
          <a:xfrm>
            <a:off x="1403648" y="2067694"/>
            <a:ext cx="6250624" cy="2582097"/>
          </a:xfrm>
          <a:prstGeom prst="rect">
            <a:avLst/>
          </a:prstGeom>
          <a:ln>
            <a:solidFill>
              <a:schemeClr val="accent1"/>
            </a:solidFill>
          </a:ln>
        </p:spPr>
      </p:pic>
      <p:sp>
        <p:nvSpPr>
          <p:cNvPr id="7" name="TextBox 6">
            <a:extLst>
              <a:ext uri="{FF2B5EF4-FFF2-40B4-BE49-F238E27FC236}">
                <a16:creationId xmlns:a16="http://schemas.microsoft.com/office/drawing/2014/main" id="{4994D7B4-3E4C-C767-64AE-407D298022BC}"/>
              </a:ext>
            </a:extLst>
          </p:cNvPr>
          <p:cNvSpPr txBox="1"/>
          <p:nvPr/>
        </p:nvSpPr>
        <p:spPr>
          <a:xfrm>
            <a:off x="179512" y="3939902"/>
            <a:ext cx="1368152" cy="923330"/>
          </a:xfrm>
          <a:prstGeom prst="rect">
            <a:avLst/>
          </a:prstGeom>
          <a:solidFill>
            <a:schemeClr val="bg1"/>
          </a:solidFill>
          <a:ln>
            <a:solidFill>
              <a:schemeClr val="accent1"/>
            </a:solidFill>
          </a:ln>
        </p:spPr>
        <p:txBody>
          <a:bodyPr wrap="square" rtlCol="0">
            <a:spAutoFit/>
          </a:bodyPr>
          <a:lstStyle/>
          <a:p>
            <a:r>
              <a:rPr lang="en-US" dirty="0"/>
              <a:t>Active collection linked to CZ</a:t>
            </a:r>
          </a:p>
        </p:txBody>
      </p:sp>
      <p:cxnSp>
        <p:nvCxnSpPr>
          <p:cNvPr id="9" name="Straight Arrow Connector 8">
            <a:extLst>
              <a:ext uri="{FF2B5EF4-FFF2-40B4-BE49-F238E27FC236}">
                <a16:creationId xmlns:a16="http://schemas.microsoft.com/office/drawing/2014/main" id="{CF9F8E91-A820-001E-5F4F-466304D481FB}"/>
              </a:ext>
            </a:extLst>
          </p:cNvPr>
          <p:cNvCxnSpPr>
            <a:stCxn id="7" idx="0"/>
          </p:cNvCxnSpPr>
          <p:nvPr/>
        </p:nvCxnSpPr>
        <p:spPr>
          <a:xfrm flipV="1">
            <a:off x="863588" y="2787774"/>
            <a:ext cx="612068" cy="11521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7F5FDFE-6B00-9124-7CC8-1DC5584244E9}"/>
              </a:ext>
            </a:extLst>
          </p:cNvPr>
          <p:cNvSpPr/>
          <p:nvPr/>
        </p:nvSpPr>
        <p:spPr>
          <a:xfrm>
            <a:off x="1403648" y="2067694"/>
            <a:ext cx="576064" cy="21602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837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DB40A7-E602-29CC-A305-5D2BFB109777}"/>
              </a:ext>
            </a:extLst>
          </p:cNvPr>
          <p:cNvPicPr>
            <a:picLocks noChangeAspect="1"/>
          </p:cNvPicPr>
          <p:nvPr/>
        </p:nvPicPr>
        <p:blipFill>
          <a:blip r:embed="rId3"/>
          <a:stretch>
            <a:fillRect/>
          </a:stretch>
        </p:blipFill>
        <p:spPr>
          <a:xfrm>
            <a:off x="2617861" y="2031594"/>
            <a:ext cx="3908278" cy="2730989"/>
          </a:xfrm>
          <a:prstGeom prst="rect">
            <a:avLst/>
          </a:prstGeom>
          <a:ln>
            <a:solidFill>
              <a:schemeClr val="accent1"/>
            </a:solidFill>
          </a:ln>
        </p:spPr>
      </p:pic>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1484399"/>
          </a:xfrm>
        </p:spPr>
        <p:txBody>
          <a:bodyPr vert="horz" lIns="91440" tIns="45720" rIns="91440" bIns="45720" rtlCol="0" anchor="t">
            <a:normAutofit/>
          </a:bodyPr>
          <a:lstStyle/>
          <a:p>
            <a:r>
              <a:rPr lang="en-US" sz="2000" dirty="0"/>
              <a:t>The third step is to add an integration profile of type “Upload Electronic Holdings” and choose “ProQuest Ebook Central” as the “Provider”.</a:t>
            </a:r>
          </a:p>
          <a:p>
            <a:r>
              <a:rPr lang="en-US" sz="2000" dirty="0"/>
              <a:t>This is done from the “Profile List” page at “Configuration &gt; General &gt; External Systems &gt; Integration Profiles”</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The setup</a:t>
            </a:r>
          </a:p>
        </p:txBody>
      </p:sp>
      <p:sp>
        <p:nvSpPr>
          <p:cNvPr id="11" name="Rectangle 10">
            <a:extLst>
              <a:ext uri="{FF2B5EF4-FFF2-40B4-BE49-F238E27FC236}">
                <a16:creationId xmlns:a16="http://schemas.microsoft.com/office/drawing/2014/main" id="{2169826C-C4C3-7A17-0490-308982CFA72E}"/>
              </a:ext>
            </a:extLst>
          </p:cNvPr>
          <p:cNvSpPr/>
          <p:nvPr/>
        </p:nvSpPr>
        <p:spPr>
          <a:xfrm>
            <a:off x="3230161" y="3847186"/>
            <a:ext cx="2040148" cy="2367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AA5D8D9-5FED-71FD-39B8-8AFEFDDE6456}"/>
              </a:ext>
            </a:extLst>
          </p:cNvPr>
          <p:cNvSpPr/>
          <p:nvPr/>
        </p:nvSpPr>
        <p:spPr>
          <a:xfrm>
            <a:off x="2723952" y="3031108"/>
            <a:ext cx="2496120" cy="33273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194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AD552E5-EF34-F33B-F2BC-C2C3CE444F68}"/>
              </a:ext>
            </a:extLst>
          </p:cNvPr>
          <p:cNvPicPr>
            <a:picLocks noChangeAspect="1"/>
          </p:cNvPicPr>
          <p:nvPr/>
        </p:nvPicPr>
        <p:blipFill>
          <a:blip r:embed="rId3"/>
          <a:stretch>
            <a:fillRect/>
          </a:stretch>
        </p:blipFill>
        <p:spPr>
          <a:xfrm>
            <a:off x="2466020" y="1635646"/>
            <a:ext cx="4211960" cy="3048794"/>
          </a:xfrm>
          <a:prstGeom prst="rect">
            <a:avLst/>
          </a:prstGeom>
          <a:ln>
            <a:solidFill>
              <a:schemeClr val="accent1"/>
            </a:solidFill>
          </a:ln>
        </p:spPr>
      </p:pic>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1196367"/>
          </a:xfrm>
        </p:spPr>
        <p:txBody>
          <a:bodyPr vert="horz" lIns="91440" tIns="45720" rIns="91440" bIns="45720" rtlCol="0" anchor="t">
            <a:normAutofit/>
          </a:bodyPr>
          <a:lstStyle/>
          <a:p>
            <a:r>
              <a:rPr lang="en-US" sz="2000" dirty="0"/>
              <a:t>The fourth step is to fill in the Ebook-Central site ID (which you received from ProQuest) in the integration profile and choose a scheduling option.</a:t>
            </a:r>
          </a:p>
          <a:p>
            <a:endParaRPr lang="en-US" sz="2000" dirty="0"/>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The setup</a:t>
            </a:r>
          </a:p>
        </p:txBody>
      </p:sp>
      <p:sp>
        <p:nvSpPr>
          <p:cNvPr id="10" name="Rectangle 9">
            <a:extLst>
              <a:ext uri="{FF2B5EF4-FFF2-40B4-BE49-F238E27FC236}">
                <a16:creationId xmlns:a16="http://schemas.microsoft.com/office/drawing/2014/main" id="{79D93091-2195-6DDD-8DED-441FB905DC40}"/>
              </a:ext>
            </a:extLst>
          </p:cNvPr>
          <p:cNvSpPr/>
          <p:nvPr/>
        </p:nvSpPr>
        <p:spPr>
          <a:xfrm>
            <a:off x="3347864" y="3160043"/>
            <a:ext cx="2592288" cy="34781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CAB5E3F-4A17-570B-27A6-331E4CD7E420}"/>
              </a:ext>
            </a:extLst>
          </p:cNvPr>
          <p:cNvSpPr/>
          <p:nvPr/>
        </p:nvSpPr>
        <p:spPr>
          <a:xfrm>
            <a:off x="3923928" y="3719307"/>
            <a:ext cx="2664296" cy="34781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085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E93DDD-29AC-4C7E-877D-B56AA55FB712}"/>
              </a:ext>
            </a:extLst>
          </p:cNvPr>
          <p:cNvSpPr>
            <a:spLocks noGrp="1"/>
          </p:cNvSpPr>
          <p:nvPr>
            <p:ph type="ctrTitle"/>
          </p:nvPr>
        </p:nvSpPr>
        <p:spPr>
          <a:xfrm>
            <a:off x="526473" y="3363838"/>
            <a:ext cx="8293999" cy="1196523"/>
          </a:xfrm>
        </p:spPr>
        <p:txBody>
          <a:bodyPr/>
          <a:lstStyle/>
          <a:p>
            <a:r>
              <a:rPr lang="en-US" sz="2800" dirty="0"/>
              <a:t>The update from ProQuest</a:t>
            </a:r>
            <a:endParaRPr lang="LID4096" dirty="0"/>
          </a:p>
        </p:txBody>
      </p:sp>
      <p:sp>
        <p:nvSpPr>
          <p:cNvPr id="6" name="Slide Number Placeholder 1">
            <a:extLst>
              <a:ext uri="{FF2B5EF4-FFF2-40B4-BE49-F238E27FC236}">
                <a16:creationId xmlns:a16="http://schemas.microsoft.com/office/drawing/2014/main" id="{9D0D3B65-8C0E-4DED-A8E8-0BE6F8989B0F}"/>
              </a:ext>
            </a:extLst>
          </p:cNvPr>
          <p:cNvSpPr txBox="1">
            <a:spLocks/>
          </p:cNvSpPr>
          <p:nvPr/>
        </p:nvSpPr>
        <p:spPr>
          <a:xfrm>
            <a:off x="4302217" y="4812039"/>
            <a:ext cx="539567"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fld id="{1C146586-7EC2-481D-848F-8CE41EB2DE6C}" type="slidenum">
              <a:rPr lang="en-US" smtClean="0">
                <a:latin typeface="Calibri"/>
              </a:rPr>
              <a:pPr defTabSz="914378"/>
              <a:t>14</a:t>
            </a:fld>
            <a:endParaRPr lang="en-US" dirty="0">
              <a:latin typeface="Calibri"/>
            </a:endParaRPr>
          </a:p>
        </p:txBody>
      </p:sp>
    </p:spTree>
    <p:extLst>
      <p:ext uri="{BB962C8B-B14F-4D97-AF65-F5344CB8AC3E}">
        <p14:creationId xmlns:p14="http://schemas.microsoft.com/office/powerpoint/2010/main" val="2222435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4156736"/>
          </a:xfrm>
        </p:spPr>
        <p:txBody>
          <a:bodyPr vert="horz" lIns="91440" tIns="45720" rIns="91440" bIns="45720" rtlCol="0" anchor="t">
            <a:normAutofit/>
          </a:bodyPr>
          <a:lstStyle/>
          <a:p>
            <a:r>
              <a:rPr lang="en-US" sz="2000" dirty="0"/>
              <a:t>The job “Upload Electronic Holdings” for vendor ProQuest will run as scheduled.  In this case, every day at 00:00 </a:t>
            </a:r>
          </a:p>
          <a:p>
            <a:pPr>
              <a:buFont typeface="Arial" panose="020B0604020202020204" pitchFamily="34" charset="0"/>
              <a:buChar char="•"/>
            </a:pPr>
            <a:endParaRPr lang="en-US" sz="1600" dirty="0"/>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800" dirty="0"/>
              <a:t>The update from ProQuest</a:t>
            </a:r>
            <a:endParaRPr lang="en-US" dirty="0"/>
          </a:p>
        </p:txBody>
      </p:sp>
      <p:pic>
        <p:nvPicPr>
          <p:cNvPr id="3" name="Picture 2">
            <a:extLst>
              <a:ext uri="{FF2B5EF4-FFF2-40B4-BE49-F238E27FC236}">
                <a16:creationId xmlns:a16="http://schemas.microsoft.com/office/drawing/2014/main" id="{5FAF9746-4ACB-AC3E-77D3-96F425811091}"/>
              </a:ext>
            </a:extLst>
          </p:cNvPr>
          <p:cNvPicPr>
            <a:picLocks noChangeAspect="1"/>
          </p:cNvPicPr>
          <p:nvPr/>
        </p:nvPicPr>
        <p:blipFill>
          <a:blip r:embed="rId3"/>
          <a:stretch>
            <a:fillRect/>
          </a:stretch>
        </p:blipFill>
        <p:spPr>
          <a:xfrm>
            <a:off x="2339752" y="1635646"/>
            <a:ext cx="4211960" cy="3048794"/>
          </a:xfrm>
          <a:prstGeom prst="rect">
            <a:avLst/>
          </a:prstGeom>
          <a:ln>
            <a:solidFill>
              <a:schemeClr val="accent1"/>
            </a:solidFill>
          </a:ln>
        </p:spPr>
      </p:pic>
      <p:sp>
        <p:nvSpPr>
          <p:cNvPr id="6" name="Rectangle 5">
            <a:extLst>
              <a:ext uri="{FF2B5EF4-FFF2-40B4-BE49-F238E27FC236}">
                <a16:creationId xmlns:a16="http://schemas.microsoft.com/office/drawing/2014/main" id="{FBBF5138-AEF0-2979-F6CC-AB9B18CF0691}"/>
              </a:ext>
            </a:extLst>
          </p:cNvPr>
          <p:cNvSpPr/>
          <p:nvPr/>
        </p:nvSpPr>
        <p:spPr>
          <a:xfrm>
            <a:off x="3797660" y="3719307"/>
            <a:ext cx="2664296" cy="34781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734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204043-B20F-4976-2B35-6E62D5E9BA1A}"/>
              </a:ext>
            </a:extLst>
          </p:cNvPr>
          <p:cNvPicPr>
            <a:picLocks noChangeAspect="1"/>
          </p:cNvPicPr>
          <p:nvPr/>
        </p:nvPicPr>
        <p:blipFill>
          <a:blip r:embed="rId3"/>
          <a:stretch>
            <a:fillRect/>
          </a:stretch>
        </p:blipFill>
        <p:spPr>
          <a:xfrm>
            <a:off x="0" y="1934269"/>
            <a:ext cx="9144000" cy="2365673"/>
          </a:xfrm>
          <a:prstGeom prst="rect">
            <a:avLst/>
          </a:prstGeom>
          <a:ln>
            <a:solidFill>
              <a:schemeClr val="accent1"/>
            </a:solidFill>
          </a:ln>
        </p:spPr>
      </p:pic>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2132471"/>
          </a:xfrm>
        </p:spPr>
        <p:txBody>
          <a:bodyPr vert="horz" lIns="91440" tIns="45720" rIns="91440" bIns="45720" rtlCol="0" anchor="t">
            <a:normAutofit/>
          </a:bodyPr>
          <a:lstStyle/>
          <a:p>
            <a:r>
              <a:rPr lang="en-US" sz="1600" dirty="0"/>
              <a:t>Here from the “Monitor Jobs” we see the last two runs of the upload electronic holdings for ProQuest</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800" dirty="0"/>
              <a:t>The update from ProQuest</a:t>
            </a:r>
            <a:endParaRPr lang="en-US" dirty="0"/>
          </a:p>
        </p:txBody>
      </p:sp>
      <p:sp>
        <p:nvSpPr>
          <p:cNvPr id="7" name="Rectangle 6">
            <a:extLst>
              <a:ext uri="{FF2B5EF4-FFF2-40B4-BE49-F238E27FC236}">
                <a16:creationId xmlns:a16="http://schemas.microsoft.com/office/drawing/2014/main" id="{E1172FEA-C7A0-B279-4151-FFD337522A06}"/>
              </a:ext>
            </a:extLst>
          </p:cNvPr>
          <p:cNvSpPr/>
          <p:nvPr/>
        </p:nvSpPr>
        <p:spPr>
          <a:xfrm>
            <a:off x="611560" y="2605874"/>
            <a:ext cx="1584176" cy="29883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F64F0EE-8419-C261-7C95-2D4DFD013EFE}"/>
              </a:ext>
            </a:extLst>
          </p:cNvPr>
          <p:cNvSpPr/>
          <p:nvPr/>
        </p:nvSpPr>
        <p:spPr>
          <a:xfrm>
            <a:off x="2195736" y="2893907"/>
            <a:ext cx="2106481" cy="29883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3BFB912-0750-61C1-4B9F-B70EF39994E8}"/>
              </a:ext>
            </a:extLst>
          </p:cNvPr>
          <p:cNvSpPr/>
          <p:nvPr/>
        </p:nvSpPr>
        <p:spPr>
          <a:xfrm>
            <a:off x="251520" y="3519418"/>
            <a:ext cx="8064896" cy="32001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74A046-914E-424E-2EA8-EAB19E0E8B32}"/>
              </a:ext>
            </a:extLst>
          </p:cNvPr>
          <p:cNvSpPr/>
          <p:nvPr/>
        </p:nvSpPr>
        <p:spPr>
          <a:xfrm>
            <a:off x="251520" y="3886153"/>
            <a:ext cx="8064896" cy="32001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70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594423-FDA4-DA69-3242-4DB2DA59FE15}"/>
              </a:ext>
            </a:extLst>
          </p:cNvPr>
          <p:cNvPicPr>
            <a:picLocks noChangeAspect="1"/>
          </p:cNvPicPr>
          <p:nvPr/>
        </p:nvPicPr>
        <p:blipFill>
          <a:blip r:embed="rId3"/>
          <a:stretch>
            <a:fillRect/>
          </a:stretch>
        </p:blipFill>
        <p:spPr>
          <a:xfrm>
            <a:off x="0" y="1503589"/>
            <a:ext cx="9144000" cy="2136321"/>
          </a:xfrm>
          <a:prstGeom prst="rect">
            <a:avLst/>
          </a:prstGeom>
          <a:ln>
            <a:solidFill>
              <a:schemeClr val="accent1"/>
            </a:solidFill>
          </a:ln>
        </p:spPr>
      </p:pic>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764319"/>
          </a:xfrm>
        </p:spPr>
        <p:txBody>
          <a:bodyPr vert="horz" lIns="91440" tIns="45720" rIns="91440" bIns="45720" rtlCol="0" anchor="t">
            <a:normAutofit/>
          </a:bodyPr>
          <a:lstStyle/>
          <a:p>
            <a:r>
              <a:rPr lang="en-US" sz="2000" dirty="0"/>
              <a:t>Let’s take a look at the report for the job run on Dec. 7, 2023.</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800" dirty="0"/>
              <a:t>The update from ProQuest</a:t>
            </a:r>
            <a:endParaRPr lang="en-US" dirty="0"/>
          </a:p>
        </p:txBody>
      </p:sp>
      <p:sp>
        <p:nvSpPr>
          <p:cNvPr id="9" name="Rectangle 8">
            <a:extLst>
              <a:ext uri="{FF2B5EF4-FFF2-40B4-BE49-F238E27FC236}">
                <a16:creationId xmlns:a16="http://schemas.microsoft.com/office/drawing/2014/main" id="{A3BFB912-0750-61C1-4B9F-B70EF39994E8}"/>
              </a:ext>
            </a:extLst>
          </p:cNvPr>
          <p:cNvSpPr/>
          <p:nvPr/>
        </p:nvSpPr>
        <p:spPr>
          <a:xfrm>
            <a:off x="7884368" y="2571748"/>
            <a:ext cx="504056" cy="28803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192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ADCC269-C9A5-7FD2-9B03-4D53BBC05608}"/>
              </a:ext>
            </a:extLst>
          </p:cNvPr>
          <p:cNvPicPr>
            <a:picLocks noChangeAspect="1"/>
          </p:cNvPicPr>
          <p:nvPr/>
        </p:nvPicPr>
        <p:blipFill>
          <a:blip r:embed="rId3"/>
          <a:stretch>
            <a:fillRect/>
          </a:stretch>
        </p:blipFill>
        <p:spPr>
          <a:xfrm>
            <a:off x="0" y="871070"/>
            <a:ext cx="9144000" cy="340136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800" dirty="0"/>
              <a:t>The update from ProQuest</a:t>
            </a:r>
            <a:endParaRPr lang="en-US" dirty="0"/>
          </a:p>
        </p:txBody>
      </p:sp>
      <p:sp>
        <p:nvSpPr>
          <p:cNvPr id="9" name="Rectangle 8">
            <a:extLst>
              <a:ext uri="{FF2B5EF4-FFF2-40B4-BE49-F238E27FC236}">
                <a16:creationId xmlns:a16="http://schemas.microsoft.com/office/drawing/2014/main" id="{A3BFB912-0750-61C1-4B9F-B70EF39994E8}"/>
              </a:ext>
            </a:extLst>
          </p:cNvPr>
          <p:cNvSpPr/>
          <p:nvPr/>
        </p:nvSpPr>
        <p:spPr>
          <a:xfrm>
            <a:off x="134888" y="2257898"/>
            <a:ext cx="1340768" cy="31385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E94C052-88F7-A3F4-3842-3A0427F71257}"/>
              </a:ext>
            </a:extLst>
          </p:cNvPr>
          <p:cNvSpPr txBox="1"/>
          <p:nvPr/>
        </p:nvSpPr>
        <p:spPr>
          <a:xfrm>
            <a:off x="3923928" y="2067694"/>
            <a:ext cx="2880320" cy="369332"/>
          </a:xfrm>
          <a:prstGeom prst="rect">
            <a:avLst/>
          </a:prstGeom>
          <a:solidFill>
            <a:schemeClr val="bg1"/>
          </a:solidFill>
          <a:ln>
            <a:solidFill>
              <a:schemeClr val="tx1"/>
            </a:solidFill>
          </a:ln>
        </p:spPr>
        <p:txBody>
          <a:bodyPr wrap="square" rtlCol="0">
            <a:spAutoFit/>
          </a:bodyPr>
          <a:lstStyle/>
          <a:p>
            <a:r>
              <a:rPr lang="en-US" dirty="0"/>
              <a:t>64 Portfolios were updated</a:t>
            </a:r>
          </a:p>
        </p:txBody>
      </p:sp>
    </p:spTree>
    <p:extLst>
      <p:ext uri="{BB962C8B-B14F-4D97-AF65-F5344CB8AC3E}">
        <p14:creationId xmlns:p14="http://schemas.microsoft.com/office/powerpoint/2010/main" val="226450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800" dirty="0"/>
              <a:t>The update from ProQuest</a:t>
            </a:r>
            <a:endParaRPr lang="en-US" dirty="0"/>
          </a:p>
        </p:txBody>
      </p:sp>
      <p:sp>
        <p:nvSpPr>
          <p:cNvPr id="16" name="Content Placeholder 5">
            <a:extLst>
              <a:ext uri="{FF2B5EF4-FFF2-40B4-BE49-F238E27FC236}">
                <a16:creationId xmlns:a16="http://schemas.microsoft.com/office/drawing/2014/main" id="{BC86AE90-82B4-9331-D6CB-87A3CC3B031B}"/>
              </a:ext>
            </a:extLst>
          </p:cNvPr>
          <p:cNvSpPr>
            <a:spLocks noGrp="1"/>
          </p:cNvSpPr>
          <p:nvPr>
            <p:ph idx="1"/>
          </p:nvPr>
        </p:nvSpPr>
        <p:spPr>
          <a:xfrm>
            <a:off x="395534" y="655303"/>
            <a:ext cx="8352932" cy="620303"/>
          </a:xfrm>
        </p:spPr>
        <p:txBody>
          <a:bodyPr vert="horz" lIns="91440" tIns="45720" rIns="91440" bIns="45720" rtlCol="0" anchor="t">
            <a:normAutofit fontScale="92500" lnSpcReduction="10000"/>
          </a:bodyPr>
          <a:lstStyle/>
          <a:p>
            <a:r>
              <a:rPr lang="en-US" sz="2000" dirty="0"/>
              <a:t>If we click the link “Updated Portfolios” we can see which portfolios were updated </a:t>
            </a:r>
            <a:endParaRPr lang="en-US" sz="2800" dirty="0"/>
          </a:p>
        </p:txBody>
      </p:sp>
      <p:pic>
        <p:nvPicPr>
          <p:cNvPr id="4" name="Picture 3">
            <a:extLst>
              <a:ext uri="{FF2B5EF4-FFF2-40B4-BE49-F238E27FC236}">
                <a16:creationId xmlns:a16="http://schemas.microsoft.com/office/drawing/2014/main" id="{18EFB364-0447-496E-5C18-9B392A4679BF}"/>
              </a:ext>
            </a:extLst>
          </p:cNvPr>
          <p:cNvPicPr>
            <a:picLocks noChangeAspect="1"/>
          </p:cNvPicPr>
          <p:nvPr/>
        </p:nvPicPr>
        <p:blipFill>
          <a:blip r:embed="rId3"/>
          <a:stretch>
            <a:fillRect/>
          </a:stretch>
        </p:blipFill>
        <p:spPr>
          <a:xfrm>
            <a:off x="0" y="1347614"/>
            <a:ext cx="9144000" cy="3200400"/>
          </a:xfrm>
          <a:prstGeom prst="rect">
            <a:avLst/>
          </a:prstGeom>
          <a:ln>
            <a:solidFill>
              <a:schemeClr val="accent1"/>
            </a:solidFill>
          </a:ln>
        </p:spPr>
      </p:pic>
      <p:sp>
        <p:nvSpPr>
          <p:cNvPr id="6" name="Rectangle 5">
            <a:extLst>
              <a:ext uri="{FF2B5EF4-FFF2-40B4-BE49-F238E27FC236}">
                <a16:creationId xmlns:a16="http://schemas.microsoft.com/office/drawing/2014/main" id="{5236AF17-6635-417A-12B5-4D822DA3AC7B}"/>
              </a:ext>
            </a:extLst>
          </p:cNvPr>
          <p:cNvSpPr/>
          <p:nvPr/>
        </p:nvSpPr>
        <p:spPr>
          <a:xfrm>
            <a:off x="1619672" y="2355726"/>
            <a:ext cx="3600400" cy="36004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BA92E84-4CFC-D1E5-8A3B-B67E16702673}"/>
              </a:ext>
            </a:extLst>
          </p:cNvPr>
          <p:cNvSpPr txBox="1"/>
          <p:nvPr/>
        </p:nvSpPr>
        <p:spPr>
          <a:xfrm>
            <a:off x="2915816" y="1491630"/>
            <a:ext cx="2880320" cy="646331"/>
          </a:xfrm>
          <a:prstGeom prst="rect">
            <a:avLst/>
          </a:prstGeom>
          <a:solidFill>
            <a:schemeClr val="bg1"/>
          </a:solidFill>
          <a:ln>
            <a:solidFill>
              <a:schemeClr val="accent1"/>
            </a:solidFill>
          </a:ln>
        </p:spPr>
        <p:txBody>
          <a:bodyPr wrap="square" rtlCol="0">
            <a:spAutoFit/>
          </a:bodyPr>
          <a:lstStyle/>
          <a:p>
            <a:r>
              <a:rPr lang="en-US" dirty="0"/>
              <a:t>We will take a look at this updated portfolio in Alma</a:t>
            </a:r>
          </a:p>
        </p:txBody>
      </p:sp>
      <p:cxnSp>
        <p:nvCxnSpPr>
          <p:cNvPr id="10" name="Straight Arrow Connector 9">
            <a:extLst>
              <a:ext uri="{FF2B5EF4-FFF2-40B4-BE49-F238E27FC236}">
                <a16:creationId xmlns:a16="http://schemas.microsoft.com/office/drawing/2014/main" id="{7E9B0A94-8FCA-C90B-F33D-EB7CA03B923A}"/>
              </a:ext>
            </a:extLst>
          </p:cNvPr>
          <p:cNvCxnSpPr/>
          <p:nvPr/>
        </p:nvCxnSpPr>
        <p:spPr>
          <a:xfrm flipH="1">
            <a:off x="3275856" y="2139702"/>
            <a:ext cx="72008" cy="2160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76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431088" y="1491630"/>
            <a:ext cx="5327050" cy="3153367"/>
          </a:xfrm>
        </p:spPr>
        <p:txBody>
          <a:bodyPr>
            <a:normAutofit/>
          </a:bodyPr>
          <a:lstStyle/>
          <a:p>
            <a:r>
              <a:rPr lang="en-US" dirty="0"/>
              <a:t>Introduction</a:t>
            </a:r>
          </a:p>
          <a:p>
            <a:r>
              <a:rPr lang="en-US" dirty="0"/>
              <a:t>The setup</a:t>
            </a:r>
          </a:p>
          <a:p>
            <a:r>
              <a:rPr lang="en-US" dirty="0"/>
              <a:t>The update from ProQuest</a:t>
            </a:r>
          </a:p>
          <a:p>
            <a:r>
              <a:rPr lang="en-US" dirty="0"/>
              <a:t>Summary</a:t>
            </a:r>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5FB6E256-5D04-4E4F-AEC3-810E1D0E56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36386" y="4710363"/>
            <a:ext cx="584086" cy="301670"/>
          </a:xfrm>
          <a:prstGeom prst="rect">
            <a:avLst/>
          </a:prstGeom>
        </p:spPr>
      </p:pic>
      <p:sp>
        <p:nvSpPr>
          <p:cNvPr id="161" name="Slide Number Placeholder 1">
            <a:extLst>
              <a:ext uri="{FF2B5EF4-FFF2-40B4-BE49-F238E27FC236}">
                <a16:creationId xmlns:a16="http://schemas.microsoft.com/office/drawing/2014/main" id="{C997373C-E1C7-44CA-9AEA-B64DD1A1829C}"/>
              </a:ext>
            </a:extLst>
          </p:cNvPr>
          <p:cNvSpPr>
            <a:spLocks noGrp="1"/>
          </p:cNvSpPr>
          <p:nvPr>
            <p:ph type="sldNum" sz="quarter" idx="10"/>
          </p:nvPr>
        </p:nvSpPr>
        <p:spPr>
          <a:xfrm>
            <a:off x="4302217" y="4812039"/>
            <a:ext cx="539567" cy="365125"/>
          </a:xfrm>
        </p:spPr>
        <p:txBody>
          <a:bodyPr/>
          <a:lstStyle/>
          <a:p>
            <a:fld id="{1C146586-7EC2-481D-848F-8CE41EB2DE6C}" type="slidenum">
              <a:rPr lang="en-US" smtClean="0"/>
              <a:pPr/>
              <a:t>2</a:t>
            </a:fld>
            <a:endParaRPr lang="en-US" dirty="0"/>
          </a:p>
        </p:txBody>
      </p:sp>
    </p:spTree>
    <p:extLst>
      <p:ext uri="{BB962C8B-B14F-4D97-AF65-F5344CB8AC3E}">
        <p14:creationId xmlns:p14="http://schemas.microsoft.com/office/powerpoint/2010/main" val="3755472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14A00C-459E-1957-6A24-705C4B4FDAC4}"/>
              </a:ext>
            </a:extLst>
          </p:cNvPr>
          <p:cNvPicPr>
            <a:picLocks noChangeAspect="1"/>
          </p:cNvPicPr>
          <p:nvPr/>
        </p:nvPicPr>
        <p:blipFill>
          <a:blip r:embed="rId3"/>
          <a:stretch>
            <a:fillRect/>
          </a:stretch>
        </p:blipFill>
        <p:spPr>
          <a:xfrm>
            <a:off x="0" y="1805592"/>
            <a:ext cx="9144000" cy="2566358"/>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800" dirty="0"/>
              <a:t>The update from ProQuest</a:t>
            </a:r>
            <a:endParaRPr lang="en-US" dirty="0"/>
          </a:p>
        </p:txBody>
      </p:sp>
      <p:sp>
        <p:nvSpPr>
          <p:cNvPr id="16" name="Content Placeholder 5">
            <a:extLst>
              <a:ext uri="{FF2B5EF4-FFF2-40B4-BE49-F238E27FC236}">
                <a16:creationId xmlns:a16="http://schemas.microsoft.com/office/drawing/2014/main" id="{BC86AE90-82B4-9331-D6CB-87A3CC3B031B}"/>
              </a:ext>
            </a:extLst>
          </p:cNvPr>
          <p:cNvSpPr>
            <a:spLocks noGrp="1"/>
          </p:cNvSpPr>
          <p:nvPr>
            <p:ph idx="1"/>
          </p:nvPr>
        </p:nvSpPr>
        <p:spPr>
          <a:xfrm>
            <a:off x="395534" y="655303"/>
            <a:ext cx="8352932" cy="980343"/>
          </a:xfrm>
        </p:spPr>
        <p:txBody>
          <a:bodyPr vert="horz" lIns="91440" tIns="45720" rIns="91440" bIns="45720" rtlCol="0" anchor="t">
            <a:normAutofit fontScale="92500"/>
          </a:bodyPr>
          <a:lstStyle/>
          <a:p>
            <a:r>
              <a:rPr lang="en-US" sz="2000" dirty="0"/>
              <a:t>We can see that the portfolio was updated Dec. 07 (exactly as the Upload Electronic Holdings job report states) and that it belongs to electronic collection ProQuest Ebook Central (Ebook Central Perpetual, DDA and Subscription Titles)</a:t>
            </a:r>
            <a:endParaRPr lang="en-US" sz="2800" dirty="0"/>
          </a:p>
        </p:txBody>
      </p:sp>
      <p:sp>
        <p:nvSpPr>
          <p:cNvPr id="6" name="Rectangle 5">
            <a:extLst>
              <a:ext uri="{FF2B5EF4-FFF2-40B4-BE49-F238E27FC236}">
                <a16:creationId xmlns:a16="http://schemas.microsoft.com/office/drawing/2014/main" id="{5236AF17-6635-417A-12B5-4D822DA3AC7B}"/>
              </a:ext>
            </a:extLst>
          </p:cNvPr>
          <p:cNvSpPr/>
          <p:nvPr/>
        </p:nvSpPr>
        <p:spPr>
          <a:xfrm>
            <a:off x="337478" y="2038393"/>
            <a:ext cx="1570226" cy="39632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7519728-CF01-9957-370A-C528BBDC3FFA}"/>
              </a:ext>
            </a:extLst>
          </p:cNvPr>
          <p:cNvSpPr/>
          <p:nvPr/>
        </p:nvSpPr>
        <p:spPr>
          <a:xfrm>
            <a:off x="2195736" y="2571751"/>
            <a:ext cx="1570226" cy="2880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306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BC7DFD-95CC-1D90-2EBE-C3885216C147}"/>
              </a:ext>
            </a:extLst>
          </p:cNvPr>
          <p:cNvPicPr>
            <a:picLocks noChangeAspect="1"/>
          </p:cNvPicPr>
          <p:nvPr/>
        </p:nvPicPr>
        <p:blipFill>
          <a:blip r:embed="rId3"/>
          <a:stretch>
            <a:fillRect/>
          </a:stretch>
        </p:blipFill>
        <p:spPr>
          <a:xfrm>
            <a:off x="0" y="1891106"/>
            <a:ext cx="9144000" cy="1361287"/>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800" dirty="0"/>
              <a:t>The update from ProQuest</a:t>
            </a:r>
            <a:endParaRPr lang="en-US" dirty="0"/>
          </a:p>
        </p:txBody>
      </p:sp>
      <p:sp>
        <p:nvSpPr>
          <p:cNvPr id="16" name="Content Placeholder 5">
            <a:extLst>
              <a:ext uri="{FF2B5EF4-FFF2-40B4-BE49-F238E27FC236}">
                <a16:creationId xmlns:a16="http://schemas.microsoft.com/office/drawing/2014/main" id="{BC86AE90-82B4-9331-D6CB-87A3CC3B031B}"/>
              </a:ext>
            </a:extLst>
          </p:cNvPr>
          <p:cNvSpPr>
            <a:spLocks noGrp="1"/>
          </p:cNvSpPr>
          <p:nvPr>
            <p:ph idx="1"/>
          </p:nvPr>
        </p:nvSpPr>
        <p:spPr>
          <a:xfrm>
            <a:off x="395534" y="655303"/>
            <a:ext cx="8352932" cy="1124359"/>
          </a:xfrm>
        </p:spPr>
        <p:txBody>
          <a:bodyPr vert="horz" lIns="91440" tIns="45720" rIns="91440" bIns="45720" rtlCol="0" anchor="t">
            <a:normAutofit/>
          </a:bodyPr>
          <a:lstStyle/>
          <a:p>
            <a:r>
              <a:rPr lang="en-US" sz="2000" dirty="0"/>
              <a:t>Let’s look at another report, this time from the job which ran on Nov. 22, 2023  </a:t>
            </a:r>
            <a:endParaRPr lang="en-US" sz="2800" dirty="0"/>
          </a:p>
        </p:txBody>
      </p:sp>
      <p:sp>
        <p:nvSpPr>
          <p:cNvPr id="7" name="Rectangle 6">
            <a:extLst>
              <a:ext uri="{FF2B5EF4-FFF2-40B4-BE49-F238E27FC236}">
                <a16:creationId xmlns:a16="http://schemas.microsoft.com/office/drawing/2014/main" id="{BB92424A-E72B-0FDF-B49C-CCC2879ABC67}"/>
              </a:ext>
            </a:extLst>
          </p:cNvPr>
          <p:cNvSpPr/>
          <p:nvPr/>
        </p:nvSpPr>
        <p:spPr>
          <a:xfrm>
            <a:off x="163250" y="1908342"/>
            <a:ext cx="1801654" cy="44761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0873B99-A7EA-660E-0AEE-B5C4DD617474}"/>
              </a:ext>
            </a:extLst>
          </p:cNvPr>
          <p:cNvSpPr/>
          <p:nvPr/>
        </p:nvSpPr>
        <p:spPr>
          <a:xfrm>
            <a:off x="7956376" y="2355956"/>
            <a:ext cx="576064" cy="25331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2E3B552-992B-627B-1540-7F2BEA3B130B}"/>
              </a:ext>
            </a:extLst>
          </p:cNvPr>
          <p:cNvSpPr/>
          <p:nvPr/>
        </p:nvSpPr>
        <p:spPr>
          <a:xfrm>
            <a:off x="5364088" y="1912300"/>
            <a:ext cx="1512168" cy="29941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169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D3057BE-D77A-0C74-2DDF-984F050D4F90}"/>
              </a:ext>
            </a:extLst>
          </p:cNvPr>
          <p:cNvPicPr>
            <a:picLocks noChangeAspect="1"/>
          </p:cNvPicPr>
          <p:nvPr/>
        </p:nvPicPr>
        <p:blipFill>
          <a:blip r:embed="rId3"/>
          <a:stretch>
            <a:fillRect/>
          </a:stretch>
        </p:blipFill>
        <p:spPr>
          <a:xfrm>
            <a:off x="36004" y="1243938"/>
            <a:ext cx="9144000" cy="3295193"/>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800" dirty="0"/>
              <a:t>The update from ProQuest</a:t>
            </a:r>
            <a:endParaRPr lang="en-US" dirty="0"/>
          </a:p>
        </p:txBody>
      </p:sp>
      <p:sp>
        <p:nvSpPr>
          <p:cNvPr id="16" name="Content Placeholder 5">
            <a:extLst>
              <a:ext uri="{FF2B5EF4-FFF2-40B4-BE49-F238E27FC236}">
                <a16:creationId xmlns:a16="http://schemas.microsoft.com/office/drawing/2014/main" id="{BC86AE90-82B4-9331-D6CB-87A3CC3B031B}"/>
              </a:ext>
            </a:extLst>
          </p:cNvPr>
          <p:cNvSpPr>
            <a:spLocks noGrp="1"/>
          </p:cNvSpPr>
          <p:nvPr>
            <p:ph idx="1"/>
          </p:nvPr>
        </p:nvSpPr>
        <p:spPr>
          <a:xfrm>
            <a:off x="395534" y="655303"/>
            <a:ext cx="8352932" cy="1052351"/>
          </a:xfrm>
        </p:spPr>
        <p:txBody>
          <a:bodyPr vert="horz" lIns="91440" tIns="45720" rIns="91440" bIns="45720" rtlCol="0" anchor="t">
            <a:normAutofit/>
          </a:bodyPr>
          <a:lstStyle/>
          <a:p>
            <a:r>
              <a:rPr lang="en-US" sz="2000" dirty="0"/>
              <a:t>This time we see not only that portfolios were updated, but also deleted.</a:t>
            </a:r>
            <a:endParaRPr lang="en-US" sz="2800" dirty="0"/>
          </a:p>
        </p:txBody>
      </p:sp>
      <p:sp>
        <p:nvSpPr>
          <p:cNvPr id="8" name="Rectangle 7">
            <a:extLst>
              <a:ext uri="{FF2B5EF4-FFF2-40B4-BE49-F238E27FC236}">
                <a16:creationId xmlns:a16="http://schemas.microsoft.com/office/drawing/2014/main" id="{47D3CC00-FA25-DF0C-2C9A-7D5702F94F53}"/>
              </a:ext>
            </a:extLst>
          </p:cNvPr>
          <p:cNvSpPr/>
          <p:nvPr/>
        </p:nvSpPr>
        <p:spPr>
          <a:xfrm>
            <a:off x="251520" y="2891534"/>
            <a:ext cx="1353638" cy="21004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31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800" dirty="0"/>
              <a:t>The update from ProQuest</a:t>
            </a:r>
            <a:endParaRPr lang="en-US" dirty="0"/>
          </a:p>
        </p:txBody>
      </p:sp>
      <p:sp>
        <p:nvSpPr>
          <p:cNvPr id="16" name="Content Placeholder 5">
            <a:extLst>
              <a:ext uri="{FF2B5EF4-FFF2-40B4-BE49-F238E27FC236}">
                <a16:creationId xmlns:a16="http://schemas.microsoft.com/office/drawing/2014/main" id="{BC86AE90-82B4-9331-D6CB-87A3CC3B031B}"/>
              </a:ext>
            </a:extLst>
          </p:cNvPr>
          <p:cNvSpPr>
            <a:spLocks noGrp="1"/>
          </p:cNvSpPr>
          <p:nvPr>
            <p:ph idx="1"/>
          </p:nvPr>
        </p:nvSpPr>
        <p:spPr>
          <a:xfrm>
            <a:off x="395534" y="655303"/>
            <a:ext cx="8496946" cy="620303"/>
          </a:xfrm>
        </p:spPr>
        <p:txBody>
          <a:bodyPr vert="horz" lIns="91440" tIns="45720" rIns="91440" bIns="45720" rtlCol="0" anchor="t">
            <a:normAutofit fontScale="92500"/>
          </a:bodyPr>
          <a:lstStyle/>
          <a:p>
            <a:r>
              <a:rPr lang="en-US" sz="2000" dirty="0"/>
              <a:t>If we click the link “Deleted Portfolios” we can see which portfolios were deleted. </a:t>
            </a:r>
            <a:endParaRPr lang="en-US" sz="2800" dirty="0"/>
          </a:p>
        </p:txBody>
      </p:sp>
      <p:pic>
        <p:nvPicPr>
          <p:cNvPr id="6" name="Picture 5">
            <a:extLst>
              <a:ext uri="{FF2B5EF4-FFF2-40B4-BE49-F238E27FC236}">
                <a16:creationId xmlns:a16="http://schemas.microsoft.com/office/drawing/2014/main" id="{1ED39733-4ECA-E6C8-8490-C183615873E5}"/>
              </a:ext>
            </a:extLst>
          </p:cNvPr>
          <p:cNvPicPr>
            <a:picLocks noChangeAspect="1"/>
          </p:cNvPicPr>
          <p:nvPr/>
        </p:nvPicPr>
        <p:blipFill>
          <a:blip r:embed="rId3"/>
          <a:stretch>
            <a:fillRect/>
          </a:stretch>
        </p:blipFill>
        <p:spPr>
          <a:xfrm>
            <a:off x="6976" y="1131590"/>
            <a:ext cx="9144000" cy="1768754"/>
          </a:xfrm>
          <a:prstGeom prst="rect">
            <a:avLst/>
          </a:prstGeom>
          <a:ln>
            <a:solidFill>
              <a:schemeClr val="accent1"/>
            </a:solidFill>
          </a:ln>
        </p:spPr>
      </p:pic>
      <p:sp>
        <p:nvSpPr>
          <p:cNvPr id="8" name="Rectangle 7">
            <a:extLst>
              <a:ext uri="{FF2B5EF4-FFF2-40B4-BE49-F238E27FC236}">
                <a16:creationId xmlns:a16="http://schemas.microsoft.com/office/drawing/2014/main" id="{5E119985-B379-FF41-AF3D-A06E5622CB0B}"/>
              </a:ext>
            </a:extLst>
          </p:cNvPr>
          <p:cNvSpPr/>
          <p:nvPr/>
        </p:nvSpPr>
        <p:spPr>
          <a:xfrm>
            <a:off x="1619672" y="2355726"/>
            <a:ext cx="3600400" cy="36004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CA12C90-EB08-7D5F-2FD1-D3FFB567C499}"/>
              </a:ext>
            </a:extLst>
          </p:cNvPr>
          <p:cNvSpPr txBox="1"/>
          <p:nvPr/>
        </p:nvSpPr>
        <p:spPr>
          <a:xfrm>
            <a:off x="2915816" y="1491630"/>
            <a:ext cx="4752528" cy="646331"/>
          </a:xfrm>
          <a:prstGeom prst="rect">
            <a:avLst/>
          </a:prstGeom>
          <a:solidFill>
            <a:schemeClr val="bg1"/>
          </a:solidFill>
          <a:ln>
            <a:solidFill>
              <a:schemeClr val="accent1"/>
            </a:solidFill>
          </a:ln>
        </p:spPr>
        <p:txBody>
          <a:bodyPr wrap="square" rtlCol="0">
            <a:spAutoFit/>
          </a:bodyPr>
          <a:lstStyle/>
          <a:p>
            <a:r>
              <a:rPr lang="en-US" dirty="0"/>
              <a:t>We will take a look at this updated portfolio in Alma Analytics and see when it was deleted</a:t>
            </a:r>
          </a:p>
        </p:txBody>
      </p:sp>
      <p:cxnSp>
        <p:nvCxnSpPr>
          <p:cNvPr id="10" name="Straight Arrow Connector 9">
            <a:extLst>
              <a:ext uri="{FF2B5EF4-FFF2-40B4-BE49-F238E27FC236}">
                <a16:creationId xmlns:a16="http://schemas.microsoft.com/office/drawing/2014/main" id="{F213B2FA-BDEB-D581-9080-744C7C8D65B5}"/>
              </a:ext>
            </a:extLst>
          </p:cNvPr>
          <p:cNvCxnSpPr/>
          <p:nvPr/>
        </p:nvCxnSpPr>
        <p:spPr>
          <a:xfrm flipH="1">
            <a:off x="3275856" y="2139702"/>
            <a:ext cx="72008" cy="2160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60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800" dirty="0"/>
              <a:t>The update from ProQuest</a:t>
            </a:r>
            <a:endParaRPr lang="en-US" dirty="0"/>
          </a:p>
        </p:txBody>
      </p:sp>
      <p:sp>
        <p:nvSpPr>
          <p:cNvPr id="16" name="Content Placeholder 5">
            <a:extLst>
              <a:ext uri="{FF2B5EF4-FFF2-40B4-BE49-F238E27FC236}">
                <a16:creationId xmlns:a16="http://schemas.microsoft.com/office/drawing/2014/main" id="{BC86AE90-82B4-9331-D6CB-87A3CC3B031B}"/>
              </a:ext>
            </a:extLst>
          </p:cNvPr>
          <p:cNvSpPr>
            <a:spLocks noGrp="1"/>
          </p:cNvSpPr>
          <p:nvPr>
            <p:ph idx="1"/>
          </p:nvPr>
        </p:nvSpPr>
        <p:spPr>
          <a:xfrm>
            <a:off x="395534" y="655303"/>
            <a:ext cx="8496946" cy="620303"/>
          </a:xfrm>
        </p:spPr>
        <p:txBody>
          <a:bodyPr vert="horz" lIns="91440" tIns="45720" rIns="91440" bIns="45720" rtlCol="0" anchor="t">
            <a:normAutofit fontScale="92500" lnSpcReduction="10000"/>
          </a:bodyPr>
          <a:lstStyle/>
          <a:p>
            <a:r>
              <a:rPr lang="en-US" sz="2000" dirty="0"/>
              <a:t>And we can see via Alma analytics that this portfolio was (as the Upload Electronic Holdings job report states) deleted on Nov. 22, 2023</a:t>
            </a:r>
            <a:endParaRPr lang="en-US" sz="2800" dirty="0"/>
          </a:p>
        </p:txBody>
      </p:sp>
      <p:pic>
        <p:nvPicPr>
          <p:cNvPr id="8" name="Picture 7">
            <a:extLst>
              <a:ext uri="{FF2B5EF4-FFF2-40B4-BE49-F238E27FC236}">
                <a16:creationId xmlns:a16="http://schemas.microsoft.com/office/drawing/2014/main" id="{91C08980-3A0C-D945-C4E7-90DD862464D4}"/>
              </a:ext>
            </a:extLst>
          </p:cNvPr>
          <p:cNvPicPr>
            <a:picLocks noChangeAspect="1"/>
          </p:cNvPicPr>
          <p:nvPr/>
        </p:nvPicPr>
        <p:blipFill>
          <a:blip r:embed="rId3"/>
          <a:stretch>
            <a:fillRect/>
          </a:stretch>
        </p:blipFill>
        <p:spPr>
          <a:xfrm>
            <a:off x="185737" y="1419622"/>
            <a:ext cx="8772525" cy="714375"/>
          </a:xfrm>
          <a:prstGeom prst="rect">
            <a:avLst/>
          </a:prstGeom>
          <a:ln>
            <a:solidFill>
              <a:schemeClr val="accent1"/>
            </a:solidFill>
          </a:ln>
        </p:spPr>
      </p:pic>
      <p:pic>
        <p:nvPicPr>
          <p:cNvPr id="10" name="Picture 9">
            <a:extLst>
              <a:ext uri="{FF2B5EF4-FFF2-40B4-BE49-F238E27FC236}">
                <a16:creationId xmlns:a16="http://schemas.microsoft.com/office/drawing/2014/main" id="{B8239FFA-1B2F-B928-2FC0-A01A0E1DCCA0}"/>
              </a:ext>
            </a:extLst>
          </p:cNvPr>
          <p:cNvPicPr>
            <a:picLocks noChangeAspect="1"/>
          </p:cNvPicPr>
          <p:nvPr/>
        </p:nvPicPr>
        <p:blipFill>
          <a:blip r:embed="rId4"/>
          <a:stretch>
            <a:fillRect/>
          </a:stretch>
        </p:blipFill>
        <p:spPr>
          <a:xfrm>
            <a:off x="323528" y="4025254"/>
            <a:ext cx="1704975" cy="371475"/>
          </a:xfrm>
          <a:prstGeom prst="rect">
            <a:avLst/>
          </a:prstGeom>
          <a:ln>
            <a:solidFill>
              <a:schemeClr val="accent1"/>
            </a:solidFill>
          </a:ln>
        </p:spPr>
      </p:pic>
      <p:pic>
        <p:nvPicPr>
          <p:cNvPr id="12" name="Picture 11">
            <a:extLst>
              <a:ext uri="{FF2B5EF4-FFF2-40B4-BE49-F238E27FC236}">
                <a16:creationId xmlns:a16="http://schemas.microsoft.com/office/drawing/2014/main" id="{8D451A30-3951-7CE2-731F-602D727D6F52}"/>
              </a:ext>
            </a:extLst>
          </p:cNvPr>
          <p:cNvPicPr>
            <a:picLocks noChangeAspect="1"/>
          </p:cNvPicPr>
          <p:nvPr/>
        </p:nvPicPr>
        <p:blipFill>
          <a:blip r:embed="rId5"/>
          <a:stretch>
            <a:fillRect/>
          </a:stretch>
        </p:blipFill>
        <p:spPr>
          <a:xfrm>
            <a:off x="2160241" y="3813780"/>
            <a:ext cx="6660231" cy="630178"/>
          </a:xfrm>
          <a:prstGeom prst="rect">
            <a:avLst/>
          </a:prstGeom>
          <a:solidFill>
            <a:schemeClr val="bg1"/>
          </a:solidFill>
          <a:ln>
            <a:solidFill>
              <a:schemeClr val="accent1"/>
            </a:solidFill>
          </a:ln>
        </p:spPr>
      </p:pic>
      <p:sp>
        <p:nvSpPr>
          <p:cNvPr id="13" name="Rectangle 12">
            <a:extLst>
              <a:ext uri="{FF2B5EF4-FFF2-40B4-BE49-F238E27FC236}">
                <a16:creationId xmlns:a16="http://schemas.microsoft.com/office/drawing/2014/main" id="{79F7CF71-5322-0B45-9AAC-FEEAE491AE97}"/>
              </a:ext>
            </a:extLst>
          </p:cNvPr>
          <p:cNvSpPr/>
          <p:nvPr/>
        </p:nvSpPr>
        <p:spPr>
          <a:xfrm>
            <a:off x="2461997" y="4181963"/>
            <a:ext cx="3240360" cy="23296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90A657B-A92A-11EF-86F5-9878E60F5864}"/>
              </a:ext>
            </a:extLst>
          </p:cNvPr>
          <p:cNvSpPr/>
          <p:nvPr/>
        </p:nvSpPr>
        <p:spPr>
          <a:xfrm>
            <a:off x="3131840" y="1822642"/>
            <a:ext cx="5616624" cy="28232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21C9C9-0486-5875-CE18-8EA9A7DEBB2E}"/>
              </a:ext>
            </a:extLst>
          </p:cNvPr>
          <p:cNvSpPr/>
          <p:nvPr/>
        </p:nvSpPr>
        <p:spPr>
          <a:xfrm>
            <a:off x="251520" y="1822642"/>
            <a:ext cx="1908721" cy="28232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ECDB1D12-F18E-0680-6808-0B128946A903}"/>
              </a:ext>
            </a:extLst>
          </p:cNvPr>
          <p:cNvPicPr>
            <a:picLocks noChangeAspect="1"/>
          </p:cNvPicPr>
          <p:nvPr/>
        </p:nvPicPr>
        <p:blipFill>
          <a:blip r:embed="rId6"/>
          <a:stretch>
            <a:fillRect/>
          </a:stretch>
        </p:blipFill>
        <p:spPr>
          <a:xfrm>
            <a:off x="683568" y="2907140"/>
            <a:ext cx="7596336" cy="628588"/>
          </a:xfrm>
          <a:prstGeom prst="rect">
            <a:avLst/>
          </a:prstGeom>
          <a:ln>
            <a:solidFill>
              <a:schemeClr val="accent1"/>
            </a:solidFill>
          </a:ln>
        </p:spPr>
      </p:pic>
      <p:sp>
        <p:nvSpPr>
          <p:cNvPr id="19" name="Rectangle 18">
            <a:extLst>
              <a:ext uri="{FF2B5EF4-FFF2-40B4-BE49-F238E27FC236}">
                <a16:creationId xmlns:a16="http://schemas.microsoft.com/office/drawing/2014/main" id="{F9E5F167-EC77-8613-A7DC-C6D658C64EC6}"/>
              </a:ext>
            </a:extLst>
          </p:cNvPr>
          <p:cNvSpPr/>
          <p:nvPr/>
        </p:nvSpPr>
        <p:spPr>
          <a:xfrm>
            <a:off x="5111779" y="3221434"/>
            <a:ext cx="1296144" cy="31429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021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BDEBF2-0D10-4159-AB93-3C46A9F8D068}"/>
              </a:ext>
            </a:extLst>
          </p:cNvPr>
          <p:cNvPicPr>
            <a:picLocks noChangeAspect="1"/>
          </p:cNvPicPr>
          <p:nvPr/>
        </p:nvPicPr>
        <p:blipFill>
          <a:blip r:embed="rId3"/>
          <a:stretch>
            <a:fillRect/>
          </a:stretch>
        </p:blipFill>
        <p:spPr>
          <a:xfrm>
            <a:off x="0" y="1908342"/>
            <a:ext cx="9144000" cy="1230406"/>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800" dirty="0"/>
              <a:t>The update from ProQuest</a:t>
            </a:r>
            <a:endParaRPr lang="en-US" dirty="0"/>
          </a:p>
        </p:txBody>
      </p:sp>
      <p:sp>
        <p:nvSpPr>
          <p:cNvPr id="16" name="Content Placeholder 5">
            <a:extLst>
              <a:ext uri="{FF2B5EF4-FFF2-40B4-BE49-F238E27FC236}">
                <a16:creationId xmlns:a16="http://schemas.microsoft.com/office/drawing/2014/main" id="{BC86AE90-82B4-9331-D6CB-87A3CC3B031B}"/>
              </a:ext>
            </a:extLst>
          </p:cNvPr>
          <p:cNvSpPr>
            <a:spLocks noGrp="1"/>
          </p:cNvSpPr>
          <p:nvPr>
            <p:ph idx="1"/>
          </p:nvPr>
        </p:nvSpPr>
        <p:spPr>
          <a:xfrm>
            <a:off x="395534" y="655303"/>
            <a:ext cx="8352932" cy="1124359"/>
          </a:xfrm>
        </p:spPr>
        <p:txBody>
          <a:bodyPr vert="horz" lIns="91440" tIns="45720" rIns="91440" bIns="45720" rtlCol="0" anchor="t">
            <a:normAutofit/>
          </a:bodyPr>
          <a:lstStyle/>
          <a:p>
            <a:r>
              <a:rPr lang="en-US" sz="2000" dirty="0"/>
              <a:t>Let’s look at another report, this time from the job which ran on Nov. 23, 2023  </a:t>
            </a:r>
            <a:endParaRPr lang="en-US" sz="2800" dirty="0"/>
          </a:p>
        </p:txBody>
      </p:sp>
      <p:sp>
        <p:nvSpPr>
          <p:cNvPr id="7" name="Rectangle 6">
            <a:extLst>
              <a:ext uri="{FF2B5EF4-FFF2-40B4-BE49-F238E27FC236}">
                <a16:creationId xmlns:a16="http://schemas.microsoft.com/office/drawing/2014/main" id="{BB92424A-E72B-0FDF-B49C-CCC2879ABC67}"/>
              </a:ext>
            </a:extLst>
          </p:cNvPr>
          <p:cNvSpPr/>
          <p:nvPr/>
        </p:nvSpPr>
        <p:spPr>
          <a:xfrm>
            <a:off x="163250" y="1908342"/>
            <a:ext cx="1801654" cy="44761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0873B99-A7EA-660E-0AEE-B5C4DD617474}"/>
              </a:ext>
            </a:extLst>
          </p:cNvPr>
          <p:cNvSpPr/>
          <p:nvPr/>
        </p:nvSpPr>
        <p:spPr>
          <a:xfrm>
            <a:off x="7956376" y="2355956"/>
            <a:ext cx="576064" cy="25331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DBB7F54-FCFE-0F91-7149-A40961BB8B47}"/>
              </a:ext>
            </a:extLst>
          </p:cNvPr>
          <p:cNvSpPr/>
          <p:nvPr/>
        </p:nvSpPr>
        <p:spPr>
          <a:xfrm>
            <a:off x="5436096" y="1908342"/>
            <a:ext cx="1512168" cy="37351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531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0876B2-F653-F747-A3B2-6C246568C325}"/>
              </a:ext>
            </a:extLst>
          </p:cNvPr>
          <p:cNvPicPr>
            <a:picLocks noChangeAspect="1"/>
          </p:cNvPicPr>
          <p:nvPr/>
        </p:nvPicPr>
        <p:blipFill>
          <a:blip r:embed="rId3"/>
          <a:stretch>
            <a:fillRect/>
          </a:stretch>
        </p:blipFill>
        <p:spPr>
          <a:xfrm>
            <a:off x="0" y="1087300"/>
            <a:ext cx="9144000" cy="3356658"/>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800" dirty="0"/>
              <a:t>The update from ProQuest</a:t>
            </a:r>
            <a:endParaRPr lang="en-US" dirty="0"/>
          </a:p>
        </p:txBody>
      </p:sp>
      <p:sp>
        <p:nvSpPr>
          <p:cNvPr id="16" name="Content Placeholder 5">
            <a:extLst>
              <a:ext uri="{FF2B5EF4-FFF2-40B4-BE49-F238E27FC236}">
                <a16:creationId xmlns:a16="http://schemas.microsoft.com/office/drawing/2014/main" id="{BC86AE90-82B4-9331-D6CB-87A3CC3B031B}"/>
              </a:ext>
            </a:extLst>
          </p:cNvPr>
          <p:cNvSpPr>
            <a:spLocks noGrp="1"/>
          </p:cNvSpPr>
          <p:nvPr>
            <p:ph idx="1"/>
          </p:nvPr>
        </p:nvSpPr>
        <p:spPr>
          <a:xfrm>
            <a:off x="395534" y="655303"/>
            <a:ext cx="8352932" cy="1052351"/>
          </a:xfrm>
        </p:spPr>
        <p:txBody>
          <a:bodyPr vert="horz" lIns="91440" tIns="45720" rIns="91440" bIns="45720" rtlCol="0" anchor="t">
            <a:normAutofit/>
          </a:bodyPr>
          <a:lstStyle/>
          <a:p>
            <a:r>
              <a:rPr lang="en-US" sz="2000" dirty="0"/>
              <a:t>This time we see not only that portfolios were updated, but also activated.</a:t>
            </a:r>
            <a:endParaRPr lang="en-US" sz="2800" dirty="0"/>
          </a:p>
        </p:txBody>
      </p:sp>
      <p:sp>
        <p:nvSpPr>
          <p:cNvPr id="8" name="Rectangle 7">
            <a:extLst>
              <a:ext uri="{FF2B5EF4-FFF2-40B4-BE49-F238E27FC236}">
                <a16:creationId xmlns:a16="http://schemas.microsoft.com/office/drawing/2014/main" id="{47D3CC00-FA25-DF0C-2C9A-7D5702F94F53}"/>
              </a:ext>
            </a:extLst>
          </p:cNvPr>
          <p:cNvSpPr/>
          <p:nvPr/>
        </p:nvSpPr>
        <p:spPr>
          <a:xfrm>
            <a:off x="179512" y="2283718"/>
            <a:ext cx="1353638" cy="21004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429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704052-5937-C156-924B-ACF4FF73D259}"/>
              </a:ext>
            </a:extLst>
          </p:cNvPr>
          <p:cNvPicPr>
            <a:picLocks noChangeAspect="1"/>
          </p:cNvPicPr>
          <p:nvPr/>
        </p:nvPicPr>
        <p:blipFill>
          <a:blip r:embed="rId3"/>
          <a:stretch>
            <a:fillRect/>
          </a:stretch>
        </p:blipFill>
        <p:spPr>
          <a:xfrm>
            <a:off x="0" y="1553588"/>
            <a:ext cx="9144000" cy="2036323"/>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800" dirty="0"/>
              <a:t>The update from ProQuest</a:t>
            </a:r>
            <a:endParaRPr lang="en-US" dirty="0"/>
          </a:p>
        </p:txBody>
      </p:sp>
      <p:sp>
        <p:nvSpPr>
          <p:cNvPr id="16" name="Content Placeholder 5">
            <a:extLst>
              <a:ext uri="{FF2B5EF4-FFF2-40B4-BE49-F238E27FC236}">
                <a16:creationId xmlns:a16="http://schemas.microsoft.com/office/drawing/2014/main" id="{BC86AE90-82B4-9331-D6CB-87A3CC3B031B}"/>
              </a:ext>
            </a:extLst>
          </p:cNvPr>
          <p:cNvSpPr>
            <a:spLocks noGrp="1"/>
          </p:cNvSpPr>
          <p:nvPr>
            <p:ph idx="1"/>
          </p:nvPr>
        </p:nvSpPr>
        <p:spPr>
          <a:xfrm>
            <a:off x="395534" y="655303"/>
            <a:ext cx="8496946" cy="620303"/>
          </a:xfrm>
        </p:spPr>
        <p:txBody>
          <a:bodyPr vert="horz" lIns="91440" tIns="45720" rIns="91440" bIns="45720" rtlCol="0" anchor="t">
            <a:normAutofit fontScale="92500" lnSpcReduction="10000"/>
          </a:bodyPr>
          <a:lstStyle/>
          <a:p>
            <a:r>
              <a:rPr lang="en-US" sz="2000" dirty="0"/>
              <a:t>If we click the link “Activated Portfolios” we can see which portfolios were activated. </a:t>
            </a:r>
            <a:endParaRPr lang="en-US" sz="2800" dirty="0"/>
          </a:p>
        </p:txBody>
      </p:sp>
      <p:sp>
        <p:nvSpPr>
          <p:cNvPr id="7" name="Rectangle 6">
            <a:extLst>
              <a:ext uri="{FF2B5EF4-FFF2-40B4-BE49-F238E27FC236}">
                <a16:creationId xmlns:a16="http://schemas.microsoft.com/office/drawing/2014/main" id="{5A170EDB-EE39-B070-D2DD-DA6E93FA2471}"/>
              </a:ext>
            </a:extLst>
          </p:cNvPr>
          <p:cNvSpPr/>
          <p:nvPr/>
        </p:nvSpPr>
        <p:spPr>
          <a:xfrm>
            <a:off x="1763688" y="3075806"/>
            <a:ext cx="3600400" cy="36004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44C6779-E5A3-8B12-AF1D-52CFA5ECA5D0}"/>
              </a:ext>
            </a:extLst>
          </p:cNvPr>
          <p:cNvSpPr txBox="1"/>
          <p:nvPr/>
        </p:nvSpPr>
        <p:spPr>
          <a:xfrm>
            <a:off x="3059832" y="2211710"/>
            <a:ext cx="2880320" cy="646331"/>
          </a:xfrm>
          <a:prstGeom prst="rect">
            <a:avLst/>
          </a:prstGeom>
          <a:solidFill>
            <a:schemeClr val="bg1"/>
          </a:solidFill>
          <a:ln>
            <a:solidFill>
              <a:schemeClr val="accent1"/>
            </a:solidFill>
          </a:ln>
        </p:spPr>
        <p:txBody>
          <a:bodyPr wrap="square" rtlCol="0">
            <a:spAutoFit/>
          </a:bodyPr>
          <a:lstStyle/>
          <a:p>
            <a:r>
              <a:rPr lang="en-US" dirty="0"/>
              <a:t>We will take a look at this updated portfolio in Alma</a:t>
            </a:r>
          </a:p>
        </p:txBody>
      </p:sp>
      <p:cxnSp>
        <p:nvCxnSpPr>
          <p:cNvPr id="9" name="Straight Arrow Connector 8">
            <a:extLst>
              <a:ext uri="{FF2B5EF4-FFF2-40B4-BE49-F238E27FC236}">
                <a16:creationId xmlns:a16="http://schemas.microsoft.com/office/drawing/2014/main" id="{E1925501-45AE-EE41-ADBE-C989A9D29F51}"/>
              </a:ext>
            </a:extLst>
          </p:cNvPr>
          <p:cNvCxnSpPr/>
          <p:nvPr/>
        </p:nvCxnSpPr>
        <p:spPr>
          <a:xfrm flipH="1">
            <a:off x="3419872" y="2859782"/>
            <a:ext cx="72008" cy="2160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830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C6736B8-E308-5FAE-8D49-BE931CAB2EDD}"/>
              </a:ext>
            </a:extLst>
          </p:cNvPr>
          <p:cNvPicPr>
            <a:picLocks noChangeAspect="1"/>
          </p:cNvPicPr>
          <p:nvPr/>
        </p:nvPicPr>
        <p:blipFill>
          <a:blip r:embed="rId3"/>
          <a:stretch>
            <a:fillRect/>
          </a:stretch>
        </p:blipFill>
        <p:spPr>
          <a:xfrm>
            <a:off x="0" y="1419242"/>
            <a:ext cx="9144000" cy="3312748"/>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800" dirty="0"/>
              <a:t>The update from ProQuest</a:t>
            </a:r>
            <a:endParaRPr lang="en-US" dirty="0"/>
          </a:p>
        </p:txBody>
      </p:sp>
      <p:sp>
        <p:nvSpPr>
          <p:cNvPr id="16" name="Content Placeholder 5">
            <a:extLst>
              <a:ext uri="{FF2B5EF4-FFF2-40B4-BE49-F238E27FC236}">
                <a16:creationId xmlns:a16="http://schemas.microsoft.com/office/drawing/2014/main" id="{BC86AE90-82B4-9331-D6CB-87A3CC3B031B}"/>
              </a:ext>
            </a:extLst>
          </p:cNvPr>
          <p:cNvSpPr>
            <a:spLocks noGrp="1"/>
          </p:cNvSpPr>
          <p:nvPr>
            <p:ph idx="1"/>
          </p:nvPr>
        </p:nvSpPr>
        <p:spPr>
          <a:xfrm>
            <a:off x="107504" y="650737"/>
            <a:ext cx="9001000" cy="912901"/>
          </a:xfrm>
        </p:spPr>
        <p:txBody>
          <a:bodyPr vert="horz" lIns="91440" tIns="45720" rIns="91440" bIns="45720" rtlCol="0" anchor="t">
            <a:noAutofit/>
          </a:bodyPr>
          <a:lstStyle/>
          <a:p>
            <a:r>
              <a:rPr lang="en-US" sz="2000" dirty="0"/>
              <a:t>In the electronic portfolio editor, we see that the portfolio was activated on Nov. 23, 2023 (exactly as the Upload Electronic Holdings report states)</a:t>
            </a:r>
          </a:p>
        </p:txBody>
      </p:sp>
      <p:sp>
        <p:nvSpPr>
          <p:cNvPr id="7" name="Rectangle 6">
            <a:extLst>
              <a:ext uri="{FF2B5EF4-FFF2-40B4-BE49-F238E27FC236}">
                <a16:creationId xmlns:a16="http://schemas.microsoft.com/office/drawing/2014/main" id="{A4B5D505-D52C-EE48-27F1-8B27A28BD594}"/>
              </a:ext>
            </a:extLst>
          </p:cNvPr>
          <p:cNvSpPr/>
          <p:nvPr/>
        </p:nvSpPr>
        <p:spPr>
          <a:xfrm>
            <a:off x="611560" y="4483983"/>
            <a:ext cx="1584176" cy="2880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099CE32-9800-CDAD-F758-0062C149AF5F}"/>
              </a:ext>
            </a:extLst>
          </p:cNvPr>
          <p:cNvSpPr/>
          <p:nvPr/>
        </p:nvSpPr>
        <p:spPr>
          <a:xfrm>
            <a:off x="596280" y="1779662"/>
            <a:ext cx="8080176" cy="36004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157CBBE3-55EF-D070-1EA2-B68ED80B3C4B}"/>
              </a:ext>
            </a:extLst>
          </p:cNvPr>
          <p:cNvCxnSpPr/>
          <p:nvPr/>
        </p:nvCxnSpPr>
        <p:spPr>
          <a:xfrm flipH="1">
            <a:off x="2303467" y="4609745"/>
            <a:ext cx="86409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58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61D3BB-F539-C111-ED7D-F9D9CDBD55E0}"/>
              </a:ext>
            </a:extLst>
          </p:cNvPr>
          <p:cNvPicPr>
            <a:picLocks noChangeAspect="1"/>
          </p:cNvPicPr>
          <p:nvPr/>
        </p:nvPicPr>
        <p:blipFill>
          <a:blip r:embed="rId3"/>
          <a:stretch>
            <a:fillRect/>
          </a:stretch>
        </p:blipFill>
        <p:spPr>
          <a:xfrm>
            <a:off x="2627784" y="1304784"/>
            <a:ext cx="4012480" cy="3355198"/>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800" dirty="0"/>
              <a:t>The update from ProQuest</a:t>
            </a:r>
            <a:endParaRPr lang="en-US" dirty="0"/>
          </a:p>
        </p:txBody>
      </p:sp>
      <p:sp>
        <p:nvSpPr>
          <p:cNvPr id="16" name="Content Placeholder 5">
            <a:extLst>
              <a:ext uri="{FF2B5EF4-FFF2-40B4-BE49-F238E27FC236}">
                <a16:creationId xmlns:a16="http://schemas.microsoft.com/office/drawing/2014/main" id="{BC86AE90-82B4-9331-D6CB-87A3CC3B031B}"/>
              </a:ext>
            </a:extLst>
          </p:cNvPr>
          <p:cNvSpPr>
            <a:spLocks noGrp="1"/>
          </p:cNvSpPr>
          <p:nvPr>
            <p:ph idx="1"/>
          </p:nvPr>
        </p:nvSpPr>
        <p:spPr>
          <a:xfrm>
            <a:off x="395534" y="655303"/>
            <a:ext cx="8496946" cy="620303"/>
          </a:xfrm>
        </p:spPr>
        <p:txBody>
          <a:bodyPr vert="horz" lIns="91440" tIns="45720" rIns="91440" bIns="45720" rtlCol="0" anchor="t">
            <a:normAutofit/>
          </a:bodyPr>
          <a:lstStyle/>
          <a:p>
            <a:r>
              <a:rPr lang="en-US" sz="2000" dirty="0"/>
              <a:t>The report also contains a link to the “Missing portfolios status information”</a:t>
            </a:r>
            <a:endParaRPr lang="en-US" sz="2800" dirty="0"/>
          </a:p>
        </p:txBody>
      </p:sp>
      <p:sp>
        <p:nvSpPr>
          <p:cNvPr id="7" name="Rectangle 6">
            <a:extLst>
              <a:ext uri="{FF2B5EF4-FFF2-40B4-BE49-F238E27FC236}">
                <a16:creationId xmlns:a16="http://schemas.microsoft.com/office/drawing/2014/main" id="{A4B5D505-D52C-EE48-27F1-8B27A28BD594}"/>
              </a:ext>
            </a:extLst>
          </p:cNvPr>
          <p:cNvSpPr/>
          <p:nvPr/>
        </p:nvSpPr>
        <p:spPr>
          <a:xfrm>
            <a:off x="3161774" y="4382357"/>
            <a:ext cx="2829881" cy="27762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31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E93DDD-29AC-4C7E-877D-B56AA55FB712}"/>
              </a:ext>
            </a:extLst>
          </p:cNvPr>
          <p:cNvSpPr>
            <a:spLocks noGrp="1"/>
          </p:cNvSpPr>
          <p:nvPr>
            <p:ph type="ctrTitle"/>
          </p:nvPr>
        </p:nvSpPr>
        <p:spPr/>
        <p:txBody>
          <a:bodyPr/>
          <a:lstStyle/>
          <a:p>
            <a:r>
              <a:rPr lang="en-US" dirty="0"/>
              <a:t>Introduction</a:t>
            </a:r>
            <a:endParaRPr lang="LID4096" dirty="0"/>
          </a:p>
        </p:txBody>
      </p:sp>
      <p:sp>
        <p:nvSpPr>
          <p:cNvPr id="6" name="Slide Number Placeholder 1">
            <a:extLst>
              <a:ext uri="{FF2B5EF4-FFF2-40B4-BE49-F238E27FC236}">
                <a16:creationId xmlns:a16="http://schemas.microsoft.com/office/drawing/2014/main" id="{9D0D3B65-8C0E-4DED-A8E8-0BE6F8989B0F}"/>
              </a:ext>
            </a:extLst>
          </p:cNvPr>
          <p:cNvSpPr txBox="1">
            <a:spLocks/>
          </p:cNvSpPr>
          <p:nvPr/>
        </p:nvSpPr>
        <p:spPr>
          <a:xfrm>
            <a:off x="4302217" y="4812039"/>
            <a:ext cx="539567"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fld id="{1C146586-7EC2-481D-848F-8CE41EB2DE6C}" type="slidenum">
              <a:rPr lang="en-US" smtClean="0">
                <a:latin typeface="Calibri"/>
              </a:rPr>
              <a:pPr defTabSz="914378"/>
              <a:t>3</a:t>
            </a:fld>
            <a:endParaRPr lang="en-US" dirty="0">
              <a:latin typeface="Calibri"/>
            </a:endParaRPr>
          </a:p>
        </p:txBody>
      </p:sp>
    </p:spTree>
    <p:extLst>
      <p:ext uri="{BB962C8B-B14F-4D97-AF65-F5344CB8AC3E}">
        <p14:creationId xmlns:p14="http://schemas.microsoft.com/office/powerpoint/2010/main" val="4050498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800" dirty="0"/>
              <a:t>The update from ProQuest</a:t>
            </a:r>
            <a:endParaRPr lang="en-US" dirty="0"/>
          </a:p>
        </p:txBody>
      </p:sp>
      <p:sp>
        <p:nvSpPr>
          <p:cNvPr id="16" name="Content Placeholder 5">
            <a:extLst>
              <a:ext uri="{FF2B5EF4-FFF2-40B4-BE49-F238E27FC236}">
                <a16:creationId xmlns:a16="http://schemas.microsoft.com/office/drawing/2014/main" id="{BC86AE90-82B4-9331-D6CB-87A3CC3B031B}"/>
              </a:ext>
            </a:extLst>
          </p:cNvPr>
          <p:cNvSpPr>
            <a:spLocks noGrp="1"/>
          </p:cNvSpPr>
          <p:nvPr>
            <p:ph idx="1"/>
          </p:nvPr>
        </p:nvSpPr>
        <p:spPr>
          <a:xfrm>
            <a:off x="395534" y="655303"/>
            <a:ext cx="8496946" cy="2852551"/>
          </a:xfrm>
        </p:spPr>
        <p:txBody>
          <a:bodyPr vert="horz" lIns="91440" tIns="45720" rIns="91440" bIns="45720" rtlCol="0" anchor="t">
            <a:normAutofit/>
          </a:bodyPr>
          <a:lstStyle/>
          <a:p>
            <a:r>
              <a:rPr lang="en-US" sz="2000" dirty="0"/>
              <a:t>Regarding the “Missing portfolios status information” report:</a:t>
            </a:r>
          </a:p>
          <a:p>
            <a:r>
              <a:rPr lang="en-US" sz="2000" dirty="0"/>
              <a:t>In cases where the Upload Electronic Holdings process ran and was not able to activate the relevant portfolios from the Community Zone, Alma will keep trying to see if these titles were added to the Community Zone in order to activate them for the institution. </a:t>
            </a:r>
          </a:p>
          <a:p>
            <a:r>
              <a:rPr lang="en-US" sz="2000" dirty="0"/>
              <a:t>The "Last update date” is the last date when the profile tried to activate the portfolios from the CZ.</a:t>
            </a:r>
          </a:p>
          <a:p>
            <a:endParaRPr lang="en-US" sz="2800" dirty="0"/>
          </a:p>
        </p:txBody>
      </p:sp>
    </p:spTree>
    <p:extLst>
      <p:ext uri="{BB962C8B-B14F-4D97-AF65-F5344CB8AC3E}">
        <p14:creationId xmlns:p14="http://schemas.microsoft.com/office/powerpoint/2010/main" val="29397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800" dirty="0"/>
              <a:t>The update from ProQuest</a:t>
            </a:r>
            <a:endParaRPr lang="en-US" dirty="0"/>
          </a:p>
        </p:txBody>
      </p:sp>
      <p:pic>
        <p:nvPicPr>
          <p:cNvPr id="7" name="Picture 6">
            <a:extLst>
              <a:ext uri="{FF2B5EF4-FFF2-40B4-BE49-F238E27FC236}">
                <a16:creationId xmlns:a16="http://schemas.microsoft.com/office/drawing/2014/main" id="{ADF77AFB-670D-C6A7-B04A-9CDED9028F7C}"/>
              </a:ext>
            </a:extLst>
          </p:cNvPr>
          <p:cNvPicPr>
            <a:picLocks noChangeAspect="1"/>
          </p:cNvPicPr>
          <p:nvPr/>
        </p:nvPicPr>
        <p:blipFill>
          <a:blip r:embed="rId3"/>
          <a:stretch>
            <a:fillRect/>
          </a:stretch>
        </p:blipFill>
        <p:spPr>
          <a:xfrm>
            <a:off x="0" y="1433402"/>
            <a:ext cx="9144000" cy="2276695"/>
          </a:xfrm>
          <a:prstGeom prst="rect">
            <a:avLst/>
          </a:prstGeom>
          <a:ln>
            <a:solidFill>
              <a:schemeClr val="accent1"/>
            </a:solidFill>
          </a:ln>
        </p:spPr>
      </p:pic>
      <p:sp>
        <p:nvSpPr>
          <p:cNvPr id="8" name="Rectangle 7">
            <a:extLst>
              <a:ext uri="{FF2B5EF4-FFF2-40B4-BE49-F238E27FC236}">
                <a16:creationId xmlns:a16="http://schemas.microsoft.com/office/drawing/2014/main" id="{87841737-DF86-F62D-63A8-D0E9D1A7F992}"/>
              </a:ext>
            </a:extLst>
          </p:cNvPr>
          <p:cNvSpPr/>
          <p:nvPr/>
        </p:nvSpPr>
        <p:spPr>
          <a:xfrm>
            <a:off x="0" y="1433402"/>
            <a:ext cx="2627784" cy="27425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658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314C02-5178-E325-35FA-186E331294E2}"/>
              </a:ext>
            </a:extLst>
          </p:cNvPr>
          <p:cNvPicPr>
            <a:picLocks noChangeAspect="1"/>
          </p:cNvPicPr>
          <p:nvPr/>
        </p:nvPicPr>
        <p:blipFill>
          <a:blip r:embed="rId3"/>
          <a:stretch>
            <a:fillRect/>
          </a:stretch>
        </p:blipFill>
        <p:spPr>
          <a:xfrm>
            <a:off x="449796" y="699542"/>
            <a:ext cx="8316416" cy="4149863"/>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800" dirty="0"/>
              <a:t>The update from ProQuest</a:t>
            </a:r>
            <a:endParaRPr lang="en-US" dirty="0"/>
          </a:p>
        </p:txBody>
      </p:sp>
      <p:sp>
        <p:nvSpPr>
          <p:cNvPr id="8" name="Rectangle 7">
            <a:extLst>
              <a:ext uri="{FF2B5EF4-FFF2-40B4-BE49-F238E27FC236}">
                <a16:creationId xmlns:a16="http://schemas.microsoft.com/office/drawing/2014/main" id="{87841737-DF86-F62D-63A8-D0E9D1A7F992}"/>
              </a:ext>
            </a:extLst>
          </p:cNvPr>
          <p:cNvSpPr/>
          <p:nvPr/>
        </p:nvSpPr>
        <p:spPr>
          <a:xfrm>
            <a:off x="1259632" y="1779662"/>
            <a:ext cx="2232248" cy="20224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6496270-A7CE-149E-4AF6-AE77BCE7C737}"/>
              </a:ext>
            </a:extLst>
          </p:cNvPr>
          <p:cNvSpPr/>
          <p:nvPr/>
        </p:nvSpPr>
        <p:spPr>
          <a:xfrm>
            <a:off x="611560" y="2044663"/>
            <a:ext cx="1008112" cy="20224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ECCED0C-CE6A-C5A4-F361-A14065CC1B0A}"/>
              </a:ext>
            </a:extLst>
          </p:cNvPr>
          <p:cNvSpPr txBox="1"/>
          <p:nvPr/>
        </p:nvSpPr>
        <p:spPr>
          <a:xfrm>
            <a:off x="3862105" y="699542"/>
            <a:ext cx="4554752" cy="1200329"/>
          </a:xfrm>
          <a:prstGeom prst="rect">
            <a:avLst/>
          </a:prstGeom>
          <a:solidFill>
            <a:srgbClr val="FFFF00"/>
          </a:solidFill>
          <a:ln>
            <a:solidFill>
              <a:schemeClr val="accent1"/>
            </a:solidFill>
          </a:ln>
        </p:spPr>
        <p:txBody>
          <a:bodyPr wrap="square" rtlCol="0">
            <a:spAutoFit/>
          </a:bodyPr>
          <a:lstStyle/>
          <a:p>
            <a:r>
              <a:rPr lang="en-US" sz="1800" dirty="0">
                <a:effectLst/>
                <a:latin typeface="Avenir Next LT Pro" panose="020B0504020202020204" pitchFamily="34" charset="0"/>
                <a:ea typeface="Times New Roman" panose="02020603050405020304" pitchFamily="18" charset="0"/>
                <a:cs typeface="Calibri" panose="020F0502020204030204" pitchFamily="34" charset="0"/>
              </a:rPr>
              <a:t>All changes can also be seen via the Community Zone Updates </a:t>
            </a:r>
            <a:r>
              <a:rPr lang="en-US" dirty="0">
                <a:latin typeface="Avenir Next LT Pro" panose="020B0504020202020204" pitchFamily="34" charset="0"/>
                <a:ea typeface="Times New Roman" panose="02020603050405020304" pitchFamily="18" charset="0"/>
                <a:cs typeface="Calibri" panose="020F0502020204030204" pitchFamily="34" charset="0"/>
              </a:rPr>
              <a:t>T</a:t>
            </a:r>
            <a:r>
              <a:rPr lang="en-US" sz="1800" dirty="0">
                <a:effectLst/>
                <a:latin typeface="Avenir Next LT Pro" panose="020B0504020202020204" pitchFamily="34" charset="0"/>
                <a:ea typeface="Times New Roman" panose="02020603050405020304" pitchFamily="18" charset="0"/>
                <a:cs typeface="Calibri" panose="020F0502020204030204" pitchFamily="34" charset="0"/>
              </a:rPr>
              <a:t>ask </a:t>
            </a:r>
            <a:r>
              <a:rPr lang="en-US" dirty="0">
                <a:latin typeface="Avenir Next LT Pro" panose="020B0504020202020204" pitchFamily="34" charset="0"/>
                <a:ea typeface="Times New Roman" panose="02020603050405020304" pitchFamily="18" charset="0"/>
                <a:cs typeface="Calibri" panose="020F0502020204030204" pitchFamily="34" charset="0"/>
              </a:rPr>
              <a:t>L</a:t>
            </a:r>
            <a:r>
              <a:rPr lang="en-US" sz="1800" dirty="0">
                <a:effectLst/>
                <a:latin typeface="Avenir Next LT Pro" panose="020B0504020202020204" pitchFamily="34" charset="0"/>
                <a:ea typeface="Times New Roman" panose="02020603050405020304" pitchFamily="18" charset="0"/>
                <a:cs typeface="Calibri" panose="020F0502020204030204" pitchFamily="34" charset="0"/>
              </a:rPr>
              <a:t>ist.  Here we have filtered by Electronic Collection Name “ProQuest Ebook Central”</a:t>
            </a:r>
            <a:endParaRPr lang="en-US" dirty="0"/>
          </a:p>
        </p:txBody>
      </p:sp>
      <p:sp>
        <p:nvSpPr>
          <p:cNvPr id="10" name="Rectangle 9">
            <a:extLst>
              <a:ext uri="{FF2B5EF4-FFF2-40B4-BE49-F238E27FC236}">
                <a16:creationId xmlns:a16="http://schemas.microsoft.com/office/drawing/2014/main" id="{CB37EDD5-389A-2B1F-604C-DEEEC73F3B69}"/>
              </a:ext>
            </a:extLst>
          </p:cNvPr>
          <p:cNvSpPr/>
          <p:nvPr/>
        </p:nvSpPr>
        <p:spPr>
          <a:xfrm>
            <a:off x="611560" y="2774473"/>
            <a:ext cx="1008112" cy="44534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77A268-56C5-90F8-9DF5-EE8F39FE2317}"/>
              </a:ext>
            </a:extLst>
          </p:cNvPr>
          <p:cNvSpPr/>
          <p:nvPr/>
        </p:nvSpPr>
        <p:spPr>
          <a:xfrm>
            <a:off x="611560" y="3219822"/>
            <a:ext cx="1008112" cy="37220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10675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E93DDD-29AC-4C7E-877D-B56AA55FB712}"/>
              </a:ext>
            </a:extLst>
          </p:cNvPr>
          <p:cNvSpPr>
            <a:spLocks noGrp="1"/>
          </p:cNvSpPr>
          <p:nvPr>
            <p:ph type="ctrTitle"/>
          </p:nvPr>
        </p:nvSpPr>
        <p:spPr>
          <a:xfrm>
            <a:off x="526473" y="3319778"/>
            <a:ext cx="8221991" cy="1240583"/>
          </a:xfrm>
        </p:spPr>
        <p:txBody>
          <a:bodyPr/>
          <a:lstStyle/>
          <a:p>
            <a:r>
              <a:rPr lang="en-US" dirty="0"/>
              <a:t>Summary</a:t>
            </a:r>
            <a:endParaRPr lang="LID4096" dirty="0"/>
          </a:p>
        </p:txBody>
      </p:sp>
      <p:sp>
        <p:nvSpPr>
          <p:cNvPr id="6" name="Slide Number Placeholder 1">
            <a:extLst>
              <a:ext uri="{FF2B5EF4-FFF2-40B4-BE49-F238E27FC236}">
                <a16:creationId xmlns:a16="http://schemas.microsoft.com/office/drawing/2014/main" id="{9D0D3B65-8C0E-4DED-A8E8-0BE6F8989B0F}"/>
              </a:ext>
            </a:extLst>
          </p:cNvPr>
          <p:cNvSpPr txBox="1">
            <a:spLocks/>
          </p:cNvSpPr>
          <p:nvPr/>
        </p:nvSpPr>
        <p:spPr>
          <a:xfrm>
            <a:off x="4302217" y="4812039"/>
            <a:ext cx="539567"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fld id="{1C146586-7EC2-481D-848F-8CE41EB2DE6C}" type="slidenum">
              <a:rPr lang="en-US" smtClean="0">
                <a:latin typeface="Calibri"/>
              </a:rPr>
              <a:pPr defTabSz="914378"/>
              <a:t>33</a:t>
            </a:fld>
            <a:endParaRPr lang="en-US" dirty="0">
              <a:latin typeface="Calibri"/>
            </a:endParaRPr>
          </a:p>
        </p:txBody>
      </p:sp>
    </p:spTree>
    <p:extLst>
      <p:ext uri="{BB962C8B-B14F-4D97-AF65-F5344CB8AC3E}">
        <p14:creationId xmlns:p14="http://schemas.microsoft.com/office/powerpoint/2010/main" val="2019858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3356607"/>
          </a:xfrm>
        </p:spPr>
        <p:txBody>
          <a:bodyPr vert="horz" lIns="91440" tIns="45720" rIns="91440" bIns="45720" rtlCol="0" anchor="t">
            <a:normAutofit fontScale="92500" lnSpcReduction="10000"/>
          </a:bodyPr>
          <a:lstStyle/>
          <a:p>
            <a:r>
              <a:rPr lang="en-US" dirty="0"/>
              <a:t>Via a simple setup the institution is able to automatically receive updates from ProQuest to update the holdings of the electronic resources.</a:t>
            </a:r>
          </a:p>
          <a:p>
            <a:r>
              <a:rPr lang="en-US" dirty="0"/>
              <a:t>Portfolios can be automatically updated, activated and deleted, and are specific to the purchase of the institution.  We saw three specific examples in Alma where </a:t>
            </a:r>
            <a:r>
              <a:rPr lang="en-US"/>
              <a:t>this occurred.</a:t>
            </a:r>
            <a:endParaRPr lang="en-US" dirty="0"/>
          </a:p>
          <a:p>
            <a:r>
              <a:rPr lang="en-US" dirty="0"/>
              <a:t>No manual work is needed.</a:t>
            </a:r>
          </a:p>
          <a:p>
            <a:r>
              <a:rPr lang="en-US" dirty="0"/>
              <a:t>This is a great time saver, replacing the need to get the files from the vendor, make sure they are in proper format, and manually load them to Alma.</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Summary</a:t>
            </a:r>
          </a:p>
        </p:txBody>
      </p:sp>
    </p:spTree>
    <p:extLst>
      <p:ext uri="{BB962C8B-B14F-4D97-AF65-F5344CB8AC3E}">
        <p14:creationId xmlns:p14="http://schemas.microsoft.com/office/powerpoint/2010/main" val="23401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ACE2A91D-2EBB-45BC-B2E9-F9F9D41D28E1}"/>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2694515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843558"/>
            <a:ext cx="8352932" cy="3744416"/>
          </a:xfrm>
        </p:spPr>
        <p:txBody>
          <a:bodyPr vert="horz" lIns="91440" tIns="45720" rIns="91440" bIns="45720" rtlCol="0" anchor="t">
            <a:normAutofit/>
          </a:bodyPr>
          <a:lstStyle/>
          <a:p>
            <a:r>
              <a:rPr lang="en-US" sz="2000" dirty="0"/>
              <a:t>In addition to this presentation see also the online help at </a:t>
            </a:r>
          </a:p>
          <a:p>
            <a:r>
              <a:rPr lang="en-US" sz="2000" dirty="0">
                <a:hlinkClick r:id="rId3"/>
              </a:rPr>
              <a:t>Automatic Upload of Electronic Holdings</a:t>
            </a:r>
            <a:endParaRPr lang="en-US" sz="2000" dirty="0"/>
          </a:p>
          <a:p>
            <a:r>
              <a:rPr lang="en-US" sz="2000" dirty="0">
                <a:hlinkClick r:id="rId4" tooltip="https://knowledge.exlibrisgroup.com/Alma/Product_Documentation/010Alma_Online_Help_(English)/090Integrations_with_External_Systems/030Resource_Management/Upload_Electronic_Holdings_from_ProQuest_Ebook_Central_for_Subscriptions%2F%2FOwned%2F%2FDDA"/>
              </a:rPr>
              <a:t>Upload Electronic Holdings from ProQuest Ebook Central for Subscriptions/Owned/DDA</a:t>
            </a:r>
            <a:endParaRPr lang="en-US" sz="2000" dirty="0"/>
          </a:p>
          <a:p>
            <a:r>
              <a:rPr lang="en-US" sz="2000" dirty="0">
                <a:hlinkClick r:id="rId5"/>
              </a:rPr>
              <a:t>ProQuest Ebook Central Upload Electronic Holdings Transition</a:t>
            </a:r>
            <a:endParaRPr lang="en-US" sz="2000" dirty="0"/>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Introduction</a:t>
            </a:r>
          </a:p>
        </p:txBody>
      </p:sp>
    </p:spTree>
    <p:extLst>
      <p:ext uri="{BB962C8B-B14F-4D97-AF65-F5344CB8AC3E}">
        <p14:creationId xmlns:p14="http://schemas.microsoft.com/office/powerpoint/2010/main" val="185244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843558"/>
            <a:ext cx="8352932" cy="3744416"/>
          </a:xfrm>
        </p:spPr>
        <p:txBody>
          <a:bodyPr vert="horz" lIns="91440" tIns="45720" rIns="91440" bIns="45720" rtlCol="0" anchor="t">
            <a:normAutofit/>
          </a:bodyPr>
          <a:lstStyle/>
          <a:p>
            <a:r>
              <a:rPr lang="en-US" sz="2000" dirty="0"/>
              <a:t>ProQuest Ebook Central Upload Electronic Holdings integration allows the institution to automatically manage (activate/deactivate) the electronic resources to which the institution has access via the ProQuest Ebook Central platform</a:t>
            </a:r>
          </a:p>
          <a:p>
            <a:r>
              <a:rPr lang="en-US" sz="2000" dirty="0"/>
              <a:t>The ProQuest Ebook Central Upload Electronic Holdings integration can identify which resources the institution has access to based on the institution’s Ebook Central site ID. </a:t>
            </a:r>
          </a:p>
          <a:p>
            <a:r>
              <a:rPr lang="en-US" sz="2000" dirty="0"/>
              <a:t>This service eliminates the need for human intervention when activating the electronic resources of the Ebook Central platform for any electronic title, whether it is part of a subscription, a PDA/DDA program, or individually owned/purchased titles.</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Introduction</a:t>
            </a:r>
          </a:p>
        </p:txBody>
      </p:sp>
    </p:spTree>
    <p:extLst>
      <p:ext uri="{BB962C8B-B14F-4D97-AF65-F5344CB8AC3E}">
        <p14:creationId xmlns:p14="http://schemas.microsoft.com/office/powerpoint/2010/main" val="170106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843558"/>
            <a:ext cx="8352932" cy="3744416"/>
          </a:xfrm>
        </p:spPr>
        <p:txBody>
          <a:bodyPr vert="horz" lIns="91440" tIns="45720" rIns="91440" bIns="45720" rtlCol="0" anchor="t">
            <a:normAutofit/>
          </a:bodyPr>
          <a:lstStyle/>
          <a:p>
            <a:r>
              <a:rPr lang="en-US" sz="2000" dirty="0"/>
              <a:t>ProQuest Ebook Central Upload Electronic Holdings integration ensures that the institution’s institution-specific electronic holdings for ProQuest Ebook Central collection are up-to-date and reflect the institution’s purchase.</a:t>
            </a:r>
          </a:p>
          <a:p>
            <a:r>
              <a:rPr lang="en-US" sz="2000" dirty="0"/>
              <a:t>ProQuest Ebook Central Upload Electronic Holdings integration handles the following ProQuest Ebook Central titles:</a:t>
            </a:r>
          </a:p>
          <a:p>
            <a:endParaRPr lang="en-US" sz="2000" dirty="0"/>
          </a:p>
          <a:p>
            <a:pPr lvl="1"/>
            <a:r>
              <a:rPr lang="en-US" sz="1600" dirty="0"/>
              <a:t>Owned – Ebook titles that were purchased as perpetual-access, single Ebook titles</a:t>
            </a:r>
          </a:p>
          <a:p>
            <a:pPr lvl="1"/>
            <a:r>
              <a:rPr lang="en-US" sz="1600" dirty="0"/>
              <a:t>Subscription – Ebook titles that are part of a subscription (live or on trial)</a:t>
            </a:r>
          </a:p>
          <a:p>
            <a:pPr lvl="1"/>
            <a:r>
              <a:rPr lang="en-US" sz="1600" dirty="0"/>
              <a:t>DDA – Ebook titles that are part of the ProQuest PDA/DDA (Patron Driven Acquisition/Demand Driven Acquisition) program</a:t>
            </a:r>
          </a:p>
          <a:p>
            <a:pPr marL="514350" indent="-514350">
              <a:buFont typeface="+mj-lt"/>
              <a:buAutoNum type="arabicPeriod"/>
            </a:pPr>
            <a:endParaRPr lang="en-US" sz="2000" dirty="0"/>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Introduction</a:t>
            </a:r>
          </a:p>
        </p:txBody>
      </p:sp>
    </p:spTree>
    <p:extLst>
      <p:ext uri="{BB962C8B-B14F-4D97-AF65-F5344CB8AC3E}">
        <p14:creationId xmlns:p14="http://schemas.microsoft.com/office/powerpoint/2010/main" val="268844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770449"/>
            <a:ext cx="8352932" cy="1009213"/>
          </a:xfrm>
        </p:spPr>
        <p:txBody>
          <a:bodyPr vert="horz" lIns="91440" tIns="45720" rIns="91440" bIns="45720" rtlCol="0" anchor="t">
            <a:normAutofit/>
          </a:bodyPr>
          <a:lstStyle/>
          <a:p>
            <a:r>
              <a:rPr lang="en-US" sz="1800" dirty="0"/>
              <a:t>To support this capability, the institution must activate the electronic collection “Ebook Central Perpetual, DDA and Subscription Titles” (Community Zone Collection ID 614330000000000002) from the Community Zone.</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Introduction</a:t>
            </a:r>
          </a:p>
        </p:txBody>
      </p:sp>
      <p:pic>
        <p:nvPicPr>
          <p:cNvPr id="6" name="Picture 5">
            <a:extLst>
              <a:ext uri="{FF2B5EF4-FFF2-40B4-BE49-F238E27FC236}">
                <a16:creationId xmlns:a16="http://schemas.microsoft.com/office/drawing/2014/main" id="{2ECF7CFB-88D5-4D2F-31E4-1D701DF529A1}"/>
              </a:ext>
            </a:extLst>
          </p:cNvPr>
          <p:cNvPicPr>
            <a:picLocks noChangeAspect="1"/>
          </p:cNvPicPr>
          <p:nvPr/>
        </p:nvPicPr>
        <p:blipFill>
          <a:blip r:embed="rId3"/>
          <a:stretch>
            <a:fillRect/>
          </a:stretch>
        </p:blipFill>
        <p:spPr>
          <a:xfrm>
            <a:off x="917848" y="1841647"/>
            <a:ext cx="7308304" cy="2908407"/>
          </a:xfrm>
          <a:prstGeom prst="rect">
            <a:avLst/>
          </a:prstGeom>
          <a:ln>
            <a:solidFill>
              <a:schemeClr val="accent1"/>
            </a:solidFill>
          </a:ln>
        </p:spPr>
      </p:pic>
      <p:sp>
        <p:nvSpPr>
          <p:cNvPr id="7" name="Rectangle 6">
            <a:extLst>
              <a:ext uri="{FF2B5EF4-FFF2-40B4-BE49-F238E27FC236}">
                <a16:creationId xmlns:a16="http://schemas.microsoft.com/office/drawing/2014/main" id="{907D02F0-A3E7-0383-12BD-336E545BE48D}"/>
              </a:ext>
            </a:extLst>
          </p:cNvPr>
          <p:cNvSpPr/>
          <p:nvPr/>
        </p:nvSpPr>
        <p:spPr>
          <a:xfrm>
            <a:off x="917848" y="1841646"/>
            <a:ext cx="629816" cy="2980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Rectangle 7">
            <a:extLst>
              <a:ext uri="{FF2B5EF4-FFF2-40B4-BE49-F238E27FC236}">
                <a16:creationId xmlns:a16="http://schemas.microsoft.com/office/drawing/2014/main" id="{57034320-04D0-2199-086C-934E7527C7EC}"/>
              </a:ext>
            </a:extLst>
          </p:cNvPr>
          <p:cNvSpPr/>
          <p:nvPr/>
        </p:nvSpPr>
        <p:spPr>
          <a:xfrm>
            <a:off x="997316" y="2434710"/>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Rectangle 8">
            <a:extLst>
              <a:ext uri="{FF2B5EF4-FFF2-40B4-BE49-F238E27FC236}">
                <a16:creationId xmlns:a16="http://schemas.microsoft.com/office/drawing/2014/main" id="{75551439-1AD9-7810-50F1-1DDB46BFCEDA}"/>
              </a:ext>
            </a:extLst>
          </p:cNvPr>
          <p:cNvSpPr/>
          <p:nvPr/>
        </p:nvSpPr>
        <p:spPr>
          <a:xfrm>
            <a:off x="1213780" y="2434710"/>
            <a:ext cx="352795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TextBox 9">
            <a:extLst>
              <a:ext uri="{FF2B5EF4-FFF2-40B4-BE49-F238E27FC236}">
                <a16:creationId xmlns:a16="http://schemas.microsoft.com/office/drawing/2014/main" id="{35206803-3D63-5197-4413-9130CD26B1C4}"/>
              </a:ext>
            </a:extLst>
          </p:cNvPr>
          <p:cNvSpPr txBox="1"/>
          <p:nvPr/>
        </p:nvSpPr>
        <p:spPr>
          <a:xfrm>
            <a:off x="179512" y="3939902"/>
            <a:ext cx="1728192" cy="646331"/>
          </a:xfrm>
          <a:prstGeom prst="rect">
            <a:avLst/>
          </a:prstGeom>
          <a:solidFill>
            <a:schemeClr val="bg1"/>
          </a:solidFill>
          <a:ln>
            <a:solidFill>
              <a:schemeClr val="accent1"/>
            </a:solidFill>
          </a:ln>
        </p:spPr>
        <p:txBody>
          <a:bodyPr wrap="square" rtlCol="0">
            <a:spAutoFit/>
          </a:bodyPr>
          <a:lstStyle/>
          <a:p>
            <a:r>
              <a:rPr lang="en-US" dirty="0"/>
              <a:t>Active collection linked to CZ</a:t>
            </a:r>
          </a:p>
        </p:txBody>
      </p:sp>
      <p:cxnSp>
        <p:nvCxnSpPr>
          <p:cNvPr id="11" name="Straight Arrow Connector 10">
            <a:extLst>
              <a:ext uri="{FF2B5EF4-FFF2-40B4-BE49-F238E27FC236}">
                <a16:creationId xmlns:a16="http://schemas.microsoft.com/office/drawing/2014/main" id="{5831B181-5103-DAAB-0616-53E2E99718F1}"/>
              </a:ext>
            </a:extLst>
          </p:cNvPr>
          <p:cNvCxnSpPr>
            <a:cxnSpLocks/>
            <a:stCxn id="10" idx="0"/>
          </p:cNvCxnSpPr>
          <p:nvPr/>
        </p:nvCxnSpPr>
        <p:spPr>
          <a:xfrm flipV="1">
            <a:off x="1043608" y="2715766"/>
            <a:ext cx="72008" cy="12241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901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E93DDD-29AC-4C7E-877D-B56AA55FB712}"/>
              </a:ext>
            </a:extLst>
          </p:cNvPr>
          <p:cNvSpPr>
            <a:spLocks noGrp="1"/>
          </p:cNvSpPr>
          <p:nvPr>
            <p:ph type="ctrTitle"/>
          </p:nvPr>
        </p:nvSpPr>
        <p:spPr>
          <a:xfrm>
            <a:off x="107505" y="3319778"/>
            <a:ext cx="8928992" cy="1240583"/>
          </a:xfrm>
        </p:spPr>
        <p:txBody>
          <a:bodyPr/>
          <a:lstStyle/>
          <a:p>
            <a:r>
              <a:rPr lang="en-US" sz="2400" dirty="0"/>
              <a:t>The setup</a:t>
            </a:r>
            <a:endParaRPr lang="LID4096" sz="2400" dirty="0"/>
          </a:p>
        </p:txBody>
      </p:sp>
      <p:sp>
        <p:nvSpPr>
          <p:cNvPr id="6" name="Slide Number Placeholder 1">
            <a:extLst>
              <a:ext uri="{FF2B5EF4-FFF2-40B4-BE49-F238E27FC236}">
                <a16:creationId xmlns:a16="http://schemas.microsoft.com/office/drawing/2014/main" id="{9D0D3B65-8C0E-4DED-A8E8-0BE6F8989B0F}"/>
              </a:ext>
            </a:extLst>
          </p:cNvPr>
          <p:cNvSpPr txBox="1">
            <a:spLocks/>
          </p:cNvSpPr>
          <p:nvPr/>
        </p:nvSpPr>
        <p:spPr>
          <a:xfrm>
            <a:off x="4302217" y="4812039"/>
            <a:ext cx="539567"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fld id="{1C146586-7EC2-481D-848F-8CE41EB2DE6C}" type="slidenum">
              <a:rPr lang="en-US" smtClean="0">
                <a:latin typeface="Calibri"/>
              </a:rPr>
              <a:pPr defTabSz="914378"/>
              <a:t>8</a:t>
            </a:fld>
            <a:endParaRPr lang="en-US" dirty="0">
              <a:latin typeface="Calibri"/>
            </a:endParaRPr>
          </a:p>
        </p:txBody>
      </p:sp>
    </p:spTree>
    <p:extLst>
      <p:ext uri="{BB962C8B-B14F-4D97-AF65-F5344CB8AC3E}">
        <p14:creationId xmlns:p14="http://schemas.microsoft.com/office/powerpoint/2010/main" val="2651079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3428615"/>
          </a:xfrm>
        </p:spPr>
        <p:txBody>
          <a:bodyPr vert="horz" lIns="91440" tIns="45720" rIns="91440" bIns="45720" rtlCol="0" anchor="t">
            <a:noAutofit/>
          </a:bodyPr>
          <a:lstStyle/>
          <a:p>
            <a:r>
              <a:rPr lang="en-US" sz="2000" dirty="0"/>
              <a:t>These are the four steps of the setup:</a:t>
            </a:r>
          </a:p>
          <a:p>
            <a:pPr marL="914400" lvl="1" indent="-457200">
              <a:buFont typeface="+mj-lt"/>
              <a:buAutoNum type="arabicPeriod"/>
            </a:pPr>
            <a:r>
              <a:rPr lang="en-US" dirty="0"/>
              <a:t>Obtain from ProQuest an Ebook-Central site ID.</a:t>
            </a:r>
          </a:p>
          <a:p>
            <a:pPr marL="914400" lvl="1" indent="-457200">
              <a:buFont typeface="+mj-lt"/>
              <a:buAutoNum type="arabicPeriod"/>
            </a:pPr>
            <a:r>
              <a:rPr lang="en-US" dirty="0"/>
              <a:t>Ensure that the electronic collection “Ebook Central Perpetual, DDA and Subscription Titles” (Community Zone Collection ID 614330000000000002) is activated in the institution.  </a:t>
            </a:r>
          </a:p>
          <a:p>
            <a:pPr marL="914400" lvl="1" indent="-457200">
              <a:buFont typeface="+mj-lt"/>
              <a:buAutoNum type="arabicPeriod"/>
            </a:pPr>
            <a:r>
              <a:rPr lang="en-US" dirty="0"/>
              <a:t>Add an integration profile of type “Upload Electronic Holdings” and choose “ProQuest Ebook Central” as the “Provider”.</a:t>
            </a:r>
          </a:p>
          <a:p>
            <a:pPr marL="914400" lvl="1" indent="-457200">
              <a:buFont typeface="+mj-lt"/>
              <a:buAutoNum type="arabicPeriod"/>
            </a:pPr>
            <a:r>
              <a:rPr lang="en-US" dirty="0"/>
              <a:t>In the integration profile fill in the Ebook-Central site ID (which you received from ProQuest) and choose a scheduling option.</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The setup</a:t>
            </a:r>
          </a:p>
        </p:txBody>
      </p:sp>
    </p:spTree>
    <p:extLst>
      <p:ext uri="{BB962C8B-B14F-4D97-AF65-F5344CB8AC3E}">
        <p14:creationId xmlns:p14="http://schemas.microsoft.com/office/powerpoint/2010/main" val="315527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88000</TotalTime>
  <Words>1244</Words>
  <Application>Microsoft Office PowerPoint</Application>
  <PresentationFormat>On-screen Show (16:9)</PresentationFormat>
  <Paragraphs>159</Paragraphs>
  <Slides>35</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Avenir Next LT Pro</vt:lpstr>
      <vt:lpstr>Calibri</vt:lpstr>
      <vt:lpstr>Calibri Light</vt:lpstr>
      <vt:lpstr>IGeLU_2016_16X9 (1)</vt:lpstr>
      <vt:lpstr>Upload Electronic Holdings from ProQuest Ebook Central</vt:lpstr>
      <vt:lpstr>PowerPoint Presentation</vt:lpstr>
      <vt:lpstr>Introduction</vt:lpstr>
      <vt:lpstr>Introduction</vt:lpstr>
      <vt:lpstr>Introduction</vt:lpstr>
      <vt:lpstr>Introduction</vt:lpstr>
      <vt:lpstr>Introduction</vt:lpstr>
      <vt:lpstr>The setup</vt:lpstr>
      <vt:lpstr>The setup</vt:lpstr>
      <vt:lpstr>The setup</vt:lpstr>
      <vt:lpstr>The setup</vt:lpstr>
      <vt:lpstr>The setup</vt:lpstr>
      <vt:lpstr>The setup</vt:lpstr>
      <vt:lpstr>The update from ProQuest</vt:lpstr>
      <vt:lpstr>The update from ProQuest</vt:lpstr>
      <vt:lpstr>The update from ProQuest</vt:lpstr>
      <vt:lpstr>The update from ProQuest</vt:lpstr>
      <vt:lpstr>The update from ProQuest</vt:lpstr>
      <vt:lpstr>The update from ProQuest</vt:lpstr>
      <vt:lpstr>The update from ProQuest</vt:lpstr>
      <vt:lpstr>The update from ProQuest</vt:lpstr>
      <vt:lpstr>The update from ProQuest</vt:lpstr>
      <vt:lpstr>The update from ProQuest</vt:lpstr>
      <vt:lpstr>The update from ProQuest</vt:lpstr>
      <vt:lpstr>The update from ProQuest</vt:lpstr>
      <vt:lpstr>The update from ProQuest</vt:lpstr>
      <vt:lpstr>The update from ProQuest</vt:lpstr>
      <vt:lpstr>The update from ProQuest</vt:lpstr>
      <vt:lpstr>The update from ProQuest</vt:lpstr>
      <vt:lpstr>The update from ProQuest</vt:lpstr>
      <vt:lpstr>The update from ProQuest</vt:lpstr>
      <vt:lpstr>The update from ProQuest</vt:lpstr>
      <vt:lpstr>Summary</vt:lpstr>
      <vt:lpstr>Summary</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679</cp:revision>
  <dcterms:created xsi:type="dcterms:W3CDTF">2017-01-02T15:10:30Z</dcterms:created>
  <dcterms:modified xsi:type="dcterms:W3CDTF">2023-12-12T07:24:58Z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