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9"/>
  </p:notesMasterIdLst>
  <p:handoutMasterIdLst>
    <p:handoutMasterId r:id="rId70"/>
  </p:handoutMasterIdLst>
  <p:sldIdLst>
    <p:sldId id="1782" r:id="rId5"/>
    <p:sldId id="1724" r:id="rId6"/>
    <p:sldId id="1783" r:id="rId7"/>
    <p:sldId id="1997" r:id="rId8"/>
    <p:sldId id="2059" r:id="rId9"/>
    <p:sldId id="2009" r:id="rId10"/>
    <p:sldId id="2060" r:id="rId11"/>
    <p:sldId id="1792" r:id="rId12"/>
    <p:sldId id="1793" r:id="rId13"/>
    <p:sldId id="2061" r:id="rId14"/>
    <p:sldId id="1917" r:id="rId15"/>
    <p:sldId id="2062" r:id="rId16"/>
    <p:sldId id="2063" r:id="rId17"/>
    <p:sldId id="2064" r:id="rId18"/>
    <p:sldId id="1935" r:id="rId19"/>
    <p:sldId id="1918" r:id="rId20"/>
    <p:sldId id="1999" r:id="rId21"/>
    <p:sldId id="2000" r:id="rId22"/>
    <p:sldId id="2065" r:id="rId23"/>
    <p:sldId id="2066" r:id="rId24"/>
    <p:sldId id="2067" r:id="rId25"/>
    <p:sldId id="2068" r:id="rId26"/>
    <p:sldId id="2069" r:id="rId27"/>
    <p:sldId id="2070" r:id="rId28"/>
    <p:sldId id="2071" r:id="rId29"/>
    <p:sldId id="2001" r:id="rId30"/>
    <p:sldId id="1936" r:id="rId31"/>
    <p:sldId id="1922" r:id="rId32"/>
    <p:sldId id="1926" r:id="rId33"/>
    <p:sldId id="1939" r:id="rId34"/>
    <p:sldId id="1976" r:id="rId35"/>
    <p:sldId id="2072" r:id="rId36"/>
    <p:sldId id="2073" r:id="rId37"/>
    <p:sldId id="2074" r:id="rId38"/>
    <p:sldId id="2075" r:id="rId39"/>
    <p:sldId id="2076" r:id="rId40"/>
    <p:sldId id="1995" r:id="rId41"/>
    <p:sldId id="1996" r:id="rId42"/>
    <p:sldId id="2003" r:id="rId43"/>
    <p:sldId id="2004" r:id="rId44"/>
    <p:sldId id="2005" r:id="rId45"/>
    <p:sldId id="2006" r:id="rId46"/>
    <p:sldId id="2007" r:id="rId47"/>
    <p:sldId id="2008" r:id="rId48"/>
    <p:sldId id="2077" r:id="rId49"/>
    <p:sldId id="2079" r:id="rId50"/>
    <p:sldId id="2078" r:id="rId51"/>
    <p:sldId id="2080" r:id="rId52"/>
    <p:sldId id="2081" r:id="rId53"/>
    <p:sldId id="2082" r:id="rId54"/>
    <p:sldId id="2083" r:id="rId55"/>
    <p:sldId id="2084" r:id="rId56"/>
    <p:sldId id="2085" r:id="rId57"/>
    <p:sldId id="2087" r:id="rId58"/>
    <p:sldId id="2088" r:id="rId59"/>
    <p:sldId id="2089" r:id="rId60"/>
    <p:sldId id="2090" r:id="rId61"/>
    <p:sldId id="2091" r:id="rId62"/>
    <p:sldId id="2092" r:id="rId63"/>
    <p:sldId id="2093" r:id="rId64"/>
    <p:sldId id="2094" r:id="rId65"/>
    <p:sldId id="2010" r:id="rId66"/>
    <p:sldId id="2011" r:id="rId67"/>
    <p:sldId id="1786" r:id="rId6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2443" autoAdjust="0"/>
  </p:normalViewPr>
  <p:slideViewPr>
    <p:cSldViewPr>
      <p:cViewPr varScale="1">
        <p:scale>
          <a:sx n="82" d="100"/>
          <a:sy n="82" d="100"/>
        </p:scale>
        <p:origin x="728" y="40"/>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BA7969D7-89B4-479B-8079-E03B09C5410B}"/>
    <pc:docChg chg="undo custSel addSld delSld modSld">
      <pc:chgData name="Yoel Kortick" userId="167978f5-7f40-4909-85d5-d4149554ad4e" providerId="ADAL" clId="{BA7969D7-89B4-479B-8079-E03B09C5410B}" dt="2023-11-29T06:13:51.812" v="1773" actId="20577"/>
      <pc:docMkLst>
        <pc:docMk/>
      </pc:docMkLst>
      <pc:sldChg chg="modSp mod">
        <pc:chgData name="Yoel Kortick" userId="167978f5-7f40-4909-85d5-d4149554ad4e" providerId="ADAL" clId="{BA7969D7-89B4-479B-8079-E03B09C5410B}" dt="2023-11-27T08:02:21.467" v="41" actId="20577"/>
        <pc:sldMkLst>
          <pc:docMk/>
          <pc:sldMk cId="3267142644" sldId="1724"/>
        </pc:sldMkLst>
        <pc:spChg chg="mod">
          <ac:chgData name="Yoel Kortick" userId="167978f5-7f40-4909-85d5-d4149554ad4e" providerId="ADAL" clId="{BA7969D7-89B4-479B-8079-E03B09C5410B}" dt="2023-11-27T08:02:21.467" v="41" actId="20577"/>
          <ac:spMkLst>
            <pc:docMk/>
            <pc:sldMk cId="3267142644" sldId="1724"/>
            <ac:spMk id="63" creationId="{2818E309-CE24-45E0-8F37-EFD6121F7540}"/>
          </ac:spMkLst>
        </pc:spChg>
      </pc:sldChg>
      <pc:sldChg chg="modSp mod">
        <pc:chgData name="Yoel Kortick" userId="167978f5-7f40-4909-85d5-d4149554ad4e" providerId="ADAL" clId="{BA7969D7-89B4-479B-8079-E03B09C5410B}" dt="2023-11-27T08:02:11.349" v="24" actId="14100"/>
        <pc:sldMkLst>
          <pc:docMk/>
          <pc:sldMk cId="1404067891" sldId="1782"/>
        </pc:sldMkLst>
        <pc:spChg chg="mod">
          <ac:chgData name="Yoel Kortick" userId="167978f5-7f40-4909-85d5-d4149554ad4e" providerId="ADAL" clId="{BA7969D7-89B4-479B-8079-E03B09C5410B}" dt="2023-11-27T08:02:11.349" v="24" actId="14100"/>
          <ac:spMkLst>
            <pc:docMk/>
            <pc:sldMk cId="1404067891" sldId="1782"/>
            <ac:spMk id="4" creationId="{A02F1239-CFFA-4E95-8A0B-536CBE397E4E}"/>
          </ac:spMkLst>
        </pc:spChg>
      </pc:sldChg>
      <pc:sldChg chg="del">
        <pc:chgData name="Yoel Kortick" userId="167978f5-7f40-4909-85d5-d4149554ad4e" providerId="ADAL" clId="{BA7969D7-89B4-479B-8079-E03B09C5410B}" dt="2023-11-26T08:14:04.526" v="0" actId="47"/>
        <pc:sldMkLst>
          <pc:docMk/>
          <pc:sldMk cId="1773716853" sldId="1788"/>
        </pc:sldMkLst>
      </pc:sldChg>
      <pc:sldChg chg="modSp mod">
        <pc:chgData name="Yoel Kortick" userId="167978f5-7f40-4909-85d5-d4149554ad4e" providerId="ADAL" clId="{BA7969D7-89B4-479B-8079-E03B09C5410B}" dt="2023-11-29T06:13:51.812" v="1773" actId="20577"/>
        <pc:sldMkLst>
          <pc:docMk/>
          <pc:sldMk cId="3753056614" sldId="1791"/>
        </pc:sldMkLst>
        <pc:spChg chg="mod">
          <ac:chgData name="Yoel Kortick" userId="167978f5-7f40-4909-85d5-d4149554ad4e" providerId="ADAL" clId="{BA7969D7-89B4-479B-8079-E03B09C5410B}" dt="2023-11-29T06:13:51.812" v="1773" actId="20577"/>
          <ac:spMkLst>
            <pc:docMk/>
            <pc:sldMk cId="3753056614" sldId="1791"/>
            <ac:spMk id="4" creationId="{2490F34D-A7E2-4EA9-8B1A-78371A1F1CD1}"/>
          </ac:spMkLst>
        </pc:spChg>
      </pc:sldChg>
      <pc:sldChg chg="modSp">
        <pc:chgData name="Yoel Kortick" userId="167978f5-7f40-4909-85d5-d4149554ad4e" providerId="ADAL" clId="{BA7969D7-89B4-479B-8079-E03B09C5410B}" dt="2023-11-27T09:59:34.499" v="1723"/>
        <pc:sldMkLst>
          <pc:docMk/>
          <pc:sldMk cId="4132155335" sldId="1793"/>
        </pc:sldMkLst>
        <pc:spChg chg="mod">
          <ac:chgData name="Yoel Kortick" userId="167978f5-7f40-4909-85d5-d4149554ad4e" providerId="ADAL" clId="{BA7969D7-89B4-479B-8079-E03B09C5410B}" dt="2023-11-27T09:59:34.499" v="1723"/>
          <ac:spMkLst>
            <pc:docMk/>
            <pc:sldMk cId="4132155335" sldId="1793"/>
            <ac:spMk id="4" creationId="{2490F34D-A7E2-4EA9-8B1A-78371A1F1CD1}"/>
          </ac:spMkLst>
        </pc:spChg>
      </pc:sldChg>
      <pc:sldChg chg="modSp mod">
        <pc:chgData name="Yoel Kortick" userId="167978f5-7f40-4909-85d5-d4149554ad4e" providerId="ADAL" clId="{BA7969D7-89B4-479B-8079-E03B09C5410B}" dt="2023-11-27T09:59:34.499" v="1723"/>
        <pc:sldMkLst>
          <pc:docMk/>
          <pc:sldMk cId="2370129783" sldId="1917"/>
        </pc:sldMkLst>
        <pc:spChg chg="mod">
          <ac:chgData name="Yoel Kortick" userId="167978f5-7f40-4909-85d5-d4149554ad4e" providerId="ADAL" clId="{BA7969D7-89B4-479B-8079-E03B09C5410B}" dt="2023-11-27T09:59:34.499" v="1723"/>
          <ac:spMkLst>
            <pc:docMk/>
            <pc:sldMk cId="2370129783" sldId="1917"/>
            <ac:spMk id="4" creationId="{2490F34D-A7E2-4EA9-8B1A-78371A1F1CD1}"/>
          </ac:spMkLst>
        </pc:spChg>
        <pc:spChg chg="mod">
          <ac:chgData name="Yoel Kortick" userId="167978f5-7f40-4909-85d5-d4149554ad4e" providerId="ADAL" clId="{BA7969D7-89B4-479B-8079-E03B09C5410B}" dt="2023-11-26T08:15:18.298" v="6" actId="1036"/>
          <ac:spMkLst>
            <pc:docMk/>
            <pc:sldMk cId="2370129783" sldId="1917"/>
            <ac:spMk id="6" creationId="{664210A6-707B-FF6B-42C6-8D2F518B60E7}"/>
          </ac:spMkLst>
        </pc:spChg>
        <pc:spChg chg="mod">
          <ac:chgData name="Yoel Kortick" userId="167978f5-7f40-4909-85d5-d4149554ad4e" providerId="ADAL" clId="{BA7969D7-89B4-479B-8079-E03B09C5410B}" dt="2023-11-26T08:15:18.298" v="6" actId="1036"/>
          <ac:spMkLst>
            <pc:docMk/>
            <pc:sldMk cId="2370129783" sldId="1917"/>
            <ac:spMk id="8" creationId="{A8B7D853-E7D6-815E-9927-305C8DEC9799}"/>
          </ac:spMkLst>
        </pc:spChg>
        <pc:picChg chg="mod">
          <ac:chgData name="Yoel Kortick" userId="167978f5-7f40-4909-85d5-d4149554ad4e" providerId="ADAL" clId="{BA7969D7-89B4-479B-8079-E03B09C5410B}" dt="2023-11-26T08:15:18.298" v="6" actId="1036"/>
          <ac:picMkLst>
            <pc:docMk/>
            <pc:sldMk cId="2370129783" sldId="1917"/>
            <ac:picMk id="5" creationId="{2DE39C68-6CB9-A400-335E-B373D37FC71D}"/>
          </ac:picMkLst>
        </pc:picChg>
      </pc:sldChg>
      <pc:sldChg chg="modSp mod">
        <pc:chgData name="Yoel Kortick" userId="167978f5-7f40-4909-85d5-d4149554ad4e" providerId="ADAL" clId="{BA7969D7-89B4-479B-8079-E03B09C5410B}" dt="2023-11-27T09:59:34.499" v="1723"/>
        <pc:sldMkLst>
          <pc:docMk/>
          <pc:sldMk cId="3828660448" sldId="1918"/>
        </pc:sldMkLst>
        <pc:spChg chg="mod">
          <ac:chgData name="Yoel Kortick" userId="167978f5-7f40-4909-85d5-d4149554ad4e" providerId="ADAL" clId="{BA7969D7-89B4-479B-8079-E03B09C5410B}" dt="2023-11-27T09:59:34.499" v="1723"/>
          <ac:spMkLst>
            <pc:docMk/>
            <pc:sldMk cId="3828660448" sldId="1918"/>
            <ac:spMk id="4" creationId="{2490F34D-A7E2-4EA9-8B1A-78371A1F1CD1}"/>
          </ac:spMkLst>
        </pc:spChg>
      </pc:sldChg>
      <pc:sldChg chg="modSp">
        <pc:chgData name="Yoel Kortick" userId="167978f5-7f40-4909-85d5-d4149554ad4e" providerId="ADAL" clId="{BA7969D7-89B4-479B-8079-E03B09C5410B}" dt="2023-11-27T09:59:34.499" v="1723"/>
        <pc:sldMkLst>
          <pc:docMk/>
          <pc:sldMk cId="155175924" sldId="1922"/>
        </pc:sldMkLst>
        <pc:spChg chg="mod">
          <ac:chgData name="Yoel Kortick" userId="167978f5-7f40-4909-85d5-d4149554ad4e" providerId="ADAL" clId="{BA7969D7-89B4-479B-8079-E03B09C5410B}" dt="2023-11-27T09:59:34.499" v="1723"/>
          <ac:spMkLst>
            <pc:docMk/>
            <pc:sldMk cId="155175924" sldId="1922"/>
            <ac:spMk id="10" creationId="{19E9D55E-0049-4072-9DC2-48193A586191}"/>
          </ac:spMkLst>
        </pc:spChg>
      </pc:sldChg>
      <pc:sldChg chg="modSp">
        <pc:chgData name="Yoel Kortick" userId="167978f5-7f40-4909-85d5-d4149554ad4e" providerId="ADAL" clId="{BA7969D7-89B4-479B-8079-E03B09C5410B}" dt="2023-11-27T09:59:34.499" v="1723"/>
        <pc:sldMkLst>
          <pc:docMk/>
          <pc:sldMk cId="1969600818" sldId="1926"/>
        </pc:sldMkLst>
        <pc:spChg chg="mod">
          <ac:chgData name="Yoel Kortick" userId="167978f5-7f40-4909-85d5-d4149554ad4e" providerId="ADAL" clId="{BA7969D7-89B4-479B-8079-E03B09C5410B}" dt="2023-11-27T09:59:34.499" v="1723"/>
          <ac:spMkLst>
            <pc:docMk/>
            <pc:sldMk cId="1969600818" sldId="1926"/>
            <ac:spMk id="5" creationId="{2D1BA1C4-D854-2DEC-E32B-0E247178C2C5}"/>
          </ac:spMkLst>
        </pc:spChg>
        <pc:spChg chg="mod">
          <ac:chgData name="Yoel Kortick" userId="167978f5-7f40-4909-85d5-d4149554ad4e" providerId="ADAL" clId="{BA7969D7-89B4-479B-8079-E03B09C5410B}" dt="2023-11-27T09:59:34.499" v="1723"/>
          <ac:spMkLst>
            <pc:docMk/>
            <pc:sldMk cId="1969600818" sldId="1926"/>
            <ac:spMk id="10" creationId="{19E9D55E-0049-4072-9DC2-48193A586191}"/>
          </ac:spMkLst>
        </pc:spChg>
      </pc:sldChg>
      <pc:sldChg chg="modSp">
        <pc:chgData name="Yoel Kortick" userId="167978f5-7f40-4909-85d5-d4149554ad4e" providerId="ADAL" clId="{BA7969D7-89B4-479B-8079-E03B09C5410B}" dt="2023-11-27T09:59:34.499" v="1723"/>
        <pc:sldMkLst>
          <pc:docMk/>
          <pc:sldMk cId="4076534036" sldId="1939"/>
        </pc:sldMkLst>
        <pc:spChg chg="mod">
          <ac:chgData name="Yoel Kortick" userId="167978f5-7f40-4909-85d5-d4149554ad4e" providerId="ADAL" clId="{BA7969D7-89B4-479B-8079-E03B09C5410B}" dt="2023-11-27T09:59:34.499" v="1723"/>
          <ac:spMkLst>
            <pc:docMk/>
            <pc:sldMk cId="4076534036" sldId="1939"/>
            <ac:spMk id="10" creationId="{19E9D55E-0049-4072-9DC2-48193A586191}"/>
          </ac:spMkLst>
        </pc:spChg>
      </pc:sldChg>
      <pc:sldChg chg="modSp">
        <pc:chgData name="Yoel Kortick" userId="167978f5-7f40-4909-85d5-d4149554ad4e" providerId="ADAL" clId="{BA7969D7-89B4-479B-8079-E03B09C5410B}" dt="2023-11-27T09:59:34.499" v="1723"/>
        <pc:sldMkLst>
          <pc:docMk/>
          <pc:sldMk cId="659316361" sldId="1976"/>
        </pc:sldMkLst>
        <pc:spChg chg="mod">
          <ac:chgData name="Yoel Kortick" userId="167978f5-7f40-4909-85d5-d4149554ad4e" providerId="ADAL" clId="{BA7969D7-89B4-479B-8079-E03B09C5410B}" dt="2023-11-27T09:59:34.499" v="1723"/>
          <ac:spMkLst>
            <pc:docMk/>
            <pc:sldMk cId="659316361" sldId="1976"/>
            <ac:spMk id="16" creationId="{B2EAFB0F-283B-6DD5-8EF5-A3939B56B78E}"/>
          </ac:spMkLst>
        </pc:spChg>
      </pc:sldChg>
      <pc:sldChg chg="modSp">
        <pc:chgData name="Yoel Kortick" userId="167978f5-7f40-4909-85d5-d4149554ad4e" providerId="ADAL" clId="{BA7969D7-89B4-479B-8079-E03B09C5410B}" dt="2023-11-27T09:59:34.499" v="1723"/>
        <pc:sldMkLst>
          <pc:docMk/>
          <pc:sldMk cId="4146543981" sldId="1977"/>
        </pc:sldMkLst>
        <pc:spChg chg="mod">
          <ac:chgData name="Yoel Kortick" userId="167978f5-7f40-4909-85d5-d4149554ad4e" providerId="ADAL" clId="{BA7969D7-89B4-479B-8079-E03B09C5410B}" dt="2023-11-27T09:59:34.499" v="1723"/>
          <ac:spMkLst>
            <pc:docMk/>
            <pc:sldMk cId="4146543981" sldId="1977"/>
            <ac:spMk id="16" creationId="{B2EAFB0F-283B-6DD5-8EF5-A3939B56B78E}"/>
          </ac:spMkLst>
        </pc:spChg>
      </pc:sldChg>
      <pc:sldChg chg="modSp mod">
        <pc:chgData name="Yoel Kortick" userId="167978f5-7f40-4909-85d5-d4149554ad4e" providerId="ADAL" clId="{BA7969D7-89B4-479B-8079-E03B09C5410B}" dt="2023-11-27T09:59:34.499" v="1723"/>
        <pc:sldMkLst>
          <pc:docMk/>
          <pc:sldMk cId="2945707853" sldId="1996"/>
        </pc:sldMkLst>
        <pc:spChg chg="mod">
          <ac:chgData name="Yoel Kortick" userId="167978f5-7f40-4909-85d5-d4149554ad4e" providerId="ADAL" clId="{BA7969D7-89B4-479B-8079-E03B09C5410B}" dt="2023-11-27T09:59:34.499" v="1723"/>
          <ac:spMkLst>
            <pc:docMk/>
            <pc:sldMk cId="2945707853" sldId="1996"/>
            <ac:spMk id="10" creationId="{19E9D55E-0049-4072-9DC2-48193A586191}"/>
          </ac:spMkLst>
        </pc:spChg>
      </pc:sldChg>
      <pc:sldChg chg="modSp">
        <pc:chgData name="Yoel Kortick" userId="167978f5-7f40-4909-85d5-d4149554ad4e" providerId="ADAL" clId="{BA7969D7-89B4-479B-8079-E03B09C5410B}" dt="2023-11-27T09:59:34.499" v="1723"/>
        <pc:sldMkLst>
          <pc:docMk/>
          <pc:sldMk cId="2381708409" sldId="1998"/>
        </pc:sldMkLst>
        <pc:spChg chg="mod">
          <ac:chgData name="Yoel Kortick" userId="167978f5-7f40-4909-85d5-d4149554ad4e" providerId="ADAL" clId="{BA7969D7-89B4-479B-8079-E03B09C5410B}" dt="2023-11-27T09:59:34.499" v="1723"/>
          <ac:spMkLst>
            <pc:docMk/>
            <pc:sldMk cId="2381708409" sldId="1998"/>
            <ac:spMk id="4" creationId="{2490F34D-A7E2-4EA9-8B1A-78371A1F1CD1}"/>
          </ac:spMkLst>
        </pc:spChg>
      </pc:sldChg>
      <pc:sldChg chg="modSp mod">
        <pc:chgData name="Yoel Kortick" userId="167978f5-7f40-4909-85d5-d4149554ad4e" providerId="ADAL" clId="{BA7969D7-89B4-479B-8079-E03B09C5410B}" dt="2023-11-27T09:59:34.499" v="1723"/>
        <pc:sldMkLst>
          <pc:docMk/>
          <pc:sldMk cId="1356658148" sldId="1999"/>
        </pc:sldMkLst>
        <pc:spChg chg="mod">
          <ac:chgData name="Yoel Kortick" userId="167978f5-7f40-4909-85d5-d4149554ad4e" providerId="ADAL" clId="{BA7969D7-89B4-479B-8079-E03B09C5410B}" dt="2023-11-27T09:59:34.499" v="1723"/>
          <ac:spMkLst>
            <pc:docMk/>
            <pc:sldMk cId="1356658148" sldId="1999"/>
            <ac:spMk id="4" creationId="{2490F34D-A7E2-4EA9-8B1A-78371A1F1CD1}"/>
          </ac:spMkLst>
        </pc:spChg>
      </pc:sldChg>
      <pc:sldChg chg="modSp mod">
        <pc:chgData name="Yoel Kortick" userId="167978f5-7f40-4909-85d5-d4149554ad4e" providerId="ADAL" clId="{BA7969D7-89B4-479B-8079-E03B09C5410B}" dt="2023-11-27T09:59:34.499" v="1723"/>
        <pc:sldMkLst>
          <pc:docMk/>
          <pc:sldMk cId="654802575" sldId="2000"/>
        </pc:sldMkLst>
        <pc:spChg chg="mod">
          <ac:chgData name="Yoel Kortick" userId="167978f5-7f40-4909-85d5-d4149554ad4e" providerId="ADAL" clId="{BA7969D7-89B4-479B-8079-E03B09C5410B}" dt="2023-11-27T09:59:34.499" v="1723"/>
          <ac:spMkLst>
            <pc:docMk/>
            <pc:sldMk cId="654802575" sldId="2000"/>
            <ac:spMk id="4" creationId="{2490F34D-A7E2-4EA9-8B1A-78371A1F1CD1}"/>
          </ac:spMkLst>
        </pc:spChg>
      </pc:sldChg>
      <pc:sldChg chg="modSp mod">
        <pc:chgData name="Yoel Kortick" userId="167978f5-7f40-4909-85d5-d4149554ad4e" providerId="ADAL" clId="{BA7969D7-89B4-479B-8079-E03B09C5410B}" dt="2023-11-27T09:59:34.499" v="1723"/>
        <pc:sldMkLst>
          <pc:docMk/>
          <pc:sldMk cId="946172633" sldId="2001"/>
        </pc:sldMkLst>
        <pc:spChg chg="mod">
          <ac:chgData name="Yoel Kortick" userId="167978f5-7f40-4909-85d5-d4149554ad4e" providerId="ADAL" clId="{BA7969D7-89B4-479B-8079-E03B09C5410B}" dt="2023-11-27T09:59:34.499" v="1723"/>
          <ac:spMkLst>
            <pc:docMk/>
            <pc:sldMk cId="946172633" sldId="2001"/>
            <ac:spMk id="4" creationId="{2490F34D-A7E2-4EA9-8B1A-78371A1F1CD1}"/>
          </ac:spMkLst>
        </pc:spChg>
      </pc:sldChg>
      <pc:sldChg chg="modSp">
        <pc:chgData name="Yoel Kortick" userId="167978f5-7f40-4909-85d5-d4149554ad4e" providerId="ADAL" clId="{BA7969D7-89B4-479B-8079-E03B09C5410B}" dt="2023-11-27T09:59:34.499" v="1723"/>
        <pc:sldMkLst>
          <pc:docMk/>
          <pc:sldMk cId="2251509354" sldId="2002"/>
        </pc:sldMkLst>
        <pc:spChg chg="mod">
          <ac:chgData name="Yoel Kortick" userId="167978f5-7f40-4909-85d5-d4149554ad4e" providerId="ADAL" clId="{BA7969D7-89B4-479B-8079-E03B09C5410B}" dt="2023-11-27T09:59:34.499" v="1723"/>
          <ac:spMkLst>
            <pc:docMk/>
            <pc:sldMk cId="2251509354" sldId="2002"/>
            <ac:spMk id="4" creationId="{2490F34D-A7E2-4EA9-8B1A-78371A1F1CD1}"/>
          </ac:spMkLst>
        </pc:spChg>
      </pc:sldChg>
      <pc:sldChg chg="modSp">
        <pc:chgData name="Yoel Kortick" userId="167978f5-7f40-4909-85d5-d4149554ad4e" providerId="ADAL" clId="{BA7969D7-89B4-479B-8079-E03B09C5410B}" dt="2023-11-27T09:59:34.499" v="1723"/>
        <pc:sldMkLst>
          <pc:docMk/>
          <pc:sldMk cId="130197306" sldId="2003"/>
        </pc:sldMkLst>
        <pc:spChg chg="mod">
          <ac:chgData name="Yoel Kortick" userId="167978f5-7f40-4909-85d5-d4149554ad4e" providerId="ADAL" clId="{BA7969D7-89B4-479B-8079-E03B09C5410B}" dt="2023-11-27T09:59:34.499" v="1723"/>
          <ac:spMkLst>
            <pc:docMk/>
            <pc:sldMk cId="130197306" sldId="2003"/>
            <ac:spMk id="10" creationId="{19E9D55E-0049-4072-9DC2-48193A586191}"/>
          </ac:spMkLst>
        </pc:spChg>
      </pc:sldChg>
      <pc:sldChg chg="addSp delSp modSp mod">
        <pc:chgData name="Yoel Kortick" userId="167978f5-7f40-4909-85d5-d4149554ad4e" providerId="ADAL" clId="{BA7969D7-89B4-479B-8079-E03B09C5410B}" dt="2023-11-27T10:02:44.726" v="1733" actId="208"/>
        <pc:sldMkLst>
          <pc:docMk/>
          <pc:sldMk cId="841814455" sldId="2004"/>
        </pc:sldMkLst>
        <pc:spChg chg="mod">
          <ac:chgData name="Yoel Kortick" userId="167978f5-7f40-4909-85d5-d4149554ad4e" providerId="ADAL" clId="{BA7969D7-89B4-479B-8079-E03B09C5410B}" dt="2023-11-27T10:02:38.324" v="1730" actId="14100"/>
          <ac:spMkLst>
            <pc:docMk/>
            <pc:sldMk cId="841814455" sldId="2004"/>
            <ac:spMk id="5" creationId="{C116341A-F81D-8FDC-DCD9-B8423A27A9FA}"/>
          </ac:spMkLst>
        </pc:spChg>
        <pc:spChg chg="mod">
          <ac:chgData name="Yoel Kortick" userId="167978f5-7f40-4909-85d5-d4149554ad4e" providerId="ADAL" clId="{BA7969D7-89B4-479B-8079-E03B09C5410B}" dt="2023-11-27T10:02:42.987" v="1732" actId="14100"/>
          <ac:spMkLst>
            <pc:docMk/>
            <pc:sldMk cId="841814455" sldId="2004"/>
            <ac:spMk id="6" creationId="{6E7150AE-7A9A-1BFE-FC61-AC564FA3771C}"/>
          </ac:spMkLst>
        </pc:spChg>
        <pc:spChg chg="mod">
          <ac:chgData name="Yoel Kortick" userId="167978f5-7f40-4909-85d5-d4149554ad4e" providerId="ADAL" clId="{BA7969D7-89B4-479B-8079-E03B09C5410B}" dt="2023-11-27T09:45:46.736" v="1341" actId="20577"/>
          <ac:spMkLst>
            <pc:docMk/>
            <pc:sldMk cId="841814455" sldId="2004"/>
            <ac:spMk id="10" creationId="{19E9D55E-0049-4072-9DC2-48193A586191}"/>
          </ac:spMkLst>
        </pc:spChg>
        <pc:picChg chg="del">
          <ac:chgData name="Yoel Kortick" userId="167978f5-7f40-4909-85d5-d4149554ad4e" providerId="ADAL" clId="{BA7969D7-89B4-479B-8079-E03B09C5410B}" dt="2023-11-27T10:02:25.882" v="1724" actId="478"/>
          <ac:picMkLst>
            <pc:docMk/>
            <pc:sldMk cId="841814455" sldId="2004"/>
            <ac:picMk id="4" creationId="{25767502-AEAB-8241-1A29-3E2F354F1C0A}"/>
          </ac:picMkLst>
        </pc:picChg>
        <pc:picChg chg="add mod ord">
          <ac:chgData name="Yoel Kortick" userId="167978f5-7f40-4909-85d5-d4149554ad4e" providerId="ADAL" clId="{BA7969D7-89B4-479B-8079-E03B09C5410B}" dt="2023-11-27T10:02:44.726" v="1733" actId="208"/>
          <ac:picMkLst>
            <pc:docMk/>
            <pc:sldMk cId="841814455" sldId="2004"/>
            <ac:picMk id="7" creationId="{ED3EC977-AD70-74B8-6B29-058F5958EA91}"/>
          </ac:picMkLst>
        </pc:picChg>
      </pc:sldChg>
      <pc:sldChg chg="modSp">
        <pc:chgData name="Yoel Kortick" userId="167978f5-7f40-4909-85d5-d4149554ad4e" providerId="ADAL" clId="{BA7969D7-89B4-479B-8079-E03B09C5410B}" dt="2023-11-27T09:59:34.499" v="1723"/>
        <pc:sldMkLst>
          <pc:docMk/>
          <pc:sldMk cId="1343478844" sldId="2005"/>
        </pc:sldMkLst>
        <pc:spChg chg="mod">
          <ac:chgData name="Yoel Kortick" userId="167978f5-7f40-4909-85d5-d4149554ad4e" providerId="ADAL" clId="{BA7969D7-89B4-479B-8079-E03B09C5410B}" dt="2023-11-27T09:59:34.499" v="1723"/>
          <ac:spMkLst>
            <pc:docMk/>
            <pc:sldMk cId="1343478844" sldId="2005"/>
            <ac:spMk id="10" creationId="{19E9D55E-0049-4072-9DC2-48193A586191}"/>
          </ac:spMkLst>
        </pc:spChg>
      </pc:sldChg>
      <pc:sldChg chg="modSp">
        <pc:chgData name="Yoel Kortick" userId="167978f5-7f40-4909-85d5-d4149554ad4e" providerId="ADAL" clId="{BA7969D7-89B4-479B-8079-E03B09C5410B}" dt="2023-11-27T09:59:34.499" v="1723"/>
        <pc:sldMkLst>
          <pc:docMk/>
          <pc:sldMk cId="2340199546" sldId="2006"/>
        </pc:sldMkLst>
        <pc:spChg chg="mod">
          <ac:chgData name="Yoel Kortick" userId="167978f5-7f40-4909-85d5-d4149554ad4e" providerId="ADAL" clId="{BA7969D7-89B4-479B-8079-E03B09C5410B}" dt="2023-11-27T09:59:34.499" v="1723"/>
          <ac:spMkLst>
            <pc:docMk/>
            <pc:sldMk cId="2340199546" sldId="2006"/>
            <ac:spMk id="10" creationId="{19E9D55E-0049-4072-9DC2-48193A586191}"/>
          </ac:spMkLst>
        </pc:spChg>
      </pc:sldChg>
      <pc:sldChg chg="modSp">
        <pc:chgData name="Yoel Kortick" userId="167978f5-7f40-4909-85d5-d4149554ad4e" providerId="ADAL" clId="{BA7969D7-89B4-479B-8079-E03B09C5410B}" dt="2023-11-27T09:59:34.499" v="1723"/>
        <pc:sldMkLst>
          <pc:docMk/>
          <pc:sldMk cId="3471335470" sldId="2007"/>
        </pc:sldMkLst>
        <pc:spChg chg="mod">
          <ac:chgData name="Yoel Kortick" userId="167978f5-7f40-4909-85d5-d4149554ad4e" providerId="ADAL" clId="{BA7969D7-89B4-479B-8079-E03B09C5410B}" dt="2023-11-27T09:59:34.499" v="1723"/>
          <ac:spMkLst>
            <pc:docMk/>
            <pc:sldMk cId="3471335470" sldId="2007"/>
            <ac:spMk id="10" creationId="{19E9D55E-0049-4072-9DC2-48193A586191}"/>
          </ac:spMkLst>
        </pc:spChg>
      </pc:sldChg>
      <pc:sldChg chg="modSp">
        <pc:chgData name="Yoel Kortick" userId="167978f5-7f40-4909-85d5-d4149554ad4e" providerId="ADAL" clId="{BA7969D7-89B4-479B-8079-E03B09C5410B}" dt="2023-11-27T09:59:34.499" v="1723"/>
        <pc:sldMkLst>
          <pc:docMk/>
          <pc:sldMk cId="421026720" sldId="2009"/>
        </pc:sldMkLst>
        <pc:spChg chg="mod">
          <ac:chgData name="Yoel Kortick" userId="167978f5-7f40-4909-85d5-d4149554ad4e" providerId="ADAL" clId="{BA7969D7-89B4-479B-8079-E03B09C5410B}" dt="2023-11-27T09:59:34.499" v="1723"/>
          <ac:spMkLst>
            <pc:docMk/>
            <pc:sldMk cId="421026720" sldId="2009"/>
            <ac:spMk id="4" creationId="{2490F34D-A7E2-4EA9-8B1A-78371A1F1CD1}"/>
          </ac:spMkLst>
        </pc:spChg>
      </pc:sldChg>
      <pc:sldChg chg="modSp">
        <pc:chgData name="Yoel Kortick" userId="167978f5-7f40-4909-85d5-d4149554ad4e" providerId="ADAL" clId="{BA7969D7-89B4-479B-8079-E03B09C5410B}" dt="2023-11-27T09:59:34.499" v="1723"/>
        <pc:sldMkLst>
          <pc:docMk/>
          <pc:sldMk cId="2281969264" sldId="2011"/>
        </pc:sldMkLst>
        <pc:spChg chg="mod">
          <ac:chgData name="Yoel Kortick" userId="167978f5-7f40-4909-85d5-d4149554ad4e" providerId="ADAL" clId="{BA7969D7-89B4-479B-8079-E03B09C5410B}" dt="2023-11-27T09:59:34.499" v="1723"/>
          <ac:spMkLst>
            <pc:docMk/>
            <pc:sldMk cId="2281969264" sldId="2011"/>
            <ac:spMk id="4" creationId="{2490F34D-A7E2-4EA9-8B1A-78371A1F1CD1}"/>
          </ac:spMkLst>
        </pc:spChg>
      </pc:sldChg>
      <pc:sldChg chg="modSp">
        <pc:chgData name="Yoel Kortick" userId="167978f5-7f40-4909-85d5-d4149554ad4e" providerId="ADAL" clId="{BA7969D7-89B4-479B-8079-E03B09C5410B}" dt="2023-11-27T09:59:34.499" v="1723"/>
        <pc:sldMkLst>
          <pc:docMk/>
          <pc:sldMk cId="1135368109" sldId="2012"/>
        </pc:sldMkLst>
        <pc:spChg chg="mod">
          <ac:chgData name="Yoel Kortick" userId="167978f5-7f40-4909-85d5-d4149554ad4e" providerId="ADAL" clId="{BA7969D7-89B4-479B-8079-E03B09C5410B}" dt="2023-11-27T09:59:34.499" v="1723"/>
          <ac:spMkLst>
            <pc:docMk/>
            <pc:sldMk cId="1135368109" sldId="2012"/>
            <ac:spMk id="4" creationId="{2490F34D-A7E2-4EA9-8B1A-78371A1F1CD1}"/>
          </ac:spMkLst>
        </pc:spChg>
      </pc:sldChg>
      <pc:sldChg chg="modSp">
        <pc:chgData name="Yoel Kortick" userId="167978f5-7f40-4909-85d5-d4149554ad4e" providerId="ADAL" clId="{BA7969D7-89B4-479B-8079-E03B09C5410B}" dt="2023-11-27T09:59:34.499" v="1723"/>
        <pc:sldMkLst>
          <pc:docMk/>
          <pc:sldMk cId="3602258422" sldId="2014"/>
        </pc:sldMkLst>
        <pc:spChg chg="mod">
          <ac:chgData name="Yoel Kortick" userId="167978f5-7f40-4909-85d5-d4149554ad4e" providerId="ADAL" clId="{BA7969D7-89B4-479B-8079-E03B09C5410B}" dt="2023-11-27T09:59:34.499" v="1723"/>
          <ac:spMkLst>
            <pc:docMk/>
            <pc:sldMk cId="3602258422" sldId="2014"/>
            <ac:spMk id="4" creationId="{2490F34D-A7E2-4EA9-8B1A-78371A1F1CD1}"/>
          </ac:spMkLst>
        </pc:spChg>
      </pc:sldChg>
      <pc:sldChg chg="modSp">
        <pc:chgData name="Yoel Kortick" userId="167978f5-7f40-4909-85d5-d4149554ad4e" providerId="ADAL" clId="{BA7969D7-89B4-479B-8079-E03B09C5410B}" dt="2023-11-27T09:59:34.499" v="1723"/>
        <pc:sldMkLst>
          <pc:docMk/>
          <pc:sldMk cId="4048764639" sldId="2015"/>
        </pc:sldMkLst>
        <pc:spChg chg="mod">
          <ac:chgData name="Yoel Kortick" userId="167978f5-7f40-4909-85d5-d4149554ad4e" providerId="ADAL" clId="{BA7969D7-89B4-479B-8079-E03B09C5410B}" dt="2023-11-27T09:59:34.499" v="1723"/>
          <ac:spMkLst>
            <pc:docMk/>
            <pc:sldMk cId="4048764639" sldId="2015"/>
            <ac:spMk id="4" creationId="{2490F34D-A7E2-4EA9-8B1A-78371A1F1CD1}"/>
          </ac:spMkLst>
        </pc:spChg>
      </pc:sldChg>
      <pc:sldChg chg="modSp">
        <pc:chgData name="Yoel Kortick" userId="167978f5-7f40-4909-85d5-d4149554ad4e" providerId="ADAL" clId="{BA7969D7-89B4-479B-8079-E03B09C5410B}" dt="2023-11-27T09:59:34.499" v="1723"/>
        <pc:sldMkLst>
          <pc:docMk/>
          <pc:sldMk cId="3783655907" sldId="2017"/>
        </pc:sldMkLst>
        <pc:spChg chg="mod">
          <ac:chgData name="Yoel Kortick" userId="167978f5-7f40-4909-85d5-d4149554ad4e" providerId="ADAL" clId="{BA7969D7-89B4-479B-8079-E03B09C5410B}" dt="2023-11-27T09:59:34.499" v="1723"/>
          <ac:spMkLst>
            <pc:docMk/>
            <pc:sldMk cId="3783655907" sldId="2017"/>
            <ac:spMk id="2" creationId="{4C346591-C024-0538-2A70-2EB22A915797}"/>
          </ac:spMkLst>
        </pc:spChg>
        <pc:spChg chg="mod">
          <ac:chgData name="Yoel Kortick" userId="167978f5-7f40-4909-85d5-d4149554ad4e" providerId="ADAL" clId="{BA7969D7-89B4-479B-8079-E03B09C5410B}" dt="2023-11-27T09:59:34.499" v="1723"/>
          <ac:spMkLst>
            <pc:docMk/>
            <pc:sldMk cId="3783655907" sldId="2017"/>
            <ac:spMk id="7" creationId="{5304A87F-34E4-79AF-46B4-54765B5BBB87}"/>
          </ac:spMkLst>
        </pc:spChg>
      </pc:sldChg>
      <pc:sldChg chg="modSp">
        <pc:chgData name="Yoel Kortick" userId="167978f5-7f40-4909-85d5-d4149554ad4e" providerId="ADAL" clId="{BA7969D7-89B4-479B-8079-E03B09C5410B}" dt="2023-11-27T09:59:34.499" v="1723"/>
        <pc:sldMkLst>
          <pc:docMk/>
          <pc:sldMk cId="2995538774" sldId="2025"/>
        </pc:sldMkLst>
        <pc:spChg chg="mod">
          <ac:chgData name="Yoel Kortick" userId="167978f5-7f40-4909-85d5-d4149554ad4e" providerId="ADAL" clId="{BA7969D7-89B4-479B-8079-E03B09C5410B}" dt="2023-11-27T09:59:34.499" v="1723"/>
          <ac:spMkLst>
            <pc:docMk/>
            <pc:sldMk cId="2995538774" sldId="2025"/>
            <ac:spMk id="4" creationId="{2490F34D-A7E2-4EA9-8B1A-78371A1F1CD1}"/>
          </ac:spMkLst>
        </pc:spChg>
      </pc:sldChg>
      <pc:sldChg chg="modSp">
        <pc:chgData name="Yoel Kortick" userId="167978f5-7f40-4909-85d5-d4149554ad4e" providerId="ADAL" clId="{BA7969D7-89B4-479B-8079-E03B09C5410B}" dt="2023-11-27T09:59:34.499" v="1723"/>
        <pc:sldMkLst>
          <pc:docMk/>
          <pc:sldMk cId="427259885" sldId="2027"/>
        </pc:sldMkLst>
        <pc:spChg chg="mod">
          <ac:chgData name="Yoel Kortick" userId="167978f5-7f40-4909-85d5-d4149554ad4e" providerId="ADAL" clId="{BA7969D7-89B4-479B-8079-E03B09C5410B}" dt="2023-11-27T09:59:34.499" v="1723"/>
          <ac:spMkLst>
            <pc:docMk/>
            <pc:sldMk cId="427259885" sldId="2027"/>
            <ac:spMk id="4" creationId="{2490F34D-A7E2-4EA9-8B1A-78371A1F1CD1}"/>
          </ac:spMkLst>
        </pc:spChg>
      </pc:sldChg>
      <pc:sldChg chg="modSp">
        <pc:chgData name="Yoel Kortick" userId="167978f5-7f40-4909-85d5-d4149554ad4e" providerId="ADAL" clId="{BA7969D7-89B4-479B-8079-E03B09C5410B}" dt="2023-11-27T09:59:34.499" v="1723"/>
        <pc:sldMkLst>
          <pc:docMk/>
          <pc:sldMk cId="538266131" sldId="2031"/>
        </pc:sldMkLst>
        <pc:spChg chg="mod">
          <ac:chgData name="Yoel Kortick" userId="167978f5-7f40-4909-85d5-d4149554ad4e" providerId="ADAL" clId="{BA7969D7-89B4-479B-8079-E03B09C5410B}" dt="2023-11-27T09:59:34.499" v="1723"/>
          <ac:spMkLst>
            <pc:docMk/>
            <pc:sldMk cId="538266131" sldId="2031"/>
            <ac:spMk id="4" creationId="{2490F34D-A7E2-4EA9-8B1A-78371A1F1CD1}"/>
          </ac:spMkLst>
        </pc:spChg>
      </pc:sldChg>
      <pc:sldChg chg="modSp">
        <pc:chgData name="Yoel Kortick" userId="167978f5-7f40-4909-85d5-d4149554ad4e" providerId="ADAL" clId="{BA7969D7-89B4-479B-8079-E03B09C5410B}" dt="2023-11-27T09:59:34.499" v="1723"/>
        <pc:sldMkLst>
          <pc:docMk/>
          <pc:sldMk cId="740404641" sldId="2041"/>
        </pc:sldMkLst>
        <pc:spChg chg="mod">
          <ac:chgData name="Yoel Kortick" userId="167978f5-7f40-4909-85d5-d4149554ad4e" providerId="ADAL" clId="{BA7969D7-89B4-479B-8079-E03B09C5410B}" dt="2023-11-27T09:59:34.499" v="1723"/>
          <ac:spMkLst>
            <pc:docMk/>
            <pc:sldMk cId="740404641" sldId="2041"/>
            <ac:spMk id="4" creationId="{2490F34D-A7E2-4EA9-8B1A-78371A1F1CD1}"/>
          </ac:spMkLst>
        </pc:spChg>
      </pc:sldChg>
      <pc:sldChg chg="del">
        <pc:chgData name="Yoel Kortick" userId="167978f5-7f40-4909-85d5-d4149554ad4e" providerId="ADAL" clId="{BA7969D7-89B4-479B-8079-E03B09C5410B}" dt="2023-11-26T12:02:09.490" v="21" actId="47"/>
        <pc:sldMkLst>
          <pc:docMk/>
          <pc:sldMk cId="3199765203" sldId="2043"/>
        </pc:sldMkLst>
      </pc:sldChg>
      <pc:sldChg chg="modSp">
        <pc:chgData name="Yoel Kortick" userId="167978f5-7f40-4909-85d5-d4149554ad4e" providerId="ADAL" clId="{BA7969D7-89B4-479B-8079-E03B09C5410B}" dt="2023-11-27T09:59:34.499" v="1723"/>
        <pc:sldMkLst>
          <pc:docMk/>
          <pc:sldMk cId="4092916735" sldId="2044"/>
        </pc:sldMkLst>
        <pc:spChg chg="mod">
          <ac:chgData name="Yoel Kortick" userId="167978f5-7f40-4909-85d5-d4149554ad4e" providerId="ADAL" clId="{BA7969D7-89B4-479B-8079-E03B09C5410B}" dt="2023-11-27T09:59:34.499" v="1723"/>
          <ac:spMkLst>
            <pc:docMk/>
            <pc:sldMk cId="4092916735" sldId="2044"/>
            <ac:spMk id="4" creationId="{2490F34D-A7E2-4EA9-8B1A-78371A1F1CD1}"/>
          </ac:spMkLst>
        </pc:spChg>
      </pc:sldChg>
      <pc:sldChg chg="addSp delSp modSp mod">
        <pc:chgData name="Yoel Kortick" userId="167978f5-7f40-4909-85d5-d4149554ad4e" providerId="ADAL" clId="{BA7969D7-89B4-479B-8079-E03B09C5410B}" dt="2023-11-27T09:59:34.499" v="1723"/>
        <pc:sldMkLst>
          <pc:docMk/>
          <pc:sldMk cId="2209988054" sldId="2045"/>
        </pc:sldMkLst>
        <pc:spChg chg="mod">
          <ac:chgData name="Yoel Kortick" userId="167978f5-7f40-4909-85d5-d4149554ad4e" providerId="ADAL" clId="{BA7969D7-89B4-479B-8079-E03B09C5410B}" dt="2023-11-27T09:59:34.499" v="1723"/>
          <ac:spMkLst>
            <pc:docMk/>
            <pc:sldMk cId="2209988054" sldId="2045"/>
            <ac:spMk id="4" creationId="{2490F34D-A7E2-4EA9-8B1A-78371A1F1CD1}"/>
          </ac:spMkLst>
        </pc:spChg>
        <pc:spChg chg="add del">
          <ac:chgData name="Yoel Kortick" userId="167978f5-7f40-4909-85d5-d4149554ad4e" providerId="ADAL" clId="{BA7969D7-89B4-479B-8079-E03B09C5410B}" dt="2023-11-27T08:03:10.495" v="43" actId="478"/>
          <ac:spMkLst>
            <pc:docMk/>
            <pc:sldMk cId="2209988054" sldId="2045"/>
            <ac:spMk id="5" creationId="{D2A54226-1C21-179D-7E8B-531CCA3C35C9}"/>
          </ac:spMkLst>
        </pc:spChg>
      </pc:sldChg>
      <pc:sldChg chg="modSp add mod">
        <pc:chgData name="Yoel Kortick" userId="167978f5-7f40-4909-85d5-d4149554ad4e" providerId="ADAL" clId="{BA7969D7-89B4-479B-8079-E03B09C5410B}" dt="2023-11-27T08:03:52.687" v="59" actId="20577"/>
        <pc:sldMkLst>
          <pc:docMk/>
          <pc:sldMk cId="18181161" sldId="2046"/>
        </pc:sldMkLst>
        <pc:spChg chg="mod">
          <ac:chgData name="Yoel Kortick" userId="167978f5-7f40-4909-85d5-d4149554ad4e" providerId="ADAL" clId="{BA7969D7-89B4-479B-8079-E03B09C5410B}" dt="2023-11-27T08:03:52.687" v="59" actId="20577"/>
          <ac:spMkLst>
            <pc:docMk/>
            <pc:sldMk cId="18181161" sldId="2046"/>
            <ac:spMk id="3" creationId="{440E2C51-CB70-4EE1-8E6B-DADCB74DEC44}"/>
          </ac:spMkLst>
        </pc:spChg>
      </pc:sldChg>
      <pc:sldChg chg="addSp delSp modSp add mod">
        <pc:chgData name="Yoel Kortick" userId="167978f5-7f40-4909-85d5-d4149554ad4e" providerId="ADAL" clId="{BA7969D7-89B4-479B-8079-E03B09C5410B}" dt="2023-11-27T09:59:34.499" v="1723"/>
        <pc:sldMkLst>
          <pc:docMk/>
          <pc:sldMk cId="4074614249" sldId="2047"/>
        </pc:sldMkLst>
        <pc:spChg chg="mod">
          <ac:chgData name="Yoel Kortick" userId="167978f5-7f40-4909-85d5-d4149554ad4e" providerId="ADAL" clId="{BA7969D7-89B4-479B-8079-E03B09C5410B}" dt="2023-11-27T08:04:01.084" v="74" actId="20577"/>
          <ac:spMkLst>
            <pc:docMk/>
            <pc:sldMk cId="4074614249" sldId="2047"/>
            <ac:spMk id="3" creationId="{4FC18B40-6547-41EC-8A0E-1C8F40E0A42F}"/>
          </ac:spMkLst>
        </pc:spChg>
        <pc:spChg chg="mod">
          <ac:chgData name="Yoel Kortick" userId="167978f5-7f40-4909-85d5-d4149554ad4e" providerId="ADAL" clId="{BA7969D7-89B4-479B-8079-E03B09C5410B}" dt="2023-11-27T09:59:34.499" v="1723"/>
          <ac:spMkLst>
            <pc:docMk/>
            <pc:sldMk cId="4074614249" sldId="2047"/>
            <ac:spMk id="4" creationId="{2490F34D-A7E2-4EA9-8B1A-78371A1F1CD1}"/>
          </ac:spMkLst>
        </pc:spChg>
        <pc:spChg chg="add del mod">
          <ac:chgData name="Yoel Kortick" userId="167978f5-7f40-4909-85d5-d4149554ad4e" providerId="ADAL" clId="{BA7969D7-89B4-479B-8079-E03B09C5410B}" dt="2023-11-27T09:56:07.858" v="1570" actId="478"/>
          <ac:spMkLst>
            <pc:docMk/>
            <pc:sldMk cId="4074614249" sldId="2047"/>
            <ac:spMk id="6" creationId="{123FA553-385D-C606-3EF3-594E994D49FA}"/>
          </ac:spMkLst>
        </pc:spChg>
        <pc:picChg chg="add del mod">
          <ac:chgData name="Yoel Kortick" userId="167978f5-7f40-4909-85d5-d4149554ad4e" providerId="ADAL" clId="{BA7969D7-89B4-479B-8079-E03B09C5410B}" dt="2023-11-27T09:27:47.249" v="1035" actId="478"/>
          <ac:picMkLst>
            <pc:docMk/>
            <pc:sldMk cId="4074614249" sldId="2047"/>
            <ac:picMk id="5" creationId="{98F57A4E-293F-3DC3-888A-7BDBF9A3DF5D}"/>
          </ac:picMkLst>
        </pc:picChg>
        <pc:picChg chg="add del mod">
          <ac:chgData name="Yoel Kortick" userId="167978f5-7f40-4909-85d5-d4149554ad4e" providerId="ADAL" clId="{BA7969D7-89B4-479B-8079-E03B09C5410B}" dt="2023-11-27T09:29:37.866" v="1053" actId="478"/>
          <ac:picMkLst>
            <pc:docMk/>
            <pc:sldMk cId="4074614249" sldId="2047"/>
            <ac:picMk id="8" creationId="{36F18469-8D54-2FDE-EF48-8B7EC4F3DA14}"/>
          </ac:picMkLst>
        </pc:picChg>
        <pc:picChg chg="add del mod">
          <ac:chgData name="Yoel Kortick" userId="167978f5-7f40-4909-85d5-d4149554ad4e" providerId="ADAL" clId="{BA7969D7-89B4-479B-8079-E03B09C5410B}" dt="2023-11-27T09:56:09.377" v="1571" actId="478"/>
          <ac:picMkLst>
            <pc:docMk/>
            <pc:sldMk cId="4074614249" sldId="2047"/>
            <ac:picMk id="10" creationId="{52784285-29AC-1CD7-CC2C-FAB1F96A0C4A}"/>
          </ac:picMkLst>
        </pc:picChg>
      </pc:sldChg>
      <pc:sldChg chg="addSp delSp modSp add mod">
        <pc:chgData name="Yoel Kortick" userId="167978f5-7f40-4909-85d5-d4149554ad4e" providerId="ADAL" clId="{BA7969D7-89B4-479B-8079-E03B09C5410B}" dt="2023-11-27T09:59:34.499" v="1723"/>
        <pc:sldMkLst>
          <pc:docMk/>
          <pc:sldMk cId="4202315657" sldId="2048"/>
        </pc:sldMkLst>
        <pc:spChg chg="mod">
          <ac:chgData name="Yoel Kortick" userId="167978f5-7f40-4909-85d5-d4149554ad4e" providerId="ADAL" clId="{BA7969D7-89B4-479B-8079-E03B09C5410B}" dt="2023-11-27T09:59:34.499" v="1723"/>
          <ac:spMkLst>
            <pc:docMk/>
            <pc:sldMk cId="4202315657" sldId="2048"/>
            <ac:spMk id="4" creationId="{2490F34D-A7E2-4EA9-8B1A-78371A1F1CD1}"/>
          </ac:spMkLst>
        </pc:spChg>
        <pc:spChg chg="del">
          <ac:chgData name="Yoel Kortick" userId="167978f5-7f40-4909-85d5-d4149554ad4e" providerId="ADAL" clId="{BA7969D7-89B4-479B-8079-E03B09C5410B}" dt="2023-11-27T08:11:09.682" v="364" actId="478"/>
          <ac:spMkLst>
            <pc:docMk/>
            <pc:sldMk cId="4202315657" sldId="2048"/>
            <ac:spMk id="6" creationId="{123FA553-385D-C606-3EF3-594E994D49FA}"/>
          </ac:spMkLst>
        </pc:spChg>
        <pc:spChg chg="add mod">
          <ac:chgData name="Yoel Kortick" userId="167978f5-7f40-4909-85d5-d4149554ad4e" providerId="ADAL" clId="{BA7969D7-89B4-479B-8079-E03B09C5410B}" dt="2023-11-27T08:13:06.362" v="384" actId="1076"/>
          <ac:spMkLst>
            <pc:docMk/>
            <pc:sldMk cId="4202315657" sldId="2048"/>
            <ac:spMk id="8" creationId="{4CC83FE6-8C0A-DFAB-45A0-D755BB2FD9E5}"/>
          </ac:spMkLst>
        </pc:spChg>
        <pc:spChg chg="add mod">
          <ac:chgData name="Yoel Kortick" userId="167978f5-7f40-4909-85d5-d4149554ad4e" providerId="ADAL" clId="{BA7969D7-89B4-479B-8079-E03B09C5410B}" dt="2023-11-27T09:31:53.993" v="1095" actId="14100"/>
          <ac:spMkLst>
            <pc:docMk/>
            <pc:sldMk cId="4202315657" sldId="2048"/>
            <ac:spMk id="11" creationId="{81A9D36E-DFFF-E23C-A808-EF509E34A753}"/>
          </ac:spMkLst>
        </pc:spChg>
        <pc:picChg chg="del">
          <ac:chgData name="Yoel Kortick" userId="167978f5-7f40-4909-85d5-d4149554ad4e" providerId="ADAL" clId="{BA7969D7-89B4-479B-8079-E03B09C5410B}" dt="2023-11-27T08:11:07.911" v="363" actId="478"/>
          <ac:picMkLst>
            <pc:docMk/>
            <pc:sldMk cId="4202315657" sldId="2048"/>
            <ac:picMk id="5" creationId="{98F57A4E-293F-3DC3-888A-7BDBF9A3DF5D}"/>
          </ac:picMkLst>
        </pc:picChg>
        <pc:picChg chg="add mod">
          <ac:chgData name="Yoel Kortick" userId="167978f5-7f40-4909-85d5-d4149554ad4e" providerId="ADAL" clId="{BA7969D7-89B4-479B-8079-E03B09C5410B}" dt="2023-11-27T08:11:52.356" v="369" actId="1076"/>
          <ac:picMkLst>
            <pc:docMk/>
            <pc:sldMk cId="4202315657" sldId="2048"/>
            <ac:picMk id="7" creationId="{4E3451D4-6F9A-D66B-3FE3-866BF22CE1CB}"/>
          </ac:picMkLst>
        </pc:picChg>
        <pc:picChg chg="add del mod">
          <ac:chgData name="Yoel Kortick" userId="167978f5-7f40-4909-85d5-d4149554ad4e" providerId="ADAL" clId="{BA7969D7-89B4-479B-8079-E03B09C5410B}" dt="2023-11-27T09:31:44.048" v="1090" actId="478"/>
          <ac:picMkLst>
            <pc:docMk/>
            <pc:sldMk cId="4202315657" sldId="2048"/>
            <ac:picMk id="10" creationId="{EC66E0BB-8E06-437A-AF2F-6AABDF0DBAB9}"/>
          </ac:picMkLst>
        </pc:picChg>
        <pc:picChg chg="add mod ord">
          <ac:chgData name="Yoel Kortick" userId="167978f5-7f40-4909-85d5-d4149554ad4e" providerId="ADAL" clId="{BA7969D7-89B4-479B-8079-E03B09C5410B}" dt="2023-11-27T09:31:56.214" v="1096" actId="208"/>
          <ac:picMkLst>
            <pc:docMk/>
            <pc:sldMk cId="4202315657" sldId="2048"/>
            <ac:picMk id="13" creationId="{56ECA5BC-EA45-96A9-1034-717A212D7F3E}"/>
          </ac:picMkLst>
        </pc:picChg>
      </pc:sldChg>
      <pc:sldChg chg="addSp delSp modSp add mod">
        <pc:chgData name="Yoel Kortick" userId="167978f5-7f40-4909-85d5-d4149554ad4e" providerId="ADAL" clId="{BA7969D7-89B4-479B-8079-E03B09C5410B}" dt="2023-11-27T10:04:25.209" v="1739" actId="14100"/>
        <pc:sldMkLst>
          <pc:docMk/>
          <pc:sldMk cId="2237949578" sldId="2049"/>
        </pc:sldMkLst>
        <pc:spChg chg="mod">
          <ac:chgData name="Yoel Kortick" userId="167978f5-7f40-4909-85d5-d4149554ad4e" providerId="ADAL" clId="{BA7969D7-89B4-479B-8079-E03B09C5410B}" dt="2023-11-27T10:04:25.209" v="1739" actId="14100"/>
          <ac:spMkLst>
            <pc:docMk/>
            <pc:sldMk cId="2237949578" sldId="2049"/>
            <ac:spMk id="4" creationId="{2490F34D-A7E2-4EA9-8B1A-78371A1F1CD1}"/>
          </ac:spMkLst>
        </pc:spChg>
        <pc:spChg chg="mod">
          <ac:chgData name="Yoel Kortick" userId="167978f5-7f40-4909-85d5-d4149554ad4e" providerId="ADAL" clId="{BA7969D7-89B4-479B-8079-E03B09C5410B}" dt="2023-11-27T08:14:29.156" v="495" actId="14100"/>
          <ac:spMkLst>
            <pc:docMk/>
            <pc:sldMk cId="2237949578" sldId="2049"/>
            <ac:spMk id="8" creationId="{4CC83FE6-8C0A-DFAB-45A0-D755BB2FD9E5}"/>
          </ac:spMkLst>
        </pc:spChg>
        <pc:spChg chg="mod">
          <ac:chgData name="Yoel Kortick" userId="167978f5-7f40-4909-85d5-d4149554ad4e" providerId="ADAL" clId="{BA7969D7-89B4-479B-8079-E03B09C5410B}" dt="2023-11-27T08:17:23.599" v="696" actId="14100"/>
          <ac:spMkLst>
            <pc:docMk/>
            <pc:sldMk cId="2237949578" sldId="2049"/>
            <ac:spMk id="11" creationId="{81A9D36E-DFFF-E23C-A808-EF509E34A753}"/>
          </ac:spMkLst>
        </pc:spChg>
        <pc:spChg chg="add mod">
          <ac:chgData name="Yoel Kortick" userId="167978f5-7f40-4909-85d5-d4149554ad4e" providerId="ADAL" clId="{BA7969D7-89B4-479B-8079-E03B09C5410B}" dt="2023-11-27T09:33:28.652" v="1119" actId="14100"/>
          <ac:spMkLst>
            <pc:docMk/>
            <pc:sldMk cId="2237949578" sldId="2049"/>
            <ac:spMk id="12" creationId="{C06A2533-2CB4-A1BE-E92B-31A4BAC3304A}"/>
          </ac:spMkLst>
        </pc:spChg>
        <pc:spChg chg="add mod">
          <ac:chgData name="Yoel Kortick" userId="167978f5-7f40-4909-85d5-d4149554ad4e" providerId="ADAL" clId="{BA7969D7-89B4-479B-8079-E03B09C5410B}" dt="2023-11-27T09:33:22.099" v="1115" actId="1036"/>
          <ac:spMkLst>
            <pc:docMk/>
            <pc:sldMk cId="2237949578" sldId="2049"/>
            <ac:spMk id="13" creationId="{7BBE1CDE-72CC-8868-173F-489BCB77AD27}"/>
          </ac:spMkLst>
        </pc:spChg>
        <pc:spChg chg="add mod">
          <ac:chgData name="Yoel Kortick" userId="167978f5-7f40-4909-85d5-d4149554ad4e" providerId="ADAL" clId="{BA7969D7-89B4-479B-8079-E03B09C5410B}" dt="2023-11-27T09:33:33.231" v="1125" actId="1035"/>
          <ac:spMkLst>
            <pc:docMk/>
            <pc:sldMk cId="2237949578" sldId="2049"/>
            <ac:spMk id="14" creationId="{843A918E-05F5-C95A-F106-3FBA555498BC}"/>
          </ac:spMkLst>
        </pc:spChg>
        <pc:picChg chg="add mod ord">
          <ac:chgData name="Yoel Kortick" userId="167978f5-7f40-4909-85d5-d4149554ad4e" providerId="ADAL" clId="{BA7969D7-89B4-479B-8079-E03B09C5410B}" dt="2023-11-27T08:16:37.021" v="660" actId="14100"/>
          <ac:picMkLst>
            <pc:docMk/>
            <pc:sldMk cId="2237949578" sldId="2049"/>
            <ac:picMk id="5" creationId="{BF9A11B8-22F6-AE93-1BE5-C0C22714004E}"/>
          </ac:picMkLst>
        </pc:picChg>
        <pc:picChg chg="del">
          <ac:chgData name="Yoel Kortick" userId="167978f5-7f40-4909-85d5-d4149554ad4e" providerId="ADAL" clId="{BA7969D7-89B4-479B-8079-E03B09C5410B}" dt="2023-11-27T08:13:24.377" v="475" actId="478"/>
          <ac:picMkLst>
            <pc:docMk/>
            <pc:sldMk cId="2237949578" sldId="2049"/>
            <ac:picMk id="7" creationId="{4E3451D4-6F9A-D66B-3FE3-866BF22CE1CB}"/>
          </ac:picMkLst>
        </pc:picChg>
        <pc:picChg chg="add del mod">
          <ac:chgData name="Yoel Kortick" userId="167978f5-7f40-4909-85d5-d4149554ad4e" providerId="ADAL" clId="{BA7969D7-89B4-479B-8079-E03B09C5410B}" dt="2023-11-27T09:33:05.650" v="1097" actId="478"/>
          <ac:picMkLst>
            <pc:docMk/>
            <pc:sldMk cId="2237949578" sldId="2049"/>
            <ac:picMk id="9" creationId="{140159C3-82A6-87F0-5728-E0724F9060A3}"/>
          </ac:picMkLst>
        </pc:picChg>
        <pc:picChg chg="del">
          <ac:chgData name="Yoel Kortick" userId="167978f5-7f40-4909-85d5-d4149554ad4e" providerId="ADAL" clId="{BA7969D7-89B4-479B-8079-E03B09C5410B}" dt="2023-11-27T08:13:23.445" v="474" actId="478"/>
          <ac:picMkLst>
            <pc:docMk/>
            <pc:sldMk cId="2237949578" sldId="2049"/>
            <ac:picMk id="10" creationId="{EC66E0BB-8E06-437A-AF2F-6AABDF0DBAB9}"/>
          </ac:picMkLst>
        </pc:picChg>
        <pc:picChg chg="add mod ord">
          <ac:chgData name="Yoel Kortick" userId="167978f5-7f40-4909-85d5-d4149554ad4e" providerId="ADAL" clId="{BA7969D7-89B4-479B-8079-E03B09C5410B}" dt="2023-11-27T09:33:35.954" v="1126" actId="208"/>
          <ac:picMkLst>
            <pc:docMk/>
            <pc:sldMk cId="2237949578" sldId="2049"/>
            <ac:picMk id="16" creationId="{3ABD2985-707E-6E1F-1F5D-6EB5535989F4}"/>
          </ac:picMkLst>
        </pc:picChg>
      </pc:sldChg>
      <pc:sldChg chg="addSp delSp modSp add mod">
        <pc:chgData name="Yoel Kortick" userId="167978f5-7f40-4909-85d5-d4149554ad4e" providerId="ADAL" clId="{BA7969D7-89B4-479B-8079-E03B09C5410B}" dt="2023-11-27T09:34:23.274" v="1133" actId="14100"/>
        <pc:sldMkLst>
          <pc:docMk/>
          <pc:sldMk cId="78790965" sldId="2050"/>
        </pc:sldMkLst>
        <pc:spChg chg="mod">
          <ac:chgData name="Yoel Kortick" userId="167978f5-7f40-4909-85d5-d4149554ad4e" providerId="ADAL" clId="{BA7969D7-89B4-479B-8079-E03B09C5410B}" dt="2023-11-27T08:18:52.991" v="747" actId="20577"/>
          <ac:spMkLst>
            <pc:docMk/>
            <pc:sldMk cId="78790965" sldId="2050"/>
            <ac:spMk id="4" creationId="{2490F34D-A7E2-4EA9-8B1A-78371A1F1CD1}"/>
          </ac:spMkLst>
        </pc:spChg>
        <pc:spChg chg="del">
          <ac:chgData name="Yoel Kortick" userId="167978f5-7f40-4909-85d5-d4149554ad4e" providerId="ADAL" clId="{BA7969D7-89B4-479B-8079-E03B09C5410B}" dt="2023-11-27T08:18:58.867" v="751" actId="478"/>
          <ac:spMkLst>
            <pc:docMk/>
            <pc:sldMk cId="78790965" sldId="2050"/>
            <ac:spMk id="8" creationId="{4CC83FE6-8C0A-DFAB-45A0-D755BB2FD9E5}"/>
          </ac:spMkLst>
        </pc:spChg>
        <pc:spChg chg="mod">
          <ac:chgData name="Yoel Kortick" userId="167978f5-7f40-4909-85d5-d4149554ad4e" providerId="ADAL" clId="{BA7969D7-89B4-479B-8079-E03B09C5410B}" dt="2023-11-27T09:34:23.274" v="1133" actId="14100"/>
          <ac:spMkLst>
            <pc:docMk/>
            <pc:sldMk cId="78790965" sldId="2050"/>
            <ac:spMk id="11" creationId="{81A9D36E-DFFF-E23C-A808-EF509E34A753}"/>
          </ac:spMkLst>
        </pc:spChg>
        <pc:spChg chg="del">
          <ac:chgData name="Yoel Kortick" userId="167978f5-7f40-4909-85d5-d4149554ad4e" providerId="ADAL" clId="{BA7969D7-89B4-479B-8079-E03B09C5410B}" dt="2023-11-27T08:18:55.913" v="748" actId="478"/>
          <ac:spMkLst>
            <pc:docMk/>
            <pc:sldMk cId="78790965" sldId="2050"/>
            <ac:spMk id="12" creationId="{C06A2533-2CB4-A1BE-E92B-31A4BAC3304A}"/>
          </ac:spMkLst>
        </pc:spChg>
        <pc:spChg chg="del">
          <ac:chgData name="Yoel Kortick" userId="167978f5-7f40-4909-85d5-d4149554ad4e" providerId="ADAL" clId="{BA7969D7-89B4-479B-8079-E03B09C5410B}" dt="2023-11-27T08:18:56.853" v="749" actId="478"/>
          <ac:spMkLst>
            <pc:docMk/>
            <pc:sldMk cId="78790965" sldId="2050"/>
            <ac:spMk id="13" creationId="{7BBE1CDE-72CC-8868-173F-489BCB77AD27}"/>
          </ac:spMkLst>
        </pc:spChg>
        <pc:spChg chg="del">
          <ac:chgData name="Yoel Kortick" userId="167978f5-7f40-4909-85d5-d4149554ad4e" providerId="ADAL" clId="{BA7969D7-89B4-479B-8079-E03B09C5410B}" dt="2023-11-27T08:18:57.744" v="750" actId="478"/>
          <ac:spMkLst>
            <pc:docMk/>
            <pc:sldMk cId="78790965" sldId="2050"/>
            <ac:spMk id="14" creationId="{843A918E-05F5-C95A-F106-3FBA555498BC}"/>
          </ac:spMkLst>
        </pc:spChg>
        <pc:picChg chg="del">
          <ac:chgData name="Yoel Kortick" userId="167978f5-7f40-4909-85d5-d4149554ad4e" providerId="ADAL" clId="{BA7969D7-89B4-479B-8079-E03B09C5410B}" dt="2023-11-27T08:18:29.104" v="707" actId="478"/>
          <ac:picMkLst>
            <pc:docMk/>
            <pc:sldMk cId="78790965" sldId="2050"/>
            <ac:picMk id="5" creationId="{BF9A11B8-22F6-AE93-1BE5-C0C22714004E}"/>
          </ac:picMkLst>
        </pc:picChg>
        <pc:picChg chg="add del">
          <ac:chgData name="Yoel Kortick" userId="167978f5-7f40-4909-85d5-d4149554ad4e" providerId="ADAL" clId="{BA7969D7-89B4-479B-8079-E03B09C5410B}" dt="2023-11-27T08:18:39.003" v="726" actId="22"/>
          <ac:picMkLst>
            <pc:docMk/>
            <pc:sldMk cId="78790965" sldId="2050"/>
            <ac:picMk id="6" creationId="{7685E3CC-33BA-221A-C063-08A795C448F1}"/>
          </ac:picMkLst>
        </pc:picChg>
        <pc:picChg chg="del">
          <ac:chgData name="Yoel Kortick" userId="167978f5-7f40-4909-85d5-d4149554ad4e" providerId="ADAL" clId="{BA7969D7-89B4-479B-8079-E03B09C5410B}" dt="2023-11-27T08:18:29.979" v="708" actId="478"/>
          <ac:picMkLst>
            <pc:docMk/>
            <pc:sldMk cId="78790965" sldId="2050"/>
            <ac:picMk id="9" creationId="{140159C3-82A6-87F0-5728-E0724F9060A3}"/>
          </ac:picMkLst>
        </pc:picChg>
        <pc:picChg chg="add del mod ord">
          <ac:chgData name="Yoel Kortick" userId="167978f5-7f40-4909-85d5-d4149554ad4e" providerId="ADAL" clId="{BA7969D7-89B4-479B-8079-E03B09C5410B}" dt="2023-11-27T09:34:09.197" v="1127" actId="478"/>
          <ac:picMkLst>
            <pc:docMk/>
            <pc:sldMk cId="78790965" sldId="2050"/>
            <ac:picMk id="10" creationId="{2F2F8587-2C4A-AFD6-5E48-3E6409E22671}"/>
          </ac:picMkLst>
        </pc:picChg>
        <pc:picChg chg="add mod ord">
          <ac:chgData name="Yoel Kortick" userId="167978f5-7f40-4909-85d5-d4149554ad4e" providerId="ADAL" clId="{BA7969D7-89B4-479B-8079-E03B09C5410B}" dt="2023-11-27T09:34:15.394" v="1131" actId="167"/>
          <ac:picMkLst>
            <pc:docMk/>
            <pc:sldMk cId="78790965" sldId="2050"/>
            <ac:picMk id="16" creationId="{166F9E35-0C58-BB72-F60A-A503FE73266A}"/>
          </ac:picMkLst>
        </pc:picChg>
      </pc:sldChg>
      <pc:sldChg chg="addSp delSp modSp add mod">
        <pc:chgData name="Yoel Kortick" userId="167978f5-7f40-4909-85d5-d4149554ad4e" providerId="ADAL" clId="{BA7969D7-89B4-479B-8079-E03B09C5410B}" dt="2023-11-27T09:40:13.578" v="1203" actId="1037"/>
        <pc:sldMkLst>
          <pc:docMk/>
          <pc:sldMk cId="809612959" sldId="2051"/>
        </pc:sldMkLst>
        <pc:spChg chg="mod">
          <ac:chgData name="Yoel Kortick" userId="167978f5-7f40-4909-85d5-d4149554ad4e" providerId="ADAL" clId="{BA7969D7-89B4-479B-8079-E03B09C5410B}" dt="2023-11-27T08:19:51.001" v="898" actId="6549"/>
          <ac:spMkLst>
            <pc:docMk/>
            <pc:sldMk cId="809612959" sldId="2051"/>
            <ac:spMk id="4" creationId="{2490F34D-A7E2-4EA9-8B1A-78371A1F1CD1}"/>
          </ac:spMkLst>
        </pc:spChg>
        <pc:spChg chg="add mod">
          <ac:chgData name="Yoel Kortick" userId="167978f5-7f40-4909-85d5-d4149554ad4e" providerId="ADAL" clId="{BA7969D7-89B4-479B-8079-E03B09C5410B}" dt="2023-11-27T09:39:07.807" v="1142" actId="1076"/>
          <ac:spMkLst>
            <pc:docMk/>
            <pc:sldMk cId="809612959" sldId="2051"/>
            <ac:spMk id="6" creationId="{356D74C9-837D-AA5C-A07E-383A5DDA3002}"/>
          </ac:spMkLst>
        </pc:spChg>
        <pc:spChg chg="add mod">
          <ac:chgData name="Yoel Kortick" userId="167978f5-7f40-4909-85d5-d4149554ad4e" providerId="ADAL" clId="{BA7969D7-89B4-479B-8079-E03B09C5410B}" dt="2023-11-27T09:39:56.268" v="1197" actId="208"/>
          <ac:spMkLst>
            <pc:docMk/>
            <pc:sldMk cId="809612959" sldId="2051"/>
            <ac:spMk id="9" creationId="{49661F47-8DE4-54E9-784C-97B3422E1578}"/>
          </ac:spMkLst>
        </pc:spChg>
        <pc:spChg chg="mod">
          <ac:chgData name="Yoel Kortick" userId="167978f5-7f40-4909-85d5-d4149554ad4e" providerId="ADAL" clId="{BA7969D7-89B4-479B-8079-E03B09C5410B}" dt="2023-11-27T09:39:14.605" v="1146" actId="1035"/>
          <ac:spMkLst>
            <pc:docMk/>
            <pc:sldMk cId="809612959" sldId="2051"/>
            <ac:spMk id="11" creationId="{81A9D36E-DFFF-E23C-A808-EF509E34A753}"/>
          </ac:spMkLst>
        </pc:spChg>
        <pc:picChg chg="add del mod ord">
          <ac:chgData name="Yoel Kortick" userId="167978f5-7f40-4909-85d5-d4149554ad4e" providerId="ADAL" clId="{BA7969D7-89B4-479B-8079-E03B09C5410B}" dt="2023-11-27T09:38:53.562" v="1134" actId="478"/>
          <ac:picMkLst>
            <pc:docMk/>
            <pc:sldMk cId="809612959" sldId="2051"/>
            <ac:picMk id="5" creationId="{6C33D54E-5227-FE1F-B310-E236EAE4C781}"/>
          </ac:picMkLst>
        </pc:picChg>
        <pc:picChg chg="add mod ord">
          <ac:chgData name="Yoel Kortick" userId="167978f5-7f40-4909-85d5-d4149554ad4e" providerId="ADAL" clId="{BA7969D7-89B4-479B-8079-E03B09C5410B}" dt="2023-11-27T09:39:04.666" v="1141" actId="167"/>
          <ac:picMkLst>
            <pc:docMk/>
            <pc:sldMk cId="809612959" sldId="2051"/>
            <ac:picMk id="8" creationId="{4F04ED72-B032-7293-BFA8-BD1CCAE5CF25}"/>
          </ac:picMkLst>
        </pc:picChg>
        <pc:picChg chg="del">
          <ac:chgData name="Yoel Kortick" userId="167978f5-7f40-4909-85d5-d4149554ad4e" providerId="ADAL" clId="{BA7969D7-89B4-479B-8079-E03B09C5410B}" dt="2023-11-27T08:19:54.007" v="899" actId="478"/>
          <ac:picMkLst>
            <pc:docMk/>
            <pc:sldMk cId="809612959" sldId="2051"/>
            <ac:picMk id="10" creationId="{2F2F8587-2C4A-AFD6-5E48-3E6409E22671}"/>
          </ac:picMkLst>
        </pc:picChg>
        <pc:cxnChg chg="add">
          <ac:chgData name="Yoel Kortick" userId="167978f5-7f40-4909-85d5-d4149554ad4e" providerId="ADAL" clId="{BA7969D7-89B4-479B-8079-E03B09C5410B}" dt="2023-11-27T09:40:02.666" v="1198" actId="11529"/>
          <ac:cxnSpMkLst>
            <pc:docMk/>
            <pc:sldMk cId="809612959" sldId="2051"/>
            <ac:cxnSpMk id="13" creationId="{5AD5B63C-F714-FEAB-39F7-0BF4B091D1C7}"/>
          </ac:cxnSpMkLst>
        </pc:cxnChg>
        <pc:cxnChg chg="add mod">
          <ac:chgData name="Yoel Kortick" userId="167978f5-7f40-4909-85d5-d4149554ad4e" providerId="ADAL" clId="{BA7969D7-89B4-479B-8079-E03B09C5410B}" dt="2023-11-27T09:40:13.578" v="1203" actId="1037"/>
          <ac:cxnSpMkLst>
            <pc:docMk/>
            <pc:sldMk cId="809612959" sldId="2051"/>
            <ac:cxnSpMk id="14" creationId="{9EBD76F0-F239-B569-6D91-AE7351861F43}"/>
          </ac:cxnSpMkLst>
        </pc:cxnChg>
      </pc:sldChg>
      <pc:sldChg chg="addSp delSp modSp add mod">
        <pc:chgData name="Yoel Kortick" userId="167978f5-7f40-4909-85d5-d4149554ad4e" providerId="ADAL" clId="{BA7969D7-89B4-479B-8079-E03B09C5410B}" dt="2023-11-27T09:59:34.499" v="1723"/>
        <pc:sldMkLst>
          <pc:docMk/>
          <pc:sldMk cId="950464599" sldId="2052"/>
        </pc:sldMkLst>
        <pc:spChg chg="mod">
          <ac:chgData name="Yoel Kortick" userId="167978f5-7f40-4909-85d5-d4149554ad4e" providerId="ADAL" clId="{BA7969D7-89B4-479B-8079-E03B09C5410B}" dt="2023-11-27T08:22:10.540" v="995" actId="20577"/>
          <ac:spMkLst>
            <pc:docMk/>
            <pc:sldMk cId="950464599" sldId="2052"/>
            <ac:spMk id="4" creationId="{2490F34D-A7E2-4EA9-8B1A-78371A1F1CD1}"/>
          </ac:spMkLst>
        </pc:spChg>
        <pc:spChg chg="del">
          <ac:chgData name="Yoel Kortick" userId="167978f5-7f40-4909-85d5-d4149554ad4e" providerId="ADAL" clId="{BA7969D7-89B4-479B-8079-E03B09C5410B}" dt="2023-11-27T08:22:28.041" v="1003" actId="478"/>
          <ac:spMkLst>
            <pc:docMk/>
            <pc:sldMk cId="950464599" sldId="2052"/>
            <ac:spMk id="6" creationId="{356D74C9-837D-AA5C-A07E-383A5DDA3002}"/>
          </ac:spMkLst>
        </pc:spChg>
        <pc:spChg chg="mod">
          <ac:chgData name="Yoel Kortick" userId="167978f5-7f40-4909-85d5-d4149554ad4e" providerId="ADAL" clId="{BA7969D7-89B4-479B-8079-E03B09C5410B}" dt="2023-11-27T09:41:12.540" v="1213" actId="1076"/>
          <ac:spMkLst>
            <pc:docMk/>
            <pc:sldMk cId="950464599" sldId="2052"/>
            <ac:spMk id="11" creationId="{81A9D36E-DFFF-E23C-A808-EF509E34A753}"/>
          </ac:spMkLst>
        </pc:spChg>
        <pc:spChg chg="add mod">
          <ac:chgData name="Yoel Kortick" userId="167978f5-7f40-4909-85d5-d4149554ad4e" providerId="ADAL" clId="{BA7969D7-89B4-479B-8079-E03B09C5410B}" dt="2023-11-27T09:41:38.758" v="1218" actId="14100"/>
          <ac:spMkLst>
            <pc:docMk/>
            <pc:sldMk cId="950464599" sldId="2052"/>
            <ac:spMk id="13" creationId="{15CE4ADE-7084-E6D6-1695-CBC44AF600FE}"/>
          </ac:spMkLst>
        </pc:spChg>
        <pc:spChg chg="add mod">
          <ac:chgData name="Yoel Kortick" userId="167978f5-7f40-4909-85d5-d4149554ad4e" providerId="ADAL" clId="{BA7969D7-89B4-479B-8079-E03B09C5410B}" dt="2023-11-27T09:59:34.499" v="1723"/>
          <ac:spMkLst>
            <pc:docMk/>
            <pc:sldMk cId="950464599" sldId="2052"/>
            <ac:spMk id="14" creationId="{C2C74CCE-1CEB-383F-0AE5-F28164CC8AAD}"/>
          </ac:spMkLst>
        </pc:spChg>
        <pc:picChg chg="del">
          <ac:chgData name="Yoel Kortick" userId="167978f5-7f40-4909-85d5-d4149554ad4e" providerId="ADAL" clId="{BA7969D7-89B4-479B-8079-E03B09C5410B}" dt="2023-11-27T08:22:12.562" v="996" actId="478"/>
          <ac:picMkLst>
            <pc:docMk/>
            <pc:sldMk cId="950464599" sldId="2052"/>
            <ac:picMk id="5" creationId="{6C33D54E-5227-FE1F-B310-E236EAE4C781}"/>
          </ac:picMkLst>
        </pc:picChg>
        <pc:picChg chg="add del mod ord">
          <ac:chgData name="Yoel Kortick" userId="167978f5-7f40-4909-85d5-d4149554ad4e" providerId="ADAL" clId="{BA7969D7-89B4-479B-8079-E03B09C5410B}" dt="2023-11-27T09:40:45.434" v="1204" actId="478"/>
          <ac:picMkLst>
            <pc:docMk/>
            <pc:sldMk cId="950464599" sldId="2052"/>
            <ac:picMk id="7" creationId="{39BE7BF2-22F6-A1A9-D195-48005A55417B}"/>
          </ac:picMkLst>
        </pc:picChg>
        <pc:picChg chg="add del">
          <ac:chgData name="Yoel Kortick" userId="167978f5-7f40-4909-85d5-d4149554ad4e" providerId="ADAL" clId="{BA7969D7-89B4-479B-8079-E03B09C5410B}" dt="2023-11-27T09:40:47.454" v="1206" actId="22"/>
          <ac:picMkLst>
            <pc:docMk/>
            <pc:sldMk cId="950464599" sldId="2052"/>
            <ac:picMk id="9" creationId="{15202BA7-8715-43EB-D59D-7B614BF481A3}"/>
          </ac:picMkLst>
        </pc:picChg>
        <pc:picChg chg="add mod ord">
          <ac:chgData name="Yoel Kortick" userId="167978f5-7f40-4909-85d5-d4149554ad4e" providerId="ADAL" clId="{BA7969D7-89B4-479B-8079-E03B09C5410B}" dt="2023-11-27T09:41:17.807" v="1214" actId="208"/>
          <ac:picMkLst>
            <pc:docMk/>
            <pc:sldMk cId="950464599" sldId="2052"/>
            <ac:picMk id="12" creationId="{6F58E0FD-8D88-C2BC-A44D-03DD4E5D15FA}"/>
          </ac:picMkLst>
        </pc:picChg>
        <pc:cxnChg chg="add del mod">
          <ac:chgData name="Yoel Kortick" userId="167978f5-7f40-4909-85d5-d4149554ad4e" providerId="ADAL" clId="{BA7969D7-89B4-479B-8079-E03B09C5410B}" dt="2023-11-27T09:42:01.807" v="1250" actId="14100"/>
          <ac:cxnSpMkLst>
            <pc:docMk/>
            <pc:sldMk cId="950464599" sldId="2052"/>
            <ac:cxnSpMk id="15" creationId="{27FE2469-E045-77A9-D1A8-C7F6926ACA88}"/>
          </ac:cxnSpMkLst>
        </pc:cxnChg>
        <pc:cxnChg chg="add del mod">
          <ac:chgData name="Yoel Kortick" userId="167978f5-7f40-4909-85d5-d4149554ad4e" providerId="ADAL" clId="{BA7969D7-89B4-479B-8079-E03B09C5410B}" dt="2023-11-27T09:41:58.201" v="1248" actId="478"/>
          <ac:cxnSpMkLst>
            <pc:docMk/>
            <pc:sldMk cId="950464599" sldId="2052"/>
            <ac:cxnSpMk id="16" creationId="{C6322014-4611-5BA3-DDC1-EF93452434B7}"/>
          </ac:cxnSpMkLst>
        </pc:cxnChg>
      </pc:sldChg>
      <pc:sldChg chg="addSp delSp modSp add mod">
        <pc:chgData name="Yoel Kortick" userId="167978f5-7f40-4909-85d5-d4149554ad4e" providerId="ADAL" clId="{BA7969D7-89B4-479B-8079-E03B09C5410B}" dt="2023-11-27T09:59:34.499" v="1723"/>
        <pc:sldMkLst>
          <pc:docMk/>
          <pc:sldMk cId="866617019" sldId="2053"/>
        </pc:sldMkLst>
        <pc:spChg chg="mod">
          <ac:chgData name="Yoel Kortick" userId="167978f5-7f40-4909-85d5-d4149554ad4e" providerId="ADAL" clId="{BA7969D7-89B4-479B-8079-E03B09C5410B}" dt="2023-11-27T08:23:02.159" v="1022" actId="20577"/>
          <ac:spMkLst>
            <pc:docMk/>
            <pc:sldMk cId="866617019" sldId="2053"/>
            <ac:spMk id="4" creationId="{2490F34D-A7E2-4EA9-8B1A-78371A1F1CD1}"/>
          </ac:spMkLst>
        </pc:spChg>
        <pc:spChg chg="add del mod">
          <ac:chgData name="Yoel Kortick" userId="167978f5-7f40-4909-85d5-d4149554ad4e" providerId="ADAL" clId="{BA7969D7-89B4-479B-8079-E03B09C5410B}" dt="2023-11-27T09:42:50.446" v="1259" actId="478"/>
          <ac:spMkLst>
            <pc:docMk/>
            <pc:sldMk cId="866617019" sldId="2053"/>
            <ac:spMk id="6" creationId="{4572F5C8-492B-00C5-2814-33DBBA50EAC2}"/>
          </ac:spMkLst>
        </pc:spChg>
        <pc:spChg chg="add mod">
          <ac:chgData name="Yoel Kortick" userId="167978f5-7f40-4909-85d5-d4149554ad4e" providerId="ADAL" clId="{BA7969D7-89B4-479B-8079-E03B09C5410B}" dt="2023-11-27T09:59:34.499" v="1723"/>
          <ac:spMkLst>
            <pc:docMk/>
            <pc:sldMk cId="866617019" sldId="2053"/>
            <ac:spMk id="10" creationId="{7664F386-F500-66B1-8A25-3CB5719AFC9C}"/>
          </ac:spMkLst>
        </pc:spChg>
        <pc:spChg chg="mod">
          <ac:chgData name="Yoel Kortick" userId="167978f5-7f40-4909-85d5-d4149554ad4e" providerId="ADAL" clId="{BA7969D7-89B4-479B-8079-E03B09C5410B}" dt="2023-11-27T09:42:47.139" v="1258" actId="1076"/>
          <ac:spMkLst>
            <pc:docMk/>
            <pc:sldMk cId="866617019" sldId="2053"/>
            <ac:spMk id="11" creationId="{81A9D36E-DFFF-E23C-A808-EF509E34A753}"/>
          </ac:spMkLst>
        </pc:spChg>
        <pc:picChg chg="add del mod ord">
          <ac:chgData name="Yoel Kortick" userId="167978f5-7f40-4909-85d5-d4149554ad4e" providerId="ADAL" clId="{BA7969D7-89B4-479B-8079-E03B09C5410B}" dt="2023-11-27T09:42:32.452" v="1251" actId="478"/>
          <ac:picMkLst>
            <pc:docMk/>
            <pc:sldMk cId="866617019" sldId="2053"/>
            <ac:picMk id="5" creationId="{FE6A294A-F3BD-EB08-0C7B-F6C0D6A14D5A}"/>
          </ac:picMkLst>
        </pc:picChg>
        <pc:picChg chg="del">
          <ac:chgData name="Yoel Kortick" userId="167978f5-7f40-4909-85d5-d4149554ad4e" providerId="ADAL" clId="{BA7969D7-89B4-479B-8079-E03B09C5410B}" dt="2023-11-27T08:23:04.575" v="1023" actId="478"/>
          <ac:picMkLst>
            <pc:docMk/>
            <pc:sldMk cId="866617019" sldId="2053"/>
            <ac:picMk id="7" creationId="{39BE7BF2-22F6-A1A9-D195-48005A55417B}"/>
          </ac:picMkLst>
        </pc:picChg>
        <pc:picChg chg="add mod ord">
          <ac:chgData name="Yoel Kortick" userId="167978f5-7f40-4909-85d5-d4149554ad4e" providerId="ADAL" clId="{BA7969D7-89B4-479B-8079-E03B09C5410B}" dt="2023-11-27T09:43:15.186" v="1263" actId="167"/>
          <ac:picMkLst>
            <pc:docMk/>
            <pc:sldMk cId="866617019" sldId="2053"/>
            <ac:picMk id="9" creationId="{6A3200A6-45AF-0BCF-C850-498E4BB17CFA}"/>
          </ac:picMkLst>
        </pc:picChg>
        <pc:cxnChg chg="add mod">
          <ac:chgData name="Yoel Kortick" userId="167978f5-7f40-4909-85d5-d4149554ad4e" providerId="ADAL" clId="{BA7969D7-89B4-479B-8079-E03B09C5410B}" dt="2023-11-27T09:44:59.739" v="1327" actId="14100"/>
          <ac:cxnSpMkLst>
            <pc:docMk/>
            <pc:sldMk cId="866617019" sldId="2053"/>
            <ac:cxnSpMk id="12" creationId="{C45B8918-A0E6-E361-1502-CA9F5E6429EF}"/>
          </ac:cxnSpMkLst>
        </pc:cxnChg>
      </pc:sldChg>
      <pc:sldChg chg="addSp delSp modSp add mod">
        <pc:chgData name="Yoel Kortick" userId="167978f5-7f40-4909-85d5-d4149554ad4e" providerId="ADAL" clId="{BA7969D7-89B4-479B-8079-E03B09C5410B}" dt="2023-11-27T09:59:34.499" v="1723"/>
        <pc:sldMkLst>
          <pc:docMk/>
          <pc:sldMk cId="3809573223" sldId="2054"/>
        </pc:sldMkLst>
        <pc:spChg chg="mod">
          <ac:chgData name="Yoel Kortick" userId="167978f5-7f40-4909-85d5-d4149554ad4e" providerId="ADAL" clId="{BA7969D7-89B4-479B-8079-E03B09C5410B}" dt="2023-11-27T09:46:30.234" v="1344"/>
          <ac:spMkLst>
            <pc:docMk/>
            <pc:sldMk cId="3809573223" sldId="2054"/>
            <ac:spMk id="3" creationId="{4FC18B40-6547-41EC-8A0E-1C8F40E0A42F}"/>
          </ac:spMkLst>
        </pc:spChg>
        <pc:spChg chg="mod">
          <ac:chgData name="Yoel Kortick" userId="167978f5-7f40-4909-85d5-d4149554ad4e" providerId="ADAL" clId="{BA7969D7-89B4-479B-8079-E03B09C5410B}" dt="2023-11-27T09:48:14.140" v="1354" actId="14100"/>
          <ac:spMkLst>
            <pc:docMk/>
            <pc:sldMk cId="3809573223" sldId="2054"/>
            <ac:spMk id="5" creationId="{C116341A-F81D-8FDC-DCD9-B8423A27A9FA}"/>
          </ac:spMkLst>
        </pc:spChg>
        <pc:spChg chg="mod">
          <ac:chgData name="Yoel Kortick" userId="167978f5-7f40-4909-85d5-d4149554ad4e" providerId="ADAL" clId="{BA7969D7-89B4-479B-8079-E03B09C5410B}" dt="2023-11-27T09:59:34.499" v="1723"/>
          <ac:spMkLst>
            <pc:docMk/>
            <pc:sldMk cId="3809573223" sldId="2054"/>
            <ac:spMk id="10" creationId="{19E9D55E-0049-4072-9DC2-48193A586191}"/>
          </ac:spMkLst>
        </pc:spChg>
        <pc:picChg chg="add mod ord">
          <ac:chgData name="Yoel Kortick" userId="167978f5-7f40-4909-85d5-d4149554ad4e" providerId="ADAL" clId="{BA7969D7-89B4-479B-8079-E03B09C5410B}" dt="2023-11-27T09:48:02.983" v="1352" actId="208"/>
          <ac:picMkLst>
            <pc:docMk/>
            <pc:sldMk cId="3809573223" sldId="2054"/>
            <ac:picMk id="4" creationId="{4E98DF4F-1FE0-B0E9-3CB4-0EBFC1D953CB}"/>
          </ac:picMkLst>
        </pc:picChg>
        <pc:picChg chg="del">
          <ac:chgData name="Yoel Kortick" userId="167978f5-7f40-4909-85d5-d4149554ad4e" providerId="ADAL" clId="{BA7969D7-89B4-479B-8079-E03B09C5410B}" dt="2023-11-27T09:47:56.623" v="1348" actId="478"/>
          <ac:picMkLst>
            <pc:docMk/>
            <pc:sldMk cId="3809573223" sldId="2054"/>
            <ac:picMk id="7" creationId="{BD2D06A9-E0CA-E007-0CC3-CA0C5E2E966D}"/>
          </ac:picMkLst>
        </pc:picChg>
      </pc:sldChg>
      <pc:sldChg chg="add del">
        <pc:chgData name="Yoel Kortick" userId="167978f5-7f40-4909-85d5-d4149554ad4e" providerId="ADAL" clId="{BA7969D7-89B4-479B-8079-E03B09C5410B}" dt="2023-11-27T09:46:18.584" v="1342" actId="47"/>
        <pc:sldMkLst>
          <pc:docMk/>
          <pc:sldMk cId="3834578857" sldId="2054"/>
        </pc:sldMkLst>
      </pc:sldChg>
      <pc:sldChg chg="addSp delSp modSp add mod">
        <pc:chgData name="Yoel Kortick" userId="167978f5-7f40-4909-85d5-d4149554ad4e" providerId="ADAL" clId="{BA7969D7-89B4-479B-8079-E03B09C5410B}" dt="2023-11-27T09:59:34.499" v="1723"/>
        <pc:sldMkLst>
          <pc:docMk/>
          <pc:sldMk cId="938792959" sldId="2055"/>
        </pc:sldMkLst>
        <pc:spChg chg="mod">
          <ac:chgData name="Yoel Kortick" userId="167978f5-7f40-4909-85d5-d4149554ad4e" providerId="ADAL" clId="{BA7969D7-89B4-479B-8079-E03B09C5410B}" dt="2023-11-27T09:46:33.441" v="1345"/>
          <ac:spMkLst>
            <pc:docMk/>
            <pc:sldMk cId="938792959" sldId="2055"/>
            <ac:spMk id="3" creationId="{4FC18B40-6547-41EC-8A0E-1C8F40E0A42F}"/>
          </ac:spMkLst>
        </pc:spChg>
        <pc:spChg chg="mod">
          <ac:chgData name="Yoel Kortick" userId="167978f5-7f40-4909-85d5-d4149554ad4e" providerId="ADAL" clId="{BA7969D7-89B4-479B-8079-E03B09C5410B}" dt="2023-11-27T09:49:35.031" v="1359" actId="14100"/>
          <ac:spMkLst>
            <pc:docMk/>
            <pc:sldMk cId="938792959" sldId="2055"/>
            <ac:spMk id="5" creationId="{C116341A-F81D-8FDC-DCD9-B8423A27A9FA}"/>
          </ac:spMkLst>
        </pc:spChg>
        <pc:spChg chg="mod">
          <ac:chgData name="Yoel Kortick" userId="167978f5-7f40-4909-85d5-d4149554ad4e" providerId="ADAL" clId="{BA7969D7-89B4-479B-8079-E03B09C5410B}" dt="2023-11-27T09:59:34.499" v="1723"/>
          <ac:spMkLst>
            <pc:docMk/>
            <pc:sldMk cId="938792959" sldId="2055"/>
            <ac:spMk id="10" creationId="{19E9D55E-0049-4072-9DC2-48193A586191}"/>
          </ac:spMkLst>
        </pc:spChg>
        <pc:picChg chg="del">
          <ac:chgData name="Yoel Kortick" userId="167978f5-7f40-4909-85d5-d4149554ad4e" providerId="ADAL" clId="{BA7969D7-89B4-479B-8079-E03B09C5410B}" dt="2023-11-27T09:49:23.504" v="1355" actId="478"/>
          <ac:picMkLst>
            <pc:docMk/>
            <pc:sldMk cId="938792959" sldId="2055"/>
            <ac:picMk id="4" creationId="{5776B4F1-3C4D-1CF6-F52C-B7454B81C6A2}"/>
          </ac:picMkLst>
        </pc:picChg>
        <pc:picChg chg="add mod ord">
          <ac:chgData name="Yoel Kortick" userId="167978f5-7f40-4909-85d5-d4149554ad4e" providerId="ADAL" clId="{BA7969D7-89B4-479B-8079-E03B09C5410B}" dt="2023-11-27T09:49:37.118" v="1360" actId="208"/>
          <ac:picMkLst>
            <pc:docMk/>
            <pc:sldMk cId="938792959" sldId="2055"/>
            <ac:picMk id="6" creationId="{CA1E8F95-93EC-9B24-E2A5-D3E58737EBBE}"/>
          </ac:picMkLst>
        </pc:picChg>
      </pc:sldChg>
      <pc:sldChg chg="addSp delSp modSp add mod">
        <pc:chgData name="Yoel Kortick" userId="167978f5-7f40-4909-85d5-d4149554ad4e" providerId="ADAL" clId="{BA7969D7-89B4-479B-8079-E03B09C5410B}" dt="2023-11-27T09:59:34.499" v="1723"/>
        <pc:sldMkLst>
          <pc:docMk/>
          <pc:sldMk cId="2398238334" sldId="2056"/>
        </pc:sldMkLst>
        <pc:spChg chg="mod">
          <ac:chgData name="Yoel Kortick" userId="167978f5-7f40-4909-85d5-d4149554ad4e" providerId="ADAL" clId="{BA7969D7-89B4-479B-8079-E03B09C5410B}" dt="2023-11-27T09:46:36.696" v="1346"/>
          <ac:spMkLst>
            <pc:docMk/>
            <pc:sldMk cId="2398238334" sldId="2056"/>
            <ac:spMk id="3" creationId="{4FC18B40-6547-41EC-8A0E-1C8F40E0A42F}"/>
          </ac:spMkLst>
        </pc:spChg>
        <pc:spChg chg="mod">
          <ac:chgData name="Yoel Kortick" userId="167978f5-7f40-4909-85d5-d4149554ad4e" providerId="ADAL" clId="{BA7969D7-89B4-479B-8079-E03B09C5410B}" dt="2023-11-27T09:53:51.381" v="1552" actId="14100"/>
          <ac:spMkLst>
            <pc:docMk/>
            <pc:sldMk cId="2398238334" sldId="2056"/>
            <ac:spMk id="5" creationId="{C116341A-F81D-8FDC-DCD9-B8423A27A9FA}"/>
          </ac:spMkLst>
        </pc:spChg>
        <pc:spChg chg="mod">
          <ac:chgData name="Yoel Kortick" userId="167978f5-7f40-4909-85d5-d4149554ad4e" providerId="ADAL" clId="{BA7969D7-89B4-479B-8079-E03B09C5410B}" dt="2023-11-27T09:59:34.499" v="1723"/>
          <ac:spMkLst>
            <pc:docMk/>
            <pc:sldMk cId="2398238334" sldId="2056"/>
            <ac:spMk id="10" creationId="{19E9D55E-0049-4072-9DC2-48193A586191}"/>
          </ac:spMkLst>
        </pc:spChg>
        <pc:picChg chg="add mod ord">
          <ac:chgData name="Yoel Kortick" userId="167978f5-7f40-4909-85d5-d4149554ad4e" providerId="ADAL" clId="{BA7969D7-89B4-479B-8079-E03B09C5410B}" dt="2023-11-27T09:53:53.102" v="1553" actId="208"/>
          <ac:picMkLst>
            <pc:docMk/>
            <pc:sldMk cId="2398238334" sldId="2056"/>
            <ac:picMk id="4" creationId="{190EFD64-FBFC-47A8-2DE1-038C9AFB9965}"/>
          </ac:picMkLst>
        </pc:picChg>
        <pc:picChg chg="del">
          <ac:chgData name="Yoel Kortick" userId="167978f5-7f40-4909-85d5-d4149554ad4e" providerId="ADAL" clId="{BA7969D7-89B4-479B-8079-E03B09C5410B}" dt="2023-11-27T09:51:59.761" v="1361" actId="478"/>
          <ac:picMkLst>
            <pc:docMk/>
            <pc:sldMk cId="2398238334" sldId="2056"/>
            <ac:picMk id="6" creationId="{159DA54F-E7AA-C0DB-8A58-2A4338253539}"/>
          </ac:picMkLst>
        </pc:picChg>
      </pc:sldChg>
      <pc:sldChg chg="addSp delSp modSp add mod">
        <pc:chgData name="Yoel Kortick" userId="167978f5-7f40-4909-85d5-d4149554ad4e" providerId="ADAL" clId="{BA7969D7-89B4-479B-8079-E03B09C5410B}" dt="2023-11-27T09:55:50.769" v="1568" actId="208"/>
        <pc:sldMkLst>
          <pc:docMk/>
          <pc:sldMk cId="3024022155" sldId="2057"/>
        </pc:sldMkLst>
        <pc:spChg chg="mod">
          <ac:chgData name="Yoel Kortick" userId="167978f5-7f40-4909-85d5-d4149554ad4e" providerId="ADAL" clId="{BA7969D7-89B4-479B-8079-E03B09C5410B}" dt="2023-11-27T09:46:40.055" v="1347"/>
          <ac:spMkLst>
            <pc:docMk/>
            <pc:sldMk cId="3024022155" sldId="2057"/>
            <ac:spMk id="3" creationId="{4FC18B40-6547-41EC-8A0E-1C8F40E0A42F}"/>
          </ac:spMkLst>
        </pc:spChg>
        <pc:spChg chg="mod">
          <ac:chgData name="Yoel Kortick" userId="167978f5-7f40-4909-85d5-d4149554ad4e" providerId="ADAL" clId="{BA7969D7-89B4-479B-8079-E03B09C5410B}" dt="2023-11-27T09:55:48.171" v="1567" actId="1036"/>
          <ac:spMkLst>
            <pc:docMk/>
            <pc:sldMk cId="3024022155" sldId="2057"/>
            <ac:spMk id="5" creationId="{C116341A-F81D-8FDC-DCD9-B8423A27A9FA}"/>
          </ac:spMkLst>
        </pc:spChg>
        <pc:picChg chg="del">
          <ac:chgData name="Yoel Kortick" userId="167978f5-7f40-4909-85d5-d4149554ad4e" providerId="ADAL" clId="{BA7969D7-89B4-479B-8079-E03B09C5410B}" dt="2023-11-27T09:55:10.656" v="1554" actId="478"/>
          <ac:picMkLst>
            <pc:docMk/>
            <pc:sldMk cId="3024022155" sldId="2057"/>
            <ac:picMk id="4" creationId="{66B87EA8-3110-D7F0-E2A7-1A8AE7348A7C}"/>
          </ac:picMkLst>
        </pc:picChg>
        <pc:picChg chg="add del mod">
          <ac:chgData name="Yoel Kortick" userId="167978f5-7f40-4909-85d5-d4149554ad4e" providerId="ADAL" clId="{BA7969D7-89B4-479B-8079-E03B09C5410B}" dt="2023-11-27T09:55:29.477" v="1557" actId="478"/>
          <ac:picMkLst>
            <pc:docMk/>
            <pc:sldMk cId="3024022155" sldId="2057"/>
            <ac:picMk id="6" creationId="{3E87FB4B-316B-ACC4-740E-7A962C765AE6}"/>
          </ac:picMkLst>
        </pc:picChg>
        <pc:picChg chg="add mod ord">
          <ac:chgData name="Yoel Kortick" userId="167978f5-7f40-4909-85d5-d4149554ad4e" providerId="ADAL" clId="{BA7969D7-89B4-479B-8079-E03B09C5410B}" dt="2023-11-27T09:55:50.769" v="1568" actId="208"/>
          <ac:picMkLst>
            <pc:docMk/>
            <pc:sldMk cId="3024022155" sldId="2057"/>
            <ac:picMk id="8" creationId="{FB57F4A3-E7B7-41DC-083B-094819EC8D47}"/>
          </ac:picMkLst>
        </pc:picChg>
      </pc:sldChg>
      <pc:sldChg chg="modSp add">
        <pc:chgData name="Yoel Kortick" userId="167978f5-7f40-4909-85d5-d4149554ad4e" providerId="ADAL" clId="{BA7969D7-89B4-479B-8079-E03B09C5410B}" dt="2023-11-27T09:59:34.499" v="1723"/>
        <pc:sldMkLst>
          <pc:docMk/>
          <pc:sldMk cId="3045617396" sldId="2058"/>
        </pc:sldMkLst>
        <pc:spChg chg="mod">
          <ac:chgData name="Yoel Kortick" userId="167978f5-7f40-4909-85d5-d4149554ad4e" providerId="ADAL" clId="{BA7969D7-89B4-479B-8079-E03B09C5410B}" dt="2023-11-27T09:59:34.499" v="1723"/>
          <ac:spMkLst>
            <pc:docMk/>
            <pc:sldMk cId="3045617396" sldId="2058"/>
            <ac:spMk id="6" creationId="{123FA553-385D-C606-3EF3-594E994D49FA}"/>
          </ac:spMkLst>
        </pc:spChg>
      </pc:sldChg>
    </pc:docChg>
  </pc:docChgLst>
  <pc:docChgLst>
    <pc:chgData name="Yoel Kortick" userId="167978f5-7f40-4909-85d5-d4149554ad4e" providerId="ADAL" clId="{6835C901-5BF9-4EA0-B59F-A1CCFA593986}"/>
    <pc:docChg chg="modMainMaster">
      <pc:chgData name="Yoel Kortick" userId="167978f5-7f40-4909-85d5-d4149554ad4e" providerId="ADAL" clId="{6835C901-5BF9-4EA0-B59F-A1CCFA593986}" dt="2024-01-08T07:45:42.276" v="0" actId="20577"/>
      <pc:docMkLst>
        <pc:docMk/>
      </pc:docMkLst>
      <pc:sldMasterChg chg="modSp mod">
        <pc:chgData name="Yoel Kortick" userId="167978f5-7f40-4909-85d5-d4149554ad4e" providerId="ADAL" clId="{6835C901-5BF9-4EA0-B59F-A1CCFA593986}" dt="2024-01-08T07:45:42.276" v="0" actId="20577"/>
        <pc:sldMasterMkLst>
          <pc:docMk/>
          <pc:sldMasterMk cId="2149381290" sldId="2147483648"/>
        </pc:sldMasterMkLst>
        <pc:spChg chg="mod">
          <ac:chgData name="Yoel Kortick" userId="167978f5-7f40-4909-85d5-d4149554ad4e" providerId="ADAL" clId="{6835C901-5BF9-4EA0-B59F-A1CCFA593986}" dt="2024-01-08T07:45:42.276" v="0"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A73E0DC1-22D5-4A8A-877E-325E7230E999}"/>
    <pc:docChg chg="undo custSel addSld delSld modSld">
      <pc:chgData name="Yoel Kortick" userId="167978f5-7f40-4909-85d5-d4149554ad4e" providerId="ADAL" clId="{A73E0DC1-22D5-4A8A-877E-325E7230E999}" dt="2023-01-31T11:15:05.702" v="4958" actId="33524"/>
      <pc:docMkLst>
        <pc:docMk/>
      </pc:docMkLst>
      <pc:sldChg chg="modSp">
        <pc:chgData name="Yoel Kortick" userId="167978f5-7f40-4909-85d5-d4149554ad4e" providerId="ADAL" clId="{A73E0DC1-22D5-4A8A-877E-325E7230E999}" dt="2023-01-31T11:08:14.341" v="4612"/>
        <pc:sldMkLst>
          <pc:docMk/>
          <pc:sldMk cId="3267142644" sldId="1724"/>
        </pc:sldMkLst>
        <pc:spChg chg="mod">
          <ac:chgData name="Yoel Kortick" userId="167978f5-7f40-4909-85d5-d4149554ad4e" providerId="ADAL" clId="{A73E0DC1-22D5-4A8A-877E-325E7230E999}" dt="2023-01-31T11:08:14.341" v="4612"/>
          <ac:spMkLst>
            <pc:docMk/>
            <pc:sldMk cId="3267142644" sldId="1724"/>
            <ac:spMk id="63" creationId="{2818E309-CE24-45E0-8F37-EFD6121F7540}"/>
          </ac:spMkLst>
        </pc:spChg>
      </pc:sldChg>
      <pc:sldChg chg="modSp mod">
        <pc:chgData name="Yoel Kortick" userId="167978f5-7f40-4909-85d5-d4149554ad4e" providerId="ADAL" clId="{A73E0DC1-22D5-4A8A-877E-325E7230E999}" dt="2023-01-31T09:07:53.200" v="1" actId="14100"/>
        <pc:sldMkLst>
          <pc:docMk/>
          <pc:sldMk cId="1404067891" sldId="1782"/>
        </pc:sldMkLst>
        <pc:spChg chg="mod">
          <ac:chgData name="Yoel Kortick" userId="167978f5-7f40-4909-85d5-d4149554ad4e" providerId="ADAL" clId="{A73E0DC1-22D5-4A8A-877E-325E7230E999}" dt="2023-01-31T09:07:53.200" v="1" actId="14100"/>
          <ac:spMkLst>
            <pc:docMk/>
            <pc:sldMk cId="1404067891" sldId="1782"/>
            <ac:spMk id="4" creationId="{A02F1239-CFFA-4E95-8A0B-536CBE397E4E}"/>
          </ac:spMkLst>
        </pc:spChg>
      </pc:sldChg>
      <pc:sldChg chg="modSp mod">
        <pc:chgData name="Yoel Kortick" userId="167978f5-7f40-4909-85d5-d4149554ad4e" providerId="ADAL" clId="{A73E0DC1-22D5-4A8A-877E-325E7230E999}" dt="2023-01-31T11:09:55.522" v="4811" actId="313"/>
        <pc:sldMkLst>
          <pc:docMk/>
          <pc:sldMk cId="1773716853" sldId="1788"/>
        </pc:sldMkLst>
        <pc:spChg chg="mod">
          <ac:chgData name="Yoel Kortick" userId="167978f5-7f40-4909-85d5-d4149554ad4e" providerId="ADAL" clId="{A73E0DC1-22D5-4A8A-877E-325E7230E999}" dt="2023-01-31T11:09:55.522" v="4811" actId="313"/>
          <ac:spMkLst>
            <pc:docMk/>
            <pc:sldMk cId="1773716853" sldId="1788"/>
            <ac:spMk id="4" creationId="{2490F34D-A7E2-4EA9-8B1A-78371A1F1CD1}"/>
          </ac:spMkLst>
        </pc:spChg>
      </pc:sldChg>
      <pc:sldChg chg="modSp mod">
        <pc:chgData name="Yoel Kortick" userId="167978f5-7f40-4909-85d5-d4149554ad4e" providerId="ADAL" clId="{A73E0DC1-22D5-4A8A-877E-325E7230E999}" dt="2023-01-31T09:25:00.663" v="961" actId="6549"/>
        <pc:sldMkLst>
          <pc:docMk/>
          <pc:sldMk cId="3753056614" sldId="1791"/>
        </pc:sldMkLst>
        <pc:spChg chg="mod">
          <ac:chgData name="Yoel Kortick" userId="167978f5-7f40-4909-85d5-d4149554ad4e" providerId="ADAL" clId="{A73E0DC1-22D5-4A8A-877E-325E7230E999}" dt="2023-01-31T09:25:00.663" v="961" actId="6549"/>
          <ac:spMkLst>
            <pc:docMk/>
            <pc:sldMk cId="3753056614" sldId="1791"/>
            <ac:spMk id="4" creationId="{2490F34D-A7E2-4EA9-8B1A-78371A1F1CD1}"/>
          </ac:spMkLst>
        </pc:spChg>
      </pc:sldChg>
      <pc:sldChg chg="modSp">
        <pc:chgData name="Yoel Kortick" userId="167978f5-7f40-4909-85d5-d4149554ad4e" providerId="ADAL" clId="{A73E0DC1-22D5-4A8A-877E-325E7230E999}" dt="2023-01-31T09:23:12.041" v="719"/>
        <pc:sldMkLst>
          <pc:docMk/>
          <pc:sldMk cId="1078410933" sldId="1792"/>
        </pc:sldMkLst>
        <pc:spChg chg="mod">
          <ac:chgData name="Yoel Kortick" userId="167978f5-7f40-4909-85d5-d4149554ad4e" providerId="ADAL" clId="{A73E0DC1-22D5-4A8A-877E-325E7230E999}" dt="2023-01-31T09:23:12.041" v="719"/>
          <ac:spMkLst>
            <pc:docMk/>
            <pc:sldMk cId="1078410933" sldId="1792"/>
            <ac:spMk id="3" creationId="{440E2C51-CB70-4EE1-8E6B-DADCB74DEC44}"/>
          </ac:spMkLst>
        </pc:spChg>
      </pc:sldChg>
      <pc:sldChg chg="modSp mod">
        <pc:chgData name="Yoel Kortick" userId="167978f5-7f40-4909-85d5-d4149554ad4e" providerId="ADAL" clId="{A73E0DC1-22D5-4A8A-877E-325E7230E999}" dt="2023-01-31T09:36:57.642" v="1718" actId="20577"/>
        <pc:sldMkLst>
          <pc:docMk/>
          <pc:sldMk cId="4132155335" sldId="1793"/>
        </pc:sldMkLst>
        <pc:spChg chg="mod">
          <ac:chgData name="Yoel Kortick" userId="167978f5-7f40-4909-85d5-d4149554ad4e" providerId="ADAL" clId="{A73E0DC1-22D5-4A8A-877E-325E7230E999}" dt="2023-01-31T09:23:12.041" v="719"/>
          <ac:spMkLst>
            <pc:docMk/>
            <pc:sldMk cId="4132155335" sldId="1793"/>
            <ac:spMk id="3" creationId="{4FC18B40-6547-41EC-8A0E-1C8F40E0A42F}"/>
          </ac:spMkLst>
        </pc:spChg>
        <pc:spChg chg="mod">
          <ac:chgData name="Yoel Kortick" userId="167978f5-7f40-4909-85d5-d4149554ad4e" providerId="ADAL" clId="{A73E0DC1-22D5-4A8A-877E-325E7230E999}" dt="2023-01-31T09:36:57.642" v="1718" actId="20577"/>
          <ac:spMkLst>
            <pc:docMk/>
            <pc:sldMk cId="4132155335" sldId="1793"/>
            <ac:spMk id="4" creationId="{2490F34D-A7E2-4EA9-8B1A-78371A1F1CD1}"/>
          </ac:spMkLst>
        </pc:spChg>
      </pc:sldChg>
      <pc:sldChg chg="modSp del">
        <pc:chgData name="Yoel Kortick" userId="167978f5-7f40-4909-85d5-d4149554ad4e" providerId="ADAL" clId="{A73E0DC1-22D5-4A8A-877E-325E7230E999}" dt="2023-01-31T09:39:07.697" v="1858" actId="47"/>
        <pc:sldMkLst>
          <pc:docMk/>
          <pc:sldMk cId="1022672352" sldId="1795"/>
        </pc:sldMkLst>
        <pc:spChg chg="mod">
          <ac:chgData name="Yoel Kortick" userId="167978f5-7f40-4909-85d5-d4149554ad4e" providerId="ADAL" clId="{A73E0DC1-22D5-4A8A-877E-325E7230E999}" dt="2023-01-31T09:23:12.041" v="719"/>
          <ac:spMkLst>
            <pc:docMk/>
            <pc:sldMk cId="1022672352" sldId="1795"/>
            <ac:spMk id="3" creationId="{4FC18B40-6547-41EC-8A0E-1C8F40E0A42F}"/>
          </ac:spMkLst>
        </pc:spChg>
      </pc:sldChg>
      <pc:sldChg chg="modSp del mod">
        <pc:chgData name="Yoel Kortick" userId="167978f5-7f40-4909-85d5-d4149554ad4e" providerId="ADAL" clId="{A73E0DC1-22D5-4A8A-877E-325E7230E999}" dt="2023-01-31T09:39:08.655" v="1859" actId="47"/>
        <pc:sldMkLst>
          <pc:docMk/>
          <pc:sldMk cId="3228880565" sldId="1796"/>
        </pc:sldMkLst>
        <pc:spChg chg="mod">
          <ac:chgData name="Yoel Kortick" userId="167978f5-7f40-4909-85d5-d4149554ad4e" providerId="ADAL" clId="{A73E0DC1-22D5-4A8A-877E-325E7230E999}" dt="2023-01-31T09:23:12.078" v="720" actId="27636"/>
          <ac:spMkLst>
            <pc:docMk/>
            <pc:sldMk cId="3228880565" sldId="1796"/>
            <ac:spMk id="3" creationId="{4FC18B40-6547-41EC-8A0E-1C8F40E0A42F}"/>
          </ac:spMkLst>
        </pc:spChg>
      </pc:sldChg>
      <pc:sldChg chg="modSp del mod">
        <pc:chgData name="Yoel Kortick" userId="167978f5-7f40-4909-85d5-d4149554ad4e" providerId="ADAL" clId="{A73E0DC1-22D5-4A8A-877E-325E7230E999}" dt="2023-01-31T09:39:09.350" v="1860" actId="47"/>
        <pc:sldMkLst>
          <pc:docMk/>
          <pc:sldMk cId="2255328081" sldId="1898"/>
        </pc:sldMkLst>
        <pc:spChg chg="mod">
          <ac:chgData name="Yoel Kortick" userId="167978f5-7f40-4909-85d5-d4149554ad4e" providerId="ADAL" clId="{A73E0DC1-22D5-4A8A-877E-325E7230E999}" dt="2023-01-31T09:23:12.084" v="721" actId="27636"/>
          <ac:spMkLst>
            <pc:docMk/>
            <pc:sldMk cId="2255328081" sldId="1898"/>
            <ac:spMk id="3" creationId="{4FC18B40-6547-41EC-8A0E-1C8F40E0A42F}"/>
          </ac:spMkLst>
        </pc:spChg>
      </pc:sldChg>
      <pc:sldChg chg="del">
        <pc:chgData name="Yoel Kortick" userId="167978f5-7f40-4909-85d5-d4149554ad4e" providerId="ADAL" clId="{A73E0DC1-22D5-4A8A-877E-325E7230E999}" dt="2023-01-31T09:22:43.469" v="717" actId="47"/>
        <pc:sldMkLst>
          <pc:docMk/>
          <pc:sldMk cId="3034439576" sldId="1910"/>
        </pc:sldMkLst>
      </pc:sldChg>
      <pc:sldChg chg="del">
        <pc:chgData name="Yoel Kortick" userId="167978f5-7f40-4909-85d5-d4149554ad4e" providerId="ADAL" clId="{A73E0DC1-22D5-4A8A-877E-325E7230E999}" dt="2023-01-31T09:22:45.981" v="718" actId="47"/>
        <pc:sldMkLst>
          <pc:docMk/>
          <pc:sldMk cId="2051600660" sldId="1911"/>
        </pc:sldMkLst>
      </pc:sldChg>
      <pc:sldChg chg="addSp delSp modSp mod">
        <pc:chgData name="Yoel Kortick" userId="167978f5-7f40-4909-85d5-d4149554ad4e" providerId="ADAL" clId="{A73E0DC1-22D5-4A8A-877E-325E7230E999}" dt="2023-01-31T09:38:46.361" v="1857" actId="208"/>
        <pc:sldMkLst>
          <pc:docMk/>
          <pc:sldMk cId="2370129783" sldId="1917"/>
        </pc:sldMkLst>
        <pc:spChg chg="mod">
          <ac:chgData name="Yoel Kortick" userId="167978f5-7f40-4909-85d5-d4149554ad4e" providerId="ADAL" clId="{A73E0DC1-22D5-4A8A-877E-325E7230E999}" dt="2023-01-31T09:23:12.041" v="719"/>
          <ac:spMkLst>
            <pc:docMk/>
            <pc:sldMk cId="2370129783" sldId="1917"/>
            <ac:spMk id="3" creationId="{4FC18B40-6547-41EC-8A0E-1C8F40E0A42F}"/>
          </ac:spMkLst>
        </pc:spChg>
        <pc:spChg chg="mod">
          <ac:chgData name="Yoel Kortick" userId="167978f5-7f40-4909-85d5-d4149554ad4e" providerId="ADAL" clId="{A73E0DC1-22D5-4A8A-877E-325E7230E999}" dt="2023-01-31T09:38:30.737" v="1853" actId="20577"/>
          <ac:spMkLst>
            <pc:docMk/>
            <pc:sldMk cId="2370129783" sldId="1917"/>
            <ac:spMk id="4" creationId="{2490F34D-A7E2-4EA9-8B1A-78371A1F1CD1}"/>
          </ac:spMkLst>
        </pc:spChg>
        <pc:spChg chg="mod">
          <ac:chgData name="Yoel Kortick" userId="167978f5-7f40-4909-85d5-d4149554ad4e" providerId="ADAL" clId="{A73E0DC1-22D5-4A8A-877E-325E7230E999}" dt="2023-01-31T09:38:35.997" v="1854" actId="1076"/>
          <ac:spMkLst>
            <pc:docMk/>
            <pc:sldMk cId="2370129783" sldId="1917"/>
            <ac:spMk id="6" creationId="{664210A6-707B-FF6B-42C6-8D2F518B60E7}"/>
          </ac:spMkLst>
        </pc:spChg>
        <pc:spChg chg="mod">
          <ac:chgData name="Yoel Kortick" userId="167978f5-7f40-4909-85d5-d4149554ad4e" providerId="ADAL" clId="{A73E0DC1-22D5-4A8A-877E-325E7230E999}" dt="2023-01-31T09:38:43.372" v="1856" actId="1076"/>
          <ac:spMkLst>
            <pc:docMk/>
            <pc:sldMk cId="2370129783" sldId="1917"/>
            <ac:spMk id="8" creationId="{A8B7D853-E7D6-815E-9927-305C8DEC9799}"/>
          </ac:spMkLst>
        </pc:spChg>
        <pc:spChg chg="del">
          <ac:chgData name="Yoel Kortick" userId="167978f5-7f40-4909-85d5-d4149554ad4e" providerId="ADAL" clId="{A73E0DC1-22D5-4A8A-877E-325E7230E999}" dt="2023-01-31T09:37:54.119" v="1745" actId="478"/>
          <ac:spMkLst>
            <pc:docMk/>
            <pc:sldMk cId="2370129783" sldId="1917"/>
            <ac:spMk id="9" creationId="{38F3EF76-CA0E-9AD3-EE21-62E4C8160D77}"/>
          </ac:spMkLst>
        </pc:spChg>
        <pc:picChg chg="add mod ord">
          <ac:chgData name="Yoel Kortick" userId="167978f5-7f40-4909-85d5-d4149554ad4e" providerId="ADAL" clId="{A73E0DC1-22D5-4A8A-877E-325E7230E999}" dt="2023-01-31T09:38:46.361" v="1857" actId="208"/>
          <ac:picMkLst>
            <pc:docMk/>
            <pc:sldMk cId="2370129783" sldId="1917"/>
            <ac:picMk id="5" creationId="{2DE39C68-6CB9-A400-335E-B373D37FC71D}"/>
          </ac:picMkLst>
        </pc:picChg>
        <pc:picChg chg="del">
          <ac:chgData name="Yoel Kortick" userId="167978f5-7f40-4909-85d5-d4149554ad4e" providerId="ADAL" clId="{A73E0DC1-22D5-4A8A-877E-325E7230E999}" dt="2023-01-31T09:37:30.334" v="1719" actId="478"/>
          <ac:picMkLst>
            <pc:docMk/>
            <pc:sldMk cId="2370129783" sldId="1917"/>
            <ac:picMk id="7" creationId="{F16D5C68-9C13-C37F-1841-4D8B28661C84}"/>
          </ac:picMkLst>
        </pc:picChg>
      </pc:sldChg>
      <pc:sldChg chg="addSp modSp mod">
        <pc:chgData name="Yoel Kortick" userId="167978f5-7f40-4909-85d5-d4149554ad4e" providerId="ADAL" clId="{A73E0DC1-22D5-4A8A-877E-325E7230E999}" dt="2023-01-31T09:54:39.814" v="2057" actId="404"/>
        <pc:sldMkLst>
          <pc:docMk/>
          <pc:sldMk cId="3828660448" sldId="1918"/>
        </pc:sldMkLst>
        <pc:spChg chg="mod">
          <ac:chgData name="Yoel Kortick" userId="167978f5-7f40-4909-85d5-d4149554ad4e" providerId="ADAL" clId="{A73E0DC1-22D5-4A8A-877E-325E7230E999}" dt="2023-01-31T09:48:54.296" v="1884"/>
          <ac:spMkLst>
            <pc:docMk/>
            <pc:sldMk cId="3828660448" sldId="1918"/>
            <ac:spMk id="3" creationId="{4FC18B40-6547-41EC-8A0E-1C8F40E0A42F}"/>
          </ac:spMkLst>
        </pc:spChg>
        <pc:spChg chg="mod">
          <ac:chgData name="Yoel Kortick" userId="167978f5-7f40-4909-85d5-d4149554ad4e" providerId="ADAL" clId="{A73E0DC1-22D5-4A8A-877E-325E7230E999}" dt="2023-01-31T09:54:39.814" v="2057" actId="404"/>
          <ac:spMkLst>
            <pc:docMk/>
            <pc:sldMk cId="3828660448" sldId="1918"/>
            <ac:spMk id="4" creationId="{2490F34D-A7E2-4EA9-8B1A-78371A1F1CD1}"/>
          </ac:spMkLst>
        </pc:spChg>
        <pc:spChg chg="add">
          <ac:chgData name="Yoel Kortick" userId="167978f5-7f40-4909-85d5-d4149554ad4e" providerId="ADAL" clId="{A73E0DC1-22D5-4A8A-877E-325E7230E999}" dt="2023-01-31T09:51:46.047" v="1979" actId="11529"/>
          <ac:spMkLst>
            <pc:docMk/>
            <pc:sldMk cId="3828660448" sldId="1918"/>
            <ac:spMk id="6" creationId="{6CCB612F-529F-CB16-96C2-2EDE1F6A0A89}"/>
          </ac:spMkLst>
        </pc:spChg>
        <pc:spChg chg="add mod">
          <ac:chgData name="Yoel Kortick" userId="167978f5-7f40-4909-85d5-d4149554ad4e" providerId="ADAL" clId="{A73E0DC1-22D5-4A8A-877E-325E7230E999}" dt="2023-01-31T09:51:57.597" v="2039" actId="14100"/>
          <ac:spMkLst>
            <pc:docMk/>
            <pc:sldMk cId="3828660448" sldId="1918"/>
            <ac:spMk id="7" creationId="{B82A8ABB-C6E6-65B7-855A-E84438E22720}"/>
          </ac:spMkLst>
        </pc:spChg>
        <pc:picChg chg="add mod ord">
          <ac:chgData name="Yoel Kortick" userId="167978f5-7f40-4909-85d5-d4149554ad4e" providerId="ADAL" clId="{A73E0DC1-22D5-4A8A-877E-325E7230E999}" dt="2023-01-31T09:51:26.437" v="1978" actId="208"/>
          <ac:picMkLst>
            <pc:docMk/>
            <pc:sldMk cId="3828660448" sldId="1918"/>
            <ac:picMk id="5" creationId="{4DB65D68-8922-7D35-9F8E-F1413AC15B13}"/>
          </ac:picMkLst>
        </pc:picChg>
      </pc:sldChg>
      <pc:sldChg chg="modSp del">
        <pc:chgData name="Yoel Kortick" userId="167978f5-7f40-4909-85d5-d4149554ad4e" providerId="ADAL" clId="{A73E0DC1-22D5-4A8A-877E-325E7230E999}" dt="2023-01-31T10:06:06.978" v="2304" actId="47"/>
        <pc:sldMkLst>
          <pc:docMk/>
          <pc:sldMk cId="1461165050" sldId="1919"/>
        </pc:sldMkLst>
        <pc:spChg chg="mod">
          <ac:chgData name="Yoel Kortick" userId="167978f5-7f40-4909-85d5-d4149554ad4e" providerId="ADAL" clId="{A73E0DC1-22D5-4A8A-877E-325E7230E999}" dt="2023-01-31T09:48:54.296" v="1884"/>
          <ac:spMkLst>
            <pc:docMk/>
            <pc:sldMk cId="1461165050" sldId="1919"/>
            <ac:spMk id="3" creationId="{4FC18B40-6547-41EC-8A0E-1C8F40E0A42F}"/>
          </ac:spMkLst>
        </pc:spChg>
      </pc:sldChg>
      <pc:sldChg chg="modSp del mod">
        <pc:chgData name="Yoel Kortick" userId="167978f5-7f40-4909-85d5-d4149554ad4e" providerId="ADAL" clId="{A73E0DC1-22D5-4A8A-877E-325E7230E999}" dt="2023-01-31T10:06:07.551" v="2305" actId="47"/>
        <pc:sldMkLst>
          <pc:docMk/>
          <pc:sldMk cId="3511593972" sldId="1920"/>
        </pc:sldMkLst>
        <pc:spChg chg="mod">
          <ac:chgData name="Yoel Kortick" userId="167978f5-7f40-4909-85d5-d4149554ad4e" providerId="ADAL" clId="{A73E0DC1-22D5-4A8A-877E-325E7230E999}" dt="2023-01-31T09:48:54.336" v="1885" actId="27636"/>
          <ac:spMkLst>
            <pc:docMk/>
            <pc:sldMk cId="3511593972" sldId="1920"/>
            <ac:spMk id="3" creationId="{4FC18B40-6547-41EC-8A0E-1C8F40E0A42F}"/>
          </ac:spMkLst>
        </pc:spChg>
      </pc:sldChg>
      <pc:sldChg chg="modSp del mod">
        <pc:chgData name="Yoel Kortick" userId="167978f5-7f40-4909-85d5-d4149554ad4e" providerId="ADAL" clId="{A73E0DC1-22D5-4A8A-877E-325E7230E999}" dt="2023-01-31T10:06:08.052" v="2306" actId="47"/>
        <pc:sldMkLst>
          <pc:docMk/>
          <pc:sldMk cId="3705580969" sldId="1921"/>
        </pc:sldMkLst>
        <pc:spChg chg="mod">
          <ac:chgData name="Yoel Kortick" userId="167978f5-7f40-4909-85d5-d4149554ad4e" providerId="ADAL" clId="{A73E0DC1-22D5-4A8A-877E-325E7230E999}" dt="2023-01-31T09:48:54.346" v="1886" actId="27636"/>
          <ac:spMkLst>
            <pc:docMk/>
            <pc:sldMk cId="3705580969" sldId="1921"/>
            <ac:spMk id="3" creationId="{4FC18B40-6547-41EC-8A0E-1C8F40E0A42F}"/>
          </ac:spMkLst>
        </pc:spChg>
      </pc:sldChg>
      <pc:sldChg chg="addSp delSp modSp mod">
        <pc:chgData name="Yoel Kortick" userId="167978f5-7f40-4909-85d5-d4149554ad4e" providerId="ADAL" clId="{A73E0DC1-22D5-4A8A-877E-325E7230E999}" dt="2023-01-31T10:27:21.156" v="2562" actId="11529"/>
        <pc:sldMkLst>
          <pc:docMk/>
          <pc:sldMk cId="155175924" sldId="1922"/>
        </pc:sldMkLst>
        <pc:spChg chg="mod">
          <ac:chgData name="Yoel Kortick" userId="167978f5-7f40-4909-85d5-d4149554ad4e" providerId="ADAL" clId="{A73E0DC1-22D5-4A8A-877E-325E7230E999}" dt="2023-01-31T10:08:01.097" v="2368"/>
          <ac:spMkLst>
            <pc:docMk/>
            <pc:sldMk cId="155175924" sldId="1922"/>
            <ac:spMk id="3" creationId="{4FC18B40-6547-41EC-8A0E-1C8F40E0A42F}"/>
          </ac:spMkLst>
        </pc:spChg>
        <pc:spChg chg="add">
          <ac:chgData name="Yoel Kortick" userId="167978f5-7f40-4909-85d5-d4149554ad4e" providerId="ADAL" clId="{A73E0DC1-22D5-4A8A-877E-325E7230E999}" dt="2023-01-31T10:27:21.156" v="2562" actId="11529"/>
          <ac:spMkLst>
            <pc:docMk/>
            <pc:sldMk cId="155175924" sldId="1922"/>
            <ac:spMk id="6" creationId="{ABCEA96B-EC53-698A-5867-C0333A43F686}"/>
          </ac:spMkLst>
        </pc:spChg>
        <pc:spChg chg="del">
          <ac:chgData name="Yoel Kortick" userId="167978f5-7f40-4909-85d5-d4149554ad4e" providerId="ADAL" clId="{A73E0DC1-22D5-4A8A-877E-325E7230E999}" dt="2023-01-31T10:09:59.515" v="2506" actId="478"/>
          <ac:spMkLst>
            <pc:docMk/>
            <pc:sldMk cId="155175924" sldId="1922"/>
            <ac:spMk id="8" creationId="{6B42F5C9-E8F2-9AA9-2E6A-C06EA814091E}"/>
          </ac:spMkLst>
        </pc:spChg>
        <pc:spChg chg="mod">
          <ac:chgData name="Yoel Kortick" userId="167978f5-7f40-4909-85d5-d4149554ad4e" providerId="ADAL" clId="{A73E0DC1-22D5-4A8A-877E-325E7230E999}" dt="2023-01-31T10:27:14.989" v="2561" actId="14100"/>
          <ac:spMkLst>
            <pc:docMk/>
            <pc:sldMk cId="155175924" sldId="1922"/>
            <ac:spMk id="10" creationId="{19E9D55E-0049-4072-9DC2-48193A586191}"/>
          </ac:spMkLst>
        </pc:spChg>
        <pc:picChg chg="del">
          <ac:chgData name="Yoel Kortick" userId="167978f5-7f40-4909-85d5-d4149554ad4e" providerId="ADAL" clId="{A73E0DC1-22D5-4A8A-877E-325E7230E999}" dt="2023-01-31T10:09:59.515" v="2506" actId="478"/>
          <ac:picMkLst>
            <pc:docMk/>
            <pc:sldMk cId="155175924" sldId="1922"/>
            <ac:picMk id="4" creationId="{2FC43633-BFB4-BF41-2706-F134A4D5A86C}"/>
          </ac:picMkLst>
        </pc:picChg>
        <pc:picChg chg="add mod">
          <ac:chgData name="Yoel Kortick" userId="167978f5-7f40-4909-85d5-d4149554ad4e" providerId="ADAL" clId="{A73E0DC1-22D5-4A8A-877E-325E7230E999}" dt="2023-01-31T10:26:53.528" v="2535" actId="208"/>
          <ac:picMkLst>
            <pc:docMk/>
            <pc:sldMk cId="155175924" sldId="1922"/>
            <ac:picMk id="5" creationId="{0872D062-ABCA-8499-CB4D-B52813B56B0B}"/>
          </ac:picMkLst>
        </pc:picChg>
      </pc:sldChg>
      <pc:sldChg chg="addSp delSp modSp mod">
        <pc:chgData name="Yoel Kortick" userId="167978f5-7f40-4909-85d5-d4149554ad4e" providerId="ADAL" clId="{A73E0DC1-22D5-4A8A-877E-325E7230E999}" dt="2023-01-31T10:36:02.403" v="2777" actId="1035"/>
        <pc:sldMkLst>
          <pc:docMk/>
          <pc:sldMk cId="3426772566" sldId="1923"/>
        </pc:sldMkLst>
        <pc:spChg chg="mod">
          <ac:chgData name="Yoel Kortick" userId="167978f5-7f40-4909-85d5-d4149554ad4e" providerId="ADAL" clId="{A73E0DC1-22D5-4A8A-877E-325E7230E999}" dt="2023-01-31T10:08:01.097" v="2368"/>
          <ac:spMkLst>
            <pc:docMk/>
            <pc:sldMk cId="3426772566" sldId="1923"/>
            <ac:spMk id="3" creationId="{4FC18B40-6547-41EC-8A0E-1C8F40E0A42F}"/>
          </ac:spMkLst>
        </pc:spChg>
        <pc:spChg chg="add del mod">
          <ac:chgData name="Yoel Kortick" userId="167978f5-7f40-4909-85d5-d4149554ad4e" providerId="ADAL" clId="{A73E0DC1-22D5-4A8A-877E-325E7230E999}" dt="2023-01-31T10:31:26.368" v="2564" actId="478"/>
          <ac:spMkLst>
            <pc:docMk/>
            <pc:sldMk cId="3426772566" sldId="1923"/>
            <ac:spMk id="4" creationId="{F8D0AEFD-6F48-C320-679A-102AA6FD8A1D}"/>
          </ac:spMkLst>
        </pc:spChg>
        <pc:spChg chg="add mod">
          <ac:chgData name="Yoel Kortick" userId="167978f5-7f40-4909-85d5-d4149554ad4e" providerId="ADAL" clId="{A73E0DC1-22D5-4A8A-877E-325E7230E999}" dt="2023-01-31T10:36:02.403" v="2777" actId="1035"/>
          <ac:spMkLst>
            <pc:docMk/>
            <pc:sldMk cId="3426772566" sldId="1923"/>
            <ac:spMk id="7" creationId="{466F9D2D-CBD6-C587-3FB2-131753854D37}"/>
          </ac:spMkLst>
        </pc:spChg>
        <pc:spChg chg="add">
          <ac:chgData name="Yoel Kortick" userId="167978f5-7f40-4909-85d5-d4149554ad4e" providerId="ADAL" clId="{A73E0DC1-22D5-4A8A-877E-325E7230E999}" dt="2023-01-31T10:32:55.010" v="2713" actId="11529"/>
          <ac:spMkLst>
            <pc:docMk/>
            <pc:sldMk cId="3426772566" sldId="1923"/>
            <ac:spMk id="8" creationId="{31ED7030-A262-A0D4-5E23-08A96F68FEC0}"/>
          </ac:spMkLst>
        </pc:spChg>
        <pc:spChg chg="del">
          <ac:chgData name="Yoel Kortick" userId="167978f5-7f40-4909-85d5-d4149554ad4e" providerId="ADAL" clId="{A73E0DC1-22D5-4A8A-877E-325E7230E999}" dt="2023-01-31T10:31:25.135" v="2563" actId="478"/>
          <ac:spMkLst>
            <pc:docMk/>
            <pc:sldMk cId="3426772566" sldId="1923"/>
            <ac:spMk id="12" creationId="{38CF2CC6-6111-5017-AEE1-9BE1D146FCAA}"/>
          </ac:spMkLst>
        </pc:spChg>
        <pc:picChg chg="add mod">
          <ac:chgData name="Yoel Kortick" userId="167978f5-7f40-4909-85d5-d4149554ad4e" providerId="ADAL" clId="{A73E0DC1-22D5-4A8A-877E-325E7230E999}" dt="2023-01-31T10:31:34.142" v="2566" actId="208"/>
          <ac:picMkLst>
            <pc:docMk/>
            <pc:sldMk cId="3426772566" sldId="1923"/>
            <ac:picMk id="6" creationId="{B5A00F65-2B4C-F3E8-BF73-C7BA933C093F}"/>
          </ac:picMkLst>
        </pc:picChg>
      </pc:sldChg>
      <pc:sldChg chg="modSp del">
        <pc:chgData name="Yoel Kortick" userId="167978f5-7f40-4909-85d5-d4149554ad4e" providerId="ADAL" clId="{A73E0DC1-22D5-4A8A-877E-325E7230E999}" dt="2023-01-31T10:35:13.215" v="2723" actId="47"/>
        <pc:sldMkLst>
          <pc:docMk/>
          <pc:sldMk cId="3568988773" sldId="1924"/>
        </pc:sldMkLst>
        <pc:spChg chg="mod">
          <ac:chgData name="Yoel Kortick" userId="167978f5-7f40-4909-85d5-d4149554ad4e" providerId="ADAL" clId="{A73E0DC1-22D5-4A8A-877E-325E7230E999}" dt="2023-01-31T10:08:01.097" v="2368"/>
          <ac:spMkLst>
            <pc:docMk/>
            <pc:sldMk cId="3568988773" sldId="1924"/>
            <ac:spMk id="3" creationId="{4FC18B40-6547-41EC-8A0E-1C8F40E0A42F}"/>
          </ac:spMkLst>
        </pc:spChg>
      </pc:sldChg>
      <pc:sldChg chg="addSp modSp mod">
        <pc:chgData name="Yoel Kortick" userId="167978f5-7f40-4909-85d5-d4149554ad4e" providerId="ADAL" clId="{A73E0DC1-22D5-4A8A-877E-325E7230E999}" dt="2023-01-31T11:13:45.865" v="4954" actId="20577"/>
        <pc:sldMkLst>
          <pc:docMk/>
          <pc:sldMk cId="1969600818" sldId="1926"/>
        </pc:sldMkLst>
        <pc:spChg chg="mod">
          <ac:chgData name="Yoel Kortick" userId="167978f5-7f40-4909-85d5-d4149554ad4e" providerId="ADAL" clId="{A73E0DC1-22D5-4A8A-877E-325E7230E999}" dt="2023-01-31T10:08:01.097" v="2368"/>
          <ac:spMkLst>
            <pc:docMk/>
            <pc:sldMk cId="1969600818" sldId="1926"/>
            <ac:spMk id="3" creationId="{4FC18B40-6547-41EC-8A0E-1C8F40E0A42F}"/>
          </ac:spMkLst>
        </pc:spChg>
        <pc:spChg chg="add mod">
          <ac:chgData name="Yoel Kortick" userId="167978f5-7f40-4909-85d5-d4149554ad4e" providerId="ADAL" clId="{A73E0DC1-22D5-4A8A-877E-325E7230E999}" dt="2023-01-31T11:13:45.865" v="4954" actId="20577"/>
          <ac:spMkLst>
            <pc:docMk/>
            <pc:sldMk cId="1969600818" sldId="1926"/>
            <ac:spMk id="5" creationId="{2D1BA1C4-D854-2DEC-E32B-0E247178C2C5}"/>
          </ac:spMkLst>
        </pc:spChg>
        <pc:spChg chg="mod">
          <ac:chgData name="Yoel Kortick" userId="167978f5-7f40-4909-85d5-d4149554ad4e" providerId="ADAL" clId="{A73E0DC1-22D5-4A8A-877E-325E7230E999}" dt="2023-01-31T10:35:29.366" v="2770" actId="20577"/>
          <ac:spMkLst>
            <pc:docMk/>
            <pc:sldMk cId="1969600818" sldId="1926"/>
            <ac:spMk id="10" creationId="{19E9D55E-0049-4072-9DC2-48193A586191}"/>
          </ac:spMkLst>
        </pc:spChg>
        <pc:picChg chg="add mod">
          <ac:chgData name="Yoel Kortick" userId="167978f5-7f40-4909-85d5-d4149554ad4e" providerId="ADAL" clId="{A73E0DC1-22D5-4A8A-877E-325E7230E999}" dt="2023-01-31T10:35:42.233" v="2774" actId="208"/>
          <ac:picMkLst>
            <pc:docMk/>
            <pc:sldMk cId="1969600818" sldId="1926"/>
            <ac:picMk id="4" creationId="{282B507D-B652-588A-D400-19F27CB6FFB9}"/>
          </ac:picMkLst>
        </pc:picChg>
        <pc:cxnChg chg="add">
          <ac:chgData name="Yoel Kortick" userId="167978f5-7f40-4909-85d5-d4149554ad4e" providerId="ADAL" clId="{A73E0DC1-22D5-4A8A-877E-325E7230E999}" dt="2023-01-31T10:37:01.574" v="2896" actId="11529"/>
          <ac:cxnSpMkLst>
            <pc:docMk/>
            <pc:sldMk cId="1969600818" sldId="1926"/>
            <ac:cxnSpMk id="7" creationId="{8DB0FDDD-6EE1-40A6-3315-33C9A968BA31}"/>
          </ac:cxnSpMkLst>
        </pc:cxnChg>
      </pc:sldChg>
      <pc:sldChg chg="modSp mod">
        <pc:chgData name="Yoel Kortick" userId="167978f5-7f40-4909-85d5-d4149554ad4e" providerId="ADAL" clId="{A73E0DC1-22D5-4A8A-877E-325E7230E999}" dt="2023-01-31T09:48:12.305" v="1883" actId="20577"/>
        <pc:sldMkLst>
          <pc:docMk/>
          <pc:sldMk cId="732818305" sldId="1935"/>
        </pc:sldMkLst>
        <pc:spChg chg="mod">
          <ac:chgData name="Yoel Kortick" userId="167978f5-7f40-4909-85d5-d4149554ad4e" providerId="ADAL" clId="{A73E0DC1-22D5-4A8A-877E-325E7230E999}" dt="2023-01-31T09:48:12.305" v="1883" actId="20577"/>
          <ac:spMkLst>
            <pc:docMk/>
            <pc:sldMk cId="732818305" sldId="1935"/>
            <ac:spMk id="3" creationId="{440E2C51-CB70-4EE1-8E6B-DADCB74DEC44}"/>
          </ac:spMkLst>
        </pc:spChg>
      </pc:sldChg>
      <pc:sldChg chg="modSp mod">
        <pc:chgData name="Yoel Kortick" userId="167978f5-7f40-4909-85d5-d4149554ad4e" providerId="ADAL" clId="{A73E0DC1-22D5-4A8A-877E-325E7230E999}" dt="2023-01-31T10:07:19.223" v="2367" actId="20577"/>
        <pc:sldMkLst>
          <pc:docMk/>
          <pc:sldMk cId="947444753" sldId="1936"/>
        </pc:sldMkLst>
        <pc:spChg chg="mod">
          <ac:chgData name="Yoel Kortick" userId="167978f5-7f40-4909-85d5-d4149554ad4e" providerId="ADAL" clId="{A73E0DC1-22D5-4A8A-877E-325E7230E999}" dt="2023-01-31T10:07:19.223" v="2367" actId="20577"/>
          <ac:spMkLst>
            <pc:docMk/>
            <pc:sldMk cId="947444753" sldId="1936"/>
            <ac:spMk id="3" creationId="{440E2C51-CB70-4EE1-8E6B-DADCB74DEC44}"/>
          </ac:spMkLst>
        </pc:spChg>
      </pc:sldChg>
      <pc:sldChg chg="modSp del mod">
        <pc:chgData name="Yoel Kortick" userId="167978f5-7f40-4909-85d5-d4149554ad4e" providerId="ADAL" clId="{A73E0DC1-22D5-4A8A-877E-325E7230E999}" dt="2023-01-31T10:06:08.475" v="2307" actId="47"/>
        <pc:sldMkLst>
          <pc:docMk/>
          <pc:sldMk cId="2433040510" sldId="1937"/>
        </pc:sldMkLst>
        <pc:spChg chg="mod">
          <ac:chgData name="Yoel Kortick" userId="167978f5-7f40-4909-85d5-d4149554ad4e" providerId="ADAL" clId="{A73E0DC1-22D5-4A8A-877E-325E7230E999}" dt="2023-01-31T09:48:54.346" v="1887" actId="27636"/>
          <ac:spMkLst>
            <pc:docMk/>
            <pc:sldMk cId="2433040510" sldId="1937"/>
            <ac:spMk id="3" creationId="{4FC18B40-6547-41EC-8A0E-1C8F40E0A42F}"/>
          </ac:spMkLst>
        </pc:spChg>
      </pc:sldChg>
      <pc:sldChg chg="modSp del mod">
        <pc:chgData name="Yoel Kortick" userId="167978f5-7f40-4909-85d5-d4149554ad4e" providerId="ADAL" clId="{A73E0DC1-22D5-4A8A-877E-325E7230E999}" dt="2023-01-31T10:06:08.931" v="2308" actId="47"/>
        <pc:sldMkLst>
          <pc:docMk/>
          <pc:sldMk cId="164967176" sldId="1938"/>
        </pc:sldMkLst>
        <pc:spChg chg="mod">
          <ac:chgData name="Yoel Kortick" userId="167978f5-7f40-4909-85d5-d4149554ad4e" providerId="ADAL" clId="{A73E0DC1-22D5-4A8A-877E-325E7230E999}" dt="2023-01-31T09:48:54.357" v="1888" actId="27636"/>
          <ac:spMkLst>
            <pc:docMk/>
            <pc:sldMk cId="164967176" sldId="1938"/>
            <ac:spMk id="3" creationId="{4FC18B40-6547-41EC-8A0E-1C8F40E0A42F}"/>
          </ac:spMkLst>
        </pc:spChg>
      </pc:sldChg>
      <pc:sldChg chg="delSp modSp mod">
        <pc:chgData name="Yoel Kortick" userId="167978f5-7f40-4909-85d5-d4149554ad4e" providerId="ADAL" clId="{A73E0DC1-22D5-4A8A-877E-325E7230E999}" dt="2023-01-31T11:14:03.686" v="4955" actId="33524"/>
        <pc:sldMkLst>
          <pc:docMk/>
          <pc:sldMk cId="4076534036" sldId="1939"/>
        </pc:sldMkLst>
        <pc:spChg chg="mod">
          <ac:chgData name="Yoel Kortick" userId="167978f5-7f40-4909-85d5-d4149554ad4e" providerId="ADAL" clId="{A73E0DC1-22D5-4A8A-877E-325E7230E999}" dt="2023-01-31T10:38:43.125" v="3184" actId="27636"/>
          <ac:spMkLst>
            <pc:docMk/>
            <pc:sldMk cId="4076534036" sldId="1939"/>
            <ac:spMk id="3" creationId="{4FC18B40-6547-41EC-8A0E-1C8F40E0A42F}"/>
          </ac:spMkLst>
        </pc:spChg>
        <pc:spChg chg="del">
          <ac:chgData name="Yoel Kortick" userId="167978f5-7f40-4909-85d5-d4149554ad4e" providerId="ADAL" clId="{A73E0DC1-22D5-4A8A-877E-325E7230E999}" dt="2023-01-31T10:39:03.158" v="3205" actId="478"/>
          <ac:spMkLst>
            <pc:docMk/>
            <pc:sldMk cId="4076534036" sldId="1939"/>
            <ac:spMk id="8" creationId="{8B34C33F-A8B4-46D9-95F8-3317371EA1B7}"/>
          </ac:spMkLst>
        </pc:spChg>
        <pc:spChg chg="mod">
          <ac:chgData name="Yoel Kortick" userId="167978f5-7f40-4909-85d5-d4149554ad4e" providerId="ADAL" clId="{A73E0DC1-22D5-4A8A-877E-325E7230E999}" dt="2023-01-31T11:14:03.686" v="4955" actId="33524"/>
          <ac:spMkLst>
            <pc:docMk/>
            <pc:sldMk cId="4076534036" sldId="1939"/>
            <ac:spMk id="10" creationId="{19E9D55E-0049-4072-9DC2-48193A586191}"/>
          </ac:spMkLst>
        </pc:spChg>
        <pc:spChg chg="del">
          <ac:chgData name="Yoel Kortick" userId="167978f5-7f40-4909-85d5-d4149554ad4e" providerId="ADAL" clId="{A73E0DC1-22D5-4A8A-877E-325E7230E999}" dt="2023-01-31T10:39:02.496" v="3204" actId="478"/>
          <ac:spMkLst>
            <pc:docMk/>
            <pc:sldMk cId="4076534036" sldId="1939"/>
            <ac:spMk id="11" creationId="{32DF9F09-7D9B-B689-FBBE-94B326D3593F}"/>
          </ac:spMkLst>
        </pc:spChg>
        <pc:spChg chg="del">
          <ac:chgData name="Yoel Kortick" userId="167978f5-7f40-4909-85d5-d4149554ad4e" providerId="ADAL" clId="{A73E0DC1-22D5-4A8A-877E-325E7230E999}" dt="2023-01-31T10:39:00.412" v="3203" actId="478"/>
          <ac:spMkLst>
            <pc:docMk/>
            <pc:sldMk cId="4076534036" sldId="1939"/>
            <ac:spMk id="13" creationId="{CB9F31D8-8C62-4176-8BC2-EAAF77E8E1CA}"/>
          </ac:spMkLst>
        </pc:spChg>
        <pc:picChg chg="del">
          <ac:chgData name="Yoel Kortick" userId="167978f5-7f40-4909-85d5-d4149554ad4e" providerId="ADAL" clId="{A73E0DC1-22D5-4A8A-877E-325E7230E999}" dt="2023-01-31T10:38:03.830" v="3091" actId="478"/>
          <ac:picMkLst>
            <pc:docMk/>
            <pc:sldMk cId="4076534036" sldId="1939"/>
            <ac:picMk id="4" creationId="{0224F0F7-B80C-28CC-067D-83CED5B15F8E}"/>
          </ac:picMkLst>
        </pc:picChg>
      </pc:sldChg>
      <pc:sldChg chg="modSp del mod">
        <pc:chgData name="Yoel Kortick" userId="167978f5-7f40-4909-85d5-d4149554ad4e" providerId="ADAL" clId="{A73E0DC1-22D5-4A8A-877E-325E7230E999}" dt="2023-01-31T09:39:09.876" v="1861" actId="47"/>
        <pc:sldMkLst>
          <pc:docMk/>
          <pc:sldMk cId="1932661080" sldId="1957"/>
        </pc:sldMkLst>
        <pc:spChg chg="mod">
          <ac:chgData name="Yoel Kortick" userId="167978f5-7f40-4909-85d5-d4149554ad4e" providerId="ADAL" clId="{A73E0DC1-22D5-4A8A-877E-325E7230E999}" dt="2023-01-31T09:23:12.087" v="722" actId="27636"/>
          <ac:spMkLst>
            <pc:docMk/>
            <pc:sldMk cId="1932661080" sldId="1957"/>
            <ac:spMk id="3" creationId="{4FC18B40-6547-41EC-8A0E-1C8F40E0A42F}"/>
          </ac:spMkLst>
        </pc:spChg>
      </pc:sldChg>
      <pc:sldChg chg="modSp del mod">
        <pc:chgData name="Yoel Kortick" userId="167978f5-7f40-4909-85d5-d4149554ad4e" providerId="ADAL" clId="{A73E0DC1-22D5-4A8A-877E-325E7230E999}" dt="2023-01-31T09:39:10.501" v="1862" actId="47"/>
        <pc:sldMkLst>
          <pc:docMk/>
          <pc:sldMk cId="303987987" sldId="1958"/>
        </pc:sldMkLst>
        <pc:spChg chg="mod">
          <ac:chgData name="Yoel Kortick" userId="167978f5-7f40-4909-85d5-d4149554ad4e" providerId="ADAL" clId="{A73E0DC1-22D5-4A8A-877E-325E7230E999}" dt="2023-01-31T09:23:12.094" v="723" actId="27636"/>
          <ac:spMkLst>
            <pc:docMk/>
            <pc:sldMk cId="303987987" sldId="1958"/>
            <ac:spMk id="3" creationId="{4FC18B40-6547-41EC-8A0E-1C8F40E0A42F}"/>
          </ac:spMkLst>
        </pc:spChg>
      </pc:sldChg>
      <pc:sldChg chg="modSp del mod">
        <pc:chgData name="Yoel Kortick" userId="167978f5-7f40-4909-85d5-d4149554ad4e" providerId="ADAL" clId="{A73E0DC1-22D5-4A8A-877E-325E7230E999}" dt="2023-01-31T09:39:11.086" v="1863" actId="47"/>
        <pc:sldMkLst>
          <pc:docMk/>
          <pc:sldMk cId="98894861" sldId="1959"/>
        </pc:sldMkLst>
        <pc:spChg chg="mod">
          <ac:chgData name="Yoel Kortick" userId="167978f5-7f40-4909-85d5-d4149554ad4e" providerId="ADAL" clId="{A73E0DC1-22D5-4A8A-877E-325E7230E999}" dt="2023-01-31T09:23:12.098" v="724" actId="27636"/>
          <ac:spMkLst>
            <pc:docMk/>
            <pc:sldMk cId="98894861" sldId="1959"/>
            <ac:spMk id="3" creationId="{4FC18B40-6547-41EC-8A0E-1C8F40E0A42F}"/>
          </ac:spMkLst>
        </pc:spChg>
      </pc:sldChg>
      <pc:sldChg chg="modSp del mod">
        <pc:chgData name="Yoel Kortick" userId="167978f5-7f40-4909-85d5-d4149554ad4e" providerId="ADAL" clId="{A73E0DC1-22D5-4A8A-877E-325E7230E999}" dt="2023-01-31T09:39:11.628" v="1864" actId="47"/>
        <pc:sldMkLst>
          <pc:docMk/>
          <pc:sldMk cId="2769968422" sldId="1961"/>
        </pc:sldMkLst>
        <pc:spChg chg="mod">
          <ac:chgData name="Yoel Kortick" userId="167978f5-7f40-4909-85d5-d4149554ad4e" providerId="ADAL" clId="{A73E0DC1-22D5-4A8A-877E-325E7230E999}" dt="2023-01-31T09:23:12.106" v="725" actId="27636"/>
          <ac:spMkLst>
            <pc:docMk/>
            <pc:sldMk cId="2769968422" sldId="1961"/>
            <ac:spMk id="3" creationId="{4FC18B40-6547-41EC-8A0E-1C8F40E0A42F}"/>
          </ac:spMkLst>
        </pc:spChg>
      </pc:sldChg>
      <pc:sldChg chg="modSp del mod">
        <pc:chgData name="Yoel Kortick" userId="167978f5-7f40-4909-85d5-d4149554ad4e" providerId="ADAL" clId="{A73E0DC1-22D5-4A8A-877E-325E7230E999}" dt="2023-01-31T09:39:13.136" v="1865" actId="47"/>
        <pc:sldMkLst>
          <pc:docMk/>
          <pc:sldMk cId="2027985638" sldId="1962"/>
        </pc:sldMkLst>
        <pc:spChg chg="mod">
          <ac:chgData name="Yoel Kortick" userId="167978f5-7f40-4909-85d5-d4149554ad4e" providerId="ADAL" clId="{A73E0DC1-22D5-4A8A-877E-325E7230E999}" dt="2023-01-31T09:23:12.113" v="726" actId="27636"/>
          <ac:spMkLst>
            <pc:docMk/>
            <pc:sldMk cId="2027985638" sldId="1962"/>
            <ac:spMk id="3" creationId="{4FC18B40-6547-41EC-8A0E-1C8F40E0A42F}"/>
          </ac:spMkLst>
        </pc:spChg>
      </pc:sldChg>
      <pc:sldChg chg="modSp del mod">
        <pc:chgData name="Yoel Kortick" userId="167978f5-7f40-4909-85d5-d4149554ad4e" providerId="ADAL" clId="{A73E0DC1-22D5-4A8A-877E-325E7230E999}" dt="2023-01-31T09:39:13.687" v="1866" actId="47"/>
        <pc:sldMkLst>
          <pc:docMk/>
          <pc:sldMk cId="3507195539" sldId="1963"/>
        </pc:sldMkLst>
        <pc:spChg chg="mod">
          <ac:chgData name="Yoel Kortick" userId="167978f5-7f40-4909-85d5-d4149554ad4e" providerId="ADAL" clId="{A73E0DC1-22D5-4A8A-877E-325E7230E999}" dt="2023-01-31T09:23:12.113" v="727" actId="27636"/>
          <ac:spMkLst>
            <pc:docMk/>
            <pc:sldMk cId="3507195539" sldId="1963"/>
            <ac:spMk id="3" creationId="{4FC18B40-6547-41EC-8A0E-1C8F40E0A42F}"/>
          </ac:spMkLst>
        </pc:spChg>
      </pc:sldChg>
      <pc:sldChg chg="modSp del">
        <pc:chgData name="Yoel Kortick" userId="167978f5-7f40-4909-85d5-d4149554ad4e" providerId="ADAL" clId="{A73E0DC1-22D5-4A8A-877E-325E7230E999}" dt="2023-01-31T09:39:14.346" v="1867" actId="47"/>
        <pc:sldMkLst>
          <pc:docMk/>
          <pc:sldMk cId="4240897386" sldId="1964"/>
        </pc:sldMkLst>
        <pc:spChg chg="mod">
          <ac:chgData name="Yoel Kortick" userId="167978f5-7f40-4909-85d5-d4149554ad4e" providerId="ADAL" clId="{A73E0DC1-22D5-4A8A-877E-325E7230E999}" dt="2023-01-31T09:23:12.041" v="719"/>
          <ac:spMkLst>
            <pc:docMk/>
            <pc:sldMk cId="4240897386" sldId="1964"/>
            <ac:spMk id="3" creationId="{4FC18B40-6547-41EC-8A0E-1C8F40E0A42F}"/>
          </ac:spMkLst>
        </pc:spChg>
      </pc:sldChg>
      <pc:sldChg chg="modSp del mod">
        <pc:chgData name="Yoel Kortick" userId="167978f5-7f40-4909-85d5-d4149554ad4e" providerId="ADAL" clId="{A73E0DC1-22D5-4A8A-877E-325E7230E999}" dt="2023-01-31T10:06:09.423" v="2309" actId="47"/>
        <pc:sldMkLst>
          <pc:docMk/>
          <pc:sldMk cId="3124327683" sldId="1965"/>
        </pc:sldMkLst>
        <pc:spChg chg="mod">
          <ac:chgData name="Yoel Kortick" userId="167978f5-7f40-4909-85d5-d4149554ad4e" providerId="ADAL" clId="{A73E0DC1-22D5-4A8A-877E-325E7230E999}" dt="2023-01-31T09:48:54.357" v="1889" actId="27636"/>
          <ac:spMkLst>
            <pc:docMk/>
            <pc:sldMk cId="3124327683" sldId="1965"/>
            <ac:spMk id="3" creationId="{4FC18B40-6547-41EC-8A0E-1C8F40E0A42F}"/>
          </ac:spMkLst>
        </pc:spChg>
      </pc:sldChg>
      <pc:sldChg chg="modSp del mod">
        <pc:chgData name="Yoel Kortick" userId="167978f5-7f40-4909-85d5-d4149554ad4e" providerId="ADAL" clId="{A73E0DC1-22D5-4A8A-877E-325E7230E999}" dt="2023-01-31T10:06:10.383" v="2311" actId="47"/>
        <pc:sldMkLst>
          <pc:docMk/>
          <pc:sldMk cId="2878435413" sldId="1966"/>
        </pc:sldMkLst>
        <pc:spChg chg="mod">
          <ac:chgData name="Yoel Kortick" userId="167978f5-7f40-4909-85d5-d4149554ad4e" providerId="ADAL" clId="{A73E0DC1-22D5-4A8A-877E-325E7230E999}" dt="2023-01-31T09:48:54.366" v="1891" actId="27636"/>
          <ac:spMkLst>
            <pc:docMk/>
            <pc:sldMk cId="2878435413" sldId="1966"/>
            <ac:spMk id="3" creationId="{4FC18B40-6547-41EC-8A0E-1C8F40E0A42F}"/>
          </ac:spMkLst>
        </pc:spChg>
      </pc:sldChg>
      <pc:sldChg chg="modSp del mod">
        <pc:chgData name="Yoel Kortick" userId="167978f5-7f40-4909-85d5-d4149554ad4e" providerId="ADAL" clId="{A73E0DC1-22D5-4A8A-877E-325E7230E999}" dt="2023-01-31T10:06:10.831" v="2312" actId="47"/>
        <pc:sldMkLst>
          <pc:docMk/>
          <pc:sldMk cId="2956209505" sldId="1967"/>
        </pc:sldMkLst>
        <pc:spChg chg="mod">
          <ac:chgData name="Yoel Kortick" userId="167978f5-7f40-4909-85d5-d4149554ad4e" providerId="ADAL" clId="{A73E0DC1-22D5-4A8A-877E-325E7230E999}" dt="2023-01-31T09:48:54.378" v="1892" actId="27636"/>
          <ac:spMkLst>
            <pc:docMk/>
            <pc:sldMk cId="2956209505" sldId="1967"/>
            <ac:spMk id="3" creationId="{4FC18B40-6547-41EC-8A0E-1C8F40E0A42F}"/>
          </ac:spMkLst>
        </pc:spChg>
      </pc:sldChg>
      <pc:sldChg chg="modSp del mod">
        <pc:chgData name="Yoel Kortick" userId="167978f5-7f40-4909-85d5-d4149554ad4e" providerId="ADAL" clId="{A73E0DC1-22D5-4A8A-877E-325E7230E999}" dt="2023-01-31T10:06:11.262" v="2313" actId="47"/>
        <pc:sldMkLst>
          <pc:docMk/>
          <pc:sldMk cId="2004684520" sldId="1968"/>
        </pc:sldMkLst>
        <pc:spChg chg="mod">
          <ac:chgData name="Yoel Kortick" userId="167978f5-7f40-4909-85d5-d4149554ad4e" providerId="ADAL" clId="{A73E0DC1-22D5-4A8A-877E-325E7230E999}" dt="2023-01-31T09:48:54.386" v="1893" actId="27636"/>
          <ac:spMkLst>
            <pc:docMk/>
            <pc:sldMk cId="2004684520" sldId="1968"/>
            <ac:spMk id="3" creationId="{4FC18B40-6547-41EC-8A0E-1C8F40E0A42F}"/>
          </ac:spMkLst>
        </pc:spChg>
      </pc:sldChg>
      <pc:sldChg chg="modSp del mod">
        <pc:chgData name="Yoel Kortick" userId="167978f5-7f40-4909-85d5-d4149554ad4e" providerId="ADAL" clId="{A73E0DC1-22D5-4A8A-877E-325E7230E999}" dt="2023-01-31T10:06:09.893" v="2310" actId="47"/>
        <pc:sldMkLst>
          <pc:docMk/>
          <pc:sldMk cId="2680591856" sldId="1969"/>
        </pc:sldMkLst>
        <pc:spChg chg="mod">
          <ac:chgData name="Yoel Kortick" userId="167978f5-7f40-4909-85d5-d4149554ad4e" providerId="ADAL" clId="{A73E0DC1-22D5-4A8A-877E-325E7230E999}" dt="2023-01-31T09:48:54.366" v="1890" actId="27636"/>
          <ac:spMkLst>
            <pc:docMk/>
            <pc:sldMk cId="2680591856" sldId="1969"/>
            <ac:spMk id="3" creationId="{4FC18B40-6547-41EC-8A0E-1C8F40E0A42F}"/>
          </ac:spMkLst>
        </pc:spChg>
      </pc:sldChg>
      <pc:sldChg chg="modSp del mod">
        <pc:chgData name="Yoel Kortick" userId="167978f5-7f40-4909-85d5-d4149554ad4e" providerId="ADAL" clId="{A73E0DC1-22D5-4A8A-877E-325E7230E999}" dt="2023-01-31T10:06:11.685" v="2314" actId="47"/>
        <pc:sldMkLst>
          <pc:docMk/>
          <pc:sldMk cId="4007849972" sldId="1970"/>
        </pc:sldMkLst>
        <pc:spChg chg="mod">
          <ac:chgData name="Yoel Kortick" userId="167978f5-7f40-4909-85d5-d4149554ad4e" providerId="ADAL" clId="{A73E0DC1-22D5-4A8A-877E-325E7230E999}" dt="2023-01-31T09:48:54.391" v="1894" actId="27636"/>
          <ac:spMkLst>
            <pc:docMk/>
            <pc:sldMk cId="4007849972" sldId="1970"/>
            <ac:spMk id="3" creationId="{4FC18B40-6547-41EC-8A0E-1C8F40E0A42F}"/>
          </ac:spMkLst>
        </pc:spChg>
      </pc:sldChg>
      <pc:sldChg chg="modSp del">
        <pc:chgData name="Yoel Kortick" userId="167978f5-7f40-4909-85d5-d4149554ad4e" providerId="ADAL" clId="{A73E0DC1-22D5-4A8A-877E-325E7230E999}" dt="2023-01-31T10:06:12.531" v="2315" actId="47"/>
        <pc:sldMkLst>
          <pc:docMk/>
          <pc:sldMk cId="4073767123" sldId="1971"/>
        </pc:sldMkLst>
        <pc:spChg chg="mod">
          <ac:chgData name="Yoel Kortick" userId="167978f5-7f40-4909-85d5-d4149554ad4e" providerId="ADAL" clId="{A73E0DC1-22D5-4A8A-877E-325E7230E999}" dt="2023-01-31T09:48:54.296" v="1884"/>
          <ac:spMkLst>
            <pc:docMk/>
            <pc:sldMk cId="4073767123" sldId="1971"/>
            <ac:spMk id="3" creationId="{4FC18B40-6547-41EC-8A0E-1C8F40E0A42F}"/>
          </ac:spMkLst>
        </pc:spChg>
      </pc:sldChg>
      <pc:sldChg chg="modSp del">
        <pc:chgData name="Yoel Kortick" userId="167978f5-7f40-4909-85d5-d4149554ad4e" providerId="ADAL" clId="{A73E0DC1-22D5-4A8A-877E-325E7230E999}" dt="2023-01-31T10:06:13.071" v="2316" actId="47"/>
        <pc:sldMkLst>
          <pc:docMk/>
          <pc:sldMk cId="2292813158" sldId="1972"/>
        </pc:sldMkLst>
        <pc:spChg chg="mod">
          <ac:chgData name="Yoel Kortick" userId="167978f5-7f40-4909-85d5-d4149554ad4e" providerId="ADAL" clId="{A73E0DC1-22D5-4A8A-877E-325E7230E999}" dt="2023-01-31T09:48:54.296" v="1884"/>
          <ac:spMkLst>
            <pc:docMk/>
            <pc:sldMk cId="2292813158" sldId="1972"/>
            <ac:spMk id="3" creationId="{4FC18B40-6547-41EC-8A0E-1C8F40E0A42F}"/>
          </ac:spMkLst>
        </pc:spChg>
      </pc:sldChg>
      <pc:sldChg chg="modSp del">
        <pc:chgData name="Yoel Kortick" userId="167978f5-7f40-4909-85d5-d4149554ad4e" providerId="ADAL" clId="{A73E0DC1-22D5-4A8A-877E-325E7230E999}" dt="2023-01-31T10:06:13.623" v="2317" actId="47"/>
        <pc:sldMkLst>
          <pc:docMk/>
          <pc:sldMk cId="3189461844" sldId="1974"/>
        </pc:sldMkLst>
        <pc:spChg chg="mod">
          <ac:chgData name="Yoel Kortick" userId="167978f5-7f40-4909-85d5-d4149554ad4e" providerId="ADAL" clId="{A73E0DC1-22D5-4A8A-877E-325E7230E999}" dt="2023-01-31T09:48:54.296" v="1884"/>
          <ac:spMkLst>
            <pc:docMk/>
            <pc:sldMk cId="3189461844" sldId="1974"/>
            <ac:spMk id="3" creationId="{4FC18B40-6547-41EC-8A0E-1C8F40E0A42F}"/>
          </ac:spMkLst>
        </pc:spChg>
      </pc:sldChg>
      <pc:sldChg chg="addSp delSp modSp mod">
        <pc:chgData name="Yoel Kortick" userId="167978f5-7f40-4909-85d5-d4149554ad4e" providerId="ADAL" clId="{A73E0DC1-22D5-4A8A-877E-325E7230E999}" dt="2023-01-31T11:14:22.594" v="4957" actId="14100"/>
        <pc:sldMkLst>
          <pc:docMk/>
          <pc:sldMk cId="3459588836" sldId="1975"/>
        </pc:sldMkLst>
        <pc:spChg chg="mod">
          <ac:chgData name="Yoel Kortick" userId="167978f5-7f40-4909-85d5-d4149554ad4e" providerId="ADAL" clId="{A73E0DC1-22D5-4A8A-877E-325E7230E999}" dt="2023-01-31T10:38:43.131" v="3185" actId="27636"/>
          <ac:spMkLst>
            <pc:docMk/>
            <pc:sldMk cId="3459588836" sldId="1975"/>
            <ac:spMk id="3" creationId="{4FC18B40-6547-41EC-8A0E-1C8F40E0A42F}"/>
          </ac:spMkLst>
        </pc:spChg>
        <pc:spChg chg="add del mod">
          <ac:chgData name="Yoel Kortick" userId="167978f5-7f40-4909-85d5-d4149554ad4e" providerId="ADAL" clId="{A73E0DC1-22D5-4A8A-877E-325E7230E999}" dt="2023-01-31T10:45:19.746" v="3402" actId="478"/>
          <ac:spMkLst>
            <pc:docMk/>
            <pc:sldMk cId="3459588836" sldId="1975"/>
            <ac:spMk id="4" creationId="{02AF1DC9-6CA9-17CF-D4B1-40004F435E10}"/>
          </ac:spMkLst>
        </pc:spChg>
        <pc:spChg chg="add del">
          <ac:chgData name="Yoel Kortick" userId="167978f5-7f40-4909-85d5-d4149554ad4e" providerId="ADAL" clId="{A73E0DC1-22D5-4A8A-877E-325E7230E999}" dt="2023-01-31T10:46:02.484" v="3412" actId="11529"/>
          <ac:spMkLst>
            <pc:docMk/>
            <pc:sldMk cId="3459588836" sldId="1975"/>
            <ac:spMk id="8" creationId="{F6EC5E4E-532A-99CD-8A21-B1E9A572606F}"/>
          </ac:spMkLst>
        </pc:spChg>
        <pc:spChg chg="del">
          <ac:chgData name="Yoel Kortick" userId="167978f5-7f40-4909-85d5-d4149554ad4e" providerId="ADAL" clId="{A73E0DC1-22D5-4A8A-877E-325E7230E999}" dt="2023-01-31T10:45:18.242" v="3401" actId="478"/>
          <ac:spMkLst>
            <pc:docMk/>
            <pc:sldMk cId="3459588836" sldId="1975"/>
            <ac:spMk id="10" creationId="{19E9D55E-0049-4072-9DC2-48193A586191}"/>
          </ac:spMkLst>
        </pc:spChg>
        <pc:spChg chg="add mod">
          <ac:chgData name="Yoel Kortick" userId="167978f5-7f40-4909-85d5-d4149554ad4e" providerId="ADAL" clId="{A73E0DC1-22D5-4A8A-877E-325E7230E999}" dt="2023-01-31T10:46:28.375" v="3464" actId="313"/>
          <ac:spMkLst>
            <pc:docMk/>
            <pc:sldMk cId="3459588836" sldId="1975"/>
            <ac:spMk id="12" creationId="{C0447398-D38E-5D41-5F94-BB405B8BDB53}"/>
          </ac:spMkLst>
        </pc:spChg>
        <pc:spChg chg="mod">
          <ac:chgData name="Yoel Kortick" userId="167978f5-7f40-4909-85d5-d4149554ad4e" providerId="ADAL" clId="{A73E0DC1-22D5-4A8A-877E-325E7230E999}" dt="2023-01-31T10:45:35.957" v="3410" actId="14100"/>
          <ac:spMkLst>
            <pc:docMk/>
            <pc:sldMk cId="3459588836" sldId="1975"/>
            <ac:spMk id="13" creationId="{CB9F31D8-8C62-4176-8BC2-EAAF77E8E1CA}"/>
          </ac:spMkLst>
        </pc:spChg>
        <pc:spChg chg="add mod">
          <ac:chgData name="Yoel Kortick" userId="167978f5-7f40-4909-85d5-d4149554ad4e" providerId="ADAL" clId="{A73E0DC1-22D5-4A8A-877E-325E7230E999}" dt="2023-01-31T11:14:22.594" v="4957" actId="14100"/>
          <ac:spMkLst>
            <pc:docMk/>
            <pc:sldMk cId="3459588836" sldId="1975"/>
            <ac:spMk id="14" creationId="{CF8B972A-FA8E-8917-9FF9-BEDF83175BB3}"/>
          </ac:spMkLst>
        </pc:spChg>
        <pc:picChg chg="del">
          <ac:chgData name="Yoel Kortick" userId="167978f5-7f40-4909-85d5-d4149554ad4e" providerId="ADAL" clId="{A73E0DC1-22D5-4A8A-877E-325E7230E999}" dt="2023-01-31T10:45:16.274" v="3400" actId="478"/>
          <ac:picMkLst>
            <pc:docMk/>
            <pc:sldMk cId="3459588836" sldId="1975"/>
            <ac:picMk id="5" creationId="{DCA9A9B9-A41F-37A9-6BB8-73881CB74FB3}"/>
          </ac:picMkLst>
        </pc:picChg>
        <pc:picChg chg="add mod ord">
          <ac:chgData name="Yoel Kortick" userId="167978f5-7f40-4909-85d5-d4149554ad4e" providerId="ADAL" clId="{A73E0DC1-22D5-4A8A-877E-325E7230E999}" dt="2023-01-31T10:45:29.768" v="3408" actId="167"/>
          <ac:picMkLst>
            <pc:docMk/>
            <pc:sldMk cId="3459588836" sldId="1975"/>
            <ac:picMk id="7" creationId="{0C3B73F9-9C95-C2BC-E34A-830C0F4BA60D}"/>
          </ac:picMkLst>
        </pc:picChg>
        <pc:cxnChg chg="add">
          <ac:chgData name="Yoel Kortick" userId="167978f5-7f40-4909-85d5-d4149554ad4e" providerId="ADAL" clId="{A73E0DC1-22D5-4A8A-877E-325E7230E999}" dt="2023-01-31T10:46:06.784" v="3413" actId="11529"/>
          <ac:cxnSpMkLst>
            <pc:docMk/>
            <pc:sldMk cId="3459588836" sldId="1975"/>
            <ac:cxnSpMk id="11" creationId="{275D0E7A-EF9E-D2DB-398E-F5AFD069F2CB}"/>
          </ac:cxnSpMkLst>
        </pc:cxnChg>
      </pc:sldChg>
      <pc:sldChg chg="addSp delSp modSp mod">
        <pc:chgData name="Yoel Kortick" userId="167978f5-7f40-4909-85d5-d4149554ad4e" providerId="ADAL" clId="{A73E0DC1-22D5-4A8A-877E-325E7230E999}" dt="2023-01-31T10:47:57.699" v="3615" actId="403"/>
        <pc:sldMkLst>
          <pc:docMk/>
          <pc:sldMk cId="659316361" sldId="1976"/>
        </pc:sldMkLst>
        <pc:spChg chg="mod">
          <ac:chgData name="Yoel Kortick" userId="167978f5-7f40-4909-85d5-d4149554ad4e" providerId="ADAL" clId="{A73E0DC1-22D5-4A8A-877E-325E7230E999}" dt="2023-01-31T10:38:43.136" v="3186" actId="27636"/>
          <ac:spMkLst>
            <pc:docMk/>
            <pc:sldMk cId="659316361" sldId="1976"/>
            <ac:spMk id="3" creationId="{4FC18B40-6547-41EC-8A0E-1C8F40E0A42F}"/>
          </ac:spMkLst>
        </pc:spChg>
        <pc:spChg chg="add mod">
          <ac:chgData name="Yoel Kortick" userId="167978f5-7f40-4909-85d5-d4149554ad4e" providerId="ADAL" clId="{A73E0DC1-22D5-4A8A-877E-325E7230E999}" dt="2023-01-31T10:47:49.038" v="3612" actId="1038"/>
          <ac:spMkLst>
            <pc:docMk/>
            <pc:sldMk cId="659316361" sldId="1976"/>
            <ac:spMk id="5" creationId="{3DD46861-DF7A-2403-0037-920041155781}"/>
          </ac:spMkLst>
        </pc:spChg>
        <pc:spChg chg="mod">
          <ac:chgData name="Yoel Kortick" userId="167978f5-7f40-4909-85d5-d4149554ad4e" providerId="ADAL" clId="{A73E0DC1-22D5-4A8A-877E-325E7230E999}" dt="2023-01-31T10:47:57.699" v="3615" actId="403"/>
          <ac:spMkLst>
            <pc:docMk/>
            <pc:sldMk cId="659316361" sldId="1976"/>
            <ac:spMk id="16" creationId="{B2EAFB0F-283B-6DD5-8EF5-A3939B56B78E}"/>
          </ac:spMkLst>
        </pc:spChg>
        <pc:spChg chg="del">
          <ac:chgData name="Yoel Kortick" userId="167978f5-7f40-4909-85d5-d4149554ad4e" providerId="ADAL" clId="{A73E0DC1-22D5-4A8A-877E-325E7230E999}" dt="2023-01-31T10:47:35.405" v="3606" actId="478"/>
          <ac:spMkLst>
            <pc:docMk/>
            <pc:sldMk cId="659316361" sldId="1976"/>
            <ac:spMk id="17" creationId="{C07E04F4-C9BD-1ED8-ABC7-D1317D913444}"/>
          </ac:spMkLst>
        </pc:spChg>
        <pc:picChg chg="add mod">
          <ac:chgData name="Yoel Kortick" userId="167978f5-7f40-4909-85d5-d4149554ad4e" providerId="ADAL" clId="{A73E0DC1-22D5-4A8A-877E-325E7230E999}" dt="2023-01-31T10:47:41.934" v="3610" actId="208"/>
          <ac:picMkLst>
            <pc:docMk/>
            <pc:sldMk cId="659316361" sldId="1976"/>
            <ac:picMk id="4" creationId="{89B2C8BB-2D78-FB97-C003-8415B069D74D}"/>
          </ac:picMkLst>
        </pc:picChg>
        <pc:picChg chg="del">
          <ac:chgData name="Yoel Kortick" userId="167978f5-7f40-4909-85d5-d4149554ad4e" providerId="ADAL" clId="{A73E0DC1-22D5-4A8A-877E-325E7230E999}" dt="2023-01-31T10:47:31.441" v="3605" actId="478"/>
          <ac:picMkLst>
            <pc:docMk/>
            <pc:sldMk cId="659316361" sldId="1976"/>
            <ac:picMk id="15" creationId="{53FF493F-4271-F9AA-D267-9867726B5D2A}"/>
          </ac:picMkLst>
        </pc:picChg>
        <pc:cxnChg chg="del">
          <ac:chgData name="Yoel Kortick" userId="167978f5-7f40-4909-85d5-d4149554ad4e" providerId="ADAL" clId="{A73E0DC1-22D5-4A8A-877E-325E7230E999}" dt="2023-01-31T10:47:35.405" v="3606" actId="478"/>
          <ac:cxnSpMkLst>
            <pc:docMk/>
            <pc:sldMk cId="659316361" sldId="1976"/>
            <ac:cxnSpMk id="18" creationId="{E56D4E8A-5F79-2241-3D81-857572849642}"/>
          </ac:cxnSpMkLst>
        </pc:cxnChg>
        <pc:cxnChg chg="del">
          <ac:chgData name="Yoel Kortick" userId="167978f5-7f40-4909-85d5-d4149554ad4e" providerId="ADAL" clId="{A73E0DC1-22D5-4A8A-877E-325E7230E999}" dt="2023-01-31T10:47:35.405" v="3606" actId="478"/>
          <ac:cxnSpMkLst>
            <pc:docMk/>
            <pc:sldMk cId="659316361" sldId="1976"/>
            <ac:cxnSpMk id="19" creationId="{ECCE13B2-29E0-B970-913F-C366D8FEA9C9}"/>
          </ac:cxnSpMkLst>
        </pc:cxnChg>
      </pc:sldChg>
      <pc:sldChg chg="addSp delSp modSp mod">
        <pc:chgData name="Yoel Kortick" userId="167978f5-7f40-4909-85d5-d4149554ad4e" providerId="ADAL" clId="{A73E0DC1-22D5-4A8A-877E-325E7230E999}" dt="2023-01-31T11:15:05.702" v="4958" actId="33524"/>
        <pc:sldMkLst>
          <pc:docMk/>
          <pc:sldMk cId="4146543981" sldId="1977"/>
        </pc:sldMkLst>
        <pc:spChg chg="mod">
          <ac:chgData name="Yoel Kortick" userId="167978f5-7f40-4909-85d5-d4149554ad4e" providerId="ADAL" clId="{A73E0DC1-22D5-4A8A-877E-325E7230E999}" dt="2023-01-31T10:38:43.140" v="3187" actId="27636"/>
          <ac:spMkLst>
            <pc:docMk/>
            <pc:sldMk cId="4146543981" sldId="1977"/>
            <ac:spMk id="3" creationId="{4FC18B40-6547-41EC-8A0E-1C8F40E0A42F}"/>
          </ac:spMkLst>
        </pc:spChg>
        <pc:spChg chg="del">
          <ac:chgData name="Yoel Kortick" userId="167978f5-7f40-4909-85d5-d4149554ad4e" providerId="ADAL" clId="{A73E0DC1-22D5-4A8A-877E-325E7230E999}" dt="2023-01-31T10:49:07.089" v="3617" actId="478"/>
          <ac:spMkLst>
            <pc:docMk/>
            <pc:sldMk cId="4146543981" sldId="1977"/>
            <ac:spMk id="5" creationId="{C78D2AB5-35CC-E49F-4177-4EC85CFA7820}"/>
          </ac:spMkLst>
        </pc:spChg>
        <pc:spChg chg="add mod">
          <ac:chgData name="Yoel Kortick" userId="167978f5-7f40-4909-85d5-d4149554ad4e" providerId="ADAL" clId="{A73E0DC1-22D5-4A8A-877E-325E7230E999}" dt="2023-01-31T10:50:58.477" v="3855" actId="14100"/>
          <ac:spMkLst>
            <pc:docMk/>
            <pc:sldMk cId="4146543981" sldId="1977"/>
            <ac:spMk id="9" creationId="{C9C56238-A07F-F60C-F9C4-766144040454}"/>
          </ac:spMkLst>
        </pc:spChg>
        <pc:spChg chg="add mod">
          <ac:chgData name="Yoel Kortick" userId="167978f5-7f40-4909-85d5-d4149554ad4e" providerId="ADAL" clId="{A73E0DC1-22D5-4A8A-877E-325E7230E999}" dt="2023-01-31T10:51:32.980" v="3919" actId="1076"/>
          <ac:spMkLst>
            <pc:docMk/>
            <pc:sldMk cId="4146543981" sldId="1977"/>
            <ac:spMk id="10" creationId="{020C49F9-C981-8CEF-998C-CDDB932B79D6}"/>
          </ac:spMkLst>
        </pc:spChg>
        <pc:spChg chg="mod">
          <ac:chgData name="Yoel Kortick" userId="167978f5-7f40-4909-85d5-d4149554ad4e" providerId="ADAL" clId="{A73E0DC1-22D5-4A8A-877E-325E7230E999}" dt="2023-01-31T11:15:05.702" v="4958" actId="33524"/>
          <ac:spMkLst>
            <pc:docMk/>
            <pc:sldMk cId="4146543981" sldId="1977"/>
            <ac:spMk id="16" creationId="{B2EAFB0F-283B-6DD5-8EF5-A3939B56B78E}"/>
          </ac:spMkLst>
        </pc:spChg>
        <pc:picChg chg="del">
          <ac:chgData name="Yoel Kortick" userId="167978f5-7f40-4909-85d5-d4149554ad4e" providerId="ADAL" clId="{A73E0DC1-22D5-4A8A-877E-325E7230E999}" dt="2023-01-31T10:49:04.739" v="3616" actId="478"/>
          <ac:picMkLst>
            <pc:docMk/>
            <pc:sldMk cId="4146543981" sldId="1977"/>
            <ac:picMk id="4" creationId="{A398AC16-2E3C-2922-9B88-08A4FA3C2E5D}"/>
          </ac:picMkLst>
        </pc:picChg>
        <pc:picChg chg="add mod">
          <ac:chgData name="Yoel Kortick" userId="167978f5-7f40-4909-85d5-d4149554ad4e" providerId="ADAL" clId="{A73E0DC1-22D5-4A8A-877E-325E7230E999}" dt="2023-01-31T10:51:01.231" v="3856" actId="208"/>
          <ac:picMkLst>
            <pc:docMk/>
            <pc:sldMk cId="4146543981" sldId="1977"/>
            <ac:picMk id="8" creationId="{C53A2636-996D-784D-DF22-4D3BDB1D2B6F}"/>
          </ac:picMkLst>
        </pc:picChg>
        <pc:cxnChg chg="del">
          <ac:chgData name="Yoel Kortick" userId="167978f5-7f40-4909-85d5-d4149554ad4e" providerId="ADAL" clId="{A73E0DC1-22D5-4A8A-877E-325E7230E999}" dt="2023-01-31T10:49:07.089" v="3617" actId="478"/>
          <ac:cxnSpMkLst>
            <pc:docMk/>
            <pc:sldMk cId="4146543981" sldId="1977"/>
            <ac:cxnSpMk id="6" creationId="{01E32874-A83C-0327-A570-1DA739705F7B}"/>
          </ac:cxnSpMkLst>
        </pc:cxnChg>
        <pc:cxnChg chg="del">
          <ac:chgData name="Yoel Kortick" userId="167978f5-7f40-4909-85d5-d4149554ad4e" providerId="ADAL" clId="{A73E0DC1-22D5-4A8A-877E-325E7230E999}" dt="2023-01-31T10:49:07.089" v="3617" actId="478"/>
          <ac:cxnSpMkLst>
            <pc:docMk/>
            <pc:sldMk cId="4146543981" sldId="1977"/>
            <ac:cxnSpMk id="7" creationId="{B7895DA2-F12E-6825-D2A1-F1CF2C44AE88}"/>
          </ac:cxnSpMkLst>
        </pc:cxnChg>
        <pc:cxnChg chg="add">
          <ac:chgData name="Yoel Kortick" userId="167978f5-7f40-4909-85d5-d4149554ad4e" providerId="ADAL" clId="{A73E0DC1-22D5-4A8A-877E-325E7230E999}" dt="2023-01-31T10:51:40.132" v="3920" actId="11529"/>
          <ac:cxnSpMkLst>
            <pc:docMk/>
            <pc:sldMk cId="4146543981" sldId="1977"/>
            <ac:cxnSpMk id="12" creationId="{0B4D071A-9A93-7047-3C6F-D25388080319}"/>
          </ac:cxnSpMkLst>
        </pc:cxnChg>
      </pc:sldChg>
      <pc:sldChg chg="modSp del mod">
        <pc:chgData name="Yoel Kortick" userId="167978f5-7f40-4909-85d5-d4149554ad4e" providerId="ADAL" clId="{A73E0DC1-22D5-4A8A-877E-325E7230E999}" dt="2023-01-31T10:51:50.326" v="3921" actId="47"/>
        <pc:sldMkLst>
          <pc:docMk/>
          <pc:sldMk cId="474991968" sldId="1978"/>
        </pc:sldMkLst>
        <pc:spChg chg="mod">
          <ac:chgData name="Yoel Kortick" userId="167978f5-7f40-4909-85d5-d4149554ad4e" providerId="ADAL" clId="{A73E0DC1-22D5-4A8A-877E-325E7230E999}" dt="2023-01-31T10:38:43.143" v="3188" actId="27636"/>
          <ac:spMkLst>
            <pc:docMk/>
            <pc:sldMk cId="474991968" sldId="1978"/>
            <ac:spMk id="3" creationId="{4FC18B40-6547-41EC-8A0E-1C8F40E0A42F}"/>
          </ac:spMkLst>
        </pc:spChg>
      </pc:sldChg>
      <pc:sldChg chg="modSp del mod">
        <pc:chgData name="Yoel Kortick" userId="167978f5-7f40-4909-85d5-d4149554ad4e" providerId="ADAL" clId="{A73E0DC1-22D5-4A8A-877E-325E7230E999}" dt="2023-01-31T10:51:51.641" v="3922" actId="47"/>
        <pc:sldMkLst>
          <pc:docMk/>
          <pc:sldMk cId="3571943208" sldId="1979"/>
        </pc:sldMkLst>
        <pc:spChg chg="mod">
          <ac:chgData name="Yoel Kortick" userId="167978f5-7f40-4909-85d5-d4149554ad4e" providerId="ADAL" clId="{A73E0DC1-22D5-4A8A-877E-325E7230E999}" dt="2023-01-31T10:38:43.147" v="3189" actId="27636"/>
          <ac:spMkLst>
            <pc:docMk/>
            <pc:sldMk cId="3571943208" sldId="1979"/>
            <ac:spMk id="3" creationId="{4FC18B40-6547-41EC-8A0E-1C8F40E0A42F}"/>
          </ac:spMkLst>
        </pc:spChg>
      </pc:sldChg>
      <pc:sldChg chg="modSp del mod">
        <pc:chgData name="Yoel Kortick" userId="167978f5-7f40-4909-85d5-d4149554ad4e" providerId="ADAL" clId="{A73E0DC1-22D5-4A8A-877E-325E7230E999}" dt="2023-01-31T10:51:52.429" v="3923" actId="47"/>
        <pc:sldMkLst>
          <pc:docMk/>
          <pc:sldMk cId="4201114180" sldId="1980"/>
        </pc:sldMkLst>
        <pc:spChg chg="mod">
          <ac:chgData name="Yoel Kortick" userId="167978f5-7f40-4909-85d5-d4149554ad4e" providerId="ADAL" clId="{A73E0DC1-22D5-4A8A-877E-325E7230E999}" dt="2023-01-31T10:38:43.150" v="3190" actId="27636"/>
          <ac:spMkLst>
            <pc:docMk/>
            <pc:sldMk cId="4201114180" sldId="1980"/>
            <ac:spMk id="3" creationId="{4FC18B40-6547-41EC-8A0E-1C8F40E0A42F}"/>
          </ac:spMkLst>
        </pc:spChg>
      </pc:sldChg>
      <pc:sldChg chg="modSp del mod">
        <pc:chgData name="Yoel Kortick" userId="167978f5-7f40-4909-85d5-d4149554ad4e" providerId="ADAL" clId="{A73E0DC1-22D5-4A8A-877E-325E7230E999}" dt="2023-01-31T10:51:53.088" v="3924" actId="47"/>
        <pc:sldMkLst>
          <pc:docMk/>
          <pc:sldMk cId="3235585980" sldId="1981"/>
        </pc:sldMkLst>
        <pc:spChg chg="mod">
          <ac:chgData name="Yoel Kortick" userId="167978f5-7f40-4909-85d5-d4149554ad4e" providerId="ADAL" clId="{A73E0DC1-22D5-4A8A-877E-325E7230E999}" dt="2023-01-31T10:38:43.152" v="3191" actId="27636"/>
          <ac:spMkLst>
            <pc:docMk/>
            <pc:sldMk cId="3235585980" sldId="1981"/>
            <ac:spMk id="3" creationId="{4FC18B40-6547-41EC-8A0E-1C8F40E0A42F}"/>
          </ac:spMkLst>
        </pc:spChg>
      </pc:sldChg>
      <pc:sldChg chg="modSp del mod">
        <pc:chgData name="Yoel Kortick" userId="167978f5-7f40-4909-85d5-d4149554ad4e" providerId="ADAL" clId="{A73E0DC1-22D5-4A8A-877E-325E7230E999}" dt="2023-01-31T10:51:53.824" v="3925" actId="47"/>
        <pc:sldMkLst>
          <pc:docMk/>
          <pc:sldMk cId="59980713" sldId="1982"/>
        </pc:sldMkLst>
        <pc:spChg chg="mod">
          <ac:chgData name="Yoel Kortick" userId="167978f5-7f40-4909-85d5-d4149554ad4e" providerId="ADAL" clId="{A73E0DC1-22D5-4A8A-877E-325E7230E999}" dt="2023-01-31T10:38:43.155" v="3192" actId="27636"/>
          <ac:spMkLst>
            <pc:docMk/>
            <pc:sldMk cId="59980713" sldId="1982"/>
            <ac:spMk id="3" creationId="{4FC18B40-6547-41EC-8A0E-1C8F40E0A42F}"/>
          </ac:spMkLst>
        </pc:spChg>
      </pc:sldChg>
      <pc:sldChg chg="modSp del mod">
        <pc:chgData name="Yoel Kortick" userId="167978f5-7f40-4909-85d5-d4149554ad4e" providerId="ADAL" clId="{A73E0DC1-22D5-4A8A-877E-325E7230E999}" dt="2023-01-31T10:51:54.673" v="3926" actId="47"/>
        <pc:sldMkLst>
          <pc:docMk/>
          <pc:sldMk cId="829606729" sldId="1983"/>
        </pc:sldMkLst>
        <pc:spChg chg="mod">
          <ac:chgData name="Yoel Kortick" userId="167978f5-7f40-4909-85d5-d4149554ad4e" providerId="ADAL" clId="{A73E0DC1-22D5-4A8A-877E-325E7230E999}" dt="2023-01-31T10:38:48.943" v="3194" actId="27636"/>
          <ac:spMkLst>
            <pc:docMk/>
            <pc:sldMk cId="829606729" sldId="1983"/>
            <ac:spMk id="3" creationId="{4FC18B40-6547-41EC-8A0E-1C8F40E0A42F}"/>
          </ac:spMkLst>
        </pc:spChg>
      </pc:sldChg>
      <pc:sldChg chg="modSp del mod">
        <pc:chgData name="Yoel Kortick" userId="167978f5-7f40-4909-85d5-d4149554ad4e" providerId="ADAL" clId="{A73E0DC1-22D5-4A8A-877E-325E7230E999}" dt="2023-01-31T10:51:55.546" v="3927" actId="47"/>
        <pc:sldMkLst>
          <pc:docMk/>
          <pc:sldMk cId="3670673469" sldId="1984"/>
        </pc:sldMkLst>
        <pc:spChg chg="mod">
          <ac:chgData name="Yoel Kortick" userId="167978f5-7f40-4909-85d5-d4149554ad4e" providerId="ADAL" clId="{A73E0DC1-22D5-4A8A-877E-325E7230E999}" dt="2023-01-31T10:38:48.949" v="3195" actId="27636"/>
          <ac:spMkLst>
            <pc:docMk/>
            <pc:sldMk cId="3670673469" sldId="1984"/>
            <ac:spMk id="3" creationId="{4FC18B40-6547-41EC-8A0E-1C8F40E0A42F}"/>
          </ac:spMkLst>
        </pc:spChg>
      </pc:sldChg>
      <pc:sldChg chg="modSp del mod">
        <pc:chgData name="Yoel Kortick" userId="167978f5-7f40-4909-85d5-d4149554ad4e" providerId="ADAL" clId="{A73E0DC1-22D5-4A8A-877E-325E7230E999}" dt="2023-01-31T10:51:56.424" v="3928" actId="47"/>
        <pc:sldMkLst>
          <pc:docMk/>
          <pc:sldMk cId="2848224856" sldId="1985"/>
        </pc:sldMkLst>
        <pc:spChg chg="mod">
          <ac:chgData name="Yoel Kortick" userId="167978f5-7f40-4909-85d5-d4149554ad4e" providerId="ADAL" clId="{A73E0DC1-22D5-4A8A-877E-325E7230E999}" dt="2023-01-31T10:38:48.952" v="3196" actId="27636"/>
          <ac:spMkLst>
            <pc:docMk/>
            <pc:sldMk cId="2848224856" sldId="1985"/>
            <ac:spMk id="3" creationId="{4FC18B40-6547-41EC-8A0E-1C8F40E0A42F}"/>
          </ac:spMkLst>
        </pc:spChg>
      </pc:sldChg>
      <pc:sldChg chg="modSp del mod">
        <pc:chgData name="Yoel Kortick" userId="167978f5-7f40-4909-85d5-d4149554ad4e" providerId="ADAL" clId="{A73E0DC1-22D5-4A8A-877E-325E7230E999}" dt="2023-01-31T10:51:57.004" v="3929" actId="47"/>
        <pc:sldMkLst>
          <pc:docMk/>
          <pc:sldMk cId="866412869" sldId="1986"/>
        </pc:sldMkLst>
        <pc:spChg chg="mod">
          <ac:chgData name="Yoel Kortick" userId="167978f5-7f40-4909-85d5-d4149554ad4e" providerId="ADAL" clId="{A73E0DC1-22D5-4A8A-877E-325E7230E999}" dt="2023-01-31T10:38:48.955" v="3197" actId="27636"/>
          <ac:spMkLst>
            <pc:docMk/>
            <pc:sldMk cId="866412869" sldId="1986"/>
            <ac:spMk id="3" creationId="{4FC18B40-6547-41EC-8A0E-1C8F40E0A42F}"/>
          </ac:spMkLst>
        </pc:spChg>
      </pc:sldChg>
      <pc:sldChg chg="modSp del mod">
        <pc:chgData name="Yoel Kortick" userId="167978f5-7f40-4909-85d5-d4149554ad4e" providerId="ADAL" clId="{A73E0DC1-22D5-4A8A-877E-325E7230E999}" dt="2023-01-31T10:51:57.493" v="3930" actId="47"/>
        <pc:sldMkLst>
          <pc:docMk/>
          <pc:sldMk cId="1610227774" sldId="1987"/>
        </pc:sldMkLst>
        <pc:spChg chg="mod">
          <ac:chgData name="Yoel Kortick" userId="167978f5-7f40-4909-85d5-d4149554ad4e" providerId="ADAL" clId="{A73E0DC1-22D5-4A8A-877E-325E7230E999}" dt="2023-01-31T10:38:48.958" v="3198" actId="27636"/>
          <ac:spMkLst>
            <pc:docMk/>
            <pc:sldMk cId="1610227774" sldId="1987"/>
            <ac:spMk id="3" creationId="{4FC18B40-6547-41EC-8A0E-1C8F40E0A42F}"/>
          </ac:spMkLst>
        </pc:spChg>
      </pc:sldChg>
      <pc:sldChg chg="modSp del mod">
        <pc:chgData name="Yoel Kortick" userId="167978f5-7f40-4909-85d5-d4149554ad4e" providerId="ADAL" clId="{A73E0DC1-22D5-4A8A-877E-325E7230E999}" dt="2023-01-31T10:51:58.039" v="3931" actId="47"/>
        <pc:sldMkLst>
          <pc:docMk/>
          <pc:sldMk cId="752019304" sldId="1988"/>
        </pc:sldMkLst>
        <pc:spChg chg="mod">
          <ac:chgData name="Yoel Kortick" userId="167978f5-7f40-4909-85d5-d4149554ad4e" providerId="ADAL" clId="{A73E0DC1-22D5-4A8A-877E-325E7230E999}" dt="2023-01-31T10:38:48.962" v="3199" actId="27636"/>
          <ac:spMkLst>
            <pc:docMk/>
            <pc:sldMk cId="752019304" sldId="1988"/>
            <ac:spMk id="3" creationId="{4FC18B40-6547-41EC-8A0E-1C8F40E0A42F}"/>
          </ac:spMkLst>
        </pc:spChg>
      </pc:sldChg>
      <pc:sldChg chg="modSp del mod">
        <pc:chgData name="Yoel Kortick" userId="167978f5-7f40-4909-85d5-d4149554ad4e" providerId="ADAL" clId="{A73E0DC1-22D5-4A8A-877E-325E7230E999}" dt="2023-01-31T10:51:58.649" v="3932" actId="47"/>
        <pc:sldMkLst>
          <pc:docMk/>
          <pc:sldMk cId="1504637800" sldId="1989"/>
        </pc:sldMkLst>
        <pc:spChg chg="mod">
          <ac:chgData name="Yoel Kortick" userId="167978f5-7f40-4909-85d5-d4149554ad4e" providerId="ADAL" clId="{A73E0DC1-22D5-4A8A-877E-325E7230E999}" dt="2023-01-31T10:38:48.965" v="3200" actId="27636"/>
          <ac:spMkLst>
            <pc:docMk/>
            <pc:sldMk cId="1504637800" sldId="1989"/>
            <ac:spMk id="3" creationId="{4FC18B40-6547-41EC-8A0E-1C8F40E0A42F}"/>
          </ac:spMkLst>
        </pc:spChg>
      </pc:sldChg>
      <pc:sldChg chg="modSp del mod">
        <pc:chgData name="Yoel Kortick" userId="167978f5-7f40-4909-85d5-d4149554ad4e" providerId="ADAL" clId="{A73E0DC1-22D5-4A8A-877E-325E7230E999}" dt="2023-01-31T10:51:59.154" v="3933" actId="47"/>
        <pc:sldMkLst>
          <pc:docMk/>
          <pc:sldMk cId="3082116865" sldId="1990"/>
        </pc:sldMkLst>
        <pc:spChg chg="mod">
          <ac:chgData name="Yoel Kortick" userId="167978f5-7f40-4909-85d5-d4149554ad4e" providerId="ADAL" clId="{A73E0DC1-22D5-4A8A-877E-325E7230E999}" dt="2023-01-31T10:38:48.968" v="3201" actId="27636"/>
          <ac:spMkLst>
            <pc:docMk/>
            <pc:sldMk cId="3082116865" sldId="1990"/>
            <ac:spMk id="3" creationId="{4FC18B40-6547-41EC-8A0E-1C8F40E0A42F}"/>
          </ac:spMkLst>
        </pc:spChg>
      </pc:sldChg>
      <pc:sldChg chg="modSp del mod">
        <pc:chgData name="Yoel Kortick" userId="167978f5-7f40-4909-85d5-d4149554ad4e" providerId="ADAL" clId="{A73E0DC1-22D5-4A8A-877E-325E7230E999}" dt="2023-01-31T10:52:00.390" v="3934" actId="47"/>
        <pc:sldMkLst>
          <pc:docMk/>
          <pc:sldMk cId="4213787533" sldId="1991"/>
        </pc:sldMkLst>
        <pc:spChg chg="mod">
          <ac:chgData name="Yoel Kortick" userId="167978f5-7f40-4909-85d5-d4149554ad4e" providerId="ADAL" clId="{A73E0DC1-22D5-4A8A-877E-325E7230E999}" dt="2023-01-31T10:08:01.265" v="2386" actId="27636"/>
          <ac:spMkLst>
            <pc:docMk/>
            <pc:sldMk cId="4213787533" sldId="1991"/>
            <ac:spMk id="3" creationId="{4FC18B40-6547-41EC-8A0E-1C8F40E0A42F}"/>
          </ac:spMkLst>
        </pc:spChg>
      </pc:sldChg>
      <pc:sldChg chg="modSp del mod">
        <pc:chgData name="Yoel Kortick" userId="167978f5-7f40-4909-85d5-d4149554ad4e" providerId="ADAL" clId="{A73E0DC1-22D5-4A8A-877E-325E7230E999}" dt="2023-01-31T10:52:01.382" v="3935" actId="47"/>
        <pc:sldMkLst>
          <pc:docMk/>
          <pc:sldMk cId="3861442776" sldId="1992"/>
        </pc:sldMkLst>
        <pc:spChg chg="mod">
          <ac:chgData name="Yoel Kortick" userId="167978f5-7f40-4909-85d5-d4149554ad4e" providerId="ADAL" clId="{A73E0DC1-22D5-4A8A-877E-325E7230E999}" dt="2023-01-31T10:08:01.265" v="2387" actId="27636"/>
          <ac:spMkLst>
            <pc:docMk/>
            <pc:sldMk cId="3861442776" sldId="1992"/>
            <ac:spMk id="3" creationId="{4FC18B40-6547-41EC-8A0E-1C8F40E0A42F}"/>
          </ac:spMkLst>
        </pc:spChg>
      </pc:sldChg>
      <pc:sldChg chg="modSp del mod">
        <pc:chgData name="Yoel Kortick" userId="167978f5-7f40-4909-85d5-d4149554ad4e" providerId="ADAL" clId="{A73E0DC1-22D5-4A8A-877E-325E7230E999}" dt="2023-01-31T10:52:01.850" v="3936" actId="47"/>
        <pc:sldMkLst>
          <pc:docMk/>
          <pc:sldMk cId="2085975314" sldId="1993"/>
        </pc:sldMkLst>
        <pc:spChg chg="mod">
          <ac:chgData name="Yoel Kortick" userId="167978f5-7f40-4909-85d5-d4149554ad4e" providerId="ADAL" clId="{A73E0DC1-22D5-4A8A-877E-325E7230E999}" dt="2023-01-31T10:08:01.279" v="2388" actId="27636"/>
          <ac:spMkLst>
            <pc:docMk/>
            <pc:sldMk cId="2085975314" sldId="1993"/>
            <ac:spMk id="3" creationId="{4FC18B40-6547-41EC-8A0E-1C8F40E0A42F}"/>
          </ac:spMkLst>
        </pc:spChg>
      </pc:sldChg>
      <pc:sldChg chg="modSp del mod">
        <pc:chgData name="Yoel Kortick" userId="167978f5-7f40-4909-85d5-d4149554ad4e" providerId="ADAL" clId="{A73E0DC1-22D5-4A8A-877E-325E7230E999}" dt="2023-01-31T10:52:02.357" v="3937" actId="47"/>
        <pc:sldMkLst>
          <pc:docMk/>
          <pc:sldMk cId="108558708" sldId="1994"/>
        </pc:sldMkLst>
        <pc:spChg chg="mod">
          <ac:chgData name="Yoel Kortick" userId="167978f5-7f40-4909-85d5-d4149554ad4e" providerId="ADAL" clId="{A73E0DC1-22D5-4A8A-877E-325E7230E999}" dt="2023-01-31T10:08:01.289" v="2389" actId="27636"/>
          <ac:spMkLst>
            <pc:docMk/>
            <pc:sldMk cId="108558708" sldId="1994"/>
            <ac:spMk id="3" creationId="{4FC18B40-6547-41EC-8A0E-1C8F40E0A42F}"/>
          </ac:spMkLst>
        </pc:spChg>
      </pc:sldChg>
      <pc:sldChg chg="modSp">
        <pc:chgData name="Yoel Kortick" userId="167978f5-7f40-4909-85d5-d4149554ad4e" providerId="ADAL" clId="{A73E0DC1-22D5-4A8A-877E-325E7230E999}" dt="2023-01-31T11:08:14.341" v="4612"/>
        <pc:sldMkLst>
          <pc:docMk/>
          <pc:sldMk cId="529348470" sldId="1995"/>
        </pc:sldMkLst>
        <pc:spChg chg="mod">
          <ac:chgData name="Yoel Kortick" userId="167978f5-7f40-4909-85d5-d4149554ad4e" providerId="ADAL" clId="{A73E0DC1-22D5-4A8A-877E-325E7230E999}" dt="2023-01-31T11:08:14.341" v="4612"/>
          <ac:spMkLst>
            <pc:docMk/>
            <pc:sldMk cId="529348470" sldId="1995"/>
            <ac:spMk id="3" creationId="{440E2C51-CB70-4EE1-8E6B-DADCB74DEC44}"/>
          </ac:spMkLst>
        </pc:spChg>
      </pc:sldChg>
      <pc:sldChg chg="modSp mod">
        <pc:chgData name="Yoel Kortick" userId="167978f5-7f40-4909-85d5-d4149554ad4e" providerId="ADAL" clId="{A73E0DC1-22D5-4A8A-877E-325E7230E999}" dt="2023-01-31T11:08:14.341" v="4612"/>
        <pc:sldMkLst>
          <pc:docMk/>
          <pc:sldMk cId="2945707853" sldId="1996"/>
        </pc:sldMkLst>
        <pc:spChg chg="mod">
          <ac:chgData name="Yoel Kortick" userId="167978f5-7f40-4909-85d5-d4149554ad4e" providerId="ADAL" clId="{A73E0DC1-22D5-4A8A-877E-325E7230E999}" dt="2023-01-31T11:08:14.341" v="4612"/>
          <ac:spMkLst>
            <pc:docMk/>
            <pc:sldMk cId="2945707853" sldId="1996"/>
            <ac:spMk id="3" creationId="{4FC18B40-6547-41EC-8A0E-1C8F40E0A42F}"/>
          </ac:spMkLst>
        </pc:spChg>
        <pc:spChg chg="mod">
          <ac:chgData name="Yoel Kortick" userId="167978f5-7f40-4909-85d5-d4149554ad4e" providerId="ADAL" clId="{A73E0DC1-22D5-4A8A-877E-325E7230E999}" dt="2023-01-31T10:55:12.892" v="4228" actId="20577"/>
          <ac:spMkLst>
            <pc:docMk/>
            <pc:sldMk cId="2945707853" sldId="1996"/>
            <ac:spMk id="10" creationId="{19E9D55E-0049-4072-9DC2-48193A586191}"/>
          </ac:spMkLst>
        </pc:spChg>
      </pc:sldChg>
      <pc:sldChg chg="modSp add mod">
        <pc:chgData name="Yoel Kortick" userId="167978f5-7f40-4909-85d5-d4149554ad4e" providerId="ADAL" clId="{A73E0DC1-22D5-4A8A-877E-325E7230E999}" dt="2023-01-31T11:11:32.143" v="4952" actId="20577"/>
        <pc:sldMkLst>
          <pc:docMk/>
          <pc:sldMk cId="1269053929" sldId="1997"/>
        </pc:sldMkLst>
        <pc:spChg chg="mod">
          <ac:chgData name="Yoel Kortick" userId="167978f5-7f40-4909-85d5-d4149554ad4e" providerId="ADAL" clId="{A73E0DC1-22D5-4A8A-877E-325E7230E999}" dt="2023-01-31T11:11:32.143" v="4952" actId="20577"/>
          <ac:spMkLst>
            <pc:docMk/>
            <pc:sldMk cId="1269053929" sldId="1997"/>
            <ac:spMk id="4" creationId="{2490F34D-A7E2-4EA9-8B1A-78371A1F1CD1}"/>
          </ac:spMkLst>
        </pc:spChg>
      </pc:sldChg>
      <pc:sldChg chg="modSp add mod">
        <pc:chgData name="Yoel Kortick" userId="167978f5-7f40-4909-85d5-d4149554ad4e" providerId="ADAL" clId="{A73E0DC1-22D5-4A8A-877E-325E7230E999}" dt="2023-01-31T09:33:33.850" v="1394" actId="6549"/>
        <pc:sldMkLst>
          <pc:docMk/>
          <pc:sldMk cId="2381708409" sldId="1998"/>
        </pc:sldMkLst>
        <pc:spChg chg="mod">
          <ac:chgData name="Yoel Kortick" userId="167978f5-7f40-4909-85d5-d4149554ad4e" providerId="ADAL" clId="{A73E0DC1-22D5-4A8A-877E-325E7230E999}" dt="2023-01-31T09:33:33.850" v="1394" actId="6549"/>
          <ac:spMkLst>
            <pc:docMk/>
            <pc:sldMk cId="2381708409" sldId="1998"/>
            <ac:spMk id="4" creationId="{2490F34D-A7E2-4EA9-8B1A-78371A1F1CD1}"/>
          </ac:spMkLst>
        </pc:spChg>
      </pc:sldChg>
      <pc:sldChg chg="addSp delSp modSp add mod">
        <pc:chgData name="Yoel Kortick" userId="167978f5-7f40-4909-85d5-d4149554ad4e" providerId="ADAL" clId="{A73E0DC1-22D5-4A8A-877E-325E7230E999}" dt="2023-01-31T09:56:01.126" v="2066" actId="208"/>
        <pc:sldMkLst>
          <pc:docMk/>
          <pc:sldMk cId="1356658148" sldId="1999"/>
        </pc:sldMkLst>
        <pc:spChg chg="mod">
          <ac:chgData name="Yoel Kortick" userId="167978f5-7f40-4909-85d5-d4149554ad4e" providerId="ADAL" clId="{A73E0DC1-22D5-4A8A-877E-325E7230E999}" dt="2023-01-31T09:54:33.421" v="2056" actId="404"/>
          <ac:spMkLst>
            <pc:docMk/>
            <pc:sldMk cId="1356658148" sldId="1999"/>
            <ac:spMk id="4" creationId="{2490F34D-A7E2-4EA9-8B1A-78371A1F1CD1}"/>
          </ac:spMkLst>
        </pc:spChg>
        <pc:picChg chg="del">
          <ac:chgData name="Yoel Kortick" userId="167978f5-7f40-4909-85d5-d4149554ad4e" providerId="ADAL" clId="{A73E0DC1-22D5-4A8A-877E-325E7230E999}" dt="2023-01-31T09:54:48.218" v="2058" actId="478"/>
          <ac:picMkLst>
            <pc:docMk/>
            <pc:sldMk cId="1356658148" sldId="1999"/>
            <ac:picMk id="5" creationId="{4DB65D68-8922-7D35-9F8E-F1413AC15B13}"/>
          </ac:picMkLst>
        </pc:picChg>
        <pc:picChg chg="add mod ord">
          <ac:chgData name="Yoel Kortick" userId="167978f5-7f40-4909-85d5-d4149554ad4e" providerId="ADAL" clId="{A73E0DC1-22D5-4A8A-877E-325E7230E999}" dt="2023-01-31T09:56:01.126" v="2066" actId="208"/>
          <ac:picMkLst>
            <pc:docMk/>
            <pc:sldMk cId="1356658148" sldId="1999"/>
            <ac:picMk id="8" creationId="{8734322E-2652-DF87-EE9B-00E3D85C08DA}"/>
          </ac:picMkLst>
        </pc:picChg>
      </pc:sldChg>
      <pc:sldChg chg="addSp delSp modSp add mod">
        <pc:chgData name="Yoel Kortick" userId="167978f5-7f40-4909-85d5-d4149554ad4e" providerId="ADAL" clId="{A73E0DC1-22D5-4A8A-877E-325E7230E999}" dt="2023-01-31T10:03:09.745" v="2138" actId="208"/>
        <pc:sldMkLst>
          <pc:docMk/>
          <pc:sldMk cId="654802575" sldId="2000"/>
        </pc:sldMkLst>
        <pc:spChg chg="mod">
          <ac:chgData name="Yoel Kortick" userId="167978f5-7f40-4909-85d5-d4149554ad4e" providerId="ADAL" clId="{A73E0DC1-22D5-4A8A-877E-325E7230E999}" dt="2023-01-31T09:59:08.829" v="2113" actId="313"/>
          <ac:spMkLst>
            <pc:docMk/>
            <pc:sldMk cId="654802575" sldId="2000"/>
            <ac:spMk id="4" creationId="{2490F34D-A7E2-4EA9-8B1A-78371A1F1CD1}"/>
          </ac:spMkLst>
        </pc:spChg>
        <pc:spChg chg="add mod">
          <ac:chgData name="Yoel Kortick" userId="167978f5-7f40-4909-85d5-d4149554ad4e" providerId="ADAL" clId="{A73E0DC1-22D5-4A8A-877E-325E7230E999}" dt="2023-01-31T10:03:04.351" v="2137" actId="1036"/>
          <ac:spMkLst>
            <pc:docMk/>
            <pc:sldMk cId="654802575" sldId="2000"/>
            <ac:spMk id="9" creationId="{C7E7B312-1507-160A-9565-0D8D44A26723}"/>
          </ac:spMkLst>
        </pc:spChg>
        <pc:spChg chg="add mod">
          <ac:chgData name="Yoel Kortick" userId="167978f5-7f40-4909-85d5-d4149554ad4e" providerId="ADAL" clId="{A73E0DC1-22D5-4A8A-877E-325E7230E999}" dt="2023-01-31T10:03:04.351" v="2137" actId="1036"/>
          <ac:spMkLst>
            <pc:docMk/>
            <pc:sldMk cId="654802575" sldId="2000"/>
            <ac:spMk id="10" creationId="{2786DC50-B70A-0CBF-E981-03CB6CF4462C}"/>
          </ac:spMkLst>
        </pc:spChg>
        <pc:picChg chg="add mod ord">
          <ac:chgData name="Yoel Kortick" userId="167978f5-7f40-4909-85d5-d4149554ad4e" providerId="ADAL" clId="{A73E0DC1-22D5-4A8A-877E-325E7230E999}" dt="2023-01-31T10:03:09.745" v="2138" actId="208"/>
          <ac:picMkLst>
            <pc:docMk/>
            <pc:sldMk cId="654802575" sldId="2000"/>
            <ac:picMk id="5" creationId="{1C7CC8BB-98E6-3AEB-74D5-0104DC3F0F43}"/>
          </ac:picMkLst>
        </pc:picChg>
        <pc:picChg chg="del">
          <ac:chgData name="Yoel Kortick" userId="167978f5-7f40-4909-85d5-d4149554ad4e" providerId="ADAL" clId="{A73E0DC1-22D5-4A8A-877E-325E7230E999}" dt="2023-01-31T10:02:45.132" v="2114" actId="478"/>
          <ac:picMkLst>
            <pc:docMk/>
            <pc:sldMk cId="654802575" sldId="2000"/>
            <ac:picMk id="8" creationId="{8734322E-2652-DF87-EE9B-00E3D85C08DA}"/>
          </ac:picMkLst>
        </pc:picChg>
      </pc:sldChg>
      <pc:sldChg chg="addSp delSp modSp add mod">
        <pc:chgData name="Yoel Kortick" userId="167978f5-7f40-4909-85d5-d4149554ad4e" providerId="ADAL" clId="{A73E0DC1-22D5-4A8A-877E-325E7230E999}" dt="2023-01-31T10:05:57.511" v="2303" actId="208"/>
        <pc:sldMkLst>
          <pc:docMk/>
          <pc:sldMk cId="946172633" sldId="2001"/>
        </pc:sldMkLst>
        <pc:spChg chg="mod">
          <ac:chgData name="Yoel Kortick" userId="167978f5-7f40-4909-85d5-d4149554ad4e" providerId="ADAL" clId="{A73E0DC1-22D5-4A8A-877E-325E7230E999}" dt="2023-01-31T10:04:51.612" v="2279" actId="6549"/>
          <ac:spMkLst>
            <pc:docMk/>
            <pc:sldMk cId="946172633" sldId="2001"/>
            <ac:spMk id="4" creationId="{2490F34D-A7E2-4EA9-8B1A-78371A1F1CD1}"/>
          </ac:spMkLst>
        </pc:spChg>
        <pc:spChg chg="del">
          <ac:chgData name="Yoel Kortick" userId="167978f5-7f40-4909-85d5-d4149554ad4e" providerId="ADAL" clId="{A73E0DC1-22D5-4A8A-877E-325E7230E999}" dt="2023-01-31T10:05:46.556" v="2299" actId="478"/>
          <ac:spMkLst>
            <pc:docMk/>
            <pc:sldMk cId="946172633" sldId="2001"/>
            <ac:spMk id="6" creationId="{6CCB612F-529F-CB16-96C2-2EDE1F6A0A89}"/>
          </ac:spMkLst>
        </pc:spChg>
        <pc:spChg chg="del">
          <ac:chgData name="Yoel Kortick" userId="167978f5-7f40-4909-85d5-d4149554ad4e" providerId="ADAL" clId="{A73E0DC1-22D5-4A8A-877E-325E7230E999}" dt="2023-01-31T10:05:52.712" v="2301" actId="478"/>
          <ac:spMkLst>
            <pc:docMk/>
            <pc:sldMk cId="946172633" sldId="2001"/>
            <ac:spMk id="7" creationId="{B82A8ABB-C6E6-65B7-855A-E84438E22720}"/>
          </ac:spMkLst>
        </pc:spChg>
        <pc:spChg chg="del">
          <ac:chgData name="Yoel Kortick" userId="167978f5-7f40-4909-85d5-d4149554ad4e" providerId="ADAL" clId="{A73E0DC1-22D5-4A8A-877E-325E7230E999}" dt="2023-01-31T10:05:48.887" v="2300" actId="478"/>
          <ac:spMkLst>
            <pc:docMk/>
            <pc:sldMk cId="946172633" sldId="2001"/>
            <ac:spMk id="9" creationId="{C7E7B312-1507-160A-9565-0D8D44A26723}"/>
          </ac:spMkLst>
        </pc:spChg>
        <pc:spChg chg="del">
          <ac:chgData name="Yoel Kortick" userId="167978f5-7f40-4909-85d5-d4149554ad4e" providerId="ADAL" clId="{A73E0DC1-22D5-4A8A-877E-325E7230E999}" dt="2023-01-31T10:05:54.261" v="2302" actId="478"/>
          <ac:spMkLst>
            <pc:docMk/>
            <pc:sldMk cId="946172633" sldId="2001"/>
            <ac:spMk id="10" creationId="{2786DC50-B70A-0CBF-E981-03CB6CF4462C}"/>
          </ac:spMkLst>
        </pc:spChg>
        <pc:picChg chg="del">
          <ac:chgData name="Yoel Kortick" userId="167978f5-7f40-4909-85d5-d4149554ad4e" providerId="ADAL" clId="{A73E0DC1-22D5-4A8A-877E-325E7230E999}" dt="2023-01-31T10:05:26.658" v="2284" actId="478"/>
          <ac:picMkLst>
            <pc:docMk/>
            <pc:sldMk cId="946172633" sldId="2001"/>
            <ac:picMk id="5" creationId="{1C7CC8BB-98E6-3AEB-74D5-0104DC3F0F43}"/>
          </ac:picMkLst>
        </pc:picChg>
        <pc:picChg chg="add del mod">
          <ac:chgData name="Yoel Kortick" userId="167978f5-7f40-4909-85d5-d4149554ad4e" providerId="ADAL" clId="{A73E0DC1-22D5-4A8A-877E-325E7230E999}" dt="2023-01-31T10:05:02.487" v="2283" actId="22"/>
          <ac:picMkLst>
            <pc:docMk/>
            <pc:sldMk cId="946172633" sldId="2001"/>
            <ac:picMk id="8" creationId="{B739C093-0DB3-E0E6-933F-0A6D51B21DB9}"/>
          </ac:picMkLst>
        </pc:picChg>
        <pc:picChg chg="add mod ord">
          <ac:chgData name="Yoel Kortick" userId="167978f5-7f40-4909-85d5-d4149554ad4e" providerId="ADAL" clId="{A73E0DC1-22D5-4A8A-877E-325E7230E999}" dt="2023-01-31T10:05:57.511" v="2303" actId="208"/>
          <ac:picMkLst>
            <pc:docMk/>
            <pc:sldMk cId="946172633" sldId="2001"/>
            <ac:picMk id="12" creationId="{D9861164-6D9A-70A4-278F-9498C9819AEB}"/>
          </ac:picMkLst>
        </pc:picChg>
      </pc:sldChg>
      <pc:sldChg chg="delSp modSp add mod">
        <pc:chgData name="Yoel Kortick" userId="167978f5-7f40-4909-85d5-d4149554ad4e" providerId="ADAL" clId="{A73E0DC1-22D5-4A8A-877E-325E7230E999}" dt="2023-01-31T10:26:06.712" v="2533" actId="14100"/>
        <pc:sldMkLst>
          <pc:docMk/>
          <pc:sldMk cId="2251509354" sldId="2002"/>
        </pc:sldMkLst>
        <pc:spChg chg="mod">
          <ac:chgData name="Yoel Kortick" userId="167978f5-7f40-4909-85d5-d4149554ad4e" providerId="ADAL" clId="{A73E0DC1-22D5-4A8A-877E-325E7230E999}" dt="2023-01-31T10:26:06.712" v="2533" actId="14100"/>
          <ac:spMkLst>
            <pc:docMk/>
            <pc:sldMk cId="2251509354" sldId="2002"/>
            <ac:spMk id="4" creationId="{2490F34D-A7E2-4EA9-8B1A-78371A1F1CD1}"/>
          </ac:spMkLst>
        </pc:spChg>
        <pc:picChg chg="del">
          <ac:chgData name="Yoel Kortick" userId="167978f5-7f40-4909-85d5-d4149554ad4e" providerId="ADAL" clId="{A73E0DC1-22D5-4A8A-877E-325E7230E999}" dt="2023-01-31T10:25:19.229" v="2526" actId="478"/>
          <ac:picMkLst>
            <pc:docMk/>
            <pc:sldMk cId="2251509354" sldId="2002"/>
            <ac:picMk id="12" creationId="{D9861164-6D9A-70A4-278F-9498C9819AEB}"/>
          </ac:picMkLst>
        </pc:picChg>
      </pc:sldChg>
      <pc:sldChg chg="modSp add mod">
        <pc:chgData name="Yoel Kortick" userId="167978f5-7f40-4909-85d5-d4149554ad4e" providerId="ADAL" clId="{A73E0DC1-22D5-4A8A-877E-325E7230E999}" dt="2023-01-31T11:08:14.341" v="4612"/>
        <pc:sldMkLst>
          <pc:docMk/>
          <pc:sldMk cId="130197306" sldId="2003"/>
        </pc:sldMkLst>
        <pc:spChg chg="mod">
          <ac:chgData name="Yoel Kortick" userId="167978f5-7f40-4909-85d5-d4149554ad4e" providerId="ADAL" clId="{A73E0DC1-22D5-4A8A-877E-325E7230E999}" dt="2023-01-31T11:08:14.341" v="4612"/>
          <ac:spMkLst>
            <pc:docMk/>
            <pc:sldMk cId="130197306" sldId="2003"/>
            <ac:spMk id="3" creationId="{4FC18B40-6547-41EC-8A0E-1C8F40E0A42F}"/>
          </ac:spMkLst>
        </pc:spChg>
        <pc:spChg chg="mod">
          <ac:chgData name="Yoel Kortick" userId="167978f5-7f40-4909-85d5-d4149554ad4e" providerId="ADAL" clId="{A73E0DC1-22D5-4A8A-877E-325E7230E999}" dt="2023-01-31T11:00:38.219" v="4555" actId="20577"/>
          <ac:spMkLst>
            <pc:docMk/>
            <pc:sldMk cId="130197306" sldId="2003"/>
            <ac:spMk id="10" creationId="{19E9D55E-0049-4072-9DC2-48193A586191}"/>
          </ac:spMkLst>
        </pc:spChg>
      </pc:sldChg>
      <pc:sldChg chg="addSp modSp add mod">
        <pc:chgData name="Yoel Kortick" userId="167978f5-7f40-4909-85d5-d4149554ad4e" providerId="ADAL" clId="{A73E0DC1-22D5-4A8A-877E-325E7230E999}" dt="2023-01-31T11:08:14.341" v="4612"/>
        <pc:sldMkLst>
          <pc:docMk/>
          <pc:sldMk cId="841814455" sldId="2004"/>
        </pc:sldMkLst>
        <pc:spChg chg="mod">
          <ac:chgData name="Yoel Kortick" userId="167978f5-7f40-4909-85d5-d4149554ad4e" providerId="ADAL" clId="{A73E0DC1-22D5-4A8A-877E-325E7230E999}" dt="2023-01-31T11:08:14.341" v="4612"/>
          <ac:spMkLst>
            <pc:docMk/>
            <pc:sldMk cId="841814455" sldId="2004"/>
            <ac:spMk id="3" creationId="{4FC18B40-6547-41EC-8A0E-1C8F40E0A42F}"/>
          </ac:spMkLst>
        </pc:spChg>
        <pc:spChg chg="add">
          <ac:chgData name="Yoel Kortick" userId="167978f5-7f40-4909-85d5-d4149554ad4e" providerId="ADAL" clId="{A73E0DC1-22D5-4A8A-877E-325E7230E999}" dt="2023-01-31T10:58:40.979" v="4493" actId="11529"/>
          <ac:spMkLst>
            <pc:docMk/>
            <pc:sldMk cId="841814455" sldId="2004"/>
            <ac:spMk id="5" creationId="{C116341A-F81D-8FDC-DCD9-B8423A27A9FA}"/>
          </ac:spMkLst>
        </pc:spChg>
        <pc:spChg chg="add">
          <ac:chgData name="Yoel Kortick" userId="167978f5-7f40-4909-85d5-d4149554ad4e" providerId="ADAL" clId="{A73E0DC1-22D5-4A8A-877E-325E7230E999}" dt="2023-01-31T10:58:49.223" v="4494" actId="11529"/>
          <ac:spMkLst>
            <pc:docMk/>
            <pc:sldMk cId="841814455" sldId="2004"/>
            <ac:spMk id="6" creationId="{6E7150AE-7A9A-1BFE-FC61-AC564FA3771C}"/>
          </ac:spMkLst>
        </pc:spChg>
        <pc:spChg chg="mod">
          <ac:chgData name="Yoel Kortick" userId="167978f5-7f40-4909-85d5-d4149554ad4e" providerId="ADAL" clId="{A73E0DC1-22D5-4A8A-877E-325E7230E999}" dt="2023-01-31T10:58:20.533" v="4487" actId="20577"/>
          <ac:spMkLst>
            <pc:docMk/>
            <pc:sldMk cId="841814455" sldId="2004"/>
            <ac:spMk id="10" creationId="{19E9D55E-0049-4072-9DC2-48193A586191}"/>
          </ac:spMkLst>
        </pc:spChg>
        <pc:picChg chg="add mod ord">
          <ac:chgData name="Yoel Kortick" userId="167978f5-7f40-4909-85d5-d4149554ad4e" providerId="ADAL" clId="{A73E0DC1-22D5-4A8A-877E-325E7230E999}" dt="2023-01-31T10:58:30.157" v="4492" actId="167"/>
          <ac:picMkLst>
            <pc:docMk/>
            <pc:sldMk cId="841814455" sldId="2004"/>
            <ac:picMk id="4" creationId="{25767502-AEAB-8241-1A29-3E2F354F1C0A}"/>
          </ac:picMkLst>
        </pc:picChg>
      </pc:sldChg>
      <pc:sldChg chg="addSp delSp modSp add mod">
        <pc:chgData name="Yoel Kortick" userId="167978f5-7f40-4909-85d5-d4149554ad4e" providerId="ADAL" clId="{A73E0DC1-22D5-4A8A-877E-325E7230E999}" dt="2023-01-31T11:08:14.341" v="4612"/>
        <pc:sldMkLst>
          <pc:docMk/>
          <pc:sldMk cId="1343478844" sldId="2005"/>
        </pc:sldMkLst>
        <pc:spChg chg="mod">
          <ac:chgData name="Yoel Kortick" userId="167978f5-7f40-4909-85d5-d4149554ad4e" providerId="ADAL" clId="{A73E0DC1-22D5-4A8A-877E-325E7230E999}" dt="2023-01-31T11:08:14.341" v="4612"/>
          <ac:spMkLst>
            <pc:docMk/>
            <pc:sldMk cId="1343478844" sldId="2005"/>
            <ac:spMk id="3" creationId="{4FC18B40-6547-41EC-8A0E-1C8F40E0A42F}"/>
          </ac:spMkLst>
        </pc:spChg>
        <pc:spChg chg="mod">
          <ac:chgData name="Yoel Kortick" userId="167978f5-7f40-4909-85d5-d4149554ad4e" providerId="ADAL" clId="{A73E0DC1-22D5-4A8A-877E-325E7230E999}" dt="2023-01-31T11:00:01.080" v="4548" actId="14100"/>
          <ac:spMkLst>
            <pc:docMk/>
            <pc:sldMk cId="1343478844" sldId="2005"/>
            <ac:spMk id="5" creationId="{C116341A-F81D-8FDC-DCD9-B8423A27A9FA}"/>
          </ac:spMkLst>
        </pc:spChg>
        <pc:spChg chg="del">
          <ac:chgData name="Yoel Kortick" userId="167978f5-7f40-4909-85d5-d4149554ad4e" providerId="ADAL" clId="{A73E0DC1-22D5-4A8A-877E-325E7230E999}" dt="2023-01-31T11:00:05.560" v="4549" actId="478"/>
          <ac:spMkLst>
            <pc:docMk/>
            <pc:sldMk cId="1343478844" sldId="2005"/>
            <ac:spMk id="6" creationId="{6E7150AE-7A9A-1BFE-FC61-AC564FA3771C}"/>
          </ac:spMkLst>
        </pc:spChg>
        <pc:spChg chg="mod">
          <ac:chgData name="Yoel Kortick" userId="167978f5-7f40-4909-85d5-d4149554ad4e" providerId="ADAL" clId="{A73E0DC1-22D5-4A8A-877E-325E7230E999}" dt="2023-01-31T10:59:47.972" v="4544" actId="313"/>
          <ac:spMkLst>
            <pc:docMk/>
            <pc:sldMk cId="1343478844" sldId="2005"/>
            <ac:spMk id="10" creationId="{19E9D55E-0049-4072-9DC2-48193A586191}"/>
          </ac:spMkLst>
        </pc:spChg>
        <pc:picChg chg="del">
          <ac:chgData name="Yoel Kortick" userId="167978f5-7f40-4909-85d5-d4149554ad4e" providerId="ADAL" clId="{A73E0DC1-22D5-4A8A-877E-325E7230E999}" dt="2023-01-31T10:59:32.674" v="4497" actId="478"/>
          <ac:picMkLst>
            <pc:docMk/>
            <pc:sldMk cId="1343478844" sldId="2005"/>
            <ac:picMk id="4" creationId="{25767502-AEAB-8241-1A29-3E2F354F1C0A}"/>
          </ac:picMkLst>
        </pc:picChg>
        <pc:picChg chg="add mod ord">
          <ac:chgData name="Yoel Kortick" userId="167978f5-7f40-4909-85d5-d4149554ad4e" providerId="ADAL" clId="{A73E0DC1-22D5-4A8A-877E-325E7230E999}" dt="2023-01-31T10:59:53.901" v="4546" actId="167"/>
          <ac:picMkLst>
            <pc:docMk/>
            <pc:sldMk cId="1343478844" sldId="2005"/>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2340199546" sldId="2006"/>
        </pc:sldMkLst>
        <pc:spChg chg="mod">
          <ac:chgData name="Yoel Kortick" userId="167978f5-7f40-4909-85d5-d4149554ad4e" providerId="ADAL" clId="{A73E0DC1-22D5-4A8A-877E-325E7230E999}" dt="2023-01-31T11:08:14.341" v="4612"/>
          <ac:spMkLst>
            <pc:docMk/>
            <pc:sldMk cId="2340199546" sldId="2006"/>
            <ac:spMk id="3" creationId="{4FC18B40-6547-41EC-8A0E-1C8F40E0A42F}"/>
          </ac:spMkLst>
        </pc:spChg>
        <pc:spChg chg="mod">
          <ac:chgData name="Yoel Kortick" userId="167978f5-7f40-4909-85d5-d4149554ad4e" providerId="ADAL" clId="{A73E0DC1-22D5-4A8A-877E-325E7230E999}" dt="2023-01-31T11:02:32.657" v="4568" actId="14100"/>
          <ac:spMkLst>
            <pc:docMk/>
            <pc:sldMk cId="2340199546" sldId="2006"/>
            <ac:spMk id="5" creationId="{C116341A-F81D-8FDC-DCD9-B8423A27A9FA}"/>
          </ac:spMkLst>
        </pc:spChg>
        <pc:spChg chg="mod">
          <ac:chgData name="Yoel Kortick" userId="167978f5-7f40-4909-85d5-d4149554ad4e" providerId="ADAL" clId="{A73E0DC1-22D5-4A8A-877E-325E7230E999}" dt="2023-01-31T11:00:54.177" v="4560" actId="20577"/>
          <ac:spMkLst>
            <pc:docMk/>
            <pc:sldMk cId="2340199546" sldId="2006"/>
            <ac:spMk id="10" creationId="{19E9D55E-0049-4072-9DC2-48193A586191}"/>
          </ac:spMkLst>
        </pc:spChg>
        <pc:picChg chg="add mod ord">
          <ac:chgData name="Yoel Kortick" userId="167978f5-7f40-4909-85d5-d4149554ad4e" providerId="ADAL" clId="{A73E0DC1-22D5-4A8A-877E-325E7230E999}" dt="2023-01-31T11:02:30.298" v="4567" actId="167"/>
          <ac:picMkLst>
            <pc:docMk/>
            <pc:sldMk cId="2340199546" sldId="2006"/>
            <ac:picMk id="4" creationId="{5776B4F1-3C4D-1CF6-F52C-B7454B81C6A2}"/>
          </ac:picMkLst>
        </pc:picChg>
        <pc:picChg chg="del">
          <ac:chgData name="Yoel Kortick" userId="167978f5-7f40-4909-85d5-d4149554ad4e" providerId="ADAL" clId="{A73E0DC1-22D5-4A8A-877E-325E7230E999}" dt="2023-01-31T11:01:53.082" v="4561" actId="478"/>
          <ac:picMkLst>
            <pc:docMk/>
            <pc:sldMk cId="2340199546" sldId="2006"/>
            <ac:picMk id="7" creationId="{BD2D06A9-E0CA-E007-0CC3-CA0C5E2E966D}"/>
          </ac:picMkLst>
        </pc:picChg>
      </pc:sldChg>
      <pc:sldChg chg="addSp delSp modSp add mod">
        <pc:chgData name="Yoel Kortick" userId="167978f5-7f40-4909-85d5-d4149554ad4e" providerId="ADAL" clId="{A73E0DC1-22D5-4A8A-877E-325E7230E999}" dt="2023-01-31T11:08:14.341" v="4612"/>
        <pc:sldMkLst>
          <pc:docMk/>
          <pc:sldMk cId="3471335470" sldId="2007"/>
        </pc:sldMkLst>
        <pc:spChg chg="mod">
          <ac:chgData name="Yoel Kortick" userId="167978f5-7f40-4909-85d5-d4149554ad4e" providerId="ADAL" clId="{A73E0DC1-22D5-4A8A-877E-325E7230E999}" dt="2023-01-31T11:08:14.341" v="4612"/>
          <ac:spMkLst>
            <pc:docMk/>
            <pc:sldMk cId="3471335470" sldId="2007"/>
            <ac:spMk id="3" creationId="{4FC18B40-6547-41EC-8A0E-1C8F40E0A42F}"/>
          </ac:spMkLst>
        </pc:spChg>
        <pc:spChg chg="mod">
          <ac:chgData name="Yoel Kortick" userId="167978f5-7f40-4909-85d5-d4149554ad4e" providerId="ADAL" clId="{A73E0DC1-22D5-4A8A-877E-325E7230E999}" dt="2023-01-31T11:04:37.915" v="4589" actId="14100"/>
          <ac:spMkLst>
            <pc:docMk/>
            <pc:sldMk cId="3471335470" sldId="2007"/>
            <ac:spMk id="5" creationId="{C116341A-F81D-8FDC-DCD9-B8423A27A9FA}"/>
          </ac:spMkLst>
        </pc:spChg>
        <pc:spChg chg="mod">
          <ac:chgData name="Yoel Kortick" userId="167978f5-7f40-4909-85d5-d4149554ad4e" providerId="ADAL" clId="{A73E0DC1-22D5-4A8A-877E-325E7230E999}" dt="2023-01-31T11:03:04.425" v="4577" actId="6549"/>
          <ac:spMkLst>
            <pc:docMk/>
            <pc:sldMk cId="3471335470" sldId="2007"/>
            <ac:spMk id="10" creationId="{19E9D55E-0049-4072-9DC2-48193A586191}"/>
          </ac:spMkLst>
        </pc:spChg>
        <pc:picChg chg="del">
          <ac:chgData name="Yoel Kortick" userId="167978f5-7f40-4909-85d5-d4149554ad4e" providerId="ADAL" clId="{A73E0DC1-22D5-4A8A-877E-325E7230E999}" dt="2023-01-31T11:03:07.538" v="4578" actId="478"/>
          <ac:picMkLst>
            <pc:docMk/>
            <pc:sldMk cId="3471335470" sldId="2007"/>
            <ac:picMk id="4" creationId="{5776B4F1-3C4D-1CF6-F52C-B7454B81C6A2}"/>
          </ac:picMkLst>
        </pc:picChg>
        <pc:picChg chg="add mod ord">
          <ac:chgData name="Yoel Kortick" userId="167978f5-7f40-4909-85d5-d4149554ad4e" providerId="ADAL" clId="{A73E0DC1-22D5-4A8A-877E-325E7230E999}" dt="2023-01-31T11:04:43.559" v="4590" actId="208"/>
          <ac:picMkLst>
            <pc:docMk/>
            <pc:sldMk cId="3471335470" sldId="2007"/>
            <ac:picMk id="6" creationId="{159DA54F-E7AA-C0DB-8A58-2A4338253539}"/>
          </ac:picMkLst>
        </pc:picChg>
      </pc:sldChg>
      <pc:sldChg chg="addSp delSp modSp add mod">
        <pc:chgData name="Yoel Kortick" userId="167978f5-7f40-4909-85d5-d4149554ad4e" providerId="ADAL" clId="{A73E0DC1-22D5-4A8A-877E-325E7230E999}" dt="2023-01-31T11:08:14.341" v="4612"/>
        <pc:sldMkLst>
          <pc:docMk/>
          <pc:sldMk cId="4253246006" sldId="2008"/>
        </pc:sldMkLst>
        <pc:spChg chg="mod">
          <ac:chgData name="Yoel Kortick" userId="167978f5-7f40-4909-85d5-d4149554ad4e" providerId="ADAL" clId="{A73E0DC1-22D5-4A8A-877E-325E7230E999}" dt="2023-01-31T11:08:14.341" v="4612"/>
          <ac:spMkLst>
            <pc:docMk/>
            <pc:sldMk cId="4253246006" sldId="2008"/>
            <ac:spMk id="3" creationId="{4FC18B40-6547-41EC-8A0E-1C8F40E0A42F}"/>
          </ac:spMkLst>
        </pc:spChg>
        <pc:spChg chg="mod">
          <ac:chgData name="Yoel Kortick" userId="167978f5-7f40-4909-85d5-d4149554ad4e" providerId="ADAL" clId="{A73E0DC1-22D5-4A8A-877E-325E7230E999}" dt="2023-01-31T11:07:24.263" v="4609" actId="14100"/>
          <ac:spMkLst>
            <pc:docMk/>
            <pc:sldMk cId="4253246006" sldId="2008"/>
            <ac:spMk id="5" creationId="{C116341A-F81D-8FDC-DCD9-B8423A27A9FA}"/>
          </ac:spMkLst>
        </pc:spChg>
        <pc:spChg chg="mod">
          <ac:chgData name="Yoel Kortick" userId="167978f5-7f40-4909-85d5-d4149554ad4e" providerId="ADAL" clId="{A73E0DC1-22D5-4A8A-877E-325E7230E999}" dt="2023-01-31T11:05:12.374" v="4605" actId="20577"/>
          <ac:spMkLst>
            <pc:docMk/>
            <pc:sldMk cId="4253246006" sldId="2008"/>
            <ac:spMk id="10" creationId="{19E9D55E-0049-4072-9DC2-48193A586191}"/>
          </ac:spMkLst>
        </pc:spChg>
        <pc:picChg chg="add mod ord">
          <ac:chgData name="Yoel Kortick" userId="167978f5-7f40-4909-85d5-d4149554ad4e" providerId="ADAL" clId="{A73E0DC1-22D5-4A8A-877E-325E7230E999}" dt="2023-01-31T11:07:28.620" v="4611" actId="167"/>
          <ac:picMkLst>
            <pc:docMk/>
            <pc:sldMk cId="4253246006" sldId="2008"/>
            <ac:picMk id="4" creationId="{66B87EA8-3110-D7F0-E2A7-1A8AE7348A7C}"/>
          </ac:picMkLst>
        </pc:picChg>
        <pc:picChg chg="del">
          <ac:chgData name="Yoel Kortick" userId="167978f5-7f40-4909-85d5-d4149554ad4e" providerId="ADAL" clId="{A73E0DC1-22D5-4A8A-877E-325E7230E999}" dt="2023-01-31T11:07:17.006" v="4606" actId="478"/>
          <ac:picMkLst>
            <pc:docMk/>
            <pc:sldMk cId="4253246006" sldId="2008"/>
            <ac:picMk id="6" creationId="{159DA54F-E7AA-C0DB-8A58-2A4338253539}"/>
          </ac:picMkLst>
        </pc:picChg>
      </pc:sldChg>
      <pc:sldChg chg="modSp add mod">
        <pc:chgData name="Yoel Kortick" userId="167978f5-7f40-4909-85d5-d4149554ad4e" providerId="ADAL" clId="{A73E0DC1-22D5-4A8A-877E-325E7230E999}" dt="2023-01-31T11:10:23.645" v="4842" actId="20577"/>
        <pc:sldMkLst>
          <pc:docMk/>
          <pc:sldMk cId="421026720" sldId="2009"/>
        </pc:sldMkLst>
        <pc:spChg chg="mod">
          <ac:chgData name="Yoel Kortick" userId="167978f5-7f40-4909-85d5-d4149554ad4e" providerId="ADAL" clId="{A73E0DC1-22D5-4A8A-877E-325E7230E999}" dt="2023-01-31T11:10:23.645" v="4842" actId="20577"/>
          <ac:spMkLst>
            <pc:docMk/>
            <pc:sldMk cId="421026720" sldId="2009"/>
            <ac:spMk id="4" creationId="{2490F34D-A7E2-4EA9-8B1A-78371A1F1CD1}"/>
          </ac:spMkLst>
        </pc:spChg>
      </pc:sldChg>
    </pc:docChg>
  </pc:docChgLst>
  <pc:docChgLst>
    <pc:chgData name="Yoel Kortick" userId="167978f5-7f40-4909-85d5-d4149554ad4e" providerId="ADAL" clId="{1B48F7DA-AF6A-4E90-A688-210BB7E3CE8F}"/>
    <pc:docChg chg="undo custSel addSld delSld modSld sldOrd">
      <pc:chgData name="Yoel Kortick" userId="167978f5-7f40-4909-85d5-d4149554ad4e" providerId="ADAL" clId="{1B48F7DA-AF6A-4E90-A688-210BB7E3CE8F}" dt="2023-12-21T07:28:00.526" v="8720" actId="47"/>
      <pc:docMkLst>
        <pc:docMk/>
      </pc:docMkLst>
      <pc:sldChg chg="modSp mod">
        <pc:chgData name="Yoel Kortick" userId="167978f5-7f40-4909-85d5-d4149554ad4e" providerId="ADAL" clId="{1B48F7DA-AF6A-4E90-A688-210BB7E3CE8F}" dt="2023-12-21T04:20:22.024" v="8270" actId="20577"/>
        <pc:sldMkLst>
          <pc:docMk/>
          <pc:sldMk cId="3267142644" sldId="1724"/>
        </pc:sldMkLst>
        <pc:spChg chg="mod">
          <ac:chgData name="Yoel Kortick" userId="167978f5-7f40-4909-85d5-d4149554ad4e" providerId="ADAL" clId="{1B48F7DA-AF6A-4E90-A688-210BB7E3CE8F}" dt="2023-12-21T04:20:22.024" v="8270" actId="20577"/>
          <ac:spMkLst>
            <pc:docMk/>
            <pc:sldMk cId="3267142644" sldId="1724"/>
            <ac:spMk id="63" creationId="{2818E309-CE24-45E0-8F37-EFD6121F7540}"/>
          </ac:spMkLst>
        </pc:spChg>
      </pc:sldChg>
      <pc:sldChg chg="modSp mod">
        <pc:chgData name="Yoel Kortick" userId="167978f5-7f40-4909-85d5-d4149554ad4e" providerId="ADAL" clId="{1B48F7DA-AF6A-4E90-A688-210BB7E3CE8F}" dt="2023-12-20T04:12:06.195" v="0"/>
        <pc:sldMkLst>
          <pc:docMk/>
          <pc:sldMk cId="1404067891" sldId="1782"/>
        </pc:sldMkLst>
        <pc:spChg chg="mod">
          <ac:chgData name="Yoel Kortick" userId="167978f5-7f40-4909-85d5-d4149554ad4e" providerId="ADAL" clId="{1B48F7DA-AF6A-4E90-A688-210BB7E3CE8F}" dt="2023-12-20T04:12:06.195" v="0"/>
          <ac:spMkLst>
            <pc:docMk/>
            <pc:sldMk cId="1404067891" sldId="1782"/>
            <ac:spMk id="4" creationId="{A02F1239-CFFA-4E95-8A0B-536CBE397E4E}"/>
          </ac:spMkLst>
        </pc:spChg>
      </pc:sldChg>
      <pc:sldChg chg="del">
        <pc:chgData name="Yoel Kortick" userId="167978f5-7f40-4909-85d5-d4149554ad4e" providerId="ADAL" clId="{1B48F7DA-AF6A-4E90-A688-210BB7E3CE8F}" dt="2023-12-20T04:43:55.384" v="1291" actId="47"/>
        <pc:sldMkLst>
          <pc:docMk/>
          <pc:sldMk cId="3753056614" sldId="1791"/>
        </pc:sldMkLst>
      </pc:sldChg>
      <pc:sldChg chg="modSp">
        <pc:chgData name="Yoel Kortick" userId="167978f5-7f40-4909-85d5-d4149554ad4e" providerId="ADAL" clId="{1B48F7DA-AF6A-4E90-A688-210BB7E3CE8F}" dt="2023-12-20T04:45:34.659" v="1292"/>
        <pc:sldMkLst>
          <pc:docMk/>
          <pc:sldMk cId="1078410933" sldId="1792"/>
        </pc:sldMkLst>
        <pc:spChg chg="mod">
          <ac:chgData name="Yoel Kortick" userId="167978f5-7f40-4909-85d5-d4149554ad4e" providerId="ADAL" clId="{1B48F7DA-AF6A-4E90-A688-210BB7E3CE8F}" dt="2023-12-20T04:45:34.659" v="1292"/>
          <ac:spMkLst>
            <pc:docMk/>
            <pc:sldMk cId="1078410933" sldId="1792"/>
            <ac:spMk id="3" creationId="{440E2C51-CB70-4EE1-8E6B-DADCB74DEC44}"/>
          </ac:spMkLst>
        </pc:spChg>
      </pc:sldChg>
      <pc:sldChg chg="addSp modSp mod">
        <pc:chgData name="Yoel Kortick" userId="167978f5-7f40-4909-85d5-d4149554ad4e" providerId="ADAL" clId="{1B48F7DA-AF6A-4E90-A688-210BB7E3CE8F}" dt="2023-12-20T04:53:01.282" v="1416" actId="11529"/>
        <pc:sldMkLst>
          <pc:docMk/>
          <pc:sldMk cId="4132155335" sldId="1793"/>
        </pc:sldMkLst>
        <pc:spChg chg="mod">
          <ac:chgData name="Yoel Kortick" userId="167978f5-7f40-4909-85d5-d4149554ad4e" providerId="ADAL" clId="{1B48F7DA-AF6A-4E90-A688-210BB7E3CE8F}" dt="2023-12-20T04:45:34.659" v="1292"/>
          <ac:spMkLst>
            <pc:docMk/>
            <pc:sldMk cId="4132155335" sldId="1793"/>
            <ac:spMk id="3" creationId="{4FC18B40-6547-41EC-8A0E-1C8F40E0A42F}"/>
          </ac:spMkLst>
        </pc:spChg>
        <pc:spChg chg="mod">
          <ac:chgData name="Yoel Kortick" userId="167978f5-7f40-4909-85d5-d4149554ad4e" providerId="ADAL" clId="{1B48F7DA-AF6A-4E90-A688-210BB7E3CE8F}" dt="2023-12-20T04:51:24.145" v="1400" actId="404"/>
          <ac:spMkLst>
            <pc:docMk/>
            <pc:sldMk cId="4132155335" sldId="1793"/>
            <ac:spMk id="4" creationId="{2490F34D-A7E2-4EA9-8B1A-78371A1F1CD1}"/>
          </ac:spMkLst>
        </pc:spChg>
        <pc:spChg chg="add">
          <ac:chgData name="Yoel Kortick" userId="167978f5-7f40-4909-85d5-d4149554ad4e" providerId="ADAL" clId="{1B48F7DA-AF6A-4E90-A688-210BB7E3CE8F}" dt="2023-12-20T04:53:01.282" v="1416" actId="11529"/>
          <ac:spMkLst>
            <pc:docMk/>
            <pc:sldMk cId="4132155335" sldId="1793"/>
            <ac:spMk id="6" creationId="{6C626ADE-2BD7-F286-B8DF-1367C1CB0E92}"/>
          </ac:spMkLst>
        </pc:spChg>
        <pc:picChg chg="add mod">
          <ac:chgData name="Yoel Kortick" userId="167978f5-7f40-4909-85d5-d4149554ad4e" providerId="ADAL" clId="{1B48F7DA-AF6A-4E90-A688-210BB7E3CE8F}" dt="2023-12-20T04:52:51.946" v="1415" actId="1076"/>
          <ac:picMkLst>
            <pc:docMk/>
            <pc:sldMk cId="4132155335" sldId="1793"/>
            <ac:picMk id="5" creationId="{B46EF854-790F-7317-2FB3-82BE70F88A8F}"/>
          </ac:picMkLst>
        </pc:picChg>
      </pc:sldChg>
      <pc:sldChg chg="addSp delSp modSp mod">
        <pc:chgData name="Yoel Kortick" userId="167978f5-7f40-4909-85d5-d4149554ad4e" providerId="ADAL" clId="{1B48F7DA-AF6A-4E90-A688-210BB7E3CE8F}" dt="2023-12-20T05:17:48.876" v="1858" actId="14100"/>
        <pc:sldMkLst>
          <pc:docMk/>
          <pc:sldMk cId="2370129783" sldId="1917"/>
        </pc:sldMkLst>
        <pc:spChg chg="mod">
          <ac:chgData name="Yoel Kortick" userId="167978f5-7f40-4909-85d5-d4149554ad4e" providerId="ADAL" clId="{1B48F7DA-AF6A-4E90-A688-210BB7E3CE8F}" dt="2023-12-20T04:45:34.659" v="1292"/>
          <ac:spMkLst>
            <pc:docMk/>
            <pc:sldMk cId="2370129783" sldId="1917"/>
            <ac:spMk id="3" creationId="{4FC18B40-6547-41EC-8A0E-1C8F40E0A42F}"/>
          </ac:spMkLst>
        </pc:spChg>
        <pc:spChg chg="mod">
          <ac:chgData name="Yoel Kortick" userId="167978f5-7f40-4909-85d5-d4149554ad4e" providerId="ADAL" clId="{1B48F7DA-AF6A-4E90-A688-210BB7E3CE8F}" dt="2023-12-20T05:12:06.854" v="1839" actId="113"/>
          <ac:spMkLst>
            <pc:docMk/>
            <pc:sldMk cId="2370129783" sldId="1917"/>
            <ac:spMk id="4" creationId="{2490F34D-A7E2-4EA9-8B1A-78371A1F1CD1}"/>
          </ac:spMkLst>
        </pc:spChg>
        <pc:spChg chg="del">
          <ac:chgData name="Yoel Kortick" userId="167978f5-7f40-4909-85d5-d4149554ad4e" providerId="ADAL" clId="{1B48F7DA-AF6A-4E90-A688-210BB7E3CE8F}" dt="2023-12-20T05:09:00.916" v="1601" actId="478"/>
          <ac:spMkLst>
            <pc:docMk/>
            <pc:sldMk cId="2370129783" sldId="1917"/>
            <ac:spMk id="6" creationId="{664210A6-707B-FF6B-42C6-8D2F518B60E7}"/>
          </ac:spMkLst>
        </pc:spChg>
        <pc:spChg chg="mod">
          <ac:chgData name="Yoel Kortick" userId="167978f5-7f40-4909-85d5-d4149554ad4e" providerId="ADAL" clId="{1B48F7DA-AF6A-4E90-A688-210BB7E3CE8F}" dt="2023-12-20T05:10:08.751" v="1649" actId="14100"/>
          <ac:spMkLst>
            <pc:docMk/>
            <pc:sldMk cId="2370129783" sldId="1917"/>
            <ac:spMk id="8" creationId="{A8B7D853-E7D6-815E-9927-305C8DEC9799}"/>
          </ac:spMkLst>
        </pc:spChg>
        <pc:spChg chg="add mod">
          <ac:chgData name="Yoel Kortick" userId="167978f5-7f40-4909-85d5-d4149554ad4e" providerId="ADAL" clId="{1B48F7DA-AF6A-4E90-A688-210BB7E3CE8F}" dt="2023-12-20T05:17:48.876" v="1858" actId="14100"/>
          <ac:spMkLst>
            <pc:docMk/>
            <pc:sldMk cId="2370129783" sldId="1917"/>
            <ac:spMk id="11" creationId="{2771A077-5769-21F7-297A-B10FC908CCD8}"/>
          </ac:spMkLst>
        </pc:spChg>
        <pc:picChg chg="del">
          <ac:chgData name="Yoel Kortick" userId="167978f5-7f40-4909-85d5-d4149554ad4e" providerId="ADAL" clId="{1B48F7DA-AF6A-4E90-A688-210BB7E3CE8F}" dt="2023-12-20T05:09:02.433" v="1602" actId="478"/>
          <ac:picMkLst>
            <pc:docMk/>
            <pc:sldMk cId="2370129783" sldId="1917"/>
            <ac:picMk id="5" creationId="{2DE39C68-6CB9-A400-335E-B373D37FC71D}"/>
          </ac:picMkLst>
        </pc:picChg>
        <pc:picChg chg="add del mod ord">
          <ac:chgData name="Yoel Kortick" userId="167978f5-7f40-4909-85d5-d4149554ad4e" providerId="ADAL" clId="{1B48F7DA-AF6A-4E90-A688-210BB7E3CE8F}" dt="2023-12-20T05:09:53.340" v="1643" actId="478"/>
          <ac:picMkLst>
            <pc:docMk/>
            <pc:sldMk cId="2370129783" sldId="1917"/>
            <ac:picMk id="7" creationId="{88780F89-93DE-10D1-1214-D6EEDE40DBE4}"/>
          </ac:picMkLst>
        </pc:picChg>
        <pc:picChg chg="add mod ord">
          <ac:chgData name="Yoel Kortick" userId="167978f5-7f40-4909-85d5-d4149554ad4e" providerId="ADAL" clId="{1B48F7DA-AF6A-4E90-A688-210BB7E3CE8F}" dt="2023-12-20T05:10:10.972" v="1650" actId="208"/>
          <ac:picMkLst>
            <pc:docMk/>
            <pc:sldMk cId="2370129783" sldId="1917"/>
            <ac:picMk id="10" creationId="{7D44D52D-3FB9-25E4-93B4-5FA3D2E7922C}"/>
          </ac:picMkLst>
        </pc:picChg>
      </pc:sldChg>
      <pc:sldChg chg="addSp delSp modSp mod">
        <pc:chgData name="Yoel Kortick" userId="167978f5-7f40-4909-85d5-d4149554ad4e" providerId="ADAL" clId="{1B48F7DA-AF6A-4E90-A688-210BB7E3CE8F}" dt="2023-12-20T05:25:57.438" v="2226" actId="208"/>
        <pc:sldMkLst>
          <pc:docMk/>
          <pc:sldMk cId="3828660448" sldId="1918"/>
        </pc:sldMkLst>
        <pc:spChg chg="del">
          <ac:chgData name="Yoel Kortick" userId="167978f5-7f40-4909-85d5-d4149554ad4e" providerId="ADAL" clId="{1B48F7DA-AF6A-4E90-A688-210BB7E3CE8F}" dt="2023-12-20T05:22:05.451" v="1972" actId="478"/>
          <ac:spMkLst>
            <pc:docMk/>
            <pc:sldMk cId="3828660448" sldId="1918"/>
            <ac:spMk id="2" creationId="{3601361C-68CD-4D9A-C5A7-4A9DFAE41C5B}"/>
          </ac:spMkLst>
        </pc:spChg>
        <pc:spChg chg="mod">
          <ac:chgData name="Yoel Kortick" userId="167978f5-7f40-4909-85d5-d4149554ad4e" providerId="ADAL" clId="{1B48F7DA-AF6A-4E90-A688-210BB7E3CE8F}" dt="2023-12-20T05:21:59.500" v="1971"/>
          <ac:spMkLst>
            <pc:docMk/>
            <pc:sldMk cId="3828660448" sldId="1918"/>
            <ac:spMk id="3" creationId="{4FC18B40-6547-41EC-8A0E-1C8F40E0A42F}"/>
          </ac:spMkLst>
        </pc:spChg>
        <pc:spChg chg="mod">
          <ac:chgData name="Yoel Kortick" userId="167978f5-7f40-4909-85d5-d4149554ad4e" providerId="ADAL" clId="{1B48F7DA-AF6A-4E90-A688-210BB7E3CE8F}" dt="2023-12-20T05:24:24.241" v="2209" actId="27636"/>
          <ac:spMkLst>
            <pc:docMk/>
            <pc:sldMk cId="3828660448" sldId="1918"/>
            <ac:spMk id="4" creationId="{2490F34D-A7E2-4EA9-8B1A-78371A1F1CD1}"/>
          </ac:spMkLst>
        </pc:spChg>
        <pc:spChg chg="add del">
          <ac:chgData name="Yoel Kortick" userId="167978f5-7f40-4909-85d5-d4149554ad4e" providerId="ADAL" clId="{1B48F7DA-AF6A-4E90-A688-210BB7E3CE8F}" dt="2023-12-20T05:22:46.270" v="1982"/>
          <ac:spMkLst>
            <pc:docMk/>
            <pc:sldMk cId="3828660448" sldId="1918"/>
            <ac:spMk id="5" creationId="{2EB61CC3-988C-45B6-5787-BEC860DCBB28}"/>
          </ac:spMkLst>
        </pc:spChg>
        <pc:spChg chg="del">
          <ac:chgData name="Yoel Kortick" userId="167978f5-7f40-4909-85d5-d4149554ad4e" providerId="ADAL" clId="{1B48F7DA-AF6A-4E90-A688-210BB7E3CE8F}" dt="2023-12-20T05:22:05.451" v="1972" actId="478"/>
          <ac:spMkLst>
            <pc:docMk/>
            <pc:sldMk cId="3828660448" sldId="1918"/>
            <ac:spMk id="6" creationId="{6CCB612F-529F-CB16-96C2-2EDE1F6A0A89}"/>
          </ac:spMkLst>
        </pc:spChg>
        <pc:spChg chg="add">
          <ac:chgData name="Yoel Kortick" userId="167978f5-7f40-4909-85d5-d4149554ad4e" providerId="ADAL" clId="{1B48F7DA-AF6A-4E90-A688-210BB7E3CE8F}" dt="2023-12-20T05:25:54.216" v="2225" actId="11529"/>
          <ac:spMkLst>
            <pc:docMk/>
            <pc:sldMk cId="3828660448" sldId="1918"/>
            <ac:spMk id="10" creationId="{6636D1CB-A192-D450-0379-FF4CB46B5330}"/>
          </ac:spMkLst>
        </pc:spChg>
        <pc:picChg chg="del">
          <ac:chgData name="Yoel Kortick" userId="167978f5-7f40-4909-85d5-d4149554ad4e" providerId="ADAL" clId="{1B48F7DA-AF6A-4E90-A688-210BB7E3CE8F}" dt="2023-12-20T05:22:05.451" v="1972" actId="478"/>
          <ac:picMkLst>
            <pc:docMk/>
            <pc:sldMk cId="3828660448" sldId="1918"/>
            <ac:picMk id="8" creationId="{11496758-04A6-5C09-DACF-5062ED63D1C4}"/>
          </ac:picMkLst>
        </pc:picChg>
        <pc:picChg chg="add mod">
          <ac:chgData name="Yoel Kortick" userId="167978f5-7f40-4909-85d5-d4149554ad4e" providerId="ADAL" clId="{1B48F7DA-AF6A-4E90-A688-210BB7E3CE8F}" dt="2023-12-20T05:25:57.438" v="2226" actId="208"/>
          <ac:picMkLst>
            <pc:docMk/>
            <pc:sldMk cId="3828660448" sldId="1918"/>
            <ac:picMk id="9" creationId="{4021B22B-6917-22D2-9146-5AB9CF2F6470}"/>
          </ac:picMkLst>
        </pc:picChg>
        <pc:picChg chg="add del">
          <ac:chgData name="Yoel Kortick" userId="167978f5-7f40-4909-85d5-d4149554ad4e" providerId="ADAL" clId="{1B48F7DA-AF6A-4E90-A688-210BB7E3CE8F}" dt="2023-12-20T05:22:46.270" v="1982"/>
          <ac:picMkLst>
            <pc:docMk/>
            <pc:sldMk cId="3828660448" sldId="1918"/>
            <ac:picMk id="1025" creationId="{5C644CFB-1E00-AB53-7032-A777BA61594D}"/>
          </ac:picMkLst>
        </pc:picChg>
      </pc:sldChg>
      <pc:sldChg chg="addSp delSp modSp mod">
        <pc:chgData name="Yoel Kortick" userId="167978f5-7f40-4909-85d5-d4149554ad4e" providerId="ADAL" clId="{1B48F7DA-AF6A-4E90-A688-210BB7E3CE8F}" dt="2023-12-20T12:57:22.418" v="7401" actId="20577"/>
        <pc:sldMkLst>
          <pc:docMk/>
          <pc:sldMk cId="155175924" sldId="1922"/>
        </pc:sldMkLst>
        <pc:spChg chg="add mod">
          <ac:chgData name="Yoel Kortick" userId="167978f5-7f40-4909-85d5-d4149554ad4e" providerId="ADAL" clId="{1B48F7DA-AF6A-4E90-A688-210BB7E3CE8F}" dt="2023-12-20T06:22:04.307" v="3386" actId="20577"/>
          <ac:spMkLst>
            <pc:docMk/>
            <pc:sldMk cId="155175924" sldId="1922"/>
            <ac:spMk id="2" creationId="{34EB2799-162B-BD6E-42E2-C8FB42275F79}"/>
          </ac:spMkLst>
        </pc:spChg>
        <pc:spChg chg="mod">
          <ac:chgData name="Yoel Kortick" userId="167978f5-7f40-4909-85d5-d4149554ad4e" providerId="ADAL" clId="{1B48F7DA-AF6A-4E90-A688-210BB7E3CE8F}" dt="2023-12-20T05:48:26.776" v="2850" actId="27636"/>
          <ac:spMkLst>
            <pc:docMk/>
            <pc:sldMk cId="155175924" sldId="1922"/>
            <ac:spMk id="3" creationId="{4FC18B40-6547-41EC-8A0E-1C8F40E0A42F}"/>
          </ac:spMkLst>
        </pc:spChg>
        <pc:spChg chg="del">
          <ac:chgData name="Yoel Kortick" userId="167978f5-7f40-4909-85d5-d4149554ad4e" providerId="ADAL" clId="{1B48F7DA-AF6A-4E90-A688-210BB7E3CE8F}" dt="2023-12-20T05:50:44.372" v="2990" actId="478"/>
          <ac:spMkLst>
            <pc:docMk/>
            <pc:sldMk cId="155175924" sldId="1922"/>
            <ac:spMk id="6" creationId="{ABCEA96B-EC53-698A-5867-C0333A43F686}"/>
          </ac:spMkLst>
        </pc:spChg>
        <pc:spChg chg="mod">
          <ac:chgData name="Yoel Kortick" userId="167978f5-7f40-4909-85d5-d4149554ad4e" providerId="ADAL" clId="{1B48F7DA-AF6A-4E90-A688-210BB7E3CE8F}" dt="2023-12-20T12:57:22.418" v="7401" actId="20577"/>
          <ac:spMkLst>
            <pc:docMk/>
            <pc:sldMk cId="155175924" sldId="1922"/>
            <ac:spMk id="10" creationId="{19E9D55E-0049-4072-9DC2-48193A586191}"/>
          </ac:spMkLst>
        </pc:spChg>
        <pc:picChg chg="del">
          <ac:chgData name="Yoel Kortick" userId="167978f5-7f40-4909-85d5-d4149554ad4e" providerId="ADAL" clId="{1B48F7DA-AF6A-4E90-A688-210BB7E3CE8F}" dt="2023-12-20T05:50:42.291" v="2989" actId="478"/>
          <ac:picMkLst>
            <pc:docMk/>
            <pc:sldMk cId="155175924" sldId="1922"/>
            <ac:picMk id="5" creationId="{0872D062-ABCA-8499-CB4D-B52813B56B0B}"/>
          </ac:picMkLst>
        </pc:picChg>
        <pc:picChg chg="add mod">
          <ac:chgData name="Yoel Kortick" userId="167978f5-7f40-4909-85d5-d4149554ad4e" providerId="ADAL" clId="{1B48F7DA-AF6A-4E90-A688-210BB7E3CE8F}" dt="2023-12-20T06:22:30.207" v="3390" actId="208"/>
          <ac:picMkLst>
            <pc:docMk/>
            <pc:sldMk cId="155175924" sldId="1922"/>
            <ac:picMk id="5" creationId="{F1A371A5-9C26-8C57-9CDE-36EFADD2F637}"/>
          </ac:picMkLst>
        </pc:picChg>
        <pc:picChg chg="add del mod">
          <ac:chgData name="Yoel Kortick" userId="167978f5-7f40-4909-85d5-d4149554ad4e" providerId="ADAL" clId="{1B48F7DA-AF6A-4E90-A688-210BB7E3CE8F}" dt="2023-12-20T06:22:06.921" v="3387" actId="478"/>
          <ac:picMkLst>
            <pc:docMk/>
            <pc:sldMk cId="155175924" sldId="1922"/>
            <ac:picMk id="7" creationId="{D637147D-866D-C0DD-5830-FD91F4C8CA13}"/>
          </ac:picMkLst>
        </pc:picChg>
      </pc:sldChg>
      <pc:sldChg chg="modSp del mod">
        <pc:chgData name="Yoel Kortick" userId="167978f5-7f40-4909-85d5-d4149554ad4e" providerId="ADAL" clId="{1B48F7DA-AF6A-4E90-A688-210BB7E3CE8F}" dt="2023-12-20T06:24:40.590" v="3391" actId="47"/>
        <pc:sldMkLst>
          <pc:docMk/>
          <pc:sldMk cId="3426772566" sldId="1923"/>
        </pc:sldMkLst>
        <pc:spChg chg="mod">
          <ac:chgData name="Yoel Kortick" userId="167978f5-7f40-4909-85d5-d4149554ad4e" providerId="ADAL" clId="{1B48F7DA-AF6A-4E90-A688-210BB7E3CE8F}" dt="2023-12-20T05:48:26.776" v="2851" actId="27636"/>
          <ac:spMkLst>
            <pc:docMk/>
            <pc:sldMk cId="3426772566" sldId="1923"/>
            <ac:spMk id="3" creationId="{4FC18B40-6547-41EC-8A0E-1C8F40E0A42F}"/>
          </ac:spMkLst>
        </pc:spChg>
      </pc:sldChg>
      <pc:sldChg chg="addSp delSp modSp mod">
        <pc:chgData name="Yoel Kortick" userId="167978f5-7f40-4909-85d5-d4149554ad4e" providerId="ADAL" clId="{1B48F7DA-AF6A-4E90-A688-210BB7E3CE8F}" dt="2023-12-20T06:26:04.427" v="3491" actId="11529"/>
        <pc:sldMkLst>
          <pc:docMk/>
          <pc:sldMk cId="1969600818" sldId="1926"/>
        </pc:sldMkLst>
        <pc:spChg chg="mod">
          <ac:chgData name="Yoel Kortick" userId="167978f5-7f40-4909-85d5-d4149554ad4e" providerId="ADAL" clId="{1B48F7DA-AF6A-4E90-A688-210BB7E3CE8F}" dt="2023-12-20T05:48:26.786" v="2852" actId="27636"/>
          <ac:spMkLst>
            <pc:docMk/>
            <pc:sldMk cId="1969600818" sldId="1926"/>
            <ac:spMk id="3" creationId="{4FC18B40-6547-41EC-8A0E-1C8F40E0A42F}"/>
          </ac:spMkLst>
        </pc:spChg>
        <pc:spChg chg="del">
          <ac:chgData name="Yoel Kortick" userId="167978f5-7f40-4909-85d5-d4149554ad4e" providerId="ADAL" clId="{1B48F7DA-AF6A-4E90-A688-210BB7E3CE8F}" dt="2023-12-20T06:24:57.551" v="3396" actId="478"/>
          <ac:spMkLst>
            <pc:docMk/>
            <pc:sldMk cId="1969600818" sldId="1926"/>
            <ac:spMk id="5" creationId="{2D1BA1C4-D854-2DEC-E32B-0E247178C2C5}"/>
          </ac:spMkLst>
        </pc:spChg>
        <pc:spChg chg="add">
          <ac:chgData name="Yoel Kortick" userId="167978f5-7f40-4909-85d5-d4149554ad4e" providerId="ADAL" clId="{1B48F7DA-AF6A-4E90-A688-210BB7E3CE8F}" dt="2023-12-20T06:25:53.464" v="3489" actId="11529"/>
          <ac:spMkLst>
            <pc:docMk/>
            <pc:sldMk cId="1969600818" sldId="1926"/>
            <ac:spMk id="8" creationId="{375A2D0F-B8C5-AC95-69BB-D7CE05010BDE}"/>
          </ac:spMkLst>
        </pc:spChg>
        <pc:spChg chg="add">
          <ac:chgData name="Yoel Kortick" userId="167978f5-7f40-4909-85d5-d4149554ad4e" providerId="ADAL" clId="{1B48F7DA-AF6A-4E90-A688-210BB7E3CE8F}" dt="2023-12-20T06:25:59.261" v="3490" actId="11529"/>
          <ac:spMkLst>
            <pc:docMk/>
            <pc:sldMk cId="1969600818" sldId="1926"/>
            <ac:spMk id="9" creationId="{8F29BE01-4E95-6027-5536-08841D536DE3}"/>
          </ac:spMkLst>
        </pc:spChg>
        <pc:spChg chg="mod">
          <ac:chgData name="Yoel Kortick" userId="167978f5-7f40-4909-85d5-d4149554ad4e" providerId="ADAL" clId="{1B48F7DA-AF6A-4E90-A688-210BB7E3CE8F}" dt="2023-12-20T06:25:43.300" v="3487" actId="5793"/>
          <ac:spMkLst>
            <pc:docMk/>
            <pc:sldMk cId="1969600818" sldId="1926"/>
            <ac:spMk id="10" creationId="{19E9D55E-0049-4072-9DC2-48193A586191}"/>
          </ac:spMkLst>
        </pc:spChg>
        <pc:spChg chg="add">
          <ac:chgData name="Yoel Kortick" userId="167978f5-7f40-4909-85d5-d4149554ad4e" providerId="ADAL" clId="{1B48F7DA-AF6A-4E90-A688-210BB7E3CE8F}" dt="2023-12-20T06:26:04.427" v="3491" actId="11529"/>
          <ac:spMkLst>
            <pc:docMk/>
            <pc:sldMk cId="1969600818" sldId="1926"/>
            <ac:spMk id="11" creationId="{4EED4CC4-255B-4619-BC65-8C5F38B3930E}"/>
          </ac:spMkLst>
        </pc:spChg>
        <pc:picChg chg="del">
          <ac:chgData name="Yoel Kortick" userId="167978f5-7f40-4909-85d5-d4149554ad4e" providerId="ADAL" clId="{1B48F7DA-AF6A-4E90-A688-210BB7E3CE8F}" dt="2023-12-20T06:24:44.010" v="3392" actId="478"/>
          <ac:picMkLst>
            <pc:docMk/>
            <pc:sldMk cId="1969600818" sldId="1926"/>
            <ac:picMk id="4" creationId="{282B507D-B652-588A-D400-19F27CB6FFB9}"/>
          </ac:picMkLst>
        </pc:picChg>
        <pc:picChg chg="add mod ord">
          <ac:chgData name="Yoel Kortick" userId="167978f5-7f40-4909-85d5-d4149554ad4e" providerId="ADAL" clId="{1B48F7DA-AF6A-4E90-A688-210BB7E3CE8F}" dt="2023-12-20T06:25:48.378" v="3488" actId="208"/>
          <ac:picMkLst>
            <pc:docMk/>
            <pc:sldMk cId="1969600818" sldId="1926"/>
            <ac:picMk id="6" creationId="{B596A2F2-C7A6-E3C6-E50E-5538B11C89BE}"/>
          </ac:picMkLst>
        </pc:picChg>
        <pc:cxnChg chg="del">
          <ac:chgData name="Yoel Kortick" userId="167978f5-7f40-4909-85d5-d4149554ad4e" providerId="ADAL" clId="{1B48F7DA-AF6A-4E90-A688-210BB7E3CE8F}" dt="2023-12-20T06:24:56.428" v="3395" actId="478"/>
          <ac:cxnSpMkLst>
            <pc:docMk/>
            <pc:sldMk cId="1969600818" sldId="1926"/>
            <ac:cxnSpMk id="7" creationId="{8DB0FDDD-6EE1-40A6-3315-33C9A968BA31}"/>
          </ac:cxnSpMkLst>
        </pc:cxnChg>
      </pc:sldChg>
      <pc:sldChg chg="modSp">
        <pc:chgData name="Yoel Kortick" userId="167978f5-7f40-4909-85d5-d4149554ad4e" providerId="ADAL" clId="{1B48F7DA-AF6A-4E90-A688-210BB7E3CE8F}" dt="2023-12-20T05:21:59.500" v="1971"/>
        <pc:sldMkLst>
          <pc:docMk/>
          <pc:sldMk cId="732818305" sldId="1935"/>
        </pc:sldMkLst>
        <pc:spChg chg="mod">
          <ac:chgData name="Yoel Kortick" userId="167978f5-7f40-4909-85d5-d4149554ad4e" providerId="ADAL" clId="{1B48F7DA-AF6A-4E90-A688-210BB7E3CE8F}" dt="2023-12-20T05:21:59.500" v="1971"/>
          <ac:spMkLst>
            <pc:docMk/>
            <pc:sldMk cId="732818305" sldId="1935"/>
            <ac:spMk id="3" creationId="{440E2C51-CB70-4EE1-8E6B-DADCB74DEC44}"/>
          </ac:spMkLst>
        </pc:spChg>
      </pc:sldChg>
      <pc:sldChg chg="modSp">
        <pc:chgData name="Yoel Kortick" userId="167978f5-7f40-4909-85d5-d4149554ad4e" providerId="ADAL" clId="{1B48F7DA-AF6A-4E90-A688-210BB7E3CE8F}" dt="2023-12-20T05:48:26.707" v="2848"/>
        <pc:sldMkLst>
          <pc:docMk/>
          <pc:sldMk cId="947444753" sldId="1936"/>
        </pc:sldMkLst>
        <pc:spChg chg="mod">
          <ac:chgData name="Yoel Kortick" userId="167978f5-7f40-4909-85d5-d4149554ad4e" providerId="ADAL" clId="{1B48F7DA-AF6A-4E90-A688-210BB7E3CE8F}" dt="2023-12-20T05:48:26.707" v="2848"/>
          <ac:spMkLst>
            <pc:docMk/>
            <pc:sldMk cId="947444753" sldId="1936"/>
            <ac:spMk id="3" creationId="{440E2C51-CB70-4EE1-8E6B-DADCB74DEC44}"/>
          </ac:spMkLst>
        </pc:spChg>
      </pc:sldChg>
      <pc:sldChg chg="addSp modSp mod">
        <pc:chgData name="Yoel Kortick" userId="167978f5-7f40-4909-85d5-d4149554ad4e" providerId="ADAL" clId="{1B48F7DA-AF6A-4E90-A688-210BB7E3CE8F}" dt="2023-12-20T07:13:10.803" v="3731" actId="20577"/>
        <pc:sldMkLst>
          <pc:docMk/>
          <pc:sldMk cId="4076534036" sldId="1939"/>
        </pc:sldMkLst>
        <pc:spChg chg="mod">
          <ac:chgData name="Yoel Kortick" userId="167978f5-7f40-4909-85d5-d4149554ad4e" providerId="ADAL" clId="{1B48F7DA-AF6A-4E90-A688-210BB7E3CE8F}" dt="2023-12-20T05:48:26.791" v="2853" actId="27636"/>
          <ac:spMkLst>
            <pc:docMk/>
            <pc:sldMk cId="4076534036" sldId="1939"/>
            <ac:spMk id="3" creationId="{4FC18B40-6547-41EC-8A0E-1C8F40E0A42F}"/>
          </ac:spMkLst>
        </pc:spChg>
        <pc:spChg chg="mod">
          <ac:chgData name="Yoel Kortick" userId="167978f5-7f40-4909-85d5-d4149554ad4e" providerId="ADAL" clId="{1B48F7DA-AF6A-4E90-A688-210BB7E3CE8F}" dt="2023-12-20T07:13:10.803" v="3731" actId="20577"/>
          <ac:spMkLst>
            <pc:docMk/>
            <pc:sldMk cId="4076534036" sldId="1939"/>
            <ac:spMk id="10" creationId="{19E9D55E-0049-4072-9DC2-48193A586191}"/>
          </ac:spMkLst>
        </pc:spChg>
        <pc:picChg chg="add mod">
          <ac:chgData name="Yoel Kortick" userId="167978f5-7f40-4909-85d5-d4149554ad4e" providerId="ADAL" clId="{1B48F7DA-AF6A-4E90-A688-210BB7E3CE8F}" dt="2023-12-20T06:42:36.497" v="3566" actId="208"/>
          <ac:picMkLst>
            <pc:docMk/>
            <pc:sldMk cId="4076534036" sldId="1939"/>
            <ac:picMk id="4" creationId="{F939997C-7D2F-B801-7230-318442B3A937}"/>
          </ac:picMkLst>
        </pc:picChg>
      </pc:sldChg>
      <pc:sldChg chg="modSp del mod">
        <pc:chgData name="Yoel Kortick" userId="167978f5-7f40-4909-85d5-d4149554ad4e" providerId="ADAL" clId="{1B48F7DA-AF6A-4E90-A688-210BB7E3CE8F}" dt="2023-12-20T07:10:12.557" v="3567" actId="47"/>
        <pc:sldMkLst>
          <pc:docMk/>
          <pc:sldMk cId="3459588836" sldId="1975"/>
        </pc:sldMkLst>
        <pc:spChg chg="mod">
          <ac:chgData name="Yoel Kortick" userId="167978f5-7f40-4909-85d5-d4149554ad4e" providerId="ADAL" clId="{1B48F7DA-AF6A-4E90-A688-210BB7E3CE8F}" dt="2023-12-20T05:48:26.796" v="2854" actId="27636"/>
          <ac:spMkLst>
            <pc:docMk/>
            <pc:sldMk cId="3459588836" sldId="1975"/>
            <ac:spMk id="3" creationId="{4FC18B40-6547-41EC-8A0E-1C8F40E0A42F}"/>
          </ac:spMkLst>
        </pc:spChg>
      </pc:sldChg>
      <pc:sldChg chg="addSp delSp modSp mod">
        <pc:chgData name="Yoel Kortick" userId="167978f5-7f40-4909-85d5-d4149554ad4e" providerId="ADAL" clId="{1B48F7DA-AF6A-4E90-A688-210BB7E3CE8F}" dt="2023-12-20T07:12:45.854" v="3719" actId="208"/>
        <pc:sldMkLst>
          <pc:docMk/>
          <pc:sldMk cId="659316361" sldId="1976"/>
        </pc:sldMkLst>
        <pc:spChg chg="mod">
          <ac:chgData name="Yoel Kortick" userId="167978f5-7f40-4909-85d5-d4149554ad4e" providerId="ADAL" clId="{1B48F7DA-AF6A-4E90-A688-210BB7E3CE8F}" dt="2023-12-20T05:48:26.802" v="2855" actId="27636"/>
          <ac:spMkLst>
            <pc:docMk/>
            <pc:sldMk cId="659316361" sldId="1976"/>
            <ac:spMk id="3" creationId="{4FC18B40-6547-41EC-8A0E-1C8F40E0A42F}"/>
          </ac:spMkLst>
        </pc:spChg>
        <pc:spChg chg="mod">
          <ac:chgData name="Yoel Kortick" userId="167978f5-7f40-4909-85d5-d4149554ad4e" providerId="ADAL" clId="{1B48F7DA-AF6A-4E90-A688-210BB7E3CE8F}" dt="2023-12-20T07:12:33.358" v="3684" actId="14100"/>
          <ac:spMkLst>
            <pc:docMk/>
            <pc:sldMk cId="659316361" sldId="1976"/>
            <ac:spMk id="5" creationId="{3DD46861-DF7A-2403-0037-920041155781}"/>
          </ac:spMkLst>
        </pc:spChg>
        <pc:spChg chg="add mod">
          <ac:chgData name="Yoel Kortick" userId="167978f5-7f40-4909-85d5-d4149554ad4e" providerId="ADAL" clId="{1B48F7DA-AF6A-4E90-A688-210BB7E3CE8F}" dt="2023-12-20T07:12:44.103" v="3718" actId="14100"/>
          <ac:spMkLst>
            <pc:docMk/>
            <pc:sldMk cId="659316361" sldId="1976"/>
            <ac:spMk id="7" creationId="{3FBD1505-52D3-1582-8A8D-2CDCE0840E90}"/>
          </ac:spMkLst>
        </pc:spChg>
        <pc:spChg chg="mod">
          <ac:chgData name="Yoel Kortick" userId="167978f5-7f40-4909-85d5-d4149554ad4e" providerId="ADAL" clId="{1B48F7DA-AF6A-4E90-A688-210BB7E3CE8F}" dt="2023-12-20T07:11:55.939" v="3677" actId="313"/>
          <ac:spMkLst>
            <pc:docMk/>
            <pc:sldMk cId="659316361" sldId="1976"/>
            <ac:spMk id="16" creationId="{B2EAFB0F-283B-6DD5-8EF5-A3939B56B78E}"/>
          </ac:spMkLst>
        </pc:spChg>
        <pc:picChg chg="del">
          <ac:chgData name="Yoel Kortick" userId="167978f5-7f40-4909-85d5-d4149554ad4e" providerId="ADAL" clId="{1B48F7DA-AF6A-4E90-A688-210BB7E3CE8F}" dt="2023-12-20T07:11:57.908" v="3678" actId="478"/>
          <ac:picMkLst>
            <pc:docMk/>
            <pc:sldMk cId="659316361" sldId="1976"/>
            <ac:picMk id="4" creationId="{89B2C8BB-2D78-FB97-C003-8415B069D74D}"/>
          </ac:picMkLst>
        </pc:picChg>
        <pc:picChg chg="add mod ord">
          <ac:chgData name="Yoel Kortick" userId="167978f5-7f40-4909-85d5-d4149554ad4e" providerId="ADAL" clId="{1B48F7DA-AF6A-4E90-A688-210BB7E3CE8F}" dt="2023-12-20T07:12:45.854" v="3719" actId="208"/>
          <ac:picMkLst>
            <pc:docMk/>
            <pc:sldMk cId="659316361" sldId="1976"/>
            <ac:picMk id="6" creationId="{26476C19-A02D-A0A6-B9F7-7D77F74ACE9C}"/>
          </ac:picMkLst>
        </pc:picChg>
      </pc:sldChg>
      <pc:sldChg chg="modSp del mod">
        <pc:chgData name="Yoel Kortick" userId="167978f5-7f40-4909-85d5-d4149554ad4e" providerId="ADAL" clId="{1B48F7DA-AF6A-4E90-A688-210BB7E3CE8F}" dt="2023-12-20T07:13:22.026" v="3732" actId="47"/>
        <pc:sldMkLst>
          <pc:docMk/>
          <pc:sldMk cId="4146543981" sldId="1977"/>
        </pc:sldMkLst>
        <pc:spChg chg="mod">
          <ac:chgData name="Yoel Kortick" userId="167978f5-7f40-4909-85d5-d4149554ad4e" providerId="ADAL" clId="{1B48F7DA-AF6A-4E90-A688-210BB7E3CE8F}" dt="2023-12-20T05:48:26.806" v="2856" actId="27636"/>
          <ac:spMkLst>
            <pc:docMk/>
            <pc:sldMk cId="4146543981" sldId="1977"/>
            <ac:spMk id="3" creationId="{4FC18B40-6547-41EC-8A0E-1C8F40E0A42F}"/>
          </ac:spMkLst>
        </pc:spChg>
      </pc:sldChg>
      <pc:sldChg chg="modSp">
        <pc:chgData name="Yoel Kortick" userId="167978f5-7f40-4909-85d5-d4149554ad4e" providerId="ADAL" clId="{1B48F7DA-AF6A-4E90-A688-210BB7E3CE8F}" dt="2023-12-20T07:29:02.366" v="4186"/>
        <pc:sldMkLst>
          <pc:docMk/>
          <pc:sldMk cId="529348470" sldId="1995"/>
        </pc:sldMkLst>
        <pc:spChg chg="mod">
          <ac:chgData name="Yoel Kortick" userId="167978f5-7f40-4909-85d5-d4149554ad4e" providerId="ADAL" clId="{1B48F7DA-AF6A-4E90-A688-210BB7E3CE8F}" dt="2023-12-20T07:29:02.366" v="4186"/>
          <ac:spMkLst>
            <pc:docMk/>
            <pc:sldMk cId="529348470" sldId="1995"/>
            <ac:spMk id="3" creationId="{440E2C51-CB70-4EE1-8E6B-DADCB74DEC44}"/>
          </ac:spMkLst>
        </pc:spChg>
      </pc:sldChg>
      <pc:sldChg chg="addSp modSp mod">
        <pc:chgData name="Yoel Kortick" userId="167978f5-7f40-4909-85d5-d4149554ad4e" providerId="ADAL" clId="{1B48F7DA-AF6A-4E90-A688-210BB7E3CE8F}" dt="2023-12-20T11:22:07.263" v="4528" actId="1035"/>
        <pc:sldMkLst>
          <pc:docMk/>
          <pc:sldMk cId="2945707853" sldId="1996"/>
        </pc:sldMkLst>
        <pc:spChg chg="mod">
          <ac:chgData name="Yoel Kortick" userId="167978f5-7f40-4909-85d5-d4149554ad4e" providerId="ADAL" clId="{1B48F7DA-AF6A-4E90-A688-210BB7E3CE8F}" dt="2023-12-20T07:29:02.366" v="4186"/>
          <ac:spMkLst>
            <pc:docMk/>
            <pc:sldMk cId="2945707853" sldId="1996"/>
            <ac:spMk id="3" creationId="{4FC18B40-6547-41EC-8A0E-1C8F40E0A42F}"/>
          </ac:spMkLst>
        </pc:spChg>
        <pc:spChg chg="mod">
          <ac:chgData name="Yoel Kortick" userId="167978f5-7f40-4909-85d5-d4149554ad4e" providerId="ADAL" clId="{1B48F7DA-AF6A-4E90-A688-210BB7E3CE8F}" dt="2023-12-20T11:21:47.464" v="4523" actId="14100"/>
          <ac:spMkLst>
            <pc:docMk/>
            <pc:sldMk cId="2945707853" sldId="1996"/>
            <ac:spMk id="10" creationId="{19E9D55E-0049-4072-9DC2-48193A586191}"/>
          </ac:spMkLst>
        </pc:spChg>
        <pc:picChg chg="add mod">
          <ac:chgData name="Yoel Kortick" userId="167978f5-7f40-4909-85d5-d4149554ad4e" providerId="ADAL" clId="{1B48F7DA-AF6A-4E90-A688-210BB7E3CE8F}" dt="2023-12-20T11:22:07.263" v="4528" actId="1035"/>
          <ac:picMkLst>
            <pc:docMk/>
            <pc:sldMk cId="2945707853" sldId="1996"/>
            <ac:picMk id="4" creationId="{F1B08F2C-FF0A-0B6B-F840-4EF40C17D076}"/>
          </ac:picMkLst>
        </pc:picChg>
      </pc:sldChg>
      <pc:sldChg chg="modSp mod">
        <pc:chgData name="Yoel Kortick" userId="167978f5-7f40-4909-85d5-d4149554ad4e" providerId="ADAL" clId="{1B48F7DA-AF6A-4E90-A688-210BB7E3CE8F}" dt="2023-12-20T12:53:23.527" v="7334" actId="20577"/>
        <pc:sldMkLst>
          <pc:docMk/>
          <pc:sldMk cId="1269053929" sldId="1997"/>
        </pc:sldMkLst>
        <pc:spChg chg="mod">
          <ac:chgData name="Yoel Kortick" userId="167978f5-7f40-4909-85d5-d4149554ad4e" providerId="ADAL" clId="{1B48F7DA-AF6A-4E90-A688-210BB7E3CE8F}" dt="2023-12-20T12:53:23.527" v="7334" actId="20577"/>
          <ac:spMkLst>
            <pc:docMk/>
            <pc:sldMk cId="1269053929" sldId="1997"/>
            <ac:spMk id="4" creationId="{2490F34D-A7E2-4EA9-8B1A-78371A1F1CD1}"/>
          </ac:spMkLst>
        </pc:spChg>
      </pc:sldChg>
      <pc:sldChg chg="del">
        <pc:chgData name="Yoel Kortick" userId="167978f5-7f40-4909-85d5-d4149554ad4e" providerId="ADAL" clId="{1B48F7DA-AF6A-4E90-A688-210BB7E3CE8F}" dt="2023-12-20T04:43:53.833" v="1290" actId="47"/>
        <pc:sldMkLst>
          <pc:docMk/>
          <pc:sldMk cId="2381708409" sldId="1998"/>
        </pc:sldMkLst>
      </pc:sldChg>
      <pc:sldChg chg="addSp delSp modSp mod">
        <pc:chgData name="Yoel Kortick" userId="167978f5-7f40-4909-85d5-d4149554ad4e" providerId="ADAL" clId="{1B48F7DA-AF6A-4E90-A688-210BB7E3CE8F}" dt="2023-12-20T05:27:15.163" v="2269" actId="11529"/>
        <pc:sldMkLst>
          <pc:docMk/>
          <pc:sldMk cId="1356658148" sldId="1999"/>
        </pc:sldMkLst>
        <pc:spChg chg="mod">
          <ac:chgData name="Yoel Kortick" userId="167978f5-7f40-4909-85d5-d4149554ad4e" providerId="ADAL" clId="{1B48F7DA-AF6A-4E90-A688-210BB7E3CE8F}" dt="2023-12-20T05:26:53.848" v="2258" actId="1037"/>
          <ac:spMkLst>
            <pc:docMk/>
            <pc:sldMk cId="1356658148" sldId="1999"/>
            <ac:spMk id="2" creationId="{3D4AF8BD-1442-4618-6610-06F5B8E44175}"/>
          </ac:spMkLst>
        </pc:spChg>
        <pc:spChg chg="mod">
          <ac:chgData name="Yoel Kortick" userId="167978f5-7f40-4909-85d5-d4149554ad4e" providerId="ADAL" clId="{1B48F7DA-AF6A-4E90-A688-210BB7E3CE8F}" dt="2023-12-20T05:21:59.500" v="1971"/>
          <ac:spMkLst>
            <pc:docMk/>
            <pc:sldMk cId="1356658148" sldId="1999"/>
            <ac:spMk id="3" creationId="{4FC18B40-6547-41EC-8A0E-1C8F40E0A42F}"/>
          </ac:spMkLst>
        </pc:spChg>
        <pc:spChg chg="mod">
          <ac:chgData name="Yoel Kortick" userId="167978f5-7f40-4909-85d5-d4149554ad4e" providerId="ADAL" clId="{1B48F7DA-AF6A-4E90-A688-210BB7E3CE8F}" dt="2023-12-20T05:26:37.338" v="2246" actId="20577"/>
          <ac:spMkLst>
            <pc:docMk/>
            <pc:sldMk cId="1356658148" sldId="1999"/>
            <ac:spMk id="4" creationId="{2490F34D-A7E2-4EA9-8B1A-78371A1F1CD1}"/>
          </ac:spMkLst>
        </pc:spChg>
        <pc:spChg chg="mod">
          <ac:chgData name="Yoel Kortick" userId="167978f5-7f40-4909-85d5-d4149554ad4e" providerId="ADAL" clId="{1B48F7DA-AF6A-4E90-A688-210BB7E3CE8F}" dt="2023-12-20T05:27:06.239" v="2267" actId="1036"/>
          <ac:spMkLst>
            <pc:docMk/>
            <pc:sldMk cId="1356658148" sldId="1999"/>
            <ac:spMk id="7" creationId="{3593285D-90C0-0E29-FD44-164100EDE382}"/>
          </ac:spMkLst>
        </pc:spChg>
        <pc:picChg chg="del">
          <ac:chgData name="Yoel Kortick" userId="167978f5-7f40-4909-85d5-d4149554ad4e" providerId="ADAL" clId="{1B48F7DA-AF6A-4E90-A688-210BB7E3CE8F}" dt="2023-12-20T05:26:39.975" v="2247" actId="478"/>
          <ac:picMkLst>
            <pc:docMk/>
            <pc:sldMk cId="1356658148" sldId="1999"/>
            <ac:picMk id="5" creationId="{C02243CE-5E03-9BF9-BC5C-F7CC47FA9D25}"/>
          </ac:picMkLst>
        </pc:picChg>
        <pc:picChg chg="add mod ord">
          <ac:chgData name="Yoel Kortick" userId="167978f5-7f40-4909-85d5-d4149554ad4e" providerId="ADAL" clId="{1B48F7DA-AF6A-4E90-A688-210BB7E3CE8F}" dt="2023-12-20T05:27:08.463" v="2268" actId="208"/>
          <ac:picMkLst>
            <pc:docMk/>
            <pc:sldMk cId="1356658148" sldId="1999"/>
            <ac:picMk id="8" creationId="{3DD86C47-737D-712E-7923-8A5EE0DA2E79}"/>
          </ac:picMkLst>
        </pc:picChg>
        <pc:cxnChg chg="add">
          <ac:chgData name="Yoel Kortick" userId="167978f5-7f40-4909-85d5-d4149554ad4e" providerId="ADAL" clId="{1B48F7DA-AF6A-4E90-A688-210BB7E3CE8F}" dt="2023-12-20T05:27:15.163" v="2269" actId="11529"/>
          <ac:cxnSpMkLst>
            <pc:docMk/>
            <pc:sldMk cId="1356658148" sldId="1999"/>
            <ac:cxnSpMk id="10" creationId="{6866F0E2-E8C0-6573-00E9-492E95CA73DB}"/>
          </ac:cxnSpMkLst>
        </pc:cxnChg>
      </pc:sldChg>
      <pc:sldChg chg="addSp delSp modSp mod">
        <pc:chgData name="Yoel Kortick" userId="167978f5-7f40-4909-85d5-d4149554ad4e" providerId="ADAL" clId="{1B48F7DA-AF6A-4E90-A688-210BB7E3CE8F}" dt="2023-12-20T05:31:35.012" v="2350" actId="20577"/>
        <pc:sldMkLst>
          <pc:docMk/>
          <pc:sldMk cId="654802575" sldId="2000"/>
        </pc:sldMkLst>
        <pc:spChg chg="del">
          <ac:chgData name="Yoel Kortick" userId="167978f5-7f40-4909-85d5-d4149554ad4e" providerId="ADAL" clId="{1B48F7DA-AF6A-4E90-A688-210BB7E3CE8F}" dt="2023-12-20T05:30:59.239" v="2340" actId="478"/>
          <ac:spMkLst>
            <pc:docMk/>
            <pc:sldMk cId="654802575" sldId="2000"/>
            <ac:spMk id="2" creationId="{D985FEF9-AC7A-84AE-09BB-554B4005F4D4}"/>
          </ac:spMkLst>
        </pc:spChg>
        <pc:spChg chg="mod">
          <ac:chgData name="Yoel Kortick" userId="167978f5-7f40-4909-85d5-d4149554ad4e" providerId="ADAL" clId="{1B48F7DA-AF6A-4E90-A688-210BB7E3CE8F}" dt="2023-12-20T05:21:59.500" v="1971"/>
          <ac:spMkLst>
            <pc:docMk/>
            <pc:sldMk cId="654802575" sldId="2000"/>
            <ac:spMk id="3" creationId="{4FC18B40-6547-41EC-8A0E-1C8F40E0A42F}"/>
          </ac:spMkLst>
        </pc:spChg>
        <pc:spChg chg="mod">
          <ac:chgData name="Yoel Kortick" userId="167978f5-7f40-4909-85d5-d4149554ad4e" providerId="ADAL" clId="{1B48F7DA-AF6A-4E90-A688-210BB7E3CE8F}" dt="2023-12-20T05:31:35.012" v="2350" actId="20577"/>
          <ac:spMkLst>
            <pc:docMk/>
            <pc:sldMk cId="654802575" sldId="2000"/>
            <ac:spMk id="4" creationId="{2490F34D-A7E2-4EA9-8B1A-78371A1F1CD1}"/>
          </ac:spMkLst>
        </pc:spChg>
        <pc:spChg chg="del">
          <ac:chgData name="Yoel Kortick" userId="167978f5-7f40-4909-85d5-d4149554ad4e" providerId="ADAL" clId="{1B48F7DA-AF6A-4E90-A688-210BB7E3CE8F}" dt="2023-12-20T05:30:59.239" v="2340" actId="478"/>
          <ac:spMkLst>
            <pc:docMk/>
            <pc:sldMk cId="654802575" sldId="2000"/>
            <ac:spMk id="5" creationId="{A67088F6-3E8E-8676-734B-83F05BFD5B2C}"/>
          </ac:spMkLst>
        </pc:spChg>
        <pc:spChg chg="del">
          <ac:chgData name="Yoel Kortick" userId="167978f5-7f40-4909-85d5-d4149554ad4e" providerId="ADAL" clId="{1B48F7DA-AF6A-4E90-A688-210BB7E3CE8F}" dt="2023-12-20T05:31:05.812" v="2343" actId="478"/>
          <ac:spMkLst>
            <pc:docMk/>
            <pc:sldMk cId="654802575" sldId="2000"/>
            <ac:spMk id="7" creationId="{9907FF53-D826-711E-9A58-320FC48E15F5}"/>
          </ac:spMkLst>
        </pc:spChg>
        <pc:spChg chg="del">
          <ac:chgData name="Yoel Kortick" userId="167978f5-7f40-4909-85d5-d4149554ad4e" providerId="ADAL" clId="{1B48F7DA-AF6A-4E90-A688-210BB7E3CE8F}" dt="2023-12-20T05:31:01.165" v="2341" actId="478"/>
          <ac:spMkLst>
            <pc:docMk/>
            <pc:sldMk cId="654802575" sldId="2000"/>
            <ac:spMk id="9" creationId="{8EAF7E23-9E90-B79D-8870-AE7393715496}"/>
          </ac:spMkLst>
        </pc:spChg>
        <pc:spChg chg="add del mod">
          <ac:chgData name="Yoel Kortick" userId="167978f5-7f40-4909-85d5-d4149554ad4e" providerId="ADAL" clId="{1B48F7DA-AF6A-4E90-A688-210BB7E3CE8F}" dt="2023-12-20T05:31:25.637" v="2348" actId="478"/>
          <ac:spMkLst>
            <pc:docMk/>
            <pc:sldMk cId="654802575" sldId="2000"/>
            <ac:spMk id="11" creationId="{FACDC855-51DD-C2F6-B0BB-5141CEF57BE7}"/>
          </ac:spMkLst>
        </pc:spChg>
        <pc:picChg chg="del">
          <ac:chgData name="Yoel Kortick" userId="167978f5-7f40-4909-85d5-d4149554ad4e" providerId="ADAL" clId="{1B48F7DA-AF6A-4E90-A688-210BB7E3CE8F}" dt="2023-12-20T05:30:55.286" v="2339" actId="478"/>
          <ac:picMkLst>
            <pc:docMk/>
            <pc:sldMk cId="654802575" sldId="2000"/>
            <ac:picMk id="8" creationId="{AAF95F66-9ABB-42CC-7EAE-C1E51B2F28DD}"/>
          </ac:picMkLst>
        </pc:picChg>
        <pc:picChg chg="add mod">
          <ac:chgData name="Yoel Kortick" userId="167978f5-7f40-4909-85d5-d4149554ad4e" providerId="ADAL" clId="{1B48F7DA-AF6A-4E90-A688-210BB7E3CE8F}" dt="2023-12-20T05:31:15.534" v="2344" actId="208"/>
          <ac:picMkLst>
            <pc:docMk/>
            <pc:sldMk cId="654802575" sldId="2000"/>
            <ac:picMk id="10" creationId="{382E7F03-CF31-CE55-E520-145409A8D727}"/>
          </ac:picMkLst>
        </pc:picChg>
        <pc:cxnChg chg="add">
          <ac:chgData name="Yoel Kortick" userId="167978f5-7f40-4909-85d5-d4149554ad4e" providerId="ADAL" clId="{1B48F7DA-AF6A-4E90-A688-210BB7E3CE8F}" dt="2023-12-20T05:31:29.577" v="2349" actId="11529"/>
          <ac:cxnSpMkLst>
            <pc:docMk/>
            <pc:sldMk cId="654802575" sldId="2000"/>
            <ac:cxnSpMk id="13" creationId="{0C3B1D19-4A57-D71B-E563-4D8626F045AC}"/>
          </ac:cxnSpMkLst>
        </pc:cxnChg>
      </pc:sldChg>
      <pc:sldChg chg="addSp delSp modSp mod">
        <pc:chgData name="Yoel Kortick" userId="167978f5-7f40-4909-85d5-d4149554ad4e" providerId="ADAL" clId="{1B48F7DA-AF6A-4E90-A688-210BB7E3CE8F}" dt="2023-12-20T12:57:04.898" v="7387" actId="20577"/>
        <pc:sldMkLst>
          <pc:docMk/>
          <pc:sldMk cId="946172633" sldId="2001"/>
        </pc:sldMkLst>
        <pc:spChg chg="mod">
          <ac:chgData name="Yoel Kortick" userId="167978f5-7f40-4909-85d5-d4149554ad4e" providerId="ADAL" clId="{1B48F7DA-AF6A-4E90-A688-210BB7E3CE8F}" dt="2023-12-20T05:21:59.500" v="1971"/>
          <ac:spMkLst>
            <pc:docMk/>
            <pc:sldMk cId="946172633" sldId="2001"/>
            <ac:spMk id="3" creationId="{4FC18B40-6547-41EC-8A0E-1C8F40E0A42F}"/>
          </ac:spMkLst>
        </pc:spChg>
        <pc:spChg chg="mod">
          <ac:chgData name="Yoel Kortick" userId="167978f5-7f40-4909-85d5-d4149554ad4e" providerId="ADAL" clId="{1B48F7DA-AF6A-4E90-A688-210BB7E3CE8F}" dt="2023-12-20T05:44:12.849" v="2575" actId="20577"/>
          <ac:spMkLst>
            <pc:docMk/>
            <pc:sldMk cId="946172633" sldId="2001"/>
            <ac:spMk id="4" creationId="{2490F34D-A7E2-4EA9-8B1A-78371A1F1CD1}"/>
          </ac:spMkLst>
        </pc:spChg>
        <pc:spChg chg="add mod">
          <ac:chgData name="Yoel Kortick" userId="167978f5-7f40-4909-85d5-d4149554ad4e" providerId="ADAL" clId="{1B48F7DA-AF6A-4E90-A688-210BB7E3CE8F}" dt="2023-12-20T12:57:04.898" v="7387" actId="20577"/>
          <ac:spMkLst>
            <pc:docMk/>
            <pc:sldMk cId="946172633" sldId="2001"/>
            <ac:spMk id="7" creationId="{6796FFAF-880B-A727-52DA-5F9FA791BF06}"/>
          </ac:spMkLst>
        </pc:spChg>
        <pc:picChg chg="del">
          <ac:chgData name="Yoel Kortick" userId="167978f5-7f40-4909-85d5-d4149554ad4e" providerId="ADAL" clId="{1B48F7DA-AF6A-4E90-A688-210BB7E3CE8F}" dt="2023-12-20T05:44:14.722" v="2576" actId="478"/>
          <ac:picMkLst>
            <pc:docMk/>
            <pc:sldMk cId="946172633" sldId="2001"/>
            <ac:picMk id="5" creationId="{260915F2-B6AD-6306-AF34-86A2F747E696}"/>
          </ac:picMkLst>
        </pc:picChg>
        <pc:picChg chg="add del mod">
          <ac:chgData name="Yoel Kortick" userId="167978f5-7f40-4909-85d5-d4149554ad4e" providerId="ADAL" clId="{1B48F7DA-AF6A-4E90-A688-210BB7E3CE8F}" dt="2023-12-20T06:10:49.298" v="3370" actId="478"/>
          <ac:picMkLst>
            <pc:docMk/>
            <pc:sldMk cId="946172633" sldId="2001"/>
            <ac:picMk id="6" creationId="{3C9F8804-ED2E-5AEC-A8C4-07AD66F02EE7}"/>
          </ac:picMkLst>
        </pc:picChg>
        <pc:picChg chg="add mod">
          <ac:chgData name="Yoel Kortick" userId="167978f5-7f40-4909-85d5-d4149554ad4e" providerId="ADAL" clId="{1B48F7DA-AF6A-4E90-A688-210BB7E3CE8F}" dt="2023-12-20T06:11:01.152" v="3382" actId="208"/>
          <ac:picMkLst>
            <pc:docMk/>
            <pc:sldMk cId="946172633" sldId="2001"/>
            <ac:picMk id="9" creationId="{851F4F1B-01C4-126D-1FEE-D18A3E835152}"/>
          </ac:picMkLst>
        </pc:picChg>
      </pc:sldChg>
      <pc:sldChg chg="modSp del">
        <pc:chgData name="Yoel Kortick" userId="167978f5-7f40-4909-85d5-d4149554ad4e" providerId="ADAL" clId="{1B48F7DA-AF6A-4E90-A688-210BB7E3CE8F}" dt="2023-12-20T05:47:11.206" v="2847" actId="47"/>
        <pc:sldMkLst>
          <pc:docMk/>
          <pc:sldMk cId="2251509354" sldId="2002"/>
        </pc:sldMkLst>
        <pc:spChg chg="mod">
          <ac:chgData name="Yoel Kortick" userId="167978f5-7f40-4909-85d5-d4149554ad4e" providerId="ADAL" clId="{1B48F7DA-AF6A-4E90-A688-210BB7E3CE8F}" dt="2023-12-20T05:21:59.500" v="1971"/>
          <ac:spMkLst>
            <pc:docMk/>
            <pc:sldMk cId="2251509354" sldId="2002"/>
            <ac:spMk id="3" creationId="{4FC18B40-6547-41EC-8A0E-1C8F40E0A42F}"/>
          </ac:spMkLst>
        </pc:spChg>
      </pc:sldChg>
      <pc:sldChg chg="addSp modSp mod">
        <pc:chgData name="Yoel Kortick" userId="167978f5-7f40-4909-85d5-d4149554ad4e" providerId="ADAL" clId="{1B48F7DA-AF6A-4E90-A688-210BB7E3CE8F}" dt="2023-12-20T11:29:51.568" v="4772" actId="14100"/>
        <pc:sldMkLst>
          <pc:docMk/>
          <pc:sldMk cId="130197306" sldId="2003"/>
        </pc:sldMkLst>
        <pc:spChg chg="mod">
          <ac:chgData name="Yoel Kortick" userId="167978f5-7f40-4909-85d5-d4149554ad4e" providerId="ADAL" clId="{1B48F7DA-AF6A-4E90-A688-210BB7E3CE8F}" dt="2023-12-20T07:29:02.366" v="4186"/>
          <ac:spMkLst>
            <pc:docMk/>
            <pc:sldMk cId="130197306" sldId="2003"/>
            <ac:spMk id="3" creationId="{4FC18B40-6547-41EC-8A0E-1C8F40E0A42F}"/>
          </ac:spMkLst>
        </pc:spChg>
        <pc:spChg chg="add">
          <ac:chgData name="Yoel Kortick" userId="167978f5-7f40-4909-85d5-d4149554ad4e" providerId="ADAL" clId="{1B48F7DA-AF6A-4E90-A688-210BB7E3CE8F}" dt="2023-12-20T11:26:53.577" v="4691" actId="11529"/>
          <ac:spMkLst>
            <pc:docMk/>
            <pc:sldMk cId="130197306" sldId="2003"/>
            <ac:spMk id="5" creationId="{1001C2C1-FE1E-7CD1-CE6D-19B0BB6C2DE5}"/>
          </ac:spMkLst>
        </pc:spChg>
        <pc:spChg chg="add mod">
          <ac:chgData name="Yoel Kortick" userId="167978f5-7f40-4909-85d5-d4149554ad4e" providerId="ADAL" clId="{1B48F7DA-AF6A-4E90-A688-210BB7E3CE8F}" dt="2023-12-20T11:29:51.568" v="4772" actId="14100"/>
          <ac:spMkLst>
            <pc:docMk/>
            <pc:sldMk cId="130197306" sldId="2003"/>
            <ac:spMk id="7" creationId="{B82B545F-1641-FAA8-1372-F082A197CDAE}"/>
          </ac:spMkLst>
        </pc:spChg>
        <pc:spChg chg="mod">
          <ac:chgData name="Yoel Kortick" userId="167978f5-7f40-4909-85d5-d4149554ad4e" providerId="ADAL" clId="{1B48F7DA-AF6A-4E90-A688-210BB7E3CE8F}" dt="2023-12-20T11:26:44.663" v="4687" actId="20577"/>
          <ac:spMkLst>
            <pc:docMk/>
            <pc:sldMk cId="130197306" sldId="2003"/>
            <ac:spMk id="10" creationId="{19E9D55E-0049-4072-9DC2-48193A586191}"/>
          </ac:spMkLst>
        </pc:spChg>
        <pc:picChg chg="add mod">
          <ac:chgData name="Yoel Kortick" userId="167978f5-7f40-4909-85d5-d4149554ad4e" providerId="ADAL" clId="{1B48F7DA-AF6A-4E90-A688-210BB7E3CE8F}" dt="2023-12-20T11:26:48.718" v="4690" actId="14100"/>
          <ac:picMkLst>
            <pc:docMk/>
            <pc:sldMk cId="130197306" sldId="2003"/>
            <ac:picMk id="4" creationId="{3B6D09D2-911C-7E91-FE1A-4A65FD5868AB}"/>
          </ac:picMkLst>
        </pc:picChg>
        <pc:picChg chg="add mod">
          <ac:chgData name="Yoel Kortick" userId="167978f5-7f40-4909-85d5-d4149554ad4e" providerId="ADAL" clId="{1B48F7DA-AF6A-4E90-A688-210BB7E3CE8F}" dt="2023-12-20T11:29:48.607" v="4771" actId="1076"/>
          <ac:picMkLst>
            <pc:docMk/>
            <pc:sldMk cId="130197306" sldId="2003"/>
            <ac:picMk id="6" creationId="{29790BE3-2AFD-9316-D4E2-1BB73C0C0DE7}"/>
          </ac:picMkLst>
        </pc:picChg>
      </pc:sldChg>
      <pc:sldChg chg="addSp delSp modSp mod">
        <pc:chgData name="Yoel Kortick" userId="167978f5-7f40-4909-85d5-d4149554ad4e" providerId="ADAL" clId="{1B48F7DA-AF6A-4E90-A688-210BB7E3CE8F}" dt="2023-12-20T11:29:25.243" v="4759" actId="208"/>
        <pc:sldMkLst>
          <pc:docMk/>
          <pc:sldMk cId="841814455" sldId="2004"/>
        </pc:sldMkLst>
        <pc:spChg chg="mod">
          <ac:chgData name="Yoel Kortick" userId="167978f5-7f40-4909-85d5-d4149554ad4e" providerId="ADAL" clId="{1B48F7DA-AF6A-4E90-A688-210BB7E3CE8F}" dt="2023-12-20T07:29:02.366" v="4186"/>
          <ac:spMkLst>
            <pc:docMk/>
            <pc:sldMk cId="841814455" sldId="2004"/>
            <ac:spMk id="3" creationId="{4FC18B40-6547-41EC-8A0E-1C8F40E0A42F}"/>
          </ac:spMkLst>
        </pc:spChg>
        <pc:spChg chg="del">
          <ac:chgData name="Yoel Kortick" userId="167978f5-7f40-4909-85d5-d4149554ad4e" providerId="ADAL" clId="{1B48F7DA-AF6A-4E90-A688-210BB7E3CE8F}" dt="2023-12-20T11:28:55.530" v="4701" actId="478"/>
          <ac:spMkLst>
            <pc:docMk/>
            <pc:sldMk cId="841814455" sldId="2004"/>
            <ac:spMk id="5" creationId="{C116341A-F81D-8FDC-DCD9-B8423A27A9FA}"/>
          </ac:spMkLst>
        </pc:spChg>
        <pc:spChg chg="del">
          <ac:chgData name="Yoel Kortick" userId="167978f5-7f40-4909-85d5-d4149554ad4e" providerId="ADAL" clId="{1B48F7DA-AF6A-4E90-A688-210BB7E3CE8F}" dt="2023-12-20T11:28:54.487" v="4700" actId="478"/>
          <ac:spMkLst>
            <pc:docMk/>
            <pc:sldMk cId="841814455" sldId="2004"/>
            <ac:spMk id="6" creationId="{6E7150AE-7A9A-1BFE-FC61-AC564FA3771C}"/>
          </ac:spMkLst>
        </pc:spChg>
        <pc:spChg chg="add del mod">
          <ac:chgData name="Yoel Kortick" userId="167978f5-7f40-4909-85d5-d4149554ad4e" providerId="ADAL" clId="{1B48F7DA-AF6A-4E90-A688-210BB7E3CE8F}" dt="2023-12-20T11:28:51.279" v="4699" actId="478"/>
          <ac:spMkLst>
            <pc:docMk/>
            <pc:sldMk cId="841814455" sldId="2004"/>
            <ac:spMk id="9" creationId="{838F6A55-4DDB-E8FD-653C-4F9271101EE7}"/>
          </ac:spMkLst>
        </pc:spChg>
        <pc:spChg chg="del mod">
          <ac:chgData name="Yoel Kortick" userId="167978f5-7f40-4909-85d5-d4149554ad4e" providerId="ADAL" clId="{1B48F7DA-AF6A-4E90-A688-210BB7E3CE8F}" dt="2023-12-20T11:28:47.970" v="4698" actId="478"/>
          <ac:spMkLst>
            <pc:docMk/>
            <pc:sldMk cId="841814455" sldId="2004"/>
            <ac:spMk id="10" creationId="{19E9D55E-0049-4072-9DC2-48193A586191}"/>
          </ac:spMkLst>
        </pc:spChg>
        <pc:spChg chg="add mod">
          <ac:chgData name="Yoel Kortick" userId="167978f5-7f40-4909-85d5-d4149554ad4e" providerId="ADAL" clId="{1B48F7DA-AF6A-4E90-A688-210BB7E3CE8F}" dt="2023-12-20T11:29:23.027" v="4758" actId="207"/>
          <ac:spMkLst>
            <pc:docMk/>
            <pc:sldMk cId="841814455" sldId="2004"/>
            <ac:spMk id="11" creationId="{DFB0FA40-7EC5-4C32-E76B-A36F05B071B7}"/>
          </ac:spMkLst>
        </pc:spChg>
        <pc:picChg chg="add mod ord">
          <ac:chgData name="Yoel Kortick" userId="167978f5-7f40-4909-85d5-d4149554ad4e" providerId="ADAL" clId="{1B48F7DA-AF6A-4E90-A688-210BB7E3CE8F}" dt="2023-12-20T11:29:25.243" v="4759" actId="208"/>
          <ac:picMkLst>
            <pc:docMk/>
            <pc:sldMk cId="841814455" sldId="2004"/>
            <ac:picMk id="4" creationId="{A0A6C94C-60F4-EB04-3E67-94AE324CD4E3}"/>
          </ac:picMkLst>
        </pc:picChg>
        <pc:picChg chg="del">
          <ac:chgData name="Yoel Kortick" userId="167978f5-7f40-4909-85d5-d4149554ad4e" providerId="ADAL" clId="{1B48F7DA-AF6A-4E90-A688-210BB7E3CE8F}" dt="2023-12-20T11:28:34.150" v="4692" actId="478"/>
          <ac:picMkLst>
            <pc:docMk/>
            <pc:sldMk cId="841814455" sldId="2004"/>
            <ac:picMk id="7" creationId="{ED3EC977-AD70-74B8-6B29-058F5958EA91}"/>
          </ac:picMkLst>
        </pc:picChg>
      </pc:sldChg>
      <pc:sldChg chg="addSp delSp modSp mod">
        <pc:chgData name="Yoel Kortick" userId="167978f5-7f40-4909-85d5-d4149554ad4e" providerId="ADAL" clId="{1B48F7DA-AF6A-4E90-A688-210BB7E3CE8F}" dt="2023-12-20T11:39:55.212" v="5211" actId="1038"/>
        <pc:sldMkLst>
          <pc:docMk/>
          <pc:sldMk cId="1343478844" sldId="2005"/>
        </pc:sldMkLst>
        <pc:spChg chg="mod">
          <ac:chgData name="Yoel Kortick" userId="167978f5-7f40-4909-85d5-d4149554ad4e" providerId="ADAL" clId="{1B48F7DA-AF6A-4E90-A688-210BB7E3CE8F}" dt="2023-12-20T07:29:02.366" v="4186"/>
          <ac:spMkLst>
            <pc:docMk/>
            <pc:sldMk cId="1343478844" sldId="2005"/>
            <ac:spMk id="3" creationId="{4FC18B40-6547-41EC-8A0E-1C8F40E0A42F}"/>
          </ac:spMkLst>
        </pc:spChg>
        <pc:spChg chg="del">
          <ac:chgData name="Yoel Kortick" userId="167978f5-7f40-4909-85d5-d4149554ad4e" providerId="ADAL" clId="{1B48F7DA-AF6A-4E90-A688-210BB7E3CE8F}" dt="2023-12-20T11:39:20.879" v="5203" actId="478"/>
          <ac:spMkLst>
            <pc:docMk/>
            <pc:sldMk cId="1343478844" sldId="2005"/>
            <ac:spMk id="5" creationId="{C116341A-F81D-8FDC-DCD9-B8423A27A9FA}"/>
          </ac:spMkLst>
        </pc:spChg>
        <pc:spChg chg="add">
          <ac:chgData name="Yoel Kortick" userId="167978f5-7f40-4909-85d5-d4149554ad4e" providerId="ADAL" clId="{1B48F7DA-AF6A-4E90-A688-210BB7E3CE8F}" dt="2023-12-20T11:39:43.803" v="5209" actId="11529"/>
          <ac:spMkLst>
            <pc:docMk/>
            <pc:sldMk cId="1343478844" sldId="2005"/>
            <ac:spMk id="6" creationId="{0F649E20-F0DB-7AF8-A20D-02F34E717B6C}"/>
          </ac:spMkLst>
        </pc:spChg>
        <pc:spChg chg="add mod">
          <ac:chgData name="Yoel Kortick" userId="167978f5-7f40-4909-85d5-d4149554ad4e" providerId="ADAL" clId="{1B48F7DA-AF6A-4E90-A688-210BB7E3CE8F}" dt="2023-12-20T11:39:55.212" v="5211" actId="1038"/>
          <ac:spMkLst>
            <pc:docMk/>
            <pc:sldMk cId="1343478844" sldId="2005"/>
            <ac:spMk id="8" creationId="{6628B774-CBB1-B092-653E-96D66E6AFA5A}"/>
          </ac:spMkLst>
        </pc:spChg>
        <pc:spChg chg="mod">
          <ac:chgData name="Yoel Kortick" userId="167978f5-7f40-4909-85d5-d4149554ad4e" providerId="ADAL" clId="{1B48F7DA-AF6A-4E90-A688-210BB7E3CE8F}" dt="2023-12-20T11:39:36.140" v="5208" actId="255"/>
          <ac:spMkLst>
            <pc:docMk/>
            <pc:sldMk cId="1343478844" sldId="2005"/>
            <ac:spMk id="10" creationId="{19E9D55E-0049-4072-9DC2-48193A586191}"/>
          </ac:spMkLst>
        </pc:spChg>
        <pc:picChg chg="add mod">
          <ac:chgData name="Yoel Kortick" userId="167978f5-7f40-4909-85d5-d4149554ad4e" providerId="ADAL" clId="{1B48F7DA-AF6A-4E90-A688-210BB7E3CE8F}" dt="2023-12-20T11:39:23.205" v="5204" actId="208"/>
          <ac:picMkLst>
            <pc:docMk/>
            <pc:sldMk cId="1343478844" sldId="2005"/>
            <ac:picMk id="4" creationId="{AB5081D8-C0F2-5E04-423C-9A5FAB470371}"/>
          </ac:picMkLst>
        </pc:picChg>
        <pc:picChg chg="del">
          <ac:chgData name="Yoel Kortick" userId="167978f5-7f40-4909-85d5-d4149554ad4e" providerId="ADAL" clId="{1B48F7DA-AF6A-4E90-A688-210BB7E3CE8F}" dt="2023-12-20T11:37:36.829" v="5075" actId="478"/>
          <ac:picMkLst>
            <pc:docMk/>
            <pc:sldMk cId="1343478844" sldId="2005"/>
            <ac:picMk id="7" creationId="{BD2D06A9-E0CA-E007-0CC3-CA0C5E2E966D}"/>
          </ac:picMkLst>
        </pc:picChg>
      </pc:sldChg>
      <pc:sldChg chg="addSp delSp modSp mod">
        <pc:chgData name="Yoel Kortick" userId="167978f5-7f40-4909-85d5-d4149554ad4e" providerId="ADAL" clId="{1B48F7DA-AF6A-4E90-A688-210BB7E3CE8F}" dt="2023-12-20T11:41:55.893" v="5262" actId="208"/>
        <pc:sldMkLst>
          <pc:docMk/>
          <pc:sldMk cId="2340199546" sldId="2006"/>
        </pc:sldMkLst>
        <pc:spChg chg="mod">
          <ac:chgData name="Yoel Kortick" userId="167978f5-7f40-4909-85d5-d4149554ad4e" providerId="ADAL" clId="{1B48F7DA-AF6A-4E90-A688-210BB7E3CE8F}" dt="2023-12-20T07:29:02.366" v="4186"/>
          <ac:spMkLst>
            <pc:docMk/>
            <pc:sldMk cId="2340199546" sldId="2006"/>
            <ac:spMk id="3" creationId="{4FC18B40-6547-41EC-8A0E-1C8F40E0A42F}"/>
          </ac:spMkLst>
        </pc:spChg>
        <pc:spChg chg="mod">
          <ac:chgData name="Yoel Kortick" userId="167978f5-7f40-4909-85d5-d4149554ad4e" providerId="ADAL" clId="{1B48F7DA-AF6A-4E90-A688-210BB7E3CE8F}" dt="2023-12-20T11:41:49.058" v="5261" actId="14100"/>
          <ac:spMkLst>
            <pc:docMk/>
            <pc:sldMk cId="2340199546" sldId="2006"/>
            <ac:spMk id="5" creationId="{C116341A-F81D-8FDC-DCD9-B8423A27A9FA}"/>
          </ac:spMkLst>
        </pc:spChg>
        <pc:spChg chg="mod">
          <ac:chgData name="Yoel Kortick" userId="167978f5-7f40-4909-85d5-d4149554ad4e" providerId="ADAL" clId="{1B48F7DA-AF6A-4E90-A688-210BB7E3CE8F}" dt="2023-12-20T11:41:34.885" v="5251" actId="14100"/>
          <ac:spMkLst>
            <pc:docMk/>
            <pc:sldMk cId="2340199546" sldId="2006"/>
            <ac:spMk id="10" creationId="{19E9D55E-0049-4072-9DC2-48193A586191}"/>
          </ac:spMkLst>
        </pc:spChg>
        <pc:picChg chg="del">
          <ac:chgData name="Yoel Kortick" userId="167978f5-7f40-4909-85d5-d4149554ad4e" providerId="ADAL" clId="{1B48F7DA-AF6A-4E90-A688-210BB7E3CE8F}" dt="2023-12-20T11:41:36.202" v="5252" actId="478"/>
          <ac:picMkLst>
            <pc:docMk/>
            <pc:sldMk cId="2340199546" sldId="2006"/>
            <ac:picMk id="4" creationId="{5776B4F1-3C4D-1CF6-F52C-B7454B81C6A2}"/>
          </ac:picMkLst>
        </pc:picChg>
        <pc:picChg chg="add mod ord">
          <ac:chgData name="Yoel Kortick" userId="167978f5-7f40-4909-85d5-d4149554ad4e" providerId="ADAL" clId="{1B48F7DA-AF6A-4E90-A688-210BB7E3CE8F}" dt="2023-12-20T11:41:55.893" v="5262" actId="208"/>
          <ac:picMkLst>
            <pc:docMk/>
            <pc:sldMk cId="2340199546" sldId="2006"/>
            <ac:picMk id="6" creationId="{B3D35FD9-ADFA-5BB8-3FD5-0330C34EE718}"/>
          </ac:picMkLst>
        </pc:picChg>
      </pc:sldChg>
      <pc:sldChg chg="addSp delSp modSp mod">
        <pc:chgData name="Yoel Kortick" userId="167978f5-7f40-4909-85d5-d4149554ad4e" providerId="ADAL" clId="{1B48F7DA-AF6A-4E90-A688-210BB7E3CE8F}" dt="2023-12-20T11:43:20.324" v="5396" actId="20577"/>
        <pc:sldMkLst>
          <pc:docMk/>
          <pc:sldMk cId="3471335470" sldId="2007"/>
        </pc:sldMkLst>
        <pc:spChg chg="mod">
          <ac:chgData name="Yoel Kortick" userId="167978f5-7f40-4909-85d5-d4149554ad4e" providerId="ADAL" clId="{1B48F7DA-AF6A-4E90-A688-210BB7E3CE8F}" dt="2023-12-20T07:29:02.366" v="4186"/>
          <ac:spMkLst>
            <pc:docMk/>
            <pc:sldMk cId="3471335470" sldId="2007"/>
            <ac:spMk id="3" creationId="{4FC18B40-6547-41EC-8A0E-1C8F40E0A42F}"/>
          </ac:spMkLst>
        </pc:spChg>
        <pc:spChg chg="mod">
          <ac:chgData name="Yoel Kortick" userId="167978f5-7f40-4909-85d5-d4149554ad4e" providerId="ADAL" clId="{1B48F7DA-AF6A-4E90-A688-210BB7E3CE8F}" dt="2023-12-20T11:43:13.044" v="5394" actId="1036"/>
          <ac:spMkLst>
            <pc:docMk/>
            <pc:sldMk cId="3471335470" sldId="2007"/>
            <ac:spMk id="5" creationId="{C116341A-F81D-8FDC-DCD9-B8423A27A9FA}"/>
          </ac:spMkLst>
        </pc:spChg>
        <pc:spChg chg="mod">
          <ac:chgData name="Yoel Kortick" userId="167978f5-7f40-4909-85d5-d4149554ad4e" providerId="ADAL" clId="{1B48F7DA-AF6A-4E90-A688-210BB7E3CE8F}" dt="2023-12-20T11:43:20.324" v="5396" actId="20577"/>
          <ac:spMkLst>
            <pc:docMk/>
            <pc:sldMk cId="3471335470" sldId="2007"/>
            <ac:spMk id="10" creationId="{19E9D55E-0049-4072-9DC2-48193A586191}"/>
          </ac:spMkLst>
        </pc:spChg>
        <pc:picChg chg="add mod ord">
          <ac:chgData name="Yoel Kortick" userId="167978f5-7f40-4909-85d5-d4149554ad4e" providerId="ADAL" clId="{1B48F7DA-AF6A-4E90-A688-210BB7E3CE8F}" dt="2023-12-20T11:43:15.698" v="5395" actId="208"/>
          <ac:picMkLst>
            <pc:docMk/>
            <pc:sldMk cId="3471335470" sldId="2007"/>
            <ac:picMk id="4" creationId="{D1DD0133-EECE-BF4D-D8F6-2A4CD61A5130}"/>
          </ac:picMkLst>
        </pc:picChg>
        <pc:picChg chg="del">
          <ac:chgData name="Yoel Kortick" userId="167978f5-7f40-4909-85d5-d4149554ad4e" providerId="ADAL" clId="{1B48F7DA-AF6A-4E90-A688-210BB7E3CE8F}" dt="2023-12-20T11:42:21.407" v="5263" actId="478"/>
          <ac:picMkLst>
            <pc:docMk/>
            <pc:sldMk cId="3471335470" sldId="2007"/>
            <ac:picMk id="6" creationId="{159DA54F-E7AA-C0DB-8A58-2A4338253539}"/>
          </ac:picMkLst>
        </pc:picChg>
      </pc:sldChg>
      <pc:sldChg chg="delSp modSp mod">
        <pc:chgData name="Yoel Kortick" userId="167978f5-7f40-4909-85d5-d4149554ad4e" providerId="ADAL" clId="{1B48F7DA-AF6A-4E90-A688-210BB7E3CE8F}" dt="2023-12-20T12:59:53.026" v="7466" actId="313"/>
        <pc:sldMkLst>
          <pc:docMk/>
          <pc:sldMk cId="4253246006" sldId="2008"/>
        </pc:sldMkLst>
        <pc:spChg chg="mod">
          <ac:chgData name="Yoel Kortick" userId="167978f5-7f40-4909-85d5-d4149554ad4e" providerId="ADAL" clId="{1B48F7DA-AF6A-4E90-A688-210BB7E3CE8F}" dt="2023-12-20T07:29:02.366" v="4186"/>
          <ac:spMkLst>
            <pc:docMk/>
            <pc:sldMk cId="4253246006" sldId="2008"/>
            <ac:spMk id="3" creationId="{4FC18B40-6547-41EC-8A0E-1C8F40E0A42F}"/>
          </ac:spMkLst>
        </pc:spChg>
        <pc:spChg chg="del">
          <ac:chgData name="Yoel Kortick" userId="167978f5-7f40-4909-85d5-d4149554ad4e" providerId="ADAL" clId="{1B48F7DA-AF6A-4E90-A688-210BB7E3CE8F}" dt="2023-12-20T11:54:46.689" v="5569" actId="478"/>
          <ac:spMkLst>
            <pc:docMk/>
            <pc:sldMk cId="4253246006" sldId="2008"/>
            <ac:spMk id="5" creationId="{C116341A-F81D-8FDC-DCD9-B8423A27A9FA}"/>
          </ac:spMkLst>
        </pc:spChg>
        <pc:spChg chg="mod">
          <ac:chgData name="Yoel Kortick" userId="167978f5-7f40-4909-85d5-d4149554ad4e" providerId="ADAL" clId="{1B48F7DA-AF6A-4E90-A688-210BB7E3CE8F}" dt="2023-12-20T12:59:53.026" v="7466" actId="313"/>
          <ac:spMkLst>
            <pc:docMk/>
            <pc:sldMk cId="4253246006" sldId="2008"/>
            <ac:spMk id="10" creationId="{19E9D55E-0049-4072-9DC2-48193A586191}"/>
          </ac:spMkLst>
        </pc:spChg>
        <pc:picChg chg="del">
          <ac:chgData name="Yoel Kortick" userId="167978f5-7f40-4909-85d5-d4149554ad4e" providerId="ADAL" clId="{1B48F7DA-AF6A-4E90-A688-210BB7E3CE8F}" dt="2023-12-20T11:43:44.481" v="5397" actId="478"/>
          <ac:picMkLst>
            <pc:docMk/>
            <pc:sldMk cId="4253246006" sldId="2008"/>
            <ac:picMk id="4" creationId="{66B87EA8-3110-D7F0-E2A7-1A8AE7348A7C}"/>
          </ac:picMkLst>
        </pc:picChg>
      </pc:sldChg>
      <pc:sldChg chg="modSp mod ord">
        <pc:chgData name="Yoel Kortick" userId="167978f5-7f40-4909-85d5-d4149554ad4e" providerId="ADAL" clId="{1B48F7DA-AF6A-4E90-A688-210BB7E3CE8F}" dt="2023-12-21T07:17:04.371" v="8579" actId="20577"/>
        <pc:sldMkLst>
          <pc:docMk/>
          <pc:sldMk cId="421026720" sldId="2009"/>
        </pc:sldMkLst>
        <pc:spChg chg="mod">
          <ac:chgData name="Yoel Kortick" userId="167978f5-7f40-4909-85d5-d4149554ad4e" providerId="ADAL" clId="{1B48F7DA-AF6A-4E90-A688-210BB7E3CE8F}" dt="2023-12-21T07:17:04.371" v="8579" actId="20577"/>
          <ac:spMkLst>
            <pc:docMk/>
            <pc:sldMk cId="421026720" sldId="2009"/>
            <ac:spMk id="4" creationId="{2490F34D-A7E2-4EA9-8B1A-78371A1F1CD1}"/>
          </ac:spMkLst>
        </pc:spChg>
      </pc:sldChg>
      <pc:sldChg chg="modSp">
        <pc:chgData name="Yoel Kortick" userId="167978f5-7f40-4909-85d5-d4149554ad4e" providerId="ADAL" clId="{1B48F7DA-AF6A-4E90-A688-210BB7E3CE8F}" dt="2023-12-20T12:43:31.038" v="6570"/>
        <pc:sldMkLst>
          <pc:docMk/>
          <pc:sldMk cId="1354717881" sldId="2010"/>
        </pc:sldMkLst>
        <pc:spChg chg="mod">
          <ac:chgData name="Yoel Kortick" userId="167978f5-7f40-4909-85d5-d4149554ad4e" providerId="ADAL" clId="{1B48F7DA-AF6A-4E90-A688-210BB7E3CE8F}" dt="2023-12-20T12:43:31.038" v="6570"/>
          <ac:spMkLst>
            <pc:docMk/>
            <pc:sldMk cId="1354717881" sldId="2010"/>
            <ac:spMk id="3" creationId="{440E2C51-CB70-4EE1-8E6B-DADCB74DEC44}"/>
          </ac:spMkLst>
        </pc:spChg>
      </pc:sldChg>
      <pc:sldChg chg="modSp mod">
        <pc:chgData name="Yoel Kortick" userId="167978f5-7f40-4909-85d5-d4149554ad4e" providerId="ADAL" clId="{1B48F7DA-AF6A-4E90-A688-210BB7E3CE8F}" dt="2023-12-20T13:02:43.567" v="7594" actId="6549"/>
        <pc:sldMkLst>
          <pc:docMk/>
          <pc:sldMk cId="2281969264" sldId="2011"/>
        </pc:sldMkLst>
        <pc:spChg chg="mod">
          <ac:chgData name="Yoel Kortick" userId="167978f5-7f40-4909-85d5-d4149554ad4e" providerId="ADAL" clId="{1B48F7DA-AF6A-4E90-A688-210BB7E3CE8F}" dt="2023-12-20T12:43:31.038" v="6570"/>
          <ac:spMkLst>
            <pc:docMk/>
            <pc:sldMk cId="2281969264" sldId="2011"/>
            <ac:spMk id="3" creationId="{4FC18B40-6547-41EC-8A0E-1C8F40E0A42F}"/>
          </ac:spMkLst>
        </pc:spChg>
        <pc:spChg chg="mod">
          <ac:chgData name="Yoel Kortick" userId="167978f5-7f40-4909-85d5-d4149554ad4e" providerId="ADAL" clId="{1B48F7DA-AF6A-4E90-A688-210BB7E3CE8F}" dt="2023-12-20T13:02:43.567" v="7594" actId="6549"/>
          <ac:spMkLst>
            <pc:docMk/>
            <pc:sldMk cId="2281969264" sldId="2011"/>
            <ac:spMk id="4" creationId="{2490F34D-A7E2-4EA9-8B1A-78371A1F1CD1}"/>
          </ac:spMkLst>
        </pc:spChg>
      </pc:sldChg>
      <pc:sldChg chg="delSp modSp del mod">
        <pc:chgData name="Yoel Kortick" userId="167978f5-7f40-4909-85d5-d4149554ad4e" providerId="ADAL" clId="{1B48F7DA-AF6A-4E90-A688-210BB7E3CE8F}" dt="2023-12-21T07:27:58.915" v="8719" actId="47"/>
        <pc:sldMkLst>
          <pc:docMk/>
          <pc:sldMk cId="1135368109" sldId="2012"/>
        </pc:sldMkLst>
        <pc:spChg chg="mod">
          <ac:chgData name="Yoel Kortick" userId="167978f5-7f40-4909-85d5-d4149554ad4e" providerId="ADAL" clId="{1B48F7DA-AF6A-4E90-A688-210BB7E3CE8F}" dt="2023-12-20T12:43:31.038" v="6570"/>
          <ac:spMkLst>
            <pc:docMk/>
            <pc:sldMk cId="1135368109" sldId="2012"/>
            <ac:spMk id="3" creationId="{4FC18B40-6547-41EC-8A0E-1C8F40E0A42F}"/>
          </ac:spMkLst>
        </pc:spChg>
        <pc:spChg chg="mod">
          <ac:chgData name="Yoel Kortick" userId="167978f5-7f40-4909-85d5-d4149554ad4e" providerId="ADAL" clId="{1B48F7DA-AF6A-4E90-A688-210BB7E3CE8F}" dt="2023-12-20T13:03:27.505" v="7644" actId="113"/>
          <ac:spMkLst>
            <pc:docMk/>
            <pc:sldMk cId="1135368109" sldId="2012"/>
            <ac:spMk id="4" creationId="{2490F34D-A7E2-4EA9-8B1A-78371A1F1CD1}"/>
          </ac:spMkLst>
        </pc:spChg>
        <pc:spChg chg="del">
          <ac:chgData name="Yoel Kortick" userId="167978f5-7f40-4909-85d5-d4149554ad4e" providerId="ADAL" clId="{1B48F7DA-AF6A-4E90-A688-210BB7E3CE8F}" dt="2023-12-20T12:46:34.911" v="6691" actId="478"/>
          <ac:spMkLst>
            <pc:docMk/>
            <pc:sldMk cId="1135368109" sldId="2012"/>
            <ac:spMk id="6" creationId="{A04610CE-8846-ABEA-BF9C-0071CD076972}"/>
          </ac:spMkLst>
        </pc:spChg>
        <pc:spChg chg="del">
          <ac:chgData name="Yoel Kortick" userId="167978f5-7f40-4909-85d5-d4149554ad4e" providerId="ADAL" clId="{1B48F7DA-AF6A-4E90-A688-210BB7E3CE8F}" dt="2023-12-20T12:46:34.911" v="6691" actId="478"/>
          <ac:spMkLst>
            <pc:docMk/>
            <pc:sldMk cId="1135368109" sldId="2012"/>
            <ac:spMk id="7" creationId="{26BDED15-78A5-988D-8E83-F8910F049F88}"/>
          </ac:spMkLst>
        </pc:spChg>
        <pc:spChg chg="del">
          <ac:chgData name="Yoel Kortick" userId="167978f5-7f40-4909-85d5-d4149554ad4e" providerId="ADAL" clId="{1B48F7DA-AF6A-4E90-A688-210BB7E3CE8F}" dt="2023-12-20T12:46:34.911" v="6691" actId="478"/>
          <ac:spMkLst>
            <pc:docMk/>
            <pc:sldMk cId="1135368109" sldId="2012"/>
            <ac:spMk id="9" creationId="{4FF55088-74FC-C8A1-05D8-2E3222149138}"/>
          </ac:spMkLst>
        </pc:spChg>
        <pc:picChg chg="del">
          <ac:chgData name="Yoel Kortick" userId="167978f5-7f40-4909-85d5-d4149554ad4e" providerId="ADAL" clId="{1B48F7DA-AF6A-4E90-A688-210BB7E3CE8F}" dt="2023-12-20T12:46:35.644" v="6692" actId="478"/>
          <ac:picMkLst>
            <pc:docMk/>
            <pc:sldMk cId="1135368109" sldId="2012"/>
            <ac:picMk id="5" creationId="{EE9EDA34-7FDC-7EB0-0321-FC98B7B48C78}"/>
          </ac:picMkLst>
        </pc:picChg>
        <pc:cxnChg chg="del">
          <ac:chgData name="Yoel Kortick" userId="167978f5-7f40-4909-85d5-d4149554ad4e" providerId="ADAL" clId="{1B48F7DA-AF6A-4E90-A688-210BB7E3CE8F}" dt="2023-12-20T12:46:34.911" v="6691" actId="478"/>
          <ac:cxnSpMkLst>
            <pc:docMk/>
            <pc:sldMk cId="1135368109" sldId="2012"/>
            <ac:cxnSpMk id="8" creationId="{98B1F8A5-5B1A-D482-83B4-FD3F1D985D5C}"/>
          </ac:cxnSpMkLst>
        </pc:cxnChg>
      </pc:sldChg>
      <pc:sldChg chg="modSp del">
        <pc:chgData name="Yoel Kortick" userId="167978f5-7f40-4909-85d5-d4149554ad4e" providerId="ADAL" clId="{1B48F7DA-AF6A-4E90-A688-210BB7E3CE8F}" dt="2023-12-20T12:51:00.369" v="7332" actId="47"/>
        <pc:sldMkLst>
          <pc:docMk/>
          <pc:sldMk cId="2330676742" sldId="2013"/>
        </pc:sldMkLst>
        <pc:spChg chg="mod">
          <ac:chgData name="Yoel Kortick" userId="167978f5-7f40-4909-85d5-d4149554ad4e" providerId="ADAL" clId="{1B48F7DA-AF6A-4E90-A688-210BB7E3CE8F}" dt="2023-12-20T12:43:31.038" v="6570"/>
          <ac:spMkLst>
            <pc:docMk/>
            <pc:sldMk cId="2330676742" sldId="2013"/>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602258422" sldId="2014"/>
        </pc:sldMkLst>
        <pc:spChg chg="mod">
          <ac:chgData name="Yoel Kortick" userId="167978f5-7f40-4909-85d5-d4149554ad4e" providerId="ADAL" clId="{1B48F7DA-AF6A-4E90-A688-210BB7E3CE8F}" dt="2023-12-20T12:43:31.038" v="6570"/>
          <ac:spMkLst>
            <pc:docMk/>
            <pc:sldMk cId="3602258422" sldId="2014"/>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4048764639" sldId="2015"/>
        </pc:sldMkLst>
        <pc:spChg chg="mod">
          <ac:chgData name="Yoel Kortick" userId="167978f5-7f40-4909-85d5-d4149554ad4e" providerId="ADAL" clId="{1B48F7DA-AF6A-4E90-A688-210BB7E3CE8F}" dt="2023-12-20T12:43:31.038" v="6570"/>
          <ac:spMkLst>
            <pc:docMk/>
            <pc:sldMk cId="4048764639" sldId="2015"/>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2467024311" sldId="2016"/>
        </pc:sldMkLst>
        <pc:spChg chg="mod">
          <ac:chgData name="Yoel Kortick" userId="167978f5-7f40-4909-85d5-d4149554ad4e" providerId="ADAL" clId="{1B48F7DA-AF6A-4E90-A688-210BB7E3CE8F}" dt="2023-12-20T12:43:31.038" v="6570"/>
          <ac:spMkLst>
            <pc:docMk/>
            <pc:sldMk cId="2467024311" sldId="2016"/>
            <ac:spMk id="3" creationId="{4FC18B40-6547-41EC-8A0E-1C8F40E0A42F}"/>
          </ac:spMkLst>
        </pc:spChg>
      </pc:sldChg>
      <pc:sldChg chg="modSp del">
        <pc:chgData name="Yoel Kortick" userId="167978f5-7f40-4909-85d5-d4149554ad4e" providerId="ADAL" clId="{1B48F7DA-AF6A-4E90-A688-210BB7E3CE8F}" dt="2023-12-20T12:51:00.369" v="7332" actId="47"/>
        <pc:sldMkLst>
          <pc:docMk/>
          <pc:sldMk cId="3783655907" sldId="2017"/>
        </pc:sldMkLst>
        <pc:spChg chg="mod">
          <ac:chgData name="Yoel Kortick" userId="167978f5-7f40-4909-85d5-d4149554ad4e" providerId="ADAL" clId="{1B48F7DA-AF6A-4E90-A688-210BB7E3CE8F}" dt="2023-12-20T12:43:31.038" v="6570"/>
          <ac:spMkLst>
            <pc:docMk/>
            <pc:sldMk cId="3783655907" sldId="2017"/>
            <ac:spMk id="3" creationId="{4FC18B40-6547-41EC-8A0E-1C8F40E0A42F}"/>
          </ac:spMkLst>
        </pc:spChg>
      </pc:sldChg>
      <pc:sldChg chg="del">
        <pc:chgData name="Yoel Kortick" userId="167978f5-7f40-4909-85d5-d4149554ad4e" providerId="ADAL" clId="{1B48F7DA-AF6A-4E90-A688-210BB7E3CE8F}" dt="2023-12-20T12:44:09.025" v="6573" actId="47"/>
        <pc:sldMkLst>
          <pc:docMk/>
          <pc:sldMk cId="1043054324" sldId="2018"/>
        </pc:sldMkLst>
      </pc:sldChg>
      <pc:sldChg chg="del">
        <pc:chgData name="Yoel Kortick" userId="167978f5-7f40-4909-85d5-d4149554ad4e" providerId="ADAL" clId="{1B48F7DA-AF6A-4E90-A688-210BB7E3CE8F}" dt="2023-12-20T12:44:09.025" v="6573" actId="47"/>
        <pc:sldMkLst>
          <pc:docMk/>
          <pc:sldMk cId="793559780" sldId="2019"/>
        </pc:sldMkLst>
      </pc:sldChg>
      <pc:sldChg chg="del">
        <pc:chgData name="Yoel Kortick" userId="167978f5-7f40-4909-85d5-d4149554ad4e" providerId="ADAL" clId="{1B48F7DA-AF6A-4E90-A688-210BB7E3CE8F}" dt="2023-12-20T12:44:09.025" v="6573" actId="47"/>
        <pc:sldMkLst>
          <pc:docMk/>
          <pc:sldMk cId="3242552696" sldId="2020"/>
        </pc:sldMkLst>
      </pc:sldChg>
      <pc:sldChg chg="del">
        <pc:chgData name="Yoel Kortick" userId="167978f5-7f40-4909-85d5-d4149554ad4e" providerId="ADAL" clId="{1B48F7DA-AF6A-4E90-A688-210BB7E3CE8F}" dt="2023-12-20T12:44:09.025" v="6573" actId="47"/>
        <pc:sldMkLst>
          <pc:docMk/>
          <pc:sldMk cId="3014176242" sldId="2021"/>
        </pc:sldMkLst>
      </pc:sldChg>
      <pc:sldChg chg="del">
        <pc:chgData name="Yoel Kortick" userId="167978f5-7f40-4909-85d5-d4149554ad4e" providerId="ADAL" clId="{1B48F7DA-AF6A-4E90-A688-210BB7E3CE8F}" dt="2023-12-20T12:44:09.025" v="6573" actId="47"/>
        <pc:sldMkLst>
          <pc:docMk/>
          <pc:sldMk cId="3456645378" sldId="2022"/>
        </pc:sldMkLst>
      </pc:sldChg>
      <pc:sldChg chg="del">
        <pc:chgData name="Yoel Kortick" userId="167978f5-7f40-4909-85d5-d4149554ad4e" providerId="ADAL" clId="{1B48F7DA-AF6A-4E90-A688-210BB7E3CE8F}" dt="2023-12-20T12:44:09.025" v="6573" actId="47"/>
        <pc:sldMkLst>
          <pc:docMk/>
          <pc:sldMk cId="2460300313" sldId="2023"/>
        </pc:sldMkLst>
      </pc:sldChg>
      <pc:sldChg chg="del">
        <pc:chgData name="Yoel Kortick" userId="167978f5-7f40-4909-85d5-d4149554ad4e" providerId="ADAL" clId="{1B48F7DA-AF6A-4E90-A688-210BB7E3CE8F}" dt="2023-12-20T12:44:09.025" v="6573" actId="47"/>
        <pc:sldMkLst>
          <pc:docMk/>
          <pc:sldMk cId="3740946654" sldId="2024"/>
        </pc:sldMkLst>
      </pc:sldChg>
      <pc:sldChg chg="del">
        <pc:chgData name="Yoel Kortick" userId="167978f5-7f40-4909-85d5-d4149554ad4e" providerId="ADAL" clId="{1B48F7DA-AF6A-4E90-A688-210BB7E3CE8F}" dt="2023-12-20T12:44:09.025" v="6573" actId="47"/>
        <pc:sldMkLst>
          <pc:docMk/>
          <pc:sldMk cId="2995538774" sldId="2025"/>
        </pc:sldMkLst>
      </pc:sldChg>
      <pc:sldChg chg="del">
        <pc:chgData name="Yoel Kortick" userId="167978f5-7f40-4909-85d5-d4149554ad4e" providerId="ADAL" clId="{1B48F7DA-AF6A-4E90-A688-210BB7E3CE8F}" dt="2023-12-20T12:44:09.025" v="6573" actId="47"/>
        <pc:sldMkLst>
          <pc:docMk/>
          <pc:sldMk cId="1615877957" sldId="2026"/>
        </pc:sldMkLst>
      </pc:sldChg>
      <pc:sldChg chg="del">
        <pc:chgData name="Yoel Kortick" userId="167978f5-7f40-4909-85d5-d4149554ad4e" providerId="ADAL" clId="{1B48F7DA-AF6A-4E90-A688-210BB7E3CE8F}" dt="2023-12-20T12:44:09.025" v="6573" actId="47"/>
        <pc:sldMkLst>
          <pc:docMk/>
          <pc:sldMk cId="427259885" sldId="2027"/>
        </pc:sldMkLst>
      </pc:sldChg>
      <pc:sldChg chg="del">
        <pc:chgData name="Yoel Kortick" userId="167978f5-7f40-4909-85d5-d4149554ad4e" providerId="ADAL" clId="{1B48F7DA-AF6A-4E90-A688-210BB7E3CE8F}" dt="2023-12-20T12:44:09.025" v="6573" actId="47"/>
        <pc:sldMkLst>
          <pc:docMk/>
          <pc:sldMk cId="2591170156" sldId="2028"/>
        </pc:sldMkLst>
      </pc:sldChg>
      <pc:sldChg chg="del">
        <pc:chgData name="Yoel Kortick" userId="167978f5-7f40-4909-85d5-d4149554ad4e" providerId="ADAL" clId="{1B48F7DA-AF6A-4E90-A688-210BB7E3CE8F}" dt="2023-12-20T12:44:09.025" v="6573" actId="47"/>
        <pc:sldMkLst>
          <pc:docMk/>
          <pc:sldMk cId="4080421404" sldId="2029"/>
        </pc:sldMkLst>
      </pc:sldChg>
      <pc:sldChg chg="del">
        <pc:chgData name="Yoel Kortick" userId="167978f5-7f40-4909-85d5-d4149554ad4e" providerId="ADAL" clId="{1B48F7DA-AF6A-4E90-A688-210BB7E3CE8F}" dt="2023-12-20T12:44:09.025" v="6573" actId="47"/>
        <pc:sldMkLst>
          <pc:docMk/>
          <pc:sldMk cId="3938909656" sldId="2030"/>
        </pc:sldMkLst>
      </pc:sldChg>
      <pc:sldChg chg="del">
        <pc:chgData name="Yoel Kortick" userId="167978f5-7f40-4909-85d5-d4149554ad4e" providerId="ADAL" clId="{1B48F7DA-AF6A-4E90-A688-210BB7E3CE8F}" dt="2023-12-20T12:44:09.025" v="6573" actId="47"/>
        <pc:sldMkLst>
          <pc:docMk/>
          <pc:sldMk cId="538266131" sldId="2031"/>
        </pc:sldMkLst>
      </pc:sldChg>
      <pc:sldChg chg="del">
        <pc:chgData name="Yoel Kortick" userId="167978f5-7f40-4909-85d5-d4149554ad4e" providerId="ADAL" clId="{1B48F7DA-AF6A-4E90-A688-210BB7E3CE8F}" dt="2023-12-20T12:44:09.025" v="6573" actId="47"/>
        <pc:sldMkLst>
          <pc:docMk/>
          <pc:sldMk cId="2713593883" sldId="2032"/>
        </pc:sldMkLst>
      </pc:sldChg>
      <pc:sldChg chg="del">
        <pc:chgData name="Yoel Kortick" userId="167978f5-7f40-4909-85d5-d4149554ad4e" providerId="ADAL" clId="{1B48F7DA-AF6A-4E90-A688-210BB7E3CE8F}" dt="2023-12-20T12:44:09.025" v="6573" actId="47"/>
        <pc:sldMkLst>
          <pc:docMk/>
          <pc:sldMk cId="2178590419" sldId="2033"/>
        </pc:sldMkLst>
      </pc:sldChg>
      <pc:sldChg chg="del">
        <pc:chgData name="Yoel Kortick" userId="167978f5-7f40-4909-85d5-d4149554ad4e" providerId="ADAL" clId="{1B48F7DA-AF6A-4E90-A688-210BB7E3CE8F}" dt="2023-12-20T12:44:09.025" v="6573" actId="47"/>
        <pc:sldMkLst>
          <pc:docMk/>
          <pc:sldMk cId="2885542731" sldId="2034"/>
        </pc:sldMkLst>
      </pc:sldChg>
      <pc:sldChg chg="del">
        <pc:chgData name="Yoel Kortick" userId="167978f5-7f40-4909-85d5-d4149554ad4e" providerId="ADAL" clId="{1B48F7DA-AF6A-4E90-A688-210BB7E3CE8F}" dt="2023-12-20T12:44:09.025" v="6573" actId="47"/>
        <pc:sldMkLst>
          <pc:docMk/>
          <pc:sldMk cId="700653530" sldId="2035"/>
        </pc:sldMkLst>
      </pc:sldChg>
      <pc:sldChg chg="del">
        <pc:chgData name="Yoel Kortick" userId="167978f5-7f40-4909-85d5-d4149554ad4e" providerId="ADAL" clId="{1B48F7DA-AF6A-4E90-A688-210BB7E3CE8F}" dt="2023-12-20T12:44:09.025" v="6573" actId="47"/>
        <pc:sldMkLst>
          <pc:docMk/>
          <pc:sldMk cId="1557829637" sldId="2036"/>
        </pc:sldMkLst>
      </pc:sldChg>
      <pc:sldChg chg="del">
        <pc:chgData name="Yoel Kortick" userId="167978f5-7f40-4909-85d5-d4149554ad4e" providerId="ADAL" clId="{1B48F7DA-AF6A-4E90-A688-210BB7E3CE8F}" dt="2023-12-20T12:44:09.025" v="6573" actId="47"/>
        <pc:sldMkLst>
          <pc:docMk/>
          <pc:sldMk cId="2020297526" sldId="2037"/>
        </pc:sldMkLst>
      </pc:sldChg>
      <pc:sldChg chg="del">
        <pc:chgData name="Yoel Kortick" userId="167978f5-7f40-4909-85d5-d4149554ad4e" providerId="ADAL" clId="{1B48F7DA-AF6A-4E90-A688-210BB7E3CE8F}" dt="2023-12-20T12:44:09.025" v="6573" actId="47"/>
        <pc:sldMkLst>
          <pc:docMk/>
          <pc:sldMk cId="1377599939" sldId="2038"/>
        </pc:sldMkLst>
      </pc:sldChg>
      <pc:sldChg chg="del">
        <pc:chgData name="Yoel Kortick" userId="167978f5-7f40-4909-85d5-d4149554ad4e" providerId="ADAL" clId="{1B48F7DA-AF6A-4E90-A688-210BB7E3CE8F}" dt="2023-12-20T12:44:09.025" v="6573" actId="47"/>
        <pc:sldMkLst>
          <pc:docMk/>
          <pc:sldMk cId="2011066970" sldId="2039"/>
        </pc:sldMkLst>
      </pc:sldChg>
      <pc:sldChg chg="del">
        <pc:chgData name="Yoel Kortick" userId="167978f5-7f40-4909-85d5-d4149554ad4e" providerId="ADAL" clId="{1B48F7DA-AF6A-4E90-A688-210BB7E3CE8F}" dt="2023-12-20T12:44:09.025" v="6573" actId="47"/>
        <pc:sldMkLst>
          <pc:docMk/>
          <pc:sldMk cId="3455504018" sldId="2040"/>
        </pc:sldMkLst>
      </pc:sldChg>
      <pc:sldChg chg="del">
        <pc:chgData name="Yoel Kortick" userId="167978f5-7f40-4909-85d5-d4149554ad4e" providerId="ADAL" clId="{1B48F7DA-AF6A-4E90-A688-210BB7E3CE8F}" dt="2023-12-20T12:44:09.025" v="6573" actId="47"/>
        <pc:sldMkLst>
          <pc:docMk/>
          <pc:sldMk cId="740404641" sldId="2041"/>
        </pc:sldMkLst>
      </pc:sldChg>
      <pc:sldChg chg="del">
        <pc:chgData name="Yoel Kortick" userId="167978f5-7f40-4909-85d5-d4149554ad4e" providerId="ADAL" clId="{1B48F7DA-AF6A-4E90-A688-210BB7E3CE8F}" dt="2023-12-20T12:44:09.025" v="6573" actId="47"/>
        <pc:sldMkLst>
          <pc:docMk/>
          <pc:sldMk cId="1718660820" sldId="2042"/>
        </pc:sldMkLst>
      </pc:sldChg>
      <pc:sldChg chg="del">
        <pc:chgData name="Yoel Kortick" userId="167978f5-7f40-4909-85d5-d4149554ad4e" providerId="ADAL" clId="{1B48F7DA-AF6A-4E90-A688-210BB7E3CE8F}" dt="2023-12-20T12:44:09.025" v="6573" actId="47"/>
        <pc:sldMkLst>
          <pc:docMk/>
          <pc:sldMk cId="4092916735" sldId="2044"/>
        </pc:sldMkLst>
      </pc:sldChg>
      <pc:sldChg chg="del">
        <pc:chgData name="Yoel Kortick" userId="167978f5-7f40-4909-85d5-d4149554ad4e" providerId="ADAL" clId="{1B48F7DA-AF6A-4E90-A688-210BB7E3CE8F}" dt="2023-12-20T12:44:09.025" v="6573" actId="47"/>
        <pc:sldMkLst>
          <pc:docMk/>
          <pc:sldMk cId="2209988054" sldId="2045"/>
        </pc:sldMkLst>
      </pc:sldChg>
      <pc:sldChg chg="del">
        <pc:chgData name="Yoel Kortick" userId="167978f5-7f40-4909-85d5-d4149554ad4e" providerId="ADAL" clId="{1B48F7DA-AF6A-4E90-A688-210BB7E3CE8F}" dt="2023-12-20T12:44:09.025" v="6573" actId="47"/>
        <pc:sldMkLst>
          <pc:docMk/>
          <pc:sldMk cId="18181161" sldId="2046"/>
        </pc:sldMkLst>
      </pc:sldChg>
      <pc:sldChg chg="del">
        <pc:chgData name="Yoel Kortick" userId="167978f5-7f40-4909-85d5-d4149554ad4e" providerId="ADAL" clId="{1B48F7DA-AF6A-4E90-A688-210BB7E3CE8F}" dt="2023-12-20T12:44:09.025" v="6573" actId="47"/>
        <pc:sldMkLst>
          <pc:docMk/>
          <pc:sldMk cId="4074614249" sldId="2047"/>
        </pc:sldMkLst>
      </pc:sldChg>
      <pc:sldChg chg="del">
        <pc:chgData name="Yoel Kortick" userId="167978f5-7f40-4909-85d5-d4149554ad4e" providerId="ADAL" clId="{1B48F7DA-AF6A-4E90-A688-210BB7E3CE8F}" dt="2023-12-20T12:44:09.025" v="6573" actId="47"/>
        <pc:sldMkLst>
          <pc:docMk/>
          <pc:sldMk cId="4202315657" sldId="2048"/>
        </pc:sldMkLst>
      </pc:sldChg>
      <pc:sldChg chg="del">
        <pc:chgData name="Yoel Kortick" userId="167978f5-7f40-4909-85d5-d4149554ad4e" providerId="ADAL" clId="{1B48F7DA-AF6A-4E90-A688-210BB7E3CE8F}" dt="2023-12-20T12:44:09.025" v="6573" actId="47"/>
        <pc:sldMkLst>
          <pc:docMk/>
          <pc:sldMk cId="2237949578" sldId="2049"/>
        </pc:sldMkLst>
      </pc:sldChg>
      <pc:sldChg chg="del">
        <pc:chgData name="Yoel Kortick" userId="167978f5-7f40-4909-85d5-d4149554ad4e" providerId="ADAL" clId="{1B48F7DA-AF6A-4E90-A688-210BB7E3CE8F}" dt="2023-12-20T12:44:09.025" v="6573" actId="47"/>
        <pc:sldMkLst>
          <pc:docMk/>
          <pc:sldMk cId="78790965" sldId="2050"/>
        </pc:sldMkLst>
      </pc:sldChg>
      <pc:sldChg chg="del">
        <pc:chgData name="Yoel Kortick" userId="167978f5-7f40-4909-85d5-d4149554ad4e" providerId="ADAL" clId="{1B48F7DA-AF6A-4E90-A688-210BB7E3CE8F}" dt="2023-12-20T12:44:09.025" v="6573" actId="47"/>
        <pc:sldMkLst>
          <pc:docMk/>
          <pc:sldMk cId="809612959" sldId="2051"/>
        </pc:sldMkLst>
      </pc:sldChg>
      <pc:sldChg chg="del">
        <pc:chgData name="Yoel Kortick" userId="167978f5-7f40-4909-85d5-d4149554ad4e" providerId="ADAL" clId="{1B48F7DA-AF6A-4E90-A688-210BB7E3CE8F}" dt="2023-12-20T12:44:09.025" v="6573" actId="47"/>
        <pc:sldMkLst>
          <pc:docMk/>
          <pc:sldMk cId="950464599" sldId="2052"/>
        </pc:sldMkLst>
      </pc:sldChg>
      <pc:sldChg chg="del">
        <pc:chgData name="Yoel Kortick" userId="167978f5-7f40-4909-85d5-d4149554ad4e" providerId="ADAL" clId="{1B48F7DA-AF6A-4E90-A688-210BB7E3CE8F}" dt="2023-12-20T12:44:09.025" v="6573" actId="47"/>
        <pc:sldMkLst>
          <pc:docMk/>
          <pc:sldMk cId="866617019" sldId="2053"/>
        </pc:sldMkLst>
      </pc:sldChg>
      <pc:sldChg chg="del">
        <pc:chgData name="Yoel Kortick" userId="167978f5-7f40-4909-85d5-d4149554ad4e" providerId="ADAL" clId="{1B48F7DA-AF6A-4E90-A688-210BB7E3CE8F}" dt="2023-12-20T12:44:09.025" v="6573" actId="47"/>
        <pc:sldMkLst>
          <pc:docMk/>
          <pc:sldMk cId="3809573223" sldId="2054"/>
        </pc:sldMkLst>
      </pc:sldChg>
      <pc:sldChg chg="del">
        <pc:chgData name="Yoel Kortick" userId="167978f5-7f40-4909-85d5-d4149554ad4e" providerId="ADAL" clId="{1B48F7DA-AF6A-4E90-A688-210BB7E3CE8F}" dt="2023-12-20T12:44:09.025" v="6573" actId="47"/>
        <pc:sldMkLst>
          <pc:docMk/>
          <pc:sldMk cId="938792959" sldId="2055"/>
        </pc:sldMkLst>
      </pc:sldChg>
      <pc:sldChg chg="del">
        <pc:chgData name="Yoel Kortick" userId="167978f5-7f40-4909-85d5-d4149554ad4e" providerId="ADAL" clId="{1B48F7DA-AF6A-4E90-A688-210BB7E3CE8F}" dt="2023-12-20T12:44:09.025" v="6573" actId="47"/>
        <pc:sldMkLst>
          <pc:docMk/>
          <pc:sldMk cId="2398238334" sldId="2056"/>
        </pc:sldMkLst>
      </pc:sldChg>
      <pc:sldChg chg="del">
        <pc:chgData name="Yoel Kortick" userId="167978f5-7f40-4909-85d5-d4149554ad4e" providerId="ADAL" clId="{1B48F7DA-AF6A-4E90-A688-210BB7E3CE8F}" dt="2023-12-20T12:44:09.025" v="6573" actId="47"/>
        <pc:sldMkLst>
          <pc:docMk/>
          <pc:sldMk cId="3024022155" sldId="2057"/>
        </pc:sldMkLst>
      </pc:sldChg>
      <pc:sldChg chg="del">
        <pc:chgData name="Yoel Kortick" userId="167978f5-7f40-4909-85d5-d4149554ad4e" providerId="ADAL" clId="{1B48F7DA-AF6A-4E90-A688-210BB7E3CE8F}" dt="2023-12-20T12:44:09.025" v="6573" actId="47"/>
        <pc:sldMkLst>
          <pc:docMk/>
          <pc:sldMk cId="3045617396" sldId="2058"/>
        </pc:sldMkLst>
      </pc:sldChg>
      <pc:sldChg chg="modSp add mod">
        <pc:chgData name="Yoel Kortick" userId="167978f5-7f40-4909-85d5-d4149554ad4e" providerId="ADAL" clId="{1B48F7DA-AF6A-4E90-A688-210BB7E3CE8F}" dt="2023-12-20T12:45:22.753" v="6653" actId="20577"/>
        <pc:sldMkLst>
          <pc:docMk/>
          <pc:sldMk cId="1576774115" sldId="2059"/>
        </pc:sldMkLst>
        <pc:spChg chg="mod">
          <ac:chgData name="Yoel Kortick" userId="167978f5-7f40-4909-85d5-d4149554ad4e" providerId="ADAL" clId="{1B48F7DA-AF6A-4E90-A688-210BB7E3CE8F}" dt="2023-12-20T12:45:22.753" v="6653" actId="20577"/>
          <ac:spMkLst>
            <pc:docMk/>
            <pc:sldMk cId="1576774115" sldId="2059"/>
            <ac:spMk id="4" creationId="{2490F34D-A7E2-4EA9-8B1A-78371A1F1CD1}"/>
          </ac:spMkLst>
        </pc:spChg>
      </pc:sldChg>
      <pc:sldChg chg="modSp add mod">
        <pc:chgData name="Yoel Kortick" userId="167978f5-7f40-4909-85d5-d4149554ad4e" providerId="ADAL" clId="{1B48F7DA-AF6A-4E90-A688-210BB7E3CE8F}" dt="2023-12-20T04:51:52.098" v="1411" actId="20577"/>
        <pc:sldMkLst>
          <pc:docMk/>
          <pc:sldMk cId="1975630912" sldId="2060"/>
        </pc:sldMkLst>
        <pc:spChg chg="mod">
          <ac:chgData name="Yoel Kortick" userId="167978f5-7f40-4909-85d5-d4149554ad4e" providerId="ADAL" clId="{1B48F7DA-AF6A-4E90-A688-210BB7E3CE8F}" dt="2023-12-20T04:51:52.098" v="1411" actId="20577"/>
          <ac:spMkLst>
            <pc:docMk/>
            <pc:sldMk cId="1975630912" sldId="2060"/>
            <ac:spMk id="4" creationId="{2490F34D-A7E2-4EA9-8B1A-78371A1F1CD1}"/>
          </ac:spMkLst>
        </pc:spChg>
      </pc:sldChg>
      <pc:sldChg chg="modSp add mod">
        <pc:chgData name="Yoel Kortick" userId="167978f5-7f40-4909-85d5-d4149554ad4e" providerId="ADAL" clId="{1B48F7DA-AF6A-4E90-A688-210BB7E3CE8F}" dt="2023-12-21T07:18:32.634" v="8598" actId="20577"/>
        <pc:sldMkLst>
          <pc:docMk/>
          <pc:sldMk cId="1552220131" sldId="2061"/>
        </pc:sldMkLst>
        <pc:spChg chg="mod">
          <ac:chgData name="Yoel Kortick" userId="167978f5-7f40-4909-85d5-d4149554ad4e" providerId="ADAL" clId="{1B48F7DA-AF6A-4E90-A688-210BB7E3CE8F}" dt="2023-12-21T07:18:32.634" v="8598" actId="20577"/>
          <ac:spMkLst>
            <pc:docMk/>
            <pc:sldMk cId="1552220131" sldId="2061"/>
            <ac:spMk id="4" creationId="{2490F34D-A7E2-4EA9-8B1A-78371A1F1CD1}"/>
          </ac:spMkLst>
        </pc:spChg>
      </pc:sldChg>
      <pc:sldChg chg="addSp delSp modSp add mod">
        <pc:chgData name="Yoel Kortick" userId="167978f5-7f40-4909-85d5-d4149554ad4e" providerId="ADAL" clId="{1B48F7DA-AF6A-4E90-A688-210BB7E3CE8F}" dt="2023-12-20T12:55:31.999" v="7374" actId="20577"/>
        <pc:sldMkLst>
          <pc:docMk/>
          <pc:sldMk cId="3789052842" sldId="2062"/>
        </pc:sldMkLst>
        <pc:spChg chg="mod">
          <ac:chgData name="Yoel Kortick" userId="167978f5-7f40-4909-85d5-d4149554ad4e" providerId="ADAL" clId="{1B48F7DA-AF6A-4E90-A688-210BB7E3CE8F}" dt="2023-12-20T12:55:31.999" v="7374" actId="20577"/>
          <ac:spMkLst>
            <pc:docMk/>
            <pc:sldMk cId="3789052842" sldId="2062"/>
            <ac:spMk id="4" creationId="{2490F34D-A7E2-4EA9-8B1A-78371A1F1CD1}"/>
          </ac:spMkLst>
        </pc:spChg>
        <pc:spChg chg="add mod">
          <ac:chgData name="Yoel Kortick" userId="167978f5-7f40-4909-85d5-d4149554ad4e" providerId="ADAL" clId="{1B48F7DA-AF6A-4E90-A688-210BB7E3CE8F}" dt="2023-12-20T05:11:43.151" v="1836" actId="208"/>
          <ac:spMkLst>
            <pc:docMk/>
            <pc:sldMk cId="3789052842" sldId="2062"/>
            <ac:spMk id="6" creationId="{BE4812C6-3645-B1E9-66D3-85EF68956071}"/>
          </ac:spMkLst>
        </pc:spChg>
        <pc:spChg chg="mod">
          <ac:chgData name="Yoel Kortick" userId="167978f5-7f40-4909-85d5-d4149554ad4e" providerId="ADAL" clId="{1B48F7DA-AF6A-4E90-A688-210BB7E3CE8F}" dt="2023-12-20T05:11:13.985" v="1752" actId="1035"/>
          <ac:spMkLst>
            <pc:docMk/>
            <pc:sldMk cId="3789052842" sldId="2062"/>
            <ac:spMk id="8" creationId="{A8B7D853-E7D6-815E-9927-305C8DEC9799}"/>
          </ac:spMkLst>
        </pc:spChg>
        <pc:picChg chg="add mod ord">
          <ac:chgData name="Yoel Kortick" userId="167978f5-7f40-4909-85d5-d4149554ad4e" providerId="ADAL" clId="{1B48F7DA-AF6A-4E90-A688-210BB7E3CE8F}" dt="2023-12-20T05:11:05.283" v="1747" actId="208"/>
          <ac:picMkLst>
            <pc:docMk/>
            <pc:sldMk cId="3789052842" sldId="2062"/>
            <ac:picMk id="5" creationId="{34C3404A-E1F6-DC48-CC7D-9A1705149869}"/>
          </ac:picMkLst>
        </pc:picChg>
        <pc:picChg chg="del">
          <ac:chgData name="Yoel Kortick" userId="167978f5-7f40-4909-85d5-d4149554ad4e" providerId="ADAL" clId="{1B48F7DA-AF6A-4E90-A688-210BB7E3CE8F}" dt="2023-12-20T05:10:52.473" v="1738" actId="478"/>
          <ac:picMkLst>
            <pc:docMk/>
            <pc:sldMk cId="3789052842" sldId="2062"/>
            <ac:picMk id="10" creationId="{7D44D52D-3FB9-25E4-93B4-5FA3D2E7922C}"/>
          </ac:picMkLst>
        </pc:picChg>
        <pc:cxnChg chg="add">
          <ac:chgData name="Yoel Kortick" userId="167978f5-7f40-4909-85d5-d4149554ad4e" providerId="ADAL" clId="{1B48F7DA-AF6A-4E90-A688-210BB7E3CE8F}" dt="2023-12-20T05:11:49.247" v="1837" actId="11529"/>
          <ac:cxnSpMkLst>
            <pc:docMk/>
            <pc:sldMk cId="3789052842" sldId="2062"/>
            <ac:cxnSpMk id="9" creationId="{C7A8A379-C16E-B984-7DA4-8F498A643F97}"/>
          </ac:cxnSpMkLst>
        </pc:cxnChg>
      </pc:sldChg>
      <pc:sldChg chg="addSp delSp modSp add mod">
        <pc:chgData name="Yoel Kortick" userId="167978f5-7f40-4909-85d5-d4149554ad4e" providerId="ADAL" clId="{1B48F7DA-AF6A-4E90-A688-210BB7E3CE8F}" dt="2023-12-20T05:58:31.048" v="3166" actId="208"/>
        <pc:sldMkLst>
          <pc:docMk/>
          <pc:sldMk cId="1056965158" sldId="2063"/>
        </pc:sldMkLst>
        <pc:spChg chg="mod">
          <ac:chgData name="Yoel Kortick" userId="167978f5-7f40-4909-85d5-d4149554ad4e" providerId="ADAL" clId="{1B48F7DA-AF6A-4E90-A688-210BB7E3CE8F}" dt="2023-12-20T05:12:16.694" v="1843" actId="113"/>
          <ac:spMkLst>
            <pc:docMk/>
            <pc:sldMk cId="1056965158" sldId="2063"/>
            <ac:spMk id="4" creationId="{2490F34D-A7E2-4EA9-8B1A-78371A1F1CD1}"/>
          </ac:spMkLst>
        </pc:spChg>
        <pc:spChg chg="mod">
          <ac:chgData name="Yoel Kortick" userId="167978f5-7f40-4909-85d5-d4149554ad4e" providerId="ADAL" clId="{1B48F7DA-AF6A-4E90-A688-210BB7E3CE8F}" dt="2023-12-20T05:58:29.213" v="3165" actId="1076"/>
          <ac:spMkLst>
            <pc:docMk/>
            <pc:sldMk cId="1056965158" sldId="2063"/>
            <ac:spMk id="8" creationId="{A8B7D853-E7D6-815E-9927-305C8DEC9799}"/>
          </ac:spMkLst>
        </pc:spChg>
        <pc:spChg chg="add mod">
          <ac:chgData name="Yoel Kortick" userId="167978f5-7f40-4909-85d5-d4149554ad4e" providerId="ADAL" clId="{1B48F7DA-AF6A-4E90-A688-210BB7E3CE8F}" dt="2023-12-20T05:58:25.483" v="3164" actId="1038"/>
          <ac:spMkLst>
            <pc:docMk/>
            <pc:sldMk cId="1056965158" sldId="2063"/>
            <ac:spMk id="9" creationId="{DB743CDE-3471-37D9-539D-619BE104BC85}"/>
          </ac:spMkLst>
        </pc:spChg>
        <pc:picChg chg="add del mod">
          <ac:chgData name="Yoel Kortick" userId="167978f5-7f40-4909-85d5-d4149554ad4e" providerId="ADAL" clId="{1B48F7DA-AF6A-4E90-A688-210BB7E3CE8F}" dt="2023-12-20T05:17:20.461" v="1851" actId="478"/>
          <ac:picMkLst>
            <pc:docMk/>
            <pc:sldMk cId="1056965158" sldId="2063"/>
            <ac:picMk id="5" creationId="{1E880B25-9E3E-482B-0BB4-C0A13717BD40}"/>
          </ac:picMkLst>
        </pc:picChg>
        <pc:picChg chg="add del mod">
          <ac:chgData name="Yoel Kortick" userId="167978f5-7f40-4909-85d5-d4149554ad4e" providerId="ADAL" clId="{1B48F7DA-AF6A-4E90-A688-210BB7E3CE8F}" dt="2023-12-20T05:58:06.253" v="3150" actId="478"/>
          <ac:picMkLst>
            <pc:docMk/>
            <pc:sldMk cId="1056965158" sldId="2063"/>
            <ac:picMk id="7" creationId="{331997FE-A334-9B07-2380-E985596F143D}"/>
          </ac:picMkLst>
        </pc:picChg>
        <pc:picChg chg="del">
          <ac:chgData name="Yoel Kortick" userId="167978f5-7f40-4909-85d5-d4149554ad4e" providerId="ADAL" clId="{1B48F7DA-AF6A-4E90-A688-210BB7E3CE8F}" dt="2023-12-20T05:16:52.206" v="1844" actId="478"/>
          <ac:picMkLst>
            <pc:docMk/>
            <pc:sldMk cId="1056965158" sldId="2063"/>
            <ac:picMk id="10" creationId="{7D44D52D-3FB9-25E4-93B4-5FA3D2E7922C}"/>
          </ac:picMkLst>
        </pc:picChg>
        <pc:picChg chg="add mod ord">
          <ac:chgData name="Yoel Kortick" userId="167978f5-7f40-4909-85d5-d4149554ad4e" providerId="ADAL" clId="{1B48F7DA-AF6A-4E90-A688-210BB7E3CE8F}" dt="2023-12-20T05:58:31.048" v="3166" actId="208"/>
          <ac:picMkLst>
            <pc:docMk/>
            <pc:sldMk cId="1056965158" sldId="2063"/>
            <ac:picMk id="12" creationId="{CFD65A32-9653-B845-EA82-9176676777D2}"/>
          </ac:picMkLst>
        </pc:picChg>
      </pc:sldChg>
      <pc:sldChg chg="addSp delSp modSp add mod">
        <pc:chgData name="Yoel Kortick" userId="167978f5-7f40-4909-85d5-d4149554ad4e" providerId="ADAL" clId="{1B48F7DA-AF6A-4E90-A688-210BB7E3CE8F}" dt="2023-12-20T12:55:22.953" v="7369" actId="20577"/>
        <pc:sldMkLst>
          <pc:docMk/>
          <pc:sldMk cId="3894620045" sldId="2064"/>
        </pc:sldMkLst>
        <pc:spChg chg="mod">
          <ac:chgData name="Yoel Kortick" userId="167978f5-7f40-4909-85d5-d4149554ad4e" providerId="ADAL" clId="{1B48F7DA-AF6A-4E90-A688-210BB7E3CE8F}" dt="2023-12-20T12:55:22.953" v="7369" actId="20577"/>
          <ac:spMkLst>
            <pc:docMk/>
            <pc:sldMk cId="3894620045" sldId="2064"/>
            <ac:spMk id="4" creationId="{2490F34D-A7E2-4EA9-8B1A-78371A1F1CD1}"/>
          </ac:spMkLst>
        </pc:spChg>
        <pc:spChg chg="mod">
          <ac:chgData name="Yoel Kortick" userId="167978f5-7f40-4909-85d5-d4149554ad4e" providerId="ADAL" clId="{1B48F7DA-AF6A-4E90-A688-210BB7E3CE8F}" dt="2023-12-20T05:21:11.697" v="1969" actId="14100"/>
          <ac:spMkLst>
            <pc:docMk/>
            <pc:sldMk cId="3894620045" sldId="2064"/>
            <ac:spMk id="6" creationId="{BE4812C6-3645-B1E9-66D3-85EF68956071}"/>
          </ac:spMkLst>
        </pc:spChg>
        <pc:spChg chg="mod">
          <ac:chgData name="Yoel Kortick" userId="167978f5-7f40-4909-85d5-d4149554ad4e" providerId="ADAL" clId="{1B48F7DA-AF6A-4E90-A688-210BB7E3CE8F}" dt="2023-12-20T05:59:14.228" v="3187" actId="1035"/>
          <ac:spMkLst>
            <pc:docMk/>
            <pc:sldMk cId="3894620045" sldId="2064"/>
            <ac:spMk id="8" creationId="{A8B7D853-E7D6-815E-9927-305C8DEC9799}"/>
          </ac:spMkLst>
        </pc:spChg>
        <pc:picChg chg="del">
          <ac:chgData name="Yoel Kortick" userId="167978f5-7f40-4909-85d5-d4149554ad4e" providerId="ADAL" clId="{1B48F7DA-AF6A-4E90-A688-210BB7E3CE8F}" dt="2023-12-20T05:20:08.704" v="1875" actId="478"/>
          <ac:picMkLst>
            <pc:docMk/>
            <pc:sldMk cId="3894620045" sldId="2064"/>
            <ac:picMk id="5" creationId="{34C3404A-E1F6-DC48-CC7D-9A1705149869}"/>
          </ac:picMkLst>
        </pc:picChg>
        <pc:picChg chg="add del mod ord">
          <ac:chgData name="Yoel Kortick" userId="167978f5-7f40-4909-85d5-d4149554ad4e" providerId="ADAL" clId="{1B48F7DA-AF6A-4E90-A688-210BB7E3CE8F}" dt="2023-12-20T05:59:04.591" v="3170" actId="478"/>
          <ac:picMkLst>
            <pc:docMk/>
            <pc:sldMk cId="3894620045" sldId="2064"/>
            <ac:picMk id="7" creationId="{A67517EB-DD14-202D-7E28-2430203BD795}"/>
          </ac:picMkLst>
        </pc:picChg>
        <pc:picChg chg="add mod ord">
          <ac:chgData name="Yoel Kortick" userId="167978f5-7f40-4909-85d5-d4149554ad4e" providerId="ADAL" clId="{1B48F7DA-AF6A-4E90-A688-210BB7E3CE8F}" dt="2023-12-20T05:59:16.747" v="3188" actId="208"/>
          <ac:picMkLst>
            <pc:docMk/>
            <pc:sldMk cId="3894620045" sldId="2064"/>
            <ac:picMk id="12" creationId="{968CC470-F865-B834-9BCD-A299E09AEC57}"/>
          </ac:picMkLst>
        </pc:picChg>
        <pc:cxnChg chg="mod">
          <ac:chgData name="Yoel Kortick" userId="167978f5-7f40-4909-85d5-d4149554ad4e" providerId="ADAL" clId="{1B48F7DA-AF6A-4E90-A688-210BB7E3CE8F}" dt="2023-12-20T05:20:46.884" v="1900" actId="14100"/>
          <ac:cxnSpMkLst>
            <pc:docMk/>
            <pc:sldMk cId="3894620045" sldId="2064"/>
            <ac:cxnSpMk id="9" creationId="{C7A8A379-C16E-B984-7DA4-8F498A643F97}"/>
          </ac:cxnSpMkLst>
        </pc:cxnChg>
      </pc:sldChg>
      <pc:sldChg chg="addSp delSp modSp add mod">
        <pc:chgData name="Yoel Kortick" userId="167978f5-7f40-4909-85d5-d4149554ad4e" providerId="ADAL" clId="{1B48F7DA-AF6A-4E90-A688-210BB7E3CE8F}" dt="2023-12-20T05:59:36.554" v="3189"/>
        <pc:sldMkLst>
          <pc:docMk/>
          <pc:sldMk cId="575754316" sldId="2065"/>
        </pc:sldMkLst>
        <pc:spChg chg="mod">
          <ac:chgData name="Yoel Kortick" userId="167978f5-7f40-4909-85d5-d4149554ad4e" providerId="ADAL" clId="{1B48F7DA-AF6A-4E90-A688-210BB7E3CE8F}" dt="2023-12-20T05:59:36.554" v="3189"/>
          <ac:spMkLst>
            <pc:docMk/>
            <pc:sldMk cId="575754316" sldId="2065"/>
            <ac:spMk id="4" creationId="{2490F34D-A7E2-4EA9-8B1A-78371A1F1CD1}"/>
          </ac:spMkLst>
        </pc:spChg>
        <pc:spChg chg="mod">
          <ac:chgData name="Yoel Kortick" userId="167978f5-7f40-4909-85d5-d4149554ad4e" providerId="ADAL" clId="{1B48F7DA-AF6A-4E90-A688-210BB7E3CE8F}" dt="2023-12-20T05:35:01.727" v="2396" actId="1076"/>
          <ac:spMkLst>
            <pc:docMk/>
            <pc:sldMk cId="575754316" sldId="2065"/>
            <ac:spMk id="10" creationId="{6636D1CB-A192-D450-0379-FF4CB46B5330}"/>
          </ac:spMkLst>
        </pc:spChg>
        <pc:picChg chg="add mod ord">
          <ac:chgData name="Yoel Kortick" userId="167978f5-7f40-4909-85d5-d4149554ad4e" providerId="ADAL" clId="{1B48F7DA-AF6A-4E90-A688-210BB7E3CE8F}" dt="2023-12-20T05:35:03.860" v="2397" actId="208"/>
          <ac:picMkLst>
            <pc:docMk/>
            <pc:sldMk cId="575754316" sldId="2065"/>
            <ac:picMk id="5" creationId="{8BA4C7D7-5205-8898-4F55-6263D4D70C23}"/>
          </ac:picMkLst>
        </pc:picChg>
        <pc:picChg chg="del">
          <ac:chgData name="Yoel Kortick" userId="167978f5-7f40-4909-85d5-d4149554ad4e" providerId="ADAL" clId="{1B48F7DA-AF6A-4E90-A688-210BB7E3CE8F}" dt="2023-12-20T05:34:48.280" v="2390" actId="478"/>
          <ac:picMkLst>
            <pc:docMk/>
            <pc:sldMk cId="575754316" sldId="2065"/>
            <ac:picMk id="9" creationId="{4021B22B-6917-22D2-9146-5AB9CF2F6470}"/>
          </ac:picMkLst>
        </pc:picChg>
      </pc:sldChg>
      <pc:sldChg chg="addSp delSp modSp add mod">
        <pc:chgData name="Yoel Kortick" userId="167978f5-7f40-4909-85d5-d4149554ad4e" providerId="ADAL" clId="{1B48F7DA-AF6A-4E90-A688-210BB7E3CE8F}" dt="2023-12-20T05:36:44.116" v="2420" actId="208"/>
        <pc:sldMkLst>
          <pc:docMk/>
          <pc:sldMk cId="3866412570" sldId="2066"/>
        </pc:sldMkLst>
        <pc:spChg chg="mod">
          <ac:chgData name="Yoel Kortick" userId="167978f5-7f40-4909-85d5-d4149554ad4e" providerId="ADAL" clId="{1B48F7DA-AF6A-4E90-A688-210BB7E3CE8F}" dt="2023-12-20T05:36:41.711" v="2419" actId="1038"/>
          <ac:spMkLst>
            <pc:docMk/>
            <pc:sldMk cId="3866412570" sldId="2066"/>
            <ac:spMk id="2" creationId="{3D4AF8BD-1442-4618-6610-06F5B8E44175}"/>
          </ac:spMkLst>
        </pc:spChg>
        <pc:spChg chg="mod">
          <ac:chgData name="Yoel Kortick" userId="167978f5-7f40-4909-85d5-d4149554ad4e" providerId="ADAL" clId="{1B48F7DA-AF6A-4E90-A688-210BB7E3CE8F}" dt="2023-12-20T05:36:28.004" v="2404" actId="1076"/>
          <ac:spMkLst>
            <pc:docMk/>
            <pc:sldMk cId="3866412570" sldId="2066"/>
            <ac:spMk id="7" creationId="{3593285D-90C0-0E29-FD44-164100EDE382}"/>
          </ac:spMkLst>
        </pc:spChg>
        <pc:picChg chg="add mod ord">
          <ac:chgData name="Yoel Kortick" userId="167978f5-7f40-4909-85d5-d4149554ad4e" providerId="ADAL" clId="{1B48F7DA-AF6A-4E90-A688-210BB7E3CE8F}" dt="2023-12-20T05:36:44.116" v="2420" actId="208"/>
          <ac:picMkLst>
            <pc:docMk/>
            <pc:sldMk cId="3866412570" sldId="2066"/>
            <ac:picMk id="6" creationId="{C0645106-DB0C-EE60-0408-A64F531B8016}"/>
          </ac:picMkLst>
        </pc:picChg>
        <pc:picChg chg="del">
          <ac:chgData name="Yoel Kortick" userId="167978f5-7f40-4909-85d5-d4149554ad4e" providerId="ADAL" clId="{1B48F7DA-AF6A-4E90-A688-210BB7E3CE8F}" dt="2023-12-20T05:36:16.534" v="2398" actId="478"/>
          <ac:picMkLst>
            <pc:docMk/>
            <pc:sldMk cId="3866412570" sldId="2066"/>
            <ac:picMk id="8" creationId="{3DD86C47-737D-712E-7923-8A5EE0DA2E79}"/>
          </ac:picMkLst>
        </pc:picChg>
        <pc:cxnChg chg="mod">
          <ac:chgData name="Yoel Kortick" userId="167978f5-7f40-4909-85d5-d4149554ad4e" providerId="ADAL" clId="{1B48F7DA-AF6A-4E90-A688-210BB7E3CE8F}" dt="2023-12-20T05:36:37.485" v="2415" actId="1038"/>
          <ac:cxnSpMkLst>
            <pc:docMk/>
            <pc:sldMk cId="3866412570" sldId="2066"/>
            <ac:cxnSpMk id="10" creationId="{6866F0E2-E8C0-6573-00E9-492E95CA73DB}"/>
          </ac:cxnSpMkLst>
        </pc:cxnChg>
      </pc:sldChg>
      <pc:sldChg chg="addSp delSp modSp add mod">
        <pc:chgData name="Yoel Kortick" userId="167978f5-7f40-4909-85d5-d4149554ad4e" providerId="ADAL" clId="{1B48F7DA-AF6A-4E90-A688-210BB7E3CE8F}" dt="2023-12-20T05:37:51.373" v="2434" actId="11529"/>
        <pc:sldMkLst>
          <pc:docMk/>
          <pc:sldMk cId="3758707630" sldId="2067"/>
        </pc:sldMkLst>
        <pc:spChg chg="mod">
          <ac:chgData name="Yoel Kortick" userId="167978f5-7f40-4909-85d5-d4149554ad4e" providerId="ADAL" clId="{1B48F7DA-AF6A-4E90-A688-210BB7E3CE8F}" dt="2023-12-20T05:37:24.694" v="2424" actId="20577"/>
          <ac:spMkLst>
            <pc:docMk/>
            <pc:sldMk cId="3758707630" sldId="2067"/>
            <ac:spMk id="4" creationId="{2490F34D-A7E2-4EA9-8B1A-78371A1F1CD1}"/>
          </ac:spMkLst>
        </pc:spChg>
        <pc:spChg chg="add">
          <ac:chgData name="Yoel Kortick" userId="167978f5-7f40-4909-85d5-d4149554ad4e" providerId="ADAL" clId="{1B48F7DA-AF6A-4E90-A688-210BB7E3CE8F}" dt="2023-12-20T05:37:51.373" v="2434" actId="11529"/>
          <ac:spMkLst>
            <pc:docMk/>
            <pc:sldMk cId="3758707630" sldId="2067"/>
            <ac:spMk id="6" creationId="{11D161B3-6B1B-7C44-5FCA-A1EC5271C132}"/>
          </ac:spMkLst>
        </pc:spChg>
        <pc:picChg chg="add mod ord">
          <ac:chgData name="Yoel Kortick" userId="167978f5-7f40-4909-85d5-d4149554ad4e" providerId="ADAL" clId="{1B48F7DA-AF6A-4E90-A688-210BB7E3CE8F}" dt="2023-12-20T05:37:45.848" v="2433" actId="208"/>
          <ac:picMkLst>
            <pc:docMk/>
            <pc:sldMk cId="3758707630" sldId="2067"/>
            <ac:picMk id="5" creationId="{3A000F7B-7FFB-EE90-D52B-5E60BCB74326}"/>
          </ac:picMkLst>
        </pc:picChg>
        <pc:picChg chg="del">
          <ac:chgData name="Yoel Kortick" userId="167978f5-7f40-4909-85d5-d4149554ad4e" providerId="ADAL" clId="{1B48F7DA-AF6A-4E90-A688-210BB7E3CE8F}" dt="2023-12-20T05:37:27.319" v="2425" actId="478"/>
          <ac:picMkLst>
            <pc:docMk/>
            <pc:sldMk cId="3758707630" sldId="2067"/>
            <ac:picMk id="10" creationId="{382E7F03-CF31-CE55-E520-145409A8D727}"/>
          </ac:picMkLst>
        </pc:picChg>
        <pc:cxnChg chg="del">
          <ac:chgData name="Yoel Kortick" userId="167978f5-7f40-4909-85d5-d4149554ad4e" providerId="ADAL" clId="{1B48F7DA-AF6A-4E90-A688-210BB7E3CE8F}" dt="2023-12-20T05:37:43.177" v="2432" actId="478"/>
          <ac:cxnSpMkLst>
            <pc:docMk/>
            <pc:sldMk cId="3758707630" sldId="2067"/>
            <ac:cxnSpMk id="13" creationId="{0C3B1D19-4A57-D71B-E563-4D8626F045AC}"/>
          </ac:cxnSpMkLst>
        </pc:cxnChg>
      </pc:sldChg>
      <pc:sldChg chg="addSp delSp modSp add mod">
        <pc:chgData name="Yoel Kortick" userId="167978f5-7f40-4909-85d5-d4149554ad4e" providerId="ADAL" clId="{1B48F7DA-AF6A-4E90-A688-210BB7E3CE8F}" dt="2023-12-20T06:06:20.296" v="3213" actId="313"/>
        <pc:sldMkLst>
          <pc:docMk/>
          <pc:sldMk cId="4018330709" sldId="2068"/>
        </pc:sldMkLst>
        <pc:spChg chg="mod">
          <ac:chgData name="Yoel Kortick" userId="167978f5-7f40-4909-85d5-d4149554ad4e" providerId="ADAL" clId="{1B48F7DA-AF6A-4E90-A688-210BB7E3CE8F}" dt="2023-12-20T06:06:20.296" v="3213" actId="313"/>
          <ac:spMkLst>
            <pc:docMk/>
            <pc:sldMk cId="4018330709" sldId="2068"/>
            <ac:spMk id="4" creationId="{2490F34D-A7E2-4EA9-8B1A-78371A1F1CD1}"/>
          </ac:spMkLst>
        </pc:spChg>
        <pc:spChg chg="mod">
          <ac:chgData name="Yoel Kortick" userId="167978f5-7f40-4909-85d5-d4149554ad4e" providerId="ADAL" clId="{1B48F7DA-AF6A-4E90-A688-210BB7E3CE8F}" dt="2023-12-20T06:06:05.500" v="3204" actId="1037"/>
          <ac:spMkLst>
            <pc:docMk/>
            <pc:sldMk cId="4018330709" sldId="2068"/>
            <ac:spMk id="10" creationId="{6636D1CB-A192-D450-0379-FF4CB46B5330}"/>
          </ac:spMkLst>
        </pc:spChg>
        <pc:picChg chg="add del mod ord">
          <ac:chgData name="Yoel Kortick" userId="167978f5-7f40-4909-85d5-d4149554ad4e" providerId="ADAL" clId="{1B48F7DA-AF6A-4E90-A688-210BB7E3CE8F}" dt="2023-12-20T06:05:50.616" v="3191" actId="478"/>
          <ac:picMkLst>
            <pc:docMk/>
            <pc:sldMk cId="4018330709" sldId="2068"/>
            <ac:picMk id="5" creationId="{56AA53C0-A8C7-9427-D6E0-E2D223A7447B}"/>
          </ac:picMkLst>
        </pc:picChg>
        <pc:picChg chg="add mod ord">
          <ac:chgData name="Yoel Kortick" userId="167978f5-7f40-4909-85d5-d4149554ad4e" providerId="ADAL" clId="{1B48F7DA-AF6A-4E90-A688-210BB7E3CE8F}" dt="2023-12-20T06:06:02.145" v="3197" actId="167"/>
          <ac:picMkLst>
            <pc:docMk/>
            <pc:sldMk cId="4018330709" sldId="2068"/>
            <ac:picMk id="7" creationId="{3D20CADB-0990-9A9A-E398-F858F89A575E}"/>
          </ac:picMkLst>
        </pc:picChg>
        <pc:picChg chg="del">
          <ac:chgData name="Yoel Kortick" userId="167978f5-7f40-4909-85d5-d4149554ad4e" providerId="ADAL" clId="{1B48F7DA-AF6A-4E90-A688-210BB7E3CE8F}" dt="2023-12-20T05:41:40.019" v="2476" actId="478"/>
          <ac:picMkLst>
            <pc:docMk/>
            <pc:sldMk cId="4018330709" sldId="2068"/>
            <ac:picMk id="9" creationId="{4021B22B-6917-22D2-9146-5AB9CF2F6470}"/>
          </ac:picMkLst>
        </pc:picChg>
      </pc:sldChg>
      <pc:sldChg chg="addSp delSp modSp add mod">
        <pc:chgData name="Yoel Kortick" userId="167978f5-7f40-4909-85d5-d4149554ad4e" providerId="ADAL" clId="{1B48F7DA-AF6A-4E90-A688-210BB7E3CE8F}" dt="2023-12-20T06:07:08.593" v="3226" actId="208"/>
        <pc:sldMkLst>
          <pc:docMk/>
          <pc:sldMk cId="553369375" sldId="2069"/>
        </pc:sldMkLst>
        <pc:spChg chg="mod">
          <ac:chgData name="Yoel Kortick" userId="167978f5-7f40-4909-85d5-d4149554ad4e" providerId="ADAL" clId="{1B48F7DA-AF6A-4E90-A688-210BB7E3CE8F}" dt="2023-12-20T05:42:53.992" v="2515" actId="1038"/>
          <ac:spMkLst>
            <pc:docMk/>
            <pc:sldMk cId="553369375" sldId="2069"/>
            <ac:spMk id="2" creationId="{3D4AF8BD-1442-4618-6610-06F5B8E44175}"/>
          </ac:spMkLst>
        </pc:spChg>
        <pc:spChg chg="mod">
          <ac:chgData name="Yoel Kortick" userId="167978f5-7f40-4909-85d5-d4149554ad4e" providerId="ADAL" clId="{1B48F7DA-AF6A-4E90-A688-210BB7E3CE8F}" dt="2023-12-20T06:07:06.305" v="3225" actId="1035"/>
          <ac:spMkLst>
            <pc:docMk/>
            <pc:sldMk cId="553369375" sldId="2069"/>
            <ac:spMk id="7" creationId="{3593285D-90C0-0E29-FD44-164100EDE382}"/>
          </ac:spMkLst>
        </pc:spChg>
        <pc:picChg chg="add del mod ord">
          <ac:chgData name="Yoel Kortick" userId="167978f5-7f40-4909-85d5-d4149554ad4e" providerId="ADAL" clId="{1B48F7DA-AF6A-4E90-A688-210BB7E3CE8F}" dt="2023-12-20T06:06:52.532" v="3214" actId="478"/>
          <ac:picMkLst>
            <pc:docMk/>
            <pc:sldMk cId="553369375" sldId="2069"/>
            <ac:picMk id="6" creationId="{107D580C-270C-1865-2832-5AE9422C959E}"/>
          </ac:picMkLst>
        </pc:picChg>
        <pc:picChg chg="del">
          <ac:chgData name="Yoel Kortick" userId="167978f5-7f40-4909-85d5-d4149554ad4e" providerId="ADAL" clId="{1B48F7DA-AF6A-4E90-A688-210BB7E3CE8F}" dt="2023-12-20T05:42:42.490" v="2508" actId="478"/>
          <ac:picMkLst>
            <pc:docMk/>
            <pc:sldMk cId="553369375" sldId="2069"/>
            <ac:picMk id="8" creationId="{3DD86C47-737D-712E-7923-8A5EE0DA2E79}"/>
          </ac:picMkLst>
        </pc:picChg>
        <pc:picChg chg="add mod ord">
          <ac:chgData name="Yoel Kortick" userId="167978f5-7f40-4909-85d5-d4149554ad4e" providerId="ADAL" clId="{1B48F7DA-AF6A-4E90-A688-210BB7E3CE8F}" dt="2023-12-20T06:07:08.593" v="3226" actId="208"/>
          <ac:picMkLst>
            <pc:docMk/>
            <pc:sldMk cId="553369375" sldId="2069"/>
            <ac:picMk id="11" creationId="{F5856607-E09B-1FA8-7DA9-AC0E49E1F17C}"/>
          </ac:picMkLst>
        </pc:picChg>
        <pc:cxnChg chg="mod">
          <ac:chgData name="Yoel Kortick" userId="167978f5-7f40-4909-85d5-d4149554ad4e" providerId="ADAL" clId="{1B48F7DA-AF6A-4E90-A688-210BB7E3CE8F}" dt="2023-12-20T05:42:53.992" v="2515" actId="1038"/>
          <ac:cxnSpMkLst>
            <pc:docMk/>
            <pc:sldMk cId="553369375" sldId="2069"/>
            <ac:cxnSpMk id="10" creationId="{6866F0E2-E8C0-6573-00E9-492E95CA73DB}"/>
          </ac:cxnSpMkLst>
        </pc:cxnChg>
      </pc:sldChg>
      <pc:sldChg chg="addSp delSp modSp add mod">
        <pc:chgData name="Yoel Kortick" userId="167978f5-7f40-4909-85d5-d4149554ad4e" providerId="ADAL" clId="{1B48F7DA-AF6A-4E90-A688-210BB7E3CE8F}" dt="2023-12-20T06:08:14.596" v="3236" actId="208"/>
        <pc:sldMkLst>
          <pc:docMk/>
          <pc:sldMk cId="3407511560" sldId="2070"/>
        </pc:sldMkLst>
        <pc:picChg chg="add del mod ord">
          <ac:chgData name="Yoel Kortick" userId="167978f5-7f40-4909-85d5-d4149554ad4e" providerId="ADAL" clId="{1B48F7DA-AF6A-4E90-A688-210BB7E3CE8F}" dt="2023-12-20T06:07:56.221" v="3227" actId="478"/>
          <ac:picMkLst>
            <pc:docMk/>
            <pc:sldMk cId="3407511560" sldId="2070"/>
            <ac:picMk id="5" creationId="{8F6DE6C0-ADE8-735D-0C0B-5954F3460D8F}"/>
          </ac:picMkLst>
        </pc:picChg>
        <pc:picChg chg="add mod ord">
          <ac:chgData name="Yoel Kortick" userId="167978f5-7f40-4909-85d5-d4149554ad4e" providerId="ADAL" clId="{1B48F7DA-AF6A-4E90-A688-210BB7E3CE8F}" dt="2023-12-20T06:08:14.596" v="3236" actId="208"/>
          <ac:picMkLst>
            <pc:docMk/>
            <pc:sldMk cId="3407511560" sldId="2070"/>
            <ac:picMk id="7" creationId="{49513464-EFA1-A6EF-115E-95D880EB12A9}"/>
          </ac:picMkLst>
        </pc:picChg>
        <pc:picChg chg="del">
          <ac:chgData name="Yoel Kortick" userId="167978f5-7f40-4909-85d5-d4149554ad4e" providerId="ADAL" clId="{1B48F7DA-AF6A-4E90-A688-210BB7E3CE8F}" dt="2023-12-20T05:43:37.887" v="2524" actId="478"/>
          <ac:picMkLst>
            <pc:docMk/>
            <pc:sldMk cId="3407511560" sldId="2070"/>
            <ac:picMk id="10" creationId="{382E7F03-CF31-CE55-E520-145409A8D727}"/>
          </ac:picMkLst>
        </pc:picChg>
        <pc:cxnChg chg="mod">
          <ac:chgData name="Yoel Kortick" userId="167978f5-7f40-4909-85d5-d4149554ad4e" providerId="ADAL" clId="{1B48F7DA-AF6A-4E90-A688-210BB7E3CE8F}" dt="2023-12-20T06:08:12.324" v="3235" actId="14100"/>
          <ac:cxnSpMkLst>
            <pc:docMk/>
            <pc:sldMk cId="3407511560" sldId="2070"/>
            <ac:cxnSpMk id="13" creationId="{0C3B1D19-4A57-D71B-E563-4D8626F045AC}"/>
          </ac:cxnSpMkLst>
        </pc:cxnChg>
      </pc:sldChg>
      <pc:sldChg chg="addSp delSp modSp add mod">
        <pc:chgData name="Yoel Kortick" userId="167978f5-7f40-4909-85d5-d4149554ad4e" providerId="ADAL" clId="{1B48F7DA-AF6A-4E90-A688-210BB7E3CE8F}" dt="2023-12-21T07:21:28.819" v="8703" actId="14100"/>
        <pc:sldMkLst>
          <pc:docMk/>
          <pc:sldMk cId="1276955741" sldId="2071"/>
        </pc:sldMkLst>
        <pc:spChg chg="add mod">
          <ac:chgData name="Yoel Kortick" userId="167978f5-7f40-4909-85d5-d4149554ad4e" providerId="ADAL" clId="{1B48F7DA-AF6A-4E90-A688-210BB7E3CE8F}" dt="2023-12-21T07:21:21.453" v="8702" actId="14100"/>
          <ac:spMkLst>
            <pc:docMk/>
            <pc:sldMk cId="1276955741" sldId="2071"/>
            <ac:spMk id="2" creationId="{232BA0A9-32CC-84E9-CAD6-BB0353D5E7A0}"/>
          </ac:spMkLst>
        </pc:spChg>
        <pc:spChg chg="mod">
          <ac:chgData name="Yoel Kortick" userId="167978f5-7f40-4909-85d5-d4149554ad4e" providerId="ADAL" clId="{1B48F7DA-AF6A-4E90-A688-210BB7E3CE8F}" dt="2023-12-20T06:09:41.274" v="3362" actId="20577"/>
          <ac:spMkLst>
            <pc:docMk/>
            <pc:sldMk cId="1276955741" sldId="2071"/>
            <ac:spMk id="4" creationId="{2490F34D-A7E2-4EA9-8B1A-78371A1F1CD1}"/>
          </ac:spMkLst>
        </pc:spChg>
        <pc:picChg chg="add mod ord">
          <ac:chgData name="Yoel Kortick" userId="167978f5-7f40-4909-85d5-d4149554ad4e" providerId="ADAL" clId="{1B48F7DA-AF6A-4E90-A688-210BB7E3CE8F}" dt="2023-12-20T06:09:45.994" v="3365" actId="208"/>
          <ac:picMkLst>
            <pc:docMk/>
            <pc:sldMk cId="1276955741" sldId="2071"/>
            <ac:picMk id="5" creationId="{C03DC06F-04F8-D955-E1FD-0BB4A943EF0C}"/>
          </ac:picMkLst>
        </pc:picChg>
        <pc:picChg chg="del">
          <ac:chgData name="Yoel Kortick" userId="167978f5-7f40-4909-85d5-d4149554ad4e" providerId="ADAL" clId="{1B48F7DA-AF6A-4E90-A688-210BB7E3CE8F}" dt="2023-12-20T06:09:02.826" v="3238" actId="478"/>
          <ac:picMkLst>
            <pc:docMk/>
            <pc:sldMk cId="1276955741" sldId="2071"/>
            <ac:picMk id="7" creationId="{49513464-EFA1-A6EF-115E-95D880EB12A9}"/>
          </ac:picMkLst>
        </pc:picChg>
        <pc:cxnChg chg="add mod">
          <ac:chgData name="Yoel Kortick" userId="167978f5-7f40-4909-85d5-d4149554ad4e" providerId="ADAL" clId="{1B48F7DA-AF6A-4E90-A688-210BB7E3CE8F}" dt="2023-12-20T06:09:50.831" v="3367" actId="571"/>
          <ac:cxnSpMkLst>
            <pc:docMk/>
            <pc:sldMk cId="1276955741" sldId="2071"/>
            <ac:cxnSpMk id="6" creationId="{9A380865-BA22-FA28-E4BF-CFA927B90DC5}"/>
          </ac:cxnSpMkLst>
        </pc:cxnChg>
        <pc:cxnChg chg="add mod">
          <ac:chgData name="Yoel Kortick" userId="167978f5-7f40-4909-85d5-d4149554ad4e" providerId="ADAL" clId="{1B48F7DA-AF6A-4E90-A688-210BB7E3CE8F}" dt="2023-12-21T07:21:28.819" v="8703" actId="14100"/>
          <ac:cxnSpMkLst>
            <pc:docMk/>
            <pc:sldMk cId="1276955741" sldId="2071"/>
            <ac:cxnSpMk id="8" creationId="{7DA2FB76-3BA2-579A-2A6E-D15F41A3E66D}"/>
          </ac:cxnSpMkLst>
        </pc:cxnChg>
        <pc:cxnChg chg="mod">
          <ac:chgData name="Yoel Kortick" userId="167978f5-7f40-4909-85d5-d4149554ad4e" providerId="ADAL" clId="{1B48F7DA-AF6A-4E90-A688-210BB7E3CE8F}" dt="2023-12-20T06:09:48.565" v="3366" actId="1076"/>
          <ac:cxnSpMkLst>
            <pc:docMk/>
            <pc:sldMk cId="1276955741" sldId="2071"/>
            <ac:cxnSpMk id="13" creationId="{0C3B1D19-4A57-D71B-E563-4D8626F045AC}"/>
          </ac:cxnSpMkLst>
        </pc:cxnChg>
      </pc:sldChg>
      <pc:sldChg chg="addSp delSp modSp add mod">
        <pc:chgData name="Yoel Kortick" userId="167978f5-7f40-4909-85d5-d4149554ad4e" providerId="ADAL" clId="{1B48F7DA-AF6A-4E90-A688-210BB7E3CE8F}" dt="2023-12-20T07:14:11.233" v="3774" actId="208"/>
        <pc:sldMkLst>
          <pc:docMk/>
          <pc:sldMk cId="1948393169" sldId="2072"/>
        </pc:sldMkLst>
        <pc:spChg chg="mod">
          <ac:chgData name="Yoel Kortick" userId="167978f5-7f40-4909-85d5-d4149554ad4e" providerId="ADAL" clId="{1B48F7DA-AF6A-4E90-A688-210BB7E3CE8F}" dt="2023-12-20T07:14:07.566" v="3772" actId="14100"/>
          <ac:spMkLst>
            <pc:docMk/>
            <pc:sldMk cId="1948393169" sldId="2072"/>
            <ac:spMk id="5" creationId="{3DD46861-DF7A-2403-0037-920041155781}"/>
          </ac:spMkLst>
        </pc:spChg>
        <pc:spChg chg="del">
          <ac:chgData name="Yoel Kortick" userId="167978f5-7f40-4909-85d5-d4149554ad4e" providerId="ADAL" clId="{1B48F7DA-AF6A-4E90-A688-210BB7E3CE8F}" dt="2023-12-20T07:14:09.592" v="3773" actId="478"/>
          <ac:spMkLst>
            <pc:docMk/>
            <pc:sldMk cId="1948393169" sldId="2072"/>
            <ac:spMk id="7" creationId="{3FBD1505-52D3-1582-8A8D-2CDCE0840E90}"/>
          </ac:spMkLst>
        </pc:spChg>
        <pc:spChg chg="mod">
          <ac:chgData name="Yoel Kortick" userId="167978f5-7f40-4909-85d5-d4149554ad4e" providerId="ADAL" clId="{1B48F7DA-AF6A-4E90-A688-210BB7E3CE8F}" dt="2023-12-20T07:13:42.398" v="3767" actId="1037"/>
          <ac:spMkLst>
            <pc:docMk/>
            <pc:sldMk cId="1948393169" sldId="2072"/>
            <ac:spMk id="16" creationId="{B2EAFB0F-283B-6DD5-8EF5-A3939B56B78E}"/>
          </ac:spMkLst>
        </pc:spChg>
        <pc:picChg chg="add mod ord">
          <ac:chgData name="Yoel Kortick" userId="167978f5-7f40-4909-85d5-d4149554ad4e" providerId="ADAL" clId="{1B48F7DA-AF6A-4E90-A688-210BB7E3CE8F}" dt="2023-12-20T07:14:11.233" v="3774" actId="208"/>
          <ac:picMkLst>
            <pc:docMk/>
            <pc:sldMk cId="1948393169" sldId="2072"/>
            <ac:picMk id="4" creationId="{B7BE1E4F-B516-54B8-4589-B0EA8B7D85CC}"/>
          </ac:picMkLst>
        </pc:picChg>
        <pc:picChg chg="del">
          <ac:chgData name="Yoel Kortick" userId="167978f5-7f40-4909-85d5-d4149554ad4e" providerId="ADAL" clId="{1B48F7DA-AF6A-4E90-A688-210BB7E3CE8F}" dt="2023-12-20T07:13:44.705" v="3768" actId="478"/>
          <ac:picMkLst>
            <pc:docMk/>
            <pc:sldMk cId="1948393169" sldId="2072"/>
            <ac:picMk id="6" creationId="{26476C19-A02D-A0A6-B9F7-7D77F74ACE9C}"/>
          </ac:picMkLst>
        </pc:picChg>
      </pc:sldChg>
      <pc:sldChg chg="addSp delSp modSp add mod">
        <pc:chgData name="Yoel Kortick" userId="167978f5-7f40-4909-85d5-d4149554ad4e" providerId="ADAL" clId="{1B48F7DA-AF6A-4E90-A688-210BB7E3CE8F}" dt="2023-12-20T07:25:59.205" v="4185" actId="1036"/>
        <pc:sldMkLst>
          <pc:docMk/>
          <pc:sldMk cId="1244136330" sldId="2073"/>
        </pc:sldMkLst>
        <pc:spChg chg="mod">
          <ac:chgData name="Yoel Kortick" userId="167978f5-7f40-4909-85d5-d4149554ad4e" providerId="ADAL" clId="{1B48F7DA-AF6A-4E90-A688-210BB7E3CE8F}" dt="2023-12-20T07:25:59.205" v="4185" actId="1036"/>
          <ac:spMkLst>
            <pc:docMk/>
            <pc:sldMk cId="1244136330" sldId="2073"/>
            <ac:spMk id="5" creationId="{3DD46861-DF7A-2403-0037-920041155781}"/>
          </ac:spMkLst>
        </pc:spChg>
        <pc:spChg chg="add mod">
          <ac:chgData name="Yoel Kortick" userId="167978f5-7f40-4909-85d5-d4149554ad4e" providerId="ADAL" clId="{1B48F7DA-AF6A-4E90-A688-210BB7E3CE8F}" dt="2023-12-20T07:25:59.205" v="4185" actId="1036"/>
          <ac:spMkLst>
            <pc:docMk/>
            <pc:sldMk cId="1244136330" sldId="2073"/>
            <ac:spMk id="7" creationId="{8C415052-55C0-A77A-0ED2-27A33269F783}"/>
          </ac:spMkLst>
        </pc:spChg>
        <pc:spChg chg="mod">
          <ac:chgData name="Yoel Kortick" userId="167978f5-7f40-4909-85d5-d4149554ad4e" providerId="ADAL" clId="{1B48F7DA-AF6A-4E90-A688-210BB7E3CE8F}" dt="2023-12-20T07:25:55.335" v="4180" actId="20577"/>
          <ac:spMkLst>
            <pc:docMk/>
            <pc:sldMk cId="1244136330" sldId="2073"/>
            <ac:spMk id="16" creationId="{B2EAFB0F-283B-6DD5-8EF5-A3939B56B78E}"/>
          </ac:spMkLst>
        </pc:spChg>
        <pc:picChg chg="del">
          <ac:chgData name="Yoel Kortick" userId="167978f5-7f40-4909-85d5-d4149554ad4e" providerId="ADAL" clId="{1B48F7DA-AF6A-4E90-A688-210BB7E3CE8F}" dt="2023-12-20T07:15:32.038" v="3817" actId="478"/>
          <ac:picMkLst>
            <pc:docMk/>
            <pc:sldMk cId="1244136330" sldId="2073"/>
            <ac:picMk id="4" creationId="{B7BE1E4F-B516-54B8-4589-B0EA8B7D85CC}"/>
          </ac:picMkLst>
        </pc:picChg>
        <pc:picChg chg="add mod ord">
          <ac:chgData name="Yoel Kortick" userId="167978f5-7f40-4909-85d5-d4149554ad4e" providerId="ADAL" clId="{1B48F7DA-AF6A-4E90-A688-210BB7E3CE8F}" dt="2023-12-20T07:25:59.205" v="4185" actId="1036"/>
          <ac:picMkLst>
            <pc:docMk/>
            <pc:sldMk cId="1244136330" sldId="2073"/>
            <ac:picMk id="6" creationId="{1BA6D410-33C7-2CEB-B96C-7A19BA209122}"/>
          </ac:picMkLst>
        </pc:picChg>
      </pc:sldChg>
      <pc:sldChg chg="addSp delSp modSp add mod">
        <pc:chgData name="Yoel Kortick" userId="167978f5-7f40-4909-85d5-d4149554ad4e" providerId="ADAL" clId="{1B48F7DA-AF6A-4E90-A688-210BB7E3CE8F}" dt="2023-12-20T07:23:59.013" v="4119" actId="14100"/>
        <pc:sldMkLst>
          <pc:docMk/>
          <pc:sldMk cId="3254742492" sldId="2074"/>
        </pc:sldMkLst>
        <pc:spChg chg="del">
          <ac:chgData name="Yoel Kortick" userId="167978f5-7f40-4909-85d5-d4149554ad4e" providerId="ADAL" clId="{1B48F7DA-AF6A-4E90-A688-210BB7E3CE8F}" dt="2023-12-20T07:22:12.519" v="4014" actId="478"/>
          <ac:spMkLst>
            <pc:docMk/>
            <pc:sldMk cId="3254742492" sldId="2074"/>
            <ac:spMk id="5" creationId="{3DD46861-DF7A-2403-0037-920041155781}"/>
          </ac:spMkLst>
        </pc:spChg>
        <pc:spChg chg="mod">
          <ac:chgData name="Yoel Kortick" userId="167978f5-7f40-4909-85d5-d4149554ad4e" providerId="ADAL" clId="{1B48F7DA-AF6A-4E90-A688-210BB7E3CE8F}" dt="2023-12-20T07:22:21.938" v="4017" actId="14100"/>
          <ac:spMkLst>
            <pc:docMk/>
            <pc:sldMk cId="3254742492" sldId="2074"/>
            <ac:spMk id="7" creationId="{8C415052-55C0-A77A-0ED2-27A33269F783}"/>
          </ac:spMkLst>
        </pc:spChg>
        <pc:spChg chg="add del mod">
          <ac:chgData name="Yoel Kortick" userId="167978f5-7f40-4909-85d5-d4149554ad4e" providerId="ADAL" clId="{1B48F7DA-AF6A-4E90-A688-210BB7E3CE8F}" dt="2023-12-20T07:22:03.632" v="4010" actId="478"/>
          <ac:spMkLst>
            <pc:docMk/>
            <pc:sldMk cId="3254742492" sldId="2074"/>
            <ac:spMk id="9" creationId="{B0BF7489-D2C0-89AA-96CA-2850AC9DC99A}"/>
          </ac:spMkLst>
        </pc:spChg>
        <pc:spChg chg="add mod">
          <ac:chgData name="Yoel Kortick" userId="167978f5-7f40-4909-85d5-d4149554ad4e" providerId="ADAL" clId="{1B48F7DA-AF6A-4E90-A688-210BB7E3CE8F}" dt="2023-12-20T07:23:06.295" v="4038" actId="1076"/>
          <ac:spMkLst>
            <pc:docMk/>
            <pc:sldMk cId="3254742492" sldId="2074"/>
            <ac:spMk id="14" creationId="{453EDAFA-EF85-BD66-5920-78556E4DC27C}"/>
          </ac:spMkLst>
        </pc:spChg>
        <pc:spChg chg="add mod">
          <ac:chgData name="Yoel Kortick" userId="167978f5-7f40-4909-85d5-d4149554ad4e" providerId="ADAL" clId="{1B48F7DA-AF6A-4E90-A688-210BB7E3CE8F}" dt="2023-12-20T07:23:04.145" v="4037" actId="14100"/>
          <ac:spMkLst>
            <pc:docMk/>
            <pc:sldMk cId="3254742492" sldId="2074"/>
            <ac:spMk id="15" creationId="{0C673118-09F5-5842-F74D-786042C1628D}"/>
          </ac:spMkLst>
        </pc:spChg>
        <pc:spChg chg="del mod">
          <ac:chgData name="Yoel Kortick" userId="167978f5-7f40-4909-85d5-d4149554ad4e" providerId="ADAL" clId="{1B48F7DA-AF6A-4E90-A688-210BB7E3CE8F}" dt="2023-12-20T07:22:01.884" v="4009" actId="478"/>
          <ac:spMkLst>
            <pc:docMk/>
            <pc:sldMk cId="3254742492" sldId="2074"/>
            <ac:spMk id="16" creationId="{B2EAFB0F-283B-6DD5-8EF5-A3939B56B78E}"/>
          </ac:spMkLst>
        </pc:spChg>
        <pc:spChg chg="add mod">
          <ac:chgData name="Yoel Kortick" userId="167978f5-7f40-4909-85d5-d4149554ad4e" providerId="ADAL" clId="{1B48F7DA-AF6A-4E90-A688-210BB7E3CE8F}" dt="2023-12-20T07:23:30.066" v="4055" actId="208"/>
          <ac:spMkLst>
            <pc:docMk/>
            <pc:sldMk cId="3254742492" sldId="2074"/>
            <ac:spMk id="17" creationId="{355ABB23-3E78-B50C-5539-B770281F547D}"/>
          </ac:spMkLst>
        </pc:spChg>
        <pc:spChg chg="add mod">
          <ac:chgData name="Yoel Kortick" userId="167978f5-7f40-4909-85d5-d4149554ad4e" providerId="ADAL" clId="{1B48F7DA-AF6A-4E90-A688-210BB7E3CE8F}" dt="2023-12-20T07:23:49.691" v="4117" actId="14100"/>
          <ac:spMkLst>
            <pc:docMk/>
            <pc:sldMk cId="3254742492" sldId="2074"/>
            <ac:spMk id="18" creationId="{A87BB357-B270-9A11-787A-B9072C7C9C8F}"/>
          </ac:spMkLst>
        </pc:spChg>
        <pc:picChg chg="add del">
          <ac:chgData name="Yoel Kortick" userId="167978f5-7f40-4909-85d5-d4149554ad4e" providerId="ADAL" clId="{1B48F7DA-AF6A-4E90-A688-210BB7E3CE8F}" dt="2023-12-20T07:21:53.818" v="4008" actId="22"/>
          <ac:picMkLst>
            <pc:docMk/>
            <pc:sldMk cId="3254742492" sldId="2074"/>
            <ac:picMk id="4" creationId="{2AB12797-8A5E-4966-0B2B-51C2C65DCEE4}"/>
          </ac:picMkLst>
        </pc:picChg>
        <pc:picChg chg="del">
          <ac:chgData name="Yoel Kortick" userId="167978f5-7f40-4909-85d5-d4149554ad4e" providerId="ADAL" clId="{1B48F7DA-AF6A-4E90-A688-210BB7E3CE8F}" dt="2023-12-20T07:17:54.933" v="3933" actId="478"/>
          <ac:picMkLst>
            <pc:docMk/>
            <pc:sldMk cId="3254742492" sldId="2074"/>
            <ac:picMk id="6" creationId="{1BA6D410-33C7-2CEB-B96C-7A19BA209122}"/>
          </ac:picMkLst>
        </pc:picChg>
        <pc:picChg chg="add mod ord">
          <ac:chgData name="Yoel Kortick" userId="167978f5-7f40-4909-85d5-d4149554ad4e" providerId="ADAL" clId="{1B48F7DA-AF6A-4E90-A688-210BB7E3CE8F}" dt="2023-12-20T07:23:09.079" v="4039" actId="208"/>
          <ac:picMkLst>
            <pc:docMk/>
            <pc:sldMk cId="3254742492" sldId="2074"/>
            <ac:picMk id="11" creationId="{9A32047A-2593-BD65-5A94-670553281A64}"/>
          </ac:picMkLst>
        </pc:picChg>
        <pc:cxnChg chg="add">
          <ac:chgData name="Yoel Kortick" userId="167978f5-7f40-4909-85d5-d4149554ad4e" providerId="ADAL" clId="{1B48F7DA-AF6A-4E90-A688-210BB7E3CE8F}" dt="2023-12-20T07:22:30.363" v="4018" actId="11529"/>
          <ac:cxnSpMkLst>
            <pc:docMk/>
            <pc:sldMk cId="3254742492" sldId="2074"/>
            <ac:cxnSpMk id="13" creationId="{301754EC-F39B-2850-683A-CE92BD93C96F}"/>
          </ac:cxnSpMkLst>
        </pc:cxnChg>
        <pc:cxnChg chg="add mod">
          <ac:chgData name="Yoel Kortick" userId="167978f5-7f40-4909-85d5-d4149554ad4e" providerId="ADAL" clId="{1B48F7DA-AF6A-4E90-A688-210BB7E3CE8F}" dt="2023-12-20T07:23:59.013" v="4119" actId="14100"/>
          <ac:cxnSpMkLst>
            <pc:docMk/>
            <pc:sldMk cId="3254742492" sldId="2074"/>
            <ac:cxnSpMk id="19" creationId="{CD8A6E31-8266-9694-F025-2AD714BC8322}"/>
          </ac:cxnSpMkLst>
        </pc:cxnChg>
      </pc:sldChg>
      <pc:sldChg chg="addSp delSp modSp add mod">
        <pc:chgData name="Yoel Kortick" userId="167978f5-7f40-4909-85d5-d4149554ad4e" providerId="ADAL" clId="{1B48F7DA-AF6A-4E90-A688-210BB7E3CE8F}" dt="2023-12-20T11:33:33.958" v="4884" actId="478"/>
        <pc:sldMkLst>
          <pc:docMk/>
          <pc:sldMk cId="1036408129" sldId="2075"/>
        </pc:sldMkLst>
        <pc:spChg chg="mod">
          <ac:chgData name="Yoel Kortick" userId="167978f5-7f40-4909-85d5-d4149554ad4e" providerId="ADAL" clId="{1B48F7DA-AF6A-4E90-A688-210BB7E3CE8F}" dt="2023-12-20T11:33:32.253" v="4883" actId="14100"/>
          <ac:spMkLst>
            <pc:docMk/>
            <pc:sldMk cId="1036408129" sldId="2075"/>
            <ac:spMk id="5" creationId="{3DD46861-DF7A-2403-0037-920041155781}"/>
          </ac:spMkLst>
        </pc:spChg>
        <pc:spChg chg="del">
          <ac:chgData name="Yoel Kortick" userId="167978f5-7f40-4909-85d5-d4149554ad4e" providerId="ADAL" clId="{1B48F7DA-AF6A-4E90-A688-210BB7E3CE8F}" dt="2023-12-20T11:33:33.958" v="4884" actId="478"/>
          <ac:spMkLst>
            <pc:docMk/>
            <pc:sldMk cId="1036408129" sldId="2075"/>
            <ac:spMk id="7" creationId="{8C415052-55C0-A77A-0ED2-27A33269F783}"/>
          </ac:spMkLst>
        </pc:spChg>
        <pc:spChg chg="mod">
          <ac:chgData name="Yoel Kortick" userId="167978f5-7f40-4909-85d5-d4149554ad4e" providerId="ADAL" clId="{1B48F7DA-AF6A-4E90-A688-210BB7E3CE8F}" dt="2023-12-20T11:32:29.182" v="4859" actId="20577"/>
          <ac:spMkLst>
            <pc:docMk/>
            <pc:sldMk cId="1036408129" sldId="2075"/>
            <ac:spMk id="16" creationId="{B2EAFB0F-283B-6DD5-8EF5-A3939B56B78E}"/>
          </ac:spMkLst>
        </pc:spChg>
        <pc:picChg chg="add del ord">
          <ac:chgData name="Yoel Kortick" userId="167978f5-7f40-4909-85d5-d4149554ad4e" providerId="ADAL" clId="{1B48F7DA-AF6A-4E90-A688-210BB7E3CE8F}" dt="2023-12-20T11:33:15.920" v="4868" actId="478"/>
          <ac:picMkLst>
            <pc:docMk/>
            <pc:sldMk cId="1036408129" sldId="2075"/>
            <ac:picMk id="4" creationId="{56C7F0A7-56ED-139C-61BB-589912205AFF}"/>
          </ac:picMkLst>
        </pc:picChg>
        <pc:picChg chg="del">
          <ac:chgData name="Yoel Kortick" userId="167978f5-7f40-4909-85d5-d4149554ad4e" providerId="ADAL" clId="{1B48F7DA-AF6A-4E90-A688-210BB7E3CE8F}" dt="2023-12-20T11:32:31.121" v="4860" actId="478"/>
          <ac:picMkLst>
            <pc:docMk/>
            <pc:sldMk cId="1036408129" sldId="2075"/>
            <ac:picMk id="6" creationId="{1BA6D410-33C7-2CEB-B96C-7A19BA209122}"/>
          </ac:picMkLst>
        </pc:picChg>
        <pc:picChg chg="add mod ord">
          <ac:chgData name="Yoel Kortick" userId="167978f5-7f40-4909-85d5-d4149554ad4e" providerId="ADAL" clId="{1B48F7DA-AF6A-4E90-A688-210BB7E3CE8F}" dt="2023-12-20T11:33:23.362" v="4873" actId="208"/>
          <ac:picMkLst>
            <pc:docMk/>
            <pc:sldMk cId="1036408129" sldId="2075"/>
            <ac:picMk id="9" creationId="{C7FC2FFE-8601-29B6-91CD-AF2EBA4BF056}"/>
          </ac:picMkLst>
        </pc:picChg>
      </pc:sldChg>
      <pc:sldChg chg="addSp delSp modSp add mod">
        <pc:chgData name="Yoel Kortick" userId="167978f5-7f40-4909-85d5-d4149554ad4e" providerId="ADAL" clId="{1B48F7DA-AF6A-4E90-A688-210BB7E3CE8F}" dt="2023-12-20T12:59:00.470" v="7459" actId="1076"/>
        <pc:sldMkLst>
          <pc:docMk/>
          <pc:sldMk cId="1622034759" sldId="2076"/>
        </pc:sldMkLst>
        <pc:spChg chg="mod">
          <ac:chgData name="Yoel Kortick" userId="167978f5-7f40-4909-85d5-d4149554ad4e" providerId="ADAL" clId="{1B48F7DA-AF6A-4E90-A688-210BB7E3CE8F}" dt="2023-12-20T12:58:43.703" v="7438" actId="1076"/>
          <ac:spMkLst>
            <pc:docMk/>
            <pc:sldMk cId="1622034759" sldId="2076"/>
            <ac:spMk id="5" creationId="{3DD46861-DF7A-2403-0037-920041155781}"/>
          </ac:spMkLst>
        </pc:spChg>
        <pc:spChg chg="add mod">
          <ac:chgData name="Yoel Kortick" userId="167978f5-7f40-4909-85d5-d4149554ad4e" providerId="ADAL" clId="{1B48F7DA-AF6A-4E90-A688-210BB7E3CE8F}" dt="2023-12-20T12:58:48.650" v="7448" actId="1035"/>
          <ac:spMkLst>
            <pc:docMk/>
            <pc:sldMk cId="1622034759" sldId="2076"/>
            <ac:spMk id="6" creationId="{832FCAEC-7098-1AF6-E3D8-29493D0BC987}"/>
          </ac:spMkLst>
        </pc:spChg>
        <pc:spChg chg="add mod">
          <ac:chgData name="Yoel Kortick" userId="167978f5-7f40-4909-85d5-d4149554ad4e" providerId="ADAL" clId="{1B48F7DA-AF6A-4E90-A688-210BB7E3CE8F}" dt="2023-12-20T11:34:44.644" v="4950" actId="571"/>
          <ac:spMkLst>
            <pc:docMk/>
            <pc:sldMk cId="1622034759" sldId="2076"/>
            <ac:spMk id="8" creationId="{5D29847B-9D9A-087A-BD81-833BEC174D6C}"/>
          </ac:spMkLst>
        </pc:spChg>
        <pc:spChg chg="add mod">
          <ac:chgData name="Yoel Kortick" userId="167978f5-7f40-4909-85d5-d4149554ad4e" providerId="ADAL" clId="{1B48F7DA-AF6A-4E90-A688-210BB7E3CE8F}" dt="2023-12-20T12:58:57.046" v="7458" actId="1038"/>
          <ac:spMkLst>
            <pc:docMk/>
            <pc:sldMk cId="1622034759" sldId="2076"/>
            <ac:spMk id="10" creationId="{F4E9987A-C03F-60D2-2C3F-9251ECF76F8E}"/>
          </ac:spMkLst>
        </pc:spChg>
        <pc:spChg chg="add mod">
          <ac:chgData name="Yoel Kortick" userId="167978f5-7f40-4909-85d5-d4149554ad4e" providerId="ADAL" clId="{1B48F7DA-AF6A-4E90-A688-210BB7E3CE8F}" dt="2023-12-20T12:59:00.470" v="7459" actId="1076"/>
          <ac:spMkLst>
            <pc:docMk/>
            <pc:sldMk cId="1622034759" sldId="2076"/>
            <ac:spMk id="11" creationId="{BE049447-FFEB-4C54-65D9-49A4FF1CC221}"/>
          </ac:spMkLst>
        </pc:spChg>
        <pc:spChg chg="mod">
          <ac:chgData name="Yoel Kortick" userId="167978f5-7f40-4909-85d5-d4149554ad4e" providerId="ADAL" clId="{1B48F7DA-AF6A-4E90-A688-210BB7E3CE8F}" dt="2023-12-20T12:58:37.363" v="7436" actId="1076"/>
          <ac:spMkLst>
            <pc:docMk/>
            <pc:sldMk cId="1622034759" sldId="2076"/>
            <ac:spMk id="16" creationId="{B2EAFB0F-283B-6DD5-8EF5-A3939B56B78E}"/>
          </ac:spMkLst>
        </pc:spChg>
        <pc:picChg chg="add mod ord">
          <ac:chgData name="Yoel Kortick" userId="167978f5-7f40-4909-85d5-d4149554ad4e" providerId="ADAL" clId="{1B48F7DA-AF6A-4E90-A688-210BB7E3CE8F}" dt="2023-12-20T12:58:52.188" v="7450" actId="1076"/>
          <ac:picMkLst>
            <pc:docMk/>
            <pc:sldMk cId="1622034759" sldId="2076"/>
            <ac:picMk id="4" creationId="{B5F46110-1623-8D44-3898-49AB71A38152}"/>
          </ac:picMkLst>
        </pc:picChg>
        <pc:picChg chg="add mod">
          <ac:chgData name="Yoel Kortick" userId="167978f5-7f40-4909-85d5-d4149554ad4e" providerId="ADAL" clId="{1B48F7DA-AF6A-4E90-A688-210BB7E3CE8F}" dt="2023-12-20T11:34:44.644" v="4950" actId="571"/>
          <ac:picMkLst>
            <pc:docMk/>
            <pc:sldMk cId="1622034759" sldId="2076"/>
            <ac:picMk id="7" creationId="{59DF68C3-646B-ECF4-7EA0-38E2E6973CE9}"/>
          </ac:picMkLst>
        </pc:picChg>
        <pc:picChg chg="del">
          <ac:chgData name="Yoel Kortick" userId="167978f5-7f40-4909-85d5-d4149554ad4e" providerId="ADAL" clId="{1B48F7DA-AF6A-4E90-A688-210BB7E3CE8F}" dt="2023-12-20T11:34:21.835" v="4937" actId="478"/>
          <ac:picMkLst>
            <pc:docMk/>
            <pc:sldMk cId="1622034759" sldId="2076"/>
            <ac:picMk id="9" creationId="{C7FC2FFE-8601-29B6-91CD-AF2EBA4BF056}"/>
          </ac:picMkLst>
        </pc:picChg>
      </pc:sldChg>
      <pc:sldChg chg="addSp delSp modSp add mod">
        <pc:chgData name="Yoel Kortick" userId="167978f5-7f40-4909-85d5-d4149554ad4e" providerId="ADAL" clId="{1B48F7DA-AF6A-4E90-A688-210BB7E3CE8F}" dt="2023-12-21T07:25:25.479" v="8718" actId="208"/>
        <pc:sldMkLst>
          <pc:docMk/>
          <pc:sldMk cId="804512580" sldId="2077"/>
        </pc:sldMkLst>
        <pc:spChg chg="add mod">
          <ac:chgData name="Yoel Kortick" userId="167978f5-7f40-4909-85d5-d4149554ad4e" providerId="ADAL" clId="{1B48F7DA-AF6A-4E90-A688-210BB7E3CE8F}" dt="2023-12-20T12:03:27.493" v="5912" actId="1036"/>
          <ac:spMkLst>
            <pc:docMk/>
            <pc:sldMk cId="804512580" sldId="2077"/>
            <ac:spMk id="5" creationId="{421DB843-5490-D462-2183-848A835283BE}"/>
          </ac:spMkLst>
        </pc:spChg>
        <pc:spChg chg="add mod">
          <ac:chgData name="Yoel Kortick" userId="167978f5-7f40-4909-85d5-d4149554ad4e" providerId="ADAL" clId="{1B48F7DA-AF6A-4E90-A688-210BB7E3CE8F}" dt="2023-12-20T12:03:27.493" v="5912" actId="1036"/>
          <ac:spMkLst>
            <pc:docMk/>
            <pc:sldMk cId="804512580" sldId="2077"/>
            <ac:spMk id="8" creationId="{9210C63D-62F4-5694-6165-CDEA42E76BDA}"/>
          </ac:spMkLst>
        </pc:spChg>
        <pc:spChg chg="add mod">
          <ac:chgData name="Yoel Kortick" userId="167978f5-7f40-4909-85d5-d4149554ad4e" providerId="ADAL" clId="{1B48F7DA-AF6A-4E90-A688-210BB7E3CE8F}" dt="2023-12-20T12:03:27.493" v="5912" actId="1036"/>
          <ac:spMkLst>
            <pc:docMk/>
            <pc:sldMk cId="804512580" sldId="2077"/>
            <ac:spMk id="9" creationId="{D601BFB5-57CE-817B-7ECF-0DA568EF750D}"/>
          </ac:spMkLst>
        </pc:spChg>
        <pc:spChg chg="mod">
          <ac:chgData name="Yoel Kortick" userId="167978f5-7f40-4909-85d5-d4149554ad4e" providerId="ADAL" clId="{1B48F7DA-AF6A-4E90-A688-210BB7E3CE8F}" dt="2023-12-20T13:00:22.959" v="7512" actId="20577"/>
          <ac:spMkLst>
            <pc:docMk/>
            <pc:sldMk cId="804512580" sldId="2077"/>
            <ac:spMk id="10" creationId="{19E9D55E-0049-4072-9DC2-48193A586191}"/>
          </ac:spMkLst>
        </pc:spChg>
        <pc:picChg chg="add del mod ord">
          <ac:chgData name="Yoel Kortick" userId="167978f5-7f40-4909-85d5-d4149554ad4e" providerId="ADAL" clId="{1B48F7DA-AF6A-4E90-A688-210BB7E3CE8F}" dt="2023-12-20T11:59:15.646" v="5815" actId="478"/>
          <ac:picMkLst>
            <pc:docMk/>
            <pc:sldMk cId="804512580" sldId="2077"/>
            <ac:picMk id="4" creationId="{484D0A8C-279F-2B46-BFA4-57D35B8A7ADF}"/>
          </ac:picMkLst>
        </pc:picChg>
        <pc:picChg chg="add mod ord">
          <ac:chgData name="Yoel Kortick" userId="167978f5-7f40-4909-85d5-d4149554ad4e" providerId="ADAL" clId="{1B48F7DA-AF6A-4E90-A688-210BB7E3CE8F}" dt="2023-12-21T07:25:25.479" v="8718" actId="208"/>
          <ac:picMkLst>
            <pc:docMk/>
            <pc:sldMk cId="804512580" sldId="2077"/>
            <ac:picMk id="4" creationId="{DB7C097F-8A73-A66B-5E23-4CD86F0FE8A9}"/>
          </ac:picMkLst>
        </pc:picChg>
        <pc:picChg chg="add del mod ord">
          <ac:chgData name="Yoel Kortick" userId="167978f5-7f40-4909-85d5-d4149554ad4e" providerId="ADAL" clId="{1B48F7DA-AF6A-4E90-A688-210BB7E3CE8F}" dt="2023-12-21T07:25:16.369" v="8704" actId="478"/>
          <ac:picMkLst>
            <pc:docMk/>
            <pc:sldMk cId="804512580" sldId="2077"/>
            <ac:picMk id="7" creationId="{E1539DDA-9675-7C2B-1240-294C10DF69E7}"/>
          </ac:picMkLst>
        </pc:picChg>
      </pc:sldChg>
      <pc:sldChg chg="addSp delSp modSp add mod">
        <pc:chgData name="Yoel Kortick" userId="167978f5-7f40-4909-85d5-d4149554ad4e" providerId="ADAL" clId="{1B48F7DA-AF6A-4E90-A688-210BB7E3CE8F}" dt="2023-12-20T12:05:20.724" v="6033" actId="20577"/>
        <pc:sldMkLst>
          <pc:docMk/>
          <pc:sldMk cId="1435979130" sldId="2078"/>
        </pc:sldMkLst>
        <pc:spChg chg="mod">
          <ac:chgData name="Yoel Kortick" userId="167978f5-7f40-4909-85d5-d4149554ad4e" providerId="ADAL" clId="{1B48F7DA-AF6A-4E90-A688-210BB7E3CE8F}" dt="2023-12-20T12:05:05.865" v="6014" actId="14100"/>
          <ac:spMkLst>
            <pc:docMk/>
            <pc:sldMk cId="1435979130" sldId="2078"/>
            <ac:spMk id="5" creationId="{421DB843-5490-D462-2183-848A835283BE}"/>
          </ac:spMkLst>
        </pc:spChg>
        <pc:spChg chg="add mod">
          <ac:chgData name="Yoel Kortick" userId="167978f5-7f40-4909-85d5-d4149554ad4e" providerId="ADAL" clId="{1B48F7DA-AF6A-4E90-A688-210BB7E3CE8F}" dt="2023-12-20T12:05:12.444" v="6016" actId="14100"/>
          <ac:spMkLst>
            <pc:docMk/>
            <pc:sldMk cId="1435979130" sldId="2078"/>
            <ac:spMk id="7" creationId="{29D286D8-8B31-5C1D-AD12-BFCE9BC7DE4C}"/>
          </ac:spMkLst>
        </pc:spChg>
        <pc:spChg chg="mod">
          <ac:chgData name="Yoel Kortick" userId="167978f5-7f40-4909-85d5-d4149554ad4e" providerId="ADAL" clId="{1B48F7DA-AF6A-4E90-A688-210BB7E3CE8F}" dt="2023-12-20T12:05:20.724" v="6033" actId="20577"/>
          <ac:spMkLst>
            <pc:docMk/>
            <pc:sldMk cId="1435979130" sldId="2078"/>
            <ac:spMk id="10" creationId="{19E9D55E-0049-4072-9DC2-48193A586191}"/>
          </ac:spMkLst>
        </pc:spChg>
        <pc:picChg chg="del">
          <ac:chgData name="Yoel Kortick" userId="167978f5-7f40-4909-85d5-d4149554ad4e" providerId="ADAL" clId="{1B48F7DA-AF6A-4E90-A688-210BB7E3CE8F}" dt="2023-12-20T11:58:44.571" v="5814" actId="478"/>
          <ac:picMkLst>
            <pc:docMk/>
            <pc:sldMk cId="1435979130" sldId="2078"/>
            <ac:picMk id="4" creationId="{484D0A8C-279F-2B46-BFA4-57D35B8A7ADF}"/>
          </ac:picMkLst>
        </pc:picChg>
        <pc:picChg chg="add mod ord">
          <ac:chgData name="Yoel Kortick" userId="167978f5-7f40-4909-85d5-d4149554ad4e" providerId="ADAL" clId="{1B48F7DA-AF6A-4E90-A688-210BB7E3CE8F}" dt="2023-12-20T12:05:15.866" v="6018" actId="208"/>
          <ac:picMkLst>
            <pc:docMk/>
            <pc:sldMk cId="1435979130" sldId="2078"/>
            <ac:picMk id="6" creationId="{E327CD6A-886C-97D8-7C18-4E18D067DB9F}"/>
          </ac:picMkLst>
        </pc:picChg>
      </pc:sldChg>
      <pc:sldChg chg="addSp delSp modSp add mod">
        <pc:chgData name="Yoel Kortick" userId="167978f5-7f40-4909-85d5-d4149554ad4e" providerId="ADAL" clId="{1B48F7DA-AF6A-4E90-A688-210BB7E3CE8F}" dt="2023-12-20T12:01:38.206" v="5898" actId="14100"/>
        <pc:sldMkLst>
          <pc:docMk/>
          <pc:sldMk cId="3719853805" sldId="2079"/>
        </pc:sldMkLst>
        <pc:spChg chg="mod">
          <ac:chgData name="Yoel Kortick" userId="167978f5-7f40-4909-85d5-d4149554ad4e" providerId="ADAL" clId="{1B48F7DA-AF6A-4E90-A688-210BB7E3CE8F}" dt="2023-12-20T12:01:19.773" v="5889" actId="14100"/>
          <ac:spMkLst>
            <pc:docMk/>
            <pc:sldMk cId="3719853805" sldId="2079"/>
            <ac:spMk id="5" creationId="{421DB843-5490-D462-2183-848A835283BE}"/>
          </ac:spMkLst>
        </pc:spChg>
        <pc:spChg chg="mod">
          <ac:chgData name="Yoel Kortick" userId="167978f5-7f40-4909-85d5-d4149554ad4e" providerId="ADAL" clId="{1B48F7DA-AF6A-4E90-A688-210BB7E3CE8F}" dt="2023-12-20T12:01:14.662" v="5887" actId="14100"/>
          <ac:spMkLst>
            <pc:docMk/>
            <pc:sldMk cId="3719853805" sldId="2079"/>
            <ac:spMk id="8" creationId="{9210C63D-62F4-5694-6165-CDEA42E76BDA}"/>
          </ac:spMkLst>
        </pc:spChg>
        <pc:spChg chg="del">
          <ac:chgData name="Yoel Kortick" userId="167978f5-7f40-4909-85d5-d4149554ad4e" providerId="ADAL" clId="{1B48F7DA-AF6A-4E90-A688-210BB7E3CE8F}" dt="2023-12-20T12:01:22.795" v="5890" actId="478"/>
          <ac:spMkLst>
            <pc:docMk/>
            <pc:sldMk cId="3719853805" sldId="2079"/>
            <ac:spMk id="9" creationId="{D601BFB5-57CE-817B-7ECF-0DA568EF750D}"/>
          </ac:spMkLst>
        </pc:spChg>
        <pc:spChg chg="mod">
          <ac:chgData name="Yoel Kortick" userId="167978f5-7f40-4909-85d5-d4149554ad4e" providerId="ADAL" clId="{1B48F7DA-AF6A-4E90-A688-210BB7E3CE8F}" dt="2023-12-20T12:01:38.206" v="5898" actId="14100"/>
          <ac:spMkLst>
            <pc:docMk/>
            <pc:sldMk cId="3719853805" sldId="2079"/>
            <ac:spMk id="10" creationId="{19E9D55E-0049-4072-9DC2-48193A586191}"/>
          </ac:spMkLst>
        </pc:spChg>
        <pc:picChg chg="add del ord">
          <ac:chgData name="Yoel Kortick" userId="167978f5-7f40-4909-85d5-d4149554ad4e" providerId="ADAL" clId="{1B48F7DA-AF6A-4E90-A688-210BB7E3CE8F}" dt="2023-12-20T12:01:02.730" v="5878" actId="478"/>
          <ac:picMkLst>
            <pc:docMk/>
            <pc:sldMk cId="3719853805" sldId="2079"/>
            <ac:picMk id="4" creationId="{A064780F-1DDA-E6D3-2218-1255E4273B39}"/>
          </ac:picMkLst>
        </pc:picChg>
        <pc:picChg chg="del">
          <ac:chgData name="Yoel Kortick" userId="167978f5-7f40-4909-85d5-d4149554ad4e" providerId="ADAL" clId="{1B48F7DA-AF6A-4E90-A688-210BB7E3CE8F}" dt="2023-12-20T12:00:41.540" v="5875" actId="478"/>
          <ac:picMkLst>
            <pc:docMk/>
            <pc:sldMk cId="3719853805" sldId="2079"/>
            <ac:picMk id="7" creationId="{E1539DDA-9675-7C2B-1240-294C10DF69E7}"/>
          </ac:picMkLst>
        </pc:picChg>
        <pc:picChg chg="add mod ord">
          <ac:chgData name="Yoel Kortick" userId="167978f5-7f40-4909-85d5-d4149554ad4e" providerId="ADAL" clId="{1B48F7DA-AF6A-4E90-A688-210BB7E3CE8F}" dt="2023-12-20T12:01:07.968" v="5885" actId="167"/>
          <ac:picMkLst>
            <pc:docMk/>
            <pc:sldMk cId="3719853805" sldId="2079"/>
            <ac:picMk id="11" creationId="{505CCBFD-502F-920E-7431-BE54896DD066}"/>
          </ac:picMkLst>
        </pc:picChg>
        <pc:cxnChg chg="add mod">
          <ac:chgData name="Yoel Kortick" userId="167978f5-7f40-4909-85d5-d4149554ad4e" providerId="ADAL" clId="{1B48F7DA-AF6A-4E90-A688-210BB7E3CE8F}" dt="2023-12-20T12:01:30.039" v="5896" actId="1037"/>
          <ac:cxnSpMkLst>
            <pc:docMk/>
            <pc:sldMk cId="3719853805" sldId="2079"/>
            <ac:cxnSpMk id="13" creationId="{7A9ECD5D-527E-2FC3-EF8C-8CB10CDCD162}"/>
          </ac:cxnSpMkLst>
        </pc:cxnChg>
      </pc:sldChg>
      <pc:sldChg chg="addSp delSp modSp add mod">
        <pc:chgData name="Yoel Kortick" userId="167978f5-7f40-4909-85d5-d4149554ad4e" providerId="ADAL" clId="{1B48F7DA-AF6A-4E90-A688-210BB7E3CE8F}" dt="2023-12-20T12:07:32.125" v="6069" actId="478"/>
        <pc:sldMkLst>
          <pc:docMk/>
          <pc:sldMk cId="3850478938" sldId="2080"/>
        </pc:sldMkLst>
        <pc:spChg chg="mod">
          <ac:chgData name="Yoel Kortick" userId="167978f5-7f40-4909-85d5-d4149554ad4e" providerId="ADAL" clId="{1B48F7DA-AF6A-4E90-A688-210BB7E3CE8F}" dt="2023-12-20T12:07:27.802" v="6067" actId="1037"/>
          <ac:spMkLst>
            <pc:docMk/>
            <pc:sldMk cId="3850478938" sldId="2080"/>
            <ac:spMk id="5" creationId="{421DB843-5490-D462-2183-848A835283BE}"/>
          </ac:spMkLst>
        </pc:spChg>
        <pc:spChg chg="del">
          <ac:chgData name="Yoel Kortick" userId="167978f5-7f40-4909-85d5-d4149554ad4e" providerId="ADAL" clId="{1B48F7DA-AF6A-4E90-A688-210BB7E3CE8F}" dt="2023-12-20T12:07:32.125" v="6069" actId="478"/>
          <ac:spMkLst>
            <pc:docMk/>
            <pc:sldMk cId="3850478938" sldId="2080"/>
            <ac:spMk id="7" creationId="{29D286D8-8B31-5C1D-AD12-BFCE9BC7DE4C}"/>
          </ac:spMkLst>
        </pc:spChg>
        <pc:spChg chg="mod">
          <ac:chgData name="Yoel Kortick" userId="167978f5-7f40-4909-85d5-d4149554ad4e" providerId="ADAL" clId="{1B48F7DA-AF6A-4E90-A688-210BB7E3CE8F}" dt="2023-12-20T12:07:10.149" v="6059" actId="20577"/>
          <ac:spMkLst>
            <pc:docMk/>
            <pc:sldMk cId="3850478938" sldId="2080"/>
            <ac:spMk id="10" creationId="{19E9D55E-0049-4072-9DC2-48193A586191}"/>
          </ac:spMkLst>
        </pc:spChg>
        <pc:picChg chg="add mod ord">
          <ac:chgData name="Yoel Kortick" userId="167978f5-7f40-4909-85d5-d4149554ad4e" providerId="ADAL" clId="{1B48F7DA-AF6A-4E90-A688-210BB7E3CE8F}" dt="2023-12-20T12:07:30.138" v="6068" actId="208"/>
          <ac:picMkLst>
            <pc:docMk/>
            <pc:sldMk cId="3850478938" sldId="2080"/>
            <ac:picMk id="4" creationId="{7F0D6540-B87C-26EE-9577-6B2079A2DBD8}"/>
          </ac:picMkLst>
        </pc:picChg>
        <pc:picChg chg="del">
          <ac:chgData name="Yoel Kortick" userId="167978f5-7f40-4909-85d5-d4149554ad4e" providerId="ADAL" clId="{1B48F7DA-AF6A-4E90-A688-210BB7E3CE8F}" dt="2023-12-20T12:07:13.584" v="6060" actId="478"/>
          <ac:picMkLst>
            <pc:docMk/>
            <pc:sldMk cId="3850478938" sldId="2080"/>
            <ac:picMk id="6" creationId="{E327CD6A-886C-97D8-7C18-4E18D067DB9F}"/>
          </ac:picMkLst>
        </pc:picChg>
      </pc:sldChg>
      <pc:sldChg chg="addSp delSp modSp add mod">
        <pc:chgData name="Yoel Kortick" userId="167978f5-7f40-4909-85d5-d4149554ad4e" providerId="ADAL" clId="{1B48F7DA-AF6A-4E90-A688-210BB7E3CE8F}" dt="2023-12-20T13:00:47.749" v="7515" actId="14100"/>
        <pc:sldMkLst>
          <pc:docMk/>
          <pc:sldMk cId="2981781672" sldId="2081"/>
        </pc:sldMkLst>
        <pc:spChg chg="add mod">
          <ac:chgData name="Yoel Kortick" userId="167978f5-7f40-4909-85d5-d4149554ad4e" providerId="ADAL" clId="{1B48F7DA-AF6A-4E90-A688-210BB7E3CE8F}" dt="2023-12-20T13:00:47.749" v="7515" actId="14100"/>
          <ac:spMkLst>
            <pc:docMk/>
            <pc:sldMk cId="2981781672" sldId="2081"/>
            <ac:spMk id="2" creationId="{5F5A04A9-64F9-199D-7494-2EB498AEF117}"/>
          </ac:spMkLst>
        </pc:spChg>
        <pc:spChg chg="mod">
          <ac:chgData name="Yoel Kortick" userId="167978f5-7f40-4909-85d5-d4149554ad4e" providerId="ADAL" clId="{1B48F7DA-AF6A-4E90-A688-210BB7E3CE8F}" dt="2023-12-20T12:16:59.122" v="6109" actId="14100"/>
          <ac:spMkLst>
            <pc:docMk/>
            <pc:sldMk cId="2981781672" sldId="2081"/>
            <ac:spMk id="5" creationId="{421DB843-5490-D462-2183-848A835283BE}"/>
          </ac:spMkLst>
        </pc:spChg>
        <pc:spChg chg="mod">
          <ac:chgData name="Yoel Kortick" userId="167978f5-7f40-4909-85d5-d4149554ad4e" providerId="ADAL" clId="{1B48F7DA-AF6A-4E90-A688-210BB7E3CE8F}" dt="2023-12-20T12:16:32.832" v="6099" actId="313"/>
          <ac:spMkLst>
            <pc:docMk/>
            <pc:sldMk cId="2981781672" sldId="2081"/>
            <ac:spMk id="10" creationId="{19E9D55E-0049-4072-9DC2-48193A586191}"/>
          </ac:spMkLst>
        </pc:spChg>
        <pc:picChg chg="del">
          <ac:chgData name="Yoel Kortick" userId="167978f5-7f40-4909-85d5-d4149554ad4e" providerId="ADAL" clId="{1B48F7DA-AF6A-4E90-A688-210BB7E3CE8F}" dt="2023-12-20T12:16:47.556" v="6100" actId="478"/>
          <ac:picMkLst>
            <pc:docMk/>
            <pc:sldMk cId="2981781672" sldId="2081"/>
            <ac:picMk id="4" creationId="{7F0D6540-B87C-26EE-9577-6B2079A2DBD8}"/>
          </ac:picMkLst>
        </pc:picChg>
        <pc:picChg chg="add mod ord">
          <ac:chgData name="Yoel Kortick" userId="167978f5-7f40-4909-85d5-d4149554ad4e" providerId="ADAL" clId="{1B48F7DA-AF6A-4E90-A688-210BB7E3CE8F}" dt="2023-12-20T12:16:54.221" v="6107" actId="208"/>
          <ac:picMkLst>
            <pc:docMk/>
            <pc:sldMk cId="2981781672" sldId="2081"/>
            <ac:picMk id="6" creationId="{A0BB7E53-20E1-7555-D275-9B823D90417A}"/>
          </ac:picMkLst>
        </pc:picChg>
      </pc:sldChg>
      <pc:sldChg chg="addSp delSp modSp add mod">
        <pc:chgData name="Yoel Kortick" userId="167978f5-7f40-4909-85d5-d4149554ad4e" providerId="ADAL" clId="{1B48F7DA-AF6A-4E90-A688-210BB7E3CE8F}" dt="2023-12-20T12:28:36.015" v="6232" actId="167"/>
        <pc:sldMkLst>
          <pc:docMk/>
          <pc:sldMk cId="2077187421" sldId="2082"/>
        </pc:sldMkLst>
        <pc:spChg chg="mod">
          <ac:chgData name="Yoel Kortick" userId="167978f5-7f40-4909-85d5-d4149554ad4e" providerId="ADAL" clId="{1B48F7DA-AF6A-4E90-A688-210BB7E3CE8F}" dt="2023-12-20T12:28:26.561" v="6205" actId="14100"/>
          <ac:spMkLst>
            <pc:docMk/>
            <pc:sldMk cId="2077187421" sldId="2082"/>
            <ac:spMk id="5" creationId="{421DB843-5490-D462-2183-848A835283BE}"/>
          </ac:spMkLst>
        </pc:spChg>
        <pc:spChg chg="add mod">
          <ac:chgData name="Yoel Kortick" userId="167978f5-7f40-4909-85d5-d4149554ad4e" providerId="ADAL" clId="{1B48F7DA-AF6A-4E90-A688-210BB7E3CE8F}" dt="2023-12-20T12:28:34.123" v="6231" actId="14100"/>
          <ac:spMkLst>
            <pc:docMk/>
            <pc:sldMk cId="2077187421" sldId="2082"/>
            <ac:spMk id="7" creationId="{AE9708D3-09CC-D510-E014-856756D1030A}"/>
          </ac:spMkLst>
        </pc:spChg>
        <pc:spChg chg="mod">
          <ac:chgData name="Yoel Kortick" userId="167978f5-7f40-4909-85d5-d4149554ad4e" providerId="ADAL" clId="{1B48F7DA-AF6A-4E90-A688-210BB7E3CE8F}" dt="2023-12-20T12:28:18.776" v="6202" actId="313"/>
          <ac:spMkLst>
            <pc:docMk/>
            <pc:sldMk cId="2077187421" sldId="2082"/>
            <ac:spMk id="10" creationId="{19E9D55E-0049-4072-9DC2-48193A586191}"/>
          </ac:spMkLst>
        </pc:spChg>
        <pc:picChg chg="add mod ord">
          <ac:chgData name="Yoel Kortick" userId="167978f5-7f40-4909-85d5-d4149554ad4e" providerId="ADAL" clId="{1B48F7DA-AF6A-4E90-A688-210BB7E3CE8F}" dt="2023-12-20T12:28:36.015" v="6232" actId="167"/>
          <ac:picMkLst>
            <pc:docMk/>
            <pc:sldMk cId="2077187421" sldId="2082"/>
            <ac:picMk id="4" creationId="{E4A012E5-463C-D7FD-0123-87FBAC926CA8}"/>
          </ac:picMkLst>
        </pc:picChg>
        <pc:picChg chg="del">
          <ac:chgData name="Yoel Kortick" userId="167978f5-7f40-4909-85d5-d4149554ad4e" providerId="ADAL" clId="{1B48F7DA-AF6A-4E90-A688-210BB7E3CE8F}" dt="2023-12-20T12:27:54.993" v="6111" actId="478"/>
          <ac:picMkLst>
            <pc:docMk/>
            <pc:sldMk cId="2077187421" sldId="2082"/>
            <ac:picMk id="6" creationId="{A0BB7E53-20E1-7555-D275-9B823D90417A}"/>
          </ac:picMkLst>
        </pc:picChg>
      </pc:sldChg>
      <pc:sldChg chg="addSp delSp modSp add mod">
        <pc:chgData name="Yoel Kortick" userId="167978f5-7f40-4909-85d5-d4149554ad4e" providerId="ADAL" clId="{1B48F7DA-AF6A-4E90-A688-210BB7E3CE8F}" dt="2023-12-20T12:30:38.662" v="6379" actId="1076"/>
        <pc:sldMkLst>
          <pc:docMk/>
          <pc:sldMk cId="4110807980" sldId="2083"/>
        </pc:sldMkLst>
        <pc:spChg chg="mod">
          <ac:chgData name="Yoel Kortick" userId="167978f5-7f40-4909-85d5-d4149554ad4e" providerId="ADAL" clId="{1B48F7DA-AF6A-4E90-A688-210BB7E3CE8F}" dt="2023-12-20T12:30:36.166" v="6378" actId="14100"/>
          <ac:spMkLst>
            <pc:docMk/>
            <pc:sldMk cId="4110807980" sldId="2083"/>
            <ac:spMk id="5" creationId="{421DB843-5490-D462-2183-848A835283BE}"/>
          </ac:spMkLst>
        </pc:spChg>
        <pc:spChg chg="mod">
          <ac:chgData name="Yoel Kortick" userId="167978f5-7f40-4909-85d5-d4149554ad4e" providerId="ADAL" clId="{1B48F7DA-AF6A-4E90-A688-210BB7E3CE8F}" dt="2023-12-20T12:30:38.662" v="6379" actId="1076"/>
          <ac:spMkLst>
            <pc:docMk/>
            <pc:sldMk cId="4110807980" sldId="2083"/>
            <ac:spMk id="7" creationId="{AE9708D3-09CC-D510-E014-856756D1030A}"/>
          </ac:spMkLst>
        </pc:spChg>
        <pc:spChg chg="mod">
          <ac:chgData name="Yoel Kortick" userId="167978f5-7f40-4909-85d5-d4149554ad4e" providerId="ADAL" clId="{1B48F7DA-AF6A-4E90-A688-210BB7E3CE8F}" dt="2023-12-20T12:30:18.335" v="6372" actId="20577"/>
          <ac:spMkLst>
            <pc:docMk/>
            <pc:sldMk cId="4110807980" sldId="2083"/>
            <ac:spMk id="10" creationId="{19E9D55E-0049-4072-9DC2-48193A586191}"/>
          </ac:spMkLst>
        </pc:spChg>
        <pc:picChg chg="del">
          <ac:chgData name="Yoel Kortick" userId="167978f5-7f40-4909-85d5-d4149554ad4e" providerId="ADAL" clId="{1B48F7DA-AF6A-4E90-A688-210BB7E3CE8F}" dt="2023-12-20T12:29:36.601" v="6252" actId="478"/>
          <ac:picMkLst>
            <pc:docMk/>
            <pc:sldMk cId="4110807980" sldId="2083"/>
            <ac:picMk id="4" creationId="{E4A012E5-463C-D7FD-0123-87FBAC926CA8}"/>
          </ac:picMkLst>
        </pc:picChg>
        <pc:picChg chg="add mod ord">
          <ac:chgData name="Yoel Kortick" userId="167978f5-7f40-4909-85d5-d4149554ad4e" providerId="ADAL" clId="{1B48F7DA-AF6A-4E90-A688-210BB7E3CE8F}" dt="2023-12-20T12:30:27.502" v="6376" actId="167"/>
          <ac:picMkLst>
            <pc:docMk/>
            <pc:sldMk cId="4110807980" sldId="2083"/>
            <ac:picMk id="6" creationId="{E80F0FE8-FA50-EE5F-7EDA-B7526A0D6B1E}"/>
          </ac:picMkLst>
        </pc:picChg>
      </pc:sldChg>
      <pc:sldChg chg="addSp delSp modSp add mod">
        <pc:chgData name="Yoel Kortick" userId="167978f5-7f40-4909-85d5-d4149554ad4e" providerId="ADAL" clId="{1B48F7DA-AF6A-4E90-A688-210BB7E3CE8F}" dt="2023-12-20T12:40:00.368" v="6419" actId="14100"/>
        <pc:sldMkLst>
          <pc:docMk/>
          <pc:sldMk cId="2149653344" sldId="2084"/>
        </pc:sldMkLst>
        <pc:spChg chg="mod">
          <ac:chgData name="Yoel Kortick" userId="167978f5-7f40-4909-85d5-d4149554ad4e" providerId="ADAL" clId="{1B48F7DA-AF6A-4E90-A688-210BB7E3CE8F}" dt="2023-12-20T12:39:49.436" v="6416" actId="14100"/>
          <ac:spMkLst>
            <pc:docMk/>
            <pc:sldMk cId="2149653344" sldId="2084"/>
            <ac:spMk id="5" creationId="{421DB843-5490-D462-2183-848A835283BE}"/>
          </ac:spMkLst>
        </pc:spChg>
        <pc:spChg chg="mod">
          <ac:chgData name="Yoel Kortick" userId="167978f5-7f40-4909-85d5-d4149554ad4e" providerId="ADAL" clId="{1B48F7DA-AF6A-4E90-A688-210BB7E3CE8F}" dt="2023-12-20T12:40:00.368" v="6419" actId="14100"/>
          <ac:spMkLst>
            <pc:docMk/>
            <pc:sldMk cId="2149653344" sldId="2084"/>
            <ac:spMk id="7" creationId="{AE9708D3-09CC-D510-E014-856756D1030A}"/>
          </ac:spMkLst>
        </pc:spChg>
        <pc:spChg chg="mod">
          <ac:chgData name="Yoel Kortick" userId="167978f5-7f40-4909-85d5-d4149554ad4e" providerId="ADAL" clId="{1B48F7DA-AF6A-4E90-A688-210BB7E3CE8F}" dt="2023-12-20T12:39:35.213" v="6412" actId="20577"/>
          <ac:spMkLst>
            <pc:docMk/>
            <pc:sldMk cId="2149653344" sldId="2084"/>
            <ac:spMk id="10" creationId="{19E9D55E-0049-4072-9DC2-48193A586191}"/>
          </ac:spMkLst>
        </pc:spChg>
        <pc:picChg chg="add mod ord">
          <ac:chgData name="Yoel Kortick" userId="167978f5-7f40-4909-85d5-d4149554ad4e" providerId="ADAL" clId="{1B48F7DA-AF6A-4E90-A688-210BB7E3CE8F}" dt="2023-12-20T12:39:44.288" v="6414" actId="167"/>
          <ac:picMkLst>
            <pc:docMk/>
            <pc:sldMk cId="2149653344" sldId="2084"/>
            <ac:picMk id="4" creationId="{3EC9DBA7-39AB-1A02-5A56-08D6296A1AB6}"/>
          </ac:picMkLst>
        </pc:picChg>
        <pc:picChg chg="del">
          <ac:chgData name="Yoel Kortick" userId="167978f5-7f40-4909-85d5-d4149554ad4e" providerId="ADAL" clId="{1B48F7DA-AF6A-4E90-A688-210BB7E3CE8F}" dt="2023-12-20T12:39:27.317" v="6398" actId="478"/>
          <ac:picMkLst>
            <pc:docMk/>
            <pc:sldMk cId="2149653344" sldId="2084"/>
            <ac:picMk id="6" creationId="{E80F0FE8-FA50-EE5F-7EDA-B7526A0D6B1E}"/>
          </ac:picMkLst>
        </pc:picChg>
      </pc:sldChg>
      <pc:sldChg chg="addSp delSp modSp add mod">
        <pc:chgData name="Yoel Kortick" userId="167978f5-7f40-4909-85d5-d4149554ad4e" providerId="ADAL" clId="{1B48F7DA-AF6A-4E90-A688-210BB7E3CE8F}" dt="2023-12-20T12:43:07.307" v="6569" actId="1035"/>
        <pc:sldMkLst>
          <pc:docMk/>
          <pc:sldMk cId="2509125860" sldId="2085"/>
        </pc:sldMkLst>
        <pc:spChg chg="mod">
          <ac:chgData name="Yoel Kortick" userId="167978f5-7f40-4909-85d5-d4149554ad4e" providerId="ADAL" clId="{1B48F7DA-AF6A-4E90-A688-210BB7E3CE8F}" dt="2023-12-20T12:42:09.793" v="6536" actId="1035"/>
          <ac:spMkLst>
            <pc:docMk/>
            <pc:sldMk cId="2509125860" sldId="2085"/>
            <ac:spMk id="5" creationId="{421DB843-5490-D462-2183-848A835283BE}"/>
          </ac:spMkLst>
        </pc:spChg>
        <pc:spChg chg="mod">
          <ac:chgData name="Yoel Kortick" userId="167978f5-7f40-4909-85d5-d4149554ad4e" providerId="ADAL" clId="{1B48F7DA-AF6A-4E90-A688-210BB7E3CE8F}" dt="2023-12-20T12:42:09.793" v="6536" actId="1035"/>
          <ac:spMkLst>
            <pc:docMk/>
            <pc:sldMk cId="2509125860" sldId="2085"/>
            <ac:spMk id="7" creationId="{AE9708D3-09CC-D510-E014-856756D1030A}"/>
          </ac:spMkLst>
        </pc:spChg>
        <pc:spChg chg="mod">
          <ac:chgData name="Yoel Kortick" userId="167978f5-7f40-4909-85d5-d4149554ad4e" providerId="ADAL" clId="{1B48F7DA-AF6A-4E90-A688-210BB7E3CE8F}" dt="2023-12-20T12:43:00.126" v="6565" actId="20577"/>
          <ac:spMkLst>
            <pc:docMk/>
            <pc:sldMk cId="2509125860" sldId="2085"/>
            <ac:spMk id="10" creationId="{19E9D55E-0049-4072-9DC2-48193A586191}"/>
          </ac:spMkLst>
        </pc:spChg>
        <pc:spChg chg="add mod">
          <ac:chgData name="Yoel Kortick" userId="167978f5-7f40-4909-85d5-d4149554ad4e" providerId="ADAL" clId="{1B48F7DA-AF6A-4E90-A688-210BB7E3CE8F}" dt="2023-12-20T12:43:07.307" v="6569" actId="1035"/>
          <ac:spMkLst>
            <pc:docMk/>
            <pc:sldMk cId="2509125860" sldId="2085"/>
            <ac:spMk id="11" creationId="{6D25E8E1-9F22-D5F7-F190-54D8B7B85F71}"/>
          </ac:spMkLst>
        </pc:spChg>
        <pc:spChg chg="add del mod">
          <ac:chgData name="Yoel Kortick" userId="167978f5-7f40-4909-85d5-d4149554ad4e" providerId="ADAL" clId="{1B48F7DA-AF6A-4E90-A688-210BB7E3CE8F}" dt="2023-12-20T12:42:53.462" v="6554" actId="478"/>
          <ac:spMkLst>
            <pc:docMk/>
            <pc:sldMk cId="2509125860" sldId="2085"/>
            <ac:spMk id="12" creationId="{A007C298-D83F-162A-AF8A-945DECA08DA6}"/>
          </ac:spMkLst>
        </pc:spChg>
        <pc:spChg chg="add mod">
          <ac:chgData name="Yoel Kortick" userId="167978f5-7f40-4909-85d5-d4149554ad4e" providerId="ADAL" clId="{1B48F7DA-AF6A-4E90-A688-210BB7E3CE8F}" dt="2023-12-20T12:43:07.307" v="6569" actId="1035"/>
          <ac:spMkLst>
            <pc:docMk/>
            <pc:sldMk cId="2509125860" sldId="2085"/>
            <ac:spMk id="13" creationId="{742E9619-E8FB-AB38-2C3D-AB880B9CB17C}"/>
          </ac:spMkLst>
        </pc:spChg>
        <pc:picChg chg="del">
          <ac:chgData name="Yoel Kortick" userId="167978f5-7f40-4909-85d5-d4149554ad4e" providerId="ADAL" clId="{1B48F7DA-AF6A-4E90-A688-210BB7E3CE8F}" dt="2023-12-20T12:41:19.634" v="6501" actId="478"/>
          <ac:picMkLst>
            <pc:docMk/>
            <pc:sldMk cId="2509125860" sldId="2085"/>
            <ac:picMk id="4" creationId="{3EC9DBA7-39AB-1A02-5A56-08D6296A1AB6}"/>
          </ac:picMkLst>
        </pc:picChg>
        <pc:picChg chg="add mod ord">
          <ac:chgData name="Yoel Kortick" userId="167978f5-7f40-4909-85d5-d4149554ad4e" providerId="ADAL" clId="{1B48F7DA-AF6A-4E90-A688-210BB7E3CE8F}" dt="2023-12-20T12:42:09.793" v="6536" actId="1035"/>
          <ac:picMkLst>
            <pc:docMk/>
            <pc:sldMk cId="2509125860" sldId="2085"/>
            <ac:picMk id="6" creationId="{76ED9115-ED00-D6A6-0FC7-0ED44FA4DA7D}"/>
          </ac:picMkLst>
        </pc:picChg>
        <pc:picChg chg="add mod ord">
          <ac:chgData name="Yoel Kortick" userId="167978f5-7f40-4909-85d5-d4149554ad4e" providerId="ADAL" clId="{1B48F7DA-AF6A-4E90-A688-210BB7E3CE8F}" dt="2023-12-20T12:43:07.307" v="6569" actId="1035"/>
          <ac:picMkLst>
            <pc:docMk/>
            <pc:sldMk cId="2509125860" sldId="2085"/>
            <ac:picMk id="9" creationId="{7690029D-51D4-13EE-C7F8-0655B30D8703}"/>
          </ac:picMkLst>
        </pc:picChg>
      </pc:sldChg>
      <pc:sldChg chg="modSp add del mod">
        <pc:chgData name="Yoel Kortick" userId="167978f5-7f40-4909-85d5-d4149554ad4e" providerId="ADAL" clId="{1B48F7DA-AF6A-4E90-A688-210BB7E3CE8F}" dt="2023-12-21T07:28:00.526" v="8720" actId="47"/>
        <pc:sldMkLst>
          <pc:docMk/>
          <pc:sldMk cId="3727327002" sldId="2086"/>
        </pc:sldMkLst>
        <pc:spChg chg="mod">
          <ac:chgData name="Yoel Kortick" userId="167978f5-7f40-4909-85d5-d4149554ad4e" providerId="ADAL" clId="{1B48F7DA-AF6A-4E90-A688-210BB7E3CE8F}" dt="2023-12-20T13:03:36.790" v="7646" actId="403"/>
          <ac:spMkLst>
            <pc:docMk/>
            <pc:sldMk cId="3727327002" sldId="2086"/>
            <ac:spMk id="4" creationId="{2490F34D-A7E2-4EA9-8B1A-78371A1F1CD1}"/>
          </ac:spMkLst>
        </pc:spChg>
      </pc:sldChg>
      <pc:sldChg chg="addSp delSp modSp add mod">
        <pc:chgData name="Yoel Kortick" userId="167978f5-7f40-4909-85d5-d4149554ad4e" providerId="ADAL" clId="{1B48F7DA-AF6A-4E90-A688-210BB7E3CE8F}" dt="2023-12-20T13:02:21.031" v="7560" actId="208"/>
        <pc:sldMkLst>
          <pc:docMk/>
          <pc:sldMk cId="2080693812" sldId="2087"/>
        </pc:sldMkLst>
        <pc:spChg chg="del">
          <ac:chgData name="Yoel Kortick" userId="167978f5-7f40-4909-85d5-d4149554ad4e" providerId="ADAL" clId="{1B48F7DA-AF6A-4E90-A688-210BB7E3CE8F}" dt="2023-12-20T13:02:07.136" v="7554" actId="478"/>
          <ac:spMkLst>
            <pc:docMk/>
            <pc:sldMk cId="2080693812" sldId="2087"/>
            <ac:spMk id="5" creationId="{421DB843-5490-D462-2183-848A835283BE}"/>
          </ac:spMkLst>
        </pc:spChg>
        <pc:spChg chg="del">
          <ac:chgData name="Yoel Kortick" userId="167978f5-7f40-4909-85d5-d4149554ad4e" providerId="ADAL" clId="{1B48F7DA-AF6A-4E90-A688-210BB7E3CE8F}" dt="2023-12-20T13:02:07.136" v="7554" actId="478"/>
          <ac:spMkLst>
            <pc:docMk/>
            <pc:sldMk cId="2080693812" sldId="2087"/>
            <ac:spMk id="7" creationId="{AE9708D3-09CC-D510-E014-856756D1030A}"/>
          </ac:spMkLst>
        </pc:spChg>
        <pc:spChg chg="mod">
          <ac:chgData name="Yoel Kortick" userId="167978f5-7f40-4909-85d5-d4149554ad4e" providerId="ADAL" clId="{1B48F7DA-AF6A-4E90-A688-210BB7E3CE8F}" dt="2023-12-20T13:02:01.824" v="7553" actId="20577"/>
          <ac:spMkLst>
            <pc:docMk/>
            <pc:sldMk cId="2080693812" sldId="2087"/>
            <ac:spMk id="10" creationId="{19E9D55E-0049-4072-9DC2-48193A586191}"/>
          </ac:spMkLst>
        </pc:spChg>
        <pc:spChg chg="mod">
          <ac:chgData name="Yoel Kortick" userId="167978f5-7f40-4909-85d5-d4149554ad4e" providerId="ADAL" clId="{1B48F7DA-AF6A-4E90-A688-210BB7E3CE8F}" dt="2023-12-20T13:02:18.489" v="7559" actId="14100"/>
          <ac:spMkLst>
            <pc:docMk/>
            <pc:sldMk cId="2080693812" sldId="2087"/>
            <ac:spMk id="11" creationId="{6D25E8E1-9F22-D5F7-F190-54D8B7B85F71}"/>
          </ac:spMkLst>
        </pc:spChg>
        <pc:spChg chg="del">
          <ac:chgData name="Yoel Kortick" userId="167978f5-7f40-4909-85d5-d4149554ad4e" providerId="ADAL" clId="{1B48F7DA-AF6A-4E90-A688-210BB7E3CE8F}" dt="2023-12-20T13:02:07.136" v="7554" actId="478"/>
          <ac:spMkLst>
            <pc:docMk/>
            <pc:sldMk cId="2080693812" sldId="2087"/>
            <ac:spMk id="13" creationId="{742E9619-E8FB-AB38-2C3D-AB880B9CB17C}"/>
          </ac:spMkLst>
        </pc:spChg>
        <pc:picChg chg="add mod ord">
          <ac:chgData name="Yoel Kortick" userId="167978f5-7f40-4909-85d5-d4149554ad4e" providerId="ADAL" clId="{1B48F7DA-AF6A-4E90-A688-210BB7E3CE8F}" dt="2023-12-20T13:02:21.031" v="7560" actId="208"/>
          <ac:picMkLst>
            <pc:docMk/>
            <pc:sldMk cId="2080693812" sldId="2087"/>
            <ac:picMk id="4" creationId="{8EF10261-11B4-B7CD-4CA5-DCD4A4C32F61}"/>
          </ac:picMkLst>
        </pc:picChg>
        <pc:picChg chg="del">
          <ac:chgData name="Yoel Kortick" userId="167978f5-7f40-4909-85d5-d4149554ad4e" providerId="ADAL" clId="{1B48F7DA-AF6A-4E90-A688-210BB7E3CE8F}" dt="2023-12-20T13:02:07.136" v="7554" actId="478"/>
          <ac:picMkLst>
            <pc:docMk/>
            <pc:sldMk cId="2080693812" sldId="2087"/>
            <ac:picMk id="6" creationId="{76ED9115-ED00-D6A6-0FC7-0ED44FA4DA7D}"/>
          </ac:picMkLst>
        </pc:picChg>
        <pc:picChg chg="del">
          <ac:chgData name="Yoel Kortick" userId="167978f5-7f40-4909-85d5-d4149554ad4e" providerId="ADAL" clId="{1B48F7DA-AF6A-4E90-A688-210BB7E3CE8F}" dt="2023-12-20T13:02:09.206" v="7555" actId="478"/>
          <ac:picMkLst>
            <pc:docMk/>
            <pc:sldMk cId="2080693812" sldId="2087"/>
            <ac:picMk id="9" creationId="{7690029D-51D4-13EE-C7F8-0655B30D8703}"/>
          </ac:picMkLst>
        </pc:picChg>
      </pc:sldChg>
      <pc:sldChg chg="modSp add mod ord">
        <pc:chgData name="Yoel Kortick" userId="167978f5-7f40-4909-85d5-d4149554ad4e" providerId="ADAL" clId="{1B48F7DA-AF6A-4E90-A688-210BB7E3CE8F}" dt="2023-12-21T04:15:51.542" v="7672" actId="20577"/>
        <pc:sldMkLst>
          <pc:docMk/>
          <pc:sldMk cId="155353832" sldId="2088"/>
        </pc:sldMkLst>
        <pc:spChg chg="mod">
          <ac:chgData name="Yoel Kortick" userId="167978f5-7f40-4909-85d5-d4149554ad4e" providerId="ADAL" clId="{1B48F7DA-AF6A-4E90-A688-210BB7E3CE8F}" dt="2023-12-21T04:15:51.542" v="7672" actId="20577"/>
          <ac:spMkLst>
            <pc:docMk/>
            <pc:sldMk cId="155353832" sldId="2088"/>
            <ac:spMk id="3" creationId="{440E2C51-CB70-4EE1-8E6B-DADCB74DEC44}"/>
          </ac:spMkLst>
        </pc:spChg>
      </pc:sldChg>
      <pc:sldChg chg="modSp add mod">
        <pc:chgData name="Yoel Kortick" userId="167978f5-7f40-4909-85d5-d4149554ad4e" providerId="ADAL" clId="{1B48F7DA-AF6A-4E90-A688-210BB7E3CE8F}" dt="2023-12-21T04:22:50.069" v="8405" actId="6549"/>
        <pc:sldMkLst>
          <pc:docMk/>
          <pc:sldMk cId="3336179988" sldId="2089"/>
        </pc:sldMkLst>
        <pc:spChg chg="mod">
          <ac:chgData name="Yoel Kortick" userId="167978f5-7f40-4909-85d5-d4149554ad4e" providerId="ADAL" clId="{1B48F7DA-AF6A-4E90-A688-210BB7E3CE8F}" dt="2023-12-21T04:16:10.965" v="7686" actId="20577"/>
          <ac:spMkLst>
            <pc:docMk/>
            <pc:sldMk cId="3336179988" sldId="2089"/>
            <ac:spMk id="3" creationId="{4FC18B40-6547-41EC-8A0E-1C8F40E0A42F}"/>
          </ac:spMkLst>
        </pc:spChg>
        <pc:spChg chg="mod">
          <ac:chgData name="Yoel Kortick" userId="167978f5-7f40-4909-85d5-d4149554ad4e" providerId="ADAL" clId="{1B48F7DA-AF6A-4E90-A688-210BB7E3CE8F}" dt="2023-12-21T04:22:50.069" v="8405" actId="6549"/>
          <ac:spMkLst>
            <pc:docMk/>
            <pc:sldMk cId="3336179988" sldId="2089"/>
            <ac:spMk id="4" creationId="{2490F34D-A7E2-4EA9-8B1A-78371A1F1CD1}"/>
          </ac:spMkLst>
        </pc:spChg>
      </pc:sldChg>
      <pc:sldChg chg="addSp modSp add mod">
        <pc:chgData name="Yoel Kortick" userId="167978f5-7f40-4909-85d5-d4149554ad4e" providerId="ADAL" clId="{1B48F7DA-AF6A-4E90-A688-210BB7E3CE8F}" dt="2023-12-21T04:23:31.843" v="8443" actId="208"/>
        <pc:sldMkLst>
          <pc:docMk/>
          <pc:sldMk cId="3489711929" sldId="2090"/>
        </pc:sldMkLst>
        <pc:spChg chg="mod">
          <ac:chgData name="Yoel Kortick" userId="167978f5-7f40-4909-85d5-d4149554ad4e" providerId="ADAL" clId="{1B48F7DA-AF6A-4E90-A688-210BB7E3CE8F}" dt="2023-12-21T04:23:23.941" v="8439" actId="14100"/>
          <ac:spMkLst>
            <pc:docMk/>
            <pc:sldMk cId="3489711929" sldId="2090"/>
            <ac:spMk id="4" creationId="{2490F34D-A7E2-4EA9-8B1A-78371A1F1CD1}"/>
          </ac:spMkLst>
        </pc:spChg>
        <pc:picChg chg="add mod">
          <ac:chgData name="Yoel Kortick" userId="167978f5-7f40-4909-85d5-d4149554ad4e" providerId="ADAL" clId="{1B48F7DA-AF6A-4E90-A688-210BB7E3CE8F}" dt="2023-12-21T04:23:31.843" v="8443" actId="208"/>
          <ac:picMkLst>
            <pc:docMk/>
            <pc:sldMk cId="3489711929" sldId="2090"/>
            <ac:picMk id="5" creationId="{F71E4D7A-2943-108C-D8E6-4888CC25C969}"/>
          </ac:picMkLst>
        </pc:picChg>
      </pc:sldChg>
      <pc:sldChg chg="addSp modSp add mod">
        <pc:chgData name="Yoel Kortick" userId="167978f5-7f40-4909-85d5-d4149554ad4e" providerId="ADAL" clId="{1B48F7DA-AF6A-4E90-A688-210BB7E3CE8F}" dt="2023-12-21T04:29:30.247" v="8524" actId="11529"/>
        <pc:sldMkLst>
          <pc:docMk/>
          <pc:sldMk cId="3317938502" sldId="2091"/>
        </pc:sldMkLst>
        <pc:spChg chg="mod">
          <ac:chgData name="Yoel Kortick" userId="167978f5-7f40-4909-85d5-d4149554ad4e" providerId="ADAL" clId="{1B48F7DA-AF6A-4E90-A688-210BB7E3CE8F}" dt="2023-12-21T04:23:59.226" v="8470" actId="14100"/>
          <ac:spMkLst>
            <pc:docMk/>
            <pc:sldMk cId="3317938502" sldId="2091"/>
            <ac:spMk id="4" creationId="{2490F34D-A7E2-4EA9-8B1A-78371A1F1CD1}"/>
          </ac:spMkLst>
        </pc:spChg>
        <pc:spChg chg="add">
          <ac:chgData name="Yoel Kortick" userId="167978f5-7f40-4909-85d5-d4149554ad4e" providerId="ADAL" clId="{1B48F7DA-AF6A-4E90-A688-210BB7E3CE8F}" dt="2023-12-21T04:25:24.838" v="8474" actId="11529"/>
          <ac:spMkLst>
            <pc:docMk/>
            <pc:sldMk cId="3317938502" sldId="2091"/>
            <ac:spMk id="6" creationId="{293A4F41-DA8C-4AEB-AA24-902710E3CC76}"/>
          </ac:spMkLst>
        </pc:spChg>
        <pc:spChg chg="add">
          <ac:chgData name="Yoel Kortick" userId="167978f5-7f40-4909-85d5-d4149554ad4e" providerId="ADAL" clId="{1B48F7DA-AF6A-4E90-A688-210BB7E3CE8F}" dt="2023-12-21T04:29:30.247" v="8524" actId="11529"/>
          <ac:spMkLst>
            <pc:docMk/>
            <pc:sldMk cId="3317938502" sldId="2091"/>
            <ac:spMk id="7" creationId="{F4B0E29F-8A80-5695-3AC4-B5ABFCF34372}"/>
          </ac:spMkLst>
        </pc:spChg>
        <pc:picChg chg="add mod">
          <ac:chgData name="Yoel Kortick" userId="167978f5-7f40-4909-85d5-d4149554ad4e" providerId="ADAL" clId="{1B48F7DA-AF6A-4E90-A688-210BB7E3CE8F}" dt="2023-12-21T04:25:17.350" v="8473" actId="208"/>
          <ac:picMkLst>
            <pc:docMk/>
            <pc:sldMk cId="3317938502" sldId="2091"/>
            <ac:picMk id="5" creationId="{2A67F045-61E2-7758-8B95-980C848E58E9}"/>
          </ac:picMkLst>
        </pc:picChg>
      </pc:sldChg>
      <pc:sldChg chg="addSp delSp modSp add mod">
        <pc:chgData name="Yoel Kortick" userId="167978f5-7f40-4909-85d5-d4149554ad4e" providerId="ADAL" clId="{1B48F7DA-AF6A-4E90-A688-210BB7E3CE8F}" dt="2023-12-21T04:27:06.196" v="8522" actId="208"/>
        <pc:sldMkLst>
          <pc:docMk/>
          <pc:sldMk cId="1624540354" sldId="2092"/>
        </pc:sldMkLst>
        <pc:spChg chg="mod">
          <ac:chgData name="Yoel Kortick" userId="167978f5-7f40-4909-85d5-d4149554ad4e" providerId="ADAL" clId="{1B48F7DA-AF6A-4E90-A688-210BB7E3CE8F}" dt="2023-12-21T04:26:58.060" v="8517" actId="6549"/>
          <ac:spMkLst>
            <pc:docMk/>
            <pc:sldMk cId="1624540354" sldId="2092"/>
            <ac:spMk id="4" creationId="{2490F34D-A7E2-4EA9-8B1A-78371A1F1CD1}"/>
          </ac:spMkLst>
        </pc:spChg>
        <pc:picChg chg="del">
          <ac:chgData name="Yoel Kortick" userId="167978f5-7f40-4909-85d5-d4149554ad4e" providerId="ADAL" clId="{1B48F7DA-AF6A-4E90-A688-210BB7E3CE8F}" dt="2023-12-21T04:27:00.134" v="8518" actId="478"/>
          <ac:picMkLst>
            <pc:docMk/>
            <pc:sldMk cId="1624540354" sldId="2092"/>
            <ac:picMk id="5" creationId="{2A67F045-61E2-7758-8B95-980C848E58E9}"/>
          </ac:picMkLst>
        </pc:picChg>
        <pc:picChg chg="add mod">
          <ac:chgData name="Yoel Kortick" userId="167978f5-7f40-4909-85d5-d4149554ad4e" providerId="ADAL" clId="{1B48F7DA-AF6A-4E90-A688-210BB7E3CE8F}" dt="2023-12-21T04:27:06.196" v="8522" actId="208"/>
          <ac:picMkLst>
            <pc:docMk/>
            <pc:sldMk cId="1624540354" sldId="2092"/>
            <ac:picMk id="7" creationId="{7BA5B949-CB58-379F-176A-7411232F0996}"/>
          </ac:picMkLst>
        </pc:picChg>
      </pc:sldChg>
      <pc:sldChg chg="addSp delSp modSp add mod">
        <pc:chgData name="Yoel Kortick" userId="167978f5-7f40-4909-85d5-d4149554ad4e" providerId="ADAL" clId="{1B48F7DA-AF6A-4E90-A688-210BB7E3CE8F}" dt="2023-12-21T04:30:34.103" v="8540" actId="208"/>
        <pc:sldMkLst>
          <pc:docMk/>
          <pc:sldMk cId="3182911485" sldId="2093"/>
        </pc:sldMkLst>
        <pc:spChg chg="mod">
          <ac:chgData name="Yoel Kortick" userId="167978f5-7f40-4909-85d5-d4149554ad4e" providerId="ADAL" clId="{1B48F7DA-AF6A-4E90-A688-210BB7E3CE8F}" dt="2023-12-21T04:30:20.425" v="8536" actId="1076"/>
          <ac:spMkLst>
            <pc:docMk/>
            <pc:sldMk cId="3182911485" sldId="2093"/>
            <ac:spMk id="6" creationId="{293A4F41-DA8C-4AEB-AA24-902710E3CC76}"/>
          </ac:spMkLst>
        </pc:spChg>
        <pc:spChg chg="add mod">
          <ac:chgData name="Yoel Kortick" userId="167978f5-7f40-4909-85d5-d4149554ad4e" providerId="ADAL" clId="{1B48F7DA-AF6A-4E90-A688-210BB7E3CE8F}" dt="2023-12-21T04:30:18.153" v="8535" actId="571"/>
          <ac:spMkLst>
            <pc:docMk/>
            <pc:sldMk cId="3182911485" sldId="2093"/>
            <ac:spMk id="9" creationId="{0DBD7E58-B655-4383-75BB-EC6C8FAE1DAF}"/>
          </ac:spMkLst>
        </pc:spChg>
        <pc:spChg chg="add mod">
          <ac:chgData name="Yoel Kortick" userId="167978f5-7f40-4909-85d5-d4149554ad4e" providerId="ADAL" clId="{1B48F7DA-AF6A-4E90-A688-210BB7E3CE8F}" dt="2023-12-21T04:30:30.310" v="8539" actId="14100"/>
          <ac:spMkLst>
            <pc:docMk/>
            <pc:sldMk cId="3182911485" sldId="2093"/>
            <ac:spMk id="10" creationId="{6714437A-F419-61D4-C48C-ACF4FD80A392}"/>
          </ac:spMkLst>
        </pc:spChg>
        <pc:picChg chg="del">
          <ac:chgData name="Yoel Kortick" userId="167978f5-7f40-4909-85d5-d4149554ad4e" providerId="ADAL" clId="{1B48F7DA-AF6A-4E90-A688-210BB7E3CE8F}" dt="2023-12-21T04:29:53.025" v="8525" actId="478"/>
          <ac:picMkLst>
            <pc:docMk/>
            <pc:sldMk cId="3182911485" sldId="2093"/>
            <ac:picMk id="5" creationId="{2A67F045-61E2-7758-8B95-980C848E58E9}"/>
          </ac:picMkLst>
        </pc:picChg>
        <pc:picChg chg="add mod ord">
          <ac:chgData name="Yoel Kortick" userId="167978f5-7f40-4909-85d5-d4149554ad4e" providerId="ADAL" clId="{1B48F7DA-AF6A-4E90-A688-210BB7E3CE8F}" dt="2023-12-21T04:30:34.103" v="8540" actId="208"/>
          <ac:picMkLst>
            <pc:docMk/>
            <pc:sldMk cId="3182911485" sldId="2093"/>
            <ac:picMk id="7" creationId="{0540DE18-3E04-9501-6706-9C6DF8D32B33}"/>
          </ac:picMkLst>
        </pc:picChg>
        <pc:picChg chg="add mod">
          <ac:chgData name="Yoel Kortick" userId="167978f5-7f40-4909-85d5-d4149554ad4e" providerId="ADAL" clId="{1B48F7DA-AF6A-4E90-A688-210BB7E3CE8F}" dt="2023-12-21T04:30:18.153" v="8535" actId="571"/>
          <ac:picMkLst>
            <pc:docMk/>
            <pc:sldMk cId="3182911485" sldId="2093"/>
            <ac:picMk id="8" creationId="{E1D3BA00-BC28-DE67-EE0C-0A1B4E51E9A3}"/>
          </ac:picMkLst>
        </pc:picChg>
      </pc:sldChg>
      <pc:sldChg chg="addSp delSp modSp add mod">
        <pc:chgData name="Yoel Kortick" userId="167978f5-7f40-4909-85d5-d4149554ad4e" providerId="ADAL" clId="{1B48F7DA-AF6A-4E90-A688-210BB7E3CE8F}" dt="2023-12-21T04:31:31.861" v="8551" actId="208"/>
        <pc:sldMkLst>
          <pc:docMk/>
          <pc:sldMk cId="575746005" sldId="2094"/>
        </pc:sldMkLst>
        <pc:spChg chg="mod">
          <ac:chgData name="Yoel Kortick" userId="167978f5-7f40-4909-85d5-d4149554ad4e" providerId="ADAL" clId="{1B48F7DA-AF6A-4E90-A688-210BB7E3CE8F}" dt="2023-12-21T04:30:43.497" v="8545" actId="20577"/>
          <ac:spMkLst>
            <pc:docMk/>
            <pc:sldMk cId="575746005" sldId="2094"/>
            <ac:spMk id="4" creationId="{2490F34D-A7E2-4EA9-8B1A-78371A1F1CD1}"/>
          </ac:spMkLst>
        </pc:spChg>
        <pc:picChg chg="add mod">
          <ac:chgData name="Yoel Kortick" userId="167978f5-7f40-4909-85d5-d4149554ad4e" providerId="ADAL" clId="{1B48F7DA-AF6A-4E90-A688-210BB7E3CE8F}" dt="2023-12-21T04:31:31.861" v="8551" actId="208"/>
          <ac:picMkLst>
            <pc:docMk/>
            <pc:sldMk cId="575746005" sldId="2094"/>
            <ac:picMk id="5" creationId="{04D1BAA1-0556-C812-B524-5B78E8896CE6}"/>
          </ac:picMkLst>
        </pc:picChg>
        <pc:picChg chg="del">
          <ac:chgData name="Yoel Kortick" userId="167978f5-7f40-4909-85d5-d4149554ad4e" providerId="ADAL" clId="{1B48F7DA-AF6A-4E90-A688-210BB7E3CE8F}" dt="2023-12-21T04:31:21.613" v="8546" actId="478"/>
          <ac:picMkLst>
            <pc:docMk/>
            <pc:sldMk cId="575746005" sldId="2094"/>
            <ac:picMk id="7" creationId="{7BA5B949-CB58-379F-176A-7411232F0996}"/>
          </ac:picMkLst>
        </pc:picChg>
      </pc:sldChg>
    </pc:docChg>
  </pc:docChgLst>
  <pc:docChgLst>
    <pc:chgData name="Yoel Kortick" userId="167978f5-7f40-4909-85d5-d4149554ad4e" providerId="ADAL" clId="{5297307D-C230-4FC2-AF44-A45733EFDFF3}"/>
    <pc:docChg chg="undo custSel addSld delSld modSld sldOrd">
      <pc:chgData name="Yoel Kortick" userId="167978f5-7f40-4909-85d5-d4149554ad4e" providerId="ADAL" clId="{5297307D-C230-4FC2-AF44-A45733EFDFF3}" dt="2023-03-06T13:29:10.833" v="3502" actId="11529"/>
      <pc:docMkLst>
        <pc:docMk/>
      </pc:docMkLst>
      <pc:sldChg chg="modSp mod">
        <pc:chgData name="Yoel Kortick" userId="167978f5-7f40-4909-85d5-d4149554ad4e" providerId="ADAL" clId="{5297307D-C230-4FC2-AF44-A45733EFDFF3}" dt="2023-03-06T13:17:48.140" v="3316" actId="27636"/>
        <pc:sldMkLst>
          <pc:docMk/>
          <pc:sldMk cId="3267142644" sldId="1724"/>
        </pc:sldMkLst>
        <pc:spChg chg="mod">
          <ac:chgData name="Yoel Kortick" userId="167978f5-7f40-4909-85d5-d4149554ad4e" providerId="ADAL" clId="{5297307D-C230-4FC2-AF44-A45733EFDFF3}" dt="2023-03-06T13:17:48.140" v="3316" actId="27636"/>
          <ac:spMkLst>
            <pc:docMk/>
            <pc:sldMk cId="3267142644" sldId="1724"/>
            <ac:spMk id="63" creationId="{2818E309-CE24-45E0-8F37-EFD6121F7540}"/>
          </ac:spMkLst>
        </pc:spChg>
      </pc:sldChg>
      <pc:sldChg chg="modSp">
        <pc:chgData name="Yoel Kortick" userId="167978f5-7f40-4909-85d5-d4149554ad4e" providerId="ADAL" clId="{5297307D-C230-4FC2-AF44-A45733EFDFF3}" dt="2023-03-06T13:18:58.061" v="3317"/>
        <pc:sldMkLst>
          <pc:docMk/>
          <pc:sldMk cId="3753056614" sldId="1791"/>
        </pc:sldMkLst>
        <pc:spChg chg="mod">
          <ac:chgData name="Yoel Kortick" userId="167978f5-7f40-4909-85d5-d4149554ad4e" providerId="ADAL" clId="{5297307D-C230-4FC2-AF44-A45733EFDFF3}" dt="2023-03-06T13:18:58.061" v="3317"/>
          <ac:spMkLst>
            <pc:docMk/>
            <pc:sldMk cId="3753056614" sldId="1791"/>
            <ac:spMk id="4" creationId="{2490F34D-A7E2-4EA9-8B1A-78371A1F1CD1}"/>
          </ac:spMkLst>
        </pc:spChg>
      </pc:sldChg>
      <pc:sldChg chg="modSp">
        <pc:chgData name="Yoel Kortick" userId="167978f5-7f40-4909-85d5-d4149554ad4e" providerId="ADAL" clId="{5297307D-C230-4FC2-AF44-A45733EFDFF3}" dt="2023-03-06T13:18:58.061" v="3317"/>
        <pc:sldMkLst>
          <pc:docMk/>
          <pc:sldMk cId="4132155335" sldId="1793"/>
        </pc:sldMkLst>
        <pc:spChg chg="mod">
          <ac:chgData name="Yoel Kortick" userId="167978f5-7f40-4909-85d5-d4149554ad4e" providerId="ADAL" clId="{5297307D-C230-4FC2-AF44-A45733EFDFF3}" dt="2023-03-06T13:18:58.061" v="3317"/>
          <ac:spMkLst>
            <pc:docMk/>
            <pc:sldMk cId="4132155335" sldId="1793"/>
            <ac:spMk id="4" creationId="{2490F34D-A7E2-4EA9-8B1A-78371A1F1CD1}"/>
          </ac:spMkLst>
        </pc:spChg>
      </pc:sldChg>
      <pc:sldChg chg="modSp mod">
        <pc:chgData name="Yoel Kortick" userId="167978f5-7f40-4909-85d5-d4149554ad4e" providerId="ADAL" clId="{5297307D-C230-4FC2-AF44-A45733EFDFF3}" dt="2023-03-06T13:19:33.709" v="3353" actId="6549"/>
        <pc:sldMkLst>
          <pc:docMk/>
          <pc:sldMk cId="2370129783" sldId="1917"/>
        </pc:sldMkLst>
        <pc:spChg chg="mod">
          <ac:chgData name="Yoel Kortick" userId="167978f5-7f40-4909-85d5-d4149554ad4e" providerId="ADAL" clId="{5297307D-C230-4FC2-AF44-A45733EFDFF3}" dt="2023-03-06T13:19:33.709" v="3353" actId="6549"/>
          <ac:spMkLst>
            <pc:docMk/>
            <pc:sldMk cId="2370129783" sldId="1917"/>
            <ac:spMk id="4" creationId="{2490F34D-A7E2-4EA9-8B1A-78371A1F1CD1}"/>
          </ac:spMkLst>
        </pc:spChg>
      </pc:sldChg>
      <pc:sldChg chg="addSp delSp modSp mod">
        <pc:chgData name="Yoel Kortick" userId="167978f5-7f40-4909-85d5-d4149554ad4e" providerId="ADAL" clId="{5297307D-C230-4FC2-AF44-A45733EFDFF3}" dt="2023-03-06T13:20:11.354" v="3359" actId="14100"/>
        <pc:sldMkLst>
          <pc:docMk/>
          <pc:sldMk cId="3828660448" sldId="1918"/>
        </pc:sldMkLst>
        <pc:spChg chg="add mod">
          <ac:chgData name="Yoel Kortick" userId="167978f5-7f40-4909-85d5-d4149554ad4e" providerId="ADAL" clId="{5297307D-C230-4FC2-AF44-A45733EFDFF3}" dt="2023-03-06T13:20:11.354" v="3359" actId="14100"/>
          <ac:spMkLst>
            <pc:docMk/>
            <pc:sldMk cId="3828660448" sldId="1918"/>
            <ac:spMk id="2" creationId="{3601361C-68CD-4D9A-C5A7-4A9DFAE41C5B}"/>
          </ac:spMkLst>
        </pc:spChg>
        <pc:spChg chg="mod">
          <ac:chgData name="Yoel Kortick" userId="167978f5-7f40-4909-85d5-d4149554ad4e" providerId="ADAL" clId="{5297307D-C230-4FC2-AF44-A45733EFDFF3}" dt="2023-03-06T13:18:58.061" v="3317"/>
          <ac:spMkLst>
            <pc:docMk/>
            <pc:sldMk cId="3828660448" sldId="1918"/>
            <ac:spMk id="4" creationId="{2490F34D-A7E2-4EA9-8B1A-78371A1F1CD1}"/>
          </ac:spMkLst>
        </pc:spChg>
        <pc:spChg chg="mod">
          <ac:chgData name="Yoel Kortick" userId="167978f5-7f40-4909-85d5-d4149554ad4e" providerId="ADAL" clId="{5297307D-C230-4FC2-AF44-A45733EFDFF3}" dt="2023-03-06T13:20:05.009" v="3357" actId="14100"/>
          <ac:spMkLst>
            <pc:docMk/>
            <pc:sldMk cId="3828660448" sldId="1918"/>
            <ac:spMk id="6" creationId="{6CCB612F-529F-CB16-96C2-2EDE1F6A0A89}"/>
          </ac:spMkLst>
        </pc:spChg>
        <pc:spChg chg="del">
          <ac:chgData name="Yoel Kortick" userId="167978f5-7f40-4909-85d5-d4149554ad4e" providerId="ADAL" clId="{5297307D-C230-4FC2-AF44-A45733EFDFF3}" dt="2023-03-05T10:08:40.478" v="22" actId="478"/>
          <ac:spMkLst>
            <pc:docMk/>
            <pc:sldMk cId="3828660448" sldId="1918"/>
            <ac:spMk id="7" creationId="{B82A8ABB-C6E6-65B7-855A-E84438E22720}"/>
          </ac:spMkLst>
        </pc:spChg>
        <pc:picChg chg="del">
          <ac:chgData name="Yoel Kortick" userId="167978f5-7f40-4909-85d5-d4149554ad4e" providerId="ADAL" clId="{5297307D-C230-4FC2-AF44-A45733EFDFF3}" dt="2023-03-05T10:08:24.822" v="16" actId="478"/>
          <ac:picMkLst>
            <pc:docMk/>
            <pc:sldMk cId="3828660448" sldId="1918"/>
            <ac:picMk id="5" creationId="{4DB65D68-8922-7D35-9F8E-F1413AC15B13}"/>
          </ac:picMkLst>
        </pc:picChg>
        <pc:picChg chg="add mod ord">
          <ac:chgData name="Yoel Kortick" userId="167978f5-7f40-4909-85d5-d4149554ad4e" providerId="ADAL" clId="{5297307D-C230-4FC2-AF44-A45733EFDFF3}" dt="2023-03-05T10:08:38.819" v="21" actId="208"/>
          <ac:picMkLst>
            <pc:docMk/>
            <pc:sldMk cId="3828660448" sldId="1918"/>
            <ac:picMk id="8" creationId="{11496758-04A6-5C09-DACF-5062ED63D1C4}"/>
          </ac:picMkLst>
        </pc:picChg>
      </pc:sldChg>
      <pc:sldChg chg="modSp">
        <pc:chgData name="Yoel Kortick" userId="167978f5-7f40-4909-85d5-d4149554ad4e" providerId="ADAL" clId="{5297307D-C230-4FC2-AF44-A45733EFDFF3}" dt="2023-03-06T13:24:47.764" v="3464"/>
        <pc:sldMkLst>
          <pc:docMk/>
          <pc:sldMk cId="155175924" sldId="1922"/>
        </pc:sldMkLst>
        <pc:spChg chg="mod">
          <ac:chgData name="Yoel Kortick" userId="167978f5-7f40-4909-85d5-d4149554ad4e" providerId="ADAL" clId="{5297307D-C230-4FC2-AF44-A45733EFDFF3}" dt="2023-03-05T17:06:33.571" v="369"/>
          <ac:spMkLst>
            <pc:docMk/>
            <pc:sldMk cId="155175924" sldId="1922"/>
            <ac:spMk id="3" creationId="{4FC18B40-6547-41EC-8A0E-1C8F40E0A42F}"/>
          </ac:spMkLst>
        </pc:spChg>
        <pc:spChg chg="mod">
          <ac:chgData name="Yoel Kortick" userId="167978f5-7f40-4909-85d5-d4149554ad4e" providerId="ADAL" clId="{5297307D-C230-4FC2-AF44-A45733EFDFF3}" dt="2023-03-06T13:24:47.764" v="3464"/>
          <ac:spMkLst>
            <pc:docMk/>
            <pc:sldMk cId="155175924" sldId="1922"/>
            <ac:spMk id="10" creationId="{19E9D55E-0049-4072-9DC2-48193A586191}"/>
          </ac:spMkLst>
        </pc:spChg>
      </pc:sldChg>
      <pc:sldChg chg="addSp delSp modSp mod">
        <pc:chgData name="Yoel Kortick" userId="167978f5-7f40-4909-85d5-d4149554ad4e" providerId="ADAL" clId="{5297307D-C230-4FC2-AF44-A45733EFDFF3}" dt="2023-03-05T17:06:33.571" v="369"/>
        <pc:sldMkLst>
          <pc:docMk/>
          <pc:sldMk cId="3426772566" sldId="1923"/>
        </pc:sldMkLst>
        <pc:spChg chg="mod">
          <ac:chgData name="Yoel Kortick" userId="167978f5-7f40-4909-85d5-d4149554ad4e" providerId="ADAL" clId="{5297307D-C230-4FC2-AF44-A45733EFDFF3}" dt="2023-03-05T17:06:33.571" v="369"/>
          <ac:spMkLst>
            <pc:docMk/>
            <pc:sldMk cId="3426772566" sldId="1923"/>
            <ac:spMk id="3" creationId="{4FC18B40-6547-41EC-8A0E-1C8F40E0A42F}"/>
          </ac:spMkLst>
        </pc:spChg>
        <pc:spChg chg="mod">
          <ac:chgData name="Yoel Kortick" userId="167978f5-7f40-4909-85d5-d4149554ad4e" providerId="ADAL" clId="{5297307D-C230-4FC2-AF44-A45733EFDFF3}" dt="2023-03-05T11:13:45.155" v="115" actId="14100"/>
          <ac:spMkLst>
            <pc:docMk/>
            <pc:sldMk cId="3426772566" sldId="1923"/>
            <ac:spMk id="8" creationId="{31ED7030-A262-A0D4-5E23-08A96F68FEC0}"/>
          </ac:spMkLst>
        </pc:spChg>
        <pc:picChg chg="add del">
          <ac:chgData name="Yoel Kortick" userId="167978f5-7f40-4909-85d5-d4149554ad4e" providerId="ADAL" clId="{5297307D-C230-4FC2-AF44-A45733EFDFF3}" dt="2023-03-05T11:12:38.540" v="91" actId="22"/>
          <ac:picMkLst>
            <pc:docMk/>
            <pc:sldMk cId="3426772566" sldId="1923"/>
            <ac:picMk id="4" creationId="{87962A2C-1C8D-16D2-9EA3-E9108A6E882D}"/>
          </ac:picMkLst>
        </pc:picChg>
        <pc:picChg chg="del">
          <ac:chgData name="Yoel Kortick" userId="167978f5-7f40-4909-85d5-d4149554ad4e" providerId="ADAL" clId="{5297307D-C230-4FC2-AF44-A45733EFDFF3}" dt="2023-03-05T11:13:19.010" v="92" actId="478"/>
          <ac:picMkLst>
            <pc:docMk/>
            <pc:sldMk cId="3426772566" sldId="1923"/>
            <ac:picMk id="6" creationId="{B5A00F65-2B4C-F3E8-BF73-C7BA933C093F}"/>
          </ac:picMkLst>
        </pc:picChg>
        <pc:picChg chg="add mod ord">
          <ac:chgData name="Yoel Kortick" userId="167978f5-7f40-4909-85d5-d4149554ad4e" providerId="ADAL" clId="{5297307D-C230-4FC2-AF44-A45733EFDFF3}" dt="2023-03-05T11:14:05.775" v="117" actId="208"/>
          <ac:picMkLst>
            <pc:docMk/>
            <pc:sldMk cId="3426772566" sldId="1923"/>
            <ac:picMk id="9" creationId="{40245F19-18F2-B00F-F835-C71CFE9A2AD4}"/>
          </ac:picMkLst>
        </pc:picChg>
      </pc:sldChg>
      <pc:sldChg chg="modSp">
        <pc:chgData name="Yoel Kortick" userId="167978f5-7f40-4909-85d5-d4149554ad4e" providerId="ADAL" clId="{5297307D-C230-4FC2-AF44-A45733EFDFF3}" dt="2023-03-06T13:18:58.061" v="3317"/>
        <pc:sldMkLst>
          <pc:docMk/>
          <pc:sldMk cId="1969600818" sldId="1926"/>
        </pc:sldMkLst>
        <pc:spChg chg="mod">
          <ac:chgData name="Yoel Kortick" userId="167978f5-7f40-4909-85d5-d4149554ad4e" providerId="ADAL" clId="{5297307D-C230-4FC2-AF44-A45733EFDFF3}" dt="2023-03-05T17:06:33.571" v="369"/>
          <ac:spMkLst>
            <pc:docMk/>
            <pc:sldMk cId="1969600818" sldId="1926"/>
            <ac:spMk id="3" creationId="{4FC18B40-6547-41EC-8A0E-1C8F40E0A42F}"/>
          </ac:spMkLst>
        </pc:spChg>
        <pc:spChg chg="mod">
          <ac:chgData name="Yoel Kortick" userId="167978f5-7f40-4909-85d5-d4149554ad4e" providerId="ADAL" clId="{5297307D-C230-4FC2-AF44-A45733EFDFF3}" dt="2023-03-06T13:18:58.061" v="3317"/>
          <ac:spMkLst>
            <pc:docMk/>
            <pc:sldMk cId="1969600818" sldId="1926"/>
            <ac:spMk id="5" creationId="{2D1BA1C4-D854-2DEC-E32B-0E247178C2C5}"/>
          </ac:spMkLst>
        </pc:spChg>
        <pc:spChg chg="mod">
          <ac:chgData name="Yoel Kortick" userId="167978f5-7f40-4909-85d5-d4149554ad4e" providerId="ADAL" clId="{5297307D-C230-4FC2-AF44-A45733EFDFF3}" dt="2023-03-06T13:18:58.061" v="3317"/>
          <ac:spMkLst>
            <pc:docMk/>
            <pc:sldMk cId="1969600818" sldId="1926"/>
            <ac:spMk id="10" creationId="{19E9D55E-0049-4072-9DC2-48193A586191}"/>
          </ac:spMkLst>
        </pc:spChg>
      </pc:sldChg>
      <pc:sldChg chg="modSp">
        <pc:chgData name="Yoel Kortick" userId="167978f5-7f40-4909-85d5-d4149554ad4e" providerId="ADAL" clId="{5297307D-C230-4FC2-AF44-A45733EFDFF3}" dt="2023-03-05T17:06:33.571" v="369"/>
        <pc:sldMkLst>
          <pc:docMk/>
          <pc:sldMk cId="947444753" sldId="1936"/>
        </pc:sldMkLst>
        <pc:spChg chg="mod">
          <ac:chgData name="Yoel Kortick" userId="167978f5-7f40-4909-85d5-d4149554ad4e" providerId="ADAL" clId="{5297307D-C230-4FC2-AF44-A45733EFDFF3}" dt="2023-03-05T17:06:33.571" v="369"/>
          <ac:spMkLst>
            <pc:docMk/>
            <pc:sldMk cId="947444753" sldId="1936"/>
            <ac:spMk id="3" creationId="{440E2C51-CB70-4EE1-8E6B-DADCB74DEC44}"/>
          </ac:spMkLst>
        </pc:spChg>
      </pc:sldChg>
      <pc:sldChg chg="modSp">
        <pc:chgData name="Yoel Kortick" userId="167978f5-7f40-4909-85d5-d4149554ad4e" providerId="ADAL" clId="{5297307D-C230-4FC2-AF44-A45733EFDFF3}" dt="2023-03-06T13:18:58.061" v="3317"/>
        <pc:sldMkLst>
          <pc:docMk/>
          <pc:sldMk cId="4076534036" sldId="1939"/>
        </pc:sldMkLst>
        <pc:spChg chg="mod">
          <ac:chgData name="Yoel Kortick" userId="167978f5-7f40-4909-85d5-d4149554ad4e" providerId="ADAL" clId="{5297307D-C230-4FC2-AF44-A45733EFDFF3}" dt="2023-03-05T17:06:33.571" v="369"/>
          <ac:spMkLst>
            <pc:docMk/>
            <pc:sldMk cId="4076534036" sldId="1939"/>
            <ac:spMk id="3" creationId="{4FC18B40-6547-41EC-8A0E-1C8F40E0A42F}"/>
          </ac:spMkLst>
        </pc:spChg>
        <pc:spChg chg="mod">
          <ac:chgData name="Yoel Kortick" userId="167978f5-7f40-4909-85d5-d4149554ad4e" providerId="ADAL" clId="{5297307D-C230-4FC2-AF44-A45733EFDFF3}" dt="2023-03-06T13:18:58.061" v="3317"/>
          <ac:spMkLst>
            <pc:docMk/>
            <pc:sldMk cId="4076534036" sldId="1939"/>
            <ac:spMk id="10" creationId="{19E9D55E-0049-4072-9DC2-48193A586191}"/>
          </ac:spMkLst>
        </pc:spChg>
      </pc:sldChg>
      <pc:sldChg chg="modSp">
        <pc:chgData name="Yoel Kortick" userId="167978f5-7f40-4909-85d5-d4149554ad4e" providerId="ADAL" clId="{5297307D-C230-4FC2-AF44-A45733EFDFF3}" dt="2023-03-05T17:06:33.571" v="369"/>
        <pc:sldMkLst>
          <pc:docMk/>
          <pc:sldMk cId="3459588836" sldId="1975"/>
        </pc:sldMkLst>
        <pc:spChg chg="mod">
          <ac:chgData name="Yoel Kortick" userId="167978f5-7f40-4909-85d5-d4149554ad4e" providerId="ADAL" clId="{5297307D-C230-4FC2-AF44-A45733EFDFF3}" dt="2023-03-05T17:06:33.571" v="369"/>
          <ac:spMkLst>
            <pc:docMk/>
            <pc:sldMk cId="3459588836" sldId="1975"/>
            <ac:spMk id="3" creationId="{4FC18B40-6547-41EC-8A0E-1C8F40E0A42F}"/>
          </ac:spMkLst>
        </pc:spChg>
      </pc:sldChg>
      <pc:sldChg chg="modSp">
        <pc:chgData name="Yoel Kortick" userId="167978f5-7f40-4909-85d5-d4149554ad4e" providerId="ADAL" clId="{5297307D-C230-4FC2-AF44-A45733EFDFF3}" dt="2023-03-06T13:18:58.061" v="3317"/>
        <pc:sldMkLst>
          <pc:docMk/>
          <pc:sldMk cId="659316361" sldId="1976"/>
        </pc:sldMkLst>
        <pc:spChg chg="mod">
          <ac:chgData name="Yoel Kortick" userId="167978f5-7f40-4909-85d5-d4149554ad4e" providerId="ADAL" clId="{5297307D-C230-4FC2-AF44-A45733EFDFF3}" dt="2023-03-05T17:06:33.571" v="369"/>
          <ac:spMkLst>
            <pc:docMk/>
            <pc:sldMk cId="659316361" sldId="1976"/>
            <ac:spMk id="3" creationId="{4FC18B40-6547-41EC-8A0E-1C8F40E0A42F}"/>
          </ac:spMkLst>
        </pc:spChg>
        <pc:spChg chg="mod">
          <ac:chgData name="Yoel Kortick" userId="167978f5-7f40-4909-85d5-d4149554ad4e" providerId="ADAL" clId="{5297307D-C230-4FC2-AF44-A45733EFDFF3}" dt="2023-03-06T13:18:58.061" v="3317"/>
          <ac:spMkLst>
            <pc:docMk/>
            <pc:sldMk cId="659316361" sldId="1976"/>
            <ac:spMk id="16" creationId="{B2EAFB0F-283B-6DD5-8EF5-A3939B56B78E}"/>
          </ac:spMkLst>
        </pc:spChg>
      </pc:sldChg>
      <pc:sldChg chg="modSp">
        <pc:chgData name="Yoel Kortick" userId="167978f5-7f40-4909-85d5-d4149554ad4e" providerId="ADAL" clId="{5297307D-C230-4FC2-AF44-A45733EFDFF3}" dt="2023-03-06T13:18:58.061" v="3317"/>
        <pc:sldMkLst>
          <pc:docMk/>
          <pc:sldMk cId="4146543981" sldId="1977"/>
        </pc:sldMkLst>
        <pc:spChg chg="mod">
          <ac:chgData name="Yoel Kortick" userId="167978f5-7f40-4909-85d5-d4149554ad4e" providerId="ADAL" clId="{5297307D-C230-4FC2-AF44-A45733EFDFF3}" dt="2023-03-05T17:06:33.571" v="369"/>
          <ac:spMkLst>
            <pc:docMk/>
            <pc:sldMk cId="4146543981" sldId="1977"/>
            <ac:spMk id="3" creationId="{4FC18B40-6547-41EC-8A0E-1C8F40E0A42F}"/>
          </ac:spMkLst>
        </pc:spChg>
        <pc:spChg chg="mod">
          <ac:chgData name="Yoel Kortick" userId="167978f5-7f40-4909-85d5-d4149554ad4e" providerId="ADAL" clId="{5297307D-C230-4FC2-AF44-A45733EFDFF3}" dt="2023-03-06T13:18:58.061" v="3317"/>
          <ac:spMkLst>
            <pc:docMk/>
            <pc:sldMk cId="4146543981" sldId="1977"/>
            <ac:spMk id="16" creationId="{B2EAFB0F-283B-6DD5-8EF5-A3939B56B78E}"/>
          </ac:spMkLst>
        </pc:spChg>
      </pc:sldChg>
      <pc:sldChg chg="modSp">
        <pc:chgData name="Yoel Kortick" userId="167978f5-7f40-4909-85d5-d4149554ad4e" providerId="ADAL" clId="{5297307D-C230-4FC2-AF44-A45733EFDFF3}" dt="2023-03-05T17:07:16.531" v="370"/>
        <pc:sldMkLst>
          <pc:docMk/>
          <pc:sldMk cId="529348470" sldId="1995"/>
        </pc:sldMkLst>
        <pc:spChg chg="mod">
          <ac:chgData name="Yoel Kortick" userId="167978f5-7f40-4909-85d5-d4149554ad4e" providerId="ADAL" clId="{5297307D-C230-4FC2-AF44-A45733EFDFF3}" dt="2023-03-05T17:07:16.531" v="370"/>
          <ac:spMkLst>
            <pc:docMk/>
            <pc:sldMk cId="529348470" sldId="1995"/>
            <ac:spMk id="3" creationId="{440E2C51-CB70-4EE1-8E6B-DADCB74DEC44}"/>
          </ac:spMkLst>
        </pc:spChg>
      </pc:sldChg>
      <pc:sldChg chg="modSp">
        <pc:chgData name="Yoel Kortick" userId="167978f5-7f40-4909-85d5-d4149554ad4e" providerId="ADAL" clId="{5297307D-C230-4FC2-AF44-A45733EFDFF3}" dt="2023-03-06T13:18:58.061" v="3317"/>
        <pc:sldMkLst>
          <pc:docMk/>
          <pc:sldMk cId="2945707853" sldId="1996"/>
        </pc:sldMkLst>
        <pc:spChg chg="mod">
          <ac:chgData name="Yoel Kortick" userId="167978f5-7f40-4909-85d5-d4149554ad4e" providerId="ADAL" clId="{5297307D-C230-4FC2-AF44-A45733EFDFF3}" dt="2023-03-05T17:07:16.531" v="370"/>
          <ac:spMkLst>
            <pc:docMk/>
            <pc:sldMk cId="2945707853" sldId="1996"/>
            <ac:spMk id="3" creationId="{4FC18B40-6547-41EC-8A0E-1C8F40E0A42F}"/>
          </ac:spMkLst>
        </pc:spChg>
        <pc:spChg chg="mod">
          <ac:chgData name="Yoel Kortick" userId="167978f5-7f40-4909-85d5-d4149554ad4e" providerId="ADAL" clId="{5297307D-C230-4FC2-AF44-A45733EFDFF3}" dt="2023-03-06T13:18:58.061" v="3317"/>
          <ac:spMkLst>
            <pc:docMk/>
            <pc:sldMk cId="2945707853" sldId="1996"/>
            <ac:spMk id="10" creationId="{19E9D55E-0049-4072-9DC2-48193A586191}"/>
          </ac:spMkLst>
        </pc:spChg>
      </pc:sldChg>
      <pc:sldChg chg="modSp mod">
        <pc:chgData name="Yoel Kortick" userId="167978f5-7f40-4909-85d5-d4149554ad4e" providerId="ADAL" clId="{5297307D-C230-4FC2-AF44-A45733EFDFF3}" dt="2023-03-05T10:03:46.265" v="15" actId="113"/>
        <pc:sldMkLst>
          <pc:docMk/>
          <pc:sldMk cId="1269053929" sldId="1997"/>
        </pc:sldMkLst>
        <pc:spChg chg="mod">
          <ac:chgData name="Yoel Kortick" userId="167978f5-7f40-4909-85d5-d4149554ad4e" providerId="ADAL" clId="{5297307D-C230-4FC2-AF44-A45733EFDFF3}" dt="2023-03-05T10:03:46.265" v="15" actId="113"/>
          <ac:spMkLst>
            <pc:docMk/>
            <pc:sldMk cId="1269053929" sldId="1997"/>
            <ac:spMk id="4" creationId="{2490F34D-A7E2-4EA9-8B1A-78371A1F1CD1}"/>
          </ac:spMkLst>
        </pc:spChg>
      </pc:sldChg>
      <pc:sldChg chg="modSp">
        <pc:chgData name="Yoel Kortick" userId="167978f5-7f40-4909-85d5-d4149554ad4e" providerId="ADAL" clId="{5297307D-C230-4FC2-AF44-A45733EFDFF3}" dt="2023-03-06T13:18:58.061" v="3317"/>
        <pc:sldMkLst>
          <pc:docMk/>
          <pc:sldMk cId="2381708409" sldId="1998"/>
        </pc:sldMkLst>
        <pc:spChg chg="mod">
          <ac:chgData name="Yoel Kortick" userId="167978f5-7f40-4909-85d5-d4149554ad4e" providerId="ADAL" clId="{5297307D-C230-4FC2-AF44-A45733EFDFF3}" dt="2023-03-06T13:18:58.061" v="3317"/>
          <ac:spMkLst>
            <pc:docMk/>
            <pc:sldMk cId="2381708409" sldId="1998"/>
            <ac:spMk id="4" creationId="{2490F34D-A7E2-4EA9-8B1A-78371A1F1CD1}"/>
          </ac:spMkLst>
        </pc:spChg>
      </pc:sldChg>
      <pc:sldChg chg="addSp delSp modSp mod">
        <pc:chgData name="Yoel Kortick" userId="167978f5-7f40-4909-85d5-d4149554ad4e" providerId="ADAL" clId="{5297307D-C230-4FC2-AF44-A45733EFDFF3}" dt="2023-03-06T13:20:21.708" v="3361"/>
        <pc:sldMkLst>
          <pc:docMk/>
          <pc:sldMk cId="1356658148" sldId="1999"/>
        </pc:sldMkLst>
        <pc:spChg chg="add mod">
          <ac:chgData name="Yoel Kortick" userId="167978f5-7f40-4909-85d5-d4149554ad4e" providerId="ADAL" clId="{5297307D-C230-4FC2-AF44-A45733EFDFF3}" dt="2023-03-06T13:20:21.708" v="3361"/>
          <ac:spMkLst>
            <pc:docMk/>
            <pc:sldMk cId="1356658148" sldId="1999"/>
            <ac:spMk id="2" creationId="{3D4AF8BD-1442-4618-6610-06F5B8E44175}"/>
          </ac:spMkLst>
        </pc:spChg>
        <pc:spChg chg="mod">
          <ac:chgData name="Yoel Kortick" userId="167978f5-7f40-4909-85d5-d4149554ad4e" providerId="ADAL" clId="{5297307D-C230-4FC2-AF44-A45733EFDFF3}" dt="2023-03-06T13:18:58.061" v="3317"/>
          <ac:spMkLst>
            <pc:docMk/>
            <pc:sldMk cId="1356658148" sldId="1999"/>
            <ac:spMk id="4" creationId="{2490F34D-A7E2-4EA9-8B1A-78371A1F1CD1}"/>
          </ac:spMkLst>
        </pc:spChg>
        <pc:spChg chg="del mod">
          <ac:chgData name="Yoel Kortick" userId="167978f5-7f40-4909-85d5-d4149554ad4e" providerId="ADAL" clId="{5297307D-C230-4FC2-AF44-A45733EFDFF3}" dt="2023-03-06T13:20:20.460" v="3360" actId="478"/>
          <ac:spMkLst>
            <pc:docMk/>
            <pc:sldMk cId="1356658148" sldId="1999"/>
            <ac:spMk id="6" creationId="{6CCB612F-529F-CB16-96C2-2EDE1F6A0A89}"/>
          </ac:spMkLst>
        </pc:spChg>
        <pc:spChg chg="add mod">
          <ac:chgData name="Yoel Kortick" userId="167978f5-7f40-4909-85d5-d4149554ad4e" providerId="ADAL" clId="{5297307D-C230-4FC2-AF44-A45733EFDFF3}" dt="2023-03-06T13:20:21.708" v="3361"/>
          <ac:spMkLst>
            <pc:docMk/>
            <pc:sldMk cId="1356658148" sldId="1999"/>
            <ac:spMk id="7" creationId="{3593285D-90C0-0E29-FD44-164100EDE382}"/>
          </ac:spMkLst>
        </pc:spChg>
        <pc:spChg chg="del">
          <ac:chgData name="Yoel Kortick" userId="167978f5-7f40-4909-85d5-d4149554ad4e" providerId="ADAL" clId="{5297307D-C230-4FC2-AF44-A45733EFDFF3}" dt="2023-03-05T10:11:42.669" v="42" actId="478"/>
          <ac:spMkLst>
            <pc:docMk/>
            <pc:sldMk cId="1356658148" sldId="1999"/>
            <ac:spMk id="7" creationId="{B82A8ABB-C6E6-65B7-855A-E84438E22720}"/>
          </ac:spMkLst>
        </pc:spChg>
        <pc:picChg chg="add mod ord">
          <ac:chgData name="Yoel Kortick" userId="167978f5-7f40-4909-85d5-d4149554ad4e" providerId="ADAL" clId="{5297307D-C230-4FC2-AF44-A45733EFDFF3}" dt="2023-03-05T10:11:49.528" v="44" actId="208"/>
          <ac:picMkLst>
            <pc:docMk/>
            <pc:sldMk cId="1356658148" sldId="1999"/>
            <ac:picMk id="5" creationId="{C02243CE-5E03-9BF9-BC5C-F7CC47FA9D25}"/>
          </ac:picMkLst>
        </pc:picChg>
        <pc:picChg chg="del">
          <ac:chgData name="Yoel Kortick" userId="167978f5-7f40-4909-85d5-d4149554ad4e" providerId="ADAL" clId="{5297307D-C230-4FC2-AF44-A45733EFDFF3}" dt="2023-03-05T10:11:27.821" v="37" actId="478"/>
          <ac:picMkLst>
            <pc:docMk/>
            <pc:sldMk cId="1356658148" sldId="1999"/>
            <ac:picMk id="8" creationId="{8734322E-2652-DF87-EE9B-00E3D85C08DA}"/>
          </ac:picMkLst>
        </pc:picChg>
      </pc:sldChg>
      <pc:sldChg chg="addSp delSp modSp mod">
        <pc:chgData name="Yoel Kortick" userId="167978f5-7f40-4909-85d5-d4149554ad4e" providerId="ADAL" clId="{5297307D-C230-4FC2-AF44-A45733EFDFF3}" dt="2023-03-06T13:20:45.709" v="3409" actId="1036"/>
        <pc:sldMkLst>
          <pc:docMk/>
          <pc:sldMk cId="654802575" sldId="2000"/>
        </pc:sldMkLst>
        <pc:spChg chg="add mod">
          <ac:chgData name="Yoel Kortick" userId="167978f5-7f40-4909-85d5-d4149554ad4e" providerId="ADAL" clId="{5297307D-C230-4FC2-AF44-A45733EFDFF3}" dt="2023-03-06T13:20:39.243" v="3377" actId="1038"/>
          <ac:spMkLst>
            <pc:docMk/>
            <pc:sldMk cId="654802575" sldId="2000"/>
            <ac:spMk id="2" creationId="{D985FEF9-AC7A-84AE-09BB-554B4005F4D4}"/>
          </ac:spMkLst>
        </pc:spChg>
        <pc:spChg chg="mod">
          <ac:chgData name="Yoel Kortick" userId="167978f5-7f40-4909-85d5-d4149554ad4e" providerId="ADAL" clId="{5297307D-C230-4FC2-AF44-A45733EFDFF3}" dt="2023-03-06T13:18:58.061" v="3317"/>
          <ac:spMkLst>
            <pc:docMk/>
            <pc:sldMk cId="654802575" sldId="2000"/>
            <ac:spMk id="4" creationId="{2490F34D-A7E2-4EA9-8B1A-78371A1F1CD1}"/>
          </ac:spMkLst>
        </pc:spChg>
        <pc:spChg chg="add mod">
          <ac:chgData name="Yoel Kortick" userId="167978f5-7f40-4909-85d5-d4149554ad4e" providerId="ADAL" clId="{5297307D-C230-4FC2-AF44-A45733EFDFF3}" dt="2023-03-06T13:20:39.243" v="3377" actId="1038"/>
          <ac:spMkLst>
            <pc:docMk/>
            <pc:sldMk cId="654802575" sldId="2000"/>
            <ac:spMk id="5" creationId="{A67088F6-3E8E-8676-734B-83F05BFD5B2C}"/>
          </ac:spMkLst>
        </pc:spChg>
        <pc:spChg chg="del mod">
          <ac:chgData name="Yoel Kortick" userId="167978f5-7f40-4909-85d5-d4149554ad4e" providerId="ADAL" clId="{5297307D-C230-4FC2-AF44-A45733EFDFF3}" dt="2023-03-06T13:20:34.132" v="3363" actId="478"/>
          <ac:spMkLst>
            <pc:docMk/>
            <pc:sldMk cId="654802575" sldId="2000"/>
            <ac:spMk id="6" creationId="{6CCB612F-529F-CB16-96C2-2EDE1F6A0A89}"/>
          </ac:spMkLst>
        </pc:spChg>
        <pc:spChg chg="add mod">
          <ac:chgData name="Yoel Kortick" userId="167978f5-7f40-4909-85d5-d4149554ad4e" providerId="ADAL" clId="{5297307D-C230-4FC2-AF44-A45733EFDFF3}" dt="2023-03-06T13:20:45.709" v="3409" actId="1036"/>
          <ac:spMkLst>
            <pc:docMk/>
            <pc:sldMk cId="654802575" sldId="2000"/>
            <ac:spMk id="7" creationId="{9907FF53-D826-711E-9A58-320FC48E15F5}"/>
          </ac:spMkLst>
        </pc:spChg>
        <pc:spChg chg="del">
          <ac:chgData name="Yoel Kortick" userId="167978f5-7f40-4909-85d5-d4149554ad4e" providerId="ADAL" clId="{5297307D-C230-4FC2-AF44-A45733EFDFF3}" dt="2023-03-05T10:14:51.397" v="56" actId="478"/>
          <ac:spMkLst>
            <pc:docMk/>
            <pc:sldMk cId="654802575" sldId="2000"/>
            <ac:spMk id="7" creationId="{B82A8ABB-C6E6-65B7-855A-E84438E22720}"/>
          </ac:spMkLst>
        </pc:spChg>
        <pc:spChg chg="add mod">
          <ac:chgData name="Yoel Kortick" userId="167978f5-7f40-4909-85d5-d4149554ad4e" providerId="ADAL" clId="{5297307D-C230-4FC2-AF44-A45733EFDFF3}" dt="2023-03-06T13:20:45.709" v="3409" actId="1036"/>
          <ac:spMkLst>
            <pc:docMk/>
            <pc:sldMk cId="654802575" sldId="2000"/>
            <ac:spMk id="9" creationId="{8EAF7E23-9E90-B79D-8870-AE7393715496}"/>
          </ac:spMkLst>
        </pc:spChg>
        <pc:spChg chg="del">
          <ac:chgData name="Yoel Kortick" userId="167978f5-7f40-4909-85d5-d4149554ad4e" providerId="ADAL" clId="{5297307D-C230-4FC2-AF44-A45733EFDFF3}" dt="2023-03-05T10:15:12.696" v="77" actId="478"/>
          <ac:spMkLst>
            <pc:docMk/>
            <pc:sldMk cId="654802575" sldId="2000"/>
            <ac:spMk id="9" creationId="{C7E7B312-1507-160A-9565-0D8D44A26723}"/>
          </ac:spMkLst>
        </pc:spChg>
        <pc:spChg chg="del">
          <ac:chgData name="Yoel Kortick" userId="167978f5-7f40-4909-85d5-d4149554ad4e" providerId="ADAL" clId="{5297307D-C230-4FC2-AF44-A45733EFDFF3}" dt="2023-03-05T10:14:46.520" v="53" actId="478"/>
          <ac:spMkLst>
            <pc:docMk/>
            <pc:sldMk cId="654802575" sldId="2000"/>
            <ac:spMk id="10" creationId="{2786DC50-B70A-0CBF-E981-03CB6CF4462C}"/>
          </ac:spMkLst>
        </pc:spChg>
        <pc:spChg chg="add del mod">
          <ac:chgData name="Yoel Kortick" userId="167978f5-7f40-4909-85d5-d4149554ad4e" providerId="ADAL" clId="{5297307D-C230-4FC2-AF44-A45733EFDFF3}" dt="2023-03-06T13:20:32.893" v="3362" actId="478"/>
          <ac:spMkLst>
            <pc:docMk/>
            <pc:sldMk cId="654802575" sldId="2000"/>
            <ac:spMk id="11" creationId="{0D4097F2-1EBA-F612-F5AA-669333724674}"/>
          </ac:spMkLst>
        </pc:spChg>
        <pc:picChg chg="del">
          <ac:chgData name="Yoel Kortick" userId="167978f5-7f40-4909-85d5-d4149554ad4e" providerId="ADAL" clId="{5297307D-C230-4FC2-AF44-A45733EFDFF3}" dt="2023-03-05T10:14:41.471" v="45" actId="478"/>
          <ac:picMkLst>
            <pc:docMk/>
            <pc:sldMk cId="654802575" sldId="2000"/>
            <ac:picMk id="5" creationId="{1C7CC8BB-98E6-3AEB-74D5-0104DC3F0F43}"/>
          </ac:picMkLst>
        </pc:picChg>
        <pc:picChg chg="add mod ord">
          <ac:chgData name="Yoel Kortick" userId="167978f5-7f40-4909-85d5-d4149554ad4e" providerId="ADAL" clId="{5297307D-C230-4FC2-AF44-A45733EFDFF3}" dt="2023-03-05T10:14:49.558" v="55" actId="208"/>
          <ac:picMkLst>
            <pc:docMk/>
            <pc:sldMk cId="654802575" sldId="2000"/>
            <ac:picMk id="8" creationId="{AAF95F66-9ABB-42CC-7EAE-C1E51B2F28DD}"/>
          </ac:picMkLst>
        </pc:picChg>
      </pc:sldChg>
      <pc:sldChg chg="addSp delSp modSp mod">
        <pc:chgData name="Yoel Kortick" userId="167978f5-7f40-4909-85d5-d4149554ad4e" providerId="ADAL" clId="{5297307D-C230-4FC2-AF44-A45733EFDFF3}" dt="2023-03-06T13:20:56.929" v="3410" actId="113"/>
        <pc:sldMkLst>
          <pc:docMk/>
          <pc:sldMk cId="946172633" sldId="2001"/>
        </pc:sldMkLst>
        <pc:spChg chg="mod">
          <ac:chgData name="Yoel Kortick" userId="167978f5-7f40-4909-85d5-d4149554ad4e" providerId="ADAL" clId="{5297307D-C230-4FC2-AF44-A45733EFDFF3}" dt="2023-03-06T13:20:56.929" v="3410" actId="113"/>
          <ac:spMkLst>
            <pc:docMk/>
            <pc:sldMk cId="946172633" sldId="2001"/>
            <ac:spMk id="4" creationId="{2490F34D-A7E2-4EA9-8B1A-78371A1F1CD1}"/>
          </ac:spMkLst>
        </pc:spChg>
        <pc:picChg chg="add mod">
          <ac:chgData name="Yoel Kortick" userId="167978f5-7f40-4909-85d5-d4149554ad4e" providerId="ADAL" clId="{5297307D-C230-4FC2-AF44-A45733EFDFF3}" dt="2023-03-05T10:20:14.245" v="87" actId="208"/>
          <ac:picMkLst>
            <pc:docMk/>
            <pc:sldMk cId="946172633" sldId="2001"/>
            <ac:picMk id="5" creationId="{260915F2-B6AD-6306-AF34-86A2F747E696}"/>
          </ac:picMkLst>
        </pc:picChg>
        <pc:picChg chg="del">
          <ac:chgData name="Yoel Kortick" userId="167978f5-7f40-4909-85d5-d4149554ad4e" providerId="ADAL" clId="{5297307D-C230-4FC2-AF44-A45733EFDFF3}" dt="2023-03-05T10:20:09.396" v="83" actId="478"/>
          <ac:picMkLst>
            <pc:docMk/>
            <pc:sldMk cId="946172633" sldId="2001"/>
            <ac:picMk id="12" creationId="{D9861164-6D9A-70A4-278F-9498C9819AEB}"/>
          </ac:picMkLst>
        </pc:picChg>
      </pc:sldChg>
      <pc:sldChg chg="modSp mod">
        <pc:chgData name="Yoel Kortick" userId="167978f5-7f40-4909-85d5-d4149554ad4e" providerId="ADAL" clId="{5297307D-C230-4FC2-AF44-A45733EFDFF3}" dt="2023-03-06T13:18:58.061" v="3317"/>
        <pc:sldMkLst>
          <pc:docMk/>
          <pc:sldMk cId="2251509354" sldId="2002"/>
        </pc:sldMkLst>
        <pc:spChg chg="mod">
          <ac:chgData name="Yoel Kortick" userId="167978f5-7f40-4909-85d5-d4149554ad4e" providerId="ADAL" clId="{5297307D-C230-4FC2-AF44-A45733EFDFF3}" dt="2023-03-06T13:18:58.061" v="3317"/>
          <ac:spMkLst>
            <pc:docMk/>
            <pc:sldMk cId="2251509354" sldId="2002"/>
            <ac:spMk id="4" creationId="{2490F34D-A7E2-4EA9-8B1A-78371A1F1CD1}"/>
          </ac:spMkLst>
        </pc:spChg>
      </pc:sldChg>
      <pc:sldChg chg="addSp delSp modSp mod">
        <pc:chgData name="Yoel Kortick" userId="167978f5-7f40-4909-85d5-d4149554ad4e" providerId="ADAL" clId="{5297307D-C230-4FC2-AF44-A45733EFDFF3}" dt="2023-03-06T13:22:14.766" v="3411"/>
        <pc:sldMkLst>
          <pc:docMk/>
          <pc:sldMk cId="130197306" sldId="2003"/>
        </pc:sldMkLst>
        <pc:spChg chg="mod">
          <ac:chgData name="Yoel Kortick" userId="167978f5-7f40-4909-85d5-d4149554ad4e" providerId="ADAL" clId="{5297307D-C230-4FC2-AF44-A45733EFDFF3}" dt="2023-03-05T17:07:16.531" v="370"/>
          <ac:spMkLst>
            <pc:docMk/>
            <pc:sldMk cId="130197306" sldId="2003"/>
            <ac:spMk id="3" creationId="{4FC18B40-6547-41EC-8A0E-1C8F40E0A42F}"/>
          </ac:spMkLst>
        </pc:spChg>
        <pc:spChg chg="mod">
          <ac:chgData name="Yoel Kortick" userId="167978f5-7f40-4909-85d5-d4149554ad4e" providerId="ADAL" clId="{5297307D-C230-4FC2-AF44-A45733EFDFF3}" dt="2023-03-06T13:22:14.766" v="3411"/>
          <ac:spMkLst>
            <pc:docMk/>
            <pc:sldMk cId="130197306" sldId="2003"/>
            <ac:spMk id="10" creationId="{19E9D55E-0049-4072-9DC2-48193A586191}"/>
          </ac:spMkLst>
        </pc:spChg>
        <pc:graphicFrameChg chg="add del mod modGraphic">
          <ac:chgData name="Yoel Kortick" userId="167978f5-7f40-4909-85d5-d4149554ad4e" providerId="ADAL" clId="{5297307D-C230-4FC2-AF44-A45733EFDFF3}" dt="2023-03-05T16:42:25.104" v="142" actId="27309"/>
          <ac:graphicFrameMkLst>
            <pc:docMk/>
            <pc:sldMk cId="130197306" sldId="2003"/>
            <ac:graphicFrameMk id="4" creationId="{B456D096-4A56-3284-2B22-BE1B0346827B}"/>
          </ac:graphicFrameMkLst>
        </pc:graphicFrameChg>
      </pc:sldChg>
      <pc:sldChg chg="modSp">
        <pc:chgData name="Yoel Kortick" userId="167978f5-7f40-4909-85d5-d4149554ad4e" providerId="ADAL" clId="{5297307D-C230-4FC2-AF44-A45733EFDFF3}" dt="2023-03-05T17:07:16.531" v="370"/>
        <pc:sldMkLst>
          <pc:docMk/>
          <pc:sldMk cId="841814455" sldId="2004"/>
        </pc:sldMkLst>
        <pc:spChg chg="mod">
          <ac:chgData name="Yoel Kortick" userId="167978f5-7f40-4909-85d5-d4149554ad4e" providerId="ADAL" clId="{5297307D-C230-4FC2-AF44-A45733EFDFF3}" dt="2023-03-05T17:07:16.531" v="370"/>
          <ac:spMkLst>
            <pc:docMk/>
            <pc:sldMk cId="841814455" sldId="2004"/>
            <ac:spMk id="3" creationId="{4FC18B40-6547-41EC-8A0E-1C8F40E0A42F}"/>
          </ac:spMkLst>
        </pc:spChg>
      </pc:sldChg>
      <pc:sldChg chg="modSp">
        <pc:chgData name="Yoel Kortick" userId="167978f5-7f40-4909-85d5-d4149554ad4e" providerId="ADAL" clId="{5297307D-C230-4FC2-AF44-A45733EFDFF3}" dt="2023-03-06T13:18:58.061" v="3317"/>
        <pc:sldMkLst>
          <pc:docMk/>
          <pc:sldMk cId="1343478844" sldId="2005"/>
        </pc:sldMkLst>
        <pc:spChg chg="mod">
          <ac:chgData name="Yoel Kortick" userId="167978f5-7f40-4909-85d5-d4149554ad4e" providerId="ADAL" clId="{5297307D-C230-4FC2-AF44-A45733EFDFF3}" dt="2023-03-05T17:07:16.531" v="370"/>
          <ac:spMkLst>
            <pc:docMk/>
            <pc:sldMk cId="1343478844" sldId="2005"/>
            <ac:spMk id="3" creationId="{4FC18B40-6547-41EC-8A0E-1C8F40E0A42F}"/>
          </ac:spMkLst>
        </pc:spChg>
        <pc:spChg chg="mod">
          <ac:chgData name="Yoel Kortick" userId="167978f5-7f40-4909-85d5-d4149554ad4e" providerId="ADAL" clId="{5297307D-C230-4FC2-AF44-A45733EFDFF3}" dt="2023-03-06T13:18:58.061" v="3317"/>
          <ac:spMkLst>
            <pc:docMk/>
            <pc:sldMk cId="1343478844" sldId="2005"/>
            <ac:spMk id="10" creationId="{19E9D55E-0049-4072-9DC2-48193A586191}"/>
          </ac:spMkLst>
        </pc:spChg>
      </pc:sldChg>
      <pc:sldChg chg="modSp mod">
        <pc:chgData name="Yoel Kortick" userId="167978f5-7f40-4909-85d5-d4149554ad4e" providerId="ADAL" clId="{5297307D-C230-4FC2-AF44-A45733EFDFF3}" dt="2023-03-06T13:18:58.061" v="3317"/>
        <pc:sldMkLst>
          <pc:docMk/>
          <pc:sldMk cId="2340199546" sldId="2006"/>
        </pc:sldMkLst>
        <pc:spChg chg="mod">
          <ac:chgData name="Yoel Kortick" userId="167978f5-7f40-4909-85d5-d4149554ad4e" providerId="ADAL" clId="{5297307D-C230-4FC2-AF44-A45733EFDFF3}" dt="2023-03-05T17:07:16.531" v="370"/>
          <ac:spMkLst>
            <pc:docMk/>
            <pc:sldMk cId="2340199546" sldId="2006"/>
            <ac:spMk id="3" creationId="{4FC18B40-6547-41EC-8A0E-1C8F40E0A42F}"/>
          </ac:spMkLst>
        </pc:spChg>
        <pc:spChg chg="mod">
          <ac:chgData name="Yoel Kortick" userId="167978f5-7f40-4909-85d5-d4149554ad4e" providerId="ADAL" clId="{5297307D-C230-4FC2-AF44-A45733EFDFF3}" dt="2023-03-06T13:18:58.061" v="3317"/>
          <ac:spMkLst>
            <pc:docMk/>
            <pc:sldMk cId="2340199546" sldId="2006"/>
            <ac:spMk id="10" creationId="{19E9D55E-0049-4072-9DC2-48193A586191}"/>
          </ac:spMkLst>
        </pc:spChg>
      </pc:sldChg>
      <pc:sldChg chg="modSp">
        <pc:chgData name="Yoel Kortick" userId="167978f5-7f40-4909-85d5-d4149554ad4e" providerId="ADAL" clId="{5297307D-C230-4FC2-AF44-A45733EFDFF3}" dt="2023-03-06T13:18:58.061" v="3317"/>
        <pc:sldMkLst>
          <pc:docMk/>
          <pc:sldMk cId="3471335470" sldId="2007"/>
        </pc:sldMkLst>
        <pc:spChg chg="mod">
          <ac:chgData name="Yoel Kortick" userId="167978f5-7f40-4909-85d5-d4149554ad4e" providerId="ADAL" clId="{5297307D-C230-4FC2-AF44-A45733EFDFF3}" dt="2023-03-05T17:07:16.531" v="370"/>
          <ac:spMkLst>
            <pc:docMk/>
            <pc:sldMk cId="3471335470" sldId="2007"/>
            <ac:spMk id="3" creationId="{4FC18B40-6547-41EC-8A0E-1C8F40E0A42F}"/>
          </ac:spMkLst>
        </pc:spChg>
        <pc:spChg chg="mod">
          <ac:chgData name="Yoel Kortick" userId="167978f5-7f40-4909-85d5-d4149554ad4e" providerId="ADAL" clId="{5297307D-C230-4FC2-AF44-A45733EFDFF3}" dt="2023-03-06T13:18:58.061" v="3317"/>
          <ac:spMkLst>
            <pc:docMk/>
            <pc:sldMk cId="3471335470" sldId="2007"/>
            <ac:spMk id="10" creationId="{19E9D55E-0049-4072-9DC2-48193A586191}"/>
          </ac:spMkLst>
        </pc:spChg>
      </pc:sldChg>
      <pc:sldChg chg="modSp mod">
        <pc:chgData name="Yoel Kortick" userId="167978f5-7f40-4909-85d5-d4149554ad4e" providerId="ADAL" clId="{5297307D-C230-4FC2-AF44-A45733EFDFF3}" dt="2023-03-05T17:07:16.531" v="370"/>
        <pc:sldMkLst>
          <pc:docMk/>
          <pc:sldMk cId="4253246006" sldId="2008"/>
        </pc:sldMkLst>
        <pc:spChg chg="mod">
          <ac:chgData name="Yoel Kortick" userId="167978f5-7f40-4909-85d5-d4149554ad4e" providerId="ADAL" clId="{5297307D-C230-4FC2-AF44-A45733EFDFF3}" dt="2023-03-05T17:07:16.531" v="370"/>
          <ac:spMkLst>
            <pc:docMk/>
            <pc:sldMk cId="4253246006" sldId="2008"/>
            <ac:spMk id="3" creationId="{4FC18B40-6547-41EC-8A0E-1C8F40E0A42F}"/>
          </ac:spMkLst>
        </pc:spChg>
        <pc:spChg chg="mod">
          <ac:chgData name="Yoel Kortick" userId="167978f5-7f40-4909-85d5-d4149554ad4e" providerId="ADAL" clId="{5297307D-C230-4FC2-AF44-A45733EFDFF3}" dt="2023-03-05T16:42:41.520" v="143"/>
          <ac:spMkLst>
            <pc:docMk/>
            <pc:sldMk cId="4253246006" sldId="2008"/>
            <ac:spMk id="10" creationId="{19E9D55E-0049-4072-9DC2-48193A586191}"/>
          </ac:spMkLst>
        </pc:spChg>
      </pc:sldChg>
      <pc:sldChg chg="modSp">
        <pc:chgData name="Yoel Kortick" userId="167978f5-7f40-4909-85d5-d4149554ad4e" providerId="ADAL" clId="{5297307D-C230-4FC2-AF44-A45733EFDFF3}" dt="2023-03-06T13:18:58.061" v="3317"/>
        <pc:sldMkLst>
          <pc:docMk/>
          <pc:sldMk cId="421026720" sldId="2009"/>
        </pc:sldMkLst>
        <pc:spChg chg="mod">
          <ac:chgData name="Yoel Kortick" userId="167978f5-7f40-4909-85d5-d4149554ad4e" providerId="ADAL" clId="{5297307D-C230-4FC2-AF44-A45733EFDFF3}" dt="2023-03-06T13:18:58.061" v="3317"/>
          <ac:spMkLst>
            <pc:docMk/>
            <pc:sldMk cId="421026720" sldId="2009"/>
            <ac:spMk id="4" creationId="{2490F34D-A7E2-4EA9-8B1A-78371A1F1CD1}"/>
          </ac:spMkLst>
        </pc:spChg>
      </pc:sldChg>
      <pc:sldChg chg="modSp add mod">
        <pc:chgData name="Yoel Kortick" userId="167978f5-7f40-4909-85d5-d4149554ad4e" providerId="ADAL" clId="{5297307D-C230-4FC2-AF44-A45733EFDFF3}" dt="2023-03-06T05:31:24.979" v="1545" actId="14100"/>
        <pc:sldMkLst>
          <pc:docMk/>
          <pc:sldMk cId="1354717881" sldId="2010"/>
        </pc:sldMkLst>
        <pc:spChg chg="mod">
          <ac:chgData name="Yoel Kortick" userId="167978f5-7f40-4909-85d5-d4149554ad4e" providerId="ADAL" clId="{5297307D-C230-4FC2-AF44-A45733EFDFF3}" dt="2023-03-06T05:31:24.979" v="1545" actId="14100"/>
          <ac:spMkLst>
            <pc:docMk/>
            <pc:sldMk cId="1354717881" sldId="201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2281969264" sldId="2011"/>
        </pc:sldMkLst>
        <pc:spChg chg="mod">
          <ac:chgData name="Yoel Kortick" userId="167978f5-7f40-4909-85d5-d4149554ad4e" providerId="ADAL" clId="{5297307D-C230-4FC2-AF44-A45733EFDFF3}" dt="2023-03-05T17:05:56.906" v="368"/>
          <ac:spMkLst>
            <pc:docMk/>
            <pc:sldMk cId="2281969264" sldId="2011"/>
            <ac:spMk id="3" creationId="{4FC18B40-6547-41EC-8A0E-1C8F40E0A42F}"/>
          </ac:spMkLst>
        </pc:spChg>
        <pc:spChg chg="mod">
          <ac:chgData name="Yoel Kortick" userId="167978f5-7f40-4909-85d5-d4149554ad4e" providerId="ADAL" clId="{5297307D-C230-4FC2-AF44-A45733EFDFF3}" dt="2023-03-06T13:18:58.061" v="3317"/>
          <ac:spMkLst>
            <pc:docMk/>
            <pc:sldMk cId="2281969264" sldId="2011"/>
            <ac:spMk id="4" creationId="{2490F34D-A7E2-4EA9-8B1A-78371A1F1CD1}"/>
          </ac:spMkLst>
        </pc:spChg>
      </pc:sldChg>
      <pc:sldChg chg="addSp modSp add mod">
        <pc:chgData name="Yoel Kortick" userId="167978f5-7f40-4909-85d5-d4149554ad4e" providerId="ADAL" clId="{5297307D-C230-4FC2-AF44-A45733EFDFF3}" dt="2023-03-06T13:23:59.090" v="3452" actId="33524"/>
        <pc:sldMkLst>
          <pc:docMk/>
          <pc:sldMk cId="1135368109" sldId="2012"/>
        </pc:sldMkLst>
        <pc:spChg chg="mod">
          <ac:chgData name="Yoel Kortick" userId="167978f5-7f40-4909-85d5-d4149554ad4e" providerId="ADAL" clId="{5297307D-C230-4FC2-AF44-A45733EFDFF3}" dt="2023-03-06T13:23:59.090" v="3452" actId="33524"/>
          <ac:spMkLst>
            <pc:docMk/>
            <pc:sldMk cId="1135368109" sldId="2012"/>
            <ac:spMk id="4" creationId="{2490F34D-A7E2-4EA9-8B1A-78371A1F1CD1}"/>
          </ac:spMkLst>
        </pc:spChg>
        <pc:spChg chg="add">
          <ac:chgData name="Yoel Kortick" userId="167978f5-7f40-4909-85d5-d4149554ad4e" providerId="ADAL" clId="{5297307D-C230-4FC2-AF44-A45733EFDFF3}" dt="2023-03-05T17:19:34.272" v="1311" actId="11529"/>
          <ac:spMkLst>
            <pc:docMk/>
            <pc:sldMk cId="1135368109" sldId="2012"/>
            <ac:spMk id="6" creationId="{A04610CE-8846-ABEA-BF9C-0071CD076972}"/>
          </ac:spMkLst>
        </pc:spChg>
        <pc:spChg chg="add">
          <ac:chgData name="Yoel Kortick" userId="167978f5-7f40-4909-85d5-d4149554ad4e" providerId="ADAL" clId="{5297307D-C230-4FC2-AF44-A45733EFDFF3}" dt="2023-03-05T17:19:40.995" v="1312" actId="11529"/>
          <ac:spMkLst>
            <pc:docMk/>
            <pc:sldMk cId="1135368109" sldId="2012"/>
            <ac:spMk id="7" creationId="{26BDED15-78A5-988D-8E83-F8910F049F88}"/>
          </ac:spMkLst>
        </pc:spChg>
        <pc:spChg chg="add mod">
          <ac:chgData name="Yoel Kortick" userId="167978f5-7f40-4909-85d5-d4149554ad4e" providerId="ADAL" clId="{5297307D-C230-4FC2-AF44-A45733EFDFF3}" dt="2023-03-06T13:23:52.642" v="3451" actId="208"/>
          <ac:spMkLst>
            <pc:docMk/>
            <pc:sldMk cId="1135368109" sldId="2012"/>
            <ac:spMk id="9" creationId="{4FF55088-74FC-C8A1-05D8-2E3222149138}"/>
          </ac:spMkLst>
        </pc:spChg>
        <pc:picChg chg="add mod">
          <ac:chgData name="Yoel Kortick" userId="167978f5-7f40-4909-85d5-d4149554ad4e" providerId="ADAL" clId="{5297307D-C230-4FC2-AF44-A45733EFDFF3}" dt="2023-03-05T17:19:43.479" v="1313" actId="208"/>
          <ac:picMkLst>
            <pc:docMk/>
            <pc:sldMk cId="1135368109" sldId="2012"/>
            <ac:picMk id="5" creationId="{EE9EDA34-7FDC-7EB0-0321-FC98B7B48C78}"/>
          </ac:picMkLst>
        </pc:picChg>
        <pc:cxnChg chg="add">
          <ac:chgData name="Yoel Kortick" userId="167978f5-7f40-4909-85d5-d4149554ad4e" providerId="ADAL" clId="{5297307D-C230-4FC2-AF44-A45733EFDFF3}" dt="2023-03-06T13:23:36.173" v="3416" actId="11529"/>
          <ac:cxnSpMkLst>
            <pc:docMk/>
            <pc:sldMk cId="1135368109" sldId="2012"/>
            <ac:cxnSpMk id="8" creationId="{98B1F8A5-5B1A-D482-83B4-FD3F1D985D5C}"/>
          </ac:cxnSpMkLst>
        </pc:cxnChg>
      </pc:sldChg>
      <pc:sldChg chg="addSp delSp modSp add mod">
        <pc:chgData name="Yoel Kortick" userId="167978f5-7f40-4909-85d5-d4149554ad4e" providerId="ADAL" clId="{5297307D-C230-4FC2-AF44-A45733EFDFF3}" dt="2023-03-05T17:16:33.812" v="1076" actId="20577"/>
        <pc:sldMkLst>
          <pc:docMk/>
          <pc:sldMk cId="2330676742" sldId="2013"/>
        </pc:sldMkLst>
        <pc:spChg chg="del">
          <ac:chgData name="Yoel Kortick" userId="167978f5-7f40-4909-85d5-d4149554ad4e" providerId="ADAL" clId="{5297307D-C230-4FC2-AF44-A45733EFDFF3}" dt="2023-03-05T17:14:35.843" v="892" actId="478"/>
          <ac:spMkLst>
            <pc:docMk/>
            <pc:sldMk cId="2330676742" sldId="2013"/>
            <ac:spMk id="4" creationId="{2490F34D-A7E2-4EA9-8B1A-78371A1F1CD1}"/>
          </ac:spMkLst>
        </pc:spChg>
        <pc:spChg chg="add del mod">
          <ac:chgData name="Yoel Kortick" userId="167978f5-7f40-4909-85d5-d4149554ad4e" providerId="ADAL" clId="{5297307D-C230-4FC2-AF44-A45733EFDFF3}" dt="2023-03-05T17:14:36.772" v="893" actId="478"/>
          <ac:spMkLst>
            <pc:docMk/>
            <pc:sldMk cId="2330676742" sldId="2013"/>
            <ac:spMk id="5" creationId="{9E8EAD69-C67F-5F48-D7B7-657D08FDBDA4}"/>
          </ac:spMkLst>
        </pc:spChg>
        <pc:spChg chg="add mod">
          <ac:chgData name="Yoel Kortick" userId="167978f5-7f40-4909-85d5-d4149554ad4e" providerId="ADAL" clId="{5297307D-C230-4FC2-AF44-A45733EFDFF3}" dt="2023-03-05T17:15:33.642" v="1006" actId="1038"/>
          <ac:spMkLst>
            <pc:docMk/>
            <pc:sldMk cId="2330676742" sldId="2013"/>
            <ac:spMk id="8" creationId="{E6A5FB88-B083-AB5F-75EC-CEABFD51D29D}"/>
          </ac:spMkLst>
        </pc:spChg>
        <pc:spChg chg="add mod">
          <ac:chgData name="Yoel Kortick" userId="167978f5-7f40-4909-85d5-d4149554ad4e" providerId="ADAL" clId="{5297307D-C230-4FC2-AF44-A45733EFDFF3}" dt="2023-03-05T17:15:43.759" v="1011" actId="1037"/>
          <ac:spMkLst>
            <pc:docMk/>
            <pc:sldMk cId="2330676742" sldId="2013"/>
            <ac:spMk id="9" creationId="{4694E18D-781D-CFAE-C38B-13AD2BA6D883}"/>
          </ac:spMkLst>
        </pc:spChg>
        <pc:spChg chg="add mod">
          <ac:chgData name="Yoel Kortick" userId="167978f5-7f40-4909-85d5-d4149554ad4e" providerId="ADAL" clId="{5297307D-C230-4FC2-AF44-A45733EFDFF3}" dt="2023-03-05T17:16:33.812" v="1076" actId="20577"/>
          <ac:spMkLst>
            <pc:docMk/>
            <pc:sldMk cId="2330676742" sldId="2013"/>
            <ac:spMk id="10" creationId="{1305BEA2-609B-07CD-4FA3-6C39594FE942}"/>
          </ac:spMkLst>
        </pc:spChg>
        <pc:picChg chg="add mod">
          <ac:chgData name="Yoel Kortick" userId="167978f5-7f40-4909-85d5-d4149554ad4e" providerId="ADAL" clId="{5297307D-C230-4FC2-AF44-A45733EFDFF3}" dt="2023-03-05T17:14:45.414" v="897" actId="208"/>
          <ac:picMkLst>
            <pc:docMk/>
            <pc:sldMk cId="2330676742" sldId="2013"/>
            <ac:picMk id="7" creationId="{94C2108B-6481-2B85-E881-3B456CC99888}"/>
          </ac:picMkLst>
        </pc:picChg>
        <pc:cxnChg chg="add">
          <ac:chgData name="Yoel Kortick" userId="167978f5-7f40-4909-85d5-d4149554ad4e" providerId="ADAL" clId="{5297307D-C230-4FC2-AF44-A45733EFDFF3}" dt="2023-03-05T17:16:19.143" v="1053" actId="11529"/>
          <ac:cxnSpMkLst>
            <pc:docMk/>
            <pc:sldMk cId="2330676742" sldId="2013"/>
            <ac:cxnSpMk id="12" creationId="{EC637011-EE50-56F9-2E9D-4E7CD78DAD0F}"/>
          </ac:cxnSpMkLst>
        </pc:cxnChg>
      </pc:sldChg>
      <pc:sldChg chg="modSp add mod">
        <pc:chgData name="Yoel Kortick" userId="167978f5-7f40-4909-85d5-d4149554ad4e" providerId="ADAL" clId="{5297307D-C230-4FC2-AF44-A45733EFDFF3}" dt="2023-03-06T13:24:47.764" v="3464"/>
        <pc:sldMkLst>
          <pc:docMk/>
          <pc:sldMk cId="3602258422" sldId="2014"/>
        </pc:sldMkLst>
        <pc:spChg chg="mod">
          <ac:chgData name="Yoel Kortick" userId="167978f5-7f40-4909-85d5-d4149554ad4e" providerId="ADAL" clId="{5297307D-C230-4FC2-AF44-A45733EFDFF3}" dt="2023-03-06T13:24:47.764" v="3464"/>
          <ac:spMkLst>
            <pc:docMk/>
            <pc:sldMk cId="3602258422" sldId="2014"/>
            <ac:spMk id="4" creationId="{2490F34D-A7E2-4EA9-8B1A-78371A1F1CD1}"/>
          </ac:spMkLst>
        </pc:spChg>
      </pc:sldChg>
      <pc:sldChg chg="modSp add mod">
        <pc:chgData name="Yoel Kortick" userId="167978f5-7f40-4909-85d5-d4149554ad4e" providerId="ADAL" clId="{5297307D-C230-4FC2-AF44-A45733EFDFF3}" dt="2023-03-06T13:24:20.619" v="3463" actId="20577"/>
        <pc:sldMkLst>
          <pc:docMk/>
          <pc:sldMk cId="4048764639" sldId="2015"/>
        </pc:sldMkLst>
        <pc:spChg chg="mod">
          <ac:chgData name="Yoel Kortick" userId="167978f5-7f40-4909-85d5-d4149554ad4e" providerId="ADAL" clId="{5297307D-C230-4FC2-AF44-A45733EFDFF3}" dt="2023-03-06T13:24:20.619" v="3463" actId="20577"/>
          <ac:spMkLst>
            <pc:docMk/>
            <pc:sldMk cId="4048764639" sldId="2015"/>
            <ac:spMk id="4" creationId="{2490F34D-A7E2-4EA9-8B1A-78371A1F1CD1}"/>
          </ac:spMkLst>
        </pc:spChg>
      </pc:sldChg>
      <pc:sldChg chg="addSp delSp modSp add mod">
        <pc:chgData name="Yoel Kortick" userId="167978f5-7f40-4909-85d5-d4149554ad4e" providerId="ADAL" clId="{5297307D-C230-4FC2-AF44-A45733EFDFF3}" dt="2023-03-05T17:21:45.289" v="1382" actId="478"/>
        <pc:sldMkLst>
          <pc:docMk/>
          <pc:sldMk cId="2467024311" sldId="2016"/>
        </pc:sldMkLst>
        <pc:spChg chg="mod">
          <ac:chgData name="Yoel Kortick" userId="167978f5-7f40-4909-85d5-d4149554ad4e" providerId="ADAL" clId="{5297307D-C230-4FC2-AF44-A45733EFDFF3}" dt="2023-03-05T17:21:33.270" v="1379" actId="20577"/>
          <ac:spMkLst>
            <pc:docMk/>
            <pc:sldMk cId="2467024311" sldId="2016"/>
            <ac:spMk id="4" creationId="{2490F34D-A7E2-4EA9-8B1A-78371A1F1CD1}"/>
          </ac:spMkLst>
        </pc:spChg>
        <pc:spChg chg="mod">
          <ac:chgData name="Yoel Kortick" userId="167978f5-7f40-4909-85d5-d4149554ad4e" providerId="ADAL" clId="{5297307D-C230-4FC2-AF44-A45733EFDFF3}" dt="2023-03-05T17:21:43.269" v="1381" actId="14100"/>
          <ac:spMkLst>
            <pc:docMk/>
            <pc:sldMk cId="2467024311" sldId="2016"/>
            <ac:spMk id="6" creationId="{A04610CE-8846-ABEA-BF9C-0071CD076972}"/>
          </ac:spMkLst>
        </pc:spChg>
        <pc:spChg chg="del">
          <ac:chgData name="Yoel Kortick" userId="167978f5-7f40-4909-85d5-d4149554ad4e" providerId="ADAL" clId="{5297307D-C230-4FC2-AF44-A45733EFDFF3}" dt="2023-03-05T17:21:45.289" v="1382" actId="478"/>
          <ac:spMkLst>
            <pc:docMk/>
            <pc:sldMk cId="2467024311" sldId="2016"/>
            <ac:spMk id="7" creationId="{26BDED15-78A5-988D-8E83-F8910F049F88}"/>
          </ac:spMkLst>
        </pc:spChg>
        <pc:picChg chg="del">
          <ac:chgData name="Yoel Kortick" userId="167978f5-7f40-4909-85d5-d4149554ad4e" providerId="ADAL" clId="{5297307D-C230-4FC2-AF44-A45733EFDFF3}" dt="2023-03-05T17:21:23.761" v="1356" actId="478"/>
          <ac:picMkLst>
            <pc:docMk/>
            <pc:sldMk cId="2467024311" sldId="2016"/>
            <ac:picMk id="5" creationId="{EE9EDA34-7FDC-7EB0-0321-FC98B7B48C78}"/>
          </ac:picMkLst>
        </pc:picChg>
        <pc:picChg chg="add ord">
          <ac:chgData name="Yoel Kortick" userId="167978f5-7f40-4909-85d5-d4149554ad4e" providerId="ADAL" clId="{5297307D-C230-4FC2-AF44-A45733EFDFF3}" dt="2023-03-05T17:21:27.719" v="1358" actId="167"/>
          <ac:picMkLst>
            <pc:docMk/>
            <pc:sldMk cId="2467024311" sldId="2016"/>
            <ac:picMk id="8" creationId="{0ACD401A-BFE9-1AEB-D68A-553D7D23EC6C}"/>
          </ac:picMkLst>
        </pc:picChg>
      </pc:sldChg>
      <pc:sldChg chg="addSp delSp modSp add mod">
        <pc:chgData name="Yoel Kortick" userId="167978f5-7f40-4909-85d5-d4149554ad4e" providerId="ADAL" clId="{5297307D-C230-4FC2-AF44-A45733EFDFF3}" dt="2023-03-06T13:24:47.764" v="3464"/>
        <pc:sldMkLst>
          <pc:docMk/>
          <pc:sldMk cId="3783655907" sldId="2017"/>
        </pc:sldMkLst>
        <pc:spChg chg="add mod">
          <ac:chgData name="Yoel Kortick" userId="167978f5-7f40-4909-85d5-d4149554ad4e" providerId="ADAL" clId="{5297307D-C230-4FC2-AF44-A45733EFDFF3}" dt="2023-03-06T13:18:58.061" v="3317"/>
          <ac:spMkLst>
            <pc:docMk/>
            <pc:sldMk cId="3783655907" sldId="2017"/>
            <ac:spMk id="2" creationId="{4C346591-C024-0538-2A70-2EB22A915797}"/>
          </ac:spMkLst>
        </pc:spChg>
        <pc:spChg chg="mod">
          <ac:chgData name="Yoel Kortick" userId="167978f5-7f40-4909-85d5-d4149554ad4e" providerId="ADAL" clId="{5297307D-C230-4FC2-AF44-A45733EFDFF3}" dt="2023-03-06T05:35:31.776" v="1628" actId="20577"/>
          <ac:spMkLst>
            <pc:docMk/>
            <pc:sldMk cId="3783655907" sldId="2017"/>
            <ac:spMk id="4" creationId="{2490F34D-A7E2-4EA9-8B1A-78371A1F1CD1}"/>
          </ac:spMkLst>
        </pc:spChg>
        <pc:spChg chg="add mod">
          <ac:chgData name="Yoel Kortick" userId="167978f5-7f40-4909-85d5-d4149554ad4e" providerId="ADAL" clId="{5297307D-C230-4FC2-AF44-A45733EFDFF3}" dt="2023-03-06T05:34:50.340" v="1607" actId="1035"/>
          <ac:spMkLst>
            <pc:docMk/>
            <pc:sldMk cId="3783655907" sldId="2017"/>
            <ac:spMk id="5" creationId="{4FAA94CD-6425-5C5F-7152-8E768E9D70FD}"/>
          </ac:spMkLst>
        </pc:spChg>
        <pc:spChg chg="add del mod">
          <ac:chgData name="Yoel Kortick" userId="167978f5-7f40-4909-85d5-d4149554ad4e" providerId="ADAL" clId="{5297307D-C230-4FC2-AF44-A45733EFDFF3}" dt="2023-03-06T05:35:16.805" v="1610" actId="478"/>
          <ac:spMkLst>
            <pc:docMk/>
            <pc:sldMk cId="3783655907" sldId="2017"/>
            <ac:spMk id="6" creationId="{F2C6915C-C98A-8BB5-8013-D1A569AA3A9B}"/>
          </ac:spMkLst>
        </pc:spChg>
        <pc:spChg chg="add mod">
          <ac:chgData name="Yoel Kortick" userId="167978f5-7f40-4909-85d5-d4149554ad4e" providerId="ADAL" clId="{5297307D-C230-4FC2-AF44-A45733EFDFF3}" dt="2023-03-06T13:24:47.764" v="3464"/>
          <ac:spMkLst>
            <pc:docMk/>
            <pc:sldMk cId="3783655907" sldId="2017"/>
            <ac:spMk id="7" creationId="{5304A87F-34E4-79AF-46B4-54765B5BBB87}"/>
          </ac:spMkLst>
        </pc:spChg>
        <pc:spChg chg="add del mod">
          <ac:chgData name="Yoel Kortick" userId="167978f5-7f40-4909-85d5-d4149554ad4e" providerId="ADAL" clId="{5297307D-C230-4FC2-AF44-A45733EFDFF3}" dt="2023-03-06T05:39:30.609" v="1637" actId="478"/>
          <ac:spMkLst>
            <pc:docMk/>
            <pc:sldMk cId="3783655907" sldId="2017"/>
            <ac:spMk id="8" creationId="{0DBEE6E4-3475-B465-3E62-FADFE598424C}"/>
          </ac:spMkLst>
        </pc:spChg>
      </pc:sldChg>
      <pc:sldChg chg="addSp delSp modSp add mod">
        <pc:chgData name="Yoel Kortick" userId="167978f5-7f40-4909-85d5-d4149554ad4e" providerId="ADAL" clId="{5297307D-C230-4FC2-AF44-A45733EFDFF3}" dt="2023-03-06T07:55:04.308" v="1812" actId="27636"/>
        <pc:sldMkLst>
          <pc:docMk/>
          <pc:sldMk cId="1043054324" sldId="2018"/>
        </pc:sldMkLst>
        <pc:spChg chg="del">
          <ac:chgData name="Yoel Kortick" userId="167978f5-7f40-4909-85d5-d4149554ad4e" providerId="ADAL" clId="{5297307D-C230-4FC2-AF44-A45733EFDFF3}" dt="2023-03-06T05:43:34.648" v="1702" actId="478"/>
          <ac:spMkLst>
            <pc:docMk/>
            <pc:sldMk cId="1043054324" sldId="2018"/>
            <ac:spMk id="2" creationId="{4C346591-C024-0538-2A70-2EB22A915797}"/>
          </ac:spMkLst>
        </pc:spChg>
        <pc:spChg chg="mod">
          <ac:chgData name="Yoel Kortick" userId="167978f5-7f40-4909-85d5-d4149554ad4e" providerId="ADAL" clId="{5297307D-C230-4FC2-AF44-A45733EFDFF3}" dt="2023-03-06T07:55:04.308" v="1812" actId="27636"/>
          <ac:spMkLst>
            <pc:docMk/>
            <pc:sldMk cId="1043054324" sldId="2018"/>
            <ac:spMk id="3" creationId="{4FC18B40-6547-41EC-8A0E-1C8F40E0A42F}"/>
          </ac:spMkLst>
        </pc:spChg>
        <pc:spChg chg="mod">
          <ac:chgData name="Yoel Kortick" userId="167978f5-7f40-4909-85d5-d4149554ad4e" providerId="ADAL" clId="{5297307D-C230-4FC2-AF44-A45733EFDFF3}" dt="2023-03-06T05:43:26.831" v="1699" actId="20577"/>
          <ac:spMkLst>
            <pc:docMk/>
            <pc:sldMk cId="1043054324" sldId="2018"/>
            <ac:spMk id="4" creationId="{2490F34D-A7E2-4EA9-8B1A-78371A1F1CD1}"/>
          </ac:spMkLst>
        </pc:spChg>
        <pc:spChg chg="del">
          <ac:chgData name="Yoel Kortick" userId="167978f5-7f40-4909-85d5-d4149554ad4e" providerId="ADAL" clId="{5297307D-C230-4FC2-AF44-A45733EFDFF3}" dt="2023-03-06T05:43:32.231" v="1701" actId="478"/>
          <ac:spMkLst>
            <pc:docMk/>
            <pc:sldMk cId="1043054324" sldId="2018"/>
            <ac:spMk id="5" creationId="{4FAA94CD-6425-5C5F-7152-8E768E9D70FD}"/>
          </ac:spMkLst>
        </pc:spChg>
        <pc:spChg chg="del">
          <ac:chgData name="Yoel Kortick" userId="167978f5-7f40-4909-85d5-d4149554ad4e" providerId="ADAL" clId="{5297307D-C230-4FC2-AF44-A45733EFDFF3}" dt="2023-03-06T05:43:29.722" v="1700" actId="478"/>
          <ac:spMkLst>
            <pc:docMk/>
            <pc:sldMk cId="1043054324" sldId="2018"/>
            <ac:spMk id="7" creationId="{5304A87F-34E4-79AF-46B4-54765B5BBB87}"/>
          </ac:spMkLst>
        </pc:spChg>
        <pc:picChg chg="add del">
          <ac:chgData name="Yoel Kortick" userId="167978f5-7f40-4909-85d5-d4149554ad4e" providerId="ADAL" clId="{5297307D-C230-4FC2-AF44-A45733EFDFF3}" dt="2023-03-06T05:43:36.748" v="1704" actId="22"/>
          <ac:picMkLst>
            <pc:docMk/>
            <pc:sldMk cId="1043054324" sldId="2018"/>
            <ac:picMk id="8" creationId="{63FB5090-41EE-9DDE-1649-A5B156CD97C0}"/>
          </ac:picMkLst>
        </pc:picChg>
        <pc:picChg chg="add mod">
          <ac:chgData name="Yoel Kortick" userId="167978f5-7f40-4909-85d5-d4149554ad4e" providerId="ADAL" clId="{5297307D-C230-4FC2-AF44-A45733EFDFF3}" dt="2023-03-06T05:43:46.921" v="1706" actId="208"/>
          <ac:picMkLst>
            <pc:docMk/>
            <pc:sldMk cId="1043054324" sldId="2018"/>
            <ac:picMk id="10" creationId="{DDDAB4C2-FDE0-7833-126D-2C8194526426}"/>
          </ac:picMkLst>
        </pc:picChg>
      </pc:sldChg>
      <pc:sldChg chg="addSp delSp modSp add mod">
        <pc:chgData name="Yoel Kortick" userId="167978f5-7f40-4909-85d5-d4149554ad4e" providerId="ADAL" clId="{5297307D-C230-4FC2-AF44-A45733EFDFF3}" dt="2023-03-06T07:55:17.370" v="1814" actId="27636"/>
        <pc:sldMkLst>
          <pc:docMk/>
          <pc:sldMk cId="793559780" sldId="2019"/>
        </pc:sldMkLst>
        <pc:spChg chg="mod">
          <ac:chgData name="Yoel Kortick" userId="167978f5-7f40-4909-85d5-d4149554ad4e" providerId="ADAL" clId="{5297307D-C230-4FC2-AF44-A45733EFDFF3}" dt="2023-03-06T07:55:17.370" v="1814" actId="27636"/>
          <ac:spMkLst>
            <pc:docMk/>
            <pc:sldMk cId="793559780" sldId="2019"/>
            <ac:spMk id="3" creationId="{4FC18B40-6547-41EC-8A0E-1C8F40E0A42F}"/>
          </ac:spMkLst>
        </pc:spChg>
        <pc:spChg chg="mod">
          <ac:chgData name="Yoel Kortick" userId="167978f5-7f40-4909-85d5-d4149554ad4e" providerId="ADAL" clId="{5297307D-C230-4FC2-AF44-A45733EFDFF3}" dt="2023-03-06T05:44:19.625" v="1711" actId="20577"/>
          <ac:spMkLst>
            <pc:docMk/>
            <pc:sldMk cId="793559780" sldId="2019"/>
            <ac:spMk id="4" creationId="{2490F34D-A7E2-4EA9-8B1A-78371A1F1CD1}"/>
          </ac:spMkLst>
        </pc:spChg>
        <pc:picChg chg="add mod">
          <ac:chgData name="Yoel Kortick" userId="167978f5-7f40-4909-85d5-d4149554ad4e" providerId="ADAL" clId="{5297307D-C230-4FC2-AF44-A45733EFDFF3}" dt="2023-03-06T05:45:23.296" v="1714" actId="208"/>
          <ac:picMkLst>
            <pc:docMk/>
            <pc:sldMk cId="793559780" sldId="2019"/>
            <ac:picMk id="5" creationId="{B94F2338-3BA7-22BE-9431-26D00B861E75}"/>
          </ac:picMkLst>
        </pc:picChg>
        <pc:picChg chg="del">
          <ac:chgData name="Yoel Kortick" userId="167978f5-7f40-4909-85d5-d4149554ad4e" providerId="ADAL" clId="{5297307D-C230-4FC2-AF44-A45733EFDFF3}" dt="2023-03-06T05:45:16.146" v="1712" actId="478"/>
          <ac:picMkLst>
            <pc:docMk/>
            <pc:sldMk cId="793559780" sldId="2019"/>
            <ac:picMk id="10" creationId="{DDDAB4C2-FDE0-7833-126D-2C8194526426}"/>
          </ac:picMkLst>
        </pc:picChg>
      </pc:sldChg>
      <pc:sldChg chg="addSp delSp modSp add mod">
        <pc:chgData name="Yoel Kortick" userId="167978f5-7f40-4909-85d5-d4149554ad4e" providerId="ADAL" clId="{5297307D-C230-4FC2-AF44-A45733EFDFF3}" dt="2023-03-06T07:55:23.170" v="1816" actId="27636"/>
        <pc:sldMkLst>
          <pc:docMk/>
          <pc:sldMk cId="3242552696" sldId="2020"/>
        </pc:sldMkLst>
        <pc:spChg chg="mod">
          <ac:chgData name="Yoel Kortick" userId="167978f5-7f40-4909-85d5-d4149554ad4e" providerId="ADAL" clId="{5297307D-C230-4FC2-AF44-A45733EFDFF3}" dt="2023-03-06T07:55:23.170" v="1816" actId="27636"/>
          <ac:spMkLst>
            <pc:docMk/>
            <pc:sldMk cId="3242552696" sldId="2020"/>
            <ac:spMk id="3" creationId="{4FC18B40-6547-41EC-8A0E-1C8F40E0A42F}"/>
          </ac:spMkLst>
        </pc:spChg>
        <pc:spChg chg="mod">
          <ac:chgData name="Yoel Kortick" userId="167978f5-7f40-4909-85d5-d4149554ad4e" providerId="ADAL" clId="{5297307D-C230-4FC2-AF44-A45733EFDFF3}" dt="2023-03-06T05:46:09.137" v="1748" actId="27636"/>
          <ac:spMkLst>
            <pc:docMk/>
            <pc:sldMk cId="3242552696" sldId="2020"/>
            <ac:spMk id="4" creationId="{2490F34D-A7E2-4EA9-8B1A-78371A1F1CD1}"/>
          </ac:spMkLst>
        </pc:spChg>
        <pc:picChg chg="del">
          <ac:chgData name="Yoel Kortick" userId="167978f5-7f40-4909-85d5-d4149554ad4e" providerId="ADAL" clId="{5297307D-C230-4FC2-AF44-A45733EFDFF3}" dt="2023-03-06T05:46:03.648" v="1746" actId="478"/>
          <ac:picMkLst>
            <pc:docMk/>
            <pc:sldMk cId="3242552696" sldId="2020"/>
            <ac:picMk id="5" creationId="{B94F2338-3BA7-22BE-9431-26D00B861E75}"/>
          </ac:picMkLst>
        </pc:picChg>
        <pc:picChg chg="add mod">
          <ac:chgData name="Yoel Kortick" userId="167978f5-7f40-4909-85d5-d4149554ad4e" providerId="ADAL" clId="{5297307D-C230-4FC2-AF44-A45733EFDFF3}" dt="2023-03-06T05:47:13.729" v="1750" actId="208"/>
          <ac:picMkLst>
            <pc:docMk/>
            <pc:sldMk cId="3242552696" sldId="2020"/>
            <ac:picMk id="6" creationId="{06943B0D-31A9-267A-2EC4-BA99EB899924}"/>
          </ac:picMkLst>
        </pc:picChg>
      </pc:sldChg>
      <pc:sldChg chg="addSp delSp modSp add mod">
        <pc:chgData name="Yoel Kortick" userId="167978f5-7f40-4909-85d5-d4149554ad4e" providerId="ADAL" clId="{5297307D-C230-4FC2-AF44-A45733EFDFF3}" dt="2023-03-06T07:55:27.391" v="1818" actId="27636"/>
        <pc:sldMkLst>
          <pc:docMk/>
          <pc:sldMk cId="3014176242" sldId="2021"/>
        </pc:sldMkLst>
        <pc:spChg chg="mod">
          <ac:chgData name="Yoel Kortick" userId="167978f5-7f40-4909-85d5-d4149554ad4e" providerId="ADAL" clId="{5297307D-C230-4FC2-AF44-A45733EFDFF3}" dt="2023-03-06T07:55:27.391" v="1818" actId="27636"/>
          <ac:spMkLst>
            <pc:docMk/>
            <pc:sldMk cId="3014176242" sldId="2021"/>
            <ac:spMk id="3" creationId="{4FC18B40-6547-41EC-8A0E-1C8F40E0A42F}"/>
          </ac:spMkLst>
        </pc:spChg>
        <pc:spChg chg="mod">
          <ac:chgData name="Yoel Kortick" userId="167978f5-7f40-4909-85d5-d4149554ad4e" providerId="ADAL" clId="{5297307D-C230-4FC2-AF44-A45733EFDFF3}" dt="2023-03-06T05:47:40.896" v="1783" actId="20577"/>
          <ac:spMkLst>
            <pc:docMk/>
            <pc:sldMk cId="3014176242" sldId="2021"/>
            <ac:spMk id="4" creationId="{2490F34D-A7E2-4EA9-8B1A-78371A1F1CD1}"/>
          </ac:spMkLst>
        </pc:spChg>
        <pc:picChg chg="add mod">
          <ac:chgData name="Yoel Kortick" userId="167978f5-7f40-4909-85d5-d4149554ad4e" providerId="ADAL" clId="{5297307D-C230-4FC2-AF44-A45733EFDFF3}" dt="2023-03-06T05:48:46.363" v="1786" actId="208"/>
          <ac:picMkLst>
            <pc:docMk/>
            <pc:sldMk cId="3014176242" sldId="2021"/>
            <ac:picMk id="5" creationId="{D10D11CF-A31D-FAF2-6A78-4D1AC24E439A}"/>
          </ac:picMkLst>
        </pc:picChg>
        <pc:picChg chg="del">
          <ac:chgData name="Yoel Kortick" userId="167978f5-7f40-4909-85d5-d4149554ad4e" providerId="ADAL" clId="{5297307D-C230-4FC2-AF44-A45733EFDFF3}" dt="2023-03-06T05:47:46.770" v="1784" actId="478"/>
          <ac:picMkLst>
            <pc:docMk/>
            <pc:sldMk cId="3014176242" sldId="2021"/>
            <ac:picMk id="6" creationId="{06943B0D-31A9-267A-2EC4-BA99EB899924}"/>
          </ac:picMkLst>
        </pc:picChg>
      </pc:sldChg>
      <pc:sldChg chg="modSp add mod">
        <pc:chgData name="Yoel Kortick" userId="167978f5-7f40-4909-85d5-d4149554ad4e" providerId="ADAL" clId="{5297307D-C230-4FC2-AF44-A45733EFDFF3}" dt="2023-03-06T07:54:57.757" v="1808" actId="404"/>
        <pc:sldMkLst>
          <pc:docMk/>
          <pc:sldMk cId="3456645378" sldId="2022"/>
        </pc:sldMkLst>
        <pc:spChg chg="mod">
          <ac:chgData name="Yoel Kortick" userId="167978f5-7f40-4909-85d5-d4149554ad4e" providerId="ADAL" clId="{5297307D-C230-4FC2-AF44-A45733EFDFF3}" dt="2023-03-06T07:54:57.757" v="1808" actId="404"/>
          <ac:spMkLst>
            <pc:docMk/>
            <pc:sldMk cId="3456645378" sldId="2022"/>
            <ac:spMk id="3" creationId="{440E2C51-CB70-4EE1-8E6B-DADCB74DEC44}"/>
          </ac:spMkLst>
        </pc:spChg>
      </pc:sldChg>
      <pc:sldChg chg="modSp add mod">
        <pc:chgData name="Yoel Kortick" userId="167978f5-7f40-4909-85d5-d4149554ad4e" providerId="ADAL" clId="{5297307D-C230-4FC2-AF44-A45733EFDFF3}" dt="2023-03-06T08:15:23.391" v="2646"/>
        <pc:sldMkLst>
          <pc:docMk/>
          <pc:sldMk cId="2460300313" sldId="2023"/>
        </pc:sldMkLst>
        <pc:spChg chg="mod">
          <ac:chgData name="Yoel Kortick" userId="167978f5-7f40-4909-85d5-d4149554ad4e" providerId="ADAL" clId="{5297307D-C230-4FC2-AF44-A45733EFDFF3}" dt="2023-03-06T08:15:23.391" v="2646"/>
          <ac:spMkLst>
            <pc:docMk/>
            <pc:sldMk cId="2460300313" sldId="2023"/>
            <ac:spMk id="3" creationId="{440E2C51-CB70-4EE1-8E6B-DADCB74DEC44}"/>
          </ac:spMkLst>
        </pc:spChg>
      </pc:sldChg>
      <pc:sldChg chg="addSp delSp modSp add mod">
        <pc:chgData name="Yoel Kortick" userId="167978f5-7f40-4909-85d5-d4149554ad4e" providerId="ADAL" clId="{5297307D-C230-4FC2-AF44-A45733EFDFF3}" dt="2023-03-06T08:15:19.485" v="2644"/>
        <pc:sldMkLst>
          <pc:docMk/>
          <pc:sldMk cId="3740946654" sldId="2024"/>
        </pc:sldMkLst>
        <pc:spChg chg="mod">
          <ac:chgData name="Yoel Kortick" userId="167978f5-7f40-4909-85d5-d4149554ad4e" providerId="ADAL" clId="{5297307D-C230-4FC2-AF44-A45733EFDFF3}" dt="2023-03-06T08:15:19.485" v="2644"/>
          <ac:spMkLst>
            <pc:docMk/>
            <pc:sldMk cId="3740946654" sldId="2024"/>
            <ac:spMk id="3" creationId="{4FC18B40-6547-41EC-8A0E-1C8F40E0A42F}"/>
          </ac:spMkLst>
        </pc:spChg>
        <pc:spChg chg="mod">
          <ac:chgData name="Yoel Kortick" userId="167978f5-7f40-4909-85d5-d4149554ad4e" providerId="ADAL" clId="{5297307D-C230-4FC2-AF44-A45733EFDFF3}" dt="2023-03-06T07:56:42.539" v="1932" actId="313"/>
          <ac:spMkLst>
            <pc:docMk/>
            <pc:sldMk cId="3740946654" sldId="2024"/>
            <ac:spMk id="4" creationId="{2490F34D-A7E2-4EA9-8B1A-78371A1F1CD1}"/>
          </ac:spMkLst>
        </pc:spChg>
        <pc:spChg chg="add">
          <ac:chgData name="Yoel Kortick" userId="167978f5-7f40-4909-85d5-d4149554ad4e" providerId="ADAL" clId="{5297307D-C230-4FC2-AF44-A45733EFDFF3}" dt="2023-03-06T07:58:29.122" v="1941" actId="11529"/>
          <ac:spMkLst>
            <pc:docMk/>
            <pc:sldMk cId="3740946654" sldId="2024"/>
            <ac:spMk id="6" creationId="{2E849364-0110-F8CB-5DA7-482DFC601D89}"/>
          </ac:spMkLst>
        </pc:spChg>
        <pc:spChg chg="add mod">
          <ac:chgData name="Yoel Kortick" userId="167978f5-7f40-4909-85d5-d4149554ad4e" providerId="ADAL" clId="{5297307D-C230-4FC2-AF44-A45733EFDFF3}" dt="2023-03-06T07:58:40.016" v="1943" actId="14100"/>
          <ac:spMkLst>
            <pc:docMk/>
            <pc:sldMk cId="3740946654" sldId="2024"/>
            <ac:spMk id="7" creationId="{28568FD4-5E83-A117-D377-150BE3F7A980}"/>
          </ac:spMkLst>
        </pc:spChg>
        <pc:spChg chg="add mod">
          <ac:chgData name="Yoel Kortick" userId="167978f5-7f40-4909-85d5-d4149554ad4e" providerId="ADAL" clId="{5297307D-C230-4FC2-AF44-A45733EFDFF3}" dt="2023-03-06T08:00:19.140" v="1973" actId="20577"/>
          <ac:spMkLst>
            <pc:docMk/>
            <pc:sldMk cId="3740946654" sldId="2024"/>
            <ac:spMk id="8" creationId="{0120746C-0F96-8E32-0E13-3344EEED8ECE}"/>
          </ac:spMkLst>
        </pc:spChg>
        <pc:picChg chg="add mod">
          <ac:chgData name="Yoel Kortick" userId="167978f5-7f40-4909-85d5-d4149554ad4e" providerId="ADAL" clId="{5297307D-C230-4FC2-AF44-A45733EFDFF3}" dt="2023-03-06T07:58:20.864" v="1940" actId="208"/>
          <ac:picMkLst>
            <pc:docMk/>
            <pc:sldMk cId="3740946654" sldId="2024"/>
            <ac:picMk id="5" creationId="{BD787739-4034-CE9C-B5C6-D0A6794BB8D9}"/>
          </ac:picMkLst>
        </pc:picChg>
        <pc:picChg chg="del">
          <ac:chgData name="Yoel Kortick" userId="167978f5-7f40-4909-85d5-d4149554ad4e" providerId="ADAL" clId="{5297307D-C230-4FC2-AF44-A45733EFDFF3}" dt="2023-03-06T07:56:45.075" v="1933" actId="478"/>
          <ac:picMkLst>
            <pc:docMk/>
            <pc:sldMk cId="3740946654" sldId="2024"/>
            <ac:picMk id="10" creationId="{DDDAB4C2-FDE0-7833-126D-2C8194526426}"/>
          </ac:picMkLst>
        </pc:picChg>
      </pc:sldChg>
      <pc:sldChg chg="delSp modSp add mod">
        <pc:chgData name="Yoel Kortick" userId="167978f5-7f40-4909-85d5-d4149554ad4e" providerId="ADAL" clId="{5297307D-C230-4FC2-AF44-A45733EFDFF3}" dt="2023-03-06T13:25:49.738" v="3466" actId="403"/>
        <pc:sldMkLst>
          <pc:docMk/>
          <pc:sldMk cId="2995538774" sldId="2025"/>
        </pc:sldMkLst>
        <pc:spChg chg="mod">
          <ac:chgData name="Yoel Kortick" userId="167978f5-7f40-4909-85d5-d4149554ad4e" providerId="ADAL" clId="{5297307D-C230-4FC2-AF44-A45733EFDFF3}" dt="2023-03-06T08:15:14.451" v="2642"/>
          <ac:spMkLst>
            <pc:docMk/>
            <pc:sldMk cId="2995538774" sldId="2025"/>
            <ac:spMk id="3" creationId="{4FC18B40-6547-41EC-8A0E-1C8F40E0A42F}"/>
          </ac:spMkLst>
        </pc:spChg>
        <pc:spChg chg="mod">
          <ac:chgData name="Yoel Kortick" userId="167978f5-7f40-4909-85d5-d4149554ad4e" providerId="ADAL" clId="{5297307D-C230-4FC2-AF44-A45733EFDFF3}" dt="2023-03-06T13:25:49.738" v="3466" actId="403"/>
          <ac:spMkLst>
            <pc:docMk/>
            <pc:sldMk cId="2995538774" sldId="2025"/>
            <ac:spMk id="4" creationId="{2490F34D-A7E2-4EA9-8B1A-78371A1F1CD1}"/>
          </ac:spMkLst>
        </pc:spChg>
        <pc:spChg chg="del">
          <ac:chgData name="Yoel Kortick" userId="167978f5-7f40-4909-85d5-d4149554ad4e" providerId="ADAL" clId="{5297307D-C230-4FC2-AF44-A45733EFDFF3}" dt="2023-03-06T08:06:09.295" v="2160" actId="478"/>
          <ac:spMkLst>
            <pc:docMk/>
            <pc:sldMk cId="2995538774" sldId="2025"/>
            <ac:spMk id="6" creationId="{2E849364-0110-F8CB-5DA7-482DFC601D89}"/>
          </ac:spMkLst>
        </pc:spChg>
        <pc:spChg chg="del">
          <ac:chgData name="Yoel Kortick" userId="167978f5-7f40-4909-85d5-d4149554ad4e" providerId="ADAL" clId="{5297307D-C230-4FC2-AF44-A45733EFDFF3}" dt="2023-03-06T08:06:10.534" v="2161" actId="478"/>
          <ac:spMkLst>
            <pc:docMk/>
            <pc:sldMk cId="2995538774" sldId="2025"/>
            <ac:spMk id="7" creationId="{28568FD4-5E83-A117-D377-150BE3F7A980}"/>
          </ac:spMkLst>
        </pc:spChg>
        <pc:spChg chg="del">
          <ac:chgData name="Yoel Kortick" userId="167978f5-7f40-4909-85d5-d4149554ad4e" providerId="ADAL" clId="{5297307D-C230-4FC2-AF44-A45733EFDFF3}" dt="2023-03-06T08:01:01.833" v="2074" actId="478"/>
          <ac:spMkLst>
            <pc:docMk/>
            <pc:sldMk cId="2995538774" sldId="2025"/>
            <ac:spMk id="8" creationId="{0120746C-0F96-8E32-0E13-3344EEED8ECE}"/>
          </ac:spMkLst>
        </pc:spChg>
        <pc:picChg chg="del">
          <ac:chgData name="Yoel Kortick" userId="167978f5-7f40-4909-85d5-d4149554ad4e" providerId="ADAL" clId="{5297307D-C230-4FC2-AF44-A45733EFDFF3}" dt="2023-03-06T08:00:59.011" v="2073" actId="478"/>
          <ac:picMkLst>
            <pc:docMk/>
            <pc:sldMk cId="2995538774" sldId="2025"/>
            <ac:picMk id="5" creationId="{BD787739-4034-CE9C-B5C6-D0A6794BB8D9}"/>
          </ac:picMkLst>
        </pc:picChg>
      </pc:sldChg>
      <pc:sldChg chg="addSp delSp modSp add mod">
        <pc:chgData name="Yoel Kortick" userId="167978f5-7f40-4909-85d5-d4149554ad4e" providerId="ADAL" clId="{5297307D-C230-4FC2-AF44-A45733EFDFF3}" dt="2023-03-06T08:15:10.134" v="2641"/>
        <pc:sldMkLst>
          <pc:docMk/>
          <pc:sldMk cId="1615877957" sldId="2026"/>
        </pc:sldMkLst>
        <pc:spChg chg="mod">
          <ac:chgData name="Yoel Kortick" userId="167978f5-7f40-4909-85d5-d4149554ad4e" providerId="ADAL" clId="{5297307D-C230-4FC2-AF44-A45733EFDFF3}" dt="2023-03-06T08:15:10.134" v="2641"/>
          <ac:spMkLst>
            <pc:docMk/>
            <pc:sldMk cId="1615877957" sldId="2026"/>
            <ac:spMk id="3" creationId="{4FC18B40-6547-41EC-8A0E-1C8F40E0A42F}"/>
          </ac:spMkLst>
        </pc:spChg>
        <pc:spChg chg="mod">
          <ac:chgData name="Yoel Kortick" userId="167978f5-7f40-4909-85d5-d4149554ad4e" providerId="ADAL" clId="{5297307D-C230-4FC2-AF44-A45733EFDFF3}" dt="2023-03-06T08:07:26.527" v="2223" actId="20577"/>
          <ac:spMkLst>
            <pc:docMk/>
            <pc:sldMk cId="1615877957" sldId="2026"/>
            <ac:spMk id="4" creationId="{2490F34D-A7E2-4EA9-8B1A-78371A1F1CD1}"/>
          </ac:spMkLst>
        </pc:spChg>
        <pc:spChg chg="del">
          <ac:chgData name="Yoel Kortick" userId="167978f5-7f40-4909-85d5-d4149554ad4e" providerId="ADAL" clId="{5297307D-C230-4FC2-AF44-A45733EFDFF3}" dt="2023-03-06T08:08:24.754" v="2295" actId="478"/>
          <ac:spMkLst>
            <pc:docMk/>
            <pc:sldMk cId="1615877957" sldId="2026"/>
            <ac:spMk id="6" creationId="{2E849364-0110-F8CB-5DA7-482DFC601D89}"/>
          </ac:spMkLst>
        </pc:spChg>
        <pc:spChg chg="mod">
          <ac:chgData name="Yoel Kortick" userId="167978f5-7f40-4909-85d5-d4149554ad4e" providerId="ADAL" clId="{5297307D-C230-4FC2-AF44-A45733EFDFF3}" dt="2023-03-06T08:08:56.281" v="2304" actId="14100"/>
          <ac:spMkLst>
            <pc:docMk/>
            <pc:sldMk cId="1615877957" sldId="2026"/>
            <ac:spMk id="7" creationId="{28568FD4-5E83-A117-D377-150BE3F7A980}"/>
          </ac:spMkLst>
        </pc:spChg>
        <pc:spChg chg="add mod">
          <ac:chgData name="Yoel Kortick" userId="167978f5-7f40-4909-85d5-d4149554ad4e" providerId="ADAL" clId="{5297307D-C230-4FC2-AF44-A45733EFDFF3}" dt="2023-03-06T08:08:41.363" v="2299" actId="1037"/>
          <ac:spMkLst>
            <pc:docMk/>
            <pc:sldMk cId="1615877957" sldId="2026"/>
            <ac:spMk id="8" creationId="{3CE82B5A-3532-E52B-8A32-02703195B781}"/>
          </ac:spMkLst>
        </pc:spChg>
        <pc:spChg chg="add mod">
          <ac:chgData name="Yoel Kortick" userId="167978f5-7f40-4909-85d5-d4149554ad4e" providerId="ADAL" clId="{5297307D-C230-4FC2-AF44-A45733EFDFF3}" dt="2023-03-06T08:08:50.208" v="2303" actId="1038"/>
          <ac:spMkLst>
            <pc:docMk/>
            <pc:sldMk cId="1615877957" sldId="2026"/>
            <ac:spMk id="9" creationId="{54EC526A-5781-8332-F32B-616E3DC45C13}"/>
          </ac:spMkLst>
        </pc:spChg>
        <pc:picChg chg="add mod ord">
          <ac:chgData name="Yoel Kortick" userId="167978f5-7f40-4909-85d5-d4149554ad4e" providerId="ADAL" clId="{5297307D-C230-4FC2-AF44-A45733EFDFF3}" dt="2023-03-06T08:08:22.258" v="2294" actId="167"/>
          <ac:picMkLst>
            <pc:docMk/>
            <pc:sldMk cId="1615877957" sldId="2026"/>
            <ac:picMk id="5" creationId="{08CDA3C8-E2FB-4436-1503-9A2068E07F57}"/>
          </ac:picMkLst>
        </pc:picChg>
      </pc:sldChg>
      <pc:sldChg chg="delSp modSp add del mod">
        <pc:chgData name="Yoel Kortick" userId="167978f5-7f40-4909-85d5-d4149554ad4e" providerId="ADAL" clId="{5297307D-C230-4FC2-AF44-A45733EFDFF3}" dt="2023-03-06T08:16:55.446" v="2740" actId="2696"/>
        <pc:sldMkLst>
          <pc:docMk/>
          <pc:sldMk cId="57068071" sldId="2027"/>
        </pc:sldMkLst>
        <pc:spChg chg="mod">
          <ac:chgData name="Yoel Kortick" userId="167978f5-7f40-4909-85d5-d4149554ad4e" providerId="ADAL" clId="{5297307D-C230-4FC2-AF44-A45733EFDFF3}" dt="2023-03-06T08:11:40.626" v="2567" actId="33524"/>
          <ac:spMkLst>
            <pc:docMk/>
            <pc:sldMk cId="57068071" sldId="2027"/>
            <ac:spMk id="4" creationId="{2490F34D-A7E2-4EA9-8B1A-78371A1F1CD1}"/>
          </ac:spMkLst>
        </pc:spChg>
        <pc:spChg chg="del">
          <ac:chgData name="Yoel Kortick" userId="167978f5-7f40-4909-85d5-d4149554ad4e" providerId="ADAL" clId="{5297307D-C230-4FC2-AF44-A45733EFDFF3}" dt="2023-03-06T08:10:27.739" v="2449" actId="478"/>
          <ac:spMkLst>
            <pc:docMk/>
            <pc:sldMk cId="57068071" sldId="2027"/>
            <ac:spMk id="7" creationId="{28568FD4-5E83-A117-D377-150BE3F7A980}"/>
          </ac:spMkLst>
        </pc:spChg>
        <pc:spChg chg="del">
          <ac:chgData name="Yoel Kortick" userId="167978f5-7f40-4909-85d5-d4149554ad4e" providerId="ADAL" clId="{5297307D-C230-4FC2-AF44-A45733EFDFF3}" dt="2023-03-06T08:10:27.739" v="2449" actId="478"/>
          <ac:spMkLst>
            <pc:docMk/>
            <pc:sldMk cId="57068071" sldId="2027"/>
            <ac:spMk id="8" creationId="{3CE82B5A-3532-E52B-8A32-02703195B781}"/>
          </ac:spMkLst>
        </pc:spChg>
        <pc:spChg chg="del">
          <ac:chgData name="Yoel Kortick" userId="167978f5-7f40-4909-85d5-d4149554ad4e" providerId="ADAL" clId="{5297307D-C230-4FC2-AF44-A45733EFDFF3}" dt="2023-03-06T08:10:27.739" v="2449" actId="478"/>
          <ac:spMkLst>
            <pc:docMk/>
            <pc:sldMk cId="57068071" sldId="2027"/>
            <ac:spMk id="9" creationId="{54EC526A-5781-8332-F32B-616E3DC45C13}"/>
          </ac:spMkLst>
        </pc:spChg>
        <pc:picChg chg="del">
          <ac:chgData name="Yoel Kortick" userId="167978f5-7f40-4909-85d5-d4149554ad4e" providerId="ADAL" clId="{5297307D-C230-4FC2-AF44-A45733EFDFF3}" dt="2023-03-06T08:10:17.945" v="2448" actId="478"/>
          <ac:picMkLst>
            <pc:docMk/>
            <pc:sldMk cId="57068071" sldId="2027"/>
            <ac:picMk id="5" creationId="{08CDA3C8-E2FB-4436-1503-9A2068E07F57}"/>
          </ac:picMkLst>
        </pc:picChg>
      </pc:sldChg>
      <pc:sldChg chg="modSp add mod">
        <pc:chgData name="Yoel Kortick" userId="167978f5-7f40-4909-85d5-d4149554ad4e" providerId="ADAL" clId="{5297307D-C230-4FC2-AF44-A45733EFDFF3}" dt="2023-03-06T13:18:58.061" v="3317"/>
        <pc:sldMkLst>
          <pc:docMk/>
          <pc:sldMk cId="427259885" sldId="2027"/>
        </pc:sldMkLst>
        <pc:spChg chg="mod">
          <ac:chgData name="Yoel Kortick" userId="167978f5-7f40-4909-85d5-d4149554ad4e" providerId="ADAL" clId="{5297307D-C230-4FC2-AF44-A45733EFDFF3}" dt="2023-03-06T08:33:20.895" v="2827"/>
          <ac:spMkLst>
            <pc:docMk/>
            <pc:sldMk cId="427259885" sldId="2027"/>
            <ac:spMk id="3" creationId="{4FC18B40-6547-41EC-8A0E-1C8F40E0A42F}"/>
          </ac:spMkLst>
        </pc:spChg>
        <pc:spChg chg="mod">
          <ac:chgData name="Yoel Kortick" userId="167978f5-7f40-4909-85d5-d4149554ad4e" providerId="ADAL" clId="{5297307D-C230-4FC2-AF44-A45733EFDFF3}" dt="2023-03-06T13:18:58.061" v="3317"/>
          <ac:spMkLst>
            <pc:docMk/>
            <pc:sldMk cId="427259885" sldId="2027"/>
            <ac:spMk id="4" creationId="{2490F34D-A7E2-4EA9-8B1A-78371A1F1CD1}"/>
          </ac:spMkLst>
        </pc:spChg>
      </pc:sldChg>
      <pc:sldChg chg="delSp modSp add mod">
        <pc:chgData name="Yoel Kortick" userId="167978f5-7f40-4909-85d5-d4149554ad4e" providerId="ADAL" clId="{5297307D-C230-4FC2-AF44-A45733EFDFF3}" dt="2023-03-06T13:26:15.073" v="3469" actId="255"/>
        <pc:sldMkLst>
          <pc:docMk/>
          <pc:sldMk cId="2591170156" sldId="2028"/>
        </pc:sldMkLst>
        <pc:spChg chg="mod">
          <ac:chgData name="Yoel Kortick" userId="167978f5-7f40-4909-85d5-d4149554ad4e" providerId="ADAL" clId="{5297307D-C230-4FC2-AF44-A45733EFDFF3}" dt="2023-03-06T08:14:57.325" v="2639" actId="20577"/>
          <ac:spMkLst>
            <pc:docMk/>
            <pc:sldMk cId="2591170156" sldId="2028"/>
            <ac:spMk id="3" creationId="{4FC18B40-6547-41EC-8A0E-1C8F40E0A42F}"/>
          </ac:spMkLst>
        </pc:spChg>
        <pc:spChg chg="mod">
          <ac:chgData name="Yoel Kortick" userId="167978f5-7f40-4909-85d5-d4149554ad4e" providerId="ADAL" clId="{5297307D-C230-4FC2-AF44-A45733EFDFF3}" dt="2023-03-06T13:26:15.073" v="3469" actId="255"/>
          <ac:spMkLst>
            <pc:docMk/>
            <pc:sldMk cId="2591170156" sldId="2028"/>
            <ac:spMk id="4" creationId="{2490F34D-A7E2-4EA9-8B1A-78371A1F1CD1}"/>
          </ac:spMkLst>
        </pc:spChg>
        <pc:spChg chg="del">
          <ac:chgData name="Yoel Kortick" userId="167978f5-7f40-4909-85d5-d4149554ad4e" providerId="ADAL" clId="{5297307D-C230-4FC2-AF44-A45733EFDFF3}" dt="2023-03-06T08:13:20.711" v="2574" actId="478"/>
          <ac:spMkLst>
            <pc:docMk/>
            <pc:sldMk cId="2591170156" sldId="2028"/>
            <ac:spMk id="7" creationId="{28568FD4-5E83-A117-D377-150BE3F7A980}"/>
          </ac:spMkLst>
        </pc:spChg>
        <pc:spChg chg="del">
          <ac:chgData name="Yoel Kortick" userId="167978f5-7f40-4909-85d5-d4149554ad4e" providerId="ADAL" clId="{5297307D-C230-4FC2-AF44-A45733EFDFF3}" dt="2023-03-06T08:13:20.711" v="2574" actId="478"/>
          <ac:spMkLst>
            <pc:docMk/>
            <pc:sldMk cId="2591170156" sldId="2028"/>
            <ac:spMk id="8" creationId="{3CE82B5A-3532-E52B-8A32-02703195B781}"/>
          </ac:spMkLst>
        </pc:spChg>
        <pc:spChg chg="del">
          <ac:chgData name="Yoel Kortick" userId="167978f5-7f40-4909-85d5-d4149554ad4e" providerId="ADAL" clId="{5297307D-C230-4FC2-AF44-A45733EFDFF3}" dt="2023-03-06T08:13:20.711" v="2574" actId="478"/>
          <ac:spMkLst>
            <pc:docMk/>
            <pc:sldMk cId="2591170156" sldId="2028"/>
            <ac:spMk id="9" creationId="{54EC526A-5781-8332-F32B-616E3DC45C13}"/>
          </ac:spMkLst>
        </pc:spChg>
        <pc:picChg chg="del">
          <ac:chgData name="Yoel Kortick" userId="167978f5-7f40-4909-85d5-d4149554ad4e" providerId="ADAL" clId="{5297307D-C230-4FC2-AF44-A45733EFDFF3}" dt="2023-03-06T08:13:20.711" v="2574" actId="478"/>
          <ac:picMkLst>
            <pc:docMk/>
            <pc:sldMk cId="2591170156" sldId="2028"/>
            <ac:picMk id="5" creationId="{08CDA3C8-E2FB-4436-1503-9A2068E07F57}"/>
          </ac:picMkLst>
        </pc:picChg>
      </pc:sldChg>
      <pc:sldChg chg="modSp add mod">
        <pc:chgData name="Yoel Kortick" userId="167978f5-7f40-4909-85d5-d4149554ad4e" providerId="ADAL" clId="{5297307D-C230-4FC2-AF44-A45733EFDFF3}" dt="2023-03-06T08:16:20.943" v="2730" actId="1037"/>
        <pc:sldMkLst>
          <pc:docMk/>
          <pc:sldMk cId="4080421404" sldId="2029"/>
        </pc:sldMkLst>
        <pc:spChg chg="mod">
          <ac:chgData name="Yoel Kortick" userId="167978f5-7f40-4909-85d5-d4149554ad4e" providerId="ADAL" clId="{5297307D-C230-4FC2-AF44-A45733EFDFF3}" dt="2023-03-06T08:16:20.943" v="2730" actId="1037"/>
          <ac:spMkLst>
            <pc:docMk/>
            <pc:sldMk cId="4080421404" sldId="2029"/>
            <ac:spMk id="3" creationId="{440E2C51-CB70-4EE1-8E6B-DADCB74DEC44}"/>
          </ac:spMkLst>
        </pc:spChg>
      </pc:sldChg>
      <pc:sldChg chg="addSp modSp add mod">
        <pc:chgData name="Yoel Kortick" userId="167978f5-7f40-4909-85d5-d4149554ad4e" providerId="ADAL" clId="{5297307D-C230-4FC2-AF44-A45733EFDFF3}" dt="2023-03-06T13:27:06.819" v="3470" actId="11529"/>
        <pc:sldMkLst>
          <pc:docMk/>
          <pc:sldMk cId="3938909656" sldId="2030"/>
        </pc:sldMkLst>
        <pc:spChg chg="mod">
          <ac:chgData name="Yoel Kortick" userId="167978f5-7f40-4909-85d5-d4149554ad4e" providerId="ADAL" clId="{5297307D-C230-4FC2-AF44-A45733EFDFF3}" dt="2023-03-06T08:16:29.350" v="2733"/>
          <ac:spMkLst>
            <pc:docMk/>
            <pc:sldMk cId="3938909656" sldId="2030"/>
            <ac:spMk id="3" creationId="{4FC18B40-6547-41EC-8A0E-1C8F40E0A42F}"/>
          </ac:spMkLst>
        </pc:spChg>
        <pc:spChg chg="mod">
          <ac:chgData name="Yoel Kortick" userId="167978f5-7f40-4909-85d5-d4149554ad4e" providerId="ADAL" clId="{5297307D-C230-4FC2-AF44-A45733EFDFF3}" dt="2023-03-06T13:24:47.764" v="3464"/>
          <ac:spMkLst>
            <pc:docMk/>
            <pc:sldMk cId="3938909656" sldId="2030"/>
            <ac:spMk id="4" creationId="{2490F34D-A7E2-4EA9-8B1A-78371A1F1CD1}"/>
          </ac:spMkLst>
        </pc:spChg>
        <pc:spChg chg="add">
          <ac:chgData name="Yoel Kortick" userId="167978f5-7f40-4909-85d5-d4149554ad4e" providerId="ADAL" clId="{5297307D-C230-4FC2-AF44-A45733EFDFF3}" dt="2023-03-06T08:27:00.563" v="2750" actId="11529"/>
          <ac:spMkLst>
            <pc:docMk/>
            <pc:sldMk cId="3938909656" sldId="2030"/>
            <ac:spMk id="6" creationId="{228783EF-8359-8EDA-AD5C-00884863D535}"/>
          </ac:spMkLst>
        </pc:spChg>
        <pc:spChg chg="add">
          <ac:chgData name="Yoel Kortick" userId="167978f5-7f40-4909-85d5-d4149554ad4e" providerId="ADAL" clId="{5297307D-C230-4FC2-AF44-A45733EFDFF3}" dt="2023-03-06T08:27:08.553" v="2751" actId="11529"/>
          <ac:spMkLst>
            <pc:docMk/>
            <pc:sldMk cId="3938909656" sldId="2030"/>
            <ac:spMk id="7" creationId="{65A869BD-672D-EBFC-AAA5-8DA1DADA4147}"/>
          </ac:spMkLst>
        </pc:spChg>
        <pc:spChg chg="add mod">
          <ac:chgData name="Yoel Kortick" userId="167978f5-7f40-4909-85d5-d4149554ad4e" providerId="ADAL" clId="{5297307D-C230-4FC2-AF44-A45733EFDFF3}" dt="2023-03-06T08:27:18.533" v="2757" actId="1036"/>
          <ac:spMkLst>
            <pc:docMk/>
            <pc:sldMk cId="3938909656" sldId="2030"/>
            <ac:spMk id="8" creationId="{EAABF05C-B826-6DC6-6FE5-3F58D0DAC317}"/>
          </ac:spMkLst>
        </pc:spChg>
        <pc:picChg chg="add mod">
          <ac:chgData name="Yoel Kortick" userId="167978f5-7f40-4909-85d5-d4149554ad4e" providerId="ADAL" clId="{5297307D-C230-4FC2-AF44-A45733EFDFF3}" dt="2023-03-06T08:26:51.410" v="2749" actId="208"/>
          <ac:picMkLst>
            <pc:docMk/>
            <pc:sldMk cId="3938909656" sldId="2030"/>
            <ac:picMk id="5" creationId="{C3F4E34C-C9A4-E252-EDA4-FB4617AD575A}"/>
          </ac:picMkLst>
        </pc:picChg>
        <pc:cxnChg chg="add">
          <ac:chgData name="Yoel Kortick" userId="167978f5-7f40-4909-85d5-d4149554ad4e" providerId="ADAL" clId="{5297307D-C230-4FC2-AF44-A45733EFDFF3}" dt="2023-03-06T13:27:06.819" v="3470" actId="11529"/>
          <ac:cxnSpMkLst>
            <pc:docMk/>
            <pc:sldMk cId="3938909656" sldId="2030"/>
            <ac:cxnSpMk id="9" creationId="{32235F53-1AA1-5915-E27B-0F6C03DC501E}"/>
          </ac:cxnSpMkLst>
        </pc:cxnChg>
      </pc:sldChg>
      <pc:sldChg chg="delSp modSp add mod">
        <pc:chgData name="Yoel Kortick" userId="167978f5-7f40-4909-85d5-d4149554ad4e" providerId="ADAL" clId="{5297307D-C230-4FC2-AF44-A45733EFDFF3}" dt="2023-03-06T13:24:47.764" v="3464"/>
        <pc:sldMkLst>
          <pc:docMk/>
          <pc:sldMk cId="538266131" sldId="2031"/>
        </pc:sldMkLst>
        <pc:spChg chg="mod">
          <ac:chgData name="Yoel Kortick" userId="167978f5-7f40-4909-85d5-d4149554ad4e" providerId="ADAL" clId="{5297307D-C230-4FC2-AF44-A45733EFDFF3}" dt="2023-03-06T13:24:47.764" v="3464"/>
          <ac:spMkLst>
            <pc:docMk/>
            <pc:sldMk cId="538266131" sldId="2031"/>
            <ac:spMk id="4" creationId="{2490F34D-A7E2-4EA9-8B1A-78371A1F1CD1}"/>
          </ac:spMkLst>
        </pc:spChg>
        <pc:spChg chg="del">
          <ac:chgData name="Yoel Kortick" userId="167978f5-7f40-4909-85d5-d4149554ad4e" providerId="ADAL" clId="{5297307D-C230-4FC2-AF44-A45733EFDFF3}" dt="2023-03-06T08:28:36.312" v="2783" actId="478"/>
          <ac:spMkLst>
            <pc:docMk/>
            <pc:sldMk cId="538266131" sldId="2031"/>
            <ac:spMk id="6" creationId="{228783EF-8359-8EDA-AD5C-00884863D535}"/>
          </ac:spMkLst>
        </pc:spChg>
        <pc:spChg chg="del">
          <ac:chgData name="Yoel Kortick" userId="167978f5-7f40-4909-85d5-d4149554ad4e" providerId="ADAL" clId="{5297307D-C230-4FC2-AF44-A45733EFDFF3}" dt="2023-03-06T08:28:38.529" v="2784" actId="478"/>
          <ac:spMkLst>
            <pc:docMk/>
            <pc:sldMk cId="538266131" sldId="2031"/>
            <ac:spMk id="7" creationId="{65A869BD-672D-EBFC-AAA5-8DA1DADA4147}"/>
          </ac:spMkLst>
        </pc:spChg>
        <pc:spChg chg="del">
          <ac:chgData name="Yoel Kortick" userId="167978f5-7f40-4909-85d5-d4149554ad4e" providerId="ADAL" clId="{5297307D-C230-4FC2-AF44-A45733EFDFF3}" dt="2023-03-06T08:28:41.516" v="2785" actId="478"/>
          <ac:spMkLst>
            <pc:docMk/>
            <pc:sldMk cId="538266131" sldId="2031"/>
            <ac:spMk id="8" creationId="{EAABF05C-B826-6DC6-6FE5-3F58D0DAC317}"/>
          </ac:spMkLst>
        </pc:spChg>
        <pc:picChg chg="del">
          <ac:chgData name="Yoel Kortick" userId="167978f5-7f40-4909-85d5-d4149554ad4e" providerId="ADAL" clId="{5297307D-C230-4FC2-AF44-A45733EFDFF3}" dt="2023-03-06T08:27:22.985" v="2759" actId="478"/>
          <ac:picMkLst>
            <pc:docMk/>
            <pc:sldMk cId="538266131" sldId="2031"/>
            <ac:picMk id="5" creationId="{C3F4E34C-C9A4-E252-EDA4-FB4617AD575A}"/>
          </ac:picMkLst>
        </pc:picChg>
      </pc:sldChg>
      <pc:sldChg chg="addSp delSp modSp add mod">
        <pc:chgData name="Yoel Kortick" userId="167978f5-7f40-4909-85d5-d4149554ad4e" providerId="ADAL" clId="{5297307D-C230-4FC2-AF44-A45733EFDFF3}" dt="2023-03-06T08:30:28.139" v="2818" actId="208"/>
        <pc:sldMkLst>
          <pc:docMk/>
          <pc:sldMk cId="2713593883" sldId="2032"/>
        </pc:sldMkLst>
        <pc:spChg chg="del">
          <ac:chgData name="Yoel Kortick" userId="167978f5-7f40-4909-85d5-d4149554ad4e" providerId="ADAL" clId="{5297307D-C230-4FC2-AF44-A45733EFDFF3}" dt="2023-03-06T08:29:56.593" v="2801" actId="478"/>
          <ac:spMkLst>
            <pc:docMk/>
            <pc:sldMk cId="2713593883" sldId="2032"/>
            <ac:spMk id="4" creationId="{2490F34D-A7E2-4EA9-8B1A-78371A1F1CD1}"/>
          </ac:spMkLst>
        </pc:spChg>
        <pc:spChg chg="add del mod">
          <ac:chgData name="Yoel Kortick" userId="167978f5-7f40-4909-85d5-d4149554ad4e" providerId="ADAL" clId="{5297307D-C230-4FC2-AF44-A45733EFDFF3}" dt="2023-03-06T08:29:57.771" v="2802" actId="478"/>
          <ac:spMkLst>
            <pc:docMk/>
            <pc:sldMk cId="2713593883" sldId="2032"/>
            <ac:spMk id="5" creationId="{73DA7C33-8943-4DAE-7B1D-252A7421D6FF}"/>
          </ac:spMkLst>
        </pc:spChg>
        <pc:spChg chg="del">
          <ac:chgData name="Yoel Kortick" userId="167978f5-7f40-4909-85d5-d4149554ad4e" providerId="ADAL" clId="{5297307D-C230-4FC2-AF44-A45733EFDFF3}" dt="2023-03-06T08:30:02.414" v="2803" actId="478"/>
          <ac:spMkLst>
            <pc:docMk/>
            <pc:sldMk cId="2713593883" sldId="2032"/>
            <ac:spMk id="6" creationId="{228783EF-8359-8EDA-AD5C-00884863D535}"/>
          </ac:spMkLst>
        </pc:spChg>
        <pc:spChg chg="del">
          <ac:chgData name="Yoel Kortick" userId="167978f5-7f40-4909-85d5-d4149554ad4e" providerId="ADAL" clId="{5297307D-C230-4FC2-AF44-A45733EFDFF3}" dt="2023-03-06T08:30:03.891" v="2804" actId="478"/>
          <ac:spMkLst>
            <pc:docMk/>
            <pc:sldMk cId="2713593883" sldId="2032"/>
            <ac:spMk id="7" creationId="{65A869BD-672D-EBFC-AAA5-8DA1DADA4147}"/>
          </ac:spMkLst>
        </pc:spChg>
        <pc:spChg chg="mod">
          <ac:chgData name="Yoel Kortick" userId="167978f5-7f40-4909-85d5-d4149554ad4e" providerId="ADAL" clId="{5297307D-C230-4FC2-AF44-A45733EFDFF3}" dt="2023-03-06T08:30:21.377" v="2816" actId="1035"/>
          <ac:spMkLst>
            <pc:docMk/>
            <pc:sldMk cId="2713593883" sldId="2032"/>
            <ac:spMk id="8" creationId="{EAABF05C-B826-6DC6-6FE5-3F58D0DAC317}"/>
          </ac:spMkLst>
        </pc:spChg>
        <pc:picChg chg="add mod ord">
          <ac:chgData name="Yoel Kortick" userId="167978f5-7f40-4909-85d5-d4149554ad4e" providerId="ADAL" clId="{5297307D-C230-4FC2-AF44-A45733EFDFF3}" dt="2023-03-06T08:30:28.139" v="2818" actId="208"/>
          <ac:picMkLst>
            <pc:docMk/>
            <pc:sldMk cId="2713593883" sldId="2032"/>
            <ac:picMk id="10" creationId="{4259CDAA-56EB-C1A7-E912-2E18818AC410}"/>
          </ac:picMkLst>
        </pc:picChg>
      </pc:sldChg>
      <pc:sldChg chg="delSp modSp add mod">
        <pc:chgData name="Yoel Kortick" userId="167978f5-7f40-4909-85d5-d4149554ad4e" providerId="ADAL" clId="{5297307D-C230-4FC2-AF44-A45733EFDFF3}" dt="2023-03-06T08:32:08.051" v="2826" actId="403"/>
        <pc:sldMkLst>
          <pc:docMk/>
          <pc:sldMk cId="2178590419" sldId="2033"/>
        </pc:sldMkLst>
        <pc:spChg chg="mod">
          <ac:chgData name="Yoel Kortick" userId="167978f5-7f40-4909-85d5-d4149554ad4e" providerId="ADAL" clId="{5297307D-C230-4FC2-AF44-A45733EFDFF3}" dt="2023-03-06T08:32:08.051" v="2826" actId="403"/>
          <ac:spMkLst>
            <pc:docMk/>
            <pc:sldMk cId="2178590419" sldId="2033"/>
            <ac:spMk id="4" creationId="{2490F34D-A7E2-4EA9-8B1A-78371A1F1CD1}"/>
          </ac:spMkLst>
        </pc:spChg>
        <pc:spChg chg="del">
          <ac:chgData name="Yoel Kortick" userId="167978f5-7f40-4909-85d5-d4149554ad4e" providerId="ADAL" clId="{5297307D-C230-4FC2-AF44-A45733EFDFF3}" dt="2023-03-06T08:31:51.896" v="2823" actId="478"/>
          <ac:spMkLst>
            <pc:docMk/>
            <pc:sldMk cId="2178590419" sldId="2033"/>
            <ac:spMk id="6" creationId="{228783EF-8359-8EDA-AD5C-00884863D535}"/>
          </ac:spMkLst>
        </pc:spChg>
        <pc:spChg chg="del">
          <ac:chgData name="Yoel Kortick" userId="167978f5-7f40-4909-85d5-d4149554ad4e" providerId="ADAL" clId="{5297307D-C230-4FC2-AF44-A45733EFDFF3}" dt="2023-03-06T08:31:49.458" v="2822" actId="478"/>
          <ac:spMkLst>
            <pc:docMk/>
            <pc:sldMk cId="2178590419" sldId="2033"/>
            <ac:spMk id="7" creationId="{65A869BD-672D-EBFC-AAA5-8DA1DADA4147}"/>
          </ac:spMkLst>
        </pc:spChg>
        <pc:spChg chg="del">
          <ac:chgData name="Yoel Kortick" userId="167978f5-7f40-4909-85d5-d4149554ad4e" providerId="ADAL" clId="{5297307D-C230-4FC2-AF44-A45733EFDFF3}" dt="2023-03-06T08:31:47.018" v="2821" actId="478"/>
          <ac:spMkLst>
            <pc:docMk/>
            <pc:sldMk cId="2178590419" sldId="2033"/>
            <ac:spMk id="8" creationId="{EAABF05C-B826-6DC6-6FE5-3F58D0DAC317}"/>
          </ac:spMkLst>
        </pc:spChg>
      </pc:sldChg>
      <pc:sldChg chg="modSp add mod">
        <pc:chgData name="Yoel Kortick" userId="167978f5-7f40-4909-85d5-d4149554ad4e" providerId="ADAL" clId="{5297307D-C230-4FC2-AF44-A45733EFDFF3}" dt="2023-03-06T08:34:35.517" v="2915"/>
        <pc:sldMkLst>
          <pc:docMk/>
          <pc:sldMk cId="2885542731" sldId="2034"/>
        </pc:sldMkLst>
        <pc:spChg chg="mod">
          <ac:chgData name="Yoel Kortick" userId="167978f5-7f40-4909-85d5-d4149554ad4e" providerId="ADAL" clId="{5297307D-C230-4FC2-AF44-A45733EFDFF3}" dt="2023-03-06T08:34:35.517" v="2915"/>
          <ac:spMkLst>
            <pc:docMk/>
            <pc:sldMk cId="2885542731" sldId="2034"/>
            <ac:spMk id="3" creationId="{440E2C51-CB70-4EE1-8E6B-DADCB74DEC44}"/>
          </ac:spMkLst>
        </pc:spChg>
      </pc:sldChg>
      <pc:sldChg chg="addSp delSp modSp add mod">
        <pc:chgData name="Yoel Kortick" userId="167978f5-7f40-4909-85d5-d4149554ad4e" providerId="ADAL" clId="{5297307D-C230-4FC2-AF44-A45733EFDFF3}" dt="2023-03-06T09:10:10.476" v="3045" actId="1035"/>
        <pc:sldMkLst>
          <pc:docMk/>
          <pc:sldMk cId="700653530" sldId="2035"/>
        </pc:sldMkLst>
        <pc:spChg chg="mod">
          <ac:chgData name="Yoel Kortick" userId="167978f5-7f40-4909-85d5-d4149554ad4e" providerId="ADAL" clId="{5297307D-C230-4FC2-AF44-A45733EFDFF3}" dt="2023-03-06T08:34:53.536" v="2922" actId="255"/>
          <ac:spMkLst>
            <pc:docMk/>
            <pc:sldMk cId="700653530" sldId="2035"/>
            <ac:spMk id="3" creationId="{4FC18B40-6547-41EC-8A0E-1C8F40E0A42F}"/>
          </ac:spMkLst>
        </pc:spChg>
        <pc:spChg chg="mod">
          <ac:chgData name="Yoel Kortick" userId="167978f5-7f40-4909-85d5-d4149554ad4e" providerId="ADAL" clId="{5297307D-C230-4FC2-AF44-A45733EFDFF3}" dt="2023-03-06T08:42:38.487" v="2972" actId="20577"/>
          <ac:spMkLst>
            <pc:docMk/>
            <pc:sldMk cId="700653530" sldId="2035"/>
            <ac:spMk id="4" creationId="{2490F34D-A7E2-4EA9-8B1A-78371A1F1CD1}"/>
          </ac:spMkLst>
        </pc:spChg>
        <pc:spChg chg="add mod">
          <ac:chgData name="Yoel Kortick" userId="167978f5-7f40-4909-85d5-d4149554ad4e" providerId="ADAL" clId="{5297307D-C230-4FC2-AF44-A45733EFDFF3}" dt="2023-03-06T09:10:10.476" v="3045" actId="1035"/>
          <ac:spMkLst>
            <pc:docMk/>
            <pc:sldMk cId="700653530" sldId="2035"/>
            <ac:spMk id="8" creationId="{B7A25C11-0F17-F53A-C815-FA626E737415}"/>
          </ac:spMkLst>
        </pc:spChg>
        <pc:picChg chg="add del">
          <ac:chgData name="Yoel Kortick" userId="167978f5-7f40-4909-85d5-d4149554ad4e" providerId="ADAL" clId="{5297307D-C230-4FC2-AF44-A45733EFDFF3}" dt="2023-03-06T08:43:09.625" v="2974" actId="22"/>
          <ac:picMkLst>
            <pc:docMk/>
            <pc:sldMk cId="700653530" sldId="2035"/>
            <ac:picMk id="5" creationId="{C94C19F2-91B7-74C2-9F23-B9D8FF37DBC8}"/>
          </ac:picMkLst>
        </pc:picChg>
        <pc:picChg chg="add mod">
          <ac:chgData name="Yoel Kortick" userId="167978f5-7f40-4909-85d5-d4149554ad4e" providerId="ADAL" clId="{5297307D-C230-4FC2-AF44-A45733EFDFF3}" dt="2023-03-06T08:44:04.881" v="2977" actId="1035"/>
          <ac:picMkLst>
            <pc:docMk/>
            <pc:sldMk cId="700653530" sldId="2035"/>
            <ac:picMk id="7" creationId="{892DD123-5074-513A-0DB9-C22BFA7EA1ED}"/>
          </ac:picMkLst>
        </pc:picChg>
      </pc:sldChg>
      <pc:sldChg chg="addSp delSp modSp add mod">
        <pc:chgData name="Yoel Kortick" userId="167978f5-7f40-4909-85d5-d4149554ad4e" providerId="ADAL" clId="{5297307D-C230-4FC2-AF44-A45733EFDFF3}" dt="2023-03-06T13:29:10.833" v="3502" actId="11529"/>
        <pc:sldMkLst>
          <pc:docMk/>
          <pc:sldMk cId="1557829637" sldId="2036"/>
        </pc:sldMkLst>
        <pc:spChg chg="add mod">
          <ac:chgData name="Yoel Kortick" userId="167978f5-7f40-4909-85d5-d4149554ad4e" providerId="ADAL" clId="{5297307D-C230-4FC2-AF44-A45733EFDFF3}" dt="2023-03-06T13:29:05.272" v="3501" actId="20577"/>
          <ac:spMkLst>
            <pc:docMk/>
            <pc:sldMk cId="1557829637" sldId="2036"/>
            <ac:spMk id="2" creationId="{13CD3D51-3E29-93CA-0E5E-1B3193F3297C}"/>
          </ac:spMkLst>
        </pc:spChg>
        <pc:spChg chg="mod">
          <ac:chgData name="Yoel Kortick" userId="167978f5-7f40-4909-85d5-d4149554ad4e" providerId="ADAL" clId="{5297307D-C230-4FC2-AF44-A45733EFDFF3}" dt="2023-03-06T13:28:34.633" v="3475" actId="1035"/>
          <ac:spMkLst>
            <pc:docMk/>
            <pc:sldMk cId="1557829637" sldId="2036"/>
            <ac:spMk id="8" creationId="{EAABF05C-B826-6DC6-6FE5-3F58D0DAC317}"/>
          </ac:spMkLst>
        </pc:spChg>
        <pc:picChg chg="add mod ord">
          <ac:chgData name="Yoel Kortick" userId="167978f5-7f40-4909-85d5-d4149554ad4e" providerId="ADAL" clId="{5297307D-C230-4FC2-AF44-A45733EFDFF3}" dt="2023-03-06T13:28:34.633" v="3475" actId="1035"/>
          <ac:picMkLst>
            <pc:docMk/>
            <pc:sldMk cId="1557829637" sldId="2036"/>
            <ac:picMk id="4" creationId="{D45D9524-4725-68CD-7F08-3F0C21718004}"/>
          </ac:picMkLst>
        </pc:picChg>
        <pc:picChg chg="del">
          <ac:chgData name="Yoel Kortick" userId="167978f5-7f40-4909-85d5-d4149554ad4e" providerId="ADAL" clId="{5297307D-C230-4FC2-AF44-A45733EFDFF3}" dt="2023-03-06T08:35:54.510" v="2924" actId="478"/>
          <ac:picMkLst>
            <pc:docMk/>
            <pc:sldMk cId="1557829637" sldId="2036"/>
            <ac:picMk id="10" creationId="{4259CDAA-56EB-C1A7-E912-2E18818AC410}"/>
          </ac:picMkLst>
        </pc:picChg>
        <pc:cxnChg chg="add">
          <ac:chgData name="Yoel Kortick" userId="167978f5-7f40-4909-85d5-d4149554ad4e" providerId="ADAL" clId="{5297307D-C230-4FC2-AF44-A45733EFDFF3}" dt="2023-03-06T13:29:10.833" v="3502" actId="11529"/>
          <ac:cxnSpMkLst>
            <pc:docMk/>
            <pc:sldMk cId="1557829637" sldId="2036"/>
            <ac:cxnSpMk id="6" creationId="{4670B723-9712-A6E8-519D-1A01EC01528A}"/>
          </ac:cxnSpMkLst>
        </pc:cxnChg>
      </pc:sldChg>
      <pc:sldChg chg="addSp delSp modSp add mod">
        <pc:chgData name="Yoel Kortick" userId="167978f5-7f40-4909-85d5-d4149554ad4e" providerId="ADAL" clId="{5297307D-C230-4FC2-AF44-A45733EFDFF3}" dt="2023-03-06T09:10:04.768" v="3041" actId="1036"/>
        <pc:sldMkLst>
          <pc:docMk/>
          <pc:sldMk cId="2020297526" sldId="2037"/>
        </pc:sldMkLst>
        <pc:spChg chg="del">
          <ac:chgData name="Yoel Kortick" userId="167978f5-7f40-4909-85d5-d4149554ad4e" providerId="ADAL" clId="{5297307D-C230-4FC2-AF44-A45733EFDFF3}" dt="2023-03-06T08:44:28.068" v="2979" actId="478"/>
          <ac:spMkLst>
            <pc:docMk/>
            <pc:sldMk cId="2020297526" sldId="2037"/>
            <ac:spMk id="4" creationId="{2490F34D-A7E2-4EA9-8B1A-78371A1F1CD1}"/>
          </ac:spMkLst>
        </pc:spChg>
        <pc:spChg chg="add del mod">
          <ac:chgData name="Yoel Kortick" userId="167978f5-7f40-4909-85d5-d4149554ad4e" providerId="ADAL" clId="{5297307D-C230-4FC2-AF44-A45733EFDFF3}" dt="2023-03-06T08:44:31.118" v="2980" actId="478"/>
          <ac:spMkLst>
            <pc:docMk/>
            <pc:sldMk cId="2020297526" sldId="2037"/>
            <ac:spMk id="5" creationId="{DFCC2ED9-E482-40EF-DF3A-081AC354BEDA}"/>
          </ac:spMkLst>
        </pc:spChg>
        <pc:spChg chg="add mod">
          <ac:chgData name="Yoel Kortick" userId="167978f5-7f40-4909-85d5-d4149554ad4e" providerId="ADAL" clId="{5297307D-C230-4FC2-AF44-A45733EFDFF3}" dt="2023-03-06T09:04:17.050" v="2984" actId="20577"/>
          <ac:spMkLst>
            <pc:docMk/>
            <pc:sldMk cId="2020297526" sldId="2037"/>
            <ac:spMk id="6" creationId="{9997C120-C94B-1015-28B5-B010969290D5}"/>
          </ac:spMkLst>
        </pc:spChg>
        <pc:spChg chg="add mod">
          <ac:chgData name="Yoel Kortick" userId="167978f5-7f40-4909-85d5-d4149554ad4e" providerId="ADAL" clId="{5297307D-C230-4FC2-AF44-A45733EFDFF3}" dt="2023-03-06T09:10:04.768" v="3041" actId="1036"/>
          <ac:spMkLst>
            <pc:docMk/>
            <pc:sldMk cId="2020297526" sldId="2037"/>
            <ac:spMk id="10" creationId="{D53A3D4D-B520-8355-CF1D-22D40AE6721C}"/>
          </ac:spMkLst>
        </pc:spChg>
        <pc:picChg chg="del">
          <ac:chgData name="Yoel Kortick" userId="167978f5-7f40-4909-85d5-d4149554ad4e" providerId="ADAL" clId="{5297307D-C230-4FC2-AF44-A45733EFDFF3}" dt="2023-03-06T09:04:06.336" v="2982" actId="478"/>
          <ac:picMkLst>
            <pc:docMk/>
            <pc:sldMk cId="2020297526" sldId="2037"/>
            <ac:picMk id="7" creationId="{892DD123-5074-513A-0DB9-C22BFA7EA1ED}"/>
          </ac:picMkLst>
        </pc:picChg>
        <pc:picChg chg="add mod">
          <ac:chgData name="Yoel Kortick" userId="167978f5-7f40-4909-85d5-d4149554ad4e" providerId="ADAL" clId="{5297307D-C230-4FC2-AF44-A45733EFDFF3}" dt="2023-03-06T09:04:21.667" v="2985" actId="208"/>
          <ac:picMkLst>
            <pc:docMk/>
            <pc:sldMk cId="2020297526" sldId="2037"/>
            <ac:picMk id="9" creationId="{64B541D4-4D9C-9189-FA4C-5075402A94D6}"/>
          </ac:picMkLst>
        </pc:picChg>
      </pc:sldChg>
      <pc:sldChg chg="addSp delSp modSp add mod">
        <pc:chgData name="Yoel Kortick" userId="167978f5-7f40-4909-85d5-d4149554ad4e" providerId="ADAL" clId="{5297307D-C230-4FC2-AF44-A45733EFDFF3}" dt="2023-03-06T09:09:52.736" v="3036" actId="1037"/>
        <pc:sldMkLst>
          <pc:docMk/>
          <pc:sldMk cId="1377599939" sldId="2038"/>
        </pc:sldMkLst>
        <pc:spChg chg="mod">
          <ac:chgData name="Yoel Kortick" userId="167978f5-7f40-4909-85d5-d4149554ad4e" providerId="ADAL" clId="{5297307D-C230-4FC2-AF44-A45733EFDFF3}" dt="2023-03-06T09:04:48.903" v="3004" actId="20577"/>
          <ac:spMkLst>
            <pc:docMk/>
            <pc:sldMk cId="1377599939" sldId="2038"/>
            <ac:spMk id="6" creationId="{9997C120-C94B-1015-28B5-B010969290D5}"/>
          </ac:spMkLst>
        </pc:spChg>
        <pc:spChg chg="add mod">
          <ac:chgData name="Yoel Kortick" userId="167978f5-7f40-4909-85d5-d4149554ad4e" providerId="ADAL" clId="{5297307D-C230-4FC2-AF44-A45733EFDFF3}" dt="2023-03-06T09:09:52.736" v="3036" actId="1037"/>
          <ac:spMkLst>
            <pc:docMk/>
            <pc:sldMk cId="1377599939" sldId="2038"/>
            <ac:spMk id="8" creationId="{E1FBB4B4-8F55-002B-3456-509A89017DC3}"/>
          </ac:spMkLst>
        </pc:spChg>
        <pc:picChg chg="add del">
          <ac:chgData name="Yoel Kortick" userId="167978f5-7f40-4909-85d5-d4149554ad4e" providerId="ADAL" clId="{5297307D-C230-4FC2-AF44-A45733EFDFF3}" dt="2023-03-06T09:07:28.062" v="3007" actId="22"/>
          <ac:picMkLst>
            <pc:docMk/>
            <pc:sldMk cId="1377599939" sldId="2038"/>
            <ac:picMk id="4" creationId="{86E8B992-5B36-617B-DEA2-9E401CBA6AAE}"/>
          </ac:picMkLst>
        </pc:picChg>
        <pc:picChg chg="add mod">
          <ac:chgData name="Yoel Kortick" userId="167978f5-7f40-4909-85d5-d4149554ad4e" providerId="ADAL" clId="{5297307D-C230-4FC2-AF44-A45733EFDFF3}" dt="2023-03-06T09:07:49.120" v="3009" actId="208"/>
          <ac:picMkLst>
            <pc:docMk/>
            <pc:sldMk cId="1377599939" sldId="2038"/>
            <ac:picMk id="7" creationId="{8D6265F4-3522-2425-BBAB-E95A6E57258E}"/>
          </ac:picMkLst>
        </pc:picChg>
        <pc:picChg chg="del">
          <ac:chgData name="Yoel Kortick" userId="167978f5-7f40-4909-85d5-d4149554ad4e" providerId="ADAL" clId="{5297307D-C230-4FC2-AF44-A45733EFDFF3}" dt="2023-03-06T09:04:51.696" v="3005" actId="478"/>
          <ac:picMkLst>
            <pc:docMk/>
            <pc:sldMk cId="1377599939" sldId="2038"/>
            <ac:picMk id="9" creationId="{64B541D4-4D9C-9189-FA4C-5075402A94D6}"/>
          </ac:picMkLst>
        </pc:picChg>
      </pc:sldChg>
      <pc:sldChg chg="addSp delSp modSp add mod">
        <pc:chgData name="Yoel Kortick" userId="167978f5-7f40-4909-85d5-d4149554ad4e" providerId="ADAL" clId="{5297307D-C230-4FC2-AF44-A45733EFDFF3}" dt="2023-03-06T09:09:40.316" v="3029" actId="14100"/>
        <pc:sldMkLst>
          <pc:docMk/>
          <pc:sldMk cId="2011066970" sldId="2039"/>
        </pc:sldMkLst>
        <pc:spChg chg="add mod">
          <ac:chgData name="Yoel Kortick" userId="167978f5-7f40-4909-85d5-d4149554ad4e" providerId="ADAL" clId="{5297307D-C230-4FC2-AF44-A45733EFDFF3}" dt="2023-03-06T09:09:40.316" v="3029" actId="14100"/>
          <ac:spMkLst>
            <pc:docMk/>
            <pc:sldMk cId="2011066970" sldId="2039"/>
            <ac:spMk id="5" creationId="{D2EFD14B-99D7-A0C6-E723-3E00100B5AFC}"/>
          </ac:spMkLst>
        </pc:spChg>
        <pc:spChg chg="mod">
          <ac:chgData name="Yoel Kortick" userId="167978f5-7f40-4909-85d5-d4149554ad4e" providerId="ADAL" clId="{5297307D-C230-4FC2-AF44-A45733EFDFF3}" dt="2023-03-06T09:08:19.467" v="3019"/>
          <ac:spMkLst>
            <pc:docMk/>
            <pc:sldMk cId="2011066970" sldId="2039"/>
            <ac:spMk id="6" creationId="{9997C120-C94B-1015-28B5-B010969290D5}"/>
          </ac:spMkLst>
        </pc:spChg>
        <pc:picChg chg="add mod">
          <ac:chgData name="Yoel Kortick" userId="167978f5-7f40-4909-85d5-d4149554ad4e" providerId="ADAL" clId="{5297307D-C230-4FC2-AF44-A45733EFDFF3}" dt="2023-03-06T09:09:20.842" v="3022" actId="208"/>
          <ac:picMkLst>
            <pc:docMk/>
            <pc:sldMk cId="2011066970" sldId="2039"/>
            <ac:picMk id="4" creationId="{9C0DAA57-E162-4974-7539-CAEB8204C7A4}"/>
          </ac:picMkLst>
        </pc:picChg>
        <pc:picChg chg="del">
          <ac:chgData name="Yoel Kortick" userId="167978f5-7f40-4909-85d5-d4149554ad4e" providerId="ADAL" clId="{5297307D-C230-4FC2-AF44-A45733EFDFF3}" dt="2023-03-06T09:08:22.164" v="3020" actId="478"/>
          <ac:picMkLst>
            <pc:docMk/>
            <pc:sldMk cId="2011066970" sldId="2039"/>
            <ac:picMk id="7" creationId="{8D6265F4-3522-2425-BBAB-E95A6E57258E}"/>
          </ac:picMkLst>
        </pc:picChg>
      </pc:sldChg>
      <pc:sldChg chg="modSp add mod">
        <pc:chgData name="Yoel Kortick" userId="167978f5-7f40-4909-85d5-d4149554ad4e" providerId="ADAL" clId="{5297307D-C230-4FC2-AF44-A45733EFDFF3}" dt="2023-03-06T09:12:22.705" v="3106" actId="20577"/>
        <pc:sldMkLst>
          <pc:docMk/>
          <pc:sldMk cId="3455504018" sldId="2040"/>
        </pc:sldMkLst>
        <pc:spChg chg="mod">
          <ac:chgData name="Yoel Kortick" userId="167978f5-7f40-4909-85d5-d4149554ad4e" providerId="ADAL" clId="{5297307D-C230-4FC2-AF44-A45733EFDFF3}" dt="2023-03-06T09:12:22.705" v="3106" actId="20577"/>
          <ac:spMkLst>
            <pc:docMk/>
            <pc:sldMk cId="3455504018" sldId="2040"/>
            <ac:spMk id="3" creationId="{440E2C51-CB70-4EE1-8E6B-DADCB74DEC44}"/>
          </ac:spMkLst>
        </pc:spChg>
      </pc:sldChg>
      <pc:sldChg chg="modSp add mod">
        <pc:chgData name="Yoel Kortick" userId="167978f5-7f40-4909-85d5-d4149554ad4e" providerId="ADAL" clId="{5297307D-C230-4FC2-AF44-A45733EFDFF3}" dt="2023-03-06T13:18:58.061" v="3317"/>
        <pc:sldMkLst>
          <pc:docMk/>
          <pc:sldMk cId="740404641" sldId="2041"/>
        </pc:sldMkLst>
        <pc:spChg chg="mod">
          <ac:chgData name="Yoel Kortick" userId="167978f5-7f40-4909-85d5-d4149554ad4e" providerId="ADAL" clId="{5297307D-C230-4FC2-AF44-A45733EFDFF3}" dt="2023-03-06T09:12:31.453" v="3107"/>
          <ac:spMkLst>
            <pc:docMk/>
            <pc:sldMk cId="740404641" sldId="2041"/>
            <ac:spMk id="3" creationId="{4FC18B40-6547-41EC-8A0E-1C8F40E0A42F}"/>
          </ac:spMkLst>
        </pc:spChg>
        <pc:spChg chg="mod">
          <ac:chgData name="Yoel Kortick" userId="167978f5-7f40-4909-85d5-d4149554ad4e" providerId="ADAL" clId="{5297307D-C230-4FC2-AF44-A45733EFDFF3}" dt="2023-03-06T13:18:58.061" v="3317"/>
          <ac:spMkLst>
            <pc:docMk/>
            <pc:sldMk cId="740404641" sldId="2041"/>
            <ac:spMk id="4" creationId="{2490F34D-A7E2-4EA9-8B1A-78371A1F1CD1}"/>
          </ac:spMkLst>
        </pc:spChg>
      </pc:sldChg>
      <pc:sldChg chg="addSp delSp modSp add mod">
        <pc:chgData name="Yoel Kortick" userId="167978f5-7f40-4909-85d5-d4149554ad4e" providerId="ADAL" clId="{5297307D-C230-4FC2-AF44-A45733EFDFF3}" dt="2023-03-06T09:21:11.003" v="3206" actId="2084"/>
        <pc:sldMkLst>
          <pc:docMk/>
          <pc:sldMk cId="1718660820" sldId="2042"/>
        </pc:sldMkLst>
        <pc:spChg chg="del">
          <ac:chgData name="Yoel Kortick" userId="167978f5-7f40-4909-85d5-d4149554ad4e" providerId="ADAL" clId="{5297307D-C230-4FC2-AF44-A45733EFDFF3}" dt="2023-03-06T09:20:21.176" v="3199" actId="478"/>
          <ac:spMkLst>
            <pc:docMk/>
            <pc:sldMk cId="1718660820" sldId="2042"/>
            <ac:spMk id="4" creationId="{2490F34D-A7E2-4EA9-8B1A-78371A1F1CD1}"/>
          </ac:spMkLst>
        </pc:spChg>
        <pc:spChg chg="add del mod">
          <ac:chgData name="Yoel Kortick" userId="167978f5-7f40-4909-85d5-d4149554ad4e" providerId="ADAL" clId="{5297307D-C230-4FC2-AF44-A45733EFDFF3}" dt="2023-03-06T09:20:22.532" v="3200" actId="478"/>
          <ac:spMkLst>
            <pc:docMk/>
            <pc:sldMk cId="1718660820" sldId="2042"/>
            <ac:spMk id="5" creationId="{1212D228-06D6-EC68-55FD-92D79BA5180D}"/>
          </ac:spMkLst>
        </pc:spChg>
        <pc:graphicFrameChg chg="add mod modGraphic">
          <ac:chgData name="Yoel Kortick" userId="167978f5-7f40-4909-85d5-d4149554ad4e" providerId="ADAL" clId="{5297307D-C230-4FC2-AF44-A45733EFDFF3}" dt="2023-03-06T09:21:11.003" v="3206" actId="2084"/>
          <ac:graphicFrameMkLst>
            <pc:docMk/>
            <pc:sldMk cId="1718660820" sldId="2042"/>
            <ac:graphicFrameMk id="6" creationId="{92E1A2BC-A4AC-0244-A45E-89C62F9A30E1}"/>
          </ac:graphicFrameMkLst>
        </pc:graphicFrameChg>
      </pc:sldChg>
      <pc:sldChg chg="modSp add mod">
        <pc:chgData name="Yoel Kortick" userId="167978f5-7f40-4909-85d5-d4149554ad4e" providerId="ADAL" clId="{5297307D-C230-4FC2-AF44-A45733EFDFF3}" dt="2023-03-06T09:20:16.119" v="3198" actId="20577"/>
        <pc:sldMkLst>
          <pc:docMk/>
          <pc:sldMk cId="3199765203" sldId="2043"/>
        </pc:sldMkLst>
        <pc:spChg chg="mod">
          <ac:chgData name="Yoel Kortick" userId="167978f5-7f40-4909-85d5-d4149554ad4e" providerId="ADAL" clId="{5297307D-C230-4FC2-AF44-A45733EFDFF3}" dt="2023-03-06T09:20:16.119" v="3198" actId="20577"/>
          <ac:spMkLst>
            <pc:docMk/>
            <pc:sldMk cId="3199765203" sldId="2043"/>
            <ac:spMk id="4" creationId="{2490F34D-A7E2-4EA9-8B1A-78371A1F1CD1}"/>
          </ac:spMkLst>
        </pc:spChg>
      </pc:sldChg>
      <pc:sldChg chg="addSp modSp add mod ord">
        <pc:chgData name="Yoel Kortick" userId="167978f5-7f40-4909-85d5-d4149554ad4e" providerId="ADAL" clId="{5297307D-C230-4FC2-AF44-A45733EFDFF3}" dt="2023-03-06T13:18:58.061" v="3317"/>
        <pc:sldMkLst>
          <pc:docMk/>
          <pc:sldMk cId="4092916735" sldId="2044"/>
        </pc:sldMkLst>
        <pc:spChg chg="mod">
          <ac:chgData name="Yoel Kortick" userId="167978f5-7f40-4909-85d5-d4149554ad4e" providerId="ADAL" clId="{5297307D-C230-4FC2-AF44-A45733EFDFF3}" dt="2023-03-06T13:18:58.061" v="3317"/>
          <ac:spMkLst>
            <pc:docMk/>
            <pc:sldMk cId="4092916735" sldId="2044"/>
            <ac:spMk id="4" creationId="{2490F34D-A7E2-4EA9-8B1A-78371A1F1CD1}"/>
          </ac:spMkLst>
        </pc:spChg>
        <pc:spChg chg="add">
          <ac:chgData name="Yoel Kortick" userId="167978f5-7f40-4909-85d5-d4149554ad4e" providerId="ADAL" clId="{5297307D-C230-4FC2-AF44-A45733EFDFF3}" dt="2023-03-06T09:29:51.540" v="3287" actId="11529"/>
          <ac:spMkLst>
            <pc:docMk/>
            <pc:sldMk cId="4092916735" sldId="2044"/>
            <ac:spMk id="6" creationId="{46B7C645-BA94-0FA7-625F-F97B70A5820C}"/>
          </ac:spMkLst>
        </pc:spChg>
        <pc:picChg chg="add mod">
          <ac:chgData name="Yoel Kortick" userId="167978f5-7f40-4909-85d5-d4149554ad4e" providerId="ADAL" clId="{5297307D-C230-4FC2-AF44-A45733EFDFF3}" dt="2023-03-06T09:29:43.064" v="3286" actId="208"/>
          <ac:picMkLst>
            <pc:docMk/>
            <pc:sldMk cId="4092916735" sldId="2044"/>
            <ac:picMk id="5" creationId="{D684C26A-02AD-82D9-CC4B-25B614F49D2F}"/>
          </ac:picMkLst>
        </pc:picChg>
      </pc:sldChg>
      <pc:sldChg chg="addSp delSp modSp add mod">
        <pc:chgData name="Yoel Kortick" userId="167978f5-7f40-4909-85d5-d4149554ad4e" providerId="ADAL" clId="{5297307D-C230-4FC2-AF44-A45733EFDFF3}" dt="2023-03-06T13:18:58.061" v="3317"/>
        <pc:sldMkLst>
          <pc:docMk/>
          <pc:sldMk cId="2209988054" sldId="2045"/>
        </pc:sldMkLst>
        <pc:spChg chg="mod">
          <ac:chgData name="Yoel Kortick" userId="167978f5-7f40-4909-85d5-d4149554ad4e" providerId="ADAL" clId="{5297307D-C230-4FC2-AF44-A45733EFDFF3}" dt="2023-03-06T13:18:58.061" v="3317"/>
          <ac:spMkLst>
            <pc:docMk/>
            <pc:sldMk cId="2209988054" sldId="2045"/>
            <ac:spMk id="4" creationId="{2490F34D-A7E2-4EA9-8B1A-78371A1F1CD1}"/>
          </ac:spMkLst>
        </pc:spChg>
        <pc:picChg chg="del">
          <ac:chgData name="Yoel Kortick" userId="167978f5-7f40-4909-85d5-d4149554ad4e" providerId="ADAL" clId="{5297307D-C230-4FC2-AF44-A45733EFDFF3}" dt="2023-03-06T09:32:07.392" v="3304" actId="478"/>
          <ac:picMkLst>
            <pc:docMk/>
            <pc:sldMk cId="2209988054" sldId="2045"/>
            <ac:picMk id="5" creationId="{D684C26A-02AD-82D9-CC4B-25B614F49D2F}"/>
          </ac:picMkLst>
        </pc:picChg>
        <pc:picChg chg="add mod ord">
          <ac:chgData name="Yoel Kortick" userId="167978f5-7f40-4909-85d5-d4149554ad4e" providerId="ADAL" clId="{5297307D-C230-4FC2-AF44-A45733EFDFF3}" dt="2023-03-06T09:32:17.816" v="3313" actId="208"/>
          <ac:picMkLst>
            <pc:docMk/>
            <pc:sldMk cId="2209988054" sldId="2045"/>
            <ac:picMk id="7" creationId="{F1928629-124A-9FE4-7411-079CCB9DAAB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1/8/2024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1/8/2024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developers.exlibrisgroup.com/blog/alma-normalization-rule-examples/"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knowledge.exlibrisgroup.com/@api/deki/files/57066/Rules_-_How_to_add_a_normalization_process_to_Alma_and_run_it_on_a_set.docx" TargetMode="Externa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Metadata_Management/180Search_Indexes/050MARC_21_Search_Indexes#MARC_21_Holdings_Tags_and_Mapped_Search_Indexes" TargetMode="External"/><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Metadata_Management/040Working_with_Bibliographic_Records#Bibliographic_Record_Retention" TargetMode="External"/><Relationship Id="rId2" Type="http://schemas.openxmlformats.org/officeDocument/2006/relationships/hyperlink" Target="https://knowledge.exlibrisgroup.com/Alma/Release_Notes/2023/Alma_2023_Release_Notes?mon=202308" TargetMode="External"/><Relationship Id="rId1" Type="http://schemas.openxmlformats.org/officeDocument/2006/relationships/slideLayout" Target="../slideLayouts/slideLayout4.xml"/><Relationship Id="rId6" Type="http://schemas.openxmlformats.org/officeDocument/2006/relationships/hyperlink" Target="https://knowledge.exlibrisgroup.com/Alma/Product_Documentation/010Alma_Online_Help_(English)/Physical_Resource_Management/015_Managing_Physical_Resources#Retention_Information" TargetMode="External"/><Relationship Id="rId5" Type="http://schemas.openxmlformats.org/officeDocument/2006/relationships/hyperlink" Target="https://knowledge.exlibrisgroup.com/Alma/Product_Materials/010Roadmap/Alma_Roadmap_Highlights_-_January_-_2022/Physical_Resource_Management#Collection_Retention" TargetMode="External"/><Relationship Id="rId4" Type="http://schemas.openxmlformats.org/officeDocument/2006/relationships/hyperlink" Target="https://knowledge.exlibrisgroup.com/Alma/Release_Notes/2022/Alma_2022_Release_Notes?mon=20220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Bibliographic record and physical inventory retention in Alma</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In the table “Bibliographic Collection Retention definition” the institution can specify conditions for record retention. </a:t>
            </a:r>
          </a:p>
          <a:p>
            <a:r>
              <a:rPr lang="en-US" sz="2000" dirty="0"/>
              <a:t>The institution can use the table in either of the following ways:</a:t>
            </a:r>
          </a:p>
          <a:p>
            <a:endParaRPr lang="en-US" sz="2000" dirty="0"/>
          </a:p>
          <a:p>
            <a:pPr marL="914400" lvl="1" indent="-457200">
              <a:buFont typeface="+mj-lt"/>
              <a:buAutoNum type="arabicPeriod"/>
            </a:pPr>
            <a:r>
              <a:rPr lang="en-US" dirty="0"/>
              <a:t>Add a field and subfield to the table in order for the record to be protected from deletion if the field and subfield contains </a:t>
            </a:r>
            <a:r>
              <a:rPr lang="en-US" b="1" dirty="0"/>
              <a:t>any</a:t>
            </a:r>
            <a:r>
              <a:rPr lang="en-US" dirty="0"/>
              <a:t> value.</a:t>
            </a:r>
          </a:p>
          <a:p>
            <a:pPr marL="914400" lvl="1" indent="-457200">
              <a:buFont typeface="+mj-lt"/>
              <a:buAutoNum type="arabicPeriod"/>
            </a:pPr>
            <a:r>
              <a:rPr lang="en-US" dirty="0"/>
              <a:t>Add a field and subfield to the table </a:t>
            </a:r>
            <a:r>
              <a:rPr lang="en-US" b="1" dirty="0"/>
              <a:t>and also specify a specific value for the subfield</a:t>
            </a:r>
            <a:r>
              <a:rPr lang="en-US" dirty="0"/>
              <a:t>, and only records which contain this value in the field and subfield will be protected from deletion.</a:t>
            </a:r>
          </a:p>
        </p:txBody>
      </p:sp>
    </p:spTree>
    <p:extLst>
      <p:ext uri="{BB962C8B-B14F-4D97-AF65-F5344CB8AC3E}">
        <p14:creationId xmlns:p14="http://schemas.microsoft.com/office/powerpoint/2010/main" val="1552220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44D52D-3FB9-25E4-93B4-5FA3D2E7922C}"/>
              </a:ext>
            </a:extLst>
          </p:cNvPr>
          <p:cNvPicPr>
            <a:picLocks noChangeAspect="1"/>
          </p:cNvPicPr>
          <p:nvPr/>
        </p:nvPicPr>
        <p:blipFill>
          <a:blip r:embed="rId2"/>
          <a:stretch>
            <a:fillRect/>
          </a:stretch>
        </p:blipFill>
        <p:spPr>
          <a:xfrm>
            <a:off x="899592" y="1409972"/>
            <a:ext cx="7596336" cy="317050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rmAutofit/>
          </a:bodyPr>
          <a:lstStyle/>
          <a:p>
            <a:r>
              <a:rPr lang="en-US" dirty="0"/>
              <a:t>We will now add a field </a:t>
            </a:r>
            <a:r>
              <a:rPr lang="en-US" b="1" dirty="0"/>
              <a:t>without</a:t>
            </a:r>
            <a:r>
              <a:rPr lang="en-US" dirty="0"/>
              <a:t> a specific subfield value</a:t>
            </a:r>
          </a:p>
          <a:p>
            <a:endParaRPr lang="en-US" dirty="0"/>
          </a:p>
        </p:txBody>
      </p:sp>
      <p:sp>
        <p:nvSpPr>
          <p:cNvPr id="8" name="Rectangle 7">
            <a:extLst>
              <a:ext uri="{FF2B5EF4-FFF2-40B4-BE49-F238E27FC236}">
                <a16:creationId xmlns:a16="http://schemas.microsoft.com/office/drawing/2014/main" id="{A8B7D853-E7D6-815E-9927-305C8DEC9799}"/>
              </a:ext>
            </a:extLst>
          </p:cNvPr>
          <p:cNvSpPr/>
          <p:nvPr/>
        </p:nvSpPr>
        <p:spPr>
          <a:xfrm>
            <a:off x="7524328" y="2211710"/>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Rectangle 10">
            <a:extLst>
              <a:ext uri="{FF2B5EF4-FFF2-40B4-BE49-F238E27FC236}">
                <a16:creationId xmlns:a16="http://schemas.microsoft.com/office/drawing/2014/main" id="{2771A077-5769-21F7-297A-B10FC908CCD8}"/>
              </a:ext>
            </a:extLst>
          </p:cNvPr>
          <p:cNvSpPr/>
          <p:nvPr/>
        </p:nvSpPr>
        <p:spPr>
          <a:xfrm>
            <a:off x="6300192" y="3723878"/>
            <a:ext cx="172819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37012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C3404A-E1F6-DC48-CC7D-9A1705149869}"/>
              </a:ext>
            </a:extLst>
          </p:cNvPr>
          <p:cNvPicPr>
            <a:picLocks noChangeAspect="1"/>
          </p:cNvPicPr>
          <p:nvPr/>
        </p:nvPicPr>
        <p:blipFill>
          <a:blip r:embed="rId2"/>
          <a:stretch>
            <a:fillRect/>
          </a:stretch>
        </p:blipFill>
        <p:spPr>
          <a:xfrm>
            <a:off x="0" y="1773094"/>
            <a:ext cx="9144000" cy="223881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rmAutofit/>
          </a:bodyPr>
          <a:lstStyle/>
          <a:p>
            <a:r>
              <a:rPr lang="en-US" dirty="0"/>
              <a:t>This means: If the record has a 613 subfield a with any value, then it cannot be deleted.</a:t>
            </a:r>
          </a:p>
          <a:p>
            <a:endParaRPr lang="en-US" dirty="0"/>
          </a:p>
        </p:txBody>
      </p:sp>
      <p:sp>
        <p:nvSpPr>
          <p:cNvPr id="8" name="Rectangle 7">
            <a:extLst>
              <a:ext uri="{FF2B5EF4-FFF2-40B4-BE49-F238E27FC236}">
                <a16:creationId xmlns:a16="http://schemas.microsoft.com/office/drawing/2014/main" id="{A8B7D853-E7D6-815E-9927-305C8DEC9799}"/>
              </a:ext>
            </a:extLst>
          </p:cNvPr>
          <p:cNvSpPr/>
          <p:nvPr/>
        </p:nvSpPr>
        <p:spPr>
          <a:xfrm>
            <a:off x="4427984" y="3340786"/>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TextBox 5">
            <a:extLst>
              <a:ext uri="{FF2B5EF4-FFF2-40B4-BE49-F238E27FC236}">
                <a16:creationId xmlns:a16="http://schemas.microsoft.com/office/drawing/2014/main" id="{BE4812C6-3645-B1E9-66D3-85EF68956071}"/>
              </a:ext>
            </a:extLst>
          </p:cNvPr>
          <p:cNvSpPr txBox="1"/>
          <p:nvPr/>
        </p:nvSpPr>
        <p:spPr>
          <a:xfrm>
            <a:off x="1214637" y="4227934"/>
            <a:ext cx="3960440" cy="646331"/>
          </a:xfrm>
          <a:prstGeom prst="rect">
            <a:avLst/>
          </a:prstGeom>
          <a:noFill/>
          <a:ln>
            <a:solidFill>
              <a:schemeClr val="accent1"/>
            </a:solidFill>
          </a:ln>
        </p:spPr>
        <p:txBody>
          <a:bodyPr wrap="square" rtlCol="0">
            <a:spAutoFit/>
          </a:bodyPr>
          <a:lstStyle/>
          <a:p>
            <a:r>
              <a:rPr lang="en-US" dirty="0"/>
              <a:t>This is blank, so therefore any value in the subfield will prevent deletion.</a:t>
            </a:r>
          </a:p>
        </p:txBody>
      </p:sp>
      <p:cxnSp>
        <p:nvCxnSpPr>
          <p:cNvPr id="9" name="Straight Arrow Connector 8">
            <a:extLst>
              <a:ext uri="{FF2B5EF4-FFF2-40B4-BE49-F238E27FC236}">
                <a16:creationId xmlns:a16="http://schemas.microsoft.com/office/drawing/2014/main" id="{C7A8A379-C16E-B984-7DA4-8F498A643F97}"/>
              </a:ext>
            </a:extLst>
          </p:cNvPr>
          <p:cNvCxnSpPr/>
          <p:nvPr/>
        </p:nvCxnSpPr>
        <p:spPr>
          <a:xfrm flipV="1">
            <a:off x="3995936" y="3723878"/>
            <a:ext cx="504056" cy="504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05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D65A32-9653-B845-EA82-9176676777D2}"/>
              </a:ext>
            </a:extLst>
          </p:cNvPr>
          <p:cNvPicPr>
            <a:picLocks noChangeAspect="1"/>
          </p:cNvPicPr>
          <p:nvPr/>
        </p:nvPicPr>
        <p:blipFill>
          <a:blip r:embed="rId2"/>
          <a:stretch>
            <a:fillRect/>
          </a:stretch>
        </p:blipFill>
        <p:spPr>
          <a:xfrm>
            <a:off x="755576" y="1275606"/>
            <a:ext cx="7956376" cy="331702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rmAutofit/>
          </a:bodyPr>
          <a:lstStyle/>
          <a:p>
            <a:r>
              <a:rPr lang="en-US" dirty="0"/>
              <a:t>We will now add a field </a:t>
            </a:r>
            <a:r>
              <a:rPr lang="en-US" b="1" dirty="0"/>
              <a:t>with</a:t>
            </a:r>
            <a:r>
              <a:rPr lang="en-US" dirty="0"/>
              <a:t> a specific subfield value</a:t>
            </a:r>
          </a:p>
          <a:p>
            <a:endParaRPr lang="en-US" dirty="0"/>
          </a:p>
        </p:txBody>
      </p:sp>
      <p:sp>
        <p:nvSpPr>
          <p:cNvPr id="8" name="Rectangle 7">
            <a:extLst>
              <a:ext uri="{FF2B5EF4-FFF2-40B4-BE49-F238E27FC236}">
                <a16:creationId xmlns:a16="http://schemas.microsoft.com/office/drawing/2014/main" id="{A8B7D853-E7D6-815E-9927-305C8DEC9799}"/>
              </a:ext>
            </a:extLst>
          </p:cNvPr>
          <p:cNvSpPr/>
          <p:nvPr/>
        </p:nvSpPr>
        <p:spPr>
          <a:xfrm>
            <a:off x="7092280" y="2135705"/>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DB743CDE-3471-37D9-539D-619BE104BC85}"/>
              </a:ext>
            </a:extLst>
          </p:cNvPr>
          <p:cNvSpPr/>
          <p:nvPr/>
        </p:nvSpPr>
        <p:spPr>
          <a:xfrm>
            <a:off x="5724128" y="3662378"/>
            <a:ext cx="1728192" cy="2775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056965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8CC470-F865-B834-9BCD-A299E09AEC57}"/>
              </a:ext>
            </a:extLst>
          </p:cNvPr>
          <p:cNvPicPr>
            <a:picLocks noChangeAspect="1"/>
          </p:cNvPicPr>
          <p:nvPr/>
        </p:nvPicPr>
        <p:blipFill>
          <a:blip r:embed="rId2"/>
          <a:stretch>
            <a:fillRect/>
          </a:stretch>
        </p:blipFill>
        <p:spPr>
          <a:xfrm>
            <a:off x="0" y="1647978"/>
            <a:ext cx="9144000" cy="236393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rmAutofit/>
          </a:bodyPr>
          <a:lstStyle/>
          <a:p>
            <a:r>
              <a:rPr lang="en-US" dirty="0"/>
              <a:t>This means: If the record has a 583 subfield a with value “Committed to retain”, then it cannot be deleted.</a:t>
            </a:r>
          </a:p>
          <a:p>
            <a:endParaRPr lang="en-US" dirty="0"/>
          </a:p>
        </p:txBody>
      </p:sp>
      <p:sp>
        <p:nvSpPr>
          <p:cNvPr id="8" name="Rectangle 7">
            <a:extLst>
              <a:ext uri="{FF2B5EF4-FFF2-40B4-BE49-F238E27FC236}">
                <a16:creationId xmlns:a16="http://schemas.microsoft.com/office/drawing/2014/main" id="{A8B7D853-E7D6-815E-9927-305C8DEC9799}"/>
              </a:ext>
            </a:extLst>
          </p:cNvPr>
          <p:cNvSpPr/>
          <p:nvPr/>
        </p:nvSpPr>
        <p:spPr>
          <a:xfrm>
            <a:off x="4429451" y="3629848"/>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TextBox 5">
            <a:extLst>
              <a:ext uri="{FF2B5EF4-FFF2-40B4-BE49-F238E27FC236}">
                <a16:creationId xmlns:a16="http://schemas.microsoft.com/office/drawing/2014/main" id="{BE4812C6-3645-B1E9-66D3-85EF68956071}"/>
              </a:ext>
            </a:extLst>
          </p:cNvPr>
          <p:cNvSpPr txBox="1"/>
          <p:nvPr/>
        </p:nvSpPr>
        <p:spPr>
          <a:xfrm>
            <a:off x="1214636" y="4227934"/>
            <a:ext cx="5733627" cy="646331"/>
          </a:xfrm>
          <a:prstGeom prst="rect">
            <a:avLst/>
          </a:prstGeom>
          <a:noFill/>
          <a:ln>
            <a:solidFill>
              <a:schemeClr val="accent1"/>
            </a:solidFill>
          </a:ln>
        </p:spPr>
        <p:txBody>
          <a:bodyPr wrap="square" rtlCol="0">
            <a:spAutoFit/>
          </a:bodyPr>
          <a:lstStyle/>
          <a:p>
            <a:r>
              <a:rPr lang="en-US" dirty="0"/>
              <a:t>This has a specific value, so therefore only the presence of this specific value in the subfield will prevent deletion.</a:t>
            </a:r>
          </a:p>
        </p:txBody>
      </p:sp>
      <p:cxnSp>
        <p:nvCxnSpPr>
          <p:cNvPr id="9" name="Straight Arrow Connector 8">
            <a:extLst>
              <a:ext uri="{FF2B5EF4-FFF2-40B4-BE49-F238E27FC236}">
                <a16:creationId xmlns:a16="http://schemas.microsoft.com/office/drawing/2014/main" id="{C7A8A379-C16E-B984-7DA4-8F498A643F97}"/>
              </a:ext>
            </a:extLst>
          </p:cNvPr>
          <p:cNvCxnSpPr>
            <a:cxnSpLocks/>
          </p:cNvCxnSpPr>
          <p:nvPr/>
        </p:nvCxnSpPr>
        <p:spPr>
          <a:xfrm flipV="1">
            <a:off x="3995936" y="3970176"/>
            <a:ext cx="360040" cy="2577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62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Testing the Bibliographic Record Retention</a:t>
            </a:r>
            <a:br>
              <a:rPr lang="en-US" dirty="0"/>
            </a:b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584175"/>
          </a:xfrm>
        </p:spPr>
        <p:txBody>
          <a:bodyPr>
            <a:normAutofit fontScale="92500" lnSpcReduction="10000"/>
          </a:bodyPr>
          <a:lstStyle/>
          <a:p>
            <a:r>
              <a:rPr lang="en-US" sz="2000" dirty="0"/>
              <a:t>Title “Beyond words : anthology of poems / Alicia Chen” (MMSID 99481786100121) has a 613 subfield a with text “Do not delete”.</a:t>
            </a:r>
          </a:p>
          <a:p>
            <a:r>
              <a:rPr lang="en-US" sz="2000" dirty="0"/>
              <a:t>Alma should prevent us from deleting the record because we stated in the table “Bibliographic Collection Retention definition”  that the 613 subfield a can have any value.</a:t>
            </a:r>
          </a:p>
        </p:txBody>
      </p:sp>
      <p:pic>
        <p:nvPicPr>
          <p:cNvPr id="9" name="Picture 8">
            <a:extLst>
              <a:ext uri="{FF2B5EF4-FFF2-40B4-BE49-F238E27FC236}">
                <a16:creationId xmlns:a16="http://schemas.microsoft.com/office/drawing/2014/main" id="{4021B22B-6917-22D2-9146-5AB9CF2F6470}"/>
              </a:ext>
            </a:extLst>
          </p:cNvPr>
          <p:cNvPicPr>
            <a:picLocks noChangeAspect="1"/>
          </p:cNvPicPr>
          <p:nvPr/>
        </p:nvPicPr>
        <p:blipFill>
          <a:blip r:embed="rId2"/>
          <a:stretch>
            <a:fillRect/>
          </a:stretch>
        </p:blipFill>
        <p:spPr>
          <a:xfrm>
            <a:off x="1843087" y="2407890"/>
            <a:ext cx="5457825" cy="2324100"/>
          </a:xfrm>
          <a:prstGeom prst="rect">
            <a:avLst/>
          </a:prstGeom>
          <a:ln>
            <a:solidFill>
              <a:schemeClr val="accent1"/>
            </a:solidFill>
          </a:ln>
        </p:spPr>
      </p:pic>
      <p:sp>
        <p:nvSpPr>
          <p:cNvPr id="10" name="Rectangle 9">
            <a:extLst>
              <a:ext uri="{FF2B5EF4-FFF2-40B4-BE49-F238E27FC236}">
                <a16:creationId xmlns:a16="http://schemas.microsoft.com/office/drawing/2014/main" id="{6636D1CB-A192-D450-0379-FF4CB46B5330}"/>
              </a:ext>
            </a:extLst>
          </p:cNvPr>
          <p:cNvSpPr/>
          <p:nvPr/>
        </p:nvSpPr>
        <p:spPr>
          <a:xfrm>
            <a:off x="2123728" y="4155926"/>
            <a:ext cx="21602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660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D86C47-737D-712E-7923-8A5EE0DA2E79}"/>
              </a:ext>
            </a:extLst>
          </p:cNvPr>
          <p:cNvPicPr>
            <a:picLocks noChangeAspect="1"/>
          </p:cNvPicPr>
          <p:nvPr/>
        </p:nvPicPr>
        <p:blipFill>
          <a:blip r:embed="rId2"/>
          <a:stretch>
            <a:fillRect/>
          </a:stretch>
        </p:blipFill>
        <p:spPr>
          <a:xfrm>
            <a:off x="2930521" y="843558"/>
            <a:ext cx="3657705" cy="393990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sz="2000" dirty="0"/>
              <a:t>Let’s try to delete</a:t>
            </a:r>
          </a:p>
        </p:txBody>
      </p:sp>
      <p:sp>
        <p:nvSpPr>
          <p:cNvPr id="2" name="Rectangle 1">
            <a:extLst>
              <a:ext uri="{FF2B5EF4-FFF2-40B4-BE49-F238E27FC236}">
                <a16:creationId xmlns:a16="http://schemas.microsoft.com/office/drawing/2014/main" id="{3D4AF8BD-1442-4618-6610-06F5B8E44175}"/>
              </a:ext>
            </a:extLst>
          </p:cNvPr>
          <p:cNvSpPr/>
          <p:nvPr/>
        </p:nvSpPr>
        <p:spPr>
          <a:xfrm>
            <a:off x="4067944" y="4501923"/>
            <a:ext cx="1800200"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93285D-90C0-0E29-FD44-164100EDE382}"/>
              </a:ext>
            </a:extLst>
          </p:cNvPr>
          <p:cNvSpPr/>
          <p:nvPr/>
        </p:nvSpPr>
        <p:spPr>
          <a:xfrm>
            <a:off x="4067944" y="883077"/>
            <a:ext cx="1008112"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866F0E2-E8C0-6573-00E9-492E95CA73DB}"/>
              </a:ext>
            </a:extLst>
          </p:cNvPr>
          <p:cNvCxnSpPr/>
          <p:nvPr/>
        </p:nvCxnSpPr>
        <p:spPr>
          <a:xfrm>
            <a:off x="3275856" y="3867894"/>
            <a:ext cx="792088"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65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01495"/>
          </a:xfrm>
        </p:spPr>
        <p:txBody>
          <a:bodyPr>
            <a:normAutofit/>
          </a:bodyPr>
          <a:lstStyle/>
          <a:p>
            <a:r>
              <a:rPr lang="en-US" sz="2000" dirty="0"/>
              <a:t>We cannot delete the record and receive an explanatory error message.</a:t>
            </a:r>
          </a:p>
        </p:txBody>
      </p:sp>
      <p:pic>
        <p:nvPicPr>
          <p:cNvPr id="10" name="Picture 9">
            <a:extLst>
              <a:ext uri="{FF2B5EF4-FFF2-40B4-BE49-F238E27FC236}">
                <a16:creationId xmlns:a16="http://schemas.microsoft.com/office/drawing/2014/main" id="{382E7F03-CF31-CE55-E520-145409A8D727}"/>
              </a:ext>
            </a:extLst>
          </p:cNvPr>
          <p:cNvPicPr>
            <a:picLocks noChangeAspect="1"/>
          </p:cNvPicPr>
          <p:nvPr/>
        </p:nvPicPr>
        <p:blipFill>
          <a:blip r:embed="rId2"/>
          <a:stretch>
            <a:fillRect/>
          </a:stretch>
        </p:blipFill>
        <p:spPr>
          <a:xfrm>
            <a:off x="0" y="1646191"/>
            <a:ext cx="9144000" cy="1851118"/>
          </a:xfrm>
          <a:prstGeom prst="rect">
            <a:avLst/>
          </a:prstGeom>
          <a:ln>
            <a:solidFill>
              <a:schemeClr val="accent1"/>
            </a:solidFill>
          </a:ln>
        </p:spPr>
      </p:pic>
      <p:cxnSp>
        <p:nvCxnSpPr>
          <p:cNvPr id="13" name="Straight Arrow Connector 12">
            <a:extLst>
              <a:ext uri="{FF2B5EF4-FFF2-40B4-BE49-F238E27FC236}">
                <a16:creationId xmlns:a16="http://schemas.microsoft.com/office/drawing/2014/main" id="{0C3B1D19-4A57-D71B-E563-4D8626F045AC}"/>
              </a:ext>
            </a:extLst>
          </p:cNvPr>
          <p:cNvCxnSpPr/>
          <p:nvPr/>
        </p:nvCxnSpPr>
        <p:spPr>
          <a:xfrm flipV="1">
            <a:off x="4067944" y="3497309"/>
            <a:ext cx="360040" cy="8746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802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A4C7D7-5205-8898-4F55-6263D4D70C23}"/>
              </a:ext>
            </a:extLst>
          </p:cNvPr>
          <p:cNvPicPr>
            <a:picLocks noChangeAspect="1"/>
          </p:cNvPicPr>
          <p:nvPr/>
        </p:nvPicPr>
        <p:blipFill>
          <a:blip r:embed="rId2"/>
          <a:stretch>
            <a:fillRect/>
          </a:stretch>
        </p:blipFill>
        <p:spPr>
          <a:xfrm>
            <a:off x="2274770" y="2355726"/>
            <a:ext cx="5170524" cy="247581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584175"/>
          </a:xfrm>
        </p:spPr>
        <p:txBody>
          <a:bodyPr>
            <a:normAutofit fontScale="92500" lnSpcReduction="20000"/>
          </a:bodyPr>
          <a:lstStyle/>
          <a:p>
            <a:r>
              <a:rPr lang="en-US" sz="2000" dirty="0"/>
              <a:t>Title “The Mysteries of the Middle Ages : the rise of feminism, science, and art in Taiwan / by Alicia Chen” (MMSID 99177464800121) has a 583 subfield a with text “Do not delete”.</a:t>
            </a:r>
          </a:p>
          <a:p>
            <a:r>
              <a:rPr lang="en-US" sz="2000" dirty="0"/>
              <a:t>Alma should </a:t>
            </a:r>
            <a:r>
              <a:rPr lang="en-US" sz="2000" b="1" dirty="0"/>
              <a:t>not </a:t>
            </a:r>
            <a:r>
              <a:rPr lang="en-US" sz="2000" dirty="0"/>
              <a:t>prevent us from deleting the record because we stated in the table “Bibliographic Collection Retention definition”  that the 583 subfield a must have the specific value “Committed to retain”.</a:t>
            </a:r>
          </a:p>
        </p:txBody>
      </p:sp>
      <p:sp>
        <p:nvSpPr>
          <p:cNvPr id="10" name="Rectangle 9">
            <a:extLst>
              <a:ext uri="{FF2B5EF4-FFF2-40B4-BE49-F238E27FC236}">
                <a16:creationId xmlns:a16="http://schemas.microsoft.com/office/drawing/2014/main" id="{6636D1CB-A192-D450-0379-FF4CB46B5330}"/>
              </a:ext>
            </a:extLst>
          </p:cNvPr>
          <p:cNvSpPr/>
          <p:nvPr/>
        </p:nvSpPr>
        <p:spPr>
          <a:xfrm>
            <a:off x="2298299" y="3219822"/>
            <a:ext cx="21602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75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2000" dirty="0"/>
              <a:t>Introduction</a:t>
            </a:r>
            <a:endParaRPr lang="en-IL" sz="2000" dirty="0"/>
          </a:p>
          <a:p>
            <a:pPr>
              <a:lnSpc>
                <a:spcPct val="90000"/>
              </a:lnSpc>
            </a:pPr>
            <a:r>
              <a:rPr lang="en-US" sz="2000" dirty="0"/>
              <a:t>Bibliographic Record Retention</a:t>
            </a:r>
          </a:p>
          <a:p>
            <a:pPr>
              <a:lnSpc>
                <a:spcPct val="90000"/>
              </a:lnSpc>
            </a:pPr>
            <a:r>
              <a:rPr lang="en-US" sz="2000" dirty="0"/>
              <a:t>Testing the Bibliographic Record Retention</a:t>
            </a:r>
          </a:p>
          <a:p>
            <a:pPr>
              <a:lnSpc>
                <a:spcPct val="90000"/>
              </a:lnSpc>
            </a:pPr>
            <a:r>
              <a:rPr lang="en-US" sz="2000" dirty="0"/>
              <a:t>Globally updating records for Bibliographic Record Retention</a:t>
            </a:r>
          </a:p>
          <a:p>
            <a:pPr>
              <a:lnSpc>
                <a:spcPct val="90000"/>
              </a:lnSpc>
            </a:pPr>
            <a:r>
              <a:rPr lang="en-US" sz="2000" dirty="0"/>
              <a:t>Physical inventory retention</a:t>
            </a:r>
          </a:p>
          <a:p>
            <a:pPr>
              <a:lnSpc>
                <a:spcPct val="90000"/>
              </a:lnSpc>
            </a:pPr>
            <a:r>
              <a:rPr lang="en-US" sz="2000" dirty="0"/>
              <a:t>Alma Analytics</a:t>
            </a:r>
          </a:p>
          <a:p>
            <a:pPr>
              <a:lnSpc>
                <a:spcPct val="90000"/>
              </a:lnSpc>
            </a:pPr>
            <a:r>
              <a:rPr lang="en-US" sz="2000" dirty="0"/>
              <a:t>Future plans</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645106-DB0C-EE60-0408-A64F531B8016}"/>
              </a:ext>
            </a:extLst>
          </p:cNvPr>
          <p:cNvPicPr>
            <a:picLocks noChangeAspect="1"/>
          </p:cNvPicPr>
          <p:nvPr/>
        </p:nvPicPr>
        <p:blipFill>
          <a:blip r:embed="rId2"/>
          <a:stretch>
            <a:fillRect/>
          </a:stretch>
        </p:blipFill>
        <p:spPr>
          <a:xfrm>
            <a:off x="2954662" y="732077"/>
            <a:ext cx="3561554" cy="422088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sz="2000" dirty="0"/>
              <a:t>Let’s try to delete</a:t>
            </a:r>
          </a:p>
        </p:txBody>
      </p:sp>
      <p:sp>
        <p:nvSpPr>
          <p:cNvPr id="2" name="Rectangle 1">
            <a:extLst>
              <a:ext uri="{FF2B5EF4-FFF2-40B4-BE49-F238E27FC236}">
                <a16:creationId xmlns:a16="http://schemas.microsoft.com/office/drawing/2014/main" id="{3D4AF8BD-1442-4618-6610-06F5B8E44175}"/>
              </a:ext>
            </a:extLst>
          </p:cNvPr>
          <p:cNvSpPr/>
          <p:nvPr/>
        </p:nvSpPr>
        <p:spPr>
          <a:xfrm>
            <a:off x="4170688" y="4668185"/>
            <a:ext cx="1800200"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93285D-90C0-0E29-FD44-164100EDE382}"/>
              </a:ext>
            </a:extLst>
          </p:cNvPr>
          <p:cNvSpPr/>
          <p:nvPr/>
        </p:nvSpPr>
        <p:spPr>
          <a:xfrm>
            <a:off x="4231383" y="778194"/>
            <a:ext cx="1008112"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866F0E2-E8C0-6573-00E9-492E95CA73DB}"/>
              </a:ext>
            </a:extLst>
          </p:cNvPr>
          <p:cNvCxnSpPr/>
          <p:nvPr/>
        </p:nvCxnSpPr>
        <p:spPr>
          <a:xfrm>
            <a:off x="3347864" y="4083918"/>
            <a:ext cx="792088"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00F7B-7FFB-EE90-D52B-5E60BCB74326}"/>
              </a:ext>
            </a:extLst>
          </p:cNvPr>
          <p:cNvPicPr>
            <a:picLocks noChangeAspect="1"/>
          </p:cNvPicPr>
          <p:nvPr/>
        </p:nvPicPr>
        <p:blipFill>
          <a:blip r:embed="rId2"/>
          <a:stretch>
            <a:fillRect/>
          </a:stretch>
        </p:blipFill>
        <p:spPr>
          <a:xfrm>
            <a:off x="3275856" y="1203598"/>
            <a:ext cx="3031809" cy="362431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01495"/>
          </a:xfrm>
        </p:spPr>
        <p:txBody>
          <a:bodyPr>
            <a:normAutofit/>
          </a:bodyPr>
          <a:lstStyle/>
          <a:p>
            <a:r>
              <a:rPr lang="en-US" sz="2000" dirty="0"/>
              <a:t>We </a:t>
            </a:r>
            <a:r>
              <a:rPr lang="en-US" sz="2000" b="1" dirty="0"/>
              <a:t>can</a:t>
            </a:r>
            <a:r>
              <a:rPr lang="en-US" sz="2000" dirty="0"/>
              <a:t> delete the record.</a:t>
            </a:r>
          </a:p>
        </p:txBody>
      </p:sp>
      <p:sp>
        <p:nvSpPr>
          <p:cNvPr id="6" name="Rectangle 5">
            <a:extLst>
              <a:ext uri="{FF2B5EF4-FFF2-40B4-BE49-F238E27FC236}">
                <a16:creationId xmlns:a16="http://schemas.microsoft.com/office/drawing/2014/main" id="{11D161B3-6B1B-7C44-5FCA-A1EC5271C132}"/>
              </a:ext>
            </a:extLst>
          </p:cNvPr>
          <p:cNvSpPr/>
          <p:nvPr/>
        </p:nvSpPr>
        <p:spPr>
          <a:xfrm>
            <a:off x="3275856" y="1698118"/>
            <a:ext cx="2952328" cy="11616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707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20CADB-0990-9A9A-E398-F858F89A575E}"/>
              </a:ext>
            </a:extLst>
          </p:cNvPr>
          <p:cNvPicPr>
            <a:picLocks noChangeAspect="1"/>
          </p:cNvPicPr>
          <p:nvPr/>
        </p:nvPicPr>
        <p:blipFill>
          <a:blip r:embed="rId2"/>
          <a:stretch>
            <a:fillRect/>
          </a:stretch>
        </p:blipFill>
        <p:spPr>
          <a:xfrm>
            <a:off x="1943088" y="2355726"/>
            <a:ext cx="5077184" cy="244609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584175"/>
          </a:xfrm>
        </p:spPr>
        <p:txBody>
          <a:bodyPr>
            <a:normAutofit fontScale="92500" lnSpcReduction="20000"/>
          </a:bodyPr>
          <a:lstStyle/>
          <a:p>
            <a:r>
              <a:rPr lang="en-US" sz="2000" dirty="0"/>
              <a:t>Title “Feminism and contemporary art in Taiwan  : the revolutionary power of women's laughter / Alicia Chen” (MMSID 99177675100121) has a 583 subfield a with text “Committed to retain”.</a:t>
            </a:r>
          </a:p>
          <a:p>
            <a:r>
              <a:rPr lang="en-US" sz="2000" dirty="0"/>
              <a:t>Alma should prevent us from deleting the record because we stated in the table “Bibliographic Collection Retention definition”  that the 583 subfield a must have the specific value “Committed to retain”.</a:t>
            </a:r>
          </a:p>
        </p:txBody>
      </p:sp>
      <p:sp>
        <p:nvSpPr>
          <p:cNvPr id="10" name="Rectangle 9">
            <a:extLst>
              <a:ext uri="{FF2B5EF4-FFF2-40B4-BE49-F238E27FC236}">
                <a16:creationId xmlns:a16="http://schemas.microsoft.com/office/drawing/2014/main" id="{6636D1CB-A192-D450-0379-FF4CB46B5330}"/>
              </a:ext>
            </a:extLst>
          </p:cNvPr>
          <p:cNvSpPr/>
          <p:nvPr/>
        </p:nvSpPr>
        <p:spPr>
          <a:xfrm>
            <a:off x="2092992" y="3096878"/>
            <a:ext cx="21602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330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5856607-E09B-1FA8-7DA9-AC0E49E1F17C}"/>
              </a:ext>
            </a:extLst>
          </p:cNvPr>
          <p:cNvPicPr>
            <a:picLocks noChangeAspect="1"/>
          </p:cNvPicPr>
          <p:nvPr/>
        </p:nvPicPr>
        <p:blipFill>
          <a:blip r:embed="rId2"/>
          <a:stretch>
            <a:fillRect/>
          </a:stretch>
        </p:blipFill>
        <p:spPr>
          <a:xfrm>
            <a:off x="2938274" y="659925"/>
            <a:ext cx="3433926" cy="415932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sz="2000" dirty="0"/>
              <a:t>Let’s try to delete</a:t>
            </a:r>
          </a:p>
        </p:txBody>
      </p:sp>
      <p:sp>
        <p:nvSpPr>
          <p:cNvPr id="2" name="Rectangle 1">
            <a:extLst>
              <a:ext uri="{FF2B5EF4-FFF2-40B4-BE49-F238E27FC236}">
                <a16:creationId xmlns:a16="http://schemas.microsoft.com/office/drawing/2014/main" id="{3D4AF8BD-1442-4618-6610-06F5B8E44175}"/>
              </a:ext>
            </a:extLst>
          </p:cNvPr>
          <p:cNvSpPr/>
          <p:nvPr/>
        </p:nvSpPr>
        <p:spPr>
          <a:xfrm>
            <a:off x="4211960" y="4573931"/>
            <a:ext cx="1800200"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93285D-90C0-0E29-FD44-164100EDE382}"/>
              </a:ext>
            </a:extLst>
          </p:cNvPr>
          <p:cNvSpPr/>
          <p:nvPr/>
        </p:nvSpPr>
        <p:spPr>
          <a:xfrm>
            <a:off x="4211960" y="711403"/>
            <a:ext cx="1008112"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866F0E2-E8C0-6573-00E9-492E95CA73DB}"/>
              </a:ext>
            </a:extLst>
          </p:cNvPr>
          <p:cNvCxnSpPr/>
          <p:nvPr/>
        </p:nvCxnSpPr>
        <p:spPr>
          <a:xfrm>
            <a:off x="3419872" y="3939902"/>
            <a:ext cx="792088"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369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513464-EFA1-A6EF-115E-95D880EB12A9}"/>
              </a:ext>
            </a:extLst>
          </p:cNvPr>
          <p:cNvPicPr>
            <a:picLocks noChangeAspect="1"/>
          </p:cNvPicPr>
          <p:nvPr/>
        </p:nvPicPr>
        <p:blipFill>
          <a:blip r:embed="rId2"/>
          <a:stretch>
            <a:fillRect/>
          </a:stretch>
        </p:blipFill>
        <p:spPr>
          <a:xfrm>
            <a:off x="0" y="1434666"/>
            <a:ext cx="9144000" cy="279326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01495"/>
          </a:xfrm>
        </p:spPr>
        <p:txBody>
          <a:bodyPr>
            <a:normAutofit/>
          </a:bodyPr>
          <a:lstStyle/>
          <a:p>
            <a:r>
              <a:rPr lang="en-US" sz="2000" dirty="0"/>
              <a:t>We cannot delete the record and receive an explanatory error message.</a:t>
            </a:r>
          </a:p>
        </p:txBody>
      </p:sp>
      <p:cxnSp>
        <p:nvCxnSpPr>
          <p:cNvPr id="13" name="Straight Arrow Connector 12">
            <a:extLst>
              <a:ext uri="{FF2B5EF4-FFF2-40B4-BE49-F238E27FC236}">
                <a16:creationId xmlns:a16="http://schemas.microsoft.com/office/drawing/2014/main" id="{0C3B1D19-4A57-D71B-E563-4D8626F045AC}"/>
              </a:ext>
            </a:extLst>
          </p:cNvPr>
          <p:cNvCxnSpPr>
            <a:cxnSpLocks/>
          </p:cNvCxnSpPr>
          <p:nvPr/>
        </p:nvCxnSpPr>
        <p:spPr>
          <a:xfrm flipH="1" flipV="1">
            <a:off x="2123728" y="4141480"/>
            <a:ext cx="648072" cy="5185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511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3DC06F-04F8-D955-E1FD-0BB4A943EF0C}"/>
              </a:ext>
            </a:extLst>
          </p:cNvPr>
          <p:cNvPicPr>
            <a:picLocks noChangeAspect="1"/>
          </p:cNvPicPr>
          <p:nvPr/>
        </p:nvPicPr>
        <p:blipFill>
          <a:blip r:embed="rId2"/>
          <a:stretch>
            <a:fillRect/>
          </a:stretch>
        </p:blipFill>
        <p:spPr>
          <a:xfrm>
            <a:off x="872716" y="1573046"/>
            <a:ext cx="7398568" cy="323167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01495"/>
          </a:xfrm>
        </p:spPr>
        <p:txBody>
          <a:bodyPr>
            <a:normAutofit/>
          </a:bodyPr>
          <a:lstStyle/>
          <a:p>
            <a:r>
              <a:rPr lang="en-US" sz="2000" dirty="0"/>
              <a:t>Note also that bibliographic records which cannot be deleted have a clear indication in the Metadata Editor.</a:t>
            </a:r>
          </a:p>
        </p:txBody>
      </p:sp>
      <p:cxnSp>
        <p:nvCxnSpPr>
          <p:cNvPr id="13" name="Straight Arrow Connector 12">
            <a:extLst>
              <a:ext uri="{FF2B5EF4-FFF2-40B4-BE49-F238E27FC236}">
                <a16:creationId xmlns:a16="http://schemas.microsoft.com/office/drawing/2014/main" id="{0C3B1D19-4A57-D71B-E563-4D8626F045AC}"/>
              </a:ext>
            </a:extLst>
          </p:cNvPr>
          <p:cNvCxnSpPr>
            <a:cxnSpLocks/>
          </p:cNvCxnSpPr>
          <p:nvPr/>
        </p:nvCxnSpPr>
        <p:spPr>
          <a:xfrm flipH="1" flipV="1">
            <a:off x="1259632" y="3147814"/>
            <a:ext cx="648072" cy="5185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A380865-BA22-FA28-E4BF-CFA927B90DC5}"/>
              </a:ext>
            </a:extLst>
          </p:cNvPr>
          <p:cNvCxnSpPr>
            <a:cxnSpLocks/>
          </p:cNvCxnSpPr>
          <p:nvPr/>
        </p:nvCxnSpPr>
        <p:spPr>
          <a:xfrm flipH="1" flipV="1">
            <a:off x="1259632" y="2787774"/>
            <a:ext cx="648072" cy="5185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DA2FB76-3BA2-579A-2A6E-D15F41A3E66D}"/>
              </a:ext>
            </a:extLst>
          </p:cNvPr>
          <p:cNvCxnSpPr>
            <a:cxnSpLocks/>
          </p:cNvCxnSpPr>
          <p:nvPr/>
        </p:nvCxnSpPr>
        <p:spPr>
          <a:xfrm flipH="1" flipV="1">
            <a:off x="5292080" y="2211710"/>
            <a:ext cx="144016" cy="504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32BA0A9-32CC-84E9-CAD6-BB0353D5E7A0}"/>
              </a:ext>
            </a:extLst>
          </p:cNvPr>
          <p:cNvSpPr txBox="1"/>
          <p:nvPr/>
        </p:nvSpPr>
        <p:spPr>
          <a:xfrm>
            <a:off x="5940152" y="2188833"/>
            <a:ext cx="3024336" cy="1754326"/>
          </a:xfrm>
          <a:prstGeom prst="rect">
            <a:avLst/>
          </a:prstGeom>
          <a:solidFill>
            <a:schemeClr val="bg1"/>
          </a:solidFill>
          <a:ln>
            <a:solidFill>
              <a:schemeClr val="accent1"/>
            </a:solidFill>
          </a:ln>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his indication will appear when the record is indexed (either by saving in the Metadata Editor, running a normalization process, or in the semi-annual re-indexing).</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6955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79"/>
          </a:xfrm>
        </p:spPr>
        <p:txBody>
          <a:bodyPr>
            <a:normAutofit lnSpcReduction="10000"/>
          </a:bodyPr>
          <a:lstStyle/>
          <a:p>
            <a:r>
              <a:rPr lang="en-US" sz="2000" dirty="0"/>
              <a:t>Summary:</a:t>
            </a:r>
          </a:p>
          <a:p>
            <a:r>
              <a:rPr lang="en-US" sz="2000" dirty="0"/>
              <a:t>Our table </a:t>
            </a:r>
            <a:r>
              <a:rPr lang="en-US" sz="1800" kern="1200" dirty="0">
                <a:solidFill>
                  <a:srgbClr val="262626"/>
                </a:solidFill>
                <a:effectLst/>
                <a:latin typeface="Calibri" panose="020F0502020204030204" pitchFamily="34" charset="0"/>
                <a:ea typeface="+mn-ea"/>
                <a:cs typeface="+mn-cs"/>
              </a:rPr>
              <a:t>“Bibliographic Collection Retention definition” contains these two lines:</a:t>
            </a:r>
            <a:endParaRPr lang="en-US" sz="2000" dirty="0"/>
          </a:p>
        </p:txBody>
      </p:sp>
      <p:sp>
        <p:nvSpPr>
          <p:cNvPr id="7" name="Content Placeholder 3">
            <a:extLst>
              <a:ext uri="{FF2B5EF4-FFF2-40B4-BE49-F238E27FC236}">
                <a16:creationId xmlns:a16="http://schemas.microsoft.com/office/drawing/2014/main" id="{6796FFAF-880B-A727-52DA-5F9FA791BF06}"/>
              </a:ext>
            </a:extLst>
          </p:cNvPr>
          <p:cNvSpPr txBox="1">
            <a:spLocks/>
          </p:cNvSpPr>
          <p:nvPr/>
        </p:nvSpPr>
        <p:spPr>
          <a:xfrm>
            <a:off x="359532" y="2722409"/>
            <a:ext cx="8424936" cy="17215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As a result:</a:t>
            </a:r>
          </a:p>
          <a:p>
            <a:r>
              <a:rPr lang="en-US" sz="2000" dirty="0"/>
              <a:t>Any value in the 613 a (the mere presence of a 613 a) prevented us from being able to delete the record.</a:t>
            </a:r>
          </a:p>
          <a:p>
            <a:r>
              <a:rPr lang="en-US" sz="2000" dirty="0"/>
              <a:t>The presence of a 583 a was not enough for us to be prevented from deleting the record.  The 583 a had to have the specific value “Committed to retain”.</a:t>
            </a:r>
          </a:p>
          <a:p>
            <a:endParaRPr lang="en-US" sz="2000" dirty="0"/>
          </a:p>
        </p:txBody>
      </p:sp>
      <p:pic>
        <p:nvPicPr>
          <p:cNvPr id="9" name="Picture 8">
            <a:extLst>
              <a:ext uri="{FF2B5EF4-FFF2-40B4-BE49-F238E27FC236}">
                <a16:creationId xmlns:a16="http://schemas.microsoft.com/office/drawing/2014/main" id="{851F4F1B-01C4-126D-1FEE-D18A3E835152}"/>
              </a:ext>
            </a:extLst>
          </p:cNvPr>
          <p:cNvPicPr>
            <a:picLocks noChangeAspect="1"/>
          </p:cNvPicPr>
          <p:nvPr/>
        </p:nvPicPr>
        <p:blipFill>
          <a:blip r:embed="rId2"/>
          <a:stretch>
            <a:fillRect/>
          </a:stretch>
        </p:blipFill>
        <p:spPr>
          <a:xfrm>
            <a:off x="0" y="1491630"/>
            <a:ext cx="9144000" cy="1148095"/>
          </a:xfrm>
          <a:prstGeom prst="rect">
            <a:avLst/>
          </a:prstGeom>
          <a:ln>
            <a:solidFill>
              <a:schemeClr val="accent1"/>
            </a:solidFill>
          </a:ln>
        </p:spPr>
      </p:pic>
    </p:spTree>
    <p:extLst>
      <p:ext uri="{BB962C8B-B14F-4D97-AF65-F5344CB8AC3E}">
        <p14:creationId xmlns:p14="http://schemas.microsoft.com/office/powerpoint/2010/main" val="94617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Globally updating records for Bibliographic Record Retention</a:t>
            </a:r>
            <a:endParaRPr lang="LID4096" sz="2600" dirty="0"/>
          </a:p>
        </p:txBody>
      </p:sp>
    </p:spTree>
    <p:extLst>
      <p:ext uri="{BB962C8B-B14F-4D97-AF65-F5344CB8AC3E}">
        <p14:creationId xmlns:p14="http://schemas.microsoft.com/office/powerpoint/2010/main" val="947444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a:noAutofit/>
          </a:bodyPr>
          <a:lstStyle/>
          <a:p>
            <a:r>
              <a:rPr lang="en-US" dirty="0"/>
              <a:t>This </a:t>
            </a:r>
            <a:r>
              <a:rPr lang="en-US" dirty="0">
                <a:hlinkClick r:id="rId2"/>
              </a:rPr>
              <a:t>normalization rule</a:t>
            </a:r>
            <a:r>
              <a:rPr lang="en-US" dirty="0"/>
              <a:t> will add a 583 subfield a with value “Committed to retain” if it does not already exist</a:t>
            </a:r>
          </a:p>
        </p:txBody>
      </p:sp>
      <p:sp>
        <p:nvSpPr>
          <p:cNvPr id="2" name="TextBox 1">
            <a:extLst>
              <a:ext uri="{FF2B5EF4-FFF2-40B4-BE49-F238E27FC236}">
                <a16:creationId xmlns:a16="http://schemas.microsoft.com/office/drawing/2014/main" id="{34EB2799-162B-BD6E-42E2-C8FB42275F79}"/>
              </a:ext>
            </a:extLst>
          </p:cNvPr>
          <p:cNvSpPr txBox="1"/>
          <p:nvPr/>
        </p:nvSpPr>
        <p:spPr>
          <a:xfrm>
            <a:off x="1403647" y="1622579"/>
            <a:ext cx="6624736" cy="1569660"/>
          </a:xfrm>
          <a:prstGeom prst="rect">
            <a:avLst/>
          </a:prstGeom>
          <a:noFill/>
          <a:ln>
            <a:solidFill>
              <a:schemeClr val="accent1"/>
            </a:solidFill>
          </a:ln>
        </p:spPr>
        <p:txBody>
          <a:bodyPr wrap="square" rtlCol="0">
            <a:spAutoFit/>
          </a:bodyPr>
          <a:lstStyle/>
          <a:p>
            <a:r>
              <a:rPr lang="en-US" sz="1600" dirty="0"/>
              <a:t>rule "Add field 583 a with value Retain"</a:t>
            </a:r>
          </a:p>
          <a:p>
            <a:r>
              <a:rPr lang="en-US" sz="1600" dirty="0"/>
              <a:t>when</a:t>
            </a:r>
          </a:p>
          <a:p>
            <a:r>
              <a:rPr lang="en-US" sz="1600" dirty="0"/>
              <a:t>not exists "583.{-,-}.</a:t>
            </a:r>
            <a:r>
              <a:rPr lang="en-US" sz="1600" dirty="0" err="1"/>
              <a:t>a.Committed</a:t>
            </a:r>
            <a:r>
              <a:rPr lang="en-US" sz="1600" dirty="0"/>
              <a:t> to retain"</a:t>
            </a:r>
          </a:p>
          <a:p>
            <a:r>
              <a:rPr lang="en-US" sz="1600" dirty="0"/>
              <a:t>then</a:t>
            </a:r>
          </a:p>
          <a:p>
            <a:r>
              <a:rPr lang="en-US" sz="1600" dirty="0" err="1"/>
              <a:t>addField</a:t>
            </a:r>
            <a:r>
              <a:rPr lang="en-US" sz="1600" dirty="0"/>
              <a:t> "583.{-,-}.</a:t>
            </a:r>
            <a:r>
              <a:rPr lang="en-US" sz="1600" dirty="0" err="1"/>
              <a:t>a.Committed</a:t>
            </a:r>
            <a:r>
              <a:rPr lang="en-US" sz="1600" dirty="0"/>
              <a:t> to retain"</a:t>
            </a:r>
          </a:p>
          <a:p>
            <a:r>
              <a:rPr lang="en-US" sz="1600" dirty="0"/>
              <a:t>end</a:t>
            </a:r>
          </a:p>
        </p:txBody>
      </p:sp>
      <p:pic>
        <p:nvPicPr>
          <p:cNvPr id="5" name="Picture 4">
            <a:extLst>
              <a:ext uri="{FF2B5EF4-FFF2-40B4-BE49-F238E27FC236}">
                <a16:creationId xmlns:a16="http://schemas.microsoft.com/office/drawing/2014/main" id="{F1A371A5-9C26-8C57-9CDE-36EFADD2F637}"/>
              </a:ext>
            </a:extLst>
          </p:cNvPr>
          <p:cNvPicPr>
            <a:picLocks noChangeAspect="1"/>
          </p:cNvPicPr>
          <p:nvPr/>
        </p:nvPicPr>
        <p:blipFill>
          <a:blip r:embed="rId3"/>
          <a:stretch>
            <a:fillRect/>
          </a:stretch>
        </p:blipFill>
        <p:spPr>
          <a:xfrm>
            <a:off x="3003041" y="3192239"/>
            <a:ext cx="3209925" cy="1809750"/>
          </a:xfrm>
          <a:prstGeom prst="rect">
            <a:avLst/>
          </a:prstGeom>
          <a:ln>
            <a:solidFill>
              <a:schemeClr val="accent1"/>
            </a:solidFill>
          </a:ln>
        </p:spPr>
      </p:pic>
    </p:spTree>
    <p:extLst>
      <p:ext uri="{BB962C8B-B14F-4D97-AF65-F5344CB8AC3E}">
        <p14:creationId xmlns:p14="http://schemas.microsoft.com/office/powerpoint/2010/main" val="155175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96A2F2-C7A6-E3C6-E50E-5538B11C89BE}"/>
              </a:ext>
            </a:extLst>
          </p:cNvPr>
          <p:cNvPicPr>
            <a:picLocks noChangeAspect="1"/>
          </p:cNvPicPr>
          <p:nvPr/>
        </p:nvPicPr>
        <p:blipFill>
          <a:blip r:embed="rId2"/>
          <a:stretch>
            <a:fillRect/>
          </a:stretch>
        </p:blipFill>
        <p:spPr>
          <a:xfrm>
            <a:off x="-2852" y="2228656"/>
            <a:ext cx="9144000" cy="189672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243080"/>
          </a:xfrm>
        </p:spPr>
        <p:txBody>
          <a:bodyPr>
            <a:normAutofit/>
          </a:bodyPr>
          <a:lstStyle/>
          <a:p>
            <a:r>
              <a:rPr lang="en-US" sz="2400" dirty="0"/>
              <a:t>The normalization rule “YLK - Add field 583 a with value Retain” has been added to a </a:t>
            </a:r>
            <a:r>
              <a:rPr lang="en-US" sz="2400" dirty="0">
                <a:hlinkClick r:id="rId3"/>
              </a:rPr>
              <a:t>normalization process </a:t>
            </a:r>
            <a:r>
              <a:rPr lang="en-US" sz="2400" dirty="0"/>
              <a:t>called “YLK - Add field 583 a with value Retain”</a:t>
            </a:r>
          </a:p>
          <a:p>
            <a:endParaRPr lang="en-US" sz="2400" dirty="0"/>
          </a:p>
        </p:txBody>
      </p:sp>
      <p:sp>
        <p:nvSpPr>
          <p:cNvPr id="8" name="Rectangle 7">
            <a:extLst>
              <a:ext uri="{FF2B5EF4-FFF2-40B4-BE49-F238E27FC236}">
                <a16:creationId xmlns:a16="http://schemas.microsoft.com/office/drawing/2014/main" id="{375A2D0F-B8C5-AC95-69BB-D7CE05010BDE}"/>
              </a:ext>
            </a:extLst>
          </p:cNvPr>
          <p:cNvSpPr/>
          <p:nvPr/>
        </p:nvSpPr>
        <p:spPr>
          <a:xfrm>
            <a:off x="1619672" y="2643758"/>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F29BE01-4E95-6027-5536-08841D536DE3}"/>
              </a:ext>
            </a:extLst>
          </p:cNvPr>
          <p:cNvSpPr/>
          <p:nvPr/>
        </p:nvSpPr>
        <p:spPr>
          <a:xfrm>
            <a:off x="323528" y="3219822"/>
            <a:ext cx="2664296" cy="3580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ED4CC4-255B-4619-BC65-8C5F38B3930E}"/>
              </a:ext>
            </a:extLst>
          </p:cNvPr>
          <p:cNvSpPr/>
          <p:nvPr/>
        </p:nvSpPr>
        <p:spPr>
          <a:xfrm>
            <a:off x="7452320" y="3507854"/>
            <a:ext cx="1512168"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60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5"/>
            <a:ext cx="8282085" cy="3691353"/>
          </a:xfrm>
        </p:spPr>
        <p:txBody>
          <a:bodyPr>
            <a:normAutofit/>
          </a:bodyPr>
          <a:lstStyle/>
          <a:p>
            <a:r>
              <a:rPr lang="en-US" sz="2400" dirty="0"/>
              <a:t>We have a set of bibliographic records named “Records to add Committed to retain to 583 a” which we would like to update:</a:t>
            </a:r>
          </a:p>
        </p:txBody>
      </p:sp>
      <p:pic>
        <p:nvPicPr>
          <p:cNvPr id="4" name="Picture 3">
            <a:extLst>
              <a:ext uri="{FF2B5EF4-FFF2-40B4-BE49-F238E27FC236}">
                <a16:creationId xmlns:a16="http://schemas.microsoft.com/office/drawing/2014/main" id="{F939997C-7D2F-B801-7230-318442B3A937}"/>
              </a:ext>
            </a:extLst>
          </p:cNvPr>
          <p:cNvPicPr>
            <a:picLocks noChangeAspect="1"/>
          </p:cNvPicPr>
          <p:nvPr/>
        </p:nvPicPr>
        <p:blipFill>
          <a:blip r:embed="rId2"/>
          <a:stretch>
            <a:fillRect/>
          </a:stretch>
        </p:blipFill>
        <p:spPr>
          <a:xfrm>
            <a:off x="1162050" y="2052637"/>
            <a:ext cx="6819900" cy="1038225"/>
          </a:xfrm>
          <a:prstGeom prst="rect">
            <a:avLst/>
          </a:prstGeom>
          <a:ln>
            <a:solidFill>
              <a:schemeClr val="accent1"/>
            </a:solidFill>
          </a:ln>
        </p:spPr>
      </p:pic>
    </p:spTree>
    <p:extLst>
      <p:ext uri="{BB962C8B-B14F-4D97-AF65-F5344CB8AC3E}">
        <p14:creationId xmlns:p14="http://schemas.microsoft.com/office/powerpoint/2010/main" val="4076534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476C19-A02D-A0A6-B9F7-7D77F74ACE9C}"/>
              </a:ext>
            </a:extLst>
          </p:cNvPr>
          <p:cNvPicPr>
            <a:picLocks noChangeAspect="1"/>
          </p:cNvPicPr>
          <p:nvPr/>
        </p:nvPicPr>
        <p:blipFill>
          <a:blip r:embed="rId2"/>
          <a:stretch>
            <a:fillRect/>
          </a:stretch>
        </p:blipFill>
        <p:spPr>
          <a:xfrm>
            <a:off x="1170752" y="1739018"/>
            <a:ext cx="7092280" cy="290212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958004"/>
          </a:xfrm>
        </p:spPr>
        <p:txBody>
          <a:bodyPr>
            <a:normAutofit fontScale="92500" lnSpcReduction="20000"/>
          </a:bodyPr>
          <a:lstStyle/>
          <a:p>
            <a:r>
              <a:rPr lang="en-US" dirty="0"/>
              <a:t>Via “Admin &gt; Manage Jobs and Sets &gt; Run a job” we filter by type “Marc 21 Bib normalization” and run the job (Normalization  Process) “YLK - Add field 583 a with value Retain”</a:t>
            </a:r>
          </a:p>
        </p:txBody>
      </p:sp>
      <p:sp>
        <p:nvSpPr>
          <p:cNvPr id="5" name="Rectangle 4">
            <a:extLst>
              <a:ext uri="{FF2B5EF4-FFF2-40B4-BE49-F238E27FC236}">
                <a16:creationId xmlns:a16="http://schemas.microsoft.com/office/drawing/2014/main" id="{3DD46861-DF7A-2403-0037-920041155781}"/>
              </a:ext>
            </a:extLst>
          </p:cNvPr>
          <p:cNvSpPr/>
          <p:nvPr/>
        </p:nvSpPr>
        <p:spPr>
          <a:xfrm>
            <a:off x="1403648" y="2355725"/>
            <a:ext cx="1440160" cy="2205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BD1505-52D3-1582-8A8D-2CDCE0840E90}"/>
              </a:ext>
            </a:extLst>
          </p:cNvPr>
          <p:cNvSpPr/>
          <p:nvPr/>
        </p:nvSpPr>
        <p:spPr>
          <a:xfrm>
            <a:off x="1763688" y="4371951"/>
            <a:ext cx="165618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316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BE1E4F-B516-54B8-4589-B0EA8B7D85CC}"/>
              </a:ext>
            </a:extLst>
          </p:cNvPr>
          <p:cNvPicPr>
            <a:picLocks noChangeAspect="1"/>
          </p:cNvPicPr>
          <p:nvPr/>
        </p:nvPicPr>
        <p:blipFill>
          <a:blip r:embed="rId2"/>
          <a:stretch>
            <a:fillRect/>
          </a:stretch>
        </p:blipFill>
        <p:spPr>
          <a:xfrm>
            <a:off x="0" y="1864361"/>
            <a:ext cx="9144000" cy="141477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23528" y="843558"/>
            <a:ext cx="8532948" cy="958004"/>
          </a:xfrm>
        </p:spPr>
        <p:txBody>
          <a:bodyPr>
            <a:normAutofit/>
          </a:bodyPr>
          <a:lstStyle/>
          <a:p>
            <a:r>
              <a:rPr lang="en-US" dirty="0"/>
              <a:t>We choose the set “Records to add Committed to retain to 583 a”</a:t>
            </a:r>
          </a:p>
        </p:txBody>
      </p:sp>
      <p:sp>
        <p:nvSpPr>
          <p:cNvPr id="5" name="Rectangle 4">
            <a:extLst>
              <a:ext uri="{FF2B5EF4-FFF2-40B4-BE49-F238E27FC236}">
                <a16:creationId xmlns:a16="http://schemas.microsoft.com/office/drawing/2014/main" id="{3DD46861-DF7A-2403-0037-920041155781}"/>
              </a:ext>
            </a:extLst>
          </p:cNvPr>
          <p:cNvSpPr/>
          <p:nvPr/>
        </p:nvSpPr>
        <p:spPr>
          <a:xfrm>
            <a:off x="467544" y="3058548"/>
            <a:ext cx="2232248" cy="2205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393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A6D410-33C7-2CEB-B96C-7A19BA209122}"/>
              </a:ext>
            </a:extLst>
          </p:cNvPr>
          <p:cNvPicPr>
            <a:picLocks noChangeAspect="1"/>
          </p:cNvPicPr>
          <p:nvPr/>
        </p:nvPicPr>
        <p:blipFill>
          <a:blip r:embed="rId2"/>
          <a:stretch>
            <a:fillRect/>
          </a:stretch>
        </p:blipFill>
        <p:spPr>
          <a:xfrm>
            <a:off x="0" y="1848205"/>
            <a:ext cx="9144000" cy="208848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23528" y="843558"/>
            <a:ext cx="8532948" cy="958004"/>
          </a:xfrm>
        </p:spPr>
        <p:txBody>
          <a:bodyPr>
            <a:normAutofit/>
          </a:bodyPr>
          <a:lstStyle/>
          <a:p>
            <a:r>
              <a:rPr lang="en-US" dirty="0"/>
              <a:t>The job runs and successfully completes and (as we see on the next slide) the records get updated.</a:t>
            </a:r>
          </a:p>
        </p:txBody>
      </p:sp>
      <p:sp>
        <p:nvSpPr>
          <p:cNvPr id="5" name="Rectangle 4">
            <a:extLst>
              <a:ext uri="{FF2B5EF4-FFF2-40B4-BE49-F238E27FC236}">
                <a16:creationId xmlns:a16="http://schemas.microsoft.com/office/drawing/2014/main" id="{3DD46861-DF7A-2403-0037-920041155781}"/>
              </a:ext>
            </a:extLst>
          </p:cNvPr>
          <p:cNvSpPr/>
          <p:nvPr/>
        </p:nvSpPr>
        <p:spPr>
          <a:xfrm>
            <a:off x="179512" y="3442044"/>
            <a:ext cx="1944216" cy="4946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415052-55C0-A77A-0ED2-27A33269F783}"/>
              </a:ext>
            </a:extLst>
          </p:cNvPr>
          <p:cNvSpPr/>
          <p:nvPr/>
        </p:nvSpPr>
        <p:spPr>
          <a:xfrm>
            <a:off x="6156176" y="3445259"/>
            <a:ext cx="792088" cy="4946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136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32047A-2593-BD65-5A94-670553281A64}"/>
              </a:ext>
            </a:extLst>
          </p:cNvPr>
          <p:cNvPicPr>
            <a:picLocks noChangeAspect="1"/>
          </p:cNvPicPr>
          <p:nvPr/>
        </p:nvPicPr>
        <p:blipFill>
          <a:blip r:embed="rId2"/>
          <a:stretch>
            <a:fillRect/>
          </a:stretch>
        </p:blipFill>
        <p:spPr>
          <a:xfrm>
            <a:off x="539552" y="843558"/>
            <a:ext cx="8244408" cy="389257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7" name="Rectangle 6">
            <a:extLst>
              <a:ext uri="{FF2B5EF4-FFF2-40B4-BE49-F238E27FC236}">
                <a16:creationId xmlns:a16="http://schemas.microsoft.com/office/drawing/2014/main" id="{8C415052-55C0-A77A-0ED2-27A33269F783}"/>
              </a:ext>
            </a:extLst>
          </p:cNvPr>
          <p:cNvSpPr/>
          <p:nvPr/>
        </p:nvSpPr>
        <p:spPr>
          <a:xfrm>
            <a:off x="611560" y="3579863"/>
            <a:ext cx="151216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01754EC-F39B-2850-683A-CE92BD93C96F}"/>
              </a:ext>
            </a:extLst>
          </p:cNvPr>
          <p:cNvCxnSpPr/>
          <p:nvPr/>
        </p:nvCxnSpPr>
        <p:spPr>
          <a:xfrm flipH="1">
            <a:off x="5004048" y="2643758"/>
            <a:ext cx="720080" cy="360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EDAFA-EF85-BD66-5920-78556E4DC27C}"/>
              </a:ext>
            </a:extLst>
          </p:cNvPr>
          <p:cNvSpPr txBox="1"/>
          <p:nvPr/>
        </p:nvSpPr>
        <p:spPr>
          <a:xfrm>
            <a:off x="816727" y="1923678"/>
            <a:ext cx="792088" cy="369332"/>
          </a:xfrm>
          <a:prstGeom prst="rect">
            <a:avLst/>
          </a:prstGeom>
          <a:solidFill>
            <a:srgbClr val="FFFF00"/>
          </a:solidFill>
          <a:ln>
            <a:solidFill>
              <a:schemeClr val="accent1"/>
            </a:solidFill>
          </a:ln>
        </p:spPr>
        <p:txBody>
          <a:bodyPr wrap="square" rtlCol="0">
            <a:spAutoFit/>
          </a:bodyPr>
          <a:lstStyle/>
          <a:p>
            <a:r>
              <a:rPr lang="en-US" dirty="0"/>
              <a:t>After</a:t>
            </a:r>
          </a:p>
        </p:txBody>
      </p:sp>
      <p:sp>
        <p:nvSpPr>
          <p:cNvPr id="15" name="TextBox 14">
            <a:extLst>
              <a:ext uri="{FF2B5EF4-FFF2-40B4-BE49-F238E27FC236}">
                <a16:creationId xmlns:a16="http://schemas.microsoft.com/office/drawing/2014/main" id="{0C673118-09F5-5842-F74D-786042C1628D}"/>
              </a:ext>
            </a:extLst>
          </p:cNvPr>
          <p:cNvSpPr txBox="1"/>
          <p:nvPr/>
        </p:nvSpPr>
        <p:spPr>
          <a:xfrm>
            <a:off x="5014904" y="1923678"/>
            <a:ext cx="853239" cy="369332"/>
          </a:xfrm>
          <a:prstGeom prst="rect">
            <a:avLst/>
          </a:prstGeom>
          <a:solidFill>
            <a:srgbClr val="FFFF00"/>
          </a:solidFill>
          <a:ln>
            <a:solidFill>
              <a:schemeClr val="accent1"/>
            </a:solidFill>
          </a:ln>
        </p:spPr>
        <p:txBody>
          <a:bodyPr wrap="square" rtlCol="0">
            <a:spAutoFit/>
          </a:bodyPr>
          <a:lstStyle/>
          <a:p>
            <a:r>
              <a:rPr lang="en-US" dirty="0"/>
              <a:t>Before</a:t>
            </a:r>
          </a:p>
        </p:txBody>
      </p:sp>
      <p:sp>
        <p:nvSpPr>
          <p:cNvPr id="17" name="TextBox 16">
            <a:extLst>
              <a:ext uri="{FF2B5EF4-FFF2-40B4-BE49-F238E27FC236}">
                <a16:creationId xmlns:a16="http://schemas.microsoft.com/office/drawing/2014/main" id="{355ABB23-3E78-B50C-5539-B770281F547D}"/>
              </a:ext>
            </a:extLst>
          </p:cNvPr>
          <p:cNvSpPr txBox="1"/>
          <p:nvPr/>
        </p:nvSpPr>
        <p:spPr>
          <a:xfrm>
            <a:off x="5724128" y="2499742"/>
            <a:ext cx="1368152" cy="369332"/>
          </a:xfrm>
          <a:prstGeom prst="rect">
            <a:avLst/>
          </a:prstGeom>
          <a:solidFill>
            <a:srgbClr val="FFFF00"/>
          </a:solidFill>
          <a:ln>
            <a:solidFill>
              <a:schemeClr val="accent1"/>
            </a:solidFill>
          </a:ln>
        </p:spPr>
        <p:txBody>
          <a:bodyPr wrap="square" rtlCol="0">
            <a:spAutoFit/>
          </a:bodyPr>
          <a:lstStyle/>
          <a:p>
            <a:r>
              <a:rPr lang="en-US" dirty="0"/>
              <a:t>No 583 field</a:t>
            </a:r>
          </a:p>
        </p:txBody>
      </p:sp>
      <p:sp>
        <p:nvSpPr>
          <p:cNvPr id="18" name="TextBox 17">
            <a:extLst>
              <a:ext uri="{FF2B5EF4-FFF2-40B4-BE49-F238E27FC236}">
                <a16:creationId xmlns:a16="http://schemas.microsoft.com/office/drawing/2014/main" id="{A87BB357-B270-9A11-787A-B9072C7C9C8F}"/>
              </a:ext>
            </a:extLst>
          </p:cNvPr>
          <p:cNvSpPr txBox="1"/>
          <p:nvPr/>
        </p:nvSpPr>
        <p:spPr>
          <a:xfrm>
            <a:off x="2411759" y="2652142"/>
            <a:ext cx="1728193" cy="369332"/>
          </a:xfrm>
          <a:prstGeom prst="rect">
            <a:avLst/>
          </a:prstGeom>
          <a:solidFill>
            <a:srgbClr val="FFFF00"/>
          </a:solidFill>
          <a:ln>
            <a:solidFill>
              <a:schemeClr val="accent1"/>
            </a:solidFill>
          </a:ln>
        </p:spPr>
        <p:txBody>
          <a:bodyPr wrap="square" rtlCol="0">
            <a:spAutoFit/>
          </a:bodyPr>
          <a:lstStyle/>
          <a:p>
            <a:r>
              <a:rPr lang="en-US" dirty="0"/>
              <a:t>583 field added</a:t>
            </a:r>
          </a:p>
        </p:txBody>
      </p:sp>
      <p:cxnSp>
        <p:nvCxnSpPr>
          <p:cNvPr id="19" name="Straight Arrow Connector 18">
            <a:extLst>
              <a:ext uri="{FF2B5EF4-FFF2-40B4-BE49-F238E27FC236}">
                <a16:creationId xmlns:a16="http://schemas.microsoft.com/office/drawing/2014/main" id="{CD8A6E31-8266-9694-F025-2AD714BC8322}"/>
              </a:ext>
            </a:extLst>
          </p:cNvPr>
          <p:cNvCxnSpPr>
            <a:cxnSpLocks/>
          </p:cNvCxnSpPr>
          <p:nvPr/>
        </p:nvCxnSpPr>
        <p:spPr>
          <a:xfrm flipH="1">
            <a:off x="1835696" y="3019944"/>
            <a:ext cx="648072" cy="4879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742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FC2FFE-8601-29B6-91CD-AF2EBA4BF056}"/>
              </a:ext>
            </a:extLst>
          </p:cNvPr>
          <p:cNvPicPr>
            <a:picLocks noChangeAspect="1"/>
          </p:cNvPicPr>
          <p:nvPr/>
        </p:nvPicPr>
        <p:blipFill>
          <a:blip r:embed="rId2"/>
          <a:stretch>
            <a:fillRect/>
          </a:stretch>
        </p:blipFill>
        <p:spPr>
          <a:xfrm>
            <a:off x="0" y="1864348"/>
            <a:ext cx="9144000" cy="141480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23528" y="843558"/>
            <a:ext cx="8532948" cy="958004"/>
          </a:xfrm>
        </p:spPr>
        <p:txBody>
          <a:bodyPr>
            <a:normAutofit/>
          </a:bodyPr>
          <a:lstStyle/>
          <a:p>
            <a:r>
              <a:rPr lang="en-US" dirty="0"/>
              <a:t>It is also possible to search for bibliographic records which are committed to retain.</a:t>
            </a:r>
          </a:p>
        </p:txBody>
      </p:sp>
      <p:sp>
        <p:nvSpPr>
          <p:cNvPr id="5" name="Rectangle 4">
            <a:extLst>
              <a:ext uri="{FF2B5EF4-FFF2-40B4-BE49-F238E27FC236}">
                <a16:creationId xmlns:a16="http://schemas.microsoft.com/office/drawing/2014/main" id="{3DD46861-DF7A-2403-0037-920041155781}"/>
              </a:ext>
            </a:extLst>
          </p:cNvPr>
          <p:cNvSpPr/>
          <p:nvPr/>
        </p:nvSpPr>
        <p:spPr>
          <a:xfrm>
            <a:off x="2100676" y="2783726"/>
            <a:ext cx="362345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408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F46110-1623-8D44-3898-49AB71A38152}"/>
              </a:ext>
            </a:extLst>
          </p:cNvPr>
          <p:cNvPicPr>
            <a:picLocks noChangeAspect="1"/>
          </p:cNvPicPr>
          <p:nvPr/>
        </p:nvPicPr>
        <p:blipFill>
          <a:blip r:embed="rId2"/>
          <a:stretch>
            <a:fillRect/>
          </a:stretch>
        </p:blipFill>
        <p:spPr>
          <a:xfrm>
            <a:off x="2267744" y="1543435"/>
            <a:ext cx="5328592" cy="330322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23528" y="843558"/>
            <a:ext cx="8532948" cy="958004"/>
          </a:xfrm>
        </p:spPr>
        <p:txBody>
          <a:bodyPr>
            <a:normAutofit/>
          </a:bodyPr>
          <a:lstStyle/>
          <a:p>
            <a:r>
              <a:rPr lang="en-US" sz="2000" dirty="0"/>
              <a:t>All results are “committed to retain” and have a corresponding icon in the repository search results.</a:t>
            </a:r>
          </a:p>
        </p:txBody>
      </p:sp>
      <p:sp>
        <p:nvSpPr>
          <p:cNvPr id="5" name="Rectangle 4">
            <a:extLst>
              <a:ext uri="{FF2B5EF4-FFF2-40B4-BE49-F238E27FC236}">
                <a16:creationId xmlns:a16="http://schemas.microsoft.com/office/drawing/2014/main" id="{3DD46861-DF7A-2403-0037-920041155781}"/>
              </a:ext>
            </a:extLst>
          </p:cNvPr>
          <p:cNvSpPr/>
          <p:nvPr/>
        </p:nvSpPr>
        <p:spPr>
          <a:xfrm>
            <a:off x="2987824" y="1536678"/>
            <a:ext cx="20882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2FCAEC-7098-1AF6-E3D8-29493D0BC987}"/>
              </a:ext>
            </a:extLst>
          </p:cNvPr>
          <p:cNvSpPr/>
          <p:nvPr/>
        </p:nvSpPr>
        <p:spPr>
          <a:xfrm>
            <a:off x="2650836" y="2215868"/>
            <a:ext cx="216024" cy="2349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E9987A-C03F-60D2-2C3F-9251ECF76F8E}"/>
              </a:ext>
            </a:extLst>
          </p:cNvPr>
          <p:cNvSpPr/>
          <p:nvPr/>
        </p:nvSpPr>
        <p:spPr>
          <a:xfrm>
            <a:off x="2658520" y="3148944"/>
            <a:ext cx="216024" cy="2349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049447-FFEB-4C54-65D9-49A4FF1CC221}"/>
              </a:ext>
            </a:extLst>
          </p:cNvPr>
          <p:cNvSpPr/>
          <p:nvPr/>
        </p:nvSpPr>
        <p:spPr>
          <a:xfrm>
            <a:off x="2658520" y="4304509"/>
            <a:ext cx="216024" cy="2349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034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Physical inventory retention</a:t>
            </a:r>
          </a:p>
        </p:txBody>
      </p:sp>
    </p:spTree>
    <p:extLst>
      <p:ext uri="{BB962C8B-B14F-4D97-AF65-F5344CB8AC3E}">
        <p14:creationId xmlns:p14="http://schemas.microsoft.com/office/powerpoint/2010/main" val="529348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7"/>
            <a:ext cx="8282085" cy="1891152"/>
          </a:xfrm>
        </p:spPr>
        <p:txBody>
          <a:bodyPr>
            <a:normAutofit/>
          </a:bodyPr>
          <a:lstStyle/>
          <a:p>
            <a:r>
              <a:rPr lang="en-US" sz="2000" dirty="0"/>
              <a:t>It is possible to mark physical items as “Committed to Retain” and this will prevent the item from being able to be withdrawn (deleted).  </a:t>
            </a:r>
          </a:p>
          <a:p>
            <a:r>
              <a:rPr lang="en-US" sz="2000" dirty="0"/>
              <a:t>It is also possible to add a “Retention Reason” and a “Retention Note”.</a:t>
            </a:r>
          </a:p>
          <a:p>
            <a:r>
              <a:rPr lang="en-US" sz="2000" dirty="0"/>
              <a:t>This is also supported in the import, export and API workflows</a:t>
            </a:r>
          </a:p>
          <a:p>
            <a:r>
              <a:rPr lang="en-US" sz="2000" dirty="0"/>
              <a:t>Here is the “Retention Information” section of the physical item editor:</a:t>
            </a:r>
          </a:p>
        </p:txBody>
      </p:sp>
      <p:pic>
        <p:nvPicPr>
          <p:cNvPr id="4" name="Picture 3">
            <a:extLst>
              <a:ext uri="{FF2B5EF4-FFF2-40B4-BE49-F238E27FC236}">
                <a16:creationId xmlns:a16="http://schemas.microsoft.com/office/drawing/2014/main" id="{F1B08F2C-FF0A-0B6B-F840-4EF40C17D076}"/>
              </a:ext>
            </a:extLst>
          </p:cNvPr>
          <p:cNvPicPr>
            <a:picLocks noChangeAspect="1"/>
          </p:cNvPicPr>
          <p:nvPr/>
        </p:nvPicPr>
        <p:blipFill>
          <a:blip r:embed="rId2"/>
          <a:stretch>
            <a:fillRect/>
          </a:stretch>
        </p:blipFill>
        <p:spPr>
          <a:xfrm>
            <a:off x="0" y="3291830"/>
            <a:ext cx="9144000" cy="877675"/>
          </a:xfrm>
          <a:prstGeom prst="rect">
            <a:avLst/>
          </a:prstGeom>
          <a:ln>
            <a:solidFill>
              <a:schemeClr val="accent1"/>
            </a:solidFill>
          </a:ln>
        </p:spPr>
      </p:pic>
    </p:spTree>
    <p:extLst>
      <p:ext uri="{BB962C8B-B14F-4D97-AF65-F5344CB8AC3E}">
        <p14:creationId xmlns:p14="http://schemas.microsoft.com/office/powerpoint/2010/main" val="2945707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315088"/>
          </a:xfrm>
        </p:spPr>
        <p:txBody>
          <a:bodyPr>
            <a:normAutofit/>
          </a:bodyPr>
          <a:lstStyle/>
          <a:p>
            <a:r>
              <a:rPr lang="en-US" dirty="0"/>
              <a:t>The list of values for the “Retention Reason” can be configured by the institution at “Configuration &gt; Resources &gt; Collection Retention &gt; Item Retention Reason”</a:t>
            </a:r>
            <a:endParaRPr lang="en-US" sz="2400" dirty="0"/>
          </a:p>
        </p:txBody>
      </p:sp>
      <p:pic>
        <p:nvPicPr>
          <p:cNvPr id="4" name="Picture 3">
            <a:extLst>
              <a:ext uri="{FF2B5EF4-FFF2-40B4-BE49-F238E27FC236}">
                <a16:creationId xmlns:a16="http://schemas.microsoft.com/office/drawing/2014/main" id="{3B6D09D2-911C-7E91-FE1A-4A65FD5868AB}"/>
              </a:ext>
            </a:extLst>
          </p:cNvPr>
          <p:cNvPicPr>
            <a:picLocks noChangeAspect="1"/>
          </p:cNvPicPr>
          <p:nvPr/>
        </p:nvPicPr>
        <p:blipFill>
          <a:blip r:embed="rId2"/>
          <a:stretch>
            <a:fillRect/>
          </a:stretch>
        </p:blipFill>
        <p:spPr>
          <a:xfrm>
            <a:off x="2987824" y="2283718"/>
            <a:ext cx="3037853" cy="1315088"/>
          </a:xfrm>
          <a:prstGeom prst="rect">
            <a:avLst/>
          </a:prstGeom>
        </p:spPr>
      </p:pic>
      <p:sp>
        <p:nvSpPr>
          <p:cNvPr id="5" name="Rectangle 4">
            <a:extLst>
              <a:ext uri="{FF2B5EF4-FFF2-40B4-BE49-F238E27FC236}">
                <a16:creationId xmlns:a16="http://schemas.microsoft.com/office/drawing/2014/main" id="{1001C2C1-FE1E-7CD1-CE6D-19B0BB6C2DE5}"/>
              </a:ext>
            </a:extLst>
          </p:cNvPr>
          <p:cNvSpPr/>
          <p:nvPr/>
        </p:nvSpPr>
        <p:spPr>
          <a:xfrm>
            <a:off x="2987824" y="3147814"/>
            <a:ext cx="216024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790BE3-2AFD-9316-D4E2-1BB73C0C0DE7}"/>
              </a:ext>
            </a:extLst>
          </p:cNvPr>
          <p:cNvPicPr>
            <a:picLocks noChangeAspect="1"/>
          </p:cNvPicPr>
          <p:nvPr/>
        </p:nvPicPr>
        <p:blipFill>
          <a:blip r:embed="rId3"/>
          <a:stretch>
            <a:fillRect/>
          </a:stretch>
        </p:blipFill>
        <p:spPr>
          <a:xfrm>
            <a:off x="0" y="3782307"/>
            <a:ext cx="9144000" cy="877675"/>
          </a:xfrm>
          <a:prstGeom prst="rect">
            <a:avLst/>
          </a:prstGeom>
          <a:ln>
            <a:solidFill>
              <a:schemeClr val="accent1"/>
            </a:solidFill>
          </a:ln>
        </p:spPr>
      </p:pic>
      <p:sp>
        <p:nvSpPr>
          <p:cNvPr id="7" name="Rectangle 6">
            <a:extLst>
              <a:ext uri="{FF2B5EF4-FFF2-40B4-BE49-F238E27FC236}">
                <a16:creationId xmlns:a16="http://schemas.microsoft.com/office/drawing/2014/main" id="{B82B545F-1641-FAA8-1372-F082A197CDAE}"/>
              </a:ext>
            </a:extLst>
          </p:cNvPr>
          <p:cNvSpPr/>
          <p:nvPr/>
        </p:nvSpPr>
        <p:spPr>
          <a:xfrm>
            <a:off x="179512" y="4304986"/>
            <a:ext cx="432048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9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92500" lnSpcReduction="10000"/>
          </a:bodyPr>
          <a:lstStyle/>
          <a:p>
            <a:r>
              <a:rPr lang="en-US" dirty="0"/>
              <a:t>“Bibliographic record Retention” allows libraries to prevent the deletion of a bibliographic record.</a:t>
            </a:r>
          </a:p>
          <a:p>
            <a:endParaRPr lang="en-US" dirty="0"/>
          </a:p>
          <a:p>
            <a:r>
              <a:rPr lang="en-US" dirty="0"/>
              <a:t>This feature is of particular importance for libraries with collaborative collections whereby the library wishes to protect specific records from deletion.</a:t>
            </a:r>
          </a:p>
          <a:p>
            <a:endParaRPr lang="en-US" dirty="0"/>
          </a:p>
          <a:p>
            <a:r>
              <a:rPr lang="en-US" dirty="0"/>
              <a:t>This is also important for libraries desiring to make sure that important records such as rare materials, faculty publications, donations and other important records do not accidentally get removed from the catalog.</a:t>
            </a:r>
          </a:p>
        </p:txBody>
      </p:sp>
    </p:spTree>
    <p:extLst>
      <p:ext uri="{BB962C8B-B14F-4D97-AF65-F5344CB8AC3E}">
        <p14:creationId xmlns:p14="http://schemas.microsoft.com/office/powerpoint/2010/main" val="126905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A6C94C-60F4-EB04-3E67-94AE324CD4E3}"/>
              </a:ext>
            </a:extLst>
          </p:cNvPr>
          <p:cNvPicPr>
            <a:picLocks noChangeAspect="1"/>
          </p:cNvPicPr>
          <p:nvPr/>
        </p:nvPicPr>
        <p:blipFill>
          <a:blip r:embed="rId2"/>
          <a:stretch>
            <a:fillRect/>
          </a:stretch>
        </p:blipFill>
        <p:spPr>
          <a:xfrm>
            <a:off x="426642" y="857508"/>
            <a:ext cx="8282086" cy="376458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1" name="TextBox 10">
            <a:extLst>
              <a:ext uri="{FF2B5EF4-FFF2-40B4-BE49-F238E27FC236}">
                <a16:creationId xmlns:a16="http://schemas.microsoft.com/office/drawing/2014/main" id="{DFB0FA40-7EC5-4C32-E76B-A36F05B071B7}"/>
              </a:ext>
            </a:extLst>
          </p:cNvPr>
          <p:cNvSpPr txBox="1"/>
          <p:nvPr/>
        </p:nvSpPr>
        <p:spPr>
          <a:xfrm>
            <a:off x="1907704" y="857508"/>
            <a:ext cx="4248472" cy="369332"/>
          </a:xfrm>
          <a:prstGeom prst="rect">
            <a:avLst/>
          </a:prstGeom>
          <a:solidFill>
            <a:srgbClr val="FFFF00"/>
          </a:solidFill>
          <a:ln>
            <a:solidFill>
              <a:schemeClr val="accent1"/>
            </a:solidFill>
          </a:ln>
        </p:spPr>
        <p:txBody>
          <a:bodyPr wrap="square" rtlCol="0">
            <a:spAutoFit/>
          </a:bodyPr>
          <a:lstStyle/>
          <a:p>
            <a:r>
              <a:rPr lang="en-US" dirty="0"/>
              <a:t>An example of the Retention Reason table</a:t>
            </a:r>
          </a:p>
        </p:txBody>
      </p:sp>
    </p:spTree>
    <p:extLst>
      <p:ext uri="{BB962C8B-B14F-4D97-AF65-F5344CB8AC3E}">
        <p14:creationId xmlns:p14="http://schemas.microsoft.com/office/powerpoint/2010/main" val="841814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675128"/>
          </a:xfrm>
        </p:spPr>
        <p:txBody>
          <a:bodyPr>
            <a:noAutofit/>
          </a:bodyPr>
          <a:lstStyle/>
          <a:p>
            <a:r>
              <a:rPr lang="en-US" sz="2000" dirty="0"/>
              <a:t>Here we are editing barcode AU65402, which is part of title “City women : contemporary Taiwan women writers / edited by Eva Hung and Alicia Chen”.</a:t>
            </a:r>
          </a:p>
          <a:p>
            <a:r>
              <a:rPr lang="en-US" sz="2000" dirty="0"/>
              <a:t>We have set the “Committed to Retain” as “Yes” and given a “Retention Reason” as “Faculty Publication”.</a:t>
            </a:r>
          </a:p>
          <a:p>
            <a:endParaRPr lang="en-US" sz="2000" dirty="0"/>
          </a:p>
        </p:txBody>
      </p:sp>
      <p:pic>
        <p:nvPicPr>
          <p:cNvPr id="4" name="Picture 3">
            <a:extLst>
              <a:ext uri="{FF2B5EF4-FFF2-40B4-BE49-F238E27FC236}">
                <a16:creationId xmlns:a16="http://schemas.microsoft.com/office/drawing/2014/main" id="{AB5081D8-C0F2-5E04-423C-9A5FAB470371}"/>
              </a:ext>
            </a:extLst>
          </p:cNvPr>
          <p:cNvPicPr>
            <a:picLocks noChangeAspect="1"/>
          </p:cNvPicPr>
          <p:nvPr/>
        </p:nvPicPr>
        <p:blipFill>
          <a:blip r:embed="rId2"/>
          <a:stretch>
            <a:fillRect/>
          </a:stretch>
        </p:blipFill>
        <p:spPr>
          <a:xfrm>
            <a:off x="7051" y="2968856"/>
            <a:ext cx="9144000" cy="827852"/>
          </a:xfrm>
          <a:prstGeom prst="rect">
            <a:avLst/>
          </a:prstGeom>
          <a:ln>
            <a:solidFill>
              <a:schemeClr val="accent1"/>
            </a:solidFill>
          </a:ln>
        </p:spPr>
      </p:pic>
      <p:sp>
        <p:nvSpPr>
          <p:cNvPr id="6" name="Rectangle 5">
            <a:extLst>
              <a:ext uri="{FF2B5EF4-FFF2-40B4-BE49-F238E27FC236}">
                <a16:creationId xmlns:a16="http://schemas.microsoft.com/office/drawing/2014/main" id="{0F649E20-F0DB-7AF8-A20D-02F34E717B6C}"/>
              </a:ext>
            </a:extLst>
          </p:cNvPr>
          <p:cNvSpPr/>
          <p:nvPr/>
        </p:nvSpPr>
        <p:spPr>
          <a:xfrm>
            <a:off x="323528" y="3507854"/>
            <a:ext cx="180020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28B774-CBB1-B092-653E-96D66E6AFA5A}"/>
              </a:ext>
            </a:extLst>
          </p:cNvPr>
          <p:cNvSpPr/>
          <p:nvPr/>
        </p:nvSpPr>
        <p:spPr>
          <a:xfrm>
            <a:off x="1619672" y="3291830"/>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478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D35FD9-ADFA-5BB8-3FD5-0330C34EE718}"/>
              </a:ext>
            </a:extLst>
          </p:cNvPr>
          <p:cNvPicPr>
            <a:picLocks noChangeAspect="1"/>
          </p:cNvPicPr>
          <p:nvPr/>
        </p:nvPicPr>
        <p:blipFill>
          <a:blip r:embed="rId2"/>
          <a:stretch>
            <a:fillRect/>
          </a:stretch>
        </p:blipFill>
        <p:spPr>
          <a:xfrm>
            <a:off x="0" y="1229454"/>
            <a:ext cx="9144000" cy="335852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576064"/>
          </a:xfrm>
        </p:spPr>
        <p:txBody>
          <a:bodyPr>
            <a:normAutofit/>
          </a:bodyPr>
          <a:lstStyle/>
          <a:p>
            <a:r>
              <a:rPr lang="en-US" sz="2400" dirty="0"/>
              <a:t>If we try to withdraw the item …</a:t>
            </a:r>
          </a:p>
          <a:p>
            <a:endParaRPr lang="en-US" sz="2400" dirty="0"/>
          </a:p>
        </p:txBody>
      </p:sp>
      <p:sp>
        <p:nvSpPr>
          <p:cNvPr id="5" name="Rectangle 4">
            <a:extLst>
              <a:ext uri="{FF2B5EF4-FFF2-40B4-BE49-F238E27FC236}">
                <a16:creationId xmlns:a16="http://schemas.microsoft.com/office/drawing/2014/main" id="{C116341A-F81D-8FDC-DCD9-B8423A27A9FA}"/>
              </a:ext>
            </a:extLst>
          </p:cNvPr>
          <p:cNvSpPr/>
          <p:nvPr/>
        </p:nvSpPr>
        <p:spPr>
          <a:xfrm>
            <a:off x="7740352" y="3651870"/>
            <a:ext cx="648072" cy="2621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199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DD0133-EECE-BF4D-D8F6-2A4CD61A5130}"/>
              </a:ext>
            </a:extLst>
          </p:cNvPr>
          <p:cNvPicPr>
            <a:picLocks noChangeAspect="1"/>
          </p:cNvPicPr>
          <p:nvPr/>
        </p:nvPicPr>
        <p:blipFill>
          <a:blip r:embed="rId2"/>
          <a:stretch>
            <a:fillRect/>
          </a:stretch>
        </p:blipFill>
        <p:spPr>
          <a:xfrm>
            <a:off x="0" y="1908772"/>
            <a:ext cx="9144000" cy="132595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027056"/>
          </a:xfrm>
        </p:spPr>
        <p:txBody>
          <a:bodyPr>
            <a:normAutofit/>
          </a:bodyPr>
          <a:lstStyle/>
          <a:p>
            <a:r>
              <a:rPr lang="en-US" sz="2400" dirty="0"/>
              <a:t>Then we cannot withdraw it and receive a message “The item is marked as “Committed to retain” and cannot be deleted”</a:t>
            </a:r>
          </a:p>
          <a:p>
            <a:endParaRPr lang="en-US" sz="2400" dirty="0"/>
          </a:p>
        </p:txBody>
      </p:sp>
      <p:sp>
        <p:nvSpPr>
          <p:cNvPr id="5" name="Rectangle 4">
            <a:extLst>
              <a:ext uri="{FF2B5EF4-FFF2-40B4-BE49-F238E27FC236}">
                <a16:creationId xmlns:a16="http://schemas.microsoft.com/office/drawing/2014/main" id="{C116341A-F81D-8FDC-DCD9-B8423A27A9FA}"/>
              </a:ext>
            </a:extLst>
          </p:cNvPr>
          <p:cNvSpPr/>
          <p:nvPr/>
        </p:nvSpPr>
        <p:spPr>
          <a:xfrm>
            <a:off x="7812360" y="2051574"/>
            <a:ext cx="1331640" cy="638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335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763360"/>
          </a:xfrm>
        </p:spPr>
        <p:txBody>
          <a:bodyPr>
            <a:normAutofit/>
          </a:bodyPr>
          <a:lstStyle/>
          <a:p>
            <a:r>
              <a:rPr lang="en-US" sz="2400" dirty="0"/>
              <a:t>It is also possible to globally update several items at once using the job “Change Physical items information”.</a:t>
            </a:r>
          </a:p>
          <a:p>
            <a:r>
              <a:rPr lang="en-US" dirty="0"/>
              <a:t>This job can work on sets of type “Physical holdings”, “Physical titles” or “Physical items”.</a:t>
            </a:r>
          </a:p>
          <a:p>
            <a:r>
              <a:rPr lang="en-US" dirty="0"/>
              <a:t>We will run this job on a set of type “Physical holdings”.</a:t>
            </a:r>
          </a:p>
          <a:p>
            <a:endParaRPr lang="en-US" sz="2400" dirty="0"/>
          </a:p>
          <a:p>
            <a:endParaRPr lang="en-US" sz="2400" dirty="0"/>
          </a:p>
        </p:txBody>
      </p:sp>
    </p:spTree>
    <p:extLst>
      <p:ext uri="{BB962C8B-B14F-4D97-AF65-F5344CB8AC3E}">
        <p14:creationId xmlns:p14="http://schemas.microsoft.com/office/powerpoint/2010/main" val="4253246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7C097F-8A73-A66B-5E23-4CD86F0FE8A9}"/>
              </a:ext>
            </a:extLst>
          </p:cNvPr>
          <p:cNvPicPr>
            <a:picLocks noChangeAspect="1"/>
          </p:cNvPicPr>
          <p:nvPr/>
        </p:nvPicPr>
        <p:blipFill>
          <a:blip r:embed="rId2"/>
          <a:stretch>
            <a:fillRect/>
          </a:stretch>
        </p:blipFill>
        <p:spPr>
          <a:xfrm>
            <a:off x="0" y="2513434"/>
            <a:ext cx="9144000" cy="17145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447312"/>
          </a:xfrm>
        </p:spPr>
        <p:txBody>
          <a:bodyPr>
            <a:normAutofit/>
          </a:bodyPr>
          <a:lstStyle/>
          <a:p>
            <a:r>
              <a:rPr lang="en-US" sz="2000" dirty="0"/>
              <a:t>We will create a set of type “Physical holdings” for all holdings records which have a 583 field with subfield a with value “Committed to retain”.</a:t>
            </a:r>
          </a:p>
          <a:p>
            <a:r>
              <a:rPr lang="en-US" sz="2000" dirty="0"/>
              <a:t>To search holdings records by 583 subfield a we can use the “Physical holdings” </a:t>
            </a:r>
            <a:r>
              <a:rPr lang="en-US" sz="2000" dirty="0">
                <a:hlinkClick r:id="rId3"/>
              </a:rPr>
              <a:t>Action note</a:t>
            </a:r>
            <a:r>
              <a:rPr lang="en-US" sz="2000" dirty="0"/>
              <a:t> index (which includes the 583 field subfield a).</a:t>
            </a:r>
          </a:p>
          <a:p>
            <a:endParaRPr lang="en-US" sz="2000" dirty="0"/>
          </a:p>
          <a:p>
            <a:endParaRPr lang="en-US" sz="2000" dirty="0"/>
          </a:p>
          <a:p>
            <a:endParaRPr lang="en-US" sz="2000" dirty="0"/>
          </a:p>
        </p:txBody>
      </p:sp>
      <p:sp>
        <p:nvSpPr>
          <p:cNvPr id="5" name="Rectangle 4">
            <a:extLst>
              <a:ext uri="{FF2B5EF4-FFF2-40B4-BE49-F238E27FC236}">
                <a16:creationId xmlns:a16="http://schemas.microsoft.com/office/drawing/2014/main" id="{421DB843-5490-D462-2183-848A835283BE}"/>
              </a:ext>
            </a:extLst>
          </p:cNvPr>
          <p:cNvSpPr/>
          <p:nvPr/>
        </p:nvSpPr>
        <p:spPr>
          <a:xfrm>
            <a:off x="0" y="2522639"/>
            <a:ext cx="1691680" cy="3087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10C63D-62F4-5694-6165-CDEA42E76BDA}"/>
              </a:ext>
            </a:extLst>
          </p:cNvPr>
          <p:cNvSpPr/>
          <p:nvPr/>
        </p:nvSpPr>
        <p:spPr>
          <a:xfrm>
            <a:off x="4555086" y="3166043"/>
            <a:ext cx="1241050" cy="296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01BFB5-57CE-817B-7ECF-0DA568EF750D}"/>
              </a:ext>
            </a:extLst>
          </p:cNvPr>
          <p:cNvSpPr/>
          <p:nvPr/>
        </p:nvSpPr>
        <p:spPr>
          <a:xfrm>
            <a:off x="323528" y="3154119"/>
            <a:ext cx="1691680" cy="3087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512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5CCBFD-502F-920E-7431-BE54896DD066}"/>
              </a:ext>
            </a:extLst>
          </p:cNvPr>
          <p:cNvPicPr>
            <a:picLocks noChangeAspect="1"/>
          </p:cNvPicPr>
          <p:nvPr/>
        </p:nvPicPr>
        <p:blipFill>
          <a:blip r:embed="rId2"/>
          <a:stretch>
            <a:fillRect/>
          </a:stretch>
        </p:blipFill>
        <p:spPr>
          <a:xfrm>
            <a:off x="0" y="1396206"/>
            <a:ext cx="9144000" cy="290373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576064"/>
          </a:xfrm>
        </p:spPr>
        <p:txBody>
          <a:bodyPr>
            <a:normAutofit/>
          </a:bodyPr>
          <a:lstStyle/>
          <a:p>
            <a:r>
              <a:rPr lang="en-US" sz="2000" dirty="0"/>
              <a:t>From the results we will create a set of “Physical holdings”</a:t>
            </a:r>
          </a:p>
        </p:txBody>
      </p:sp>
      <p:sp>
        <p:nvSpPr>
          <p:cNvPr id="5" name="Rectangle 4">
            <a:extLst>
              <a:ext uri="{FF2B5EF4-FFF2-40B4-BE49-F238E27FC236}">
                <a16:creationId xmlns:a16="http://schemas.microsoft.com/office/drawing/2014/main" id="{421DB843-5490-D462-2183-848A835283BE}"/>
              </a:ext>
            </a:extLst>
          </p:cNvPr>
          <p:cNvSpPr/>
          <p:nvPr/>
        </p:nvSpPr>
        <p:spPr>
          <a:xfrm>
            <a:off x="299054" y="1680403"/>
            <a:ext cx="3552865" cy="243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10C63D-62F4-5694-6165-CDEA42E76BDA}"/>
              </a:ext>
            </a:extLst>
          </p:cNvPr>
          <p:cNvSpPr/>
          <p:nvPr/>
        </p:nvSpPr>
        <p:spPr>
          <a:xfrm>
            <a:off x="8100392" y="1676675"/>
            <a:ext cx="953018" cy="2470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A9ECD5D-527E-2FC3-EF8C-8CB10CDCD162}"/>
              </a:ext>
            </a:extLst>
          </p:cNvPr>
          <p:cNvCxnSpPr/>
          <p:nvPr/>
        </p:nvCxnSpPr>
        <p:spPr>
          <a:xfrm>
            <a:off x="7364944" y="1802714"/>
            <a:ext cx="7200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853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27CD6A-886C-97D8-7C18-4E18D067DB9F}"/>
              </a:ext>
            </a:extLst>
          </p:cNvPr>
          <p:cNvPicPr>
            <a:picLocks noChangeAspect="1"/>
          </p:cNvPicPr>
          <p:nvPr/>
        </p:nvPicPr>
        <p:blipFill>
          <a:blip r:embed="rId2"/>
          <a:stretch>
            <a:fillRect/>
          </a:stretch>
        </p:blipFill>
        <p:spPr>
          <a:xfrm>
            <a:off x="2627784" y="1491630"/>
            <a:ext cx="4838150" cy="331091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811032"/>
          </a:xfrm>
        </p:spPr>
        <p:txBody>
          <a:bodyPr>
            <a:normAutofit/>
          </a:bodyPr>
          <a:lstStyle/>
          <a:p>
            <a:r>
              <a:rPr lang="en-US" sz="2000" dirty="0"/>
              <a:t>We create the set.</a:t>
            </a:r>
          </a:p>
          <a:p>
            <a:endParaRPr lang="en-US" sz="2000" dirty="0"/>
          </a:p>
        </p:txBody>
      </p:sp>
      <p:sp>
        <p:nvSpPr>
          <p:cNvPr id="5" name="Rectangle 4">
            <a:extLst>
              <a:ext uri="{FF2B5EF4-FFF2-40B4-BE49-F238E27FC236}">
                <a16:creationId xmlns:a16="http://schemas.microsoft.com/office/drawing/2014/main" id="{421DB843-5490-D462-2183-848A835283BE}"/>
              </a:ext>
            </a:extLst>
          </p:cNvPr>
          <p:cNvSpPr/>
          <p:nvPr/>
        </p:nvSpPr>
        <p:spPr>
          <a:xfrm>
            <a:off x="2641254" y="2014630"/>
            <a:ext cx="2290786" cy="557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D286D8-8B31-5C1D-AD12-BFCE9BC7DE4C}"/>
              </a:ext>
            </a:extLst>
          </p:cNvPr>
          <p:cNvSpPr/>
          <p:nvPr/>
        </p:nvSpPr>
        <p:spPr>
          <a:xfrm>
            <a:off x="6876255" y="4390894"/>
            <a:ext cx="461389" cy="278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979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0D6540-B87C-26EE-9577-6B2079A2DBD8}"/>
              </a:ext>
            </a:extLst>
          </p:cNvPr>
          <p:cNvPicPr>
            <a:picLocks noChangeAspect="1"/>
          </p:cNvPicPr>
          <p:nvPr/>
        </p:nvPicPr>
        <p:blipFill>
          <a:blip r:embed="rId2"/>
          <a:stretch>
            <a:fillRect/>
          </a:stretch>
        </p:blipFill>
        <p:spPr>
          <a:xfrm>
            <a:off x="0" y="1765984"/>
            <a:ext cx="9144000" cy="16115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811032"/>
          </a:xfrm>
        </p:spPr>
        <p:txBody>
          <a:bodyPr>
            <a:normAutofit/>
          </a:bodyPr>
          <a:lstStyle/>
          <a:p>
            <a:r>
              <a:rPr lang="en-US" sz="2000" dirty="0"/>
              <a:t>The set has been created.</a:t>
            </a:r>
          </a:p>
          <a:p>
            <a:endParaRPr lang="en-US" sz="2000" dirty="0"/>
          </a:p>
        </p:txBody>
      </p:sp>
      <p:sp>
        <p:nvSpPr>
          <p:cNvPr id="5" name="Rectangle 4">
            <a:extLst>
              <a:ext uri="{FF2B5EF4-FFF2-40B4-BE49-F238E27FC236}">
                <a16:creationId xmlns:a16="http://schemas.microsoft.com/office/drawing/2014/main" id="{421DB843-5490-D462-2183-848A835283BE}"/>
              </a:ext>
            </a:extLst>
          </p:cNvPr>
          <p:cNvSpPr/>
          <p:nvPr/>
        </p:nvSpPr>
        <p:spPr>
          <a:xfrm>
            <a:off x="588508" y="2588530"/>
            <a:ext cx="2088232" cy="4152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478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BB7E53-20E1-7555-D275-9B823D90417A}"/>
              </a:ext>
            </a:extLst>
          </p:cNvPr>
          <p:cNvPicPr>
            <a:picLocks noChangeAspect="1"/>
          </p:cNvPicPr>
          <p:nvPr/>
        </p:nvPicPr>
        <p:blipFill>
          <a:blip r:embed="rId2"/>
          <a:stretch>
            <a:fillRect/>
          </a:stretch>
        </p:blipFill>
        <p:spPr>
          <a:xfrm>
            <a:off x="0" y="1338250"/>
            <a:ext cx="9144000" cy="30337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811032"/>
          </a:xfrm>
        </p:spPr>
        <p:txBody>
          <a:bodyPr>
            <a:normAutofit/>
          </a:bodyPr>
          <a:lstStyle/>
          <a:p>
            <a:r>
              <a:rPr lang="en-US" sz="2000" dirty="0"/>
              <a:t>Now we will run the job “Change Physical items information”</a:t>
            </a:r>
          </a:p>
          <a:p>
            <a:endParaRPr lang="en-US" sz="2000" dirty="0"/>
          </a:p>
        </p:txBody>
      </p:sp>
      <p:sp>
        <p:nvSpPr>
          <p:cNvPr id="5" name="Rectangle 4">
            <a:extLst>
              <a:ext uri="{FF2B5EF4-FFF2-40B4-BE49-F238E27FC236}">
                <a16:creationId xmlns:a16="http://schemas.microsoft.com/office/drawing/2014/main" id="{421DB843-5490-D462-2183-848A835283BE}"/>
              </a:ext>
            </a:extLst>
          </p:cNvPr>
          <p:cNvSpPr/>
          <p:nvPr/>
        </p:nvSpPr>
        <p:spPr>
          <a:xfrm>
            <a:off x="539552" y="4011910"/>
            <a:ext cx="208823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F5A04A9-64F9-199D-7494-2EB498AEF117}"/>
              </a:ext>
            </a:extLst>
          </p:cNvPr>
          <p:cNvSpPr/>
          <p:nvPr/>
        </p:nvSpPr>
        <p:spPr>
          <a:xfrm>
            <a:off x="414044" y="2075389"/>
            <a:ext cx="1349644" cy="1800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781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92500" lnSpcReduction="10000"/>
          </a:bodyPr>
          <a:lstStyle/>
          <a:p>
            <a:r>
              <a:rPr lang="en-US" dirty="0"/>
              <a:t>“Physical Inventory Retention” allows libraries to mark items as “committed to retain</a:t>
            </a:r>
            <a:r>
              <a:rPr lang="en-US"/>
              <a:t>” to </a:t>
            </a:r>
            <a:r>
              <a:rPr lang="en-US" dirty="0"/>
              <a:t>prevent the items from being withdrawn (deleted). </a:t>
            </a:r>
          </a:p>
          <a:p>
            <a:endParaRPr lang="en-US" dirty="0"/>
          </a:p>
          <a:p>
            <a:r>
              <a:rPr lang="en-US" dirty="0"/>
              <a:t>This feature is of particular importance and especially useful, for example, when several libraries pool their resources together and some of the library's items should be retained even when internal usage is low.</a:t>
            </a:r>
          </a:p>
          <a:p>
            <a:endParaRPr lang="en-US" dirty="0"/>
          </a:p>
          <a:p>
            <a:r>
              <a:rPr lang="en-US" dirty="0"/>
              <a:t>This is often referred to as “Collaborative Collections” and frequently has particular significance for resource sharing.</a:t>
            </a:r>
          </a:p>
        </p:txBody>
      </p:sp>
    </p:spTree>
    <p:extLst>
      <p:ext uri="{BB962C8B-B14F-4D97-AF65-F5344CB8AC3E}">
        <p14:creationId xmlns:p14="http://schemas.microsoft.com/office/powerpoint/2010/main" val="15767741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A012E5-463C-D7FD-0123-87FBAC926CA8}"/>
              </a:ext>
            </a:extLst>
          </p:cNvPr>
          <p:cNvPicPr>
            <a:picLocks noChangeAspect="1"/>
          </p:cNvPicPr>
          <p:nvPr/>
        </p:nvPicPr>
        <p:blipFill>
          <a:blip r:embed="rId2"/>
          <a:stretch>
            <a:fillRect/>
          </a:stretch>
        </p:blipFill>
        <p:spPr>
          <a:xfrm>
            <a:off x="0" y="1875750"/>
            <a:ext cx="9144000" cy="13920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811032"/>
          </a:xfrm>
        </p:spPr>
        <p:txBody>
          <a:bodyPr>
            <a:normAutofit/>
          </a:bodyPr>
          <a:lstStyle/>
          <a:p>
            <a:r>
              <a:rPr lang="en-US" sz="2000" dirty="0"/>
              <a:t>We will run the job on the set of type “Physical holdings” which we just created.</a:t>
            </a:r>
          </a:p>
          <a:p>
            <a:endParaRPr lang="en-US" sz="2000" dirty="0"/>
          </a:p>
        </p:txBody>
      </p:sp>
      <p:sp>
        <p:nvSpPr>
          <p:cNvPr id="5" name="Rectangle 4">
            <a:extLst>
              <a:ext uri="{FF2B5EF4-FFF2-40B4-BE49-F238E27FC236}">
                <a16:creationId xmlns:a16="http://schemas.microsoft.com/office/drawing/2014/main" id="{421DB843-5490-D462-2183-848A835283BE}"/>
              </a:ext>
            </a:extLst>
          </p:cNvPr>
          <p:cNvSpPr/>
          <p:nvPr/>
        </p:nvSpPr>
        <p:spPr>
          <a:xfrm>
            <a:off x="539552" y="3075805"/>
            <a:ext cx="2232248" cy="199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9708D3-09CC-D510-E014-856756D1030A}"/>
              </a:ext>
            </a:extLst>
          </p:cNvPr>
          <p:cNvSpPr/>
          <p:nvPr/>
        </p:nvSpPr>
        <p:spPr>
          <a:xfrm>
            <a:off x="3563888" y="3075807"/>
            <a:ext cx="864096" cy="1993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187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0F0FE8-FA50-EE5F-7EDA-B7526A0D6B1E}"/>
              </a:ext>
            </a:extLst>
          </p:cNvPr>
          <p:cNvPicPr>
            <a:picLocks noChangeAspect="1"/>
          </p:cNvPicPr>
          <p:nvPr/>
        </p:nvPicPr>
        <p:blipFill>
          <a:blip r:embed="rId2"/>
          <a:stretch>
            <a:fillRect/>
          </a:stretch>
        </p:blipFill>
        <p:spPr>
          <a:xfrm>
            <a:off x="0" y="1924443"/>
            <a:ext cx="9144000" cy="129461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811032"/>
          </a:xfrm>
        </p:spPr>
        <p:txBody>
          <a:bodyPr>
            <a:normAutofit/>
          </a:bodyPr>
          <a:lstStyle/>
          <a:p>
            <a:r>
              <a:rPr lang="en-US" sz="2000" dirty="0"/>
              <a:t>In the job we will change “Set item committed to retain to:” as “Yes” and set the “Retention reason” to “Faculty Publication”.</a:t>
            </a:r>
          </a:p>
          <a:p>
            <a:endParaRPr lang="en-US" sz="2000" dirty="0"/>
          </a:p>
        </p:txBody>
      </p:sp>
      <p:sp>
        <p:nvSpPr>
          <p:cNvPr id="5" name="Rectangle 4">
            <a:extLst>
              <a:ext uri="{FF2B5EF4-FFF2-40B4-BE49-F238E27FC236}">
                <a16:creationId xmlns:a16="http://schemas.microsoft.com/office/drawing/2014/main" id="{421DB843-5490-D462-2183-848A835283BE}"/>
              </a:ext>
            </a:extLst>
          </p:cNvPr>
          <p:cNvSpPr/>
          <p:nvPr/>
        </p:nvSpPr>
        <p:spPr>
          <a:xfrm>
            <a:off x="2915816" y="2211710"/>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9708D3-09CC-D510-E014-856756D1030A}"/>
              </a:ext>
            </a:extLst>
          </p:cNvPr>
          <p:cNvSpPr/>
          <p:nvPr/>
        </p:nvSpPr>
        <p:spPr>
          <a:xfrm>
            <a:off x="1979712" y="2571750"/>
            <a:ext cx="864096" cy="1993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807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C9DBA7-39AB-1A02-5A56-08D6296A1AB6}"/>
              </a:ext>
            </a:extLst>
          </p:cNvPr>
          <p:cNvPicPr>
            <a:picLocks noChangeAspect="1"/>
          </p:cNvPicPr>
          <p:nvPr/>
        </p:nvPicPr>
        <p:blipFill>
          <a:blip r:embed="rId2"/>
          <a:stretch>
            <a:fillRect/>
          </a:stretch>
        </p:blipFill>
        <p:spPr>
          <a:xfrm>
            <a:off x="0" y="1564105"/>
            <a:ext cx="9144000" cy="201528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811032"/>
          </a:xfrm>
        </p:spPr>
        <p:txBody>
          <a:bodyPr>
            <a:normAutofit/>
          </a:bodyPr>
          <a:lstStyle/>
          <a:p>
            <a:r>
              <a:rPr lang="en-US" sz="2000" dirty="0"/>
              <a:t>The job successfully completes</a:t>
            </a:r>
          </a:p>
          <a:p>
            <a:endParaRPr lang="en-US" sz="2000" dirty="0"/>
          </a:p>
        </p:txBody>
      </p:sp>
      <p:sp>
        <p:nvSpPr>
          <p:cNvPr id="5" name="Rectangle 4">
            <a:extLst>
              <a:ext uri="{FF2B5EF4-FFF2-40B4-BE49-F238E27FC236}">
                <a16:creationId xmlns:a16="http://schemas.microsoft.com/office/drawing/2014/main" id="{421DB843-5490-D462-2183-848A835283BE}"/>
              </a:ext>
            </a:extLst>
          </p:cNvPr>
          <p:cNvSpPr/>
          <p:nvPr/>
        </p:nvSpPr>
        <p:spPr>
          <a:xfrm>
            <a:off x="6012160" y="3147814"/>
            <a:ext cx="792088" cy="431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9708D3-09CC-D510-E014-856756D1030A}"/>
              </a:ext>
            </a:extLst>
          </p:cNvPr>
          <p:cNvSpPr/>
          <p:nvPr/>
        </p:nvSpPr>
        <p:spPr>
          <a:xfrm>
            <a:off x="395536" y="3181720"/>
            <a:ext cx="1728192" cy="3976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653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90029D-51D4-13EE-C7F8-0655B30D8703}"/>
              </a:ext>
            </a:extLst>
          </p:cNvPr>
          <p:cNvPicPr>
            <a:picLocks noChangeAspect="1"/>
          </p:cNvPicPr>
          <p:nvPr/>
        </p:nvPicPr>
        <p:blipFill>
          <a:blip r:embed="rId2"/>
          <a:stretch>
            <a:fillRect/>
          </a:stretch>
        </p:blipFill>
        <p:spPr>
          <a:xfrm>
            <a:off x="2792164" y="1563638"/>
            <a:ext cx="3631679" cy="1854338"/>
          </a:xfrm>
          <a:prstGeom prst="rect">
            <a:avLst/>
          </a:prstGeom>
          <a:ln>
            <a:solidFill>
              <a:schemeClr val="accent1"/>
            </a:solidFill>
          </a:ln>
        </p:spPr>
      </p:pic>
      <p:pic>
        <p:nvPicPr>
          <p:cNvPr id="6" name="Picture 5">
            <a:extLst>
              <a:ext uri="{FF2B5EF4-FFF2-40B4-BE49-F238E27FC236}">
                <a16:creationId xmlns:a16="http://schemas.microsoft.com/office/drawing/2014/main" id="{76ED9115-ED00-D6A6-0FC7-0ED44FA4DA7D}"/>
              </a:ext>
            </a:extLst>
          </p:cNvPr>
          <p:cNvPicPr>
            <a:picLocks noChangeAspect="1"/>
          </p:cNvPicPr>
          <p:nvPr/>
        </p:nvPicPr>
        <p:blipFill>
          <a:blip r:embed="rId3"/>
          <a:stretch>
            <a:fillRect/>
          </a:stretch>
        </p:blipFill>
        <p:spPr>
          <a:xfrm>
            <a:off x="0" y="3579862"/>
            <a:ext cx="9144000" cy="101680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811032"/>
          </a:xfrm>
        </p:spPr>
        <p:txBody>
          <a:bodyPr>
            <a:normAutofit/>
          </a:bodyPr>
          <a:lstStyle/>
          <a:p>
            <a:r>
              <a:rPr lang="en-US" sz="2000" dirty="0"/>
              <a:t>All physical items associated with holdings records in the set have been updated by the job</a:t>
            </a:r>
          </a:p>
          <a:p>
            <a:endParaRPr lang="en-US" sz="2000" dirty="0"/>
          </a:p>
        </p:txBody>
      </p:sp>
      <p:sp>
        <p:nvSpPr>
          <p:cNvPr id="5" name="Rectangle 4">
            <a:extLst>
              <a:ext uri="{FF2B5EF4-FFF2-40B4-BE49-F238E27FC236}">
                <a16:creationId xmlns:a16="http://schemas.microsoft.com/office/drawing/2014/main" id="{421DB843-5490-D462-2183-848A835283BE}"/>
              </a:ext>
            </a:extLst>
          </p:cNvPr>
          <p:cNvSpPr/>
          <p:nvPr/>
        </p:nvSpPr>
        <p:spPr>
          <a:xfrm>
            <a:off x="1262048" y="4197905"/>
            <a:ext cx="1005696" cy="299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9708D3-09CC-D510-E014-856756D1030A}"/>
              </a:ext>
            </a:extLst>
          </p:cNvPr>
          <p:cNvSpPr/>
          <p:nvPr/>
        </p:nvSpPr>
        <p:spPr>
          <a:xfrm>
            <a:off x="1658092" y="3944247"/>
            <a:ext cx="504056" cy="2536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25E8E1-9F22-D5F7-F190-54D8B7B85F71}"/>
              </a:ext>
            </a:extLst>
          </p:cNvPr>
          <p:cNvSpPr/>
          <p:nvPr/>
        </p:nvSpPr>
        <p:spPr>
          <a:xfrm>
            <a:off x="5935238" y="1629999"/>
            <a:ext cx="364954" cy="2068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2E9619-E8FB-AB38-2C3D-AB880B9CB17C}"/>
              </a:ext>
            </a:extLst>
          </p:cNvPr>
          <p:cNvSpPr/>
          <p:nvPr/>
        </p:nvSpPr>
        <p:spPr>
          <a:xfrm>
            <a:off x="4211960" y="2480480"/>
            <a:ext cx="1944216" cy="9374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125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F10261-11B4-B7CD-4CA5-DCD4A4C32F61}"/>
              </a:ext>
            </a:extLst>
          </p:cNvPr>
          <p:cNvPicPr>
            <a:picLocks noChangeAspect="1"/>
          </p:cNvPicPr>
          <p:nvPr/>
        </p:nvPicPr>
        <p:blipFill>
          <a:blip r:embed="rId2"/>
          <a:stretch>
            <a:fillRect/>
          </a:stretch>
        </p:blipFill>
        <p:spPr>
          <a:xfrm>
            <a:off x="0" y="1508656"/>
            <a:ext cx="9144000" cy="212618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inventory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811032"/>
          </a:xfrm>
        </p:spPr>
        <p:txBody>
          <a:bodyPr>
            <a:normAutofit/>
          </a:bodyPr>
          <a:lstStyle/>
          <a:p>
            <a:r>
              <a:rPr lang="en-US" sz="2000" dirty="0"/>
              <a:t>None of these items can be withdrawn.</a:t>
            </a:r>
          </a:p>
          <a:p>
            <a:endParaRPr lang="en-US" sz="2000" dirty="0"/>
          </a:p>
        </p:txBody>
      </p:sp>
      <p:sp>
        <p:nvSpPr>
          <p:cNvPr id="11" name="Rectangle 10">
            <a:extLst>
              <a:ext uri="{FF2B5EF4-FFF2-40B4-BE49-F238E27FC236}">
                <a16:creationId xmlns:a16="http://schemas.microsoft.com/office/drawing/2014/main" id="{6D25E8E1-9F22-D5F7-F190-54D8B7B85F71}"/>
              </a:ext>
            </a:extLst>
          </p:cNvPr>
          <p:cNvSpPr/>
          <p:nvPr/>
        </p:nvSpPr>
        <p:spPr>
          <a:xfrm>
            <a:off x="7308304" y="2216270"/>
            <a:ext cx="1835696" cy="7155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693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501911" cy="1240583"/>
          </a:xfrm>
        </p:spPr>
        <p:txBody>
          <a:bodyPr/>
          <a:lstStyle/>
          <a:p>
            <a:r>
              <a:rPr lang="en-US" dirty="0"/>
              <a:t>Alma Analytics</a:t>
            </a:r>
            <a:endParaRPr lang="LID4096" dirty="0"/>
          </a:p>
        </p:txBody>
      </p:sp>
    </p:spTree>
    <p:extLst>
      <p:ext uri="{BB962C8B-B14F-4D97-AF65-F5344CB8AC3E}">
        <p14:creationId xmlns:p14="http://schemas.microsoft.com/office/powerpoint/2010/main" val="1553538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It is possible in Alma Analytics to retrieve both the </a:t>
            </a:r>
          </a:p>
          <a:p>
            <a:pPr lvl="1"/>
            <a:r>
              <a:rPr lang="en-US" dirty="0"/>
              <a:t>Bibliographic records which are committed to retain</a:t>
            </a:r>
          </a:p>
          <a:p>
            <a:pPr lvl="1"/>
            <a:r>
              <a:rPr lang="en-US" dirty="0"/>
              <a:t>Physical items which are committed to retain.</a:t>
            </a:r>
          </a:p>
          <a:p>
            <a:r>
              <a:rPr lang="en-US" sz="2000" dirty="0"/>
              <a:t>In the shared folder (in multiple subject areas) “Bibliographic Details” the field “Title Committed to Retain” can be filtered with “Yes” to retrieve all titles which are committed to retain.</a:t>
            </a:r>
          </a:p>
          <a:p>
            <a:r>
              <a:rPr lang="en-US" sz="2000" dirty="0"/>
              <a:t>In the “Physical Items” subject area, “Physical Item Details” folder,  the fields “Has Committed to Retain”, “Retention Note” and “Retention Reason” can be used to retrieve all items which are committed to retain. For example, “Has Committed to Retain” can be filtered by “Yes”. </a:t>
            </a:r>
          </a:p>
          <a:p>
            <a:endParaRPr lang="en-US" sz="2000" dirty="0"/>
          </a:p>
        </p:txBody>
      </p:sp>
    </p:spTree>
    <p:extLst>
      <p:ext uri="{BB962C8B-B14F-4D97-AF65-F5344CB8AC3E}">
        <p14:creationId xmlns:p14="http://schemas.microsoft.com/office/powerpoint/2010/main" val="3336179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r>
              <a:rPr lang="en-US" sz="2000" dirty="0"/>
              <a:t>The fields in Alma Analytics:</a:t>
            </a:r>
          </a:p>
          <a:p>
            <a:endParaRPr lang="en-US" sz="2000" dirty="0"/>
          </a:p>
        </p:txBody>
      </p:sp>
      <p:pic>
        <p:nvPicPr>
          <p:cNvPr id="5" name="Picture 4">
            <a:extLst>
              <a:ext uri="{FF2B5EF4-FFF2-40B4-BE49-F238E27FC236}">
                <a16:creationId xmlns:a16="http://schemas.microsoft.com/office/drawing/2014/main" id="{F71E4D7A-2943-108C-D8E6-4888CC25C969}"/>
              </a:ext>
            </a:extLst>
          </p:cNvPr>
          <p:cNvPicPr>
            <a:picLocks noChangeAspect="1"/>
          </p:cNvPicPr>
          <p:nvPr/>
        </p:nvPicPr>
        <p:blipFill>
          <a:blip r:embed="rId2"/>
          <a:stretch>
            <a:fillRect/>
          </a:stretch>
        </p:blipFill>
        <p:spPr>
          <a:xfrm>
            <a:off x="971600" y="1347615"/>
            <a:ext cx="7020272" cy="3278216"/>
          </a:xfrm>
          <a:prstGeom prst="rect">
            <a:avLst/>
          </a:prstGeom>
          <a:ln>
            <a:solidFill>
              <a:schemeClr val="accent1"/>
            </a:solidFill>
          </a:ln>
        </p:spPr>
      </p:pic>
    </p:spTree>
    <p:extLst>
      <p:ext uri="{BB962C8B-B14F-4D97-AF65-F5344CB8AC3E}">
        <p14:creationId xmlns:p14="http://schemas.microsoft.com/office/powerpoint/2010/main" val="3489711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r>
              <a:rPr lang="en-US" sz="2000" dirty="0"/>
              <a:t>Here we will filter by “Title Committed to Retain” = “Yes”</a:t>
            </a:r>
          </a:p>
        </p:txBody>
      </p:sp>
      <p:pic>
        <p:nvPicPr>
          <p:cNvPr id="5" name="Picture 4">
            <a:extLst>
              <a:ext uri="{FF2B5EF4-FFF2-40B4-BE49-F238E27FC236}">
                <a16:creationId xmlns:a16="http://schemas.microsoft.com/office/drawing/2014/main" id="{2A67F045-61E2-7758-8B95-980C848E58E9}"/>
              </a:ext>
            </a:extLst>
          </p:cNvPr>
          <p:cNvPicPr>
            <a:picLocks noChangeAspect="1"/>
          </p:cNvPicPr>
          <p:nvPr/>
        </p:nvPicPr>
        <p:blipFill>
          <a:blip r:embed="rId2"/>
          <a:stretch>
            <a:fillRect/>
          </a:stretch>
        </p:blipFill>
        <p:spPr>
          <a:xfrm>
            <a:off x="2202941" y="1306701"/>
            <a:ext cx="4810125" cy="3324225"/>
          </a:xfrm>
          <a:prstGeom prst="rect">
            <a:avLst/>
          </a:prstGeom>
          <a:ln>
            <a:solidFill>
              <a:schemeClr val="accent1"/>
            </a:solidFill>
          </a:ln>
        </p:spPr>
      </p:pic>
      <p:sp>
        <p:nvSpPr>
          <p:cNvPr id="6" name="Rectangle 5">
            <a:extLst>
              <a:ext uri="{FF2B5EF4-FFF2-40B4-BE49-F238E27FC236}">
                <a16:creationId xmlns:a16="http://schemas.microsoft.com/office/drawing/2014/main" id="{293A4F41-DA8C-4AEB-AA24-902710E3CC76}"/>
              </a:ext>
            </a:extLst>
          </p:cNvPr>
          <p:cNvSpPr/>
          <p:nvPr/>
        </p:nvSpPr>
        <p:spPr>
          <a:xfrm>
            <a:off x="2195736" y="3867894"/>
            <a:ext cx="32403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4B0E29F-8A80-5695-3AC4-B5ABFCF34372}"/>
              </a:ext>
            </a:extLst>
          </p:cNvPr>
          <p:cNvSpPr/>
          <p:nvPr/>
        </p:nvSpPr>
        <p:spPr>
          <a:xfrm>
            <a:off x="2202941" y="1851670"/>
            <a:ext cx="2225043"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9385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r>
              <a:rPr lang="en-US" sz="2000" dirty="0"/>
              <a:t>Now we have all titles which are Committed to Retain</a:t>
            </a:r>
          </a:p>
        </p:txBody>
      </p:sp>
      <p:sp>
        <p:nvSpPr>
          <p:cNvPr id="6" name="Rectangle 5">
            <a:extLst>
              <a:ext uri="{FF2B5EF4-FFF2-40B4-BE49-F238E27FC236}">
                <a16:creationId xmlns:a16="http://schemas.microsoft.com/office/drawing/2014/main" id="{293A4F41-DA8C-4AEB-AA24-902710E3CC76}"/>
              </a:ext>
            </a:extLst>
          </p:cNvPr>
          <p:cNvSpPr/>
          <p:nvPr/>
        </p:nvSpPr>
        <p:spPr>
          <a:xfrm>
            <a:off x="2195736" y="3867894"/>
            <a:ext cx="32403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BA5B949-CB58-379F-176A-7411232F0996}"/>
              </a:ext>
            </a:extLst>
          </p:cNvPr>
          <p:cNvPicPr>
            <a:picLocks noChangeAspect="1"/>
          </p:cNvPicPr>
          <p:nvPr/>
        </p:nvPicPr>
        <p:blipFill>
          <a:blip r:embed="rId2"/>
          <a:stretch>
            <a:fillRect/>
          </a:stretch>
        </p:blipFill>
        <p:spPr>
          <a:xfrm>
            <a:off x="737828" y="1296642"/>
            <a:ext cx="7668344" cy="3436938"/>
          </a:xfrm>
          <a:prstGeom prst="rect">
            <a:avLst/>
          </a:prstGeom>
          <a:ln>
            <a:solidFill>
              <a:schemeClr val="accent1"/>
            </a:solidFill>
          </a:ln>
        </p:spPr>
      </p:pic>
    </p:spTree>
    <p:extLst>
      <p:ext uri="{BB962C8B-B14F-4D97-AF65-F5344CB8AC3E}">
        <p14:creationId xmlns:p14="http://schemas.microsoft.com/office/powerpoint/2010/main" val="162454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92500" lnSpcReduction="20000"/>
          </a:bodyPr>
          <a:lstStyle/>
          <a:p>
            <a:r>
              <a:rPr lang="en-US" dirty="0"/>
              <a:t>We are discussing here “retention” for bibliographic records and physical inventory.  Note that if an item is marked as committed to retain, the associated holdings record and bibliographic also cannot be deleted.</a:t>
            </a:r>
          </a:p>
          <a:p>
            <a:endParaRPr lang="en-US" dirty="0"/>
          </a:p>
          <a:p>
            <a:r>
              <a:rPr lang="en-US" dirty="0"/>
              <a:t>Note, however, that tentative future roadmap plans include retention for holdings records as well.</a:t>
            </a:r>
          </a:p>
          <a:p>
            <a:endParaRPr lang="en-US" dirty="0"/>
          </a:p>
          <a:p>
            <a:r>
              <a:rPr lang="en-US" dirty="0"/>
              <a:t>With this tentative future development, it will also be possible to prevent the deletion of holdings records.   The manner in which this will be done will be similar to the existing “retention” for bibliographic records which will be discussed here.</a:t>
            </a:r>
          </a:p>
          <a:p>
            <a:endParaRPr lang="en-US" dirty="0"/>
          </a:p>
        </p:txBody>
      </p:sp>
    </p:spTree>
    <p:extLst>
      <p:ext uri="{BB962C8B-B14F-4D97-AF65-F5344CB8AC3E}">
        <p14:creationId xmlns:p14="http://schemas.microsoft.com/office/powerpoint/2010/main" val="4210267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40DE18-3E04-9501-6706-9C6DF8D32B33}"/>
              </a:ext>
            </a:extLst>
          </p:cNvPr>
          <p:cNvPicPr>
            <a:picLocks noChangeAspect="1"/>
          </p:cNvPicPr>
          <p:nvPr/>
        </p:nvPicPr>
        <p:blipFill>
          <a:blip r:embed="rId2"/>
          <a:stretch>
            <a:fillRect/>
          </a:stretch>
        </p:blipFill>
        <p:spPr>
          <a:xfrm>
            <a:off x="859916" y="1328670"/>
            <a:ext cx="7496175" cy="32670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r>
              <a:rPr lang="en-US" sz="2000" dirty="0"/>
              <a:t>Here we will filter by “Title Committed to Retain” = “Yes”</a:t>
            </a:r>
          </a:p>
        </p:txBody>
      </p:sp>
      <p:sp>
        <p:nvSpPr>
          <p:cNvPr id="6" name="Rectangle 5">
            <a:extLst>
              <a:ext uri="{FF2B5EF4-FFF2-40B4-BE49-F238E27FC236}">
                <a16:creationId xmlns:a16="http://schemas.microsoft.com/office/drawing/2014/main" id="{293A4F41-DA8C-4AEB-AA24-902710E3CC76}"/>
              </a:ext>
            </a:extLst>
          </p:cNvPr>
          <p:cNvSpPr/>
          <p:nvPr/>
        </p:nvSpPr>
        <p:spPr>
          <a:xfrm>
            <a:off x="859916" y="3867894"/>
            <a:ext cx="324036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714437A-F419-61D4-C48C-ACF4FD80A392}"/>
              </a:ext>
            </a:extLst>
          </p:cNvPr>
          <p:cNvSpPr/>
          <p:nvPr/>
        </p:nvSpPr>
        <p:spPr>
          <a:xfrm>
            <a:off x="971600" y="1923678"/>
            <a:ext cx="2232248"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9114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r>
              <a:rPr lang="en-US" sz="2000" dirty="0"/>
              <a:t>Now we have all items which are Committed to Retain</a:t>
            </a:r>
          </a:p>
        </p:txBody>
      </p:sp>
      <p:sp>
        <p:nvSpPr>
          <p:cNvPr id="6" name="Rectangle 5">
            <a:extLst>
              <a:ext uri="{FF2B5EF4-FFF2-40B4-BE49-F238E27FC236}">
                <a16:creationId xmlns:a16="http://schemas.microsoft.com/office/drawing/2014/main" id="{293A4F41-DA8C-4AEB-AA24-902710E3CC76}"/>
              </a:ext>
            </a:extLst>
          </p:cNvPr>
          <p:cNvSpPr/>
          <p:nvPr/>
        </p:nvSpPr>
        <p:spPr>
          <a:xfrm>
            <a:off x="2195736" y="3867894"/>
            <a:ext cx="32403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4D1BAA1-0556-C812-B524-5B78E8896CE6}"/>
              </a:ext>
            </a:extLst>
          </p:cNvPr>
          <p:cNvPicPr>
            <a:picLocks noChangeAspect="1"/>
          </p:cNvPicPr>
          <p:nvPr/>
        </p:nvPicPr>
        <p:blipFill>
          <a:blip r:embed="rId2"/>
          <a:stretch>
            <a:fillRect/>
          </a:stretch>
        </p:blipFill>
        <p:spPr>
          <a:xfrm>
            <a:off x="566482" y="1228210"/>
            <a:ext cx="8244408" cy="3658947"/>
          </a:xfrm>
          <a:prstGeom prst="rect">
            <a:avLst/>
          </a:prstGeom>
          <a:ln>
            <a:solidFill>
              <a:schemeClr val="accent1"/>
            </a:solidFill>
          </a:ln>
        </p:spPr>
      </p:pic>
    </p:spTree>
    <p:extLst>
      <p:ext uri="{BB962C8B-B14F-4D97-AF65-F5344CB8AC3E}">
        <p14:creationId xmlns:p14="http://schemas.microsoft.com/office/powerpoint/2010/main" val="575746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501911" cy="1240583"/>
          </a:xfrm>
        </p:spPr>
        <p:txBody>
          <a:bodyPr/>
          <a:lstStyle/>
          <a:p>
            <a:r>
              <a:rPr lang="en-US" dirty="0"/>
              <a:t>Future plans</a:t>
            </a:r>
            <a:endParaRPr lang="LID4096" dirty="0"/>
          </a:p>
        </p:txBody>
      </p:sp>
    </p:spTree>
    <p:extLst>
      <p:ext uri="{BB962C8B-B14F-4D97-AF65-F5344CB8AC3E}">
        <p14:creationId xmlns:p14="http://schemas.microsoft.com/office/powerpoint/2010/main" val="13547178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Future plans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As mentioned in the introduction, tentative future roadmap plans include retention for holdings records as well.</a:t>
            </a:r>
          </a:p>
          <a:p>
            <a:r>
              <a:rPr lang="en-US" dirty="0"/>
              <a:t>With this tentative future development, it will also be possible to prevent the deletion of holdings records.   </a:t>
            </a:r>
          </a:p>
          <a:p>
            <a:r>
              <a:rPr lang="en-US" dirty="0"/>
              <a:t>The manner in which this will be done will be similar to the existing “retention” for bibliographic records which has been demonstrated here.</a:t>
            </a:r>
          </a:p>
          <a:p>
            <a:endParaRPr lang="en-US" dirty="0"/>
          </a:p>
        </p:txBody>
      </p:sp>
    </p:spTree>
    <p:extLst>
      <p:ext uri="{BB962C8B-B14F-4D97-AF65-F5344CB8AC3E}">
        <p14:creationId xmlns:p14="http://schemas.microsoft.com/office/powerpoint/2010/main" val="22819692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In addition to this presentation see also:</a:t>
            </a:r>
          </a:p>
          <a:p>
            <a:endParaRPr lang="en-US" dirty="0"/>
          </a:p>
          <a:p>
            <a:pPr lvl="1"/>
            <a:r>
              <a:rPr lang="en-US" dirty="0"/>
              <a:t>“Bibliographic Record Retention” in the </a:t>
            </a:r>
            <a:r>
              <a:rPr lang="en-US" dirty="0">
                <a:hlinkClick r:id="rId2"/>
              </a:rPr>
              <a:t>Alma August 2023 release notes</a:t>
            </a:r>
            <a:r>
              <a:rPr lang="en-US" dirty="0"/>
              <a:t> and in </a:t>
            </a:r>
            <a:r>
              <a:rPr lang="en-US" dirty="0">
                <a:hlinkClick r:id="rId3"/>
              </a:rPr>
              <a:t>Working with Bibliographic Records</a:t>
            </a:r>
            <a:r>
              <a:rPr lang="en-US" dirty="0"/>
              <a:t>.</a:t>
            </a:r>
          </a:p>
          <a:p>
            <a:pPr lvl="1"/>
            <a:r>
              <a:rPr lang="en-US" dirty="0"/>
              <a:t>“Item Retention Indication for Managing Collaborative Collections” in the </a:t>
            </a:r>
            <a:r>
              <a:rPr lang="en-US" dirty="0">
                <a:hlinkClick r:id="rId4"/>
              </a:rPr>
              <a:t>Alma August 2022 release notes</a:t>
            </a:r>
            <a:r>
              <a:rPr lang="en-US" dirty="0"/>
              <a:t>.</a:t>
            </a:r>
          </a:p>
          <a:p>
            <a:pPr lvl="1"/>
            <a:r>
              <a:rPr lang="en-US" dirty="0"/>
              <a:t>“Collection Retention” in the </a:t>
            </a:r>
            <a:r>
              <a:rPr lang="en-US" dirty="0">
                <a:hlinkClick r:id="rId5"/>
              </a:rPr>
              <a:t>2022 Alma Roadmap Highlights for Physical Resource Management</a:t>
            </a:r>
            <a:r>
              <a:rPr lang="en-US" dirty="0"/>
              <a:t>.</a:t>
            </a:r>
          </a:p>
          <a:p>
            <a:pPr lvl="1"/>
            <a:r>
              <a:rPr lang="en-US" dirty="0"/>
              <a:t>“Retention Information” in </a:t>
            </a:r>
            <a:r>
              <a:rPr lang="en-US" dirty="0">
                <a:hlinkClick r:id="rId6"/>
              </a:rPr>
              <a:t>Working with Items</a:t>
            </a:r>
            <a:r>
              <a:rPr lang="en-US" dirty="0"/>
              <a:t>.</a:t>
            </a:r>
          </a:p>
        </p:txBody>
      </p:sp>
    </p:spTree>
    <p:extLst>
      <p:ext uri="{BB962C8B-B14F-4D97-AF65-F5344CB8AC3E}">
        <p14:creationId xmlns:p14="http://schemas.microsoft.com/office/powerpoint/2010/main" val="1975630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Bibliographic Record Retention</a:t>
            </a:r>
          </a:p>
        </p:txBody>
      </p:sp>
    </p:spTree>
    <p:extLst>
      <p:ext uri="{BB962C8B-B14F-4D97-AF65-F5344CB8AC3E}">
        <p14:creationId xmlns:p14="http://schemas.microsoft.com/office/powerpoint/2010/main" val="107841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To use “Bibliographic Record Retention” the table “Bibliographic Collection Retention definition” needs to be defined.</a:t>
            </a:r>
          </a:p>
          <a:p>
            <a:r>
              <a:rPr lang="en-US" sz="2000" dirty="0"/>
              <a:t>This table can be accessed at “Configuration &gt; Resources &gt; Collection Retention &gt; Bibliographic Collection Retention Definition”</a:t>
            </a:r>
          </a:p>
        </p:txBody>
      </p:sp>
      <p:pic>
        <p:nvPicPr>
          <p:cNvPr id="5" name="Picture 4">
            <a:extLst>
              <a:ext uri="{FF2B5EF4-FFF2-40B4-BE49-F238E27FC236}">
                <a16:creationId xmlns:a16="http://schemas.microsoft.com/office/drawing/2014/main" id="{B46EF854-790F-7317-2FB3-82BE70F88A8F}"/>
              </a:ext>
            </a:extLst>
          </p:cNvPr>
          <p:cNvPicPr>
            <a:picLocks noChangeAspect="1"/>
          </p:cNvPicPr>
          <p:nvPr/>
        </p:nvPicPr>
        <p:blipFill>
          <a:blip r:embed="rId2"/>
          <a:stretch>
            <a:fillRect/>
          </a:stretch>
        </p:blipFill>
        <p:spPr>
          <a:xfrm>
            <a:off x="2843808" y="2571750"/>
            <a:ext cx="3658907" cy="1512168"/>
          </a:xfrm>
          <a:prstGeom prst="rect">
            <a:avLst/>
          </a:prstGeom>
        </p:spPr>
      </p:pic>
      <p:sp>
        <p:nvSpPr>
          <p:cNvPr id="6" name="Rectangle 5">
            <a:extLst>
              <a:ext uri="{FF2B5EF4-FFF2-40B4-BE49-F238E27FC236}">
                <a16:creationId xmlns:a16="http://schemas.microsoft.com/office/drawing/2014/main" id="{6C626ADE-2BD7-F286-B8DF-1367C1CB0E92}"/>
              </a:ext>
            </a:extLst>
          </p:cNvPr>
          <p:cNvSpPr/>
          <p:nvPr/>
        </p:nvSpPr>
        <p:spPr>
          <a:xfrm>
            <a:off x="2843808" y="3003798"/>
            <a:ext cx="3600400"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155335"/>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5774</TotalTime>
  <Words>2095</Words>
  <Application>Microsoft Office PowerPoint</Application>
  <PresentationFormat>On-screen Show (16:9)</PresentationFormat>
  <Paragraphs>182</Paragraphs>
  <Slides>64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Calibri Light</vt:lpstr>
      <vt:lpstr>IGeLU_2016_16X9 (1)</vt:lpstr>
      <vt:lpstr>Bibliographic record and physical inventory retention in Alma</vt:lpstr>
      <vt:lpstr>PowerPoint Presentation</vt:lpstr>
      <vt:lpstr>Introduction</vt:lpstr>
      <vt:lpstr>Introduction</vt:lpstr>
      <vt:lpstr>Introduction</vt:lpstr>
      <vt:lpstr>Introduction</vt:lpstr>
      <vt:lpstr>Introduction</vt:lpstr>
      <vt:lpstr>Bibliographic Record Retention</vt:lpstr>
      <vt:lpstr>Bibliographic Record Retention</vt:lpstr>
      <vt:lpstr>Bibliographic Record Retention</vt:lpstr>
      <vt:lpstr>Bibliographic Record Retention</vt:lpstr>
      <vt:lpstr>Bibliographic Record Retention</vt:lpstr>
      <vt:lpstr>Bibliographic Record Retention</vt:lpstr>
      <vt:lpstr>Bibliographic Record Retention</vt:lpstr>
      <vt:lpstr>Testing the Bibliographic Record Retention </vt:lpstr>
      <vt:lpstr>Testing the Bibliographic Record Retention</vt:lpstr>
      <vt:lpstr>Testing the Bibliographic Record Retention</vt:lpstr>
      <vt:lpstr>Testing the Bibliographic Record Retention</vt:lpstr>
      <vt:lpstr>Testing the Bibliographic Record Retention</vt:lpstr>
      <vt:lpstr>Testing the Bibliographic Record Retention</vt:lpstr>
      <vt:lpstr>Testing the Bibliographic Record Retention</vt:lpstr>
      <vt:lpstr>Testing the Bibliographic Record Retention</vt:lpstr>
      <vt:lpstr>Testing the Bibliographic Record Retention</vt:lpstr>
      <vt:lpstr>Testing the Bibliographic Record Retention</vt:lpstr>
      <vt:lpstr>Testing the Bibliographic Record Retention</vt:lpstr>
      <vt:lpstr>Testing the Bibliographic Record Retention</vt:lpstr>
      <vt:lpstr>Globally updating records for Bibliographic Record Retention</vt:lpstr>
      <vt:lpstr>Globally updating records for Bibliographic Record Retention</vt:lpstr>
      <vt:lpstr>Globally updating records for Bibliographic Record Retention</vt:lpstr>
      <vt:lpstr>Globally updating records for Bibliographic Record Retention</vt:lpstr>
      <vt:lpstr>Globally updating records for Bibliographic Record Retention</vt:lpstr>
      <vt:lpstr>Globally updating records for Bibliographic Record Retention</vt:lpstr>
      <vt:lpstr>Globally updating records for Bibliographic Record Retention</vt:lpstr>
      <vt:lpstr>Globally updating records for Bibliographic Record Retention</vt:lpstr>
      <vt:lpstr>Globally updating records for Bibliographic Record Retention</vt:lpstr>
      <vt:lpstr>Globally updating records for Bibliographic Record Retention</vt:lpstr>
      <vt:lpstr>Physical inventory retention</vt:lpstr>
      <vt:lpstr>Physical inventory retention</vt:lpstr>
      <vt:lpstr>Physical inventory retention</vt:lpstr>
      <vt:lpstr>Physical inventory retention</vt:lpstr>
      <vt:lpstr>Physical inventory retention</vt:lpstr>
      <vt:lpstr>Physical inventory retention</vt:lpstr>
      <vt:lpstr>Physical inventory retention</vt:lpstr>
      <vt:lpstr>Physical inventory retention</vt:lpstr>
      <vt:lpstr>Physical inventory retention</vt:lpstr>
      <vt:lpstr>Physical inventory retention</vt:lpstr>
      <vt:lpstr>Physical inventory retention</vt:lpstr>
      <vt:lpstr>Physical inventory retention</vt:lpstr>
      <vt:lpstr>Physical inventory retention</vt:lpstr>
      <vt:lpstr>Physical inventory retention</vt:lpstr>
      <vt:lpstr>Physical inventory retention</vt:lpstr>
      <vt:lpstr>Physical inventory retention</vt:lpstr>
      <vt:lpstr>Physical inventory retention</vt:lpstr>
      <vt:lpstr>Physical inventory retention</vt:lpstr>
      <vt:lpstr>Alma Analytics</vt:lpstr>
      <vt:lpstr>Alma Analytics</vt:lpstr>
      <vt:lpstr>Alma Analytics</vt:lpstr>
      <vt:lpstr>Alma Analytics</vt:lpstr>
      <vt:lpstr>Alma Analytics</vt:lpstr>
      <vt:lpstr>Alma Analytics</vt:lpstr>
      <vt:lpstr>Alma Analytics</vt:lpstr>
      <vt:lpstr>Future plans</vt:lpstr>
      <vt:lpstr>Future plans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44</cp:revision>
  <dcterms:created xsi:type="dcterms:W3CDTF">2021-11-30T14:32:13Z</dcterms:created>
  <dcterms:modified xsi:type="dcterms:W3CDTF">2024-01-08T07:45:51Z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