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3"/>
  </p:notesMasterIdLst>
  <p:handoutMasterIdLst>
    <p:handoutMasterId r:id="rId94"/>
  </p:handoutMasterIdLst>
  <p:sldIdLst>
    <p:sldId id="1782" r:id="rId5"/>
    <p:sldId id="1724" r:id="rId6"/>
    <p:sldId id="1783" r:id="rId7"/>
    <p:sldId id="1997" r:id="rId8"/>
    <p:sldId id="2059" r:id="rId9"/>
    <p:sldId id="1792" r:id="rId10"/>
    <p:sldId id="1793" r:id="rId11"/>
    <p:sldId id="2097" r:id="rId12"/>
    <p:sldId id="2095" r:id="rId13"/>
    <p:sldId id="2096" r:id="rId14"/>
    <p:sldId id="2061" r:id="rId15"/>
    <p:sldId id="1917" r:id="rId16"/>
    <p:sldId id="2062" r:id="rId17"/>
    <p:sldId id="1935" r:id="rId18"/>
    <p:sldId id="1918" r:id="rId19"/>
    <p:sldId id="1999" r:id="rId20"/>
    <p:sldId id="2119" r:id="rId21"/>
    <p:sldId id="2000" r:id="rId22"/>
    <p:sldId id="2065" r:id="rId23"/>
    <p:sldId id="2066" r:id="rId24"/>
    <p:sldId id="2098" r:id="rId25"/>
    <p:sldId id="2100" r:id="rId26"/>
    <p:sldId id="2120" r:id="rId27"/>
    <p:sldId id="2067" r:id="rId28"/>
    <p:sldId id="2068" r:id="rId29"/>
    <p:sldId id="2069" r:id="rId30"/>
    <p:sldId id="2070" r:id="rId31"/>
    <p:sldId id="2099" r:id="rId32"/>
    <p:sldId id="2071" r:id="rId33"/>
    <p:sldId id="2121" r:id="rId34"/>
    <p:sldId id="2113" r:id="rId35"/>
    <p:sldId id="2114" r:id="rId36"/>
    <p:sldId id="2115" r:id="rId37"/>
    <p:sldId id="2116" r:id="rId38"/>
    <p:sldId id="2122" r:id="rId39"/>
    <p:sldId id="2001" r:id="rId40"/>
    <p:sldId id="2123" r:id="rId41"/>
    <p:sldId id="2101" r:id="rId42"/>
    <p:sldId id="2102" r:id="rId43"/>
    <p:sldId id="2103" r:id="rId44"/>
    <p:sldId id="2104" r:id="rId45"/>
    <p:sldId id="2105" r:id="rId46"/>
    <p:sldId id="2106" r:id="rId47"/>
    <p:sldId id="2107" r:id="rId48"/>
    <p:sldId id="2108" r:id="rId49"/>
    <p:sldId id="2146" r:id="rId50"/>
    <p:sldId id="2109" r:id="rId51"/>
    <p:sldId id="2110" r:id="rId52"/>
    <p:sldId id="2111" r:id="rId53"/>
    <p:sldId id="2112" r:id="rId54"/>
    <p:sldId id="2117" r:id="rId55"/>
    <p:sldId id="2118" r:id="rId56"/>
    <p:sldId id="2124" r:id="rId57"/>
    <p:sldId id="2125" r:id="rId58"/>
    <p:sldId id="1936" r:id="rId59"/>
    <p:sldId id="1939" r:id="rId60"/>
    <p:sldId id="2126" r:id="rId61"/>
    <p:sldId id="2127" r:id="rId62"/>
    <p:sldId id="1922" r:id="rId63"/>
    <p:sldId id="2128" r:id="rId64"/>
    <p:sldId id="1926" r:id="rId65"/>
    <p:sldId id="1976" r:id="rId66"/>
    <p:sldId id="2129" r:id="rId67"/>
    <p:sldId id="2130" r:id="rId68"/>
    <p:sldId id="2132" r:id="rId69"/>
    <p:sldId id="1995" r:id="rId70"/>
    <p:sldId id="1996" r:id="rId71"/>
    <p:sldId id="2133" r:id="rId72"/>
    <p:sldId id="2003" r:id="rId73"/>
    <p:sldId id="2005" r:id="rId74"/>
    <p:sldId id="2135" r:id="rId75"/>
    <p:sldId id="2136" r:id="rId76"/>
    <p:sldId id="2137" r:id="rId77"/>
    <p:sldId id="2138" r:id="rId78"/>
    <p:sldId id="2139" r:id="rId79"/>
    <p:sldId id="2134" r:id="rId80"/>
    <p:sldId id="2006" r:id="rId81"/>
    <p:sldId id="2007" r:id="rId82"/>
    <p:sldId id="2140" r:id="rId83"/>
    <p:sldId id="2008" r:id="rId84"/>
    <p:sldId id="2088" r:id="rId85"/>
    <p:sldId id="2089" r:id="rId86"/>
    <p:sldId id="2141" r:id="rId87"/>
    <p:sldId id="2142" r:id="rId88"/>
    <p:sldId id="2143" r:id="rId89"/>
    <p:sldId id="2144" r:id="rId90"/>
    <p:sldId id="2145" r:id="rId91"/>
    <p:sldId id="1786"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D1628-426D-4729-9075-73CF75C38A13}" v="99" dt="2024-01-03T09:50:13.68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21DD1628-426D-4729-9075-73CF75C38A13}"/>
    <pc:docChg chg="undo custSel addSld delSld modSld sldOrd modMainMaster">
      <pc:chgData name="Yoel Kortick" userId="167978f5-7f40-4909-85d5-d4149554ad4e" providerId="ADAL" clId="{21DD1628-426D-4729-9075-73CF75C38A13}" dt="2024-01-03T09:50:13.685" v="9724" actId="571"/>
      <pc:docMkLst>
        <pc:docMk/>
      </pc:docMkLst>
      <pc:sldChg chg="modSp mod">
        <pc:chgData name="Yoel Kortick" userId="167978f5-7f40-4909-85d5-d4149554ad4e" providerId="ADAL" clId="{21DD1628-426D-4729-9075-73CF75C38A13}" dt="2024-01-03T09:14:12.773" v="8716"/>
        <pc:sldMkLst>
          <pc:docMk/>
          <pc:sldMk cId="3267142644" sldId="1724"/>
        </pc:sldMkLst>
        <pc:spChg chg="mod">
          <ac:chgData name="Yoel Kortick" userId="167978f5-7f40-4909-85d5-d4149554ad4e" providerId="ADAL" clId="{21DD1628-426D-4729-9075-73CF75C38A13}" dt="2024-01-03T09:14:12.773" v="8716"/>
          <ac:spMkLst>
            <pc:docMk/>
            <pc:sldMk cId="3267142644" sldId="1724"/>
            <ac:spMk id="63" creationId="{2818E309-CE24-45E0-8F37-EFD6121F7540}"/>
          </ac:spMkLst>
        </pc:spChg>
      </pc:sldChg>
      <pc:sldChg chg="modSp mod">
        <pc:chgData name="Yoel Kortick" userId="167978f5-7f40-4909-85d5-d4149554ad4e" providerId="ADAL" clId="{21DD1628-426D-4729-9075-73CF75C38A13}" dt="2024-01-02T09:52:24.803" v="0"/>
        <pc:sldMkLst>
          <pc:docMk/>
          <pc:sldMk cId="1404067891" sldId="1782"/>
        </pc:sldMkLst>
        <pc:spChg chg="mod">
          <ac:chgData name="Yoel Kortick" userId="167978f5-7f40-4909-85d5-d4149554ad4e" providerId="ADAL" clId="{21DD1628-426D-4729-9075-73CF75C38A13}" dt="2024-01-02T09:52:24.803" v="0"/>
          <ac:spMkLst>
            <pc:docMk/>
            <pc:sldMk cId="1404067891" sldId="1782"/>
            <ac:spMk id="4" creationId="{A02F1239-CFFA-4E95-8A0B-536CBE397E4E}"/>
          </ac:spMkLst>
        </pc:spChg>
      </pc:sldChg>
      <pc:sldChg chg="modSp">
        <pc:chgData name="Yoel Kortick" userId="167978f5-7f40-4909-85d5-d4149554ad4e" providerId="ADAL" clId="{21DD1628-426D-4729-9075-73CF75C38A13}" dt="2024-01-02T09:53:48.514" v="5"/>
        <pc:sldMkLst>
          <pc:docMk/>
          <pc:sldMk cId="1078410933" sldId="1792"/>
        </pc:sldMkLst>
        <pc:spChg chg="mod">
          <ac:chgData name="Yoel Kortick" userId="167978f5-7f40-4909-85d5-d4149554ad4e" providerId="ADAL" clId="{21DD1628-426D-4729-9075-73CF75C38A13}" dt="2024-01-02T09:53:48.514" v="5"/>
          <ac:spMkLst>
            <pc:docMk/>
            <pc:sldMk cId="1078410933" sldId="1792"/>
            <ac:spMk id="3" creationId="{440E2C51-CB70-4EE1-8E6B-DADCB74DEC44}"/>
          </ac:spMkLst>
        </pc:spChg>
      </pc:sldChg>
      <pc:sldChg chg="delSp modSp mod">
        <pc:chgData name="Yoel Kortick" userId="167978f5-7f40-4909-85d5-d4149554ad4e" providerId="ADAL" clId="{21DD1628-426D-4729-9075-73CF75C38A13}" dt="2024-01-03T09:32:01.785" v="9126" actId="20577"/>
        <pc:sldMkLst>
          <pc:docMk/>
          <pc:sldMk cId="4132155335" sldId="1793"/>
        </pc:sldMkLst>
        <pc:spChg chg="mod">
          <ac:chgData name="Yoel Kortick" userId="167978f5-7f40-4909-85d5-d4149554ad4e" providerId="ADAL" clId="{21DD1628-426D-4729-9075-73CF75C38A13}" dt="2024-01-02T09:53:48.514" v="5"/>
          <ac:spMkLst>
            <pc:docMk/>
            <pc:sldMk cId="4132155335" sldId="1793"/>
            <ac:spMk id="3" creationId="{4FC18B40-6547-41EC-8A0E-1C8F40E0A42F}"/>
          </ac:spMkLst>
        </pc:spChg>
        <pc:spChg chg="mod">
          <ac:chgData name="Yoel Kortick" userId="167978f5-7f40-4909-85d5-d4149554ad4e" providerId="ADAL" clId="{21DD1628-426D-4729-9075-73CF75C38A13}" dt="2024-01-03T09:32:01.785" v="9126" actId="20577"/>
          <ac:spMkLst>
            <pc:docMk/>
            <pc:sldMk cId="4132155335" sldId="1793"/>
            <ac:spMk id="4" creationId="{2490F34D-A7E2-4EA9-8B1A-78371A1F1CD1}"/>
          </ac:spMkLst>
        </pc:spChg>
        <pc:spChg chg="del">
          <ac:chgData name="Yoel Kortick" userId="167978f5-7f40-4909-85d5-d4149554ad4e" providerId="ADAL" clId="{21DD1628-426D-4729-9075-73CF75C38A13}" dt="2024-01-02T09:58:06.390" v="39" actId="478"/>
          <ac:spMkLst>
            <pc:docMk/>
            <pc:sldMk cId="4132155335" sldId="1793"/>
            <ac:spMk id="6" creationId="{6C626ADE-2BD7-F286-B8DF-1367C1CB0E92}"/>
          </ac:spMkLst>
        </pc:spChg>
        <pc:picChg chg="del">
          <ac:chgData name="Yoel Kortick" userId="167978f5-7f40-4909-85d5-d4149554ad4e" providerId="ADAL" clId="{21DD1628-426D-4729-9075-73CF75C38A13}" dt="2024-01-02T09:58:05.615" v="38" actId="478"/>
          <ac:picMkLst>
            <pc:docMk/>
            <pc:sldMk cId="4132155335" sldId="1793"/>
            <ac:picMk id="5" creationId="{B46EF854-790F-7317-2FB3-82BE70F88A8F}"/>
          </ac:picMkLst>
        </pc:picChg>
      </pc:sldChg>
      <pc:sldChg chg="addSp delSp modSp mod">
        <pc:chgData name="Yoel Kortick" userId="167978f5-7f40-4909-85d5-d4149554ad4e" providerId="ADAL" clId="{21DD1628-426D-4729-9075-73CF75C38A13}" dt="2024-01-03T09:35:34.335" v="9453" actId="14100"/>
        <pc:sldMkLst>
          <pc:docMk/>
          <pc:sldMk cId="2370129783" sldId="1917"/>
        </pc:sldMkLst>
        <pc:spChg chg="mod">
          <ac:chgData name="Yoel Kortick" userId="167978f5-7f40-4909-85d5-d4149554ad4e" providerId="ADAL" clId="{21DD1628-426D-4729-9075-73CF75C38A13}" dt="2024-01-02T09:53:48.514" v="5"/>
          <ac:spMkLst>
            <pc:docMk/>
            <pc:sldMk cId="2370129783" sldId="1917"/>
            <ac:spMk id="3" creationId="{4FC18B40-6547-41EC-8A0E-1C8F40E0A42F}"/>
          </ac:spMkLst>
        </pc:spChg>
        <pc:spChg chg="mod">
          <ac:chgData name="Yoel Kortick" userId="167978f5-7f40-4909-85d5-d4149554ad4e" providerId="ADAL" clId="{21DD1628-426D-4729-9075-73CF75C38A13}" dt="2024-01-03T09:35:34.335" v="9453" actId="14100"/>
          <ac:spMkLst>
            <pc:docMk/>
            <pc:sldMk cId="2370129783" sldId="1917"/>
            <ac:spMk id="4" creationId="{2490F34D-A7E2-4EA9-8B1A-78371A1F1CD1}"/>
          </ac:spMkLst>
        </pc:spChg>
        <pc:spChg chg="add">
          <ac:chgData name="Yoel Kortick" userId="167978f5-7f40-4909-85d5-d4149554ad4e" providerId="ADAL" clId="{21DD1628-426D-4729-9075-73CF75C38A13}" dt="2024-01-02T11:20:27.754" v="462" actId="11529"/>
          <ac:spMkLst>
            <pc:docMk/>
            <pc:sldMk cId="2370129783" sldId="1917"/>
            <ac:spMk id="6" creationId="{6449038A-E662-E558-9783-6FB22D622596}"/>
          </ac:spMkLst>
        </pc:spChg>
        <pc:spChg chg="add mod">
          <ac:chgData name="Yoel Kortick" userId="167978f5-7f40-4909-85d5-d4149554ad4e" providerId="ADAL" clId="{21DD1628-426D-4729-9075-73CF75C38A13}" dt="2024-01-03T09:31:29.966" v="9094"/>
          <ac:spMkLst>
            <pc:docMk/>
            <pc:sldMk cId="2370129783" sldId="1917"/>
            <ac:spMk id="7" creationId="{54DB749B-2C82-163F-10F3-01BD65E2D3ED}"/>
          </ac:spMkLst>
        </pc:spChg>
        <pc:spChg chg="del">
          <ac:chgData name="Yoel Kortick" userId="167978f5-7f40-4909-85d5-d4149554ad4e" providerId="ADAL" clId="{21DD1628-426D-4729-9075-73CF75C38A13}" dt="2024-01-02T11:19:17.984" v="454" actId="478"/>
          <ac:spMkLst>
            <pc:docMk/>
            <pc:sldMk cId="2370129783" sldId="1917"/>
            <ac:spMk id="8" creationId="{A8B7D853-E7D6-815E-9927-305C8DEC9799}"/>
          </ac:spMkLst>
        </pc:spChg>
        <pc:spChg chg="del">
          <ac:chgData name="Yoel Kortick" userId="167978f5-7f40-4909-85d5-d4149554ad4e" providerId="ADAL" clId="{21DD1628-426D-4729-9075-73CF75C38A13}" dt="2024-01-02T11:19:19.102" v="455" actId="478"/>
          <ac:spMkLst>
            <pc:docMk/>
            <pc:sldMk cId="2370129783" sldId="1917"/>
            <ac:spMk id="11" creationId="{2771A077-5769-21F7-297A-B10FC908CCD8}"/>
          </ac:spMkLst>
        </pc:spChg>
        <pc:picChg chg="add mod ord">
          <ac:chgData name="Yoel Kortick" userId="167978f5-7f40-4909-85d5-d4149554ad4e" providerId="ADAL" clId="{21DD1628-426D-4729-9075-73CF75C38A13}" dt="2024-01-02T11:20:20.010" v="461" actId="167"/>
          <ac:picMkLst>
            <pc:docMk/>
            <pc:sldMk cId="2370129783" sldId="1917"/>
            <ac:picMk id="5" creationId="{8464A354-05BE-E790-2239-9BFA199E52D2}"/>
          </ac:picMkLst>
        </pc:picChg>
        <pc:picChg chg="del">
          <ac:chgData name="Yoel Kortick" userId="167978f5-7f40-4909-85d5-d4149554ad4e" providerId="ADAL" clId="{21DD1628-426D-4729-9075-73CF75C38A13}" dt="2024-01-02T11:18:39.015" v="431" actId="478"/>
          <ac:picMkLst>
            <pc:docMk/>
            <pc:sldMk cId="2370129783" sldId="1917"/>
            <ac:picMk id="10" creationId="{7D44D52D-3FB9-25E4-93B4-5FA3D2E7922C}"/>
          </ac:picMkLst>
        </pc:picChg>
        <pc:cxnChg chg="add">
          <ac:chgData name="Yoel Kortick" userId="167978f5-7f40-4909-85d5-d4149554ad4e" providerId="ADAL" clId="{21DD1628-426D-4729-9075-73CF75C38A13}" dt="2024-01-02T11:20:58.016" v="516" actId="11529"/>
          <ac:cxnSpMkLst>
            <pc:docMk/>
            <pc:sldMk cId="2370129783" sldId="1917"/>
            <ac:cxnSpMk id="12" creationId="{6202EC88-D7FC-AA71-BE26-840CC587CEB0}"/>
          </ac:cxnSpMkLst>
        </pc:cxnChg>
        <pc:cxnChg chg="add mod">
          <ac:chgData name="Yoel Kortick" userId="167978f5-7f40-4909-85d5-d4149554ad4e" providerId="ADAL" clId="{21DD1628-426D-4729-9075-73CF75C38A13}" dt="2024-01-02T11:21:22.755" v="524" actId="1037"/>
          <ac:cxnSpMkLst>
            <pc:docMk/>
            <pc:sldMk cId="2370129783" sldId="1917"/>
            <ac:cxnSpMk id="13" creationId="{C19C4C2D-041C-621C-2520-55DC31C732B5}"/>
          </ac:cxnSpMkLst>
        </pc:cxnChg>
      </pc:sldChg>
      <pc:sldChg chg="delSp modSp mod">
        <pc:chgData name="Yoel Kortick" userId="167978f5-7f40-4909-85d5-d4149554ad4e" providerId="ADAL" clId="{21DD1628-426D-4729-9075-73CF75C38A13}" dt="2024-01-03T09:31:29.966" v="9094"/>
        <pc:sldMkLst>
          <pc:docMk/>
          <pc:sldMk cId="3828660448" sldId="1918"/>
        </pc:sldMkLst>
        <pc:spChg chg="mod">
          <ac:chgData name="Yoel Kortick" userId="167978f5-7f40-4909-85d5-d4149554ad4e" providerId="ADAL" clId="{21DD1628-426D-4729-9075-73CF75C38A13}" dt="2024-01-03T06:40:24.603" v="4600"/>
          <ac:spMkLst>
            <pc:docMk/>
            <pc:sldMk cId="3828660448" sldId="1918"/>
            <ac:spMk id="3" creationId="{4FC18B40-6547-41EC-8A0E-1C8F40E0A42F}"/>
          </ac:spMkLst>
        </pc:spChg>
        <pc:spChg chg="mod">
          <ac:chgData name="Yoel Kortick" userId="167978f5-7f40-4909-85d5-d4149554ad4e" providerId="ADAL" clId="{21DD1628-426D-4729-9075-73CF75C38A13}" dt="2024-01-03T09:31:29.966" v="9094"/>
          <ac:spMkLst>
            <pc:docMk/>
            <pc:sldMk cId="3828660448" sldId="1918"/>
            <ac:spMk id="4" creationId="{2490F34D-A7E2-4EA9-8B1A-78371A1F1CD1}"/>
          </ac:spMkLst>
        </pc:spChg>
        <pc:spChg chg="del">
          <ac:chgData name="Yoel Kortick" userId="167978f5-7f40-4909-85d5-d4149554ad4e" providerId="ADAL" clId="{21DD1628-426D-4729-9075-73CF75C38A13}" dt="2024-01-02T13:17:45.241" v="576" actId="478"/>
          <ac:spMkLst>
            <pc:docMk/>
            <pc:sldMk cId="3828660448" sldId="1918"/>
            <ac:spMk id="10" creationId="{6636D1CB-A192-D450-0379-FF4CB46B5330}"/>
          </ac:spMkLst>
        </pc:spChg>
        <pc:picChg chg="del">
          <ac:chgData name="Yoel Kortick" userId="167978f5-7f40-4909-85d5-d4149554ad4e" providerId="ADAL" clId="{21DD1628-426D-4729-9075-73CF75C38A13}" dt="2024-01-02T13:17:43.901" v="575" actId="478"/>
          <ac:picMkLst>
            <pc:docMk/>
            <pc:sldMk cId="3828660448" sldId="1918"/>
            <ac:picMk id="9" creationId="{4021B22B-6917-22D2-9146-5AB9CF2F6470}"/>
          </ac:picMkLst>
        </pc:picChg>
      </pc:sldChg>
      <pc:sldChg chg="addSp delSp modSp mod">
        <pc:chgData name="Yoel Kortick" userId="167978f5-7f40-4909-85d5-d4149554ad4e" providerId="ADAL" clId="{21DD1628-426D-4729-9075-73CF75C38A13}" dt="2024-01-03T09:31:29.966" v="9094"/>
        <pc:sldMkLst>
          <pc:docMk/>
          <pc:sldMk cId="155175924" sldId="1922"/>
        </pc:sldMkLst>
        <pc:spChg chg="del mod">
          <ac:chgData name="Yoel Kortick" userId="167978f5-7f40-4909-85d5-d4149554ad4e" providerId="ADAL" clId="{21DD1628-426D-4729-9075-73CF75C38A13}" dt="2024-01-03T07:49:20.034" v="6051" actId="478"/>
          <ac:spMkLst>
            <pc:docMk/>
            <pc:sldMk cId="155175924" sldId="1922"/>
            <ac:spMk id="2" creationId="{34EB2799-162B-BD6E-42E2-C8FB42275F79}"/>
          </ac:spMkLst>
        </pc:spChg>
        <pc:spChg chg="mod">
          <ac:chgData name="Yoel Kortick" userId="167978f5-7f40-4909-85d5-d4149554ad4e" providerId="ADAL" clId="{21DD1628-426D-4729-9075-73CF75C38A13}" dt="2024-01-03T08:15:18.343" v="6646"/>
          <ac:spMkLst>
            <pc:docMk/>
            <pc:sldMk cId="155175924" sldId="1922"/>
            <ac:spMk id="3" creationId="{4FC18B40-6547-41EC-8A0E-1C8F40E0A42F}"/>
          </ac:spMkLst>
        </pc:spChg>
        <pc:spChg chg="add mod">
          <ac:chgData name="Yoel Kortick" userId="167978f5-7f40-4909-85d5-d4149554ad4e" providerId="ADAL" clId="{21DD1628-426D-4729-9075-73CF75C38A13}" dt="2024-01-03T07:50:05.432" v="6062" actId="1036"/>
          <ac:spMkLst>
            <pc:docMk/>
            <pc:sldMk cId="155175924" sldId="1922"/>
            <ac:spMk id="7" creationId="{AA55DE69-1D40-F406-C3FE-9C6343330DE6}"/>
          </ac:spMkLst>
        </pc:spChg>
        <pc:spChg chg="add">
          <ac:chgData name="Yoel Kortick" userId="167978f5-7f40-4909-85d5-d4149554ad4e" providerId="ADAL" clId="{21DD1628-426D-4729-9075-73CF75C38A13}" dt="2024-01-03T07:49:58.336" v="6055" actId="11529"/>
          <ac:spMkLst>
            <pc:docMk/>
            <pc:sldMk cId="155175924" sldId="1922"/>
            <ac:spMk id="8" creationId="{A306E2EC-DA29-B52F-0D51-CE12AA4C9DB7}"/>
          </ac:spMkLst>
        </pc:spChg>
        <pc:spChg chg="add mod">
          <ac:chgData name="Yoel Kortick" userId="167978f5-7f40-4909-85d5-d4149554ad4e" providerId="ADAL" clId="{21DD1628-426D-4729-9075-73CF75C38A13}" dt="2024-01-03T07:50:11.952" v="6108" actId="1038"/>
          <ac:spMkLst>
            <pc:docMk/>
            <pc:sldMk cId="155175924" sldId="1922"/>
            <ac:spMk id="9" creationId="{E9DC4BBE-5A2F-E4AF-E091-8DAE872C2EE7}"/>
          </ac:spMkLst>
        </pc:spChg>
        <pc:spChg chg="mod">
          <ac:chgData name="Yoel Kortick" userId="167978f5-7f40-4909-85d5-d4149554ad4e" providerId="ADAL" clId="{21DD1628-426D-4729-9075-73CF75C38A13}" dt="2024-01-03T07:49:18.594" v="6050" actId="20577"/>
          <ac:spMkLst>
            <pc:docMk/>
            <pc:sldMk cId="155175924" sldId="1922"/>
            <ac:spMk id="10" creationId="{19E9D55E-0049-4072-9DC2-48193A586191}"/>
          </ac:spMkLst>
        </pc:spChg>
        <pc:spChg chg="add mod">
          <ac:chgData name="Yoel Kortick" userId="167978f5-7f40-4909-85d5-d4149554ad4e" providerId="ADAL" clId="{21DD1628-426D-4729-9075-73CF75C38A13}" dt="2024-01-03T09:31:29.966" v="9094"/>
          <ac:spMkLst>
            <pc:docMk/>
            <pc:sldMk cId="155175924" sldId="1922"/>
            <ac:spMk id="11" creationId="{839BC012-4928-F183-D92C-F688AF9E444E}"/>
          </ac:spMkLst>
        </pc:spChg>
        <pc:picChg chg="del">
          <ac:chgData name="Yoel Kortick" userId="167978f5-7f40-4909-85d5-d4149554ad4e" providerId="ADAL" clId="{21DD1628-426D-4729-9075-73CF75C38A13}" dt="2024-01-03T07:49:20.466" v="6052" actId="478"/>
          <ac:picMkLst>
            <pc:docMk/>
            <pc:sldMk cId="155175924" sldId="1922"/>
            <ac:picMk id="5" creationId="{F1A371A5-9C26-8C57-9CDE-36EFADD2F637}"/>
          </ac:picMkLst>
        </pc:picChg>
        <pc:picChg chg="add mod">
          <ac:chgData name="Yoel Kortick" userId="167978f5-7f40-4909-85d5-d4149554ad4e" providerId="ADAL" clId="{21DD1628-426D-4729-9075-73CF75C38A13}" dt="2024-01-03T07:50:14.693" v="6109" actId="208"/>
          <ac:picMkLst>
            <pc:docMk/>
            <pc:sldMk cId="155175924" sldId="1922"/>
            <ac:picMk id="6" creationId="{A480F2A3-5149-5A5D-A515-29CCEA19C55D}"/>
          </ac:picMkLst>
        </pc:picChg>
      </pc:sldChg>
      <pc:sldChg chg="addSp delSp modSp mod">
        <pc:chgData name="Yoel Kortick" userId="167978f5-7f40-4909-85d5-d4149554ad4e" providerId="ADAL" clId="{21DD1628-426D-4729-9075-73CF75C38A13}" dt="2024-01-03T09:31:29.966" v="9094"/>
        <pc:sldMkLst>
          <pc:docMk/>
          <pc:sldMk cId="1969600818" sldId="1926"/>
        </pc:sldMkLst>
        <pc:spChg chg="mod">
          <ac:chgData name="Yoel Kortick" userId="167978f5-7f40-4909-85d5-d4149554ad4e" providerId="ADAL" clId="{21DD1628-426D-4729-9075-73CF75C38A13}" dt="2024-01-03T08:15:18.343" v="6646"/>
          <ac:spMkLst>
            <pc:docMk/>
            <pc:sldMk cId="1969600818" sldId="1926"/>
            <ac:spMk id="3" creationId="{4FC18B40-6547-41EC-8A0E-1C8F40E0A42F}"/>
          </ac:spMkLst>
        </pc:spChg>
        <pc:spChg chg="add mod">
          <ac:chgData name="Yoel Kortick" userId="167978f5-7f40-4909-85d5-d4149554ad4e" providerId="ADAL" clId="{21DD1628-426D-4729-9075-73CF75C38A13}" dt="2024-01-03T09:31:29.966" v="9094"/>
          <ac:spMkLst>
            <pc:docMk/>
            <pc:sldMk cId="1969600818" sldId="1926"/>
            <ac:spMk id="5" creationId="{CFAEB691-0E4B-374A-74B8-C12642762F59}"/>
          </ac:spMkLst>
        </pc:spChg>
        <pc:spChg chg="add mod">
          <ac:chgData name="Yoel Kortick" userId="167978f5-7f40-4909-85d5-d4149554ad4e" providerId="ADAL" clId="{21DD1628-426D-4729-9075-73CF75C38A13}" dt="2024-01-03T07:55:01.335" v="6323" actId="14100"/>
          <ac:spMkLst>
            <pc:docMk/>
            <pc:sldMk cId="1969600818" sldId="1926"/>
            <ac:spMk id="7" creationId="{7201FB88-4B40-9EC9-494E-3A5C7F81B7ED}"/>
          </ac:spMkLst>
        </pc:spChg>
        <pc:spChg chg="del">
          <ac:chgData name="Yoel Kortick" userId="167978f5-7f40-4909-85d5-d4149554ad4e" providerId="ADAL" clId="{21DD1628-426D-4729-9075-73CF75C38A13}" dt="2024-01-03T07:53:48.935" v="6290" actId="478"/>
          <ac:spMkLst>
            <pc:docMk/>
            <pc:sldMk cId="1969600818" sldId="1926"/>
            <ac:spMk id="8" creationId="{375A2D0F-B8C5-AC95-69BB-D7CE05010BDE}"/>
          </ac:spMkLst>
        </pc:spChg>
        <pc:spChg chg="del">
          <ac:chgData name="Yoel Kortick" userId="167978f5-7f40-4909-85d5-d4149554ad4e" providerId="ADAL" clId="{21DD1628-426D-4729-9075-73CF75C38A13}" dt="2024-01-03T07:53:52.433" v="6291" actId="478"/>
          <ac:spMkLst>
            <pc:docMk/>
            <pc:sldMk cId="1969600818" sldId="1926"/>
            <ac:spMk id="9" creationId="{8F29BE01-4E95-6027-5536-08841D536DE3}"/>
          </ac:spMkLst>
        </pc:spChg>
        <pc:spChg chg="mod">
          <ac:chgData name="Yoel Kortick" userId="167978f5-7f40-4909-85d5-d4149554ad4e" providerId="ADAL" clId="{21DD1628-426D-4729-9075-73CF75C38A13}" dt="2024-01-03T09:31:29.966" v="9094"/>
          <ac:spMkLst>
            <pc:docMk/>
            <pc:sldMk cId="1969600818" sldId="1926"/>
            <ac:spMk id="10" creationId="{19E9D55E-0049-4072-9DC2-48193A586191}"/>
          </ac:spMkLst>
        </pc:spChg>
        <pc:spChg chg="del">
          <ac:chgData name="Yoel Kortick" userId="167978f5-7f40-4909-85d5-d4149554ad4e" providerId="ADAL" clId="{21DD1628-426D-4729-9075-73CF75C38A13}" dt="2024-01-03T07:53:53.614" v="6292" actId="478"/>
          <ac:spMkLst>
            <pc:docMk/>
            <pc:sldMk cId="1969600818" sldId="1926"/>
            <ac:spMk id="11" creationId="{4EED4CC4-255B-4619-BC65-8C5F38B3930E}"/>
          </ac:spMkLst>
        </pc:spChg>
        <pc:spChg chg="add mod">
          <ac:chgData name="Yoel Kortick" userId="167978f5-7f40-4909-85d5-d4149554ad4e" providerId="ADAL" clId="{21DD1628-426D-4729-9075-73CF75C38A13}" dt="2024-01-03T07:55:07.130" v="6349" actId="1036"/>
          <ac:spMkLst>
            <pc:docMk/>
            <pc:sldMk cId="1969600818" sldId="1926"/>
            <ac:spMk id="14" creationId="{71932DB8-B00B-3768-4124-7749E0D393E5}"/>
          </ac:spMkLst>
        </pc:spChg>
        <pc:picChg chg="add mod">
          <ac:chgData name="Yoel Kortick" userId="167978f5-7f40-4909-85d5-d4149554ad4e" providerId="ADAL" clId="{21DD1628-426D-4729-9075-73CF75C38A13}" dt="2024-01-03T07:55:10.803" v="6350" actId="208"/>
          <ac:picMkLst>
            <pc:docMk/>
            <pc:sldMk cId="1969600818" sldId="1926"/>
            <ac:picMk id="4" creationId="{E3D26327-8A3A-9872-9908-5A625CCB3700}"/>
          </ac:picMkLst>
        </pc:picChg>
        <pc:picChg chg="del mod">
          <ac:chgData name="Yoel Kortick" userId="167978f5-7f40-4909-85d5-d4149554ad4e" providerId="ADAL" clId="{21DD1628-426D-4729-9075-73CF75C38A13}" dt="2024-01-03T07:52:08.161" v="6226" actId="478"/>
          <ac:picMkLst>
            <pc:docMk/>
            <pc:sldMk cId="1969600818" sldId="1926"/>
            <ac:picMk id="6" creationId="{B596A2F2-C7A6-E3C6-E50E-5538B11C89BE}"/>
          </ac:picMkLst>
        </pc:picChg>
        <pc:picChg chg="add mod">
          <ac:chgData name="Yoel Kortick" userId="167978f5-7f40-4909-85d5-d4149554ad4e" providerId="ADAL" clId="{21DD1628-426D-4729-9075-73CF75C38A13}" dt="2024-01-03T07:55:17.134" v="6353" actId="208"/>
          <ac:picMkLst>
            <pc:docMk/>
            <pc:sldMk cId="1969600818" sldId="1926"/>
            <ac:picMk id="13" creationId="{DEA142B7-444C-436D-4CD4-B8E46CDBD9C6}"/>
          </ac:picMkLst>
        </pc:picChg>
      </pc:sldChg>
      <pc:sldChg chg="modSp mod">
        <pc:chgData name="Yoel Kortick" userId="167978f5-7f40-4909-85d5-d4149554ad4e" providerId="ADAL" clId="{21DD1628-426D-4729-9075-73CF75C38A13}" dt="2024-01-03T06:40:15.888" v="4599" actId="14100"/>
        <pc:sldMkLst>
          <pc:docMk/>
          <pc:sldMk cId="732818305" sldId="1935"/>
        </pc:sldMkLst>
        <pc:spChg chg="mod">
          <ac:chgData name="Yoel Kortick" userId="167978f5-7f40-4909-85d5-d4149554ad4e" providerId="ADAL" clId="{21DD1628-426D-4729-9075-73CF75C38A13}" dt="2024-01-03T06:40:15.888" v="4599" actId="14100"/>
          <ac:spMkLst>
            <pc:docMk/>
            <pc:sldMk cId="732818305" sldId="1935"/>
            <ac:spMk id="3" creationId="{440E2C51-CB70-4EE1-8E6B-DADCB74DEC44}"/>
          </ac:spMkLst>
        </pc:spChg>
      </pc:sldChg>
      <pc:sldChg chg="modSp">
        <pc:chgData name="Yoel Kortick" userId="167978f5-7f40-4909-85d5-d4149554ad4e" providerId="ADAL" clId="{21DD1628-426D-4729-9075-73CF75C38A13}" dt="2024-01-03T08:15:18.343" v="6646"/>
        <pc:sldMkLst>
          <pc:docMk/>
          <pc:sldMk cId="947444753" sldId="1936"/>
        </pc:sldMkLst>
        <pc:spChg chg="mod">
          <ac:chgData name="Yoel Kortick" userId="167978f5-7f40-4909-85d5-d4149554ad4e" providerId="ADAL" clId="{21DD1628-426D-4729-9075-73CF75C38A13}" dt="2024-01-03T08:15:18.343" v="6646"/>
          <ac:spMkLst>
            <pc:docMk/>
            <pc:sldMk cId="947444753" sldId="1936"/>
            <ac:spMk id="3" creationId="{440E2C51-CB70-4EE1-8E6B-DADCB74DEC44}"/>
          </ac:spMkLst>
        </pc:spChg>
      </pc:sldChg>
      <pc:sldChg chg="delSp modSp mod ord">
        <pc:chgData name="Yoel Kortick" userId="167978f5-7f40-4909-85d5-d4149554ad4e" providerId="ADAL" clId="{21DD1628-426D-4729-9075-73CF75C38A13}" dt="2024-01-03T09:44:19.550" v="9631" actId="20577"/>
        <pc:sldMkLst>
          <pc:docMk/>
          <pc:sldMk cId="4076534036" sldId="1939"/>
        </pc:sldMkLst>
        <pc:spChg chg="mod">
          <ac:chgData name="Yoel Kortick" userId="167978f5-7f40-4909-85d5-d4149554ad4e" providerId="ADAL" clId="{21DD1628-426D-4729-9075-73CF75C38A13}" dt="2024-01-03T08:15:18.343" v="6646"/>
          <ac:spMkLst>
            <pc:docMk/>
            <pc:sldMk cId="4076534036" sldId="1939"/>
            <ac:spMk id="3" creationId="{4FC18B40-6547-41EC-8A0E-1C8F40E0A42F}"/>
          </ac:spMkLst>
        </pc:spChg>
        <pc:spChg chg="mod">
          <ac:chgData name="Yoel Kortick" userId="167978f5-7f40-4909-85d5-d4149554ad4e" providerId="ADAL" clId="{21DD1628-426D-4729-9075-73CF75C38A13}" dt="2024-01-03T09:44:19.550" v="9631" actId="20577"/>
          <ac:spMkLst>
            <pc:docMk/>
            <pc:sldMk cId="4076534036" sldId="1939"/>
            <ac:spMk id="10" creationId="{19E9D55E-0049-4072-9DC2-48193A586191}"/>
          </ac:spMkLst>
        </pc:spChg>
        <pc:picChg chg="del">
          <ac:chgData name="Yoel Kortick" userId="167978f5-7f40-4909-85d5-d4149554ad4e" providerId="ADAL" clId="{21DD1628-426D-4729-9075-73CF75C38A13}" dt="2024-01-03T07:23:33.989" v="5736" actId="478"/>
          <ac:picMkLst>
            <pc:docMk/>
            <pc:sldMk cId="4076534036" sldId="1939"/>
            <ac:picMk id="4" creationId="{F939997C-7D2F-B801-7230-318442B3A937}"/>
          </ac:picMkLst>
        </pc:picChg>
      </pc:sldChg>
      <pc:sldChg chg="addSp delSp modSp mod">
        <pc:chgData name="Yoel Kortick" userId="167978f5-7f40-4909-85d5-d4149554ad4e" providerId="ADAL" clId="{21DD1628-426D-4729-9075-73CF75C38A13}" dt="2024-01-03T08:15:18.343" v="6646"/>
        <pc:sldMkLst>
          <pc:docMk/>
          <pc:sldMk cId="659316361" sldId="1976"/>
        </pc:sldMkLst>
        <pc:spChg chg="mod">
          <ac:chgData name="Yoel Kortick" userId="167978f5-7f40-4909-85d5-d4149554ad4e" providerId="ADAL" clId="{21DD1628-426D-4729-9075-73CF75C38A13}" dt="2024-01-03T08:15:18.343" v="6646"/>
          <ac:spMkLst>
            <pc:docMk/>
            <pc:sldMk cId="659316361" sldId="1976"/>
            <ac:spMk id="3" creationId="{4FC18B40-6547-41EC-8A0E-1C8F40E0A42F}"/>
          </ac:spMkLst>
        </pc:spChg>
        <pc:spChg chg="mod">
          <ac:chgData name="Yoel Kortick" userId="167978f5-7f40-4909-85d5-d4149554ad4e" providerId="ADAL" clId="{21DD1628-426D-4729-9075-73CF75C38A13}" dt="2024-01-03T07:58:46.734" v="6434" actId="14100"/>
          <ac:spMkLst>
            <pc:docMk/>
            <pc:sldMk cId="659316361" sldId="1976"/>
            <ac:spMk id="5" creationId="{3DD46861-DF7A-2403-0037-920041155781}"/>
          </ac:spMkLst>
        </pc:spChg>
        <pc:spChg chg="mod">
          <ac:chgData name="Yoel Kortick" userId="167978f5-7f40-4909-85d5-d4149554ad4e" providerId="ADAL" clId="{21DD1628-426D-4729-9075-73CF75C38A13}" dt="2024-01-03T07:58:50.483" v="6435" actId="1076"/>
          <ac:spMkLst>
            <pc:docMk/>
            <pc:sldMk cId="659316361" sldId="1976"/>
            <ac:spMk id="7" creationId="{3FBD1505-52D3-1582-8A8D-2CDCE0840E90}"/>
          </ac:spMkLst>
        </pc:spChg>
        <pc:spChg chg="mod">
          <ac:chgData name="Yoel Kortick" userId="167978f5-7f40-4909-85d5-d4149554ad4e" providerId="ADAL" clId="{21DD1628-426D-4729-9075-73CF75C38A13}" dt="2024-01-03T07:56:19.851" v="6429" actId="33524"/>
          <ac:spMkLst>
            <pc:docMk/>
            <pc:sldMk cId="659316361" sldId="1976"/>
            <ac:spMk id="16" creationId="{B2EAFB0F-283B-6DD5-8EF5-A3939B56B78E}"/>
          </ac:spMkLst>
        </pc:spChg>
        <pc:picChg chg="add mod ord">
          <ac:chgData name="Yoel Kortick" userId="167978f5-7f40-4909-85d5-d4149554ad4e" providerId="ADAL" clId="{21DD1628-426D-4729-9075-73CF75C38A13}" dt="2024-01-03T07:58:40.993" v="6432" actId="167"/>
          <ac:picMkLst>
            <pc:docMk/>
            <pc:sldMk cId="659316361" sldId="1976"/>
            <ac:picMk id="4" creationId="{4F4D314D-F1C0-EFA3-1917-D5B610BA5722}"/>
          </ac:picMkLst>
        </pc:picChg>
        <pc:picChg chg="del">
          <ac:chgData name="Yoel Kortick" userId="167978f5-7f40-4909-85d5-d4149554ad4e" providerId="ADAL" clId="{21DD1628-426D-4729-9075-73CF75C38A13}" dt="2024-01-03T07:56:16.284" v="6428" actId="478"/>
          <ac:picMkLst>
            <pc:docMk/>
            <pc:sldMk cId="659316361" sldId="1976"/>
            <ac:picMk id="6" creationId="{26476C19-A02D-A0A6-B9F7-7D77F74ACE9C}"/>
          </ac:picMkLst>
        </pc:picChg>
      </pc:sldChg>
      <pc:sldChg chg="modSp">
        <pc:chgData name="Yoel Kortick" userId="167978f5-7f40-4909-85d5-d4149554ad4e" providerId="ADAL" clId="{21DD1628-426D-4729-9075-73CF75C38A13}" dt="2024-01-03T08:19:38.307" v="6657"/>
        <pc:sldMkLst>
          <pc:docMk/>
          <pc:sldMk cId="529348470" sldId="1995"/>
        </pc:sldMkLst>
        <pc:spChg chg="mod">
          <ac:chgData name="Yoel Kortick" userId="167978f5-7f40-4909-85d5-d4149554ad4e" providerId="ADAL" clId="{21DD1628-426D-4729-9075-73CF75C38A13}" dt="2024-01-03T08:19:38.307" v="6657"/>
          <ac:spMkLst>
            <pc:docMk/>
            <pc:sldMk cId="529348470" sldId="1995"/>
            <ac:spMk id="3" creationId="{440E2C51-CB70-4EE1-8E6B-DADCB74DEC44}"/>
          </ac:spMkLst>
        </pc:spChg>
      </pc:sldChg>
      <pc:sldChg chg="delSp modSp mod">
        <pc:chgData name="Yoel Kortick" userId="167978f5-7f40-4909-85d5-d4149554ad4e" providerId="ADAL" clId="{21DD1628-426D-4729-9075-73CF75C38A13}" dt="2024-01-03T09:31:29.966" v="9094"/>
        <pc:sldMkLst>
          <pc:docMk/>
          <pc:sldMk cId="2945707853" sldId="1996"/>
        </pc:sldMkLst>
        <pc:spChg chg="mod">
          <ac:chgData name="Yoel Kortick" userId="167978f5-7f40-4909-85d5-d4149554ad4e" providerId="ADAL" clId="{21DD1628-426D-4729-9075-73CF75C38A13}" dt="2024-01-03T08:19:38.307" v="6657"/>
          <ac:spMkLst>
            <pc:docMk/>
            <pc:sldMk cId="2945707853" sldId="1996"/>
            <ac:spMk id="3" creationId="{4FC18B40-6547-41EC-8A0E-1C8F40E0A42F}"/>
          </ac:spMkLst>
        </pc:spChg>
        <pc:spChg chg="mod">
          <ac:chgData name="Yoel Kortick" userId="167978f5-7f40-4909-85d5-d4149554ad4e" providerId="ADAL" clId="{21DD1628-426D-4729-9075-73CF75C38A13}" dt="2024-01-03T09:31:29.966" v="9094"/>
          <ac:spMkLst>
            <pc:docMk/>
            <pc:sldMk cId="2945707853" sldId="1996"/>
            <ac:spMk id="10" creationId="{19E9D55E-0049-4072-9DC2-48193A586191}"/>
          </ac:spMkLst>
        </pc:spChg>
        <pc:picChg chg="del">
          <ac:chgData name="Yoel Kortick" userId="167978f5-7f40-4909-85d5-d4149554ad4e" providerId="ADAL" clId="{21DD1628-426D-4729-9075-73CF75C38A13}" dt="2024-01-03T08:19:42.375" v="6659" actId="478"/>
          <ac:picMkLst>
            <pc:docMk/>
            <pc:sldMk cId="2945707853" sldId="1996"/>
            <ac:picMk id="4" creationId="{F1B08F2C-FF0A-0B6B-F840-4EF40C17D076}"/>
          </ac:picMkLst>
        </pc:picChg>
      </pc:sldChg>
      <pc:sldChg chg="modSp mod">
        <pc:chgData name="Yoel Kortick" userId="167978f5-7f40-4909-85d5-d4149554ad4e" providerId="ADAL" clId="{21DD1628-426D-4729-9075-73CF75C38A13}" dt="2024-01-03T09:31:06.164" v="9093" actId="20577"/>
        <pc:sldMkLst>
          <pc:docMk/>
          <pc:sldMk cId="1269053929" sldId="1997"/>
        </pc:sldMkLst>
        <pc:spChg chg="mod">
          <ac:chgData name="Yoel Kortick" userId="167978f5-7f40-4909-85d5-d4149554ad4e" providerId="ADAL" clId="{21DD1628-426D-4729-9075-73CF75C38A13}" dt="2024-01-03T09:31:06.164" v="9093" actId="20577"/>
          <ac:spMkLst>
            <pc:docMk/>
            <pc:sldMk cId="1269053929" sldId="1997"/>
            <ac:spMk id="4" creationId="{2490F34D-A7E2-4EA9-8B1A-78371A1F1CD1}"/>
          </ac:spMkLst>
        </pc:spChg>
      </pc:sldChg>
      <pc:sldChg chg="delSp modSp mod">
        <pc:chgData name="Yoel Kortick" userId="167978f5-7f40-4909-85d5-d4149554ad4e" providerId="ADAL" clId="{21DD1628-426D-4729-9075-73CF75C38A13}" dt="2024-01-03T09:31:29.966" v="9094"/>
        <pc:sldMkLst>
          <pc:docMk/>
          <pc:sldMk cId="1356658148" sldId="1999"/>
        </pc:sldMkLst>
        <pc:spChg chg="del">
          <ac:chgData name="Yoel Kortick" userId="167978f5-7f40-4909-85d5-d4149554ad4e" providerId="ADAL" clId="{21DD1628-426D-4729-9075-73CF75C38A13}" dt="2024-01-02T13:23:43.450" v="609" actId="478"/>
          <ac:spMkLst>
            <pc:docMk/>
            <pc:sldMk cId="1356658148" sldId="1999"/>
            <ac:spMk id="2" creationId="{3D4AF8BD-1442-4618-6610-06F5B8E44175}"/>
          </ac:spMkLst>
        </pc:spChg>
        <pc:spChg chg="mod">
          <ac:chgData name="Yoel Kortick" userId="167978f5-7f40-4909-85d5-d4149554ad4e" providerId="ADAL" clId="{21DD1628-426D-4729-9075-73CF75C38A13}" dt="2024-01-03T06:40:30.293" v="4601"/>
          <ac:spMkLst>
            <pc:docMk/>
            <pc:sldMk cId="1356658148" sldId="1999"/>
            <ac:spMk id="3" creationId="{4FC18B40-6547-41EC-8A0E-1C8F40E0A42F}"/>
          </ac:spMkLst>
        </pc:spChg>
        <pc:spChg chg="mod">
          <ac:chgData name="Yoel Kortick" userId="167978f5-7f40-4909-85d5-d4149554ad4e" providerId="ADAL" clId="{21DD1628-426D-4729-9075-73CF75C38A13}" dt="2024-01-03T09:31:29.966" v="9094"/>
          <ac:spMkLst>
            <pc:docMk/>
            <pc:sldMk cId="1356658148" sldId="1999"/>
            <ac:spMk id="4" creationId="{2490F34D-A7E2-4EA9-8B1A-78371A1F1CD1}"/>
          </ac:spMkLst>
        </pc:spChg>
        <pc:spChg chg="del">
          <ac:chgData name="Yoel Kortick" userId="167978f5-7f40-4909-85d5-d4149554ad4e" providerId="ADAL" clId="{21DD1628-426D-4729-9075-73CF75C38A13}" dt="2024-01-02T13:23:41.918" v="607" actId="478"/>
          <ac:spMkLst>
            <pc:docMk/>
            <pc:sldMk cId="1356658148" sldId="1999"/>
            <ac:spMk id="7" creationId="{3593285D-90C0-0E29-FD44-164100EDE382}"/>
          </ac:spMkLst>
        </pc:spChg>
        <pc:picChg chg="del">
          <ac:chgData name="Yoel Kortick" userId="167978f5-7f40-4909-85d5-d4149554ad4e" providerId="ADAL" clId="{21DD1628-426D-4729-9075-73CF75C38A13}" dt="2024-01-02T13:23:40.537" v="606" actId="478"/>
          <ac:picMkLst>
            <pc:docMk/>
            <pc:sldMk cId="1356658148" sldId="1999"/>
            <ac:picMk id="8" creationId="{3DD86C47-737D-712E-7923-8A5EE0DA2E79}"/>
          </ac:picMkLst>
        </pc:picChg>
        <pc:cxnChg chg="del">
          <ac:chgData name="Yoel Kortick" userId="167978f5-7f40-4909-85d5-d4149554ad4e" providerId="ADAL" clId="{21DD1628-426D-4729-9075-73CF75C38A13}" dt="2024-01-02T13:23:42.755" v="608" actId="478"/>
          <ac:cxnSpMkLst>
            <pc:docMk/>
            <pc:sldMk cId="1356658148" sldId="1999"/>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654802575" sldId="2000"/>
        </pc:sldMkLst>
        <pc:spChg chg="mod">
          <ac:chgData name="Yoel Kortick" userId="167978f5-7f40-4909-85d5-d4149554ad4e" providerId="ADAL" clId="{21DD1628-426D-4729-9075-73CF75C38A13}" dt="2024-01-03T06:45:04.146" v="4691"/>
          <ac:spMkLst>
            <pc:docMk/>
            <pc:sldMk cId="654802575" sldId="2000"/>
            <ac:spMk id="3" creationId="{4FC18B40-6547-41EC-8A0E-1C8F40E0A42F}"/>
          </ac:spMkLst>
        </pc:spChg>
        <pc:spChg chg="mod">
          <ac:chgData name="Yoel Kortick" userId="167978f5-7f40-4909-85d5-d4149554ad4e" providerId="ADAL" clId="{21DD1628-426D-4729-9075-73CF75C38A13}" dt="2024-01-03T09:31:29.966" v="9094"/>
          <ac:spMkLst>
            <pc:docMk/>
            <pc:sldMk cId="654802575" sldId="2000"/>
            <ac:spMk id="4" creationId="{2490F34D-A7E2-4EA9-8B1A-78371A1F1CD1}"/>
          </ac:spMkLst>
        </pc:spChg>
        <pc:spChg chg="add">
          <ac:chgData name="Yoel Kortick" userId="167978f5-7f40-4909-85d5-d4149554ad4e" providerId="ADAL" clId="{21DD1628-426D-4729-9075-73CF75C38A13}" dt="2024-01-02T13:28:14.220" v="694" actId="11529"/>
          <ac:spMkLst>
            <pc:docMk/>
            <pc:sldMk cId="654802575" sldId="2000"/>
            <ac:spMk id="6" creationId="{0EAC68BD-B9F3-DF73-A361-A4287AFDD390}"/>
          </ac:spMkLst>
        </pc:spChg>
        <pc:picChg chg="add mod ord">
          <ac:chgData name="Yoel Kortick" userId="167978f5-7f40-4909-85d5-d4149554ad4e" providerId="ADAL" clId="{21DD1628-426D-4729-9075-73CF75C38A13}" dt="2024-01-02T13:28:07.150" v="693" actId="167"/>
          <ac:picMkLst>
            <pc:docMk/>
            <pc:sldMk cId="654802575" sldId="2000"/>
            <ac:picMk id="5" creationId="{94A5D637-3D59-6FA2-ACA5-7DCCE4039F40}"/>
          </ac:picMkLst>
        </pc:picChg>
        <pc:picChg chg="del">
          <ac:chgData name="Yoel Kortick" userId="167978f5-7f40-4909-85d5-d4149554ad4e" providerId="ADAL" clId="{21DD1628-426D-4729-9075-73CF75C38A13}" dt="2024-01-02T13:26:30.175" v="670" actId="478"/>
          <ac:picMkLst>
            <pc:docMk/>
            <pc:sldMk cId="654802575" sldId="2000"/>
            <ac:picMk id="10" creationId="{382E7F03-CF31-CE55-E520-145409A8D727}"/>
          </ac:picMkLst>
        </pc:picChg>
        <pc:cxnChg chg="del">
          <ac:chgData name="Yoel Kortick" userId="167978f5-7f40-4909-85d5-d4149554ad4e" providerId="ADAL" clId="{21DD1628-426D-4729-9075-73CF75C38A13}" dt="2024-01-02T13:26:30.175" v="670" actId="478"/>
          <ac:cxnSpMkLst>
            <pc:docMk/>
            <pc:sldMk cId="654802575" sldId="2000"/>
            <ac:cxnSpMk id="13" creationId="{0C3B1D19-4A57-D71B-E563-4D8626F045AC}"/>
          </ac:cxnSpMkLst>
        </pc:cxnChg>
      </pc:sldChg>
      <pc:sldChg chg="addSp delSp modSp mod">
        <pc:chgData name="Yoel Kortick" userId="167978f5-7f40-4909-85d5-d4149554ad4e" providerId="ADAL" clId="{21DD1628-426D-4729-9075-73CF75C38A13}" dt="2024-01-03T09:31:29.966" v="9094"/>
        <pc:sldMkLst>
          <pc:docMk/>
          <pc:sldMk cId="946172633" sldId="2001"/>
        </pc:sldMkLst>
        <pc:spChg chg="add mod">
          <ac:chgData name="Yoel Kortick" userId="167978f5-7f40-4909-85d5-d4149554ad4e" providerId="ADAL" clId="{21DD1628-426D-4729-9075-73CF75C38A13}" dt="2024-01-03T06:22:06.765" v="4127" actId="1076"/>
          <ac:spMkLst>
            <pc:docMk/>
            <pc:sldMk cId="946172633" sldId="2001"/>
            <ac:spMk id="2" creationId="{E0C8A633-5E00-41C2-F1A3-D6FCF18D210F}"/>
          </ac:spMkLst>
        </pc:spChg>
        <pc:spChg chg="mod">
          <ac:chgData name="Yoel Kortick" userId="167978f5-7f40-4909-85d5-d4149554ad4e" providerId="ADAL" clId="{21DD1628-426D-4729-9075-73CF75C38A13}" dt="2024-01-03T06:50:53.733" v="4849"/>
          <ac:spMkLst>
            <pc:docMk/>
            <pc:sldMk cId="946172633" sldId="2001"/>
            <ac:spMk id="3" creationId="{4FC18B40-6547-41EC-8A0E-1C8F40E0A42F}"/>
          </ac:spMkLst>
        </pc:spChg>
        <pc:spChg chg="mod">
          <ac:chgData name="Yoel Kortick" userId="167978f5-7f40-4909-85d5-d4149554ad4e" providerId="ADAL" clId="{21DD1628-426D-4729-9075-73CF75C38A13}" dt="2024-01-03T09:31:29.966" v="9094"/>
          <ac:spMkLst>
            <pc:docMk/>
            <pc:sldMk cId="946172633" sldId="2001"/>
            <ac:spMk id="4" creationId="{2490F34D-A7E2-4EA9-8B1A-78371A1F1CD1}"/>
          </ac:spMkLst>
        </pc:spChg>
        <pc:spChg chg="del">
          <ac:chgData name="Yoel Kortick" userId="167978f5-7f40-4909-85d5-d4149554ad4e" providerId="ADAL" clId="{21DD1628-426D-4729-9075-73CF75C38A13}" dt="2024-01-02T15:13:38.483" v="1580" actId="478"/>
          <ac:spMkLst>
            <pc:docMk/>
            <pc:sldMk cId="946172633" sldId="2001"/>
            <ac:spMk id="7" creationId="{6796FFAF-880B-A727-52DA-5F9FA791BF06}"/>
          </ac:spMkLst>
        </pc:spChg>
        <pc:picChg chg="del">
          <ac:chgData name="Yoel Kortick" userId="167978f5-7f40-4909-85d5-d4149554ad4e" providerId="ADAL" clId="{21DD1628-426D-4729-9075-73CF75C38A13}" dt="2024-01-02T15:13:32.014" v="1579" actId="478"/>
          <ac:picMkLst>
            <pc:docMk/>
            <pc:sldMk cId="946172633" sldId="2001"/>
            <ac:picMk id="9" creationId="{851F4F1B-01C4-126D-1FEE-D18A3E835152}"/>
          </ac:picMkLst>
        </pc:picChg>
      </pc:sldChg>
      <pc:sldChg chg="addSp delSp modSp mod">
        <pc:chgData name="Yoel Kortick" userId="167978f5-7f40-4909-85d5-d4149554ad4e" providerId="ADAL" clId="{21DD1628-426D-4729-9075-73CF75C38A13}" dt="2024-01-03T09:31:29.966" v="9094"/>
        <pc:sldMkLst>
          <pc:docMk/>
          <pc:sldMk cId="130197306" sldId="2003"/>
        </pc:sldMkLst>
        <pc:spChg chg="mod">
          <ac:chgData name="Yoel Kortick" userId="167978f5-7f40-4909-85d5-d4149554ad4e" providerId="ADAL" clId="{21DD1628-426D-4729-9075-73CF75C38A13}" dt="2024-01-03T08:19:38.307" v="6657"/>
          <ac:spMkLst>
            <pc:docMk/>
            <pc:sldMk cId="130197306" sldId="2003"/>
            <ac:spMk id="3" creationId="{4FC18B40-6547-41EC-8A0E-1C8F40E0A42F}"/>
          </ac:spMkLst>
        </pc:spChg>
        <pc:spChg chg="mod">
          <ac:chgData name="Yoel Kortick" userId="167978f5-7f40-4909-85d5-d4149554ad4e" providerId="ADAL" clId="{21DD1628-426D-4729-9075-73CF75C38A13}" dt="2024-01-03T08:33:19.875" v="7709" actId="1036"/>
          <ac:spMkLst>
            <pc:docMk/>
            <pc:sldMk cId="130197306" sldId="2003"/>
            <ac:spMk id="5" creationId="{1001C2C1-FE1E-7CD1-CE6D-19B0BB6C2DE5}"/>
          </ac:spMkLst>
        </pc:spChg>
        <pc:spChg chg="del">
          <ac:chgData name="Yoel Kortick" userId="167978f5-7f40-4909-85d5-d4149554ad4e" providerId="ADAL" clId="{21DD1628-426D-4729-9075-73CF75C38A13}" dt="2024-01-03T08:27:48.313" v="7266" actId="478"/>
          <ac:spMkLst>
            <pc:docMk/>
            <pc:sldMk cId="130197306" sldId="2003"/>
            <ac:spMk id="7" creationId="{B82B545F-1641-FAA8-1372-F082A197CDAE}"/>
          </ac:spMkLst>
        </pc:spChg>
        <pc:spChg chg="mod">
          <ac:chgData name="Yoel Kortick" userId="167978f5-7f40-4909-85d5-d4149554ad4e" providerId="ADAL" clId="{21DD1628-426D-4729-9075-73CF75C38A13}" dt="2024-01-03T09:31:29.966" v="9094"/>
          <ac:spMkLst>
            <pc:docMk/>
            <pc:sldMk cId="130197306" sldId="2003"/>
            <ac:spMk id="10" creationId="{19E9D55E-0049-4072-9DC2-48193A586191}"/>
          </ac:spMkLst>
        </pc:spChg>
        <pc:picChg chg="del">
          <ac:chgData name="Yoel Kortick" userId="167978f5-7f40-4909-85d5-d4149554ad4e" providerId="ADAL" clId="{21DD1628-426D-4729-9075-73CF75C38A13}" dt="2024-01-03T08:30:28.583" v="7544" actId="478"/>
          <ac:picMkLst>
            <pc:docMk/>
            <pc:sldMk cId="130197306" sldId="2003"/>
            <ac:picMk id="4" creationId="{3B6D09D2-911C-7E91-FE1A-4A65FD5868AB}"/>
          </ac:picMkLst>
        </pc:picChg>
        <pc:picChg chg="del">
          <ac:chgData name="Yoel Kortick" userId="167978f5-7f40-4909-85d5-d4149554ad4e" providerId="ADAL" clId="{21DD1628-426D-4729-9075-73CF75C38A13}" dt="2024-01-03T08:27:46.852" v="7265" actId="478"/>
          <ac:picMkLst>
            <pc:docMk/>
            <pc:sldMk cId="130197306" sldId="2003"/>
            <ac:picMk id="6" creationId="{29790BE3-2AFD-9316-D4E2-1BB73C0C0DE7}"/>
          </ac:picMkLst>
        </pc:picChg>
        <pc:picChg chg="add mod ord">
          <ac:chgData name="Yoel Kortick" userId="167978f5-7f40-4909-85d5-d4149554ad4e" providerId="ADAL" clId="{21DD1628-426D-4729-9075-73CF75C38A13}" dt="2024-01-03T08:33:13.752" v="7705" actId="1037"/>
          <ac:picMkLst>
            <pc:docMk/>
            <pc:sldMk cId="130197306" sldId="2003"/>
            <ac:picMk id="8" creationId="{2FD75E37-D757-DDEE-10DC-51B65BB7F45F}"/>
          </ac:picMkLst>
        </pc:picChg>
      </pc:sldChg>
      <pc:sldChg chg="modSp del">
        <pc:chgData name="Yoel Kortick" userId="167978f5-7f40-4909-85d5-d4149554ad4e" providerId="ADAL" clId="{21DD1628-426D-4729-9075-73CF75C38A13}" dt="2024-01-03T08:33:37.982" v="7714" actId="47"/>
        <pc:sldMkLst>
          <pc:docMk/>
          <pc:sldMk cId="841814455" sldId="2004"/>
        </pc:sldMkLst>
        <pc:spChg chg="mod">
          <ac:chgData name="Yoel Kortick" userId="167978f5-7f40-4909-85d5-d4149554ad4e" providerId="ADAL" clId="{21DD1628-426D-4729-9075-73CF75C38A13}" dt="2024-01-03T08:19:38.307" v="6657"/>
          <ac:spMkLst>
            <pc:docMk/>
            <pc:sldMk cId="841814455" sldId="2004"/>
            <ac:spMk id="3" creationId="{4FC18B40-6547-41EC-8A0E-1C8F40E0A42F}"/>
          </ac:spMkLst>
        </pc:spChg>
      </pc:sldChg>
      <pc:sldChg chg="addSp delSp modSp mod">
        <pc:chgData name="Yoel Kortick" userId="167978f5-7f40-4909-85d5-d4149554ad4e" providerId="ADAL" clId="{21DD1628-426D-4729-9075-73CF75C38A13}" dt="2024-01-03T08:35:08.451" v="7783" actId="14100"/>
        <pc:sldMkLst>
          <pc:docMk/>
          <pc:sldMk cId="1343478844" sldId="2005"/>
        </pc:sldMkLst>
        <pc:spChg chg="mod">
          <ac:chgData name="Yoel Kortick" userId="167978f5-7f40-4909-85d5-d4149554ad4e" providerId="ADAL" clId="{21DD1628-426D-4729-9075-73CF75C38A13}" dt="2024-01-03T08:19:38.307" v="6657"/>
          <ac:spMkLst>
            <pc:docMk/>
            <pc:sldMk cId="1343478844" sldId="2005"/>
            <ac:spMk id="3" creationId="{4FC18B40-6547-41EC-8A0E-1C8F40E0A42F}"/>
          </ac:spMkLst>
        </pc:spChg>
        <pc:spChg chg="mod">
          <ac:chgData name="Yoel Kortick" userId="167978f5-7f40-4909-85d5-d4149554ad4e" providerId="ADAL" clId="{21DD1628-426D-4729-9075-73CF75C38A13}" dt="2024-01-03T08:34:18.980" v="7741" actId="14100"/>
          <ac:spMkLst>
            <pc:docMk/>
            <pc:sldMk cId="1343478844" sldId="2005"/>
            <ac:spMk id="6" creationId="{0F649E20-F0DB-7AF8-A20D-02F34E717B6C}"/>
          </ac:spMkLst>
        </pc:spChg>
        <pc:spChg chg="add mod">
          <ac:chgData name="Yoel Kortick" userId="167978f5-7f40-4909-85d5-d4149554ad4e" providerId="ADAL" clId="{21DD1628-426D-4729-9075-73CF75C38A13}" dt="2024-01-03T08:35:08.451" v="7783" actId="14100"/>
          <ac:spMkLst>
            <pc:docMk/>
            <pc:sldMk cId="1343478844" sldId="2005"/>
            <ac:spMk id="7" creationId="{4AABFF6D-E91C-9315-B714-3DF205DBF065}"/>
          </ac:spMkLst>
        </pc:spChg>
        <pc:spChg chg="mod">
          <ac:chgData name="Yoel Kortick" userId="167978f5-7f40-4909-85d5-d4149554ad4e" providerId="ADAL" clId="{21DD1628-426D-4729-9075-73CF75C38A13}" dt="2024-01-03T08:34:13.496" v="7739" actId="14100"/>
          <ac:spMkLst>
            <pc:docMk/>
            <pc:sldMk cId="1343478844" sldId="2005"/>
            <ac:spMk id="8" creationId="{6628B774-CBB1-B092-653E-96D66E6AFA5A}"/>
          </ac:spMkLst>
        </pc:spChg>
        <pc:spChg chg="mod">
          <ac:chgData name="Yoel Kortick" userId="167978f5-7f40-4909-85d5-d4149554ad4e" providerId="ADAL" clId="{21DD1628-426D-4729-9075-73CF75C38A13}" dt="2024-01-03T08:34:56.591" v="7775" actId="14100"/>
          <ac:spMkLst>
            <pc:docMk/>
            <pc:sldMk cId="1343478844" sldId="2005"/>
            <ac:spMk id="10" creationId="{19E9D55E-0049-4072-9DC2-48193A586191}"/>
          </ac:spMkLst>
        </pc:spChg>
        <pc:picChg chg="del">
          <ac:chgData name="Yoel Kortick" userId="167978f5-7f40-4909-85d5-d4149554ad4e" providerId="ADAL" clId="{21DD1628-426D-4729-9075-73CF75C38A13}" dt="2024-01-03T08:33:49.895" v="7729" actId="478"/>
          <ac:picMkLst>
            <pc:docMk/>
            <pc:sldMk cId="1343478844" sldId="2005"/>
            <ac:picMk id="4" creationId="{AB5081D8-C0F2-5E04-423C-9A5FAB470371}"/>
          </ac:picMkLst>
        </pc:picChg>
        <pc:picChg chg="add mod ord">
          <ac:chgData name="Yoel Kortick" userId="167978f5-7f40-4909-85d5-d4149554ad4e" providerId="ADAL" clId="{21DD1628-426D-4729-9075-73CF75C38A13}" dt="2024-01-03T08:34:20.835" v="7742" actId="208"/>
          <ac:picMkLst>
            <pc:docMk/>
            <pc:sldMk cId="1343478844" sldId="2005"/>
            <ac:picMk id="5" creationId="{FED361EB-DAF3-BCA2-BC06-3B6E61349A9C}"/>
          </ac:picMkLst>
        </pc:picChg>
      </pc:sldChg>
      <pc:sldChg chg="addSp delSp modSp mod">
        <pc:chgData name="Yoel Kortick" userId="167978f5-7f40-4909-85d5-d4149554ad4e" providerId="ADAL" clId="{21DD1628-426D-4729-9075-73CF75C38A13}" dt="2024-01-03T09:31:29.966" v="9094"/>
        <pc:sldMkLst>
          <pc:docMk/>
          <pc:sldMk cId="2340199546" sldId="2006"/>
        </pc:sldMkLst>
        <pc:spChg chg="mod">
          <ac:chgData name="Yoel Kortick" userId="167978f5-7f40-4909-85d5-d4149554ad4e" providerId="ADAL" clId="{21DD1628-426D-4729-9075-73CF75C38A13}" dt="2024-01-03T08:19:38.307" v="6657"/>
          <ac:spMkLst>
            <pc:docMk/>
            <pc:sldMk cId="2340199546" sldId="2006"/>
            <ac:spMk id="3" creationId="{4FC18B40-6547-41EC-8A0E-1C8F40E0A42F}"/>
          </ac:spMkLst>
        </pc:spChg>
        <pc:spChg chg="mod">
          <ac:chgData name="Yoel Kortick" userId="167978f5-7f40-4909-85d5-d4149554ad4e" providerId="ADAL" clId="{21DD1628-426D-4729-9075-73CF75C38A13}" dt="2024-01-03T08:49:23.332" v="8259" actId="14100"/>
          <ac:spMkLst>
            <pc:docMk/>
            <pc:sldMk cId="2340199546" sldId="2006"/>
            <ac:spMk id="5" creationId="{C116341A-F81D-8FDC-DCD9-B8423A27A9FA}"/>
          </ac:spMkLst>
        </pc:spChg>
        <pc:spChg chg="add mod">
          <ac:chgData name="Yoel Kortick" userId="167978f5-7f40-4909-85d5-d4149554ad4e" providerId="ADAL" clId="{21DD1628-426D-4729-9075-73CF75C38A13}" dt="2024-01-03T08:49:31.646" v="8262" actId="14100"/>
          <ac:spMkLst>
            <pc:docMk/>
            <pc:sldMk cId="2340199546" sldId="2006"/>
            <ac:spMk id="7" creationId="{C9EFF767-AF67-729A-B001-63630B294729}"/>
          </ac:spMkLst>
        </pc:spChg>
        <pc:spChg chg="add mod">
          <ac:chgData name="Yoel Kortick" userId="167978f5-7f40-4909-85d5-d4149554ad4e" providerId="ADAL" clId="{21DD1628-426D-4729-9075-73CF75C38A13}" dt="2024-01-03T08:49:37.226" v="8264" actId="14100"/>
          <ac:spMkLst>
            <pc:docMk/>
            <pc:sldMk cId="2340199546" sldId="2006"/>
            <ac:spMk id="8" creationId="{4A2646CE-98CB-B1DA-D7E1-6284193A15CA}"/>
          </ac:spMkLst>
        </pc:spChg>
        <pc:spChg chg="mod">
          <ac:chgData name="Yoel Kortick" userId="167978f5-7f40-4909-85d5-d4149554ad4e" providerId="ADAL" clId="{21DD1628-426D-4729-9075-73CF75C38A13}" dt="2024-01-03T09:31:29.966" v="9094"/>
          <ac:spMkLst>
            <pc:docMk/>
            <pc:sldMk cId="2340199546" sldId="2006"/>
            <ac:spMk id="10" creationId="{19E9D55E-0049-4072-9DC2-48193A586191}"/>
          </ac:spMkLst>
        </pc:spChg>
        <pc:picChg chg="add mod ord">
          <ac:chgData name="Yoel Kortick" userId="167978f5-7f40-4909-85d5-d4149554ad4e" providerId="ADAL" clId="{21DD1628-426D-4729-9075-73CF75C38A13}" dt="2024-01-03T08:50:13.464" v="8388" actId="208"/>
          <ac:picMkLst>
            <pc:docMk/>
            <pc:sldMk cId="2340199546" sldId="2006"/>
            <ac:picMk id="4" creationId="{A6F10C4C-1CC6-6A7C-BF4B-0092C5344E70}"/>
          </ac:picMkLst>
        </pc:picChg>
        <pc:picChg chg="del">
          <ac:chgData name="Yoel Kortick" userId="167978f5-7f40-4909-85d5-d4149554ad4e" providerId="ADAL" clId="{21DD1628-426D-4729-9075-73CF75C38A13}" dt="2024-01-03T08:49:14.722" v="8256" actId="478"/>
          <ac:picMkLst>
            <pc:docMk/>
            <pc:sldMk cId="2340199546" sldId="2006"/>
            <ac:picMk id="6" creationId="{B3D35FD9-ADFA-5BB8-3FD5-0330C34EE718}"/>
          </ac:picMkLst>
        </pc:picChg>
      </pc:sldChg>
      <pc:sldChg chg="addSp delSp modSp mod">
        <pc:chgData name="Yoel Kortick" userId="167978f5-7f40-4909-85d5-d4149554ad4e" providerId="ADAL" clId="{21DD1628-426D-4729-9075-73CF75C38A13}" dt="2024-01-03T09:31:29.966" v="9094"/>
        <pc:sldMkLst>
          <pc:docMk/>
          <pc:sldMk cId="3471335470" sldId="2007"/>
        </pc:sldMkLst>
        <pc:spChg chg="mod">
          <ac:chgData name="Yoel Kortick" userId="167978f5-7f40-4909-85d5-d4149554ad4e" providerId="ADAL" clId="{21DD1628-426D-4729-9075-73CF75C38A13}" dt="2024-01-03T08:19:38.307" v="6657"/>
          <ac:spMkLst>
            <pc:docMk/>
            <pc:sldMk cId="3471335470" sldId="2007"/>
            <ac:spMk id="3" creationId="{4FC18B40-6547-41EC-8A0E-1C8F40E0A42F}"/>
          </ac:spMkLst>
        </pc:spChg>
        <pc:spChg chg="mod">
          <ac:chgData name="Yoel Kortick" userId="167978f5-7f40-4909-85d5-d4149554ad4e" providerId="ADAL" clId="{21DD1628-426D-4729-9075-73CF75C38A13}" dt="2024-01-03T09:06:09.732" v="8574" actId="14100"/>
          <ac:spMkLst>
            <pc:docMk/>
            <pc:sldMk cId="3471335470" sldId="2007"/>
            <ac:spMk id="5" creationId="{C116341A-F81D-8FDC-DCD9-B8423A27A9FA}"/>
          </ac:spMkLst>
        </pc:spChg>
        <pc:spChg chg="add mod">
          <ac:chgData name="Yoel Kortick" userId="167978f5-7f40-4909-85d5-d4149554ad4e" providerId="ADAL" clId="{21DD1628-426D-4729-9075-73CF75C38A13}" dt="2024-01-03T09:06:56.388" v="8633" actId="27636"/>
          <ac:spMkLst>
            <pc:docMk/>
            <pc:sldMk cId="3471335470" sldId="2007"/>
            <ac:spMk id="7" creationId="{489DD23A-1C66-1BCF-B2E0-C043F362D7F1}"/>
          </ac:spMkLst>
        </pc:spChg>
        <pc:spChg chg="mod">
          <ac:chgData name="Yoel Kortick" userId="167978f5-7f40-4909-85d5-d4149554ad4e" providerId="ADAL" clId="{21DD1628-426D-4729-9075-73CF75C38A13}" dt="2024-01-03T09:31:29.966" v="9094"/>
          <ac:spMkLst>
            <pc:docMk/>
            <pc:sldMk cId="3471335470" sldId="2007"/>
            <ac:spMk id="10" creationId="{19E9D55E-0049-4072-9DC2-48193A586191}"/>
          </ac:spMkLst>
        </pc:spChg>
        <pc:spChg chg="add mod">
          <ac:chgData name="Yoel Kortick" userId="167978f5-7f40-4909-85d5-d4149554ad4e" providerId="ADAL" clId="{21DD1628-426D-4729-9075-73CF75C38A13}" dt="2024-01-03T09:10:39.102" v="8658"/>
          <ac:spMkLst>
            <pc:docMk/>
            <pc:sldMk cId="3471335470" sldId="2007"/>
            <ac:spMk id="13" creationId="{CB1725A4-9870-D4C2-5190-F64B3A6434E3}"/>
          </ac:spMkLst>
        </pc:spChg>
        <pc:picChg chg="del">
          <ac:chgData name="Yoel Kortick" userId="167978f5-7f40-4909-85d5-d4149554ad4e" providerId="ADAL" clId="{21DD1628-426D-4729-9075-73CF75C38A13}" dt="2024-01-03T09:05:35.018" v="8560" actId="478"/>
          <ac:picMkLst>
            <pc:docMk/>
            <pc:sldMk cId="3471335470" sldId="2007"/>
            <ac:picMk id="4" creationId="{D1DD0133-EECE-BF4D-D8F6-2A4CD61A5130}"/>
          </ac:picMkLst>
        </pc:picChg>
        <pc:picChg chg="add mod ord">
          <ac:chgData name="Yoel Kortick" userId="167978f5-7f40-4909-85d5-d4149554ad4e" providerId="ADAL" clId="{21DD1628-426D-4729-9075-73CF75C38A13}" dt="2024-01-03T09:06:30.333" v="8584" actId="208"/>
          <ac:picMkLst>
            <pc:docMk/>
            <pc:sldMk cId="3471335470" sldId="2007"/>
            <ac:picMk id="6" creationId="{385C46E8-7A7F-00CA-56F5-64A18EBF00B5}"/>
          </ac:picMkLst>
        </pc:picChg>
        <pc:cxnChg chg="add mod">
          <ac:chgData name="Yoel Kortick" userId="167978f5-7f40-4909-85d5-d4149554ad4e" providerId="ADAL" clId="{21DD1628-426D-4729-9075-73CF75C38A13}" dt="2024-01-03T09:07:11.821" v="8636"/>
          <ac:cxnSpMkLst>
            <pc:docMk/>
            <pc:sldMk cId="3471335470" sldId="2007"/>
            <ac:cxnSpMk id="9" creationId="{C699A8E3-3AA6-9559-9156-45345D0E8B3A}"/>
          </ac:cxnSpMkLst>
        </pc:cxnChg>
        <pc:cxnChg chg="add">
          <ac:chgData name="Yoel Kortick" userId="167978f5-7f40-4909-85d5-d4149554ad4e" providerId="ADAL" clId="{21DD1628-426D-4729-9075-73CF75C38A13}" dt="2024-01-03T09:07:18.711" v="8637" actId="11529"/>
          <ac:cxnSpMkLst>
            <pc:docMk/>
            <pc:sldMk cId="3471335470" sldId="2007"/>
            <ac:cxnSpMk id="12" creationId="{1C2A6DE1-8D4B-62B2-7C93-E9F3169C1FEA}"/>
          </ac:cxnSpMkLst>
        </pc:cxnChg>
      </pc:sldChg>
      <pc:sldChg chg="addSp delSp modSp mod">
        <pc:chgData name="Yoel Kortick" userId="167978f5-7f40-4909-85d5-d4149554ad4e" providerId="ADAL" clId="{21DD1628-426D-4729-9075-73CF75C38A13}" dt="2024-01-03T09:13:10.959" v="8705" actId="14100"/>
        <pc:sldMkLst>
          <pc:docMk/>
          <pc:sldMk cId="4253246006" sldId="2008"/>
        </pc:sldMkLst>
        <pc:spChg chg="mod">
          <ac:chgData name="Yoel Kortick" userId="167978f5-7f40-4909-85d5-d4149554ad4e" providerId="ADAL" clId="{21DD1628-426D-4729-9075-73CF75C38A13}" dt="2024-01-03T08:19:38.307" v="6657"/>
          <ac:spMkLst>
            <pc:docMk/>
            <pc:sldMk cId="4253246006" sldId="2008"/>
            <ac:spMk id="3" creationId="{4FC18B40-6547-41EC-8A0E-1C8F40E0A42F}"/>
          </ac:spMkLst>
        </pc:spChg>
        <pc:spChg chg="add del mod">
          <ac:chgData name="Yoel Kortick" userId="167978f5-7f40-4909-85d5-d4149554ad4e" providerId="ADAL" clId="{21DD1628-426D-4729-9075-73CF75C38A13}" dt="2024-01-03T09:11:34.954" v="8686" actId="478"/>
          <ac:spMkLst>
            <pc:docMk/>
            <pc:sldMk cId="4253246006" sldId="2008"/>
            <ac:spMk id="6" creationId="{AA700400-FA18-EED6-7679-5851DB57C173}"/>
          </ac:spMkLst>
        </pc:spChg>
        <pc:spChg chg="add mod">
          <ac:chgData name="Yoel Kortick" userId="167978f5-7f40-4909-85d5-d4149554ad4e" providerId="ADAL" clId="{21DD1628-426D-4729-9075-73CF75C38A13}" dt="2024-01-03T09:12:43.641" v="8699" actId="1036"/>
          <ac:spMkLst>
            <pc:docMk/>
            <pc:sldMk cId="4253246006" sldId="2008"/>
            <ac:spMk id="8" creationId="{6864425F-0746-39EE-1390-5AC85046295C}"/>
          </ac:spMkLst>
        </pc:spChg>
        <pc:spChg chg="add mod">
          <ac:chgData name="Yoel Kortick" userId="167978f5-7f40-4909-85d5-d4149554ad4e" providerId="ADAL" clId="{21DD1628-426D-4729-9075-73CF75C38A13}" dt="2024-01-03T09:12:48.985" v="8700" actId="14100"/>
          <ac:spMkLst>
            <pc:docMk/>
            <pc:sldMk cId="4253246006" sldId="2008"/>
            <ac:spMk id="9" creationId="{86F00D6D-C8EB-352A-C63D-349003896878}"/>
          </ac:spMkLst>
        </pc:spChg>
        <pc:spChg chg="del mod">
          <ac:chgData name="Yoel Kortick" userId="167978f5-7f40-4909-85d5-d4149554ad4e" providerId="ADAL" clId="{21DD1628-426D-4729-9075-73CF75C38A13}" dt="2024-01-03T09:11:32.234" v="8685" actId="478"/>
          <ac:spMkLst>
            <pc:docMk/>
            <pc:sldMk cId="4253246006" sldId="2008"/>
            <ac:spMk id="10" creationId="{19E9D55E-0049-4072-9DC2-48193A586191}"/>
          </ac:spMkLst>
        </pc:spChg>
        <pc:spChg chg="add mod">
          <ac:chgData name="Yoel Kortick" userId="167978f5-7f40-4909-85d5-d4149554ad4e" providerId="ADAL" clId="{21DD1628-426D-4729-9075-73CF75C38A13}" dt="2024-01-03T09:12:56.478" v="8702" actId="1076"/>
          <ac:spMkLst>
            <pc:docMk/>
            <pc:sldMk cId="4253246006" sldId="2008"/>
            <ac:spMk id="11" creationId="{5731C00D-3F32-13BA-61CA-FA9CE0663514}"/>
          </ac:spMkLst>
        </pc:spChg>
        <pc:spChg chg="add mod">
          <ac:chgData name="Yoel Kortick" userId="167978f5-7f40-4909-85d5-d4149554ad4e" providerId="ADAL" clId="{21DD1628-426D-4729-9075-73CF75C38A13}" dt="2024-01-03T09:13:04.395" v="8704" actId="1035"/>
          <ac:spMkLst>
            <pc:docMk/>
            <pc:sldMk cId="4253246006" sldId="2008"/>
            <ac:spMk id="12" creationId="{441E211D-3190-0F44-5C7C-FECB1E09E841}"/>
          </ac:spMkLst>
        </pc:spChg>
        <pc:spChg chg="add mod">
          <ac:chgData name="Yoel Kortick" userId="167978f5-7f40-4909-85d5-d4149554ad4e" providerId="ADAL" clId="{21DD1628-426D-4729-9075-73CF75C38A13}" dt="2024-01-03T09:13:10.959" v="8705" actId="14100"/>
          <ac:spMkLst>
            <pc:docMk/>
            <pc:sldMk cId="4253246006" sldId="2008"/>
            <ac:spMk id="13" creationId="{3C7C743E-C421-3E9C-B178-D839F95BAE52}"/>
          </ac:spMkLst>
        </pc:spChg>
        <pc:spChg chg="add mod">
          <ac:chgData name="Yoel Kortick" userId="167978f5-7f40-4909-85d5-d4149554ad4e" providerId="ADAL" clId="{21DD1628-426D-4729-9075-73CF75C38A13}" dt="2024-01-03T09:12:53.007" v="8701" actId="1076"/>
          <ac:spMkLst>
            <pc:docMk/>
            <pc:sldMk cId="4253246006" sldId="2008"/>
            <ac:spMk id="15" creationId="{4B4A35DF-5B60-86E7-26C4-73F96E951DA4}"/>
          </ac:spMkLst>
        </pc:spChg>
        <pc:picChg chg="add mod ord">
          <ac:chgData name="Yoel Kortick" userId="167978f5-7f40-4909-85d5-d4149554ad4e" providerId="ADAL" clId="{21DD1628-426D-4729-9075-73CF75C38A13}" dt="2024-01-03T09:11:37.542" v="8687" actId="208"/>
          <ac:picMkLst>
            <pc:docMk/>
            <pc:sldMk cId="4253246006" sldId="2008"/>
            <ac:picMk id="4" creationId="{54F47B4C-888D-FC7F-2FFB-08E30D449FD1}"/>
          </ac:picMkLst>
        </pc:picChg>
        <pc:cxnChg chg="add mod">
          <ac:chgData name="Yoel Kortick" userId="167978f5-7f40-4909-85d5-d4149554ad4e" providerId="ADAL" clId="{21DD1628-426D-4729-9075-73CF75C38A13}" dt="2024-01-03T09:12:43.641" v="8699" actId="1036"/>
          <ac:cxnSpMkLst>
            <pc:docMk/>
            <pc:sldMk cId="4253246006" sldId="2008"/>
            <ac:cxnSpMk id="7" creationId="{35089AC7-0B90-6F00-23FE-E1543B78BDD3}"/>
          </ac:cxnSpMkLst>
        </pc:cxnChg>
        <pc:cxnChg chg="add mod">
          <ac:chgData name="Yoel Kortick" userId="167978f5-7f40-4909-85d5-d4149554ad4e" providerId="ADAL" clId="{21DD1628-426D-4729-9075-73CF75C38A13}" dt="2024-01-03T09:13:04.395" v="8704" actId="1035"/>
          <ac:cxnSpMkLst>
            <pc:docMk/>
            <pc:sldMk cId="4253246006" sldId="2008"/>
            <ac:cxnSpMk id="14" creationId="{2A8A1B71-050B-D04D-9046-B65C0C5C4576}"/>
          </ac:cxnSpMkLst>
        </pc:cxnChg>
      </pc:sldChg>
      <pc:sldChg chg="del">
        <pc:chgData name="Yoel Kortick" userId="167978f5-7f40-4909-85d5-d4149554ad4e" providerId="ADAL" clId="{21DD1628-426D-4729-9075-73CF75C38A13}" dt="2024-01-02T09:57:45.044" v="36" actId="47"/>
        <pc:sldMkLst>
          <pc:docMk/>
          <pc:sldMk cId="421026720" sldId="2009"/>
        </pc:sldMkLst>
      </pc:sldChg>
      <pc:sldChg chg="del">
        <pc:chgData name="Yoel Kortick" userId="167978f5-7f40-4909-85d5-d4149554ad4e" providerId="ADAL" clId="{21DD1628-426D-4729-9075-73CF75C38A13}" dt="2024-01-02T09:55:54.777" v="22" actId="47"/>
        <pc:sldMkLst>
          <pc:docMk/>
          <pc:sldMk cId="1354717881" sldId="2010"/>
        </pc:sldMkLst>
      </pc:sldChg>
      <pc:sldChg chg="del">
        <pc:chgData name="Yoel Kortick" userId="167978f5-7f40-4909-85d5-d4149554ad4e" providerId="ADAL" clId="{21DD1628-426D-4729-9075-73CF75C38A13}" dt="2024-01-02T09:56:00.856" v="23" actId="47"/>
        <pc:sldMkLst>
          <pc:docMk/>
          <pc:sldMk cId="2281969264" sldId="2011"/>
        </pc:sldMkLst>
      </pc:sldChg>
      <pc:sldChg chg="modSp mod">
        <pc:chgData name="Yoel Kortick" userId="167978f5-7f40-4909-85d5-d4149554ad4e" providerId="ADAL" clId="{21DD1628-426D-4729-9075-73CF75C38A13}" dt="2024-01-03T09:31:29.966" v="9094"/>
        <pc:sldMkLst>
          <pc:docMk/>
          <pc:sldMk cId="1576774115" sldId="2059"/>
        </pc:sldMkLst>
        <pc:spChg chg="mod">
          <ac:chgData name="Yoel Kortick" userId="167978f5-7f40-4909-85d5-d4149554ad4e" providerId="ADAL" clId="{21DD1628-426D-4729-9075-73CF75C38A13}" dt="2024-01-03T09:31:29.966" v="9094"/>
          <ac:spMkLst>
            <pc:docMk/>
            <pc:sldMk cId="1576774115" sldId="2059"/>
            <ac:spMk id="4" creationId="{2490F34D-A7E2-4EA9-8B1A-78371A1F1CD1}"/>
          </ac:spMkLst>
        </pc:spChg>
      </pc:sldChg>
      <pc:sldChg chg="modSp del">
        <pc:chgData name="Yoel Kortick" userId="167978f5-7f40-4909-85d5-d4149554ad4e" providerId="ADAL" clId="{21DD1628-426D-4729-9075-73CF75C38A13}" dt="2024-01-02T09:57:46.084" v="37" actId="47"/>
        <pc:sldMkLst>
          <pc:docMk/>
          <pc:sldMk cId="1975630912" sldId="2060"/>
        </pc:sldMkLst>
        <pc:spChg chg="mod">
          <ac:chgData name="Yoel Kortick" userId="167978f5-7f40-4909-85d5-d4149554ad4e" providerId="ADAL" clId="{21DD1628-426D-4729-9075-73CF75C38A13}" dt="2024-01-02T09:53:48.514" v="5"/>
          <ac:spMkLst>
            <pc:docMk/>
            <pc:sldMk cId="1975630912" sldId="2060"/>
            <ac:spMk id="4" creationId="{2490F34D-A7E2-4EA9-8B1A-78371A1F1CD1}"/>
          </ac:spMkLst>
        </pc:spChg>
      </pc:sldChg>
      <pc:sldChg chg="addSp delSp modSp mod">
        <pc:chgData name="Yoel Kortick" userId="167978f5-7f40-4909-85d5-d4149554ad4e" providerId="ADAL" clId="{21DD1628-426D-4729-9075-73CF75C38A13}" dt="2024-01-03T09:31:29.966" v="9094"/>
        <pc:sldMkLst>
          <pc:docMk/>
          <pc:sldMk cId="1552220131" sldId="2061"/>
        </pc:sldMkLst>
        <pc:spChg chg="add mod">
          <ac:chgData name="Yoel Kortick" userId="167978f5-7f40-4909-85d5-d4149554ad4e" providerId="ADAL" clId="{21DD1628-426D-4729-9075-73CF75C38A13}" dt="2024-01-02T10:23:48.954" v="280" actId="1582"/>
          <ac:spMkLst>
            <pc:docMk/>
            <pc:sldMk cId="1552220131" sldId="2061"/>
            <ac:spMk id="2" creationId="{532FAD88-20A8-354E-D7B7-D20068A29158}"/>
          </ac:spMkLst>
        </pc:spChg>
        <pc:spChg chg="mod">
          <ac:chgData name="Yoel Kortick" userId="167978f5-7f40-4909-85d5-d4149554ad4e" providerId="ADAL" clId="{21DD1628-426D-4729-9075-73CF75C38A13}" dt="2024-01-02T09:53:48.514" v="5"/>
          <ac:spMkLst>
            <pc:docMk/>
            <pc:sldMk cId="1552220131" sldId="2061"/>
            <ac:spMk id="3" creationId="{4FC18B40-6547-41EC-8A0E-1C8F40E0A42F}"/>
          </ac:spMkLst>
        </pc:spChg>
        <pc:spChg chg="mod">
          <ac:chgData name="Yoel Kortick" userId="167978f5-7f40-4909-85d5-d4149554ad4e" providerId="ADAL" clId="{21DD1628-426D-4729-9075-73CF75C38A13}" dt="2024-01-03T09:31:29.966" v="9094"/>
          <ac:spMkLst>
            <pc:docMk/>
            <pc:sldMk cId="1552220131" sldId="2061"/>
            <ac:spMk id="4" creationId="{2490F34D-A7E2-4EA9-8B1A-78371A1F1CD1}"/>
          </ac:spMkLst>
        </pc:spChg>
        <pc:spChg chg="add mod">
          <ac:chgData name="Yoel Kortick" userId="167978f5-7f40-4909-85d5-d4149554ad4e" providerId="ADAL" clId="{21DD1628-426D-4729-9075-73CF75C38A13}" dt="2024-01-02T10:23:48.954" v="280" actId="1582"/>
          <ac:spMkLst>
            <pc:docMk/>
            <pc:sldMk cId="1552220131" sldId="2061"/>
            <ac:spMk id="5" creationId="{E5A33A08-60A2-D695-CF12-54BF6A834D2B}"/>
          </ac:spMkLst>
        </pc:spChg>
        <pc:spChg chg="add mod">
          <ac:chgData name="Yoel Kortick" userId="167978f5-7f40-4909-85d5-d4149554ad4e" providerId="ADAL" clId="{21DD1628-426D-4729-9075-73CF75C38A13}" dt="2024-01-02T10:23:48.954" v="280" actId="1582"/>
          <ac:spMkLst>
            <pc:docMk/>
            <pc:sldMk cId="1552220131" sldId="2061"/>
            <ac:spMk id="6" creationId="{583C0B5D-DD52-8B87-60F9-A94B281B5870}"/>
          </ac:spMkLst>
        </pc:spChg>
        <pc:spChg chg="add mod">
          <ac:chgData name="Yoel Kortick" userId="167978f5-7f40-4909-85d5-d4149554ad4e" providerId="ADAL" clId="{21DD1628-426D-4729-9075-73CF75C38A13}" dt="2024-01-02T10:23:48.954" v="280" actId="1582"/>
          <ac:spMkLst>
            <pc:docMk/>
            <pc:sldMk cId="1552220131" sldId="2061"/>
            <ac:spMk id="7" creationId="{1B406704-6B67-847B-1CB8-351E5CF2CFB7}"/>
          </ac:spMkLst>
        </pc:spChg>
        <pc:spChg chg="add mod">
          <ac:chgData name="Yoel Kortick" userId="167978f5-7f40-4909-85d5-d4149554ad4e" providerId="ADAL" clId="{21DD1628-426D-4729-9075-73CF75C38A13}" dt="2024-01-02T10:23:48.954" v="280" actId="1582"/>
          <ac:spMkLst>
            <pc:docMk/>
            <pc:sldMk cId="1552220131" sldId="2061"/>
            <ac:spMk id="8" creationId="{22F4AC0B-8A09-5DF5-67C7-35D0C4110656}"/>
          </ac:spMkLst>
        </pc:spChg>
        <pc:spChg chg="add mod">
          <ac:chgData name="Yoel Kortick" userId="167978f5-7f40-4909-85d5-d4149554ad4e" providerId="ADAL" clId="{21DD1628-426D-4729-9075-73CF75C38A13}" dt="2024-01-02T10:23:48.954" v="280" actId="1582"/>
          <ac:spMkLst>
            <pc:docMk/>
            <pc:sldMk cId="1552220131" sldId="2061"/>
            <ac:spMk id="9" creationId="{967A2158-8483-7AA7-3C23-55A9A709E3B8}"/>
          </ac:spMkLst>
        </pc:spChg>
        <pc:spChg chg="add del mod">
          <ac:chgData name="Yoel Kortick" userId="167978f5-7f40-4909-85d5-d4149554ad4e" providerId="ADAL" clId="{21DD1628-426D-4729-9075-73CF75C38A13}" dt="2024-01-02T10:37:27.143" v="282" actId="478"/>
          <ac:spMkLst>
            <pc:docMk/>
            <pc:sldMk cId="1552220131" sldId="2061"/>
            <ac:spMk id="10" creationId="{F3E2AEC8-4E7B-D521-E501-1252BCB95E89}"/>
          </ac:spMkLst>
        </pc:spChg>
        <pc:spChg chg="add del mod">
          <ac:chgData name="Yoel Kortick" userId="167978f5-7f40-4909-85d5-d4149554ad4e" providerId="ADAL" clId="{21DD1628-426D-4729-9075-73CF75C38A13}" dt="2024-01-02T10:37:34.893" v="323" actId="478"/>
          <ac:spMkLst>
            <pc:docMk/>
            <pc:sldMk cId="1552220131" sldId="2061"/>
            <ac:spMk id="11" creationId="{9474215A-5C11-97DE-77E7-486719A8E924}"/>
          </ac:spMkLst>
        </pc:spChg>
        <pc:spChg chg="add mod">
          <ac:chgData name="Yoel Kortick" userId="167978f5-7f40-4909-85d5-d4149554ad4e" providerId="ADAL" clId="{21DD1628-426D-4729-9075-73CF75C38A13}" dt="2024-01-02T10:37:56.626" v="360" actId="1076"/>
          <ac:spMkLst>
            <pc:docMk/>
            <pc:sldMk cId="1552220131" sldId="2061"/>
            <ac:spMk id="12" creationId="{770A494B-0461-3C38-F43C-6219CB63BFA9}"/>
          </ac:spMkLst>
        </pc:spChg>
        <pc:spChg chg="add del mod">
          <ac:chgData name="Yoel Kortick" userId="167978f5-7f40-4909-85d5-d4149554ad4e" providerId="ADAL" clId="{21DD1628-426D-4729-9075-73CF75C38A13}" dt="2024-01-02T10:37:49.925" v="357" actId="478"/>
          <ac:spMkLst>
            <pc:docMk/>
            <pc:sldMk cId="1552220131" sldId="2061"/>
            <ac:spMk id="13" creationId="{D6C4F0FD-FAE1-F28F-41E3-BEF7962732A4}"/>
          </ac:spMkLst>
        </pc:spChg>
        <pc:spChg chg="add del mod">
          <ac:chgData name="Yoel Kortick" userId="167978f5-7f40-4909-85d5-d4149554ad4e" providerId="ADAL" clId="{21DD1628-426D-4729-9075-73CF75C38A13}" dt="2024-01-02T10:37:51.354" v="358" actId="478"/>
          <ac:spMkLst>
            <pc:docMk/>
            <pc:sldMk cId="1552220131" sldId="2061"/>
            <ac:spMk id="14" creationId="{2B76E3F7-35DB-60DE-F06A-5AF4034578BA}"/>
          </ac:spMkLst>
        </pc:spChg>
        <pc:spChg chg="add del mod">
          <ac:chgData name="Yoel Kortick" userId="167978f5-7f40-4909-85d5-d4149554ad4e" providerId="ADAL" clId="{21DD1628-426D-4729-9075-73CF75C38A13}" dt="2024-01-02T10:37:52.436" v="359" actId="478"/>
          <ac:spMkLst>
            <pc:docMk/>
            <pc:sldMk cId="1552220131" sldId="2061"/>
            <ac:spMk id="15" creationId="{DE954761-F3EB-4FB5-6768-88F2934FB009}"/>
          </ac:spMkLst>
        </pc:spChg>
        <pc:spChg chg="add mod">
          <ac:chgData name="Yoel Kortick" userId="167978f5-7f40-4909-85d5-d4149554ad4e" providerId="ADAL" clId="{21DD1628-426D-4729-9075-73CF75C38A13}" dt="2024-01-02T10:37:31.933" v="322" actId="1037"/>
          <ac:spMkLst>
            <pc:docMk/>
            <pc:sldMk cId="1552220131" sldId="2061"/>
            <ac:spMk id="16" creationId="{A4E43DA9-1086-7F2A-8B7D-E31982447C31}"/>
          </ac:spMkLst>
        </pc:spChg>
        <pc:spChg chg="add mod">
          <ac:chgData name="Yoel Kortick" userId="167978f5-7f40-4909-85d5-d4149554ad4e" providerId="ADAL" clId="{21DD1628-426D-4729-9075-73CF75C38A13}" dt="2024-01-02T10:38:00.348" v="361" actId="1076"/>
          <ac:spMkLst>
            <pc:docMk/>
            <pc:sldMk cId="1552220131" sldId="2061"/>
            <ac:spMk id="17" creationId="{2C534911-330D-68C5-140B-9C7E4DD1469E}"/>
          </ac:spMkLst>
        </pc:spChg>
        <pc:spChg chg="add mod">
          <ac:chgData name="Yoel Kortick" userId="167978f5-7f40-4909-85d5-d4149554ad4e" providerId="ADAL" clId="{21DD1628-426D-4729-9075-73CF75C38A13}" dt="2024-01-02T10:38:12.248" v="426" actId="1037"/>
          <ac:spMkLst>
            <pc:docMk/>
            <pc:sldMk cId="1552220131" sldId="2061"/>
            <ac:spMk id="18" creationId="{C956FAFF-9505-FEE8-DCBF-48BDB01E85B2}"/>
          </ac:spMkLst>
        </pc:spChg>
        <pc:spChg chg="add mod">
          <ac:chgData name="Yoel Kortick" userId="167978f5-7f40-4909-85d5-d4149554ad4e" providerId="ADAL" clId="{21DD1628-426D-4729-9075-73CF75C38A13}" dt="2024-01-02T10:38:12.248" v="426" actId="1037"/>
          <ac:spMkLst>
            <pc:docMk/>
            <pc:sldMk cId="1552220131" sldId="2061"/>
            <ac:spMk id="19" creationId="{87C2E382-7DB5-AC1F-9106-59F1B5B053EB}"/>
          </ac:spMkLst>
        </pc:spChg>
        <pc:spChg chg="add mod">
          <ac:chgData name="Yoel Kortick" userId="167978f5-7f40-4909-85d5-d4149554ad4e" providerId="ADAL" clId="{21DD1628-426D-4729-9075-73CF75C38A13}" dt="2024-01-02T10:38:12.248" v="426" actId="1037"/>
          <ac:spMkLst>
            <pc:docMk/>
            <pc:sldMk cId="1552220131" sldId="2061"/>
            <ac:spMk id="20" creationId="{0EF2DACB-F489-C91D-65B8-C4F6F4A26934}"/>
          </ac:spMkLst>
        </pc:spChg>
      </pc:sldChg>
      <pc:sldChg chg="addSp delSp modSp mod">
        <pc:chgData name="Yoel Kortick" userId="167978f5-7f40-4909-85d5-d4149554ad4e" providerId="ADAL" clId="{21DD1628-426D-4729-9075-73CF75C38A13}" dt="2024-01-02T11:25:22.849" v="572" actId="1035"/>
        <pc:sldMkLst>
          <pc:docMk/>
          <pc:sldMk cId="3789052842" sldId="2062"/>
        </pc:sldMkLst>
        <pc:spChg chg="mod">
          <ac:chgData name="Yoel Kortick" userId="167978f5-7f40-4909-85d5-d4149554ad4e" providerId="ADAL" clId="{21DD1628-426D-4729-9075-73CF75C38A13}" dt="2024-01-02T09:53:48.514" v="5"/>
          <ac:spMkLst>
            <pc:docMk/>
            <pc:sldMk cId="3789052842" sldId="2062"/>
            <ac:spMk id="3" creationId="{4FC18B40-6547-41EC-8A0E-1C8F40E0A42F}"/>
          </ac:spMkLst>
        </pc:spChg>
        <pc:spChg chg="mod">
          <ac:chgData name="Yoel Kortick" userId="167978f5-7f40-4909-85d5-d4149554ad4e" providerId="ADAL" clId="{21DD1628-426D-4729-9075-73CF75C38A13}" dt="2024-01-02T11:25:13.699" v="569" actId="1038"/>
          <ac:spMkLst>
            <pc:docMk/>
            <pc:sldMk cId="3789052842" sldId="2062"/>
            <ac:spMk id="4" creationId="{2490F34D-A7E2-4EA9-8B1A-78371A1F1CD1}"/>
          </ac:spMkLst>
        </pc:spChg>
        <pc:spChg chg="del">
          <ac:chgData name="Yoel Kortick" userId="167978f5-7f40-4909-85d5-d4149554ad4e" providerId="ADAL" clId="{21DD1628-426D-4729-9075-73CF75C38A13}" dt="2024-01-02T11:22:28.962" v="528" actId="478"/>
          <ac:spMkLst>
            <pc:docMk/>
            <pc:sldMk cId="3789052842" sldId="2062"/>
            <ac:spMk id="6" creationId="{BE4812C6-3645-B1E9-66D3-85EF68956071}"/>
          </ac:spMkLst>
        </pc:spChg>
        <pc:spChg chg="del">
          <ac:chgData name="Yoel Kortick" userId="167978f5-7f40-4909-85d5-d4149554ad4e" providerId="ADAL" clId="{21DD1628-426D-4729-9075-73CF75C38A13}" dt="2024-01-02T11:22:30.349" v="530" actId="478"/>
          <ac:spMkLst>
            <pc:docMk/>
            <pc:sldMk cId="3789052842" sldId="2062"/>
            <ac:spMk id="8" creationId="{A8B7D853-E7D6-815E-9927-305C8DEC9799}"/>
          </ac:spMkLst>
        </pc:spChg>
        <pc:spChg chg="add mod">
          <ac:chgData name="Yoel Kortick" userId="167978f5-7f40-4909-85d5-d4149554ad4e" providerId="ADAL" clId="{21DD1628-426D-4729-9075-73CF75C38A13}" dt="2024-01-02T11:25:22.849" v="572" actId="1035"/>
          <ac:spMkLst>
            <pc:docMk/>
            <pc:sldMk cId="3789052842" sldId="2062"/>
            <ac:spMk id="10" creationId="{30D4EEFC-CFB0-809B-51B5-8DD3C9840826}"/>
          </ac:spMkLst>
        </pc:spChg>
        <pc:picChg chg="del">
          <ac:chgData name="Yoel Kortick" userId="167978f5-7f40-4909-85d5-d4149554ad4e" providerId="ADAL" clId="{21DD1628-426D-4729-9075-73CF75C38A13}" dt="2024-01-02T11:22:27.627" v="527" actId="478"/>
          <ac:picMkLst>
            <pc:docMk/>
            <pc:sldMk cId="3789052842" sldId="2062"/>
            <ac:picMk id="5" creationId="{34C3404A-E1F6-DC48-CC7D-9A1705149869}"/>
          </ac:picMkLst>
        </pc:picChg>
        <pc:picChg chg="add mod">
          <ac:chgData name="Yoel Kortick" userId="167978f5-7f40-4909-85d5-d4149554ad4e" providerId="ADAL" clId="{21DD1628-426D-4729-9075-73CF75C38A13}" dt="2024-01-02T11:25:22.849" v="572" actId="1035"/>
          <ac:picMkLst>
            <pc:docMk/>
            <pc:sldMk cId="3789052842" sldId="2062"/>
            <ac:picMk id="7" creationId="{5CF5C834-8779-FEAB-C58B-63AE454E460D}"/>
          </ac:picMkLst>
        </pc:picChg>
        <pc:cxnChg chg="del">
          <ac:chgData name="Yoel Kortick" userId="167978f5-7f40-4909-85d5-d4149554ad4e" providerId="ADAL" clId="{21DD1628-426D-4729-9075-73CF75C38A13}" dt="2024-01-02T11:22:29.679" v="529" actId="478"/>
          <ac:cxnSpMkLst>
            <pc:docMk/>
            <pc:sldMk cId="3789052842" sldId="2062"/>
            <ac:cxnSpMk id="9" creationId="{C7A8A379-C16E-B984-7DA4-8F498A643F97}"/>
          </ac:cxnSpMkLst>
        </pc:cxnChg>
      </pc:sldChg>
      <pc:sldChg chg="modSp del">
        <pc:chgData name="Yoel Kortick" userId="167978f5-7f40-4909-85d5-d4149554ad4e" providerId="ADAL" clId="{21DD1628-426D-4729-9075-73CF75C38A13}" dt="2024-01-02T13:11:56.699" v="573" actId="47"/>
        <pc:sldMkLst>
          <pc:docMk/>
          <pc:sldMk cId="1056965158" sldId="2063"/>
        </pc:sldMkLst>
        <pc:spChg chg="mod">
          <ac:chgData name="Yoel Kortick" userId="167978f5-7f40-4909-85d5-d4149554ad4e" providerId="ADAL" clId="{21DD1628-426D-4729-9075-73CF75C38A13}" dt="2024-01-02T09:53:48.514" v="5"/>
          <ac:spMkLst>
            <pc:docMk/>
            <pc:sldMk cId="1056965158" sldId="2063"/>
            <ac:spMk id="3" creationId="{4FC18B40-6547-41EC-8A0E-1C8F40E0A42F}"/>
          </ac:spMkLst>
        </pc:spChg>
      </pc:sldChg>
      <pc:sldChg chg="modSp del">
        <pc:chgData name="Yoel Kortick" userId="167978f5-7f40-4909-85d5-d4149554ad4e" providerId="ADAL" clId="{21DD1628-426D-4729-9075-73CF75C38A13}" dt="2024-01-02T13:11:58.302" v="574" actId="47"/>
        <pc:sldMkLst>
          <pc:docMk/>
          <pc:sldMk cId="3894620045" sldId="2064"/>
        </pc:sldMkLst>
        <pc:spChg chg="mod">
          <ac:chgData name="Yoel Kortick" userId="167978f5-7f40-4909-85d5-d4149554ad4e" providerId="ADAL" clId="{21DD1628-426D-4729-9075-73CF75C38A13}" dt="2024-01-02T09:53:48.514" v="5"/>
          <ac:spMkLst>
            <pc:docMk/>
            <pc:sldMk cId="3894620045" sldId="2064"/>
            <ac:spMk id="3" creationId="{4FC18B40-6547-41EC-8A0E-1C8F40E0A42F}"/>
          </ac:spMkLst>
        </pc:spChg>
      </pc:sldChg>
      <pc:sldChg chg="addSp delSp modSp mod">
        <pc:chgData name="Yoel Kortick" userId="167978f5-7f40-4909-85d5-d4149554ad4e" providerId="ADAL" clId="{21DD1628-426D-4729-9075-73CF75C38A13}" dt="2024-01-03T09:31:29.966" v="9094"/>
        <pc:sldMkLst>
          <pc:docMk/>
          <pc:sldMk cId="575754316" sldId="2065"/>
        </pc:sldMkLst>
        <pc:spChg chg="mod">
          <ac:chgData name="Yoel Kortick" userId="167978f5-7f40-4909-85d5-d4149554ad4e" providerId="ADAL" clId="{21DD1628-426D-4729-9075-73CF75C38A13}" dt="2024-01-03T06:45:04.146" v="4691"/>
          <ac:spMkLst>
            <pc:docMk/>
            <pc:sldMk cId="575754316" sldId="2065"/>
            <ac:spMk id="3" creationId="{4FC18B40-6547-41EC-8A0E-1C8F40E0A42F}"/>
          </ac:spMkLst>
        </pc:spChg>
        <pc:spChg chg="mod">
          <ac:chgData name="Yoel Kortick" userId="167978f5-7f40-4909-85d5-d4149554ad4e" providerId="ADAL" clId="{21DD1628-426D-4729-9075-73CF75C38A13}" dt="2024-01-03T09:31:29.966" v="9094"/>
          <ac:spMkLst>
            <pc:docMk/>
            <pc:sldMk cId="575754316" sldId="2065"/>
            <ac:spMk id="4" creationId="{2490F34D-A7E2-4EA9-8B1A-78371A1F1CD1}"/>
          </ac:spMkLst>
        </pc:spChg>
        <pc:spChg chg="add mod">
          <ac:chgData name="Yoel Kortick" userId="167978f5-7f40-4909-85d5-d4149554ad4e" providerId="ADAL" clId="{21DD1628-426D-4729-9075-73CF75C38A13}" dt="2024-01-02T13:32:04.148" v="749" actId="14100"/>
          <ac:spMkLst>
            <pc:docMk/>
            <pc:sldMk cId="575754316" sldId="2065"/>
            <ac:spMk id="7" creationId="{556D9C14-2F27-A136-1702-49B8E75F92D4}"/>
          </ac:spMkLst>
        </pc:spChg>
        <pc:spChg chg="add mod">
          <ac:chgData name="Yoel Kortick" userId="167978f5-7f40-4909-85d5-d4149554ad4e" providerId="ADAL" clId="{21DD1628-426D-4729-9075-73CF75C38A13}" dt="2024-01-03T05:23:05.975" v="3284" actId="207"/>
          <ac:spMkLst>
            <pc:docMk/>
            <pc:sldMk cId="575754316" sldId="2065"/>
            <ac:spMk id="8" creationId="{29508BA2-BC64-9BCB-C9CF-47261145CBB2}"/>
          </ac:spMkLst>
        </pc:spChg>
        <pc:spChg chg="mod">
          <ac:chgData name="Yoel Kortick" userId="167978f5-7f40-4909-85d5-d4149554ad4e" providerId="ADAL" clId="{21DD1628-426D-4729-9075-73CF75C38A13}" dt="2024-01-02T13:31:55.693" v="747" actId="208"/>
          <ac:spMkLst>
            <pc:docMk/>
            <pc:sldMk cId="575754316" sldId="2065"/>
            <ac:spMk id="10" creationId="{6636D1CB-A192-D450-0379-FF4CB46B5330}"/>
          </ac:spMkLst>
        </pc:spChg>
        <pc:spChg chg="add mod">
          <ac:chgData name="Yoel Kortick" userId="167978f5-7f40-4909-85d5-d4149554ad4e" providerId="ADAL" clId="{21DD1628-426D-4729-9075-73CF75C38A13}" dt="2024-01-02T13:33:47.249" v="824" actId="571"/>
          <ac:spMkLst>
            <pc:docMk/>
            <pc:sldMk cId="575754316" sldId="2065"/>
            <ac:spMk id="14" creationId="{ADE64F61-79A9-D308-F640-D42952E9073F}"/>
          </ac:spMkLst>
        </pc:spChg>
        <pc:picChg chg="add mod ord">
          <ac:chgData name="Yoel Kortick" userId="167978f5-7f40-4909-85d5-d4149554ad4e" providerId="ADAL" clId="{21DD1628-426D-4729-9075-73CF75C38A13}" dt="2024-01-03T06:42:52.209" v="4671" actId="208"/>
          <ac:picMkLst>
            <pc:docMk/>
            <pc:sldMk cId="575754316" sldId="2065"/>
            <ac:picMk id="5" creationId="{6DE754F2-CD1E-544A-DAD2-7E00A9F5722D}"/>
          </ac:picMkLst>
        </pc:picChg>
        <pc:picChg chg="del">
          <ac:chgData name="Yoel Kortick" userId="167978f5-7f40-4909-85d5-d4149554ad4e" providerId="ADAL" clId="{21DD1628-426D-4729-9075-73CF75C38A13}" dt="2024-01-02T13:29:22.720" v="695" actId="478"/>
          <ac:picMkLst>
            <pc:docMk/>
            <pc:sldMk cId="575754316" sldId="2065"/>
            <ac:picMk id="5" creationId="{8BA4C7D7-5205-8898-4F55-6263D4D70C23}"/>
          </ac:picMkLst>
        </pc:picChg>
        <pc:picChg chg="add mod ord">
          <ac:chgData name="Yoel Kortick" userId="167978f5-7f40-4909-85d5-d4149554ad4e" providerId="ADAL" clId="{21DD1628-426D-4729-9075-73CF75C38A13}" dt="2024-01-02T13:32:09.697" v="751" actId="208"/>
          <ac:picMkLst>
            <pc:docMk/>
            <pc:sldMk cId="575754316" sldId="2065"/>
            <ac:picMk id="6" creationId="{1B83A91C-2B31-B73D-784E-01EC3BD4F2DE}"/>
          </ac:picMkLst>
        </pc:picChg>
        <pc:picChg chg="add del mod">
          <ac:chgData name="Yoel Kortick" userId="167978f5-7f40-4909-85d5-d4149554ad4e" providerId="ADAL" clId="{21DD1628-426D-4729-9075-73CF75C38A13}" dt="2024-01-03T06:42:35.447" v="4647" actId="478"/>
          <ac:picMkLst>
            <pc:docMk/>
            <pc:sldMk cId="575754316" sldId="2065"/>
            <ac:picMk id="13" creationId="{4FA701B7-A9EA-3187-AD46-2FECA7E5FA69}"/>
          </ac:picMkLst>
        </pc:picChg>
        <pc:cxnChg chg="add">
          <ac:chgData name="Yoel Kortick" userId="167978f5-7f40-4909-85d5-d4149554ad4e" providerId="ADAL" clId="{21DD1628-426D-4729-9075-73CF75C38A13}" dt="2024-01-02T13:32:38.821" v="818" actId="11529"/>
          <ac:cxnSpMkLst>
            <pc:docMk/>
            <pc:sldMk cId="575754316" sldId="2065"/>
            <ac:cxnSpMk id="11" creationId="{041CDCD2-1DA4-93ED-5C6E-42C31F9F091C}"/>
          </ac:cxnSpMkLst>
        </pc:cxnChg>
      </pc:sldChg>
      <pc:sldChg chg="addSp delSp modSp mod">
        <pc:chgData name="Yoel Kortick" userId="167978f5-7f40-4909-85d5-d4149554ad4e" providerId="ADAL" clId="{21DD1628-426D-4729-9075-73CF75C38A13}" dt="2024-01-03T09:31:29.966" v="9094"/>
        <pc:sldMkLst>
          <pc:docMk/>
          <pc:sldMk cId="3866412570" sldId="2066"/>
        </pc:sldMkLst>
        <pc:spChg chg="mod">
          <ac:chgData name="Yoel Kortick" userId="167978f5-7f40-4909-85d5-d4149554ad4e" providerId="ADAL" clId="{21DD1628-426D-4729-9075-73CF75C38A13}" dt="2024-01-02T13:39:37.696" v="889" actId="14100"/>
          <ac:spMkLst>
            <pc:docMk/>
            <pc:sldMk cId="3866412570" sldId="2066"/>
            <ac:spMk id="2" creationId="{3D4AF8BD-1442-4618-6610-06F5B8E44175}"/>
          </ac:spMkLst>
        </pc:spChg>
        <pc:spChg chg="mod">
          <ac:chgData name="Yoel Kortick" userId="167978f5-7f40-4909-85d5-d4149554ad4e" providerId="ADAL" clId="{21DD1628-426D-4729-9075-73CF75C38A13}" dt="2024-01-03T06:45:04.146" v="4691"/>
          <ac:spMkLst>
            <pc:docMk/>
            <pc:sldMk cId="3866412570" sldId="2066"/>
            <ac:spMk id="3" creationId="{4FC18B40-6547-41EC-8A0E-1C8F40E0A42F}"/>
          </ac:spMkLst>
        </pc:spChg>
        <pc:spChg chg="mod">
          <ac:chgData name="Yoel Kortick" userId="167978f5-7f40-4909-85d5-d4149554ad4e" providerId="ADAL" clId="{21DD1628-426D-4729-9075-73CF75C38A13}" dt="2024-01-03T09:31:29.966" v="9094"/>
          <ac:spMkLst>
            <pc:docMk/>
            <pc:sldMk cId="3866412570" sldId="2066"/>
            <ac:spMk id="4" creationId="{2490F34D-A7E2-4EA9-8B1A-78371A1F1CD1}"/>
          </ac:spMkLst>
        </pc:spChg>
        <pc:spChg chg="del">
          <ac:chgData name="Yoel Kortick" userId="167978f5-7f40-4909-85d5-d4149554ad4e" providerId="ADAL" clId="{21DD1628-426D-4729-9075-73CF75C38A13}" dt="2024-01-02T13:38:24.823" v="863" actId="478"/>
          <ac:spMkLst>
            <pc:docMk/>
            <pc:sldMk cId="3866412570" sldId="2066"/>
            <ac:spMk id="7" creationId="{3593285D-90C0-0E29-FD44-164100EDE382}"/>
          </ac:spMkLst>
        </pc:spChg>
        <pc:spChg chg="add del mod">
          <ac:chgData name="Yoel Kortick" userId="167978f5-7f40-4909-85d5-d4149554ad4e" providerId="ADAL" clId="{21DD1628-426D-4729-9075-73CF75C38A13}" dt="2024-01-02T13:38:23.603" v="862" actId="478"/>
          <ac:spMkLst>
            <pc:docMk/>
            <pc:sldMk cId="3866412570" sldId="2066"/>
            <ac:spMk id="9" creationId="{F378708C-635E-425D-DE70-0E9A1AE3E74A}"/>
          </ac:spMkLst>
        </pc:spChg>
        <pc:spChg chg="add mod">
          <ac:chgData name="Yoel Kortick" userId="167978f5-7f40-4909-85d5-d4149554ad4e" providerId="ADAL" clId="{21DD1628-426D-4729-9075-73CF75C38A13}" dt="2024-01-02T13:39:41.382" v="893" actId="1035"/>
          <ac:spMkLst>
            <pc:docMk/>
            <pc:sldMk cId="3866412570" sldId="2066"/>
            <ac:spMk id="13" creationId="{8453F972-5439-4D98-4D98-9AEED43996EF}"/>
          </ac:spMkLst>
        </pc:spChg>
        <pc:picChg chg="add mod ord">
          <ac:chgData name="Yoel Kortick" userId="167978f5-7f40-4909-85d5-d4149554ad4e" providerId="ADAL" clId="{21DD1628-426D-4729-9075-73CF75C38A13}" dt="2024-01-03T05:57:34.276" v="3765" actId="208"/>
          <ac:picMkLst>
            <pc:docMk/>
            <pc:sldMk cId="3866412570" sldId="2066"/>
            <ac:picMk id="6" creationId="{395A20E0-FA73-E9AF-25B6-BECF82859E08}"/>
          </ac:picMkLst>
        </pc:picChg>
        <pc:picChg chg="del">
          <ac:chgData name="Yoel Kortick" userId="167978f5-7f40-4909-85d5-d4149554ad4e" providerId="ADAL" clId="{21DD1628-426D-4729-9075-73CF75C38A13}" dt="2024-01-02T13:36:37.406" v="825" actId="478"/>
          <ac:picMkLst>
            <pc:docMk/>
            <pc:sldMk cId="3866412570" sldId="2066"/>
            <ac:picMk id="6" creationId="{C0645106-DB0C-EE60-0408-A64F531B8016}"/>
          </ac:picMkLst>
        </pc:picChg>
        <pc:picChg chg="add del mod ord">
          <ac:chgData name="Yoel Kortick" userId="167978f5-7f40-4909-85d5-d4149554ad4e" providerId="ADAL" clId="{21DD1628-426D-4729-9075-73CF75C38A13}" dt="2024-01-02T13:37:56.991" v="836" actId="478"/>
          <ac:picMkLst>
            <pc:docMk/>
            <pc:sldMk cId="3866412570" sldId="2066"/>
            <ac:picMk id="8" creationId="{45970500-BD3E-45C3-B6D6-D0E8241792B7}"/>
          </ac:picMkLst>
        </pc:picChg>
        <pc:picChg chg="add del mod ord">
          <ac:chgData name="Yoel Kortick" userId="167978f5-7f40-4909-85d5-d4149554ad4e" providerId="ADAL" clId="{21DD1628-426D-4729-9075-73CF75C38A13}" dt="2024-01-03T05:57:19.805" v="3758" actId="478"/>
          <ac:picMkLst>
            <pc:docMk/>
            <pc:sldMk cId="3866412570" sldId="2066"/>
            <ac:picMk id="12" creationId="{BE905396-A64F-40C9-F6FA-D1290A5DF2DB}"/>
          </ac:picMkLst>
        </pc:picChg>
        <pc:cxnChg chg="del">
          <ac:chgData name="Yoel Kortick" userId="167978f5-7f40-4909-85d5-d4149554ad4e" providerId="ADAL" clId="{21DD1628-426D-4729-9075-73CF75C38A13}" dt="2024-01-02T13:36:38.597" v="826" actId="478"/>
          <ac:cxnSpMkLst>
            <pc:docMk/>
            <pc:sldMk cId="3866412570" sldId="2066"/>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3758707630" sldId="2067"/>
        </pc:sldMkLst>
        <pc:spChg chg="mod">
          <ac:chgData name="Yoel Kortick" userId="167978f5-7f40-4909-85d5-d4149554ad4e" providerId="ADAL" clId="{21DD1628-426D-4729-9075-73CF75C38A13}" dt="2024-01-03T06:46:40.313" v="4728"/>
          <ac:spMkLst>
            <pc:docMk/>
            <pc:sldMk cId="3758707630" sldId="2067"/>
            <ac:spMk id="3" creationId="{4FC18B40-6547-41EC-8A0E-1C8F40E0A42F}"/>
          </ac:spMkLst>
        </pc:spChg>
        <pc:spChg chg="del mod">
          <ac:chgData name="Yoel Kortick" userId="167978f5-7f40-4909-85d5-d4149554ad4e" providerId="ADAL" clId="{21DD1628-426D-4729-9075-73CF75C38A13}" dt="2024-01-02T13:44:59.806" v="997" actId="478"/>
          <ac:spMkLst>
            <pc:docMk/>
            <pc:sldMk cId="3758707630" sldId="2067"/>
            <ac:spMk id="4" creationId="{2490F34D-A7E2-4EA9-8B1A-78371A1F1CD1}"/>
          </ac:spMkLst>
        </pc:spChg>
        <pc:spChg chg="del">
          <ac:chgData name="Yoel Kortick" userId="167978f5-7f40-4909-85d5-d4149554ad4e" providerId="ADAL" clId="{21DD1628-426D-4729-9075-73CF75C38A13}" dt="2024-01-02T13:44:50.388" v="994" actId="478"/>
          <ac:spMkLst>
            <pc:docMk/>
            <pc:sldMk cId="3758707630" sldId="2067"/>
            <ac:spMk id="6" creationId="{11D161B3-6B1B-7C44-5FCA-A1EC5271C132}"/>
          </ac:spMkLst>
        </pc:spChg>
        <pc:spChg chg="add mod">
          <ac:chgData name="Yoel Kortick" userId="167978f5-7f40-4909-85d5-d4149554ad4e" providerId="ADAL" clId="{21DD1628-426D-4729-9075-73CF75C38A13}" dt="2024-01-03T09:31:29.966" v="9094"/>
          <ac:spMkLst>
            <pc:docMk/>
            <pc:sldMk cId="3758707630" sldId="2067"/>
            <ac:spMk id="7" creationId="{BD172096-2F52-F3DE-04D0-A4051CBA2A99}"/>
          </ac:spMkLst>
        </pc:spChg>
        <pc:spChg chg="add mod">
          <ac:chgData name="Yoel Kortick" userId="167978f5-7f40-4909-85d5-d4149554ad4e" providerId="ADAL" clId="{21DD1628-426D-4729-9075-73CF75C38A13}" dt="2024-01-02T13:47:47.906" v="1091" actId="1036"/>
          <ac:spMkLst>
            <pc:docMk/>
            <pc:sldMk cId="3758707630" sldId="2067"/>
            <ac:spMk id="8" creationId="{AACABB07-F033-0F58-A026-300F3D1BFB07}"/>
          </ac:spMkLst>
        </pc:spChg>
        <pc:spChg chg="add del mod">
          <ac:chgData name="Yoel Kortick" userId="167978f5-7f40-4909-85d5-d4149554ad4e" providerId="ADAL" clId="{21DD1628-426D-4729-9075-73CF75C38A13}" dt="2024-01-02T13:45:03.023" v="998" actId="478"/>
          <ac:spMkLst>
            <pc:docMk/>
            <pc:sldMk cId="3758707630" sldId="2067"/>
            <ac:spMk id="10" creationId="{EFFA8189-666A-2F78-B444-0D2F63DCA31C}"/>
          </ac:spMkLst>
        </pc:spChg>
        <pc:picChg chg="add mod">
          <ac:chgData name="Yoel Kortick" userId="167978f5-7f40-4909-85d5-d4149554ad4e" providerId="ADAL" clId="{21DD1628-426D-4729-9075-73CF75C38A13}" dt="2024-01-02T13:47:47.906" v="1091" actId="1036"/>
          <ac:picMkLst>
            <pc:docMk/>
            <pc:sldMk cId="3758707630" sldId="2067"/>
            <ac:picMk id="2" creationId="{3B7CCC1D-9707-8475-A65D-A757231BB05D}"/>
          </ac:picMkLst>
        </pc:picChg>
        <pc:picChg chg="del">
          <ac:chgData name="Yoel Kortick" userId="167978f5-7f40-4909-85d5-d4149554ad4e" providerId="ADAL" clId="{21DD1628-426D-4729-9075-73CF75C38A13}" dt="2024-01-02T13:43:50.659" v="980" actId="478"/>
          <ac:picMkLst>
            <pc:docMk/>
            <pc:sldMk cId="3758707630" sldId="2067"/>
            <ac:picMk id="5" creationId="{3A000F7B-7FFB-EE90-D52B-5E60BCB74326}"/>
          </ac:picMkLst>
        </pc:picChg>
      </pc:sldChg>
      <pc:sldChg chg="addSp delSp modSp mod">
        <pc:chgData name="Yoel Kortick" userId="167978f5-7f40-4909-85d5-d4149554ad4e" providerId="ADAL" clId="{21DD1628-426D-4729-9075-73CF75C38A13}" dt="2024-01-03T09:31:29.966" v="9094"/>
        <pc:sldMkLst>
          <pc:docMk/>
          <pc:sldMk cId="4018330709" sldId="2068"/>
        </pc:sldMkLst>
        <pc:spChg chg="mod">
          <ac:chgData name="Yoel Kortick" userId="167978f5-7f40-4909-85d5-d4149554ad4e" providerId="ADAL" clId="{21DD1628-426D-4729-9075-73CF75C38A13}" dt="2024-01-03T06:47:27.031" v="4737"/>
          <ac:spMkLst>
            <pc:docMk/>
            <pc:sldMk cId="4018330709" sldId="2068"/>
            <ac:spMk id="3" creationId="{4FC18B40-6547-41EC-8A0E-1C8F40E0A42F}"/>
          </ac:spMkLst>
        </pc:spChg>
        <pc:spChg chg="mod">
          <ac:chgData name="Yoel Kortick" userId="167978f5-7f40-4909-85d5-d4149554ad4e" providerId="ADAL" clId="{21DD1628-426D-4729-9075-73CF75C38A13}" dt="2024-01-03T09:31:29.966" v="9094"/>
          <ac:spMkLst>
            <pc:docMk/>
            <pc:sldMk cId="4018330709" sldId="2068"/>
            <ac:spMk id="4" creationId="{2490F34D-A7E2-4EA9-8B1A-78371A1F1CD1}"/>
          </ac:spMkLst>
        </pc:spChg>
        <pc:spChg chg="add del mod">
          <ac:chgData name="Yoel Kortick" userId="167978f5-7f40-4909-85d5-d4149554ad4e" providerId="ADAL" clId="{21DD1628-426D-4729-9075-73CF75C38A13}" dt="2024-01-02T14:59:16.842" v="1105"/>
          <ac:spMkLst>
            <pc:docMk/>
            <pc:sldMk cId="4018330709" sldId="2068"/>
            <ac:spMk id="8" creationId="{6B3E24ED-DF69-F57E-BD8C-672B0F728B5F}"/>
          </ac:spMkLst>
        </pc:spChg>
        <pc:spChg chg="mod">
          <ac:chgData name="Yoel Kortick" userId="167978f5-7f40-4909-85d5-d4149554ad4e" providerId="ADAL" clId="{21DD1628-426D-4729-9075-73CF75C38A13}" dt="2024-01-02T14:58:52.115" v="1101" actId="14100"/>
          <ac:spMkLst>
            <pc:docMk/>
            <pc:sldMk cId="4018330709" sldId="2068"/>
            <ac:spMk id="10" creationId="{6636D1CB-A192-D450-0379-FF4CB46B5330}"/>
          </ac:spMkLst>
        </pc:spChg>
        <pc:spChg chg="add mod">
          <ac:chgData name="Yoel Kortick" userId="167978f5-7f40-4909-85d5-d4149554ad4e" providerId="ADAL" clId="{21DD1628-426D-4729-9075-73CF75C38A13}" dt="2024-01-02T14:59:33.010" v="1118" actId="1037"/>
          <ac:spMkLst>
            <pc:docMk/>
            <pc:sldMk cId="4018330709" sldId="2068"/>
            <ac:spMk id="11" creationId="{E686CECB-70F8-3F22-E3CF-590E320FA4AA}"/>
          </ac:spMkLst>
        </pc:spChg>
        <pc:spChg chg="add mod">
          <ac:chgData name="Yoel Kortick" userId="167978f5-7f40-4909-85d5-d4149554ad4e" providerId="ADAL" clId="{21DD1628-426D-4729-9075-73CF75C38A13}" dt="2024-01-03T05:22:57.048" v="3282" actId="207"/>
          <ac:spMkLst>
            <pc:docMk/>
            <pc:sldMk cId="4018330709" sldId="2068"/>
            <ac:spMk id="12" creationId="{7D5983A8-5E07-D845-3EAF-893E31195528}"/>
          </ac:spMkLst>
        </pc:spChg>
        <pc:picChg chg="add mod ord">
          <ac:chgData name="Yoel Kortick" userId="167978f5-7f40-4909-85d5-d4149554ad4e" providerId="ADAL" clId="{21DD1628-426D-4729-9075-73CF75C38A13}" dt="2024-01-02T14:58:56.069" v="1103" actId="167"/>
          <ac:picMkLst>
            <pc:docMk/>
            <pc:sldMk cId="4018330709" sldId="2068"/>
            <ac:picMk id="5" creationId="{CB7522C0-1A00-2142-3503-7CA87E5642A5}"/>
          </ac:picMkLst>
        </pc:picChg>
        <pc:picChg chg="add del mod">
          <ac:chgData name="Yoel Kortick" userId="167978f5-7f40-4909-85d5-d4149554ad4e" providerId="ADAL" clId="{21DD1628-426D-4729-9075-73CF75C38A13}" dt="2024-01-02T14:59:16.842" v="1105"/>
          <ac:picMkLst>
            <pc:docMk/>
            <pc:sldMk cId="4018330709" sldId="2068"/>
            <ac:picMk id="6" creationId="{B420F3E9-3901-0E39-13F6-0B905D5E54B2}"/>
          </ac:picMkLst>
        </pc:picChg>
        <pc:picChg chg="del">
          <ac:chgData name="Yoel Kortick" userId="167978f5-7f40-4909-85d5-d4149554ad4e" providerId="ADAL" clId="{21DD1628-426D-4729-9075-73CF75C38A13}" dt="2024-01-02T14:58:05.630" v="1098" actId="478"/>
          <ac:picMkLst>
            <pc:docMk/>
            <pc:sldMk cId="4018330709" sldId="2068"/>
            <ac:picMk id="7" creationId="{3D20CADB-0990-9A9A-E398-F858F89A575E}"/>
          </ac:picMkLst>
        </pc:picChg>
        <pc:cxnChg chg="add del mod">
          <ac:chgData name="Yoel Kortick" userId="167978f5-7f40-4909-85d5-d4149554ad4e" providerId="ADAL" clId="{21DD1628-426D-4729-9075-73CF75C38A13}" dt="2024-01-02T14:59:16.842" v="1105"/>
          <ac:cxnSpMkLst>
            <pc:docMk/>
            <pc:sldMk cId="4018330709" sldId="2068"/>
            <ac:cxnSpMk id="9" creationId="{1498E4C5-8D6A-44F5-5A31-DAD794C87A5F}"/>
          </ac:cxnSpMkLst>
        </pc:cxnChg>
        <pc:cxnChg chg="add mod">
          <ac:chgData name="Yoel Kortick" userId="167978f5-7f40-4909-85d5-d4149554ad4e" providerId="ADAL" clId="{21DD1628-426D-4729-9075-73CF75C38A13}" dt="2024-01-02T14:59:33.010" v="1118" actId="1037"/>
          <ac:cxnSpMkLst>
            <pc:docMk/>
            <pc:sldMk cId="4018330709" sldId="2068"/>
            <ac:cxnSpMk id="13" creationId="{5E6BC9B8-5680-9900-49D5-01801B0CA052}"/>
          </ac:cxnSpMkLst>
        </pc:cxnChg>
      </pc:sldChg>
      <pc:sldChg chg="addSp delSp modSp mod">
        <pc:chgData name="Yoel Kortick" userId="167978f5-7f40-4909-85d5-d4149554ad4e" providerId="ADAL" clId="{21DD1628-426D-4729-9075-73CF75C38A13}" dt="2024-01-03T09:31:29.966" v="9094"/>
        <pc:sldMkLst>
          <pc:docMk/>
          <pc:sldMk cId="553369375" sldId="2069"/>
        </pc:sldMkLst>
        <pc:spChg chg="mod">
          <ac:chgData name="Yoel Kortick" userId="167978f5-7f40-4909-85d5-d4149554ad4e" providerId="ADAL" clId="{21DD1628-426D-4729-9075-73CF75C38A13}" dt="2024-01-02T15:00:30.122" v="1132" actId="14100"/>
          <ac:spMkLst>
            <pc:docMk/>
            <pc:sldMk cId="553369375" sldId="2069"/>
            <ac:spMk id="2" creationId="{3D4AF8BD-1442-4618-6610-06F5B8E44175}"/>
          </ac:spMkLst>
        </pc:spChg>
        <pc:spChg chg="mod">
          <ac:chgData name="Yoel Kortick" userId="167978f5-7f40-4909-85d5-d4149554ad4e" providerId="ADAL" clId="{21DD1628-426D-4729-9075-73CF75C38A13}" dt="2024-01-03T06:47:32.997" v="4738"/>
          <ac:spMkLst>
            <pc:docMk/>
            <pc:sldMk cId="553369375" sldId="2069"/>
            <ac:spMk id="3" creationId="{4FC18B40-6547-41EC-8A0E-1C8F40E0A42F}"/>
          </ac:spMkLst>
        </pc:spChg>
        <pc:spChg chg="mod">
          <ac:chgData name="Yoel Kortick" userId="167978f5-7f40-4909-85d5-d4149554ad4e" providerId="ADAL" clId="{21DD1628-426D-4729-9075-73CF75C38A13}" dt="2024-01-03T09:31:29.966" v="9094"/>
          <ac:spMkLst>
            <pc:docMk/>
            <pc:sldMk cId="553369375" sldId="2069"/>
            <ac:spMk id="4" creationId="{2490F34D-A7E2-4EA9-8B1A-78371A1F1CD1}"/>
          </ac:spMkLst>
        </pc:spChg>
        <pc:spChg chg="del">
          <ac:chgData name="Yoel Kortick" userId="167978f5-7f40-4909-85d5-d4149554ad4e" providerId="ADAL" clId="{21DD1628-426D-4729-9075-73CF75C38A13}" dt="2024-01-02T14:59:53.526" v="1121" actId="478"/>
          <ac:spMkLst>
            <pc:docMk/>
            <pc:sldMk cId="553369375" sldId="2069"/>
            <ac:spMk id="7" creationId="{3593285D-90C0-0E29-FD44-164100EDE382}"/>
          </ac:spMkLst>
        </pc:spChg>
        <pc:picChg chg="add mod ord">
          <ac:chgData name="Yoel Kortick" userId="167978f5-7f40-4909-85d5-d4149554ad4e" providerId="ADAL" clId="{21DD1628-426D-4729-9075-73CF75C38A13}" dt="2024-01-02T15:00:25.339" v="1130" actId="167"/>
          <ac:picMkLst>
            <pc:docMk/>
            <pc:sldMk cId="553369375" sldId="2069"/>
            <ac:picMk id="6" creationId="{6FDE587A-DEE7-E7CB-EAB5-144359FF76A2}"/>
          </ac:picMkLst>
        </pc:picChg>
        <pc:picChg chg="del">
          <ac:chgData name="Yoel Kortick" userId="167978f5-7f40-4909-85d5-d4149554ad4e" providerId="ADAL" clId="{21DD1628-426D-4729-9075-73CF75C38A13}" dt="2024-01-02T14:59:51.365" v="1119" actId="478"/>
          <ac:picMkLst>
            <pc:docMk/>
            <pc:sldMk cId="553369375" sldId="2069"/>
            <ac:picMk id="11" creationId="{F5856607-E09B-1FA8-7DA9-AC0E49E1F17C}"/>
          </ac:picMkLst>
        </pc:picChg>
        <pc:cxnChg chg="del">
          <ac:chgData name="Yoel Kortick" userId="167978f5-7f40-4909-85d5-d4149554ad4e" providerId="ADAL" clId="{21DD1628-426D-4729-9075-73CF75C38A13}" dt="2024-01-02T14:59:52.221" v="1120" actId="478"/>
          <ac:cxnSpMkLst>
            <pc:docMk/>
            <pc:sldMk cId="553369375" sldId="2069"/>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3407511560" sldId="2070"/>
        </pc:sldMkLst>
        <pc:spChg chg="add mod">
          <ac:chgData name="Yoel Kortick" userId="167978f5-7f40-4909-85d5-d4149554ad4e" providerId="ADAL" clId="{21DD1628-426D-4729-9075-73CF75C38A13}" dt="2024-01-03T06:00:21.438" v="3779" actId="1036"/>
          <ac:spMkLst>
            <pc:docMk/>
            <pc:sldMk cId="3407511560" sldId="2070"/>
            <ac:spMk id="2" creationId="{EDDB6106-D013-39A0-1DC7-EC57144F622A}"/>
          </ac:spMkLst>
        </pc:spChg>
        <pc:spChg chg="mod">
          <ac:chgData name="Yoel Kortick" userId="167978f5-7f40-4909-85d5-d4149554ad4e" providerId="ADAL" clId="{21DD1628-426D-4729-9075-73CF75C38A13}" dt="2024-01-03T06:47:36.952" v="4739"/>
          <ac:spMkLst>
            <pc:docMk/>
            <pc:sldMk cId="3407511560" sldId="2070"/>
            <ac:spMk id="3" creationId="{4FC18B40-6547-41EC-8A0E-1C8F40E0A42F}"/>
          </ac:spMkLst>
        </pc:spChg>
        <pc:spChg chg="mod">
          <ac:chgData name="Yoel Kortick" userId="167978f5-7f40-4909-85d5-d4149554ad4e" providerId="ADAL" clId="{21DD1628-426D-4729-9075-73CF75C38A13}" dt="2024-01-03T09:31:29.966" v="9094"/>
          <ac:spMkLst>
            <pc:docMk/>
            <pc:sldMk cId="3407511560" sldId="2070"/>
            <ac:spMk id="4" creationId="{2490F34D-A7E2-4EA9-8B1A-78371A1F1CD1}"/>
          </ac:spMkLst>
        </pc:spChg>
        <pc:spChg chg="add mod">
          <ac:chgData name="Yoel Kortick" userId="167978f5-7f40-4909-85d5-d4149554ad4e" providerId="ADAL" clId="{21DD1628-426D-4729-9075-73CF75C38A13}" dt="2024-01-03T09:31:29.966" v="9094"/>
          <ac:spMkLst>
            <pc:docMk/>
            <pc:sldMk cId="3407511560" sldId="2070"/>
            <ac:spMk id="9" creationId="{F8EE7C25-FD16-A2CD-86E1-6B1C25EAA5FA}"/>
          </ac:spMkLst>
        </pc:spChg>
        <pc:spChg chg="add mod">
          <ac:chgData name="Yoel Kortick" userId="167978f5-7f40-4909-85d5-d4149554ad4e" providerId="ADAL" clId="{21DD1628-426D-4729-9075-73CF75C38A13}" dt="2024-01-03T09:31:29.966" v="9094"/>
          <ac:spMkLst>
            <pc:docMk/>
            <pc:sldMk cId="3407511560" sldId="2070"/>
            <ac:spMk id="11" creationId="{37757131-0D22-CB32-0429-C8594C5B09ED}"/>
          </ac:spMkLst>
        </pc:spChg>
        <pc:picChg chg="del">
          <ac:chgData name="Yoel Kortick" userId="167978f5-7f40-4909-85d5-d4149554ad4e" providerId="ADAL" clId="{21DD1628-426D-4729-9075-73CF75C38A13}" dt="2024-01-02T15:01:52.323" v="1203" actId="478"/>
          <ac:picMkLst>
            <pc:docMk/>
            <pc:sldMk cId="3407511560" sldId="2070"/>
            <ac:picMk id="7" creationId="{49513464-EFA1-A6EF-115E-95D880EB12A9}"/>
          </ac:picMkLst>
        </pc:picChg>
        <pc:picChg chg="add mod ord">
          <ac:chgData name="Yoel Kortick" userId="167978f5-7f40-4909-85d5-d4149554ad4e" providerId="ADAL" clId="{21DD1628-426D-4729-9075-73CF75C38A13}" dt="2024-01-03T08:06:52.440" v="6548" actId="208"/>
          <ac:picMkLst>
            <pc:docMk/>
            <pc:sldMk cId="3407511560" sldId="2070"/>
            <ac:picMk id="8" creationId="{04704E3C-6544-EE0D-7C13-DE8553DB8347}"/>
          </ac:picMkLst>
        </pc:picChg>
        <pc:picChg chg="add del mod ord">
          <ac:chgData name="Yoel Kortick" userId="167978f5-7f40-4909-85d5-d4149554ad4e" providerId="ADAL" clId="{21DD1628-426D-4729-9075-73CF75C38A13}" dt="2024-01-03T05:59:51.699" v="3767" actId="478"/>
          <ac:picMkLst>
            <pc:docMk/>
            <pc:sldMk cId="3407511560" sldId="2070"/>
            <ac:picMk id="9" creationId="{342E0047-C729-5B1F-78CA-8241EE4E6C9D}"/>
          </ac:picMkLst>
        </pc:picChg>
        <pc:picChg chg="add del mod ord">
          <ac:chgData name="Yoel Kortick" userId="167978f5-7f40-4909-85d5-d4149554ad4e" providerId="ADAL" clId="{21DD1628-426D-4729-9075-73CF75C38A13}" dt="2024-01-03T08:06:33.478" v="6538" actId="478"/>
          <ac:picMkLst>
            <pc:docMk/>
            <pc:sldMk cId="3407511560" sldId="2070"/>
            <ac:picMk id="10" creationId="{E66AF0D8-2AC9-162D-C8ED-5F5DE1D5818F}"/>
          </ac:picMkLst>
        </pc:picChg>
        <pc:cxnChg chg="add mod">
          <ac:chgData name="Yoel Kortick" userId="167978f5-7f40-4909-85d5-d4149554ad4e" providerId="ADAL" clId="{21DD1628-426D-4729-9075-73CF75C38A13}" dt="2024-01-03T06:00:21.438" v="3779" actId="1036"/>
          <ac:cxnSpMkLst>
            <pc:docMk/>
            <pc:sldMk cId="3407511560" sldId="2070"/>
            <ac:cxnSpMk id="5" creationId="{AB61AF85-16DC-3DA1-6196-AEB2888B9091}"/>
          </ac:cxnSpMkLst>
        </pc:cxnChg>
        <pc:cxnChg chg="add mod">
          <ac:chgData name="Yoel Kortick" userId="167978f5-7f40-4909-85d5-d4149554ad4e" providerId="ADAL" clId="{21DD1628-426D-4729-9075-73CF75C38A13}" dt="2024-01-03T06:00:21.438" v="3779" actId="1036"/>
          <ac:cxnSpMkLst>
            <pc:docMk/>
            <pc:sldMk cId="3407511560" sldId="2070"/>
            <ac:cxnSpMk id="6" creationId="{6B191D69-8E40-2622-2F17-B19CBA5CD0EF}"/>
          </ac:cxnSpMkLst>
        </pc:cxnChg>
        <pc:cxnChg chg="add mod">
          <ac:chgData name="Yoel Kortick" userId="167978f5-7f40-4909-85d5-d4149554ad4e" providerId="ADAL" clId="{21DD1628-426D-4729-9075-73CF75C38A13}" dt="2024-01-03T06:00:21.438" v="3779" actId="1036"/>
          <ac:cxnSpMkLst>
            <pc:docMk/>
            <pc:sldMk cId="3407511560" sldId="2070"/>
            <ac:cxnSpMk id="12" creationId="{466D4910-B5E2-F1D3-4979-ED00125B5E59}"/>
          </ac:cxnSpMkLst>
        </pc:cxnChg>
        <pc:cxnChg chg="del">
          <ac:chgData name="Yoel Kortick" userId="167978f5-7f40-4909-85d5-d4149554ad4e" providerId="ADAL" clId="{21DD1628-426D-4729-9075-73CF75C38A13}" dt="2024-01-02T15:03:29.848" v="1239" actId="478"/>
          <ac:cxnSpMkLst>
            <pc:docMk/>
            <pc:sldMk cId="3407511560" sldId="2070"/>
            <ac:cxnSpMk id="13" creationId="{0C3B1D19-4A57-D71B-E563-4D8626F045AC}"/>
          </ac:cxnSpMkLst>
        </pc:cxnChg>
        <pc:cxnChg chg="add mod">
          <ac:chgData name="Yoel Kortick" userId="167978f5-7f40-4909-85d5-d4149554ad4e" providerId="ADAL" clId="{21DD1628-426D-4729-9075-73CF75C38A13}" dt="2024-01-03T08:06:49.129" v="6547"/>
          <ac:cxnSpMkLst>
            <pc:docMk/>
            <pc:sldMk cId="3407511560" sldId="2070"/>
            <ac:cxnSpMk id="13" creationId="{AEF8CE3C-EEF9-44B9-8D32-999DBDC03F3C}"/>
          </ac:cxnSpMkLst>
        </pc:cxnChg>
      </pc:sldChg>
      <pc:sldChg chg="addSp delSp modSp mod">
        <pc:chgData name="Yoel Kortick" userId="167978f5-7f40-4909-85d5-d4149554ad4e" providerId="ADAL" clId="{21DD1628-426D-4729-9075-73CF75C38A13}" dt="2024-01-03T09:31:29.966" v="9094"/>
        <pc:sldMkLst>
          <pc:docMk/>
          <pc:sldMk cId="1276955741" sldId="2071"/>
        </pc:sldMkLst>
        <pc:spChg chg="del">
          <ac:chgData name="Yoel Kortick" userId="167978f5-7f40-4909-85d5-d4149554ad4e" providerId="ADAL" clId="{21DD1628-426D-4729-9075-73CF75C38A13}" dt="2024-01-02T15:09:21.439" v="1499" actId="478"/>
          <ac:spMkLst>
            <pc:docMk/>
            <pc:sldMk cId="1276955741" sldId="2071"/>
            <ac:spMk id="2" creationId="{232BA0A9-32CC-84E9-CAD6-BB0353D5E7A0}"/>
          </ac:spMkLst>
        </pc:spChg>
        <pc:spChg chg="add mod">
          <ac:chgData name="Yoel Kortick" userId="167978f5-7f40-4909-85d5-d4149554ad4e" providerId="ADAL" clId="{21DD1628-426D-4729-9075-73CF75C38A13}" dt="2024-01-03T09:31:29.966" v="9094"/>
          <ac:spMkLst>
            <pc:docMk/>
            <pc:sldMk cId="1276955741" sldId="2071"/>
            <ac:spMk id="2" creationId="{DE96BF68-0D04-F2A9-B91D-5342CD496CC4}"/>
          </ac:spMkLst>
        </pc:spChg>
        <pc:spChg chg="mod">
          <ac:chgData name="Yoel Kortick" userId="167978f5-7f40-4909-85d5-d4149554ad4e" providerId="ADAL" clId="{21DD1628-426D-4729-9075-73CF75C38A13}" dt="2024-01-03T06:48:02.959" v="4744"/>
          <ac:spMkLst>
            <pc:docMk/>
            <pc:sldMk cId="1276955741" sldId="2071"/>
            <ac:spMk id="3" creationId="{4FC18B40-6547-41EC-8A0E-1C8F40E0A42F}"/>
          </ac:spMkLst>
        </pc:spChg>
        <pc:spChg chg="mod">
          <ac:chgData name="Yoel Kortick" userId="167978f5-7f40-4909-85d5-d4149554ad4e" providerId="ADAL" clId="{21DD1628-426D-4729-9075-73CF75C38A13}" dt="2024-01-03T09:31:29.966" v="9094"/>
          <ac:spMkLst>
            <pc:docMk/>
            <pc:sldMk cId="1276955741" sldId="2071"/>
            <ac:spMk id="4" creationId="{2490F34D-A7E2-4EA9-8B1A-78371A1F1CD1}"/>
          </ac:spMkLst>
        </pc:spChg>
        <pc:spChg chg="add">
          <ac:chgData name="Yoel Kortick" userId="167978f5-7f40-4909-85d5-d4149554ad4e" providerId="ADAL" clId="{21DD1628-426D-4729-9075-73CF75C38A13}" dt="2024-01-02T15:11:16.629" v="1542" actId="11529"/>
          <ac:spMkLst>
            <pc:docMk/>
            <pc:sldMk cId="1276955741" sldId="2071"/>
            <ac:spMk id="10" creationId="{0CEC0013-2A95-DF10-9C45-2D5F3D5DFDAC}"/>
          </ac:spMkLst>
        </pc:spChg>
        <pc:spChg chg="add mod">
          <ac:chgData name="Yoel Kortick" userId="167978f5-7f40-4909-85d5-d4149554ad4e" providerId="ADAL" clId="{21DD1628-426D-4729-9075-73CF75C38A13}" dt="2024-01-02T15:11:26.499" v="1544" actId="14100"/>
          <ac:spMkLst>
            <pc:docMk/>
            <pc:sldMk cId="1276955741" sldId="2071"/>
            <ac:spMk id="11" creationId="{E06F360D-C9B1-D466-F21A-02760FD9486A}"/>
          </ac:spMkLst>
        </pc:spChg>
        <pc:spChg chg="add mod">
          <ac:chgData name="Yoel Kortick" userId="167978f5-7f40-4909-85d5-d4149554ad4e" providerId="ADAL" clId="{21DD1628-426D-4729-9075-73CF75C38A13}" dt="2024-01-03T05:22:02.571" v="3267" actId="207"/>
          <ac:spMkLst>
            <pc:docMk/>
            <pc:sldMk cId="1276955741" sldId="2071"/>
            <ac:spMk id="12" creationId="{E7E698B6-7626-48C8-E49E-347768CEAC29}"/>
          </ac:spMkLst>
        </pc:spChg>
        <pc:picChg chg="del">
          <ac:chgData name="Yoel Kortick" userId="167978f5-7f40-4909-85d5-d4149554ad4e" providerId="ADAL" clId="{21DD1628-426D-4729-9075-73CF75C38A13}" dt="2024-01-02T15:09:19.583" v="1498" actId="478"/>
          <ac:picMkLst>
            <pc:docMk/>
            <pc:sldMk cId="1276955741" sldId="2071"/>
            <ac:picMk id="5" creationId="{C03DC06F-04F8-D955-E1FD-0BB4A943EF0C}"/>
          </ac:picMkLst>
        </pc:picChg>
        <pc:picChg chg="add mod">
          <ac:chgData name="Yoel Kortick" userId="167978f5-7f40-4909-85d5-d4149554ad4e" providerId="ADAL" clId="{21DD1628-426D-4729-9075-73CF75C38A13}" dt="2024-01-02T15:11:07.331" v="1541" actId="208"/>
          <ac:picMkLst>
            <pc:docMk/>
            <pc:sldMk cId="1276955741" sldId="2071"/>
            <ac:picMk id="9" creationId="{A37297CA-0F69-D9C8-EBC7-D952D36CEBCC}"/>
          </ac:picMkLst>
        </pc:picChg>
        <pc:cxnChg chg="del">
          <ac:chgData name="Yoel Kortick" userId="167978f5-7f40-4909-85d5-d4149554ad4e" providerId="ADAL" clId="{21DD1628-426D-4729-9075-73CF75C38A13}" dt="2024-01-02T15:09:24.525" v="1501" actId="478"/>
          <ac:cxnSpMkLst>
            <pc:docMk/>
            <pc:sldMk cId="1276955741" sldId="2071"/>
            <ac:cxnSpMk id="6" creationId="{9A380865-BA22-FA28-E4BF-CFA927B90DC5}"/>
          </ac:cxnSpMkLst>
        </pc:cxnChg>
        <pc:cxnChg chg="del">
          <ac:chgData name="Yoel Kortick" userId="167978f5-7f40-4909-85d5-d4149554ad4e" providerId="ADAL" clId="{21DD1628-426D-4729-9075-73CF75C38A13}" dt="2024-01-02T15:09:23.005" v="1500" actId="478"/>
          <ac:cxnSpMkLst>
            <pc:docMk/>
            <pc:sldMk cId="1276955741" sldId="2071"/>
            <ac:cxnSpMk id="8" creationId="{7DA2FB76-3BA2-579A-2A6E-D15F41A3E66D}"/>
          </ac:cxnSpMkLst>
        </pc:cxnChg>
        <pc:cxnChg chg="del">
          <ac:chgData name="Yoel Kortick" userId="167978f5-7f40-4909-85d5-d4149554ad4e" providerId="ADAL" clId="{21DD1628-426D-4729-9075-73CF75C38A13}" dt="2024-01-02T15:09:25.381" v="1502" actId="478"/>
          <ac:cxnSpMkLst>
            <pc:docMk/>
            <pc:sldMk cId="1276955741" sldId="2071"/>
            <ac:cxnSpMk id="13" creationId="{0C3B1D19-4A57-D71B-E563-4D8626F045AC}"/>
          </ac:cxnSpMkLst>
        </pc:cxnChg>
        <pc:cxnChg chg="add mod">
          <ac:chgData name="Yoel Kortick" userId="167978f5-7f40-4909-85d5-d4149554ad4e" providerId="ADAL" clId="{21DD1628-426D-4729-9075-73CF75C38A13}" dt="2024-01-02T15:11:57.361" v="1578" actId="14100"/>
          <ac:cxnSpMkLst>
            <pc:docMk/>
            <pc:sldMk cId="1276955741" sldId="2071"/>
            <ac:cxnSpMk id="14" creationId="{85223018-6F13-86F9-BA3E-D48838025BA8}"/>
          </ac:cxnSpMkLst>
        </pc:cxnChg>
      </pc:sldChg>
      <pc:sldChg chg="modSp del mod">
        <pc:chgData name="Yoel Kortick" userId="167978f5-7f40-4909-85d5-d4149554ad4e" providerId="ADAL" clId="{21DD1628-426D-4729-9075-73CF75C38A13}" dt="2024-01-03T08:12:10.100" v="6641" actId="47"/>
        <pc:sldMkLst>
          <pc:docMk/>
          <pc:sldMk cId="1948393169" sldId="2072"/>
        </pc:sldMkLst>
        <pc:spChg chg="mod">
          <ac:chgData name="Yoel Kortick" userId="167978f5-7f40-4909-85d5-d4149554ad4e" providerId="ADAL" clId="{21DD1628-426D-4729-9075-73CF75C38A13}" dt="2024-01-03T07:14:31.980" v="5735"/>
          <ac:spMkLst>
            <pc:docMk/>
            <pc:sldMk cId="1948393169" sldId="2072"/>
            <ac:spMk id="3" creationId="{4FC18B40-6547-41EC-8A0E-1C8F40E0A42F}"/>
          </ac:spMkLst>
        </pc:spChg>
        <pc:spChg chg="mod">
          <ac:chgData name="Yoel Kortick" userId="167978f5-7f40-4909-85d5-d4149554ad4e" providerId="ADAL" clId="{21DD1628-426D-4729-9075-73CF75C38A13}" dt="2024-01-03T06:53:42.468" v="4863"/>
          <ac:spMkLst>
            <pc:docMk/>
            <pc:sldMk cId="1948393169" sldId="2072"/>
            <ac:spMk id="16" creationId="{B2EAFB0F-283B-6DD5-8EF5-A3939B56B78E}"/>
          </ac:spMkLst>
        </pc:spChg>
      </pc:sldChg>
      <pc:sldChg chg="modSp del mod">
        <pc:chgData name="Yoel Kortick" userId="167978f5-7f40-4909-85d5-d4149554ad4e" providerId="ADAL" clId="{21DD1628-426D-4729-9075-73CF75C38A13}" dt="2024-01-03T08:12:10.670" v="6642" actId="47"/>
        <pc:sldMkLst>
          <pc:docMk/>
          <pc:sldMk cId="1244136330" sldId="2073"/>
        </pc:sldMkLst>
        <pc:spChg chg="mod">
          <ac:chgData name="Yoel Kortick" userId="167978f5-7f40-4909-85d5-d4149554ad4e" providerId="ADAL" clId="{21DD1628-426D-4729-9075-73CF75C38A13}" dt="2024-01-03T07:14:31.980" v="5735"/>
          <ac:spMkLst>
            <pc:docMk/>
            <pc:sldMk cId="1244136330" sldId="2073"/>
            <ac:spMk id="3" creationId="{4FC18B40-6547-41EC-8A0E-1C8F40E0A42F}"/>
          </ac:spMkLst>
        </pc:spChg>
      </pc:sldChg>
      <pc:sldChg chg="modSp del mod">
        <pc:chgData name="Yoel Kortick" userId="167978f5-7f40-4909-85d5-d4149554ad4e" providerId="ADAL" clId="{21DD1628-426D-4729-9075-73CF75C38A13}" dt="2024-01-03T08:12:11.287" v="6643" actId="47"/>
        <pc:sldMkLst>
          <pc:docMk/>
          <pc:sldMk cId="3254742492" sldId="2074"/>
        </pc:sldMkLst>
        <pc:spChg chg="mod">
          <ac:chgData name="Yoel Kortick" userId="167978f5-7f40-4909-85d5-d4149554ad4e" providerId="ADAL" clId="{21DD1628-426D-4729-9075-73CF75C38A13}" dt="2024-01-03T07:14:31.980" v="5735"/>
          <ac:spMkLst>
            <pc:docMk/>
            <pc:sldMk cId="3254742492" sldId="2074"/>
            <ac:spMk id="3" creationId="{4FC18B40-6547-41EC-8A0E-1C8F40E0A42F}"/>
          </ac:spMkLst>
        </pc:spChg>
      </pc:sldChg>
      <pc:sldChg chg="modSp del mod">
        <pc:chgData name="Yoel Kortick" userId="167978f5-7f40-4909-85d5-d4149554ad4e" providerId="ADAL" clId="{21DD1628-426D-4729-9075-73CF75C38A13}" dt="2024-01-03T08:12:11.889" v="6644" actId="47"/>
        <pc:sldMkLst>
          <pc:docMk/>
          <pc:sldMk cId="1036408129" sldId="2075"/>
        </pc:sldMkLst>
        <pc:spChg chg="mod">
          <ac:chgData name="Yoel Kortick" userId="167978f5-7f40-4909-85d5-d4149554ad4e" providerId="ADAL" clId="{21DD1628-426D-4729-9075-73CF75C38A13}" dt="2024-01-03T07:14:31.980" v="5735"/>
          <ac:spMkLst>
            <pc:docMk/>
            <pc:sldMk cId="1036408129" sldId="2075"/>
            <ac:spMk id="3" creationId="{4FC18B40-6547-41EC-8A0E-1C8F40E0A42F}"/>
          </ac:spMkLst>
        </pc:spChg>
      </pc:sldChg>
      <pc:sldChg chg="modSp del mod">
        <pc:chgData name="Yoel Kortick" userId="167978f5-7f40-4909-85d5-d4149554ad4e" providerId="ADAL" clId="{21DD1628-426D-4729-9075-73CF75C38A13}" dt="2024-01-03T08:12:12.491" v="6645" actId="47"/>
        <pc:sldMkLst>
          <pc:docMk/>
          <pc:sldMk cId="1622034759" sldId="2076"/>
        </pc:sldMkLst>
        <pc:spChg chg="mod">
          <ac:chgData name="Yoel Kortick" userId="167978f5-7f40-4909-85d5-d4149554ad4e" providerId="ADAL" clId="{21DD1628-426D-4729-9075-73CF75C38A13}" dt="2024-01-03T07:14:31.980" v="5735"/>
          <ac:spMkLst>
            <pc:docMk/>
            <pc:sldMk cId="1622034759" sldId="2076"/>
            <ac:spMk id="3" creationId="{4FC18B40-6547-41EC-8A0E-1C8F40E0A42F}"/>
          </ac:spMkLst>
        </pc:spChg>
        <pc:spChg chg="mod">
          <ac:chgData name="Yoel Kortick" userId="167978f5-7f40-4909-85d5-d4149554ad4e" providerId="ADAL" clId="{21DD1628-426D-4729-9075-73CF75C38A13}" dt="2024-01-03T06:53:42.468" v="4863"/>
          <ac:spMkLst>
            <pc:docMk/>
            <pc:sldMk cId="1622034759" sldId="2076"/>
            <ac:spMk id="16" creationId="{B2EAFB0F-283B-6DD5-8EF5-A3939B56B78E}"/>
          </ac:spMkLst>
        </pc:spChg>
      </pc:sldChg>
      <pc:sldChg chg="modSp del">
        <pc:chgData name="Yoel Kortick" userId="167978f5-7f40-4909-85d5-d4149554ad4e" providerId="ADAL" clId="{21DD1628-426D-4729-9075-73CF75C38A13}" dt="2024-01-03T09:13:34.207" v="8706" actId="47"/>
        <pc:sldMkLst>
          <pc:docMk/>
          <pc:sldMk cId="804512580" sldId="2077"/>
        </pc:sldMkLst>
        <pc:spChg chg="mod">
          <ac:chgData name="Yoel Kortick" userId="167978f5-7f40-4909-85d5-d4149554ad4e" providerId="ADAL" clId="{21DD1628-426D-4729-9075-73CF75C38A13}" dt="2024-01-03T08:19:38.307" v="6657"/>
          <ac:spMkLst>
            <pc:docMk/>
            <pc:sldMk cId="804512580" sldId="2077"/>
            <ac:spMk id="3" creationId="{4FC18B40-6547-41EC-8A0E-1C8F40E0A42F}"/>
          </ac:spMkLst>
        </pc:spChg>
        <pc:spChg chg="mod">
          <ac:chgData name="Yoel Kortick" userId="167978f5-7f40-4909-85d5-d4149554ad4e" providerId="ADAL" clId="{21DD1628-426D-4729-9075-73CF75C38A13}" dt="2024-01-03T06:53:42.468" v="4863"/>
          <ac:spMkLst>
            <pc:docMk/>
            <pc:sldMk cId="804512580" sldId="2077"/>
            <ac:spMk id="10" creationId="{19E9D55E-0049-4072-9DC2-48193A586191}"/>
          </ac:spMkLst>
        </pc:spChg>
      </pc:sldChg>
      <pc:sldChg chg="modSp del">
        <pc:chgData name="Yoel Kortick" userId="167978f5-7f40-4909-85d5-d4149554ad4e" providerId="ADAL" clId="{21DD1628-426D-4729-9075-73CF75C38A13}" dt="2024-01-03T09:13:35.150" v="8708" actId="47"/>
        <pc:sldMkLst>
          <pc:docMk/>
          <pc:sldMk cId="1435979130" sldId="2078"/>
        </pc:sldMkLst>
        <pc:spChg chg="mod">
          <ac:chgData name="Yoel Kortick" userId="167978f5-7f40-4909-85d5-d4149554ad4e" providerId="ADAL" clId="{21DD1628-426D-4729-9075-73CF75C38A13}" dt="2024-01-03T08:19:38.307" v="6657"/>
          <ac:spMkLst>
            <pc:docMk/>
            <pc:sldMk cId="1435979130" sldId="2078"/>
            <ac:spMk id="3" creationId="{4FC18B40-6547-41EC-8A0E-1C8F40E0A42F}"/>
          </ac:spMkLst>
        </pc:spChg>
      </pc:sldChg>
      <pc:sldChg chg="modSp del">
        <pc:chgData name="Yoel Kortick" userId="167978f5-7f40-4909-85d5-d4149554ad4e" providerId="ADAL" clId="{21DD1628-426D-4729-9075-73CF75C38A13}" dt="2024-01-03T09:13:34.679" v="8707" actId="47"/>
        <pc:sldMkLst>
          <pc:docMk/>
          <pc:sldMk cId="3719853805" sldId="2079"/>
        </pc:sldMkLst>
        <pc:spChg chg="mod">
          <ac:chgData name="Yoel Kortick" userId="167978f5-7f40-4909-85d5-d4149554ad4e" providerId="ADAL" clId="{21DD1628-426D-4729-9075-73CF75C38A13}" dt="2024-01-03T08:19:38.307" v="6657"/>
          <ac:spMkLst>
            <pc:docMk/>
            <pc:sldMk cId="3719853805" sldId="2079"/>
            <ac:spMk id="3" creationId="{4FC18B40-6547-41EC-8A0E-1C8F40E0A42F}"/>
          </ac:spMkLst>
        </pc:spChg>
        <pc:spChg chg="mod">
          <ac:chgData name="Yoel Kortick" userId="167978f5-7f40-4909-85d5-d4149554ad4e" providerId="ADAL" clId="{21DD1628-426D-4729-9075-73CF75C38A13}" dt="2024-01-03T06:53:42.468" v="4863"/>
          <ac:spMkLst>
            <pc:docMk/>
            <pc:sldMk cId="3719853805" sldId="2079"/>
            <ac:spMk id="10" creationId="{19E9D55E-0049-4072-9DC2-48193A586191}"/>
          </ac:spMkLst>
        </pc:spChg>
      </pc:sldChg>
      <pc:sldChg chg="modSp del">
        <pc:chgData name="Yoel Kortick" userId="167978f5-7f40-4909-85d5-d4149554ad4e" providerId="ADAL" clId="{21DD1628-426D-4729-9075-73CF75C38A13}" dt="2024-01-03T09:13:35.635" v="8709" actId="47"/>
        <pc:sldMkLst>
          <pc:docMk/>
          <pc:sldMk cId="3850478938" sldId="2080"/>
        </pc:sldMkLst>
        <pc:spChg chg="mod">
          <ac:chgData name="Yoel Kortick" userId="167978f5-7f40-4909-85d5-d4149554ad4e" providerId="ADAL" clId="{21DD1628-426D-4729-9075-73CF75C38A13}" dt="2024-01-03T08:19:38.307" v="6657"/>
          <ac:spMkLst>
            <pc:docMk/>
            <pc:sldMk cId="3850478938" sldId="2080"/>
            <ac:spMk id="3" creationId="{4FC18B40-6547-41EC-8A0E-1C8F40E0A42F}"/>
          </ac:spMkLst>
        </pc:spChg>
      </pc:sldChg>
      <pc:sldChg chg="modSp del">
        <pc:chgData name="Yoel Kortick" userId="167978f5-7f40-4909-85d5-d4149554ad4e" providerId="ADAL" clId="{21DD1628-426D-4729-9075-73CF75C38A13}" dt="2024-01-03T09:13:36.188" v="8710" actId="47"/>
        <pc:sldMkLst>
          <pc:docMk/>
          <pc:sldMk cId="2981781672" sldId="2081"/>
        </pc:sldMkLst>
        <pc:spChg chg="mod">
          <ac:chgData name="Yoel Kortick" userId="167978f5-7f40-4909-85d5-d4149554ad4e" providerId="ADAL" clId="{21DD1628-426D-4729-9075-73CF75C38A13}" dt="2024-01-03T08:19:38.307" v="6657"/>
          <ac:spMkLst>
            <pc:docMk/>
            <pc:sldMk cId="2981781672" sldId="2081"/>
            <ac:spMk id="3" creationId="{4FC18B40-6547-41EC-8A0E-1C8F40E0A42F}"/>
          </ac:spMkLst>
        </pc:spChg>
        <pc:spChg chg="mod">
          <ac:chgData name="Yoel Kortick" userId="167978f5-7f40-4909-85d5-d4149554ad4e" providerId="ADAL" clId="{21DD1628-426D-4729-9075-73CF75C38A13}" dt="2024-01-03T06:53:42.468" v="4863"/>
          <ac:spMkLst>
            <pc:docMk/>
            <pc:sldMk cId="2981781672" sldId="2081"/>
            <ac:spMk id="10" creationId="{19E9D55E-0049-4072-9DC2-48193A586191}"/>
          </ac:spMkLst>
        </pc:spChg>
      </pc:sldChg>
      <pc:sldChg chg="modSp del">
        <pc:chgData name="Yoel Kortick" userId="167978f5-7f40-4909-85d5-d4149554ad4e" providerId="ADAL" clId="{21DD1628-426D-4729-9075-73CF75C38A13}" dt="2024-01-03T09:13:37.054" v="8711" actId="47"/>
        <pc:sldMkLst>
          <pc:docMk/>
          <pc:sldMk cId="2077187421" sldId="2082"/>
        </pc:sldMkLst>
        <pc:spChg chg="mod">
          <ac:chgData name="Yoel Kortick" userId="167978f5-7f40-4909-85d5-d4149554ad4e" providerId="ADAL" clId="{21DD1628-426D-4729-9075-73CF75C38A13}" dt="2024-01-03T08:19:38.307" v="6657"/>
          <ac:spMkLst>
            <pc:docMk/>
            <pc:sldMk cId="2077187421" sldId="2082"/>
            <ac:spMk id="3" creationId="{4FC18B40-6547-41EC-8A0E-1C8F40E0A42F}"/>
          </ac:spMkLst>
        </pc:spChg>
        <pc:spChg chg="mod">
          <ac:chgData name="Yoel Kortick" userId="167978f5-7f40-4909-85d5-d4149554ad4e" providerId="ADAL" clId="{21DD1628-426D-4729-9075-73CF75C38A13}" dt="2024-01-03T06:53:42.468" v="4863"/>
          <ac:spMkLst>
            <pc:docMk/>
            <pc:sldMk cId="2077187421" sldId="2082"/>
            <ac:spMk id="10" creationId="{19E9D55E-0049-4072-9DC2-48193A586191}"/>
          </ac:spMkLst>
        </pc:spChg>
      </pc:sldChg>
      <pc:sldChg chg="modSp del">
        <pc:chgData name="Yoel Kortick" userId="167978f5-7f40-4909-85d5-d4149554ad4e" providerId="ADAL" clId="{21DD1628-426D-4729-9075-73CF75C38A13}" dt="2024-01-03T09:13:38.036" v="8712" actId="47"/>
        <pc:sldMkLst>
          <pc:docMk/>
          <pc:sldMk cId="4110807980" sldId="2083"/>
        </pc:sldMkLst>
        <pc:spChg chg="mod">
          <ac:chgData name="Yoel Kortick" userId="167978f5-7f40-4909-85d5-d4149554ad4e" providerId="ADAL" clId="{21DD1628-426D-4729-9075-73CF75C38A13}" dt="2024-01-03T08:19:38.307" v="6657"/>
          <ac:spMkLst>
            <pc:docMk/>
            <pc:sldMk cId="4110807980" sldId="2083"/>
            <ac:spMk id="3" creationId="{4FC18B40-6547-41EC-8A0E-1C8F40E0A42F}"/>
          </ac:spMkLst>
        </pc:spChg>
        <pc:spChg chg="mod">
          <ac:chgData name="Yoel Kortick" userId="167978f5-7f40-4909-85d5-d4149554ad4e" providerId="ADAL" clId="{21DD1628-426D-4729-9075-73CF75C38A13}" dt="2024-01-03T06:53:42.468" v="4863"/>
          <ac:spMkLst>
            <pc:docMk/>
            <pc:sldMk cId="4110807980" sldId="2083"/>
            <ac:spMk id="10" creationId="{19E9D55E-0049-4072-9DC2-48193A586191}"/>
          </ac:spMkLst>
        </pc:spChg>
      </pc:sldChg>
      <pc:sldChg chg="modSp del">
        <pc:chgData name="Yoel Kortick" userId="167978f5-7f40-4909-85d5-d4149554ad4e" providerId="ADAL" clId="{21DD1628-426D-4729-9075-73CF75C38A13}" dt="2024-01-03T09:13:38.621" v="8713" actId="47"/>
        <pc:sldMkLst>
          <pc:docMk/>
          <pc:sldMk cId="2149653344" sldId="2084"/>
        </pc:sldMkLst>
        <pc:spChg chg="mod">
          <ac:chgData name="Yoel Kortick" userId="167978f5-7f40-4909-85d5-d4149554ad4e" providerId="ADAL" clId="{21DD1628-426D-4729-9075-73CF75C38A13}" dt="2024-01-03T08:19:38.307" v="6657"/>
          <ac:spMkLst>
            <pc:docMk/>
            <pc:sldMk cId="2149653344" sldId="2084"/>
            <ac:spMk id="3" creationId="{4FC18B40-6547-41EC-8A0E-1C8F40E0A42F}"/>
          </ac:spMkLst>
        </pc:spChg>
      </pc:sldChg>
      <pc:sldChg chg="modSp del">
        <pc:chgData name="Yoel Kortick" userId="167978f5-7f40-4909-85d5-d4149554ad4e" providerId="ADAL" clId="{21DD1628-426D-4729-9075-73CF75C38A13}" dt="2024-01-03T09:13:39.176" v="8714" actId="47"/>
        <pc:sldMkLst>
          <pc:docMk/>
          <pc:sldMk cId="2509125860" sldId="2085"/>
        </pc:sldMkLst>
        <pc:spChg chg="mod">
          <ac:chgData name="Yoel Kortick" userId="167978f5-7f40-4909-85d5-d4149554ad4e" providerId="ADAL" clId="{21DD1628-426D-4729-9075-73CF75C38A13}" dt="2024-01-03T08:19:38.307" v="6657"/>
          <ac:spMkLst>
            <pc:docMk/>
            <pc:sldMk cId="2509125860" sldId="2085"/>
            <ac:spMk id="3" creationId="{4FC18B40-6547-41EC-8A0E-1C8F40E0A42F}"/>
          </ac:spMkLst>
        </pc:spChg>
      </pc:sldChg>
      <pc:sldChg chg="modSp del">
        <pc:chgData name="Yoel Kortick" userId="167978f5-7f40-4909-85d5-d4149554ad4e" providerId="ADAL" clId="{21DD1628-426D-4729-9075-73CF75C38A13}" dt="2024-01-03T09:13:39.676" v="8715" actId="47"/>
        <pc:sldMkLst>
          <pc:docMk/>
          <pc:sldMk cId="2080693812" sldId="2087"/>
        </pc:sldMkLst>
        <pc:spChg chg="mod">
          <ac:chgData name="Yoel Kortick" userId="167978f5-7f40-4909-85d5-d4149554ad4e" providerId="ADAL" clId="{21DD1628-426D-4729-9075-73CF75C38A13}" dt="2024-01-03T08:19:38.307" v="6657"/>
          <ac:spMkLst>
            <pc:docMk/>
            <pc:sldMk cId="2080693812" sldId="2087"/>
            <ac:spMk id="3" creationId="{4FC18B40-6547-41EC-8A0E-1C8F40E0A42F}"/>
          </ac:spMkLst>
        </pc:spChg>
      </pc:sldChg>
      <pc:sldChg chg="modSp mod">
        <pc:chgData name="Yoel Kortick" userId="167978f5-7f40-4909-85d5-d4149554ad4e" providerId="ADAL" clId="{21DD1628-426D-4729-9075-73CF75C38A13}" dt="2024-01-03T09:14:17.248" v="8717" actId="14100"/>
        <pc:sldMkLst>
          <pc:docMk/>
          <pc:sldMk cId="155353832" sldId="2088"/>
        </pc:sldMkLst>
        <pc:spChg chg="mod">
          <ac:chgData name="Yoel Kortick" userId="167978f5-7f40-4909-85d5-d4149554ad4e" providerId="ADAL" clId="{21DD1628-426D-4729-9075-73CF75C38A13}" dt="2024-01-03T09:14:17.248" v="8717" actId="14100"/>
          <ac:spMkLst>
            <pc:docMk/>
            <pc:sldMk cId="155353832" sldId="2088"/>
            <ac:spMk id="3" creationId="{440E2C51-CB70-4EE1-8E6B-DADCB74DEC44}"/>
          </ac:spMkLst>
        </pc:spChg>
      </pc:sldChg>
      <pc:sldChg chg="modSp mod">
        <pc:chgData name="Yoel Kortick" userId="167978f5-7f40-4909-85d5-d4149554ad4e" providerId="ADAL" clId="{21DD1628-426D-4729-9075-73CF75C38A13}" dt="2024-01-03T09:31:29.966" v="9094"/>
        <pc:sldMkLst>
          <pc:docMk/>
          <pc:sldMk cId="3336179988" sldId="2089"/>
        </pc:sldMkLst>
        <pc:spChg chg="mod">
          <ac:chgData name="Yoel Kortick" userId="167978f5-7f40-4909-85d5-d4149554ad4e" providerId="ADAL" clId="{21DD1628-426D-4729-9075-73CF75C38A13}" dt="2024-01-03T09:14:12.773" v="8716"/>
          <ac:spMkLst>
            <pc:docMk/>
            <pc:sldMk cId="3336179988" sldId="2089"/>
            <ac:spMk id="3" creationId="{4FC18B40-6547-41EC-8A0E-1C8F40E0A42F}"/>
          </ac:spMkLst>
        </pc:spChg>
        <pc:spChg chg="mod">
          <ac:chgData name="Yoel Kortick" userId="167978f5-7f40-4909-85d5-d4149554ad4e" providerId="ADAL" clId="{21DD1628-426D-4729-9075-73CF75C38A13}" dt="2024-01-03T09:31:29.966" v="9094"/>
          <ac:spMkLst>
            <pc:docMk/>
            <pc:sldMk cId="3336179988" sldId="2089"/>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3489711929" sldId="2090"/>
        </pc:sldMkLst>
        <pc:spChg chg="mod">
          <ac:chgData name="Yoel Kortick" userId="167978f5-7f40-4909-85d5-d4149554ad4e" providerId="ADAL" clId="{21DD1628-426D-4729-9075-73CF75C38A13}" dt="2024-01-03T09:14:12.773" v="8716"/>
          <ac:spMkLst>
            <pc:docMk/>
            <pc:sldMk cId="3489711929" sldId="2090"/>
            <ac:spMk id="3" creationId="{4FC18B40-6547-41EC-8A0E-1C8F40E0A42F}"/>
          </ac:spMkLst>
        </pc:spChg>
        <pc:spChg chg="mod">
          <ac:chgData name="Yoel Kortick" userId="167978f5-7f40-4909-85d5-d4149554ad4e" providerId="ADAL" clId="{21DD1628-426D-4729-9075-73CF75C38A13}" dt="2024-01-03T09:14:12.773" v="8716"/>
          <ac:spMkLst>
            <pc:docMk/>
            <pc:sldMk cId="3489711929" sldId="2090"/>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3317938502" sldId="2091"/>
        </pc:sldMkLst>
        <pc:spChg chg="mod">
          <ac:chgData name="Yoel Kortick" userId="167978f5-7f40-4909-85d5-d4149554ad4e" providerId="ADAL" clId="{21DD1628-426D-4729-9075-73CF75C38A13}" dt="2024-01-03T09:14:12.773" v="8716"/>
          <ac:spMkLst>
            <pc:docMk/>
            <pc:sldMk cId="3317938502" sldId="2091"/>
            <ac:spMk id="3" creationId="{4FC18B40-6547-41EC-8A0E-1C8F40E0A42F}"/>
          </ac:spMkLst>
        </pc:spChg>
        <pc:spChg chg="mod">
          <ac:chgData name="Yoel Kortick" userId="167978f5-7f40-4909-85d5-d4149554ad4e" providerId="ADAL" clId="{21DD1628-426D-4729-9075-73CF75C38A13}" dt="2024-01-03T06:53:42.468" v="4863"/>
          <ac:spMkLst>
            <pc:docMk/>
            <pc:sldMk cId="3317938502" sldId="2091"/>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1624540354" sldId="2092"/>
        </pc:sldMkLst>
        <pc:spChg chg="mod">
          <ac:chgData name="Yoel Kortick" userId="167978f5-7f40-4909-85d5-d4149554ad4e" providerId="ADAL" clId="{21DD1628-426D-4729-9075-73CF75C38A13}" dt="2024-01-03T09:14:12.773" v="8716"/>
          <ac:spMkLst>
            <pc:docMk/>
            <pc:sldMk cId="1624540354" sldId="2092"/>
            <ac:spMk id="3" creationId="{4FC18B40-6547-41EC-8A0E-1C8F40E0A42F}"/>
          </ac:spMkLst>
        </pc:spChg>
      </pc:sldChg>
      <pc:sldChg chg="modSp del">
        <pc:chgData name="Yoel Kortick" userId="167978f5-7f40-4909-85d5-d4149554ad4e" providerId="ADAL" clId="{21DD1628-426D-4729-9075-73CF75C38A13}" dt="2024-01-03T09:29:54.762" v="9070" actId="47"/>
        <pc:sldMkLst>
          <pc:docMk/>
          <pc:sldMk cId="3182911485" sldId="2093"/>
        </pc:sldMkLst>
        <pc:spChg chg="mod">
          <ac:chgData name="Yoel Kortick" userId="167978f5-7f40-4909-85d5-d4149554ad4e" providerId="ADAL" clId="{21DD1628-426D-4729-9075-73CF75C38A13}" dt="2024-01-03T09:14:12.773" v="8716"/>
          <ac:spMkLst>
            <pc:docMk/>
            <pc:sldMk cId="3182911485" sldId="2093"/>
            <ac:spMk id="3" creationId="{4FC18B40-6547-41EC-8A0E-1C8F40E0A42F}"/>
          </ac:spMkLst>
        </pc:spChg>
        <pc:spChg chg="mod">
          <ac:chgData name="Yoel Kortick" userId="167978f5-7f40-4909-85d5-d4149554ad4e" providerId="ADAL" clId="{21DD1628-426D-4729-9075-73CF75C38A13}" dt="2024-01-03T06:53:42.468" v="4863"/>
          <ac:spMkLst>
            <pc:docMk/>
            <pc:sldMk cId="3182911485" sldId="2093"/>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575746005" sldId="2094"/>
        </pc:sldMkLst>
        <pc:spChg chg="mod">
          <ac:chgData name="Yoel Kortick" userId="167978f5-7f40-4909-85d5-d4149554ad4e" providerId="ADAL" clId="{21DD1628-426D-4729-9075-73CF75C38A13}" dt="2024-01-03T09:14:12.773" v="8716"/>
          <ac:spMkLst>
            <pc:docMk/>
            <pc:sldMk cId="575746005" sldId="2094"/>
            <ac:spMk id="3" creationId="{4FC18B40-6547-41EC-8A0E-1C8F40E0A42F}"/>
          </ac:spMkLst>
        </pc:spChg>
      </pc:sldChg>
      <pc:sldChg chg="modSp add mod">
        <pc:chgData name="Yoel Kortick" userId="167978f5-7f40-4909-85d5-d4149554ad4e" providerId="ADAL" clId="{21DD1628-426D-4729-9075-73CF75C38A13}" dt="2024-01-03T06:38:26.027" v="4546" actId="255"/>
        <pc:sldMkLst>
          <pc:docMk/>
          <pc:sldMk cId="1050009167" sldId="2095"/>
        </pc:sldMkLst>
        <pc:spChg chg="mod">
          <ac:chgData name="Yoel Kortick" userId="167978f5-7f40-4909-85d5-d4149554ad4e" providerId="ADAL" clId="{21DD1628-426D-4729-9075-73CF75C38A13}" dt="2024-01-03T06:38:26.027" v="4546" actId="255"/>
          <ac:spMkLst>
            <pc:docMk/>
            <pc:sldMk cId="1050009167" sldId="2095"/>
            <ac:spMk id="4" creationId="{2490F34D-A7E2-4EA9-8B1A-78371A1F1CD1}"/>
          </ac:spMkLst>
        </pc:spChg>
      </pc:sldChg>
      <pc:sldChg chg="modSp add mod">
        <pc:chgData name="Yoel Kortick" userId="167978f5-7f40-4909-85d5-d4149554ad4e" providerId="ADAL" clId="{21DD1628-426D-4729-9075-73CF75C38A13}" dt="2024-01-03T09:34:26.596" v="9432" actId="113"/>
        <pc:sldMkLst>
          <pc:docMk/>
          <pc:sldMk cId="3435668541" sldId="2096"/>
        </pc:sldMkLst>
        <pc:spChg chg="mod">
          <ac:chgData name="Yoel Kortick" userId="167978f5-7f40-4909-85d5-d4149554ad4e" providerId="ADAL" clId="{21DD1628-426D-4729-9075-73CF75C38A13}" dt="2024-01-03T09:34:26.596" v="9432" actId="113"/>
          <ac:spMkLst>
            <pc:docMk/>
            <pc:sldMk cId="3435668541" sldId="2096"/>
            <ac:spMk id="4" creationId="{2490F34D-A7E2-4EA9-8B1A-78371A1F1CD1}"/>
          </ac:spMkLst>
        </pc:spChg>
      </pc:sldChg>
      <pc:sldChg chg="modSp add mod">
        <pc:chgData name="Yoel Kortick" userId="167978f5-7f40-4909-85d5-d4149554ad4e" providerId="ADAL" clId="{21DD1628-426D-4729-9075-73CF75C38A13}" dt="2024-01-03T09:33:41.753" v="9358" actId="20577"/>
        <pc:sldMkLst>
          <pc:docMk/>
          <pc:sldMk cId="598086968" sldId="2097"/>
        </pc:sldMkLst>
        <pc:spChg chg="mod">
          <ac:chgData name="Yoel Kortick" userId="167978f5-7f40-4909-85d5-d4149554ad4e" providerId="ADAL" clId="{21DD1628-426D-4729-9075-73CF75C38A13}" dt="2024-01-03T09:33:41.753" v="9358" actId="20577"/>
          <ac:spMkLst>
            <pc:docMk/>
            <pc:sldMk cId="598086968" sldId="2097"/>
            <ac:spMk id="4" creationId="{2490F34D-A7E2-4EA9-8B1A-78371A1F1CD1}"/>
          </ac:spMkLst>
        </pc:spChg>
      </pc:sldChg>
      <pc:sldChg chg="addSp delSp modSp add mod">
        <pc:chgData name="Yoel Kortick" userId="167978f5-7f40-4909-85d5-d4149554ad4e" providerId="ADAL" clId="{21DD1628-426D-4729-9075-73CF75C38A13}" dt="2024-01-03T09:31:29.966" v="9094"/>
        <pc:sldMkLst>
          <pc:docMk/>
          <pc:sldMk cId="258440606" sldId="2098"/>
        </pc:sldMkLst>
        <pc:spChg chg="mod">
          <ac:chgData name="Yoel Kortick" userId="167978f5-7f40-4909-85d5-d4149554ad4e" providerId="ADAL" clId="{21DD1628-426D-4729-9075-73CF75C38A13}" dt="2024-01-02T13:43:21.727" v="978" actId="14100"/>
          <ac:spMkLst>
            <pc:docMk/>
            <pc:sldMk cId="258440606" sldId="2098"/>
            <ac:spMk id="2" creationId="{3D4AF8BD-1442-4618-6610-06F5B8E44175}"/>
          </ac:spMkLst>
        </pc:spChg>
        <pc:spChg chg="mod">
          <ac:chgData name="Yoel Kortick" userId="167978f5-7f40-4909-85d5-d4149554ad4e" providerId="ADAL" clId="{21DD1628-426D-4729-9075-73CF75C38A13}" dt="2024-01-03T06:45:04.146" v="4691"/>
          <ac:spMkLst>
            <pc:docMk/>
            <pc:sldMk cId="258440606" sldId="2098"/>
            <ac:spMk id="3" creationId="{4FC18B40-6547-41EC-8A0E-1C8F40E0A42F}"/>
          </ac:spMkLst>
        </pc:spChg>
        <pc:spChg chg="mod">
          <ac:chgData name="Yoel Kortick" userId="167978f5-7f40-4909-85d5-d4149554ad4e" providerId="ADAL" clId="{21DD1628-426D-4729-9075-73CF75C38A13}" dt="2024-01-03T09:31:29.966" v="9094"/>
          <ac:spMkLst>
            <pc:docMk/>
            <pc:sldMk cId="258440606" sldId="2098"/>
            <ac:spMk id="4" creationId="{2490F34D-A7E2-4EA9-8B1A-78371A1F1CD1}"/>
          </ac:spMkLst>
        </pc:spChg>
        <pc:spChg chg="mod">
          <ac:chgData name="Yoel Kortick" userId="167978f5-7f40-4909-85d5-d4149554ad4e" providerId="ADAL" clId="{21DD1628-426D-4729-9075-73CF75C38A13}" dt="2024-01-02T13:43:17.121" v="976" actId="14100"/>
          <ac:spMkLst>
            <pc:docMk/>
            <pc:sldMk cId="258440606" sldId="2098"/>
            <ac:spMk id="13" creationId="{8453F972-5439-4D98-4D98-9AEED43996EF}"/>
          </ac:spMkLst>
        </pc:spChg>
        <pc:picChg chg="add mod ord">
          <ac:chgData name="Yoel Kortick" userId="167978f5-7f40-4909-85d5-d4149554ad4e" providerId="ADAL" clId="{21DD1628-426D-4729-9075-73CF75C38A13}" dt="2024-01-02T13:43:13.512" v="974" actId="1076"/>
          <ac:picMkLst>
            <pc:docMk/>
            <pc:sldMk cId="258440606" sldId="2098"/>
            <ac:picMk id="6" creationId="{FB1A4F09-9388-4EB2-CA89-071334853B8A}"/>
          </ac:picMkLst>
        </pc:picChg>
        <pc:picChg chg="del">
          <ac:chgData name="Yoel Kortick" userId="167978f5-7f40-4909-85d5-d4149554ad4e" providerId="ADAL" clId="{21DD1628-426D-4729-9075-73CF75C38A13}" dt="2024-01-02T13:42:52.837" v="962" actId="478"/>
          <ac:picMkLst>
            <pc:docMk/>
            <pc:sldMk cId="258440606" sldId="2098"/>
            <ac:picMk id="12" creationId="{BE905396-A64F-40C9-F6FA-D1290A5DF2DB}"/>
          </ac:picMkLst>
        </pc:picChg>
      </pc:sldChg>
      <pc:sldChg chg="addSp delSp modSp add mod">
        <pc:chgData name="Yoel Kortick" userId="167978f5-7f40-4909-85d5-d4149554ad4e" providerId="ADAL" clId="{21DD1628-426D-4729-9075-73CF75C38A13}" dt="2024-01-03T09:31:29.966" v="9094"/>
        <pc:sldMkLst>
          <pc:docMk/>
          <pc:sldMk cId="519390923" sldId="2099"/>
        </pc:sldMkLst>
        <pc:spChg chg="mod">
          <ac:chgData name="Yoel Kortick" userId="167978f5-7f40-4909-85d5-d4149554ad4e" providerId="ADAL" clId="{21DD1628-426D-4729-9075-73CF75C38A13}" dt="2024-01-03T05:22:23.949" v="3272" actId="14100"/>
          <ac:spMkLst>
            <pc:docMk/>
            <pc:sldMk cId="519390923" sldId="2099"/>
            <ac:spMk id="2" creationId="{EDDB6106-D013-39A0-1DC7-EC57144F622A}"/>
          </ac:spMkLst>
        </pc:spChg>
        <pc:spChg chg="mod">
          <ac:chgData name="Yoel Kortick" userId="167978f5-7f40-4909-85d5-d4149554ad4e" providerId="ADAL" clId="{21DD1628-426D-4729-9075-73CF75C38A13}" dt="2024-01-03T06:47:42.062" v="4740"/>
          <ac:spMkLst>
            <pc:docMk/>
            <pc:sldMk cId="519390923" sldId="2099"/>
            <ac:spMk id="3" creationId="{4FC18B40-6547-41EC-8A0E-1C8F40E0A42F}"/>
          </ac:spMkLst>
        </pc:spChg>
        <pc:spChg chg="mod">
          <ac:chgData name="Yoel Kortick" userId="167978f5-7f40-4909-85d5-d4149554ad4e" providerId="ADAL" clId="{21DD1628-426D-4729-9075-73CF75C38A13}" dt="2024-01-03T09:31:29.966" v="9094"/>
          <ac:spMkLst>
            <pc:docMk/>
            <pc:sldMk cId="519390923" sldId="2099"/>
            <ac:spMk id="4" creationId="{2490F34D-A7E2-4EA9-8B1A-78371A1F1CD1}"/>
          </ac:spMkLst>
        </pc:spChg>
        <pc:spChg chg="add mod">
          <ac:chgData name="Yoel Kortick" userId="167978f5-7f40-4909-85d5-d4149554ad4e" providerId="ADAL" clId="{21DD1628-426D-4729-9075-73CF75C38A13}" dt="2024-01-03T09:31:29.966" v="9094"/>
          <ac:spMkLst>
            <pc:docMk/>
            <pc:sldMk cId="519390923" sldId="2099"/>
            <ac:spMk id="9" creationId="{FCF3C9C2-DE69-7063-3341-670633932032}"/>
          </ac:spMkLst>
        </pc:spChg>
        <pc:spChg chg="mod">
          <ac:chgData name="Yoel Kortick" userId="167978f5-7f40-4909-85d5-d4149554ad4e" providerId="ADAL" clId="{21DD1628-426D-4729-9075-73CF75C38A13}" dt="2024-01-03T09:31:29.966" v="9094"/>
          <ac:spMkLst>
            <pc:docMk/>
            <pc:sldMk cId="519390923" sldId="2099"/>
            <ac:spMk id="11" creationId="{37757131-0D22-CB32-0429-C8594C5B09ED}"/>
          </ac:spMkLst>
        </pc:spChg>
        <pc:picChg chg="add del mod ord">
          <ac:chgData name="Yoel Kortick" userId="167978f5-7f40-4909-85d5-d4149554ad4e" providerId="ADAL" clId="{21DD1628-426D-4729-9075-73CF75C38A13}" dt="2024-01-03T06:00:57.744" v="3780" actId="478"/>
          <ac:picMkLst>
            <pc:docMk/>
            <pc:sldMk cId="519390923" sldId="2099"/>
            <ac:picMk id="8" creationId="{2FAAE617-4E63-D7FC-9F3A-D9827A67E18D}"/>
          </ac:picMkLst>
        </pc:picChg>
        <pc:picChg chg="add mod ord">
          <ac:chgData name="Yoel Kortick" userId="167978f5-7f40-4909-85d5-d4149554ad4e" providerId="ADAL" clId="{21DD1628-426D-4729-9075-73CF75C38A13}" dt="2024-01-03T08:05:51.556" v="6537" actId="208"/>
          <ac:picMkLst>
            <pc:docMk/>
            <pc:sldMk cId="519390923" sldId="2099"/>
            <ac:picMk id="8" creationId="{63C9A2B3-9352-ECD1-96C7-EEB6D7B60F20}"/>
          </ac:picMkLst>
        </pc:picChg>
        <pc:picChg chg="del">
          <ac:chgData name="Yoel Kortick" userId="167978f5-7f40-4909-85d5-d4149554ad4e" providerId="ADAL" clId="{21DD1628-426D-4729-9075-73CF75C38A13}" dt="2024-01-02T15:07:50.364" v="1443" actId="478"/>
          <ac:picMkLst>
            <pc:docMk/>
            <pc:sldMk cId="519390923" sldId="2099"/>
            <ac:picMk id="9" creationId="{342E0047-C729-5B1F-78CA-8241EE4E6C9D}"/>
          </ac:picMkLst>
        </pc:picChg>
        <pc:picChg chg="add del mod ord">
          <ac:chgData name="Yoel Kortick" userId="167978f5-7f40-4909-85d5-d4149554ad4e" providerId="ADAL" clId="{21DD1628-426D-4729-9075-73CF75C38A13}" dt="2024-01-03T08:05:04.254" v="6497" actId="478"/>
          <ac:picMkLst>
            <pc:docMk/>
            <pc:sldMk cId="519390923" sldId="2099"/>
            <ac:picMk id="10" creationId="{F2E33918-A4C7-2DC8-E606-4C6E5F22A918}"/>
          </ac:picMkLst>
        </pc:picChg>
        <pc:cxnChg chg="mod">
          <ac:chgData name="Yoel Kortick" userId="167978f5-7f40-4909-85d5-d4149554ad4e" providerId="ADAL" clId="{21DD1628-426D-4729-9075-73CF75C38A13}" dt="2024-01-03T05:22:27.793" v="3273" actId="14100"/>
          <ac:cxnSpMkLst>
            <pc:docMk/>
            <pc:sldMk cId="519390923" sldId="2099"/>
            <ac:cxnSpMk id="5" creationId="{AB61AF85-16DC-3DA1-6196-AEB2888B9091}"/>
          </ac:cxnSpMkLst>
        </pc:cxnChg>
        <pc:cxnChg chg="mod">
          <ac:chgData name="Yoel Kortick" userId="167978f5-7f40-4909-85d5-d4149554ad4e" providerId="ADAL" clId="{21DD1628-426D-4729-9075-73CF75C38A13}" dt="2024-01-02T15:08:10.620" v="1465" actId="1037"/>
          <ac:cxnSpMkLst>
            <pc:docMk/>
            <pc:sldMk cId="519390923" sldId="2099"/>
            <ac:cxnSpMk id="6" creationId="{6B191D69-8E40-2622-2F17-B19CBA5CD0EF}"/>
          </ac:cxnSpMkLst>
        </pc:cxnChg>
        <pc:cxnChg chg="mod">
          <ac:chgData name="Yoel Kortick" userId="167978f5-7f40-4909-85d5-d4149554ad4e" providerId="ADAL" clId="{21DD1628-426D-4729-9075-73CF75C38A13}" dt="2024-01-02T15:08:03.741" v="1457" actId="1037"/>
          <ac:cxnSpMkLst>
            <pc:docMk/>
            <pc:sldMk cId="519390923" sldId="2099"/>
            <ac:cxnSpMk id="12" creationId="{466D4910-B5E2-F1D3-4979-ED00125B5E59}"/>
          </ac:cxnSpMkLst>
        </pc:cxnChg>
        <pc:cxnChg chg="add mod">
          <ac:chgData name="Yoel Kortick" userId="167978f5-7f40-4909-85d5-d4149554ad4e" providerId="ADAL" clId="{21DD1628-426D-4729-9075-73CF75C38A13}" dt="2024-01-03T08:05:49.033" v="6536" actId="14100"/>
          <ac:cxnSpMkLst>
            <pc:docMk/>
            <pc:sldMk cId="519390923" sldId="2099"/>
            <ac:cxnSpMk id="13" creationId="{A871123C-C0A0-5596-3D25-A4D5E334B57D}"/>
          </ac:cxnSpMkLst>
        </pc:cxnChg>
      </pc:sldChg>
      <pc:sldChg chg="addSp delSp modSp add mod">
        <pc:chgData name="Yoel Kortick" userId="167978f5-7f40-4909-85d5-d4149554ad4e" providerId="ADAL" clId="{21DD1628-426D-4729-9075-73CF75C38A13}" dt="2024-01-03T09:37:42.145" v="9513" actId="6549"/>
        <pc:sldMkLst>
          <pc:docMk/>
          <pc:sldMk cId="4263680519" sldId="2100"/>
        </pc:sldMkLst>
        <pc:spChg chg="mod">
          <ac:chgData name="Yoel Kortick" userId="167978f5-7f40-4909-85d5-d4149554ad4e" providerId="ADAL" clId="{21DD1628-426D-4729-9075-73CF75C38A13}" dt="2024-01-02T15:23:30.775" v="1894" actId="14100"/>
          <ac:spMkLst>
            <pc:docMk/>
            <pc:sldMk cId="4263680519" sldId="2100"/>
            <ac:spMk id="2" creationId="{3D4AF8BD-1442-4618-6610-06F5B8E44175}"/>
          </ac:spMkLst>
        </pc:spChg>
        <pc:spChg chg="mod">
          <ac:chgData name="Yoel Kortick" userId="167978f5-7f40-4909-85d5-d4149554ad4e" providerId="ADAL" clId="{21DD1628-426D-4729-9075-73CF75C38A13}" dt="2024-01-03T06:46:36.180" v="4727" actId="255"/>
          <ac:spMkLst>
            <pc:docMk/>
            <pc:sldMk cId="4263680519" sldId="2100"/>
            <ac:spMk id="3" creationId="{4FC18B40-6547-41EC-8A0E-1C8F40E0A42F}"/>
          </ac:spMkLst>
        </pc:spChg>
        <pc:spChg chg="mod">
          <ac:chgData name="Yoel Kortick" userId="167978f5-7f40-4909-85d5-d4149554ad4e" providerId="ADAL" clId="{21DD1628-426D-4729-9075-73CF75C38A13}" dt="2024-01-03T09:37:42.145" v="9513" actId="6549"/>
          <ac:spMkLst>
            <pc:docMk/>
            <pc:sldMk cId="4263680519" sldId="2100"/>
            <ac:spMk id="4" creationId="{2490F34D-A7E2-4EA9-8B1A-78371A1F1CD1}"/>
          </ac:spMkLst>
        </pc:spChg>
        <pc:spChg chg="mod">
          <ac:chgData name="Yoel Kortick" userId="167978f5-7f40-4909-85d5-d4149554ad4e" providerId="ADAL" clId="{21DD1628-426D-4729-9075-73CF75C38A13}" dt="2024-01-02T15:23:36.077" v="1896" actId="14100"/>
          <ac:spMkLst>
            <pc:docMk/>
            <pc:sldMk cId="4263680519" sldId="2100"/>
            <ac:spMk id="13" creationId="{8453F972-5439-4D98-4D98-9AEED43996EF}"/>
          </ac:spMkLst>
        </pc:spChg>
        <pc:picChg chg="del">
          <ac:chgData name="Yoel Kortick" userId="167978f5-7f40-4909-85d5-d4149554ad4e" providerId="ADAL" clId="{21DD1628-426D-4729-9075-73CF75C38A13}" dt="2024-01-02T15:22:59.226" v="1884" actId="478"/>
          <ac:picMkLst>
            <pc:docMk/>
            <pc:sldMk cId="4263680519" sldId="2100"/>
            <ac:picMk id="6" creationId="{FB1A4F09-9388-4EB2-CA89-071334853B8A}"/>
          </ac:picMkLst>
        </pc:picChg>
        <pc:picChg chg="add mod ord">
          <ac:chgData name="Yoel Kortick" userId="167978f5-7f40-4909-85d5-d4149554ad4e" providerId="ADAL" clId="{21DD1628-426D-4729-9075-73CF75C38A13}" dt="2024-01-02T15:23:38.264" v="1897" actId="208"/>
          <ac:picMkLst>
            <pc:docMk/>
            <pc:sldMk cId="4263680519" sldId="2100"/>
            <ac:picMk id="7" creationId="{1F1DA75A-F1BB-8BF3-A81F-FDC60FD4D33E}"/>
          </ac:picMkLst>
        </pc:picChg>
      </pc:sldChg>
      <pc:sldChg chg="addSp delSp modSp add mod">
        <pc:chgData name="Yoel Kortick" userId="167978f5-7f40-4909-85d5-d4149554ad4e" providerId="ADAL" clId="{21DD1628-426D-4729-9075-73CF75C38A13}" dt="2024-01-03T09:39:22.377" v="9514" actId="478"/>
        <pc:sldMkLst>
          <pc:docMk/>
          <pc:sldMk cId="1043455349" sldId="2101"/>
        </pc:sldMkLst>
        <pc:spChg chg="mod">
          <ac:chgData name="Yoel Kortick" userId="167978f5-7f40-4909-85d5-d4149554ad4e" providerId="ADAL" clId="{21DD1628-426D-4729-9075-73CF75C38A13}" dt="2024-01-03T06:52:29.176" v="4854"/>
          <ac:spMkLst>
            <pc:docMk/>
            <pc:sldMk cId="1043455349" sldId="2101"/>
            <ac:spMk id="3" creationId="{4FC18B40-6547-41EC-8A0E-1C8F40E0A42F}"/>
          </ac:spMkLst>
        </pc:spChg>
        <pc:spChg chg="mod">
          <ac:chgData name="Yoel Kortick" userId="167978f5-7f40-4909-85d5-d4149554ad4e" providerId="ADAL" clId="{21DD1628-426D-4729-9075-73CF75C38A13}" dt="2024-01-03T09:31:29.966" v="9094"/>
          <ac:spMkLst>
            <pc:docMk/>
            <pc:sldMk cId="1043455349" sldId="2101"/>
            <ac:spMk id="4" creationId="{2490F34D-A7E2-4EA9-8B1A-78371A1F1CD1}"/>
          </ac:spMkLst>
        </pc:spChg>
        <pc:spChg chg="add mod">
          <ac:chgData name="Yoel Kortick" userId="167978f5-7f40-4909-85d5-d4149554ad4e" providerId="ADAL" clId="{21DD1628-426D-4729-9075-73CF75C38A13}" dt="2024-01-02T15:27:40.908" v="2087" actId="1036"/>
          <ac:spMkLst>
            <pc:docMk/>
            <pc:sldMk cId="1043455349" sldId="2101"/>
            <ac:spMk id="5" creationId="{CFE192A3-6F8D-3DC5-BA13-8C9587A381F2}"/>
          </ac:spMkLst>
        </pc:spChg>
        <pc:spChg chg="add del mod">
          <ac:chgData name="Yoel Kortick" userId="167978f5-7f40-4909-85d5-d4149554ad4e" providerId="ADAL" clId="{21DD1628-426D-4729-9075-73CF75C38A13}" dt="2024-01-03T09:39:22.377" v="9514" actId="478"/>
          <ac:spMkLst>
            <pc:docMk/>
            <pc:sldMk cId="1043455349" sldId="2101"/>
            <ac:spMk id="6" creationId="{8C1A98BC-CB4D-9629-795D-575A3B14249F}"/>
          </ac:spMkLst>
        </pc:spChg>
        <pc:picChg chg="add mod">
          <ac:chgData name="Yoel Kortick" userId="167978f5-7f40-4909-85d5-d4149554ad4e" providerId="ADAL" clId="{21DD1628-426D-4729-9075-73CF75C38A13}" dt="2024-01-02T15:27:20.691" v="2071"/>
          <ac:picMkLst>
            <pc:docMk/>
            <pc:sldMk cId="1043455349" sldId="2101"/>
            <ac:picMk id="2" creationId="{121A5A51-39A8-11DC-CF79-1A5A82A6A332}"/>
          </ac:picMkLst>
        </pc:picChg>
      </pc:sldChg>
      <pc:sldChg chg="addSp delSp modSp add mod">
        <pc:chgData name="Yoel Kortick" userId="167978f5-7f40-4909-85d5-d4149554ad4e" providerId="ADAL" clId="{21DD1628-426D-4729-9075-73CF75C38A13}" dt="2024-01-03T09:31:29.966" v="9094"/>
        <pc:sldMkLst>
          <pc:docMk/>
          <pc:sldMk cId="926516858" sldId="2102"/>
        </pc:sldMkLst>
        <pc:spChg chg="mod">
          <ac:chgData name="Yoel Kortick" userId="167978f5-7f40-4909-85d5-d4149554ad4e" providerId="ADAL" clId="{21DD1628-426D-4729-9075-73CF75C38A13}" dt="2024-01-03T06:52:29.176" v="4854"/>
          <ac:spMkLst>
            <pc:docMk/>
            <pc:sldMk cId="926516858" sldId="2102"/>
            <ac:spMk id="3" creationId="{4FC18B40-6547-41EC-8A0E-1C8F40E0A42F}"/>
          </ac:spMkLst>
        </pc:spChg>
        <pc:spChg chg="mod">
          <ac:chgData name="Yoel Kortick" userId="167978f5-7f40-4909-85d5-d4149554ad4e" providerId="ADAL" clId="{21DD1628-426D-4729-9075-73CF75C38A13}" dt="2024-01-03T09:31:29.966" v="9094"/>
          <ac:spMkLst>
            <pc:docMk/>
            <pc:sldMk cId="926516858" sldId="2102"/>
            <ac:spMk id="4" creationId="{2490F34D-A7E2-4EA9-8B1A-78371A1F1CD1}"/>
          </ac:spMkLst>
        </pc:spChg>
        <pc:spChg chg="mod">
          <ac:chgData name="Yoel Kortick" userId="167978f5-7f40-4909-85d5-d4149554ad4e" providerId="ADAL" clId="{21DD1628-426D-4729-9075-73CF75C38A13}" dt="2024-01-02T15:31:56.244" v="2198" actId="1076"/>
          <ac:spMkLst>
            <pc:docMk/>
            <pc:sldMk cId="926516858" sldId="2102"/>
            <ac:spMk id="5" creationId="{CFE192A3-6F8D-3DC5-BA13-8C9587A381F2}"/>
          </ac:spMkLst>
        </pc:spChg>
        <pc:spChg chg="add mod">
          <ac:chgData name="Yoel Kortick" userId="167978f5-7f40-4909-85d5-d4149554ad4e" providerId="ADAL" clId="{21DD1628-426D-4729-9075-73CF75C38A13}" dt="2024-01-02T15:34:39.459" v="2201" actId="14100"/>
          <ac:spMkLst>
            <pc:docMk/>
            <pc:sldMk cId="926516858" sldId="2102"/>
            <ac:spMk id="10" creationId="{CB23A5C4-C990-D5F7-0EB0-656AE9B3BC90}"/>
          </ac:spMkLst>
        </pc:spChg>
        <pc:picChg chg="del">
          <ac:chgData name="Yoel Kortick" userId="167978f5-7f40-4909-85d5-d4149554ad4e" providerId="ADAL" clId="{21DD1628-426D-4729-9075-73CF75C38A13}" dt="2024-01-02T15:28:33.997" v="2144" actId="478"/>
          <ac:picMkLst>
            <pc:docMk/>
            <pc:sldMk cId="926516858" sldId="2102"/>
            <ac:picMk id="2" creationId="{121A5A51-39A8-11DC-CF79-1A5A82A6A332}"/>
          </ac:picMkLst>
        </pc:picChg>
        <pc:picChg chg="add del mod">
          <ac:chgData name="Yoel Kortick" userId="167978f5-7f40-4909-85d5-d4149554ad4e" providerId="ADAL" clId="{21DD1628-426D-4729-9075-73CF75C38A13}" dt="2024-01-02T15:31:47.380" v="2190" actId="478"/>
          <ac:picMkLst>
            <pc:docMk/>
            <pc:sldMk cId="926516858" sldId="2102"/>
            <ac:picMk id="7" creationId="{68572746-8883-1320-3BF4-9B6BFA6FACF4}"/>
          </ac:picMkLst>
        </pc:picChg>
        <pc:picChg chg="add mod ord">
          <ac:chgData name="Yoel Kortick" userId="167978f5-7f40-4909-85d5-d4149554ad4e" providerId="ADAL" clId="{21DD1628-426D-4729-9075-73CF75C38A13}" dt="2024-01-02T15:31:58.087" v="2199" actId="208"/>
          <ac:picMkLst>
            <pc:docMk/>
            <pc:sldMk cId="926516858" sldId="2102"/>
            <ac:picMk id="9" creationId="{9910D38B-CEF4-B320-71B7-0301747BF4C5}"/>
          </ac:picMkLst>
        </pc:picChg>
      </pc:sldChg>
      <pc:sldChg chg="addSp delSp modSp add mod">
        <pc:chgData name="Yoel Kortick" userId="167978f5-7f40-4909-85d5-d4149554ad4e" providerId="ADAL" clId="{21DD1628-426D-4729-9075-73CF75C38A13}" dt="2024-01-03T09:39:39.759" v="9529" actId="20577"/>
        <pc:sldMkLst>
          <pc:docMk/>
          <pc:sldMk cId="2939029235" sldId="2103"/>
        </pc:sldMkLst>
        <pc:spChg chg="mod">
          <ac:chgData name="Yoel Kortick" userId="167978f5-7f40-4909-85d5-d4149554ad4e" providerId="ADAL" clId="{21DD1628-426D-4729-9075-73CF75C38A13}" dt="2024-01-03T06:52:29.176" v="4854"/>
          <ac:spMkLst>
            <pc:docMk/>
            <pc:sldMk cId="2939029235" sldId="2103"/>
            <ac:spMk id="3" creationId="{4FC18B40-6547-41EC-8A0E-1C8F40E0A42F}"/>
          </ac:spMkLst>
        </pc:spChg>
        <pc:spChg chg="del mod">
          <ac:chgData name="Yoel Kortick" userId="167978f5-7f40-4909-85d5-d4149554ad4e" providerId="ADAL" clId="{21DD1628-426D-4729-9075-73CF75C38A13}" dt="2024-01-02T15:36:32.990" v="2209" actId="478"/>
          <ac:spMkLst>
            <pc:docMk/>
            <pc:sldMk cId="2939029235" sldId="2103"/>
            <ac:spMk id="4" creationId="{2490F34D-A7E2-4EA9-8B1A-78371A1F1CD1}"/>
          </ac:spMkLst>
        </pc:spChg>
        <pc:spChg chg="add mod">
          <ac:chgData name="Yoel Kortick" userId="167978f5-7f40-4909-85d5-d4149554ad4e" providerId="ADAL" clId="{21DD1628-426D-4729-9075-73CF75C38A13}" dt="2024-01-03T09:39:39.759" v="9529" actId="20577"/>
          <ac:spMkLst>
            <pc:docMk/>
            <pc:sldMk cId="2939029235" sldId="2103"/>
            <ac:spMk id="7" creationId="{F4A86758-8FB7-1DD7-E6EF-6A470A0B5F84}"/>
          </ac:spMkLst>
        </pc:spChg>
        <pc:spChg chg="add">
          <ac:chgData name="Yoel Kortick" userId="167978f5-7f40-4909-85d5-d4149554ad4e" providerId="ADAL" clId="{21DD1628-426D-4729-9075-73CF75C38A13}" dt="2024-01-02T15:37:23.581" v="2314" actId="11529"/>
          <ac:spMkLst>
            <pc:docMk/>
            <pc:sldMk cId="2939029235" sldId="2103"/>
            <ac:spMk id="8" creationId="{32467BED-BCE8-6FBA-ACDF-7930F4B717C7}"/>
          </ac:spMkLst>
        </pc:spChg>
        <pc:spChg chg="add">
          <ac:chgData name="Yoel Kortick" userId="167978f5-7f40-4909-85d5-d4149554ad4e" providerId="ADAL" clId="{21DD1628-426D-4729-9075-73CF75C38A13}" dt="2024-01-02T15:37:35.795" v="2315" actId="11529"/>
          <ac:spMkLst>
            <pc:docMk/>
            <pc:sldMk cId="2939029235" sldId="2103"/>
            <ac:spMk id="11" creationId="{458D8CF1-92D2-DC7A-1328-62CB89085624}"/>
          </ac:spMkLst>
        </pc:spChg>
        <pc:spChg chg="add mod">
          <ac:chgData name="Yoel Kortick" userId="167978f5-7f40-4909-85d5-d4149554ad4e" providerId="ADAL" clId="{21DD1628-426D-4729-9075-73CF75C38A13}" dt="2024-01-02T15:37:50.606" v="2325" actId="1036"/>
          <ac:spMkLst>
            <pc:docMk/>
            <pc:sldMk cId="2939029235" sldId="2103"/>
            <ac:spMk id="12" creationId="{48FB24E6-E403-38AB-0AF9-D94867BE2655}"/>
          </ac:spMkLst>
        </pc:spChg>
        <pc:picChg chg="add mod">
          <ac:chgData name="Yoel Kortick" userId="167978f5-7f40-4909-85d5-d4149554ad4e" providerId="ADAL" clId="{21DD1628-426D-4729-9075-73CF75C38A13}" dt="2024-01-02T15:37:53.889" v="2326" actId="208"/>
          <ac:picMkLst>
            <pc:docMk/>
            <pc:sldMk cId="2939029235" sldId="2103"/>
            <ac:picMk id="6" creationId="{33BA31B1-0F4E-A660-1CCB-01DA1155A8FB}"/>
          </ac:picMkLst>
        </pc:picChg>
        <pc:picChg chg="del">
          <ac:chgData name="Yoel Kortick" userId="167978f5-7f40-4909-85d5-d4149554ad4e" providerId="ADAL" clId="{21DD1628-426D-4729-9075-73CF75C38A13}" dt="2024-01-02T15:36:22.260" v="2203" actId="478"/>
          <ac:picMkLst>
            <pc:docMk/>
            <pc:sldMk cId="2939029235" sldId="2103"/>
            <ac:picMk id="9" creationId="{9910D38B-CEF4-B320-71B7-0301747BF4C5}"/>
          </ac:picMkLst>
        </pc:picChg>
      </pc:sldChg>
      <pc:sldChg chg="addSp delSp modSp add mod ord">
        <pc:chgData name="Yoel Kortick" userId="167978f5-7f40-4909-85d5-d4149554ad4e" providerId="ADAL" clId="{21DD1628-426D-4729-9075-73CF75C38A13}" dt="2024-01-03T09:31:29.966" v="9094"/>
        <pc:sldMkLst>
          <pc:docMk/>
          <pc:sldMk cId="2202499591" sldId="2104"/>
        </pc:sldMkLst>
        <pc:spChg chg="mod">
          <ac:chgData name="Yoel Kortick" userId="167978f5-7f40-4909-85d5-d4149554ad4e" providerId="ADAL" clId="{21DD1628-426D-4729-9075-73CF75C38A13}" dt="2024-01-03T06:52:29.176" v="4854"/>
          <ac:spMkLst>
            <pc:docMk/>
            <pc:sldMk cId="2202499591" sldId="2104"/>
            <ac:spMk id="3" creationId="{4FC18B40-6547-41EC-8A0E-1C8F40E0A42F}"/>
          </ac:spMkLst>
        </pc:spChg>
        <pc:spChg chg="del">
          <ac:chgData name="Yoel Kortick" userId="167978f5-7f40-4909-85d5-d4149554ad4e" providerId="ADAL" clId="{21DD1628-426D-4729-9075-73CF75C38A13}" dt="2024-01-02T15:39:02.962" v="2338" actId="478"/>
          <ac:spMkLst>
            <pc:docMk/>
            <pc:sldMk cId="2202499591" sldId="2104"/>
            <ac:spMk id="4" creationId="{2490F34D-A7E2-4EA9-8B1A-78371A1F1CD1}"/>
          </ac:spMkLst>
        </pc:spChg>
        <pc:spChg chg="mod">
          <ac:chgData name="Yoel Kortick" userId="167978f5-7f40-4909-85d5-d4149554ad4e" providerId="ADAL" clId="{21DD1628-426D-4729-9075-73CF75C38A13}" dt="2024-01-02T15:40:05.415" v="2408" actId="1037"/>
          <ac:spMkLst>
            <pc:docMk/>
            <pc:sldMk cId="2202499591" sldId="2104"/>
            <ac:spMk id="5" creationId="{CFE192A3-6F8D-3DC5-BA13-8C9587A381F2}"/>
          </ac:spMkLst>
        </pc:spChg>
        <pc:spChg chg="add del mod">
          <ac:chgData name="Yoel Kortick" userId="167978f5-7f40-4909-85d5-d4149554ad4e" providerId="ADAL" clId="{21DD1628-426D-4729-9075-73CF75C38A13}" dt="2024-01-02T15:39:04.164" v="2339" actId="478"/>
          <ac:spMkLst>
            <pc:docMk/>
            <pc:sldMk cId="2202499591" sldId="2104"/>
            <ac:spMk id="8" creationId="{EC77C32D-11E9-F9CB-963E-FCB0B7F23943}"/>
          </ac:spMkLst>
        </pc:spChg>
        <pc:spChg chg="mod">
          <ac:chgData name="Yoel Kortick" userId="167978f5-7f40-4909-85d5-d4149554ad4e" providerId="ADAL" clId="{21DD1628-426D-4729-9075-73CF75C38A13}" dt="2024-01-02T15:39:57.035" v="2397" actId="14100"/>
          <ac:spMkLst>
            <pc:docMk/>
            <pc:sldMk cId="2202499591" sldId="2104"/>
            <ac:spMk id="10" creationId="{CB23A5C4-C990-D5F7-0EB0-656AE9B3BC90}"/>
          </ac:spMkLst>
        </pc:spChg>
        <pc:spChg chg="add mod">
          <ac:chgData name="Yoel Kortick" userId="167978f5-7f40-4909-85d5-d4149554ad4e" providerId="ADAL" clId="{21DD1628-426D-4729-9075-73CF75C38A13}" dt="2024-01-03T09:31:29.966" v="9094"/>
          <ac:spMkLst>
            <pc:docMk/>
            <pc:sldMk cId="2202499591" sldId="2104"/>
            <ac:spMk id="11" creationId="{BFF26013-836B-EB38-2845-C50234951E87}"/>
          </ac:spMkLst>
        </pc:spChg>
        <pc:spChg chg="add mod">
          <ac:chgData name="Yoel Kortick" userId="167978f5-7f40-4909-85d5-d4149554ad4e" providerId="ADAL" clId="{21DD1628-426D-4729-9075-73CF75C38A13}" dt="2024-01-02T15:39:18.674" v="2344"/>
          <ac:spMkLst>
            <pc:docMk/>
            <pc:sldMk cId="2202499591" sldId="2104"/>
            <ac:spMk id="12" creationId="{3C07D63F-549E-89F0-A0B7-AC1D6A450C56}"/>
          </ac:spMkLst>
        </pc:spChg>
        <pc:picChg chg="add mod ord">
          <ac:chgData name="Yoel Kortick" userId="167978f5-7f40-4909-85d5-d4149554ad4e" providerId="ADAL" clId="{21DD1628-426D-4729-9075-73CF75C38A13}" dt="2024-01-02T15:39:50.086" v="2395" actId="167"/>
          <ac:picMkLst>
            <pc:docMk/>
            <pc:sldMk cId="2202499591" sldId="2104"/>
            <ac:picMk id="6" creationId="{8D72C4B5-3462-7A65-0763-5CCEA770A9BE}"/>
          </ac:picMkLst>
        </pc:picChg>
        <pc:picChg chg="del">
          <ac:chgData name="Yoel Kortick" userId="167978f5-7f40-4909-85d5-d4149554ad4e" providerId="ADAL" clId="{21DD1628-426D-4729-9075-73CF75C38A13}" dt="2024-01-02T15:38:53.513" v="2330" actId="478"/>
          <ac:picMkLst>
            <pc:docMk/>
            <pc:sldMk cId="2202499591" sldId="2104"/>
            <ac:picMk id="9" creationId="{9910D38B-CEF4-B320-71B7-0301747BF4C5}"/>
          </ac:picMkLst>
        </pc:picChg>
      </pc:sldChg>
      <pc:sldChg chg="addSp delSp modSp add mod ord">
        <pc:chgData name="Yoel Kortick" userId="167978f5-7f40-4909-85d5-d4149554ad4e" providerId="ADAL" clId="{21DD1628-426D-4729-9075-73CF75C38A13}" dt="2024-01-03T09:31:29.966" v="9094"/>
        <pc:sldMkLst>
          <pc:docMk/>
          <pc:sldMk cId="1270063480" sldId="2105"/>
        </pc:sldMkLst>
        <pc:spChg chg="add mod">
          <ac:chgData name="Yoel Kortick" userId="167978f5-7f40-4909-85d5-d4149554ad4e" providerId="ADAL" clId="{21DD1628-426D-4729-9075-73CF75C38A13}" dt="2024-01-03T09:31:29.966" v="9094"/>
          <ac:spMkLst>
            <pc:docMk/>
            <pc:sldMk cId="1270063480" sldId="2105"/>
            <ac:spMk id="2" creationId="{D7A1FCCD-13AF-3739-CEF7-F7349E6D8AE7}"/>
          </ac:spMkLst>
        </pc:spChg>
        <pc:spChg chg="mod">
          <ac:chgData name="Yoel Kortick" userId="167978f5-7f40-4909-85d5-d4149554ad4e" providerId="ADAL" clId="{21DD1628-426D-4729-9075-73CF75C38A13}" dt="2024-01-03T06:52:29.176" v="4854"/>
          <ac:spMkLst>
            <pc:docMk/>
            <pc:sldMk cId="1270063480" sldId="2105"/>
            <ac:spMk id="3" creationId="{4FC18B40-6547-41EC-8A0E-1C8F40E0A42F}"/>
          </ac:spMkLst>
        </pc:spChg>
        <pc:spChg chg="mod">
          <ac:chgData name="Yoel Kortick" userId="167978f5-7f40-4909-85d5-d4149554ad4e" providerId="ADAL" clId="{21DD1628-426D-4729-9075-73CF75C38A13}" dt="2024-01-03T09:31:29.966" v="9094"/>
          <ac:spMkLst>
            <pc:docMk/>
            <pc:sldMk cId="1270063480" sldId="2105"/>
            <ac:spMk id="4" creationId="{2490F34D-A7E2-4EA9-8B1A-78371A1F1CD1}"/>
          </ac:spMkLst>
        </pc:spChg>
        <pc:spChg chg="mod">
          <ac:chgData name="Yoel Kortick" userId="167978f5-7f40-4909-85d5-d4149554ad4e" providerId="ADAL" clId="{21DD1628-426D-4729-9075-73CF75C38A13}" dt="2024-01-02T15:47:09.517" v="2442" actId="14100"/>
          <ac:spMkLst>
            <pc:docMk/>
            <pc:sldMk cId="1270063480" sldId="2105"/>
            <ac:spMk id="5" creationId="{CFE192A3-6F8D-3DC5-BA13-8C9587A381F2}"/>
          </ac:spMkLst>
        </pc:spChg>
        <pc:spChg chg="mod">
          <ac:chgData name="Yoel Kortick" userId="167978f5-7f40-4909-85d5-d4149554ad4e" providerId="ADAL" clId="{21DD1628-426D-4729-9075-73CF75C38A13}" dt="2024-01-02T15:47:12.894" v="2444" actId="14100"/>
          <ac:spMkLst>
            <pc:docMk/>
            <pc:sldMk cId="1270063480" sldId="2105"/>
            <ac:spMk id="10" creationId="{CB23A5C4-C990-D5F7-0EB0-656AE9B3BC90}"/>
          </ac:spMkLst>
        </pc:spChg>
        <pc:picChg chg="add mod ord">
          <ac:chgData name="Yoel Kortick" userId="167978f5-7f40-4909-85d5-d4149554ad4e" providerId="ADAL" clId="{21DD1628-426D-4729-9075-73CF75C38A13}" dt="2024-01-02T15:47:14.714" v="2445" actId="208"/>
          <ac:picMkLst>
            <pc:docMk/>
            <pc:sldMk cId="1270063480" sldId="2105"/>
            <ac:picMk id="6" creationId="{E2839D7B-711B-BC07-A2A7-C97A3FACD860}"/>
          </ac:picMkLst>
        </pc:picChg>
        <pc:picChg chg="del">
          <ac:chgData name="Yoel Kortick" userId="167978f5-7f40-4909-85d5-d4149554ad4e" providerId="ADAL" clId="{21DD1628-426D-4729-9075-73CF75C38A13}" dt="2024-01-02T15:41:10.609" v="2413" actId="478"/>
          <ac:picMkLst>
            <pc:docMk/>
            <pc:sldMk cId="1270063480" sldId="2105"/>
            <ac:picMk id="9" creationId="{9910D38B-CEF4-B320-71B7-0301747BF4C5}"/>
          </ac:picMkLst>
        </pc:picChg>
        <pc:cxnChg chg="add">
          <ac:chgData name="Yoel Kortick" userId="167978f5-7f40-4909-85d5-d4149554ad4e" providerId="ADAL" clId="{21DD1628-426D-4729-9075-73CF75C38A13}" dt="2024-01-03T05:06:26.595" v="2689" actId="11529"/>
          <ac:cxnSpMkLst>
            <pc:docMk/>
            <pc:sldMk cId="1270063480" sldId="2105"/>
            <ac:cxnSpMk id="8" creationId="{DF508D2A-4DC3-21EC-9FDD-27C58233CB06}"/>
          </ac:cxnSpMkLst>
        </pc:cxnChg>
      </pc:sldChg>
      <pc:sldChg chg="delSp modSp add mod">
        <pc:chgData name="Yoel Kortick" userId="167978f5-7f40-4909-85d5-d4149554ad4e" providerId="ADAL" clId="{21DD1628-426D-4729-9075-73CF75C38A13}" dt="2024-01-03T09:31:29.966" v="9094"/>
        <pc:sldMkLst>
          <pc:docMk/>
          <pc:sldMk cId="2988611195" sldId="2106"/>
        </pc:sldMkLst>
        <pc:spChg chg="mod">
          <ac:chgData name="Yoel Kortick" userId="167978f5-7f40-4909-85d5-d4149554ad4e" providerId="ADAL" clId="{21DD1628-426D-4729-9075-73CF75C38A13}" dt="2024-01-03T06:52:29.176" v="4854"/>
          <ac:spMkLst>
            <pc:docMk/>
            <pc:sldMk cId="2988611195" sldId="2106"/>
            <ac:spMk id="3" creationId="{4FC18B40-6547-41EC-8A0E-1C8F40E0A42F}"/>
          </ac:spMkLst>
        </pc:spChg>
        <pc:spChg chg="mod">
          <ac:chgData name="Yoel Kortick" userId="167978f5-7f40-4909-85d5-d4149554ad4e" providerId="ADAL" clId="{21DD1628-426D-4729-9075-73CF75C38A13}" dt="2024-01-03T09:31:29.966" v="9094"/>
          <ac:spMkLst>
            <pc:docMk/>
            <pc:sldMk cId="2988611195" sldId="2106"/>
            <ac:spMk id="4" creationId="{2490F34D-A7E2-4EA9-8B1A-78371A1F1CD1}"/>
          </ac:spMkLst>
        </pc:spChg>
        <pc:spChg chg="del">
          <ac:chgData name="Yoel Kortick" userId="167978f5-7f40-4909-85d5-d4149554ad4e" providerId="ADAL" clId="{21DD1628-426D-4729-9075-73CF75C38A13}" dt="2024-01-03T05:01:39.971" v="2533" actId="478"/>
          <ac:spMkLst>
            <pc:docMk/>
            <pc:sldMk cId="2988611195" sldId="2106"/>
            <ac:spMk id="5" creationId="{CFE192A3-6F8D-3DC5-BA13-8C9587A381F2}"/>
          </ac:spMkLst>
        </pc:spChg>
        <pc:spChg chg="del">
          <ac:chgData name="Yoel Kortick" userId="167978f5-7f40-4909-85d5-d4149554ad4e" providerId="ADAL" clId="{21DD1628-426D-4729-9075-73CF75C38A13}" dt="2024-01-03T05:01:41.235" v="2534" actId="478"/>
          <ac:spMkLst>
            <pc:docMk/>
            <pc:sldMk cId="2988611195" sldId="2106"/>
            <ac:spMk id="10" creationId="{CB23A5C4-C990-D5F7-0EB0-656AE9B3BC90}"/>
          </ac:spMkLst>
        </pc:spChg>
        <pc:picChg chg="del">
          <ac:chgData name="Yoel Kortick" userId="167978f5-7f40-4909-85d5-d4149554ad4e" providerId="ADAL" clId="{21DD1628-426D-4729-9075-73CF75C38A13}" dt="2024-01-03T05:01:39.117" v="2532" actId="478"/>
          <ac:picMkLst>
            <pc:docMk/>
            <pc:sldMk cId="2988611195" sldId="2106"/>
            <ac:picMk id="6" creationId="{E2839D7B-711B-BC07-A2A7-C97A3FACD860}"/>
          </ac:picMkLst>
        </pc:picChg>
      </pc:sldChg>
      <pc:sldChg chg="addSp delSp modSp add mod">
        <pc:chgData name="Yoel Kortick" userId="167978f5-7f40-4909-85d5-d4149554ad4e" providerId="ADAL" clId="{21DD1628-426D-4729-9075-73CF75C38A13}" dt="2024-01-03T09:40:43.727" v="9530" actId="1076"/>
        <pc:sldMkLst>
          <pc:docMk/>
          <pc:sldMk cId="991048348" sldId="2107"/>
        </pc:sldMkLst>
        <pc:spChg chg="mod">
          <ac:chgData name="Yoel Kortick" userId="167978f5-7f40-4909-85d5-d4149554ad4e" providerId="ADAL" clId="{21DD1628-426D-4729-9075-73CF75C38A13}" dt="2024-01-03T06:52:29.176" v="4854"/>
          <ac:spMkLst>
            <pc:docMk/>
            <pc:sldMk cId="991048348" sldId="2107"/>
            <ac:spMk id="3" creationId="{4FC18B40-6547-41EC-8A0E-1C8F40E0A42F}"/>
          </ac:spMkLst>
        </pc:spChg>
        <pc:spChg chg="del mod">
          <ac:chgData name="Yoel Kortick" userId="167978f5-7f40-4909-85d5-d4149554ad4e" providerId="ADAL" clId="{21DD1628-426D-4729-9075-73CF75C38A13}" dt="2024-01-03T05:08:13.765" v="2799" actId="478"/>
          <ac:spMkLst>
            <pc:docMk/>
            <pc:sldMk cId="991048348" sldId="2107"/>
            <ac:spMk id="4" creationId="{2490F34D-A7E2-4EA9-8B1A-78371A1F1CD1}"/>
          </ac:spMkLst>
        </pc:spChg>
        <pc:spChg chg="add del mod">
          <ac:chgData name="Yoel Kortick" userId="167978f5-7f40-4909-85d5-d4149554ad4e" providerId="ADAL" clId="{21DD1628-426D-4729-9075-73CF75C38A13}" dt="2024-01-03T05:08:14.888" v="2800" actId="478"/>
          <ac:spMkLst>
            <pc:docMk/>
            <pc:sldMk cId="991048348" sldId="2107"/>
            <ac:spMk id="7" creationId="{93E481D1-A268-4F2D-F48A-DA3BD7B0359E}"/>
          </ac:spMkLst>
        </pc:spChg>
        <pc:spChg chg="add mod">
          <ac:chgData name="Yoel Kortick" userId="167978f5-7f40-4909-85d5-d4149554ad4e" providerId="ADAL" clId="{21DD1628-426D-4729-9075-73CF75C38A13}" dt="2024-01-03T09:40:43.727" v="9530" actId="1076"/>
          <ac:spMkLst>
            <pc:docMk/>
            <pc:sldMk cId="991048348" sldId="2107"/>
            <ac:spMk id="8" creationId="{D58B8DCC-8002-11FF-17A6-97945D4BD16A}"/>
          </ac:spMkLst>
        </pc:spChg>
        <pc:spChg chg="add mod">
          <ac:chgData name="Yoel Kortick" userId="167978f5-7f40-4909-85d5-d4149554ad4e" providerId="ADAL" clId="{21DD1628-426D-4729-9075-73CF75C38A13}" dt="2024-01-03T05:21:16.850" v="3251" actId="207"/>
          <ac:spMkLst>
            <pc:docMk/>
            <pc:sldMk cId="991048348" sldId="2107"/>
            <ac:spMk id="12" creationId="{369A0B70-E381-E7F3-283D-5737A18D98A4}"/>
          </ac:spMkLst>
        </pc:spChg>
        <pc:picChg chg="add del mod">
          <ac:chgData name="Yoel Kortick" userId="167978f5-7f40-4909-85d5-d4149554ad4e" providerId="ADAL" clId="{21DD1628-426D-4729-9075-73CF75C38A13}" dt="2024-01-03T05:12:47.820" v="2959" actId="478"/>
          <ac:picMkLst>
            <pc:docMk/>
            <pc:sldMk cId="991048348" sldId="2107"/>
            <ac:picMk id="5" creationId="{FF975DF2-C592-38CD-399B-EB044390FD4D}"/>
          </ac:picMkLst>
        </pc:picChg>
        <pc:picChg chg="add mod ord">
          <ac:chgData name="Yoel Kortick" userId="167978f5-7f40-4909-85d5-d4149554ad4e" providerId="ADAL" clId="{21DD1628-426D-4729-9075-73CF75C38A13}" dt="2024-01-03T05:12:57.333" v="2970" actId="1036"/>
          <ac:picMkLst>
            <pc:docMk/>
            <pc:sldMk cId="991048348" sldId="2107"/>
            <ac:picMk id="17" creationId="{5CE3F064-95C5-2AA6-3407-6BDFEDE67110}"/>
          </ac:picMkLst>
        </pc:picChg>
        <pc:cxnChg chg="add mod">
          <ac:chgData name="Yoel Kortick" userId="167978f5-7f40-4909-85d5-d4149554ad4e" providerId="ADAL" clId="{21DD1628-426D-4729-9075-73CF75C38A13}" dt="2024-01-03T05:13:01.883" v="2972" actId="14100"/>
          <ac:cxnSpMkLst>
            <pc:docMk/>
            <pc:sldMk cId="991048348" sldId="2107"/>
            <ac:cxnSpMk id="9" creationId="{E3824B9D-75DD-DF05-CCA5-391C6D046ECB}"/>
          </ac:cxnSpMkLst>
        </pc:cxnChg>
        <pc:cxnChg chg="add mod">
          <ac:chgData name="Yoel Kortick" userId="167978f5-7f40-4909-85d5-d4149554ad4e" providerId="ADAL" clId="{21DD1628-426D-4729-9075-73CF75C38A13}" dt="2024-01-03T05:21:19.263" v="3252" actId="14100"/>
          <ac:cxnSpMkLst>
            <pc:docMk/>
            <pc:sldMk cId="991048348" sldId="2107"/>
            <ac:cxnSpMk id="13" creationId="{216E5A1F-A2AD-A5A1-F301-DDDD3F289CA8}"/>
          </ac:cxnSpMkLst>
        </pc:cxnChg>
      </pc:sldChg>
      <pc:sldChg chg="addSp delSp modSp add mod ord">
        <pc:chgData name="Yoel Kortick" userId="167978f5-7f40-4909-85d5-d4149554ad4e" providerId="ADAL" clId="{21DD1628-426D-4729-9075-73CF75C38A13}" dt="2024-01-03T09:42:20.711" v="9586" actId="208"/>
        <pc:sldMkLst>
          <pc:docMk/>
          <pc:sldMk cId="1439083704" sldId="2108"/>
        </pc:sldMkLst>
        <pc:spChg chg="mod">
          <ac:chgData name="Yoel Kortick" userId="167978f5-7f40-4909-85d5-d4149554ad4e" providerId="ADAL" clId="{21DD1628-426D-4729-9075-73CF75C38A13}" dt="2024-01-03T06:52:29.176" v="4854"/>
          <ac:spMkLst>
            <pc:docMk/>
            <pc:sldMk cId="1439083704" sldId="2108"/>
            <ac:spMk id="3" creationId="{4FC18B40-6547-41EC-8A0E-1C8F40E0A42F}"/>
          </ac:spMkLst>
        </pc:spChg>
        <pc:spChg chg="mod">
          <ac:chgData name="Yoel Kortick" userId="167978f5-7f40-4909-85d5-d4149554ad4e" providerId="ADAL" clId="{21DD1628-426D-4729-9075-73CF75C38A13}" dt="2024-01-03T09:42:14.614" v="9581" actId="313"/>
          <ac:spMkLst>
            <pc:docMk/>
            <pc:sldMk cId="1439083704" sldId="2108"/>
            <ac:spMk id="4" creationId="{2490F34D-A7E2-4EA9-8B1A-78371A1F1CD1}"/>
          </ac:spMkLst>
        </pc:spChg>
        <pc:picChg chg="add del mod">
          <ac:chgData name="Yoel Kortick" userId="167978f5-7f40-4909-85d5-d4149554ad4e" providerId="ADAL" clId="{21DD1628-426D-4729-9075-73CF75C38A13}" dt="2024-01-03T09:42:15.718" v="9582" actId="478"/>
          <ac:picMkLst>
            <pc:docMk/>
            <pc:sldMk cId="1439083704" sldId="2108"/>
            <ac:picMk id="5" creationId="{C3358135-55BD-1D2B-17FA-AAD035A6A53B}"/>
          </ac:picMkLst>
        </pc:picChg>
        <pc:picChg chg="add mod">
          <ac:chgData name="Yoel Kortick" userId="167978f5-7f40-4909-85d5-d4149554ad4e" providerId="ADAL" clId="{21DD1628-426D-4729-9075-73CF75C38A13}" dt="2024-01-03T09:42:20.711" v="9586" actId="208"/>
          <ac:picMkLst>
            <pc:docMk/>
            <pc:sldMk cId="1439083704" sldId="2108"/>
            <ac:picMk id="6" creationId="{0EF0FDA1-97A9-C12D-6DB5-E91D3635DEA6}"/>
          </ac:picMkLst>
        </pc:picChg>
      </pc:sldChg>
      <pc:sldChg chg="addSp delSp modSp add mod">
        <pc:chgData name="Yoel Kortick" userId="167978f5-7f40-4909-85d5-d4149554ad4e" providerId="ADAL" clId="{21DD1628-426D-4729-9075-73CF75C38A13}" dt="2024-01-03T09:42:40.746" v="9617" actId="20577"/>
        <pc:sldMkLst>
          <pc:docMk/>
          <pc:sldMk cId="2674769349" sldId="2109"/>
        </pc:sldMkLst>
        <pc:spChg chg="mod">
          <ac:chgData name="Yoel Kortick" userId="167978f5-7f40-4909-85d5-d4149554ad4e" providerId="ADAL" clId="{21DD1628-426D-4729-9075-73CF75C38A13}" dt="2024-01-03T06:52:29.176" v="4854"/>
          <ac:spMkLst>
            <pc:docMk/>
            <pc:sldMk cId="2674769349" sldId="2109"/>
            <ac:spMk id="3" creationId="{4FC18B40-6547-41EC-8A0E-1C8F40E0A42F}"/>
          </ac:spMkLst>
        </pc:spChg>
        <pc:spChg chg="mod">
          <ac:chgData name="Yoel Kortick" userId="167978f5-7f40-4909-85d5-d4149554ad4e" providerId="ADAL" clId="{21DD1628-426D-4729-9075-73CF75C38A13}" dt="2024-01-03T09:42:40.746" v="9617" actId="20577"/>
          <ac:spMkLst>
            <pc:docMk/>
            <pc:sldMk cId="2674769349" sldId="2109"/>
            <ac:spMk id="4" creationId="{2490F34D-A7E2-4EA9-8B1A-78371A1F1CD1}"/>
          </ac:spMkLst>
        </pc:spChg>
        <pc:picChg chg="del">
          <ac:chgData name="Yoel Kortick" userId="167978f5-7f40-4909-85d5-d4149554ad4e" providerId="ADAL" clId="{21DD1628-426D-4729-9075-73CF75C38A13}" dt="2024-01-03T05:14:21.723" v="2980" actId="478"/>
          <ac:picMkLst>
            <pc:docMk/>
            <pc:sldMk cId="2674769349" sldId="2109"/>
            <ac:picMk id="5" creationId="{C3358135-55BD-1D2B-17FA-AAD035A6A53B}"/>
          </ac:picMkLst>
        </pc:picChg>
        <pc:picChg chg="add mod">
          <ac:chgData name="Yoel Kortick" userId="167978f5-7f40-4909-85d5-d4149554ad4e" providerId="ADAL" clId="{21DD1628-426D-4729-9075-73CF75C38A13}" dt="2024-01-03T05:23:26.687" v="3285" actId="208"/>
          <ac:picMkLst>
            <pc:docMk/>
            <pc:sldMk cId="2674769349" sldId="2109"/>
            <ac:picMk id="6" creationId="{C69B4C36-3A59-3AD2-D835-0EAA7ABF7E1F}"/>
          </ac:picMkLst>
        </pc:picChg>
      </pc:sldChg>
      <pc:sldChg chg="addSp delSp modSp add mod">
        <pc:chgData name="Yoel Kortick" userId="167978f5-7f40-4909-85d5-d4149554ad4e" providerId="ADAL" clId="{21DD1628-426D-4729-9075-73CF75C38A13}" dt="2024-01-03T09:31:29.966" v="9094"/>
        <pc:sldMkLst>
          <pc:docMk/>
          <pc:sldMk cId="543152536" sldId="2110"/>
        </pc:sldMkLst>
        <pc:spChg chg="mod">
          <ac:chgData name="Yoel Kortick" userId="167978f5-7f40-4909-85d5-d4149554ad4e" providerId="ADAL" clId="{21DD1628-426D-4729-9075-73CF75C38A13}" dt="2024-01-03T06:52:29.176" v="4854"/>
          <ac:spMkLst>
            <pc:docMk/>
            <pc:sldMk cId="543152536" sldId="2110"/>
            <ac:spMk id="3" creationId="{4FC18B40-6547-41EC-8A0E-1C8F40E0A42F}"/>
          </ac:spMkLst>
        </pc:spChg>
        <pc:spChg chg="mod">
          <ac:chgData name="Yoel Kortick" userId="167978f5-7f40-4909-85d5-d4149554ad4e" providerId="ADAL" clId="{21DD1628-426D-4729-9075-73CF75C38A13}" dt="2024-01-03T09:31:29.966" v="9094"/>
          <ac:spMkLst>
            <pc:docMk/>
            <pc:sldMk cId="543152536" sldId="2110"/>
            <ac:spMk id="4" creationId="{2490F34D-A7E2-4EA9-8B1A-78371A1F1CD1}"/>
          </ac:spMkLst>
        </pc:spChg>
        <pc:spChg chg="add mod">
          <ac:chgData name="Yoel Kortick" userId="167978f5-7f40-4909-85d5-d4149554ad4e" providerId="ADAL" clId="{21DD1628-426D-4729-9075-73CF75C38A13}" dt="2024-01-03T09:31:29.966" v="9094"/>
          <ac:spMkLst>
            <pc:docMk/>
            <pc:sldMk cId="543152536" sldId="2110"/>
            <ac:spMk id="12" creationId="{0C94D917-C7F8-F29F-103E-179FF44B1FA1}"/>
          </ac:spMkLst>
        </pc:spChg>
        <pc:spChg chg="add">
          <ac:chgData name="Yoel Kortick" userId="167978f5-7f40-4909-85d5-d4149554ad4e" providerId="ADAL" clId="{21DD1628-426D-4729-9075-73CF75C38A13}" dt="2024-01-03T05:30:47.080" v="3642" actId="11529"/>
          <ac:spMkLst>
            <pc:docMk/>
            <pc:sldMk cId="543152536" sldId="2110"/>
            <ac:spMk id="15" creationId="{21642E41-E40D-08C1-CBB3-B0D3F3F4682B}"/>
          </ac:spMkLst>
        </pc:spChg>
        <pc:picChg chg="add del">
          <ac:chgData name="Yoel Kortick" userId="167978f5-7f40-4909-85d5-d4149554ad4e" providerId="ADAL" clId="{21DD1628-426D-4729-9075-73CF75C38A13}" dt="2024-01-03T05:16:31.650" v="3017" actId="22"/>
          <ac:picMkLst>
            <pc:docMk/>
            <pc:sldMk cId="543152536" sldId="2110"/>
            <ac:picMk id="5" creationId="{0C8D8DBD-094D-A7D8-EB06-DA76624F5A62}"/>
          </ac:picMkLst>
        </pc:picChg>
        <pc:picChg chg="del">
          <ac:chgData name="Yoel Kortick" userId="167978f5-7f40-4909-85d5-d4149554ad4e" providerId="ADAL" clId="{21DD1628-426D-4729-9075-73CF75C38A13}" dt="2024-01-03T05:16:29.070" v="3015" actId="478"/>
          <ac:picMkLst>
            <pc:docMk/>
            <pc:sldMk cId="543152536" sldId="2110"/>
            <ac:picMk id="6" creationId="{C69B4C36-3A59-3AD2-D835-0EAA7ABF7E1F}"/>
          </ac:picMkLst>
        </pc:picChg>
        <pc:picChg chg="add mod ord">
          <ac:chgData name="Yoel Kortick" userId="167978f5-7f40-4909-85d5-d4149554ad4e" providerId="ADAL" clId="{21DD1628-426D-4729-9075-73CF75C38A13}" dt="2024-01-03T05:18:15.196" v="3218" actId="208"/>
          <ac:picMkLst>
            <pc:docMk/>
            <pc:sldMk cId="543152536" sldId="2110"/>
            <ac:picMk id="8" creationId="{64304D93-797D-2E36-2319-1E49743F3957}"/>
          </ac:picMkLst>
        </pc:picChg>
        <pc:cxnChg chg="add mod">
          <ac:chgData name="Yoel Kortick" userId="167978f5-7f40-4909-85d5-d4149554ad4e" providerId="ADAL" clId="{21DD1628-426D-4729-9075-73CF75C38A13}" dt="2024-01-03T05:29:14.050" v="3598" actId="14100"/>
          <ac:cxnSpMkLst>
            <pc:docMk/>
            <pc:sldMk cId="543152536" sldId="2110"/>
            <ac:cxnSpMk id="10" creationId="{BE642468-8C09-4C7A-9A47-BEAF0309444A}"/>
          </ac:cxnSpMkLst>
        </pc:cxnChg>
        <pc:cxnChg chg="add mod">
          <ac:chgData name="Yoel Kortick" userId="167978f5-7f40-4909-85d5-d4149554ad4e" providerId="ADAL" clId="{21DD1628-426D-4729-9075-73CF75C38A13}" dt="2024-01-03T05:30:33.192" v="3641" actId="14100"/>
          <ac:cxnSpMkLst>
            <pc:docMk/>
            <pc:sldMk cId="543152536" sldId="2110"/>
            <ac:cxnSpMk id="13" creationId="{A290CA38-0756-ECBF-A438-8A26E45972B0}"/>
          </ac:cxnSpMkLst>
        </pc:cxnChg>
      </pc:sldChg>
      <pc:sldChg chg="delSp modSp add mod ord">
        <pc:chgData name="Yoel Kortick" userId="167978f5-7f40-4909-85d5-d4149554ad4e" providerId="ADAL" clId="{21DD1628-426D-4729-9075-73CF75C38A13}" dt="2024-01-03T09:31:29.966" v="9094"/>
        <pc:sldMkLst>
          <pc:docMk/>
          <pc:sldMk cId="2071739743" sldId="2111"/>
        </pc:sldMkLst>
        <pc:spChg chg="mod">
          <ac:chgData name="Yoel Kortick" userId="167978f5-7f40-4909-85d5-d4149554ad4e" providerId="ADAL" clId="{21DD1628-426D-4729-9075-73CF75C38A13}" dt="2024-01-03T06:52:29.176" v="4854"/>
          <ac:spMkLst>
            <pc:docMk/>
            <pc:sldMk cId="2071739743" sldId="2111"/>
            <ac:spMk id="3" creationId="{4FC18B40-6547-41EC-8A0E-1C8F40E0A42F}"/>
          </ac:spMkLst>
        </pc:spChg>
        <pc:spChg chg="mod">
          <ac:chgData name="Yoel Kortick" userId="167978f5-7f40-4909-85d5-d4149554ad4e" providerId="ADAL" clId="{21DD1628-426D-4729-9075-73CF75C38A13}" dt="2024-01-03T09:31:29.966" v="9094"/>
          <ac:spMkLst>
            <pc:docMk/>
            <pc:sldMk cId="2071739743" sldId="2111"/>
            <ac:spMk id="4" creationId="{2490F34D-A7E2-4EA9-8B1A-78371A1F1CD1}"/>
          </ac:spMkLst>
        </pc:spChg>
        <pc:picChg chg="del">
          <ac:chgData name="Yoel Kortick" userId="167978f5-7f40-4909-85d5-d4149554ad4e" providerId="ADAL" clId="{21DD1628-426D-4729-9075-73CF75C38A13}" dt="2024-01-03T05:23:51.950" v="3289" actId="478"/>
          <ac:picMkLst>
            <pc:docMk/>
            <pc:sldMk cId="2071739743" sldId="2111"/>
            <ac:picMk id="6" creationId="{C69B4C36-3A59-3AD2-D835-0EAA7ABF7E1F}"/>
          </ac:picMkLst>
        </pc:picChg>
      </pc:sldChg>
      <pc:sldChg chg="addSp delSp modSp add mod">
        <pc:chgData name="Yoel Kortick" userId="167978f5-7f40-4909-85d5-d4149554ad4e" providerId="ADAL" clId="{21DD1628-426D-4729-9075-73CF75C38A13}" dt="2024-01-03T09:31:29.966" v="9094"/>
        <pc:sldMkLst>
          <pc:docMk/>
          <pc:sldMk cId="3563428003" sldId="2112"/>
        </pc:sldMkLst>
        <pc:spChg chg="mod">
          <ac:chgData name="Yoel Kortick" userId="167978f5-7f40-4909-85d5-d4149554ad4e" providerId="ADAL" clId="{21DD1628-426D-4729-9075-73CF75C38A13}" dt="2024-01-03T06:52:29.176" v="4854"/>
          <ac:spMkLst>
            <pc:docMk/>
            <pc:sldMk cId="3563428003" sldId="2112"/>
            <ac:spMk id="3" creationId="{4FC18B40-6547-41EC-8A0E-1C8F40E0A42F}"/>
          </ac:spMkLst>
        </pc:spChg>
        <pc:spChg chg="del">
          <ac:chgData name="Yoel Kortick" userId="167978f5-7f40-4909-85d5-d4149554ad4e" providerId="ADAL" clId="{21DD1628-426D-4729-9075-73CF75C38A13}" dt="2024-01-03T05:27:23.035" v="3574" actId="478"/>
          <ac:spMkLst>
            <pc:docMk/>
            <pc:sldMk cId="3563428003" sldId="2112"/>
            <ac:spMk id="4" creationId="{2490F34D-A7E2-4EA9-8B1A-78371A1F1CD1}"/>
          </ac:spMkLst>
        </pc:spChg>
        <pc:spChg chg="add del mod">
          <ac:chgData name="Yoel Kortick" userId="167978f5-7f40-4909-85d5-d4149554ad4e" providerId="ADAL" clId="{21DD1628-426D-4729-9075-73CF75C38A13}" dt="2024-01-03T05:27:23.906" v="3575" actId="478"/>
          <ac:spMkLst>
            <pc:docMk/>
            <pc:sldMk cId="3563428003" sldId="2112"/>
            <ac:spMk id="5" creationId="{E42AF2FD-44A3-528C-817D-09C06ACCF07A}"/>
          </ac:spMkLst>
        </pc:spChg>
        <pc:spChg chg="add">
          <ac:chgData name="Yoel Kortick" userId="167978f5-7f40-4909-85d5-d4149554ad4e" providerId="ADAL" clId="{21DD1628-426D-4729-9075-73CF75C38A13}" dt="2024-01-03T05:27:44.411" v="3580" actId="11529"/>
          <ac:spMkLst>
            <pc:docMk/>
            <pc:sldMk cId="3563428003" sldId="2112"/>
            <ac:spMk id="10" creationId="{5A8593ED-7AF8-12BB-CC17-4713D29D2079}"/>
          </ac:spMkLst>
        </pc:spChg>
        <pc:spChg chg="add mod">
          <ac:chgData name="Yoel Kortick" userId="167978f5-7f40-4909-85d5-d4149554ad4e" providerId="ADAL" clId="{21DD1628-426D-4729-9075-73CF75C38A13}" dt="2024-01-03T09:31:29.966" v="9094"/>
          <ac:spMkLst>
            <pc:docMk/>
            <pc:sldMk cId="3563428003" sldId="2112"/>
            <ac:spMk id="13" creationId="{13524C86-64F4-9812-D246-1B671070E3F6}"/>
          </ac:spMkLst>
        </pc:spChg>
        <pc:spChg chg="add mod">
          <ac:chgData name="Yoel Kortick" userId="167978f5-7f40-4909-85d5-d4149554ad4e" providerId="ADAL" clId="{21DD1628-426D-4729-9075-73CF75C38A13}" dt="2024-01-03T09:31:29.966" v="9094"/>
          <ac:spMkLst>
            <pc:docMk/>
            <pc:sldMk cId="3563428003" sldId="2112"/>
            <ac:spMk id="16" creationId="{F08CCD92-8E88-3A38-8ADF-7379E406D5D1}"/>
          </ac:spMkLst>
        </pc:spChg>
        <pc:picChg chg="add del mod">
          <ac:chgData name="Yoel Kortick" userId="167978f5-7f40-4909-85d5-d4149554ad4e" providerId="ADAL" clId="{21DD1628-426D-4729-9075-73CF75C38A13}" dt="2024-01-03T05:28:17.155" v="3581" actId="478"/>
          <ac:picMkLst>
            <pc:docMk/>
            <pc:sldMk cId="3563428003" sldId="2112"/>
            <ac:picMk id="7" creationId="{79CF1656-16F5-424B-571A-5259130CB04D}"/>
          </ac:picMkLst>
        </pc:picChg>
        <pc:picChg chg="add del mod ord">
          <ac:chgData name="Yoel Kortick" userId="167978f5-7f40-4909-85d5-d4149554ad4e" providerId="ADAL" clId="{21DD1628-426D-4729-9075-73CF75C38A13}" dt="2024-01-03T06:02:37.549" v="3804" actId="478"/>
          <ac:picMkLst>
            <pc:docMk/>
            <pc:sldMk cId="3563428003" sldId="2112"/>
            <ac:picMk id="12" creationId="{7D646EC2-CB75-2068-DFD4-ABE772E325EE}"/>
          </ac:picMkLst>
        </pc:picChg>
        <pc:picChg chg="add mod ord">
          <ac:chgData name="Yoel Kortick" userId="167978f5-7f40-4909-85d5-d4149554ad4e" providerId="ADAL" clId="{21DD1628-426D-4729-9075-73CF75C38A13}" dt="2024-01-03T06:02:49.568" v="3810" actId="208"/>
          <ac:picMkLst>
            <pc:docMk/>
            <pc:sldMk cId="3563428003" sldId="2112"/>
            <ac:picMk id="20" creationId="{1F74E5FE-AB0D-68D4-8F28-341D2DEC4C79}"/>
          </ac:picMkLst>
        </pc:picChg>
        <pc:cxnChg chg="add">
          <ac:chgData name="Yoel Kortick" userId="167978f5-7f40-4909-85d5-d4149554ad4e" providerId="ADAL" clId="{21DD1628-426D-4729-9075-73CF75C38A13}" dt="2024-01-03T05:27:38.217" v="3579" actId="11529"/>
          <ac:cxnSpMkLst>
            <pc:docMk/>
            <pc:sldMk cId="3563428003" sldId="2112"/>
            <ac:cxnSpMk id="9" creationId="{9DE8ED3D-7AE5-1C81-602F-C635C39624C6}"/>
          </ac:cxnSpMkLst>
        </pc:cxnChg>
        <pc:cxnChg chg="add mod">
          <ac:chgData name="Yoel Kortick" userId="167978f5-7f40-4909-85d5-d4149554ad4e" providerId="ADAL" clId="{21DD1628-426D-4729-9075-73CF75C38A13}" dt="2024-01-03T05:28:59.376" v="3597" actId="14100"/>
          <ac:cxnSpMkLst>
            <pc:docMk/>
            <pc:sldMk cId="3563428003" sldId="2112"/>
            <ac:cxnSpMk id="14" creationId="{5682C2D5-B19C-E3C4-C3F8-DE2F885ACE41}"/>
          </ac:cxnSpMkLst>
        </pc:cxnChg>
        <pc:cxnChg chg="add mod">
          <ac:chgData name="Yoel Kortick" userId="167978f5-7f40-4909-85d5-d4149554ad4e" providerId="ADAL" clId="{21DD1628-426D-4729-9075-73CF75C38A13}" dt="2024-01-03T05:30:19.573" v="3638" actId="14100"/>
          <ac:cxnSpMkLst>
            <pc:docMk/>
            <pc:sldMk cId="3563428003" sldId="2112"/>
            <ac:cxnSpMk id="17" creationId="{8974C512-3D1D-DB61-F1DB-7165491D0DFD}"/>
          </ac:cxnSpMkLst>
        </pc:cxnChg>
      </pc:sldChg>
      <pc:sldChg chg="modSp add mod">
        <pc:chgData name="Yoel Kortick" userId="167978f5-7f40-4909-85d5-d4149554ad4e" providerId="ADAL" clId="{21DD1628-426D-4729-9075-73CF75C38A13}" dt="2024-01-03T09:31:29.966" v="9094"/>
        <pc:sldMkLst>
          <pc:docMk/>
          <pc:sldMk cId="2033911573" sldId="2113"/>
        </pc:sldMkLst>
        <pc:spChg chg="mod">
          <ac:chgData name="Yoel Kortick" userId="167978f5-7f40-4909-85d5-d4149554ad4e" providerId="ADAL" clId="{21DD1628-426D-4729-9075-73CF75C38A13}" dt="2024-01-03T06:48:41.539" v="4785" actId="20577"/>
          <ac:spMkLst>
            <pc:docMk/>
            <pc:sldMk cId="2033911573" sldId="2113"/>
            <ac:spMk id="3" creationId="{4FC18B40-6547-41EC-8A0E-1C8F40E0A42F}"/>
          </ac:spMkLst>
        </pc:spChg>
        <pc:spChg chg="mod">
          <ac:chgData name="Yoel Kortick" userId="167978f5-7f40-4909-85d5-d4149554ad4e" providerId="ADAL" clId="{21DD1628-426D-4729-9075-73CF75C38A13}" dt="2024-01-03T09:31:29.966" v="9094"/>
          <ac:spMkLst>
            <pc:docMk/>
            <pc:sldMk cId="2033911573" sldId="2113"/>
            <ac:spMk id="7" creationId="{BD172096-2F52-F3DE-04D0-A4051CBA2A99}"/>
          </ac:spMkLst>
        </pc:spChg>
        <pc:spChg chg="mod">
          <ac:chgData name="Yoel Kortick" userId="167978f5-7f40-4909-85d5-d4149554ad4e" providerId="ADAL" clId="{21DD1628-426D-4729-9075-73CF75C38A13}" dt="2024-01-03T06:13:26.080" v="3887" actId="1036"/>
          <ac:spMkLst>
            <pc:docMk/>
            <pc:sldMk cId="2033911573" sldId="2113"/>
            <ac:spMk id="8" creationId="{AACABB07-F033-0F58-A026-300F3D1BFB07}"/>
          </ac:spMkLst>
        </pc:spChg>
      </pc:sldChg>
      <pc:sldChg chg="addSp delSp modSp add mod">
        <pc:chgData name="Yoel Kortick" userId="167978f5-7f40-4909-85d5-d4149554ad4e" providerId="ADAL" clId="{21DD1628-426D-4729-9075-73CF75C38A13}" dt="2024-01-03T09:31:29.966" v="9094"/>
        <pc:sldMkLst>
          <pc:docMk/>
          <pc:sldMk cId="2985965615" sldId="2114"/>
        </pc:sldMkLst>
        <pc:spChg chg="mod">
          <ac:chgData name="Yoel Kortick" userId="167978f5-7f40-4909-85d5-d4149554ad4e" providerId="ADAL" clId="{21DD1628-426D-4729-9075-73CF75C38A13}" dt="2024-01-03T06:48:48.615" v="4786"/>
          <ac:spMkLst>
            <pc:docMk/>
            <pc:sldMk cId="2985965615" sldId="2114"/>
            <ac:spMk id="3" creationId="{4FC18B40-6547-41EC-8A0E-1C8F40E0A42F}"/>
          </ac:spMkLst>
        </pc:spChg>
        <pc:spChg chg="mod">
          <ac:chgData name="Yoel Kortick" userId="167978f5-7f40-4909-85d5-d4149554ad4e" providerId="ADAL" clId="{21DD1628-426D-4729-9075-73CF75C38A13}" dt="2024-01-03T09:31:29.966" v="9094"/>
          <ac:spMkLst>
            <pc:docMk/>
            <pc:sldMk cId="2985965615" sldId="2114"/>
            <ac:spMk id="4" creationId="{2490F34D-A7E2-4EA9-8B1A-78371A1F1CD1}"/>
          </ac:spMkLst>
        </pc:spChg>
        <pc:spChg chg="mod">
          <ac:chgData name="Yoel Kortick" userId="167978f5-7f40-4909-85d5-d4149554ad4e" providerId="ADAL" clId="{21DD1628-426D-4729-9075-73CF75C38A13}" dt="2024-01-03T06:14:18.595" v="3906" actId="14100"/>
          <ac:spMkLst>
            <pc:docMk/>
            <pc:sldMk cId="2985965615" sldId="2114"/>
            <ac:spMk id="10" creationId="{6636D1CB-A192-D450-0379-FF4CB46B5330}"/>
          </ac:spMkLst>
        </pc:spChg>
        <pc:picChg chg="del">
          <ac:chgData name="Yoel Kortick" userId="167978f5-7f40-4909-85d5-d4149554ad4e" providerId="ADAL" clId="{21DD1628-426D-4729-9075-73CF75C38A13}" dt="2024-01-03T06:14:04.238" v="3899" actId="478"/>
          <ac:picMkLst>
            <pc:docMk/>
            <pc:sldMk cId="2985965615" sldId="2114"/>
            <ac:picMk id="5" creationId="{CB7522C0-1A00-2142-3503-7CA87E5642A5}"/>
          </ac:picMkLst>
        </pc:picChg>
        <pc:picChg chg="add mod ord">
          <ac:chgData name="Yoel Kortick" userId="167978f5-7f40-4909-85d5-d4149554ad4e" providerId="ADAL" clId="{21DD1628-426D-4729-9075-73CF75C38A13}" dt="2024-01-03T06:14:21.301" v="3907" actId="208"/>
          <ac:picMkLst>
            <pc:docMk/>
            <pc:sldMk cId="2985965615" sldId="2114"/>
            <ac:picMk id="6" creationId="{981739CB-C34F-561A-B208-7B51A07E8F24}"/>
          </ac:picMkLst>
        </pc:picChg>
      </pc:sldChg>
      <pc:sldChg chg="addSp delSp modSp add mod">
        <pc:chgData name="Yoel Kortick" userId="167978f5-7f40-4909-85d5-d4149554ad4e" providerId="ADAL" clId="{21DD1628-426D-4729-9075-73CF75C38A13}" dt="2024-01-03T09:31:29.966" v="9094"/>
        <pc:sldMkLst>
          <pc:docMk/>
          <pc:sldMk cId="3861291778" sldId="2115"/>
        </pc:sldMkLst>
        <pc:spChg chg="mod">
          <ac:chgData name="Yoel Kortick" userId="167978f5-7f40-4909-85d5-d4149554ad4e" providerId="ADAL" clId="{21DD1628-426D-4729-9075-73CF75C38A13}" dt="2024-01-03T06:48:53.313" v="4787"/>
          <ac:spMkLst>
            <pc:docMk/>
            <pc:sldMk cId="3861291778" sldId="2115"/>
            <ac:spMk id="3" creationId="{4FC18B40-6547-41EC-8A0E-1C8F40E0A42F}"/>
          </ac:spMkLst>
        </pc:spChg>
        <pc:spChg chg="mod">
          <ac:chgData name="Yoel Kortick" userId="167978f5-7f40-4909-85d5-d4149554ad4e" providerId="ADAL" clId="{21DD1628-426D-4729-9075-73CF75C38A13}" dt="2024-01-03T09:31:29.966" v="9094"/>
          <ac:spMkLst>
            <pc:docMk/>
            <pc:sldMk cId="3861291778" sldId="2115"/>
            <ac:spMk id="4" creationId="{2490F34D-A7E2-4EA9-8B1A-78371A1F1CD1}"/>
          </ac:spMkLst>
        </pc:spChg>
        <pc:spChg chg="del">
          <ac:chgData name="Yoel Kortick" userId="167978f5-7f40-4909-85d5-d4149554ad4e" providerId="ADAL" clId="{21DD1628-426D-4729-9075-73CF75C38A13}" dt="2024-01-03T06:15:27.943" v="3909" actId="478"/>
          <ac:spMkLst>
            <pc:docMk/>
            <pc:sldMk cId="3861291778" sldId="2115"/>
            <ac:spMk id="10" creationId="{6636D1CB-A192-D450-0379-FF4CB46B5330}"/>
          </ac:spMkLst>
        </pc:spChg>
        <pc:spChg chg="del">
          <ac:chgData name="Yoel Kortick" userId="167978f5-7f40-4909-85d5-d4149554ad4e" providerId="ADAL" clId="{21DD1628-426D-4729-9075-73CF75C38A13}" dt="2024-01-03T06:15:27.943" v="3909" actId="478"/>
          <ac:spMkLst>
            <pc:docMk/>
            <pc:sldMk cId="3861291778" sldId="2115"/>
            <ac:spMk id="11" creationId="{E686CECB-70F8-3F22-E3CF-590E320FA4AA}"/>
          </ac:spMkLst>
        </pc:spChg>
        <pc:spChg chg="del">
          <ac:chgData name="Yoel Kortick" userId="167978f5-7f40-4909-85d5-d4149554ad4e" providerId="ADAL" clId="{21DD1628-426D-4729-9075-73CF75C38A13}" dt="2024-01-03T06:15:27.943" v="3909" actId="478"/>
          <ac:spMkLst>
            <pc:docMk/>
            <pc:sldMk cId="3861291778" sldId="2115"/>
            <ac:spMk id="12" creationId="{7D5983A8-5E07-D845-3EAF-893E31195528}"/>
          </ac:spMkLst>
        </pc:spChg>
        <pc:picChg chg="add mod">
          <ac:chgData name="Yoel Kortick" userId="167978f5-7f40-4909-85d5-d4149554ad4e" providerId="ADAL" clId="{21DD1628-426D-4729-9075-73CF75C38A13}" dt="2024-01-03T06:15:35.346" v="3913" actId="208"/>
          <ac:picMkLst>
            <pc:docMk/>
            <pc:sldMk cId="3861291778" sldId="2115"/>
            <ac:picMk id="5" creationId="{3CF4E298-6BB1-69A7-89E5-D4802AD764B0}"/>
          </ac:picMkLst>
        </pc:picChg>
        <pc:picChg chg="del">
          <ac:chgData name="Yoel Kortick" userId="167978f5-7f40-4909-85d5-d4149554ad4e" providerId="ADAL" clId="{21DD1628-426D-4729-9075-73CF75C38A13}" dt="2024-01-03T06:15:27.943" v="3909" actId="478"/>
          <ac:picMkLst>
            <pc:docMk/>
            <pc:sldMk cId="3861291778" sldId="2115"/>
            <ac:picMk id="6" creationId="{981739CB-C34F-561A-B208-7B51A07E8F24}"/>
          </ac:picMkLst>
        </pc:picChg>
        <pc:cxnChg chg="del">
          <ac:chgData name="Yoel Kortick" userId="167978f5-7f40-4909-85d5-d4149554ad4e" providerId="ADAL" clId="{21DD1628-426D-4729-9075-73CF75C38A13}" dt="2024-01-03T06:15:27.943" v="3909" actId="478"/>
          <ac:cxnSpMkLst>
            <pc:docMk/>
            <pc:sldMk cId="3861291778" sldId="2115"/>
            <ac:cxnSpMk id="13" creationId="{5E6BC9B8-5680-9900-49D5-01801B0CA052}"/>
          </ac:cxnSpMkLst>
        </pc:cxnChg>
      </pc:sldChg>
      <pc:sldChg chg="addSp delSp modSp add mod">
        <pc:chgData name="Yoel Kortick" userId="167978f5-7f40-4909-85d5-d4149554ad4e" providerId="ADAL" clId="{21DD1628-426D-4729-9075-73CF75C38A13}" dt="2024-01-03T09:31:29.966" v="9094"/>
        <pc:sldMkLst>
          <pc:docMk/>
          <pc:sldMk cId="3372312960" sldId="2116"/>
        </pc:sldMkLst>
        <pc:spChg chg="mod">
          <ac:chgData name="Yoel Kortick" userId="167978f5-7f40-4909-85d5-d4149554ad4e" providerId="ADAL" clId="{21DD1628-426D-4729-9075-73CF75C38A13}" dt="2024-01-03T06:48:59.923" v="4788"/>
          <ac:spMkLst>
            <pc:docMk/>
            <pc:sldMk cId="3372312960" sldId="2116"/>
            <ac:spMk id="3" creationId="{4FC18B40-6547-41EC-8A0E-1C8F40E0A42F}"/>
          </ac:spMkLst>
        </pc:spChg>
        <pc:spChg chg="mod">
          <ac:chgData name="Yoel Kortick" userId="167978f5-7f40-4909-85d5-d4149554ad4e" providerId="ADAL" clId="{21DD1628-426D-4729-9075-73CF75C38A13}" dt="2024-01-03T09:31:29.966" v="9094"/>
          <ac:spMkLst>
            <pc:docMk/>
            <pc:sldMk cId="3372312960" sldId="2116"/>
            <ac:spMk id="4" creationId="{2490F34D-A7E2-4EA9-8B1A-78371A1F1CD1}"/>
          </ac:spMkLst>
        </pc:spChg>
        <pc:picChg chg="del">
          <ac:chgData name="Yoel Kortick" userId="167978f5-7f40-4909-85d5-d4149554ad4e" providerId="ADAL" clId="{21DD1628-426D-4729-9075-73CF75C38A13}" dt="2024-01-03T06:16:32.908" v="3950" actId="478"/>
          <ac:picMkLst>
            <pc:docMk/>
            <pc:sldMk cId="3372312960" sldId="2116"/>
            <ac:picMk id="5" creationId="{3CF4E298-6BB1-69A7-89E5-D4802AD764B0}"/>
          </ac:picMkLst>
        </pc:picChg>
        <pc:picChg chg="add mod">
          <ac:chgData name="Yoel Kortick" userId="167978f5-7f40-4909-85d5-d4149554ad4e" providerId="ADAL" clId="{21DD1628-426D-4729-9075-73CF75C38A13}" dt="2024-01-03T06:16:37.247" v="3952" actId="208"/>
          <ac:picMkLst>
            <pc:docMk/>
            <pc:sldMk cId="3372312960" sldId="2116"/>
            <ac:picMk id="6" creationId="{B0D989C6-769F-E7DF-BD34-1D26D40AEB39}"/>
          </ac:picMkLst>
        </pc:picChg>
      </pc:sldChg>
      <pc:sldChg chg="modSp add mod">
        <pc:chgData name="Yoel Kortick" userId="167978f5-7f40-4909-85d5-d4149554ad4e" providerId="ADAL" clId="{21DD1628-426D-4729-9075-73CF75C38A13}" dt="2024-01-03T09:31:29.966" v="9094"/>
        <pc:sldMkLst>
          <pc:docMk/>
          <pc:sldMk cId="3333900387" sldId="2117"/>
        </pc:sldMkLst>
        <pc:spChg chg="mod">
          <ac:chgData name="Yoel Kortick" userId="167978f5-7f40-4909-85d5-d4149554ad4e" providerId="ADAL" clId="{21DD1628-426D-4729-9075-73CF75C38A13}" dt="2024-01-03T06:52:29.176" v="4854"/>
          <ac:spMkLst>
            <pc:docMk/>
            <pc:sldMk cId="3333900387" sldId="2117"/>
            <ac:spMk id="3" creationId="{4FC18B40-6547-41EC-8A0E-1C8F40E0A42F}"/>
          </ac:spMkLst>
        </pc:spChg>
        <pc:spChg chg="mod">
          <ac:chgData name="Yoel Kortick" userId="167978f5-7f40-4909-85d5-d4149554ad4e" providerId="ADAL" clId="{21DD1628-426D-4729-9075-73CF75C38A13}" dt="2024-01-03T09:31:29.966" v="9094"/>
          <ac:spMkLst>
            <pc:docMk/>
            <pc:sldMk cId="3333900387" sldId="2117"/>
            <ac:spMk id="4" creationId="{2490F34D-A7E2-4EA9-8B1A-78371A1F1CD1}"/>
          </ac:spMkLst>
        </pc:spChg>
      </pc:sldChg>
      <pc:sldChg chg="addSp delSp modSp add mod">
        <pc:chgData name="Yoel Kortick" userId="167978f5-7f40-4909-85d5-d4149554ad4e" providerId="ADAL" clId="{21DD1628-426D-4729-9075-73CF75C38A13}" dt="2024-01-03T09:31:29.966" v="9094"/>
        <pc:sldMkLst>
          <pc:docMk/>
          <pc:sldMk cId="2163085712" sldId="2118"/>
        </pc:sldMkLst>
        <pc:spChg chg="mod">
          <ac:chgData name="Yoel Kortick" userId="167978f5-7f40-4909-85d5-d4149554ad4e" providerId="ADAL" clId="{21DD1628-426D-4729-9075-73CF75C38A13}" dt="2024-01-03T06:52:29.176" v="4854"/>
          <ac:spMkLst>
            <pc:docMk/>
            <pc:sldMk cId="2163085712" sldId="2118"/>
            <ac:spMk id="3" creationId="{4FC18B40-6547-41EC-8A0E-1C8F40E0A42F}"/>
          </ac:spMkLst>
        </pc:spChg>
        <pc:spChg chg="add mod">
          <ac:chgData name="Yoel Kortick" userId="167978f5-7f40-4909-85d5-d4149554ad4e" providerId="ADAL" clId="{21DD1628-426D-4729-9075-73CF75C38A13}" dt="2024-01-03T06:30:28.979" v="4311" actId="1035"/>
          <ac:spMkLst>
            <pc:docMk/>
            <pc:sldMk cId="2163085712" sldId="2118"/>
            <ac:spMk id="7" creationId="{2EAA7212-1457-AFEA-26D7-6C8F2EC9A077}"/>
          </ac:spMkLst>
        </pc:spChg>
        <pc:spChg chg="mod">
          <ac:chgData name="Yoel Kortick" userId="167978f5-7f40-4909-85d5-d4149554ad4e" providerId="ADAL" clId="{21DD1628-426D-4729-9075-73CF75C38A13}" dt="2024-01-03T06:30:33.388" v="4316" actId="1035"/>
          <ac:spMkLst>
            <pc:docMk/>
            <pc:sldMk cId="2163085712" sldId="2118"/>
            <ac:spMk id="10" creationId="{5A8593ED-7AF8-12BB-CC17-4713D29D2079}"/>
          </ac:spMkLst>
        </pc:spChg>
        <pc:spChg chg="mod">
          <ac:chgData name="Yoel Kortick" userId="167978f5-7f40-4909-85d5-d4149554ad4e" providerId="ADAL" clId="{21DD1628-426D-4729-9075-73CF75C38A13}" dt="2024-01-03T09:31:29.966" v="9094"/>
          <ac:spMkLst>
            <pc:docMk/>
            <pc:sldMk cId="2163085712" sldId="2118"/>
            <ac:spMk id="13" creationId="{13524C86-64F4-9812-D246-1B671070E3F6}"/>
          </ac:spMkLst>
        </pc:spChg>
        <pc:spChg chg="mod">
          <ac:chgData name="Yoel Kortick" userId="167978f5-7f40-4909-85d5-d4149554ad4e" providerId="ADAL" clId="{21DD1628-426D-4729-9075-73CF75C38A13}" dt="2024-01-03T06:30:37.325" v="4322" actId="20577"/>
          <ac:spMkLst>
            <pc:docMk/>
            <pc:sldMk cId="2163085712" sldId="2118"/>
            <ac:spMk id="16" creationId="{F08CCD92-8E88-3A38-8ADF-7379E406D5D1}"/>
          </ac:spMkLst>
        </pc:spChg>
        <pc:picChg chg="add del ord">
          <ac:chgData name="Yoel Kortick" userId="167978f5-7f40-4909-85d5-d4149554ad4e" providerId="ADAL" clId="{21DD1628-426D-4729-9075-73CF75C38A13}" dt="2024-01-03T06:26:57.659" v="4205" actId="478"/>
          <ac:picMkLst>
            <pc:docMk/>
            <pc:sldMk cId="2163085712" sldId="2118"/>
            <ac:picMk id="4" creationId="{A6301628-E4D1-7048-BB3E-6BC79AEA10BF}"/>
          </ac:picMkLst>
        </pc:picChg>
        <pc:picChg chg="add del mod ord">
          <ac:chgData name="Yoel Kortick" userId="167978f5-7f40-4909-85d5-d4149554ad4e" providerId="ADAL" clId="{21DD1628-426D-4729-9075-73CF75C38A13}" dt="2024-01-03T07:08:37.034" v="5525" actId="478"/>
          <ac:picMkLst>
            <pc:docMk/>
            <pc:sldMk cId="2163085712" sldId="2118"/>
            <ac:picMk id="6" creationId="{8D28C4B6-3ADA-5E38-FAB4-B2C8DC90DAC8}"/>
          </ac:picMkLst>
        </pc:picChg>
        <pc:picChg chg="add mod ord">
          <ac:chgData name="Yoel Kortick" userId="167978f5-7f40-4909-85d5-d4149554ad4e" providerId="ADAL" clId="{21DD1628-426D-4729-9075-73CF75C38A13}" dt="2024-01-03T07:08:44.249" v="5528" actId="208"/>
          <ac:picMkLst>
            <pc:docMk/>
            <pc:sldMk cId="2163085712" sldId="2118"/>
            <ac:picMk id="12" creationId="{BF543EEE-E271-4479-5E92-9DBC42F05E49}"/>
          </ac:picMkLst>
        </pc:picChg>
        <pc:picChg chg="del">
          <ac:chgData name="Yoel Kortick" userId="167978f5-7f40-4909-85d5-d4149554ad4e" providerId="ADAL" clId="{21DD1628-426D-4729-9075-73CF75C38A13}" dt="2024-01-03T06:25:57.805" v="4202" actId="478"/>
          <ac:picMkLst>
            <pc:docMk/>
            <pc:sldMk cId="2163085712" sldId="2118"/>
            <ac:picMk id="20" creationId="{1F74E5FE-AB0D-68D4-8F28-341D2DEC4C79}"/>
          </ac:picMkLst>
        </pc:picChg>
        <pc:cxnChg chg="mod">
          <ac:chgData name="Yoel Kortick" userId="167978f5-7f40-4909-85d5-d4149554ad4e" providerId="ADAL" clId="{21DD1628-426D-4729-9075-73CF75C38A13}" dt="2024-01-03T06:55:26.771" v="4870" actId="1035"/>
          <ac:cxnSpMkLst>
            <pc:docMk/>
            <pc:sldMk cId="2163085712" sldId="2118"/>
            <ac:cxnSpMk id="9" creationId="{9DE8ED3D-7AE5-1C81-602F-C635C39624C6}"/>
          </ac:cxnSpMkLst>
        </pc:cxnChg>
        <pc:cxnChg chg="mod">
          <ac:chgData name="Yoel Kortick" userId="167978f5-7f40-4909-85d5-d4149554ad4e" providerId="ADAL" clId="{21DD1628-426D-4729-9075-73CF75C38A13}" dt="2024-01-03T06:31:03.392" v="4323" actId="14100"/>
          <ac:cxnSpMkLst>
            <pc:docMk/>
            <pc:sldMk cId="2163085712" sldId="2118"/>
            <ac:cxnSpMk id="17" creationId="{8974C512-3D1D-DB61-F1DB-7165491D0DFD}"/>
          </ac:cxnSpMkLst>
        </pc:cxnChg>
      </pc:sldChg>
      <pc:sldChg chg="modSp add mod">
        <pc:chgData name="Yoel Kortick" userId="167978f5-7f40-4909-85d5-d4149554ad4e" providerId="ADAL" clId="{21DD1628-426D-4729-9075-73CF75C38A13}" dt="2024-01-03T06:47:09.276" v="4736" actId="255"/>
        <pc:sldMkLst>
          <pc:docMk/>
          <pc:sldMk cId="1471202131" sldId="2119"/>
        </pc:sldMkLst>
        <pc:spChg chg="mod">
          <ac:chgData name="Yoel Kortick" userId="167978f5-7f40-4909-85d5-d4149554ad4e" providerId="ADAL" clId="{21DD1628-426D-4729-9075-73CF75C38A13}" dt="2024-01-03T06:47:09.276" v="4736" actId="255"/>
          <ac:spMkLst>
            <pc:docMk/>
            <pc:sldMk cId="1471202131" sldId="2119"/>
            <ac:spMk id="3" creationId="{440E2C51-CB70-4EE1-8E6B-DADCB74DEC44}"/>
          </ac:spMkLst>
        </pc:spChg>
      </pc:sldChg>
      <pc:sldChg chg="modSp add mod">
        <pc:chgData name="Yoel Kortick" userId="167978f5-7f40-4909-85d5-d4149554ad4e" providerId="ADAL" clId="{21DD1628-426D-4729-9075-73CF75C38A13}" dt="2024-01-03T06:46:56.268" v="4732"/>
        <pc:sldMkLst>
          <pc:docMk/>
          <pc:sldMk cId="4131885418" sldId="2120"/>
        </pc:sldMkLst>
        <pc:spChg chg="mod">
          <ac:chgData name="Yoel Kortick" userId="167978f5-7f40-4909-85d5-d4149554ad4e" providerId="ADAL" clId="{21DD1628-426D-4729-9075-73CF75C38A13}" dt="2024-01-03T06:46:56.268" v="4732"/>
          <ac:spMkLst>
            <pc:docMk/>
            <pc:sldMk cId="4131885418" sldId="2120"/>
            <ac:spMk id="3" creationId="{440E2C51-CB70-4EE1-8E6B-DADCB74DEC44}"/>
          </ac:spMkLst>
        </pc:spChg>
      </pc:sldChg>
      <pc:sldChg chg="modSp add mod">
        <pc:chgData name="Yoel Kortick" userId="167978f5-7f40-4909-85d5-d4149554ad4e" providerId="ADAL" clId="{21DD1628-426D-4729-9075-73CF75C38A13}" dt="2024-01-03T06:49:58.395" v="4811" actId="20577"/>
        <pc:sldMkLst>
          <pc:docMk/>
          <pc:sldMk cId="4012818750" sldId="2121"/>
        </pc:sldMkLst>
        <pc:spChg chg="mod">
          <ac:chgData name="Yoel Kortick" userId="167978f5-7f40-4909-85d5-d4149554ad4e" providerId="ADAL" clId="{21DD1628-426D-4729-9075-73CF75C38A13}" dt="2024-01-03T06:49:58.395" v="4811" actId="20577"/>
          <ac:spMkLst>
            <pc:docMk/>
            <pc:sldMk cId="4012818750" sldId="2121"/>
            <ac:spMk id="3" creationId="{440E2C51-CB70-4EE1-8E6B-DADCB74DEC44}"/>
          </ac:spMkLst>
        </pc:spChg>
      </pc:sldChg>
      <pc:sldChg chg="modSp add mod">
        <pc:chgData name="Yoel Kortick" userId="167978f5-7f40-4909-85d5-d4149554ad4e" providerId="ADAL" clId="{21DD1628-426D-4729-9075-73CF75C38A13}" dt="2024-01-03T06:50:47.928" v="4848" actId="20577"/>
        <pc:sldMkLst>
          <pc:docMk/>
          <pc:sldMk cId="3785531547" sldId="2122"/>
        </pc:sldMkLst>
        <pc:spChg chg="mod">
          <ac:chgData name="Yoel Kortick" userId="167978f5-7f40-4909-85d5-d4149554ad4e" providerId="ADAL" clId="{21DD1628-426D-4729-9075-73CF75C38A13}" dt="2024-01-03T06:50:47.928" v="4848" actId="20577"/>
          <ac:spMkLst>
            <pc:docMk/>
            <pc:sldMk cId="3785531547" sldId="2122"/>
            <ac:spMk id="3" creationId="{440E2C51-CB70-4EE1-8E6B-DADCB74DEC44}"/>
          </ac:spMkLst>
        </pc:spChg>
      </pc:sldChg>
      <pc:sldChg chg="modSp add mod">
        <pc:chgData name="Yoel Kortick" userId="167978f5-7f40-4909-85d5-d4149554ad4e" providerId="ADAL" clId="{21DD1628-426D-4729-9075-73CF75C38A13}" dt="2024-01-03T06:52:47.170" v="4858"/>
        <pc:sldMkLst>
          <pc:docMk/>
          <pc:sldMk cId="782994443" sldId="2123"/>
        </pc:sldMkLst>
        <pc:spChg chg="mod">
          <ac:chgData name="Yoel Kortick" userId="167978f5-7f40-4909-85d5-d4149554ad4e" providerId="ADAL" clId="{21DD1628-426D-4729-9075-73CF75C38A13}" dt="2024-01-03T06:52:47.170" v="4858"/>
          <ac:spMkLst>
            <pc:docMk/>
            <pc:sldMk cId="782994443" sldId="2123"/>
            <ac:spMk id="3" creationId="{440E2C51-CB70-4EE1-8E6B-DADCB74DEC44}"/>
          </ac:spMkLst>
        </pc:spChg>
      </pc:sldChg>
      <pc:sldChg chg="modSp add mod">
        <pc:chgData name="Yoel Kortick" userId="167978f5-7f40-4909-85d5-d4149554ad4e" providerId="ADAL" clId="{21DD1628-426D-4729-9075-73CF75C38A13}" dt="2024-01-03T09:31:29.966" v="9094"/>
        <pc:sldMkLst>
          <pc:docMk/>
          <pc:sldMk cId="3451409423" sldId="2124"/>
        </pc:sldMkLst>
        <pc:spChg chg="mod">
          <ac:chgData name="Yoel Kortick" userId="167978f5-7f40-4909-85d5-d4149554ad4e" providerId="ADAL" clId="{21DD1628-426D-4729-9075-73CF75C38A13}" dt="2024-01-03T09:31:29.966" v="9094"/>
          <ac:spMkLst>
            <pc:docMk/>
            <pc:sldMk cId="3451409423" sldId="2124"/>
            <ac:spMk id="4" creationId="{2490F34D-A7E2-4EA9-8B1A-78371A1F1CD1}"/>
          </ac:spMkLst>
        </pc:spChg>
      </pc:sldChg>
      <pc:sldChg chg="addSp delSp modSp add mod">
        <pc:chgData name="Yoel Kortick" userId="167978f5-7f40-4909-85d5-d4149554ad4e" providerId="ADAL" clId="{21DD1628-426D-4729-9075-73CF75C38A13}" dt="2024-01-03T09:11:57.346" v="8689" actId="14100"/>
        <pc:sldMkLst>
          <pc:docMk/>
          <pc:sldMk cId="588445431" sldId="2125"/>
        </pc:sldMkLst>
        <pc:spChg chg="add mod">
          <ac:chgData name="Yoel Kortick" userId="167978f5-7f40-4909-85d5-d4149554ad4e" providerId="ADAL" clId="{21DD1628-426D-4729-9075-73CF75C38A13}" dt="2024-01-03T09:11:57.346" v="8689" actId="14100"/>
          <ac:spMkLst>
            <pc:docMk/>
            <pc:sldMk cId="588445431" sldId="2125"/>
            <ac:spMk id="2" creationId="{5A4784BB-9605-BB22-04DF-8843EA2290F9}"/>
          </ac:spMkLst>
        </pc:spChg>
        <pc:spChg chg="del">
          <ac:chgData name="Yoel Kortick" userId="167978f5-7f40-4909-85d5-d4149554ad4e" providerId="ADAL" clId="{21DD1628-426D-4729-9075-73CF75C38A13}" dt="2024-01-03T07:10:17.744" v="5530" actId="478"/>
          <ac:spMkLst>
            <pc:docMk/>
            <pc:sldMk cId="588445431" sldId="2125"/>
            <ac:spMk id="4" creationId="{2490F34D-A7E2-4EA9-8B1A-78371A1F1CD1}"/>
          </ac:spMkLst>
        </pc:spChg>
        <pc:spChg chg="add del mod">
          <ac:chgData name="Yoel Kortick" userId="167978f5-7f40-4909-85d5-d4149554ad4e" providerId="ADAL" clId="{21DD1628-426D-4729-9075-73CF75C38A13}" dt="2024-01-03T07:10:18.506" v="5531" actId="478"/>
          <ac:spMkLst>
            <pc:docMk/>
            <pc:sldMk cId="588445431" sldId="2125"/>
            <ac:spMk id="5" creationId="{DE69E5A8-258B-0DAA-DA0B-B1CF519FFE0C}"/>
          </ac:spMkLst>
        </pc:spChg>
        <pc:spChg chg="add mod">
          <ac:chgData name="Yoel Kortick" userId="167978f5-7f40-4909-85d5-d4149554ad4e" providerId="ADAL" clId="{21DD1628-426D-4729-9075-73CF75C38A13}" dt="2024-01-03T08:44:06.697" v="8079" actId="1035"/>
          <ac:spMkLst>
            <pc:docMk/>
            <pc:sldMk cId="588445431" sldId="2125"/>
            <ac:spMk id="9" creationId="{DAF2F813-10AF-D7F3-FF88-5C1EFDFCC8E0}"/>
          </ac:spMkLst>
        </pc:spChg>
        <pc:spChg chg="add mod">
          <ac:chgData name="Yoel Kortick" userId="167978f5-7f40-4909-85d5-d4149554ad4e" providerId="ADAL" clId="{21DD1628-426D-4729-9075-73CF75C38A13}" dt="2024-01-03T07:11:30.266" v="5579" actId="14100"/>
          <ac:spMkLst>
            <pc:docMk/>
            <pc:sldMk cId="588445431" sldId="2125"/>
            <ac:spMk id="10" creationId="{F855382B-C2AF-48FF-492D-DD48215E7165}"/>
          </ac:spMkLst>
        </pc:spChg>
        <pc:spChg chg="add">
          <ac:chgData name="Yoel Kortick" userId="167978f5-7f40-4909-85d5-d4149554ad4e" providerId="ADAL" clId="{21DD1628-426D-4729-9075-73CF75C38A13}" dt="2024-01-03T07:11:15.430" v="5572" actId="11529"/>
          <ac:spMkLst>
            <pc:docMk/>
            <pc:sldMk cId="588445431" sldId="2125"/>
            <ac:spMk id="11" creationId="{302ECF7A-3384-D9F0-F5CD-7EB024EE34C6}"/>
          </ac:spMkLst>
        </pc:spChg>
        <pc:spChg chg="add">
          <ac:chgData name="Yoel Kortick" userId="167978f5-7f40-4909-85d5-d4149554ad4e" providerId="ADAL" clId="{21DD1628-426D-4729-9075-73CF75C38A13}" dt="2024-01-03T07:11:50.464" v="5581" actId="11529"/>
          <ac:spMkLst>
            <pc:docMk/>
            <pc:sldMk cId="588445431" sldId="2125"/>
            <ac:spMk id="13" creationId="{B7589C87-3A90-684E-4E23-166C19E24479}"/>
          </ac:spMkLst>
        </pc:spChg>
        <pc:spChg chg="add mod">
          <ac:chgData name="Yoel Kortick" userId="167978f5-7f40-4909-85d5-d4149554ad4e" providerId="ADAL" clId="{21DD1628-426D-4729-9075-73CF75C38A13}" dt="2024-01-03T07:13:06.242" v="5665" actId="1035"/>
          <ac:spMkLst>
            <pc:docMk/>
            <pc:sldMk cId="588445431" sldId="2125"/>
            <ac:spMk id="14" creationId="{A9FAF2A9-7443-8409-7F8C-DF824075B0E1}"/>
          </ac:spMkLst>
        </pc:spChg>
        <pc:spChg chg="add mod">
          <ac:chgData name="Yoel Kortick" userId="167978f5-7f40-4909-85d5-d4149554ad4e" providerId="ADAL" clId="{21DD1628-426D-4729-9075-73CF75C38A13}" dt="2024-01-03T07:13:41.140" v="5731" actId="14100"/>
          <ac:spMkLst>
            <pc:docMk/>
            <pc:sldMk cId="588445431" sldId="2125"/>
            <ac:spMk id="19" creationId="{0A2DAC23-27AA-3D43-0153-E10FE954C6B9}"/>
          </ac:spMkLst>
        </pc:spChg>
        <pc:spChg chg="add">
          <ac:chgData name="Yoel Kortick" userId="167978f5-7f40-4909-85d5-d4149554ad4e" providerId="ADAL" clId="{21DD1628-426D-4729-9075-73CF75C38A13}" dt="2024-01-03T07:13:50.271" v="5732" actId="11529"/>
          <ac:spMkLst>
            <pc:docMk/>
            <pc:sldMk cId="588445431" sldId="2125"/>
            <ac:spMk id="20" creationId="{8CA2A8B7-FFDE-E5E3-1327-74D0D7F13289}"/>
          </ac:spMkLst>
        </pc:spChg>
        <pc:picChg chg="add mod">
          <ac:chgData name="Yoel Kortick" userId="167978f5-7f40-4909-85d5-d4149554ad4e" providerId="ADAL" clId="{21DD1628-426D-4729-9075-73CF75C38A13}" dt="2024-01-03T07:10:26.810" v="5535" actId="208"/>
          <ac:picMkLst>
            <pc:docMk/>
            <pc:sldMk cId="588445431" sldId="2125"/>
            <ac:picMk id="7" creationId="{EA50145F-4B10-7ABB-BBB2-750FD54CDCD2}"/>
          </ac:picMkLst>
        </pc:picChg>
        <pc:cxnChg chg="add mod">
          <ac:chgData name="Yoel Kortick" userId="167978f5-7f40-4909-85d5-d4149554ad4e" providerId="ADAL" clId="{21DD1628-426D-4729-9075-73CF75C38A13}" dt="2024-01-03T08:44:06.697" v="8079" actId="1035"/>
          <ac:cxnSpMkLst>
            <pc:docMk/>
            <pc:sldMk cId="588445431" sldId="2125"/>
            <ac:cxnSpMk id="8" creationId="{33CEA97C-2089-8302-EFBE-0D05C016EA54}"/>
          </ac:cxnSpMkLst>
        </pc:cxnChg>
        <pc:cxnChg chg="add mod">
          <ac:chgData name="Yoel Kortick" userId="167978f5-7f40-4909-85d5-d4149554ad4e" providerId="ADAL" clId="{21DD1628-426D-4729-9075-73CF75C38A13}" dt="2024-01-03T07:12:51.549" v="5660" actId="1037"/>
          <ac:cxnSpMkLst>
            <pc:docMk/>
            <pc:sldMk cId="588445431" sldId="2125"/>
            <ac:cxnSpMk id="15" creationId="{CCD24511-FBB8-2CFA-C92A-DF0981C46BA4}"/>
          </ac:cxnSpMkLst>
        </pc:cxnChg>
        <pc:cxnChg chg="add mod">
          <ac:chgData name="Yoel Kortick" userId="167978f5-7f40-4909-85d5-d4149554ad4e" providerId="ADAL" clId="{21DD1628-426D-4729-9075-73CF75C38A13}" dt="2024-01-03T07:12:59.166" v="5662" actId="1038"/>
          <ac:cxnSpMkLst>
            <pc:docMk/>
            <pc:sldMk cId="588445431" sldId="2125"/>
            <ac:cxnSpMk id="16" creationId="{3AC9B4C8-9BCE-CE96-D3DC-9415E1E57C9B}"/>
          </ac:cxnSpMkLst>
        </pc:cxnChg>
        <pc:cxnChg chg="add mod">
          <ac:chgData name="Yoel Kortick" userId="167978f5-7f40-4909-85d5-d4149554ad4e" providerId="ADAL" clId="{21DD1628-426D-4729-9075-73CF75C38A13}" dt="2024-01-03T07:13:58.841" v="5734" actId="14100"/>
          <ac:cxnSpMkLst>
            <pc:docMk/>
            <pc:sldMk cId="588445431" sldId="2125"/>
            <ac:cxnSpMk id="21" creationId="{6DB21D54-35FE-AD28-6286-391AFC11B15A}"/>
          </ac:cxnSpMkLst>
        </pc:cxnChg>
      </pc:sldChg>
      <pc:sldChg chg="modSp add mod">
        <pc:chgData name="Yoel Kortick" userId="167978f5-7f40-4909-85d5-d4149554ad4e" providerId="ADAL" clId="{21DD1628-426D-4729-9075-73CF75C38A13}" dt="2024-01-03T09:31:29.966" v="9094"/>
        <pc:sldMkLst>
          <pc:docMk/>
          <pc:sldMk cId="709183649" sldId="2126"/>
        </pc:sldMkLst>
        <pc:spChg chg="mod">
          <ac:chgData name="Yoel Kortick" userId="167978f5-7f40-4909-85d5-d4149554ad4e" providerId="ADAL" clId="{21DD1628-426D-4729-9075-73CF75C38A13}" dt="2024-01-03T08:15:18.343" v="6646"/>
          <ac:spMkLst>
            <pc:docMk/>
            <pc:sldMk cId="709183649" sldId="2126"/>
            <ac:spMk id="3" creationId="{4FC18B40-6547-41EC-8A0E-1C8F40E0A42F}"/>
          </ac:spMkLst>
        </pc:spChg>
        <pc:spChg chg="mod">
          <ac:chgData name="Yoel Kortick" userId="167978f5-7f40-4909-85d5-d4149554ad4e" providerId="ADAL" clId="{21DD1628-426D-4729-9075-73CF75C38A13}" dt="2024-01-03T09:31:29.966" v="9094"/>
          <ac:spMkLst>
            <pc:docMk/>
            <pc:sldMk cId="709183649" sldId="2126"/>
            <ac:spMk id="10" creationId="{19E9D55E-0049-4072-9DC2-48193A586191}"/>
          </ac:spMkLst>
        </pc:spChg>
      </pc:sldChg>
      <pc:sldChg chg="modSp add mod">
        <pc:chgData name="Yoel Kortick" userId="167978f5-7f40-4909-85d5-d4149554ad4e" providerId="ADAL" clId="{21DD1628-426D-4729-9075-73CF75C38A13}" dt="2024-01-03T09:31:29.966" v="9094"/>
        <pc:sldMkLst>
          <pc:docMk/>
          <pc:sldMk cId="901964696" sldId="2127"/>
        </pc:sldMkLst>
        <pc:spChg chg="mod">
          <ac:chgData name="Yoel Kortick" userId="167978f5-7f40-4909-85d5-d4149554ad4e" providerId="ADAL" clId="{21DD1628-426D-4729-9075-73CF75C38A13}" dt="2024-01-03T08:15:18.343" v="6646"/>
          <ac:spMkLst>
            <pc:docMk/>
            <pc:sldMk cId="901964696" sldId="2127"/>
            <ac:spMk id="3" creationId="{4FC18B40-6547-41EC-8A0E-1C8F40E0A42F}"/>
          </ac:spMkLst>
        </pc:spChg>
        <pc:spChg chg="mod">
          <ac:chgData name="Yoel Kortick" userId="167978f5-7f40-4909-85d5-d4149554ad4e" providerId="ADAL" clId="{21DD1628-426D-4729-9075-73CF75C38A13}" dt="2024-01-03T09:31:29.966" v="9094"/>
          <ac:spMkLst>
            <pc:docMk/>
            <pc:sldMk cId="901964696" sldId="2127"/>
            <ac:spMk id="10" creationId="{19E9D55E-0049-4072-9DC2-48193A586191}"/>
          </ac:spMkLst>
        </pc:spChg>
      </pc:sldChg>
      <pc:sldChg chg="addSp delSp modSp add mod">
        <pc:chgData name="Yoel Kortick" userId="167978f5-7f40-4909-85d5-d4149554ad4e" providerId="ADAL" clId="{21DD1628-426D-4729-9075-73CF75C38A13}" dt="2024-01-03T08:15:18.343" v="6646"/>
        <pc:sldMkLst>
          <pc:docMk/>
          <pc:sldMk cId="1503514351" sldId="2128"/>
        </pc:sldMkLst>
        <pc:spChg chg="mod">
          <ac:chgData name="Yoel Kortick" userId="167978f5-7f40-4909-85d5-d4149554ad4e" providerId="ADAL" clId="{21DD1628-426D-4729-9075-73CF75C38A13}" dt="2024-01-03T08:15:18.343" v="6646"/>
          <ac:spMkLst>
            <pc:docMk/>
            <pc:sldMk cId="1503514351" sldId="2128"/>
            <ac:spMk id="3" creationId="{4FC18B40-6547-41EC-8A0E-1C8F40E0A42F}"/>
          </ac:spMkLst>
        </pc:spChg>
        <pc:spChg chg="add mod">
          <ac:chgData name="Yoel Kortick" userId="167978f5-7f40-4909-85d5-d4149554ad4e" providerId="ADAL" clId="{21DD1628-426D-4729-9075-73CF75C38A13}" dt="2024-01-03T07:51:50.051" v="6195" actId="6549"/>
          <ac:spMkLst>
            <pc:docMk/>
            <pc:sldMk cId="1503514351" sldId="2128"/>
            <ac:spMk id="5" creationId="{0C3C1A44-28CB-E20B-B643-D1AF345998C7}"/>
          </ac:spMkLst>
        </pc:spChg>
        <pc:spChg chg="mod">
          <ac:chgData name="Yoel Kortick" userId="167978f5-7f40-4909-85d5-d4149554ad4e" providerId="ADAL" clId="{21DD1628-426D-4729-9075-73CF75C38A13}" dt="2024-01-03T07:50:58.544" v="6120" actId="1037"/>
          <ac:spMkLst>
            <pc:docMk/>
            <pc:sldMk cId="1503514351" sldId="2128"/>
            <ac:spMk id="7" creationId="{AA55DE69-1D40-F406-C3FE-9C6343330DE6}"/>
          </ac:spMkLst>
        </pc:spChg>
        <pc:spChg chg="mod">
          <ac:chgData name="Yoel Kortick" userId="167978f5-7f40-4909-85d5-d4149554ad4e" providerId="ADAL" clId="{21DD1628-426D-4729-9075-73CF75C38A13}" dt="2024-01-03T07:51:03.253" v="6121" actId="14100"/>
          <ac:spMkLst>
            <pc:docMk/>
            <pc:sldMk cId="1503514351" sldId="2128"/>
            <ac:spMk id="8" creationId="{A306E2EC-DA29-B52F-0D51-CE12AA4C9DB7}"/>
          </ac:spMkLst>
        </pc:spChg>
        <pc:spChg chg="del">
          <ac:chgData name="Yoel Kortick" userId="167978f5-7f40-4909-85d5-d4149554ad4e" providerId="ADAL" clId="{21DD1628-426D-4729-9075-73CF75C38A13}" dt="2024-01-03T07:50:50.994" v="6115" actId="478"/>
          <ac:spMkLst>
            <pc:docMk/>
            <pc:sldMk cId="1503514351" sldId="2128"/>
            <ac:spMk id="9" creationId="{E9DC4BBE-5A2F-E4AF-E091-8DAE872C2EE7}"/>
          </ac:spMkLst>
        </pc:spChg>
        <pc:spChg chg="mod">
          <ac:chgData name="Yoel Kortick" userId="167978f5-7f40-4909-85d5-d4149554ad4e" providerId="ADAL" clId="{21DD1628-426D-4729-9075-73CF75C38A13}" dt="2024-01-03T07:50:24.262" v="6111"/>
          <ac:spMkLst>
            <pc:docMk/>
            <pc:sldMk cId="1503514351" sldId="2128"/>
            <ac:spMk id="10" creationId="{19E9D55E-0049-4072-9DC2-48193A586191}"/>
          </ac:spMkLst>
        </pc:spChg>
        <pc:picChg chg="add mod ord">
          <ac:chgData name="Yoel Kortick" userId="167978f5-7f40-4909-85d5-d4149554ad4e" providerId="ADAL" clId="{21DD1628-426D-4729-9075-73CF75C38A13}" dt="2024-01-03T07:51:05.189" v="6122" actId="208"/>
          <ac:picMkLst>
            <pc:docMk/>
            <pc:sldMk cId="1503514351" sldId="2128"/>
            <ac:picMk id="4" creationId="{DBD87EAD-400F-53E9-B064-03AD2D9F982C}"/>
          </ac:picMkLst>
        </pc:picChg>
        <pc:picChg chg="del">
          <ac:chgData name="Yoel Kortick" userId="167978f5-7f40-4909-85d5-d4149554ad4e" providerId="ADAL" clId="{21DD1628-426D-4729-9075-73CF75C38A13}" dt="2024-01-03T07:50:26.681" v="6112" actId="478"/>
          <ac:picMkLst>
            <pc:docMk/>
            <pc:sldMk cId="1503514351" sldId="2128"/>
            <ac:picMk id="6" creationId="{A480F2A3-5149-5A5D-A515-29CCEA19C55D}"/>
          </ac:picMkLst>
        </pc:picChg>
      </pc:sldChg>
      <pc:sldChg chg="addSp delSp modSp add mod">
        <pc:chgData name="Yoel Kortick" userId="167978f5-7f40-4909-85d5-d4149554ad4e" providerId="ADAL" clId="{21DD1628-426D-4729-9075-73CF75C38A13}" dt="2024-01-03T08:15:18.343" v="6646"/>
        <pc:sldMkLst>
          <pc:docMk/>
          <pc:sldMk cId="1531551635" sldId="2129"/>
        </pc:sldMkLst>
        <pc:spChg chg="mod">
          <ac:chgData name="Yoel Kortick" userId="167978f5-7f40-4909-85d5-d4149554ad4e" providerId="ADAL" clId="{21DD1628-426D-4729-9075-73CF75C38A13}" dt="2024-01-03T08:15:18.343" v="6646"/>
          <ac:spMkLst>
            <pc:docMk/>
            <pc:sldMk cId="1531551635" sldId="2129"/>
            <ac:spMk id="3" creationId="{4FC18B40-6547-41EC-8A0E-1C8F40E0A42F}"/>
          </ac:spMkLst>
        </pc:spChg>
        <pc:spChg chg="mod">
          <ac:chgData name="Yoel Kortick" userId="167978f5-7f40-4909-85d5-d4149554ad4e" providerId="ADAL" clId="{21DD1628-426D-4729-9075-73CF75C38A13}" dt="2024-01-03T08:00:03.016" v="6456" actId="1035"/>
          <ac:spMkLst>
            <pc:docMk/>
            <pc:sldMk cId="1531551635" sldId="2129"/>
            <ac:spMk id="5" creationId="{3DD46861-DF7A-2403-0037-920041155781}"/>
          </ac:spMkLst>
        </pc:spChg>
        <pc:spChg chg="mod">
          <ac:chgData name="Yoel Kortick" userId="167978f5-7f40-4909-85d5-d4149554ad4e" providerId="ADAL" clId="{21DD1628-426D-4729-9075-73CF75C38A13}" dt="2024-01-03T07:59:18.075" v="6439"/>
          <ac:spMkLst>
            <pc:docMk/>
            <pc:sldMk cId="1531551635" sldId="2129"/>
            <ac:spMk id="16" creationId="{B2EAFB0F-283B-6DD5-8EF5-A3939B56B78E}"/>
          </ac:spMkLst>
        </pc:spChg>
        <pc:picChg chg="del">
          <ac:chgData name="Yoel Kortick" userId="167978f5-7f40-4909-85d5-d4149554ad4e" providerId="ADAL" clId="{21DD1628-426D-4729-9075-73CF75C38A13}" dt="2024-01-03T07:59:49.878" v="6440" actId="478"/>
          <ac:picMkLst>
            <pc:docMk/>
            <pc:sldMk cId="1531551635" sldId="2129"/>
            <ac:picMk id="4" creationId="{4F4D314D-F1C0-EFA3-1917-D5B610BA5722}"/>
          </ac:picMkLst>
        </pc:picChg>
        <pc:picChg chg="add mod ord">
          <ac:chgData name="Yoel Kortick" userId="167978f5-7f40-4909-85d5-d4149554ad4e" providerId="ADAL" clId="{21DD1628-426D-4729-9075-73CF75C38A13}" dt="2024-01-03T07:59:58.718" v="6455" actId="1035"/>
          <ac:picMkLst>
            <pc:docMk/>
            <pc:sldMk cId="1531551635" sldId="2129"/>
            <ac:picMk id="6" creationId="{0294FA0F-B067-438A-6774-C04CC6196F9E}"/>
          </ac:picMkLst>
        </pc:picChg>
      </pc:sldChg>
      <pc:sldChg chg="addSp delSp modSp add mod">
        <pc:chgData name="Yoel Kortick" userId="167978f5-7f40-4909-85d5-d4149554ad4e" providerId="ADAL" clId="{21DD1628-426D-4729-9075-73CF75C38A13}" dt="2024-01-03T08:15:18.343" v="6646"/>
        <pc:sldMkLst>
          <pc:docMk/>
          <pc:sldMk cId="3615067758" sldId="2130"/>
        </pc:sldMkLst>
        <pc:spChg chg="mod">
          <ac:chgData name="Yoel Kortick" userId="167978f5-7f40-4909-85d5-d4149554ad4e" providerId="ADAL" clId="{21DD1628-426D-4729-9075-73CF75C38A13}" dt="2024-01-03T08:15:18.343" v="6646"/>
          <ac:spMkLst>
            <pc:docMk/>
            <pc:sldMk cId="3615067758" sldId="2130"/>
            <ac:spMk id="3" creationId="{4FC18B40-6547-41EC-8A0E-1C8F40E0A42F}"/>
          </ac:spMkLst>
        </pc:spChg>
        <pc:spChg chg="mod">
          <ac:chgData name="Yoel Kortick" userId="167978f5-7f40-4909-85d5-d4149554ad4e" providerId="ADAL" clId="{21DD1628-426D-4729-9075-73CF75C38A13}" dt="2024-01-03T08:08:31.338" v="6553" actId="1076"/>
          <ac:spMkLst>
            <pc:docMk/>
            <pc:sldMk cId="3615067758" sldId="2130"/>
            <ac:spMk id="5" creationId="{3DD46861-DF7A-2403-0037-920041155781}"/>
          </ac:spMkLst>
        </pc:spChg>
        <pc:spChg chg="mod">
          <ac:chgData name="Yoel Kortick" userId="167978f5-7f40-4909-85d5-d4149554ad4e" providerId="ADAL" clId="{21DD1628-426D-4729-9075-73CF75C38A13}" dt="2024-01-03T08:08:27.350" v="6552" actId="14100"/>
          <ac:spMkLst>
            <pc:docMk/>
            <pc:sldMk cId="3615067758" sldId="2130"/>
            <ac:spMk id="7" creationId="{3FBD1505-52D3-1582-8A8D-2CDCE0840E90}"/>
          </ac:spMkLst>
        </pc:spChg>
        <pc:spChg chg="add del mod">
          <ac:chgData name="Yoel Kortick" userId="167978f5-7f40-4909-85d5-d4149554ad4e" providerId="ADAL" clId="{21DD1628-426D-4729-9075-73CF75C38A13}" dt="2024-01-03T08:09:55.638" v="6560" actId="478"/>
          <ac:spMkLst>
            <pc:docMk/>
            <pc:sldMk cId="3615067758" sldId="2130"/>
            <ac:spMk id="8" creationId="{F262A31D-5E4A-D17E-49E7-9E71845BA7E5}"/>
          </ac:spMkLst>
        </pc:spChg>
        <pc:spChg chg="add mod">
          <ac:chgData name="Yoel Kortick" userId="167978f5-7f40-4909-85d5-d4149554ad4e" providerId="ADAL" clId="{21DD1628-426D-4729-9075-73CF75C38A13}" dt="2024-01-03T08:11:52.268" v="6639" actId="20577"/>
          <ac:spMkLst>
            <pc:docMk/>
            <pc:sldMk cId="3615067758" sldId="2130"/>
            <ac:spMk id="9" creationId="{6F7B6CA6-7989-3F66-BA6D-8DF1FAC6056E}"/>
          </ac:spMkLst>
        </pc:spChg>
        <pc:spChg chg="mod">
          <ac:chgData name="Yoel Kortick" userId="167978f5-7f40-4909-85d5-d4149554ad4e" providerId="ADAL" clId="{21DD1628-426D-4729-9075-73CF75C38A13}" dt="2024-01-03T08:01:14.572" v="6495" actId="20577"/>
          <ac:spMkLst>
            <pc:docMk/>
            <pc:sldMk cId="3615067758" sldId="2130"/>
            <ac:spMk id="16" creationId="{B2EAFB0F-283B-6DD5-8EF5-A3939B56B78E}"/>
          </ac:spMkLst>
        </pc:spChg>
        <pc:picChg chg="del">
          <ac:chgData name="Yoel Kortick" userId="167978f5-7f40-4909-85d5-d4149554ad4e" providerId="ADAL" clId="{21DD1628-426D-4729-9075-73CF75C38A13}" dt="2024-01-03T08:01:18.152" v="6496" actId="478"/>
          <ac:picMkLst>
            <pc:docMk/>
            <pc:sldMk cId="3615067758" sldId="2130"/>
            <ac:picMk id="4" creationId="{4F4D314D-F1C0-EFA3-1917-D5B610BA5722}"/>
          </ac:picMkLst>
        </pc:picChg>
        <pc:picChg chg="add mod ord">
          <ac:chgData name="Yoel Kortick" userId="167978f5-7f40-4909-85d5-d4149554ad4e" providerId="ADAL" clId="{21DD1628-426D-4729-9075-73CF75C38A13}" dt="2024-01-03T08:08:44.172" v="6555" actId="208"/>
          <ac:picMkLst>
            <pc:docMk/>
            <pc:sldMk cId="3615067758" sldId="2130"/>
            <ac:picMk id="6" creationId="{37D06D1D-2E08-0BDA-F5F8-268F277AABB9}"/>
          </ac:picMkLst>
        </pc:picChg>
      </pc:sldChg>
      <pc:sldChg chg="add del">
        <pc:chgData name="Yoel Kortick" userId="167978f5-7f40-4909-85d5-d4149554ad4e" providerId="ADAL" clId="{21DD1628-426D-4729-9075-73CF75C38A13}" dt="2024-01-03T08:12:09.530" v="6640" actId="47"/>
        <pc:sldMkLst>
          <pc:docMk/>
          <pc:sldMk cId="3810548195" sldId="2131"/>
        </pc:sldMkLst>
      </pc:sldChg>
      <pc:sldChg chg="addSp delSp modSp add mod">
        <pc:chgData name="Yoel Kortick" userId="167978f5-7f40-4909-85d5-d4149554ad4e" providerId="ADAL" clId="{21DD1628-426D-4729-9075-73CF75C38A13}" dt="2024-01-03T08:15:18.343" v="6646"/>
        <pc:sldMkLst>
          <pc:docMk/>
          <pc:sldMk cId="2061048468" sldId="2132"/>
        </pc:sldMkLst>
        <pc:spChg chg="mod">
          <ac:chgData name="Yoel Kortick" userId="167978f5-7f40-4909-85d5-d4149554ad4e" providerId="ADAL" clId="{21DD1628-426D-4729-9075-73CF75C38A13}" dt="2024-01-03T08:15:18.343" v="6646"/>
          <ac:spMkLst>
            <pc:docMk/>
            <pc:sldMk cId="2061048468" sldId="2132"/>
            <ac:spMk id="3" creationId="{4FC18B40-6547-41EC-8A0E-1C8F40E0A42F}"/>
          </ac:spMkLst>
        </pc:spChg>
        <pc:spChg chg="del">
          <ac:chgData name="Yoel Kortick" userId="167978f5-7f40-4909-85d5-d4149554ad4e" providerId="ADAL" clId="{21DD1628-426D-4729-9075-73CF75C38A13}" dt="2024-01-03T08:10:06.682" v="6563" actId="478"/>
          <ac:spMkLst>
            <pc:docMk/>
            <pc:sldMk cId="2061048468" sldId="2132"/>
            <ac:spMk id="8" creationId="{F262A31D-5E4A-D17E-49E7-9E71845BA7E5}"/>
          </ac:spMkLst>
        </pc:spChg>
        <pc:spChg chg="add mod">
          <ac:chgData name="Yoel Kortick" userId="167978f5-7f40-4909-85d5-d4149554ad4e" providerId="ADAL" clId="{21DD1628-426D-4729-9075-73CF75C38A13}" dt="2024-01-03T08:11:30.630" v="6635" actId="1076"/>
          <ac:spMkLst>
            <pc:docMk/>
            <pc:sldMk cId="2061048468" sldId="2132"/>
            <ac:spMk id="9" creationId="{F987BE53-D7CC-2669-C374-750646969BC9}"/>
          </ac:spMkLst>
        </pc:spChg>
        <pc:spChg chg="mod">
          <ac:chgData name="Yoel Kortick" userId="167978f5-7f40-4909-85d5-d4149554ad4e" providerId="ADAL" clId="{21DD1628-426D-4729-9075-73CF75C38A13}" dt="2024-01-03T08:08:58.432" v="6558" actId="20577"/>
          <ac:spMkLst>
            <pc:docMk/>
            <pc:sldMk cId="2061048468" sldId="2132"/>
            <ac:spMk id="16" creationId="{B2EAFB0F-283B-6DD5-8EF5-A3939B56B78E}"/>
          </ac:spMkLst>
        </pc:spChg>
        <pc:picChg chg="add mod ord">
          <ac:chgData name="Yoel Kortick" userId="167978f5-7f40-4909-85d5-d4149554ad4e" providerId="ADAL" clId="{21DD1628-426D-4729-9075-73CF75C38A13}" dt="2024-01-03T08:10:12.121" v="6572" actId="1036"/>
          <ac:picMkLst>
            <pc:docMk/>
            <pc:sldMk cId="2061048468" sldId="2132"/>
            <ac:picMk id="4" creationId="{03D2E186-1CD1-4151-5446-D5B21DBEEC26}"/>
          </ac:picMkLst>
        </pc:picChg>
        <pc:picChg chg="del">
          <ac:chgData name="Yoel Kortick" userId="167978f5-7f40-4909-85d5-d4149554ad4e" providerId="ADAL" clId="{21DD1628-426D-4729-9075-73CF75C38A13}" dt="2024-01-03T08:09:00.520" v="6559" actId="478"/>
          <ac:picMkLst>
            <pc:docMk/>
            <pc:sldMk cId="2061048468" sldId="2132"/>
            <ac:picMk id="6" creationId="{37D06D1D-2E08-0BDA-F5F8-268F277AABB9}"/>
          </ac:picMkLst>
        </pc:picChg>
      </pc:sldChg>
      <pc:sldChg chg="modSp add mod">
        <pc:chgData name="Yoel Kortick" userId="167978f5-7f40-4909-85d5-d4149554ad4e" providerId="ADAL" clId="{21DD1628-426D-4729-9075-73CF75C38A13}" dt="2024-01-03T09:31:29.966" v="9094"/>
        <pc:sldMkLst>
          <pc:docMk/>
          <pc:sldMk cId="3824998214" sldId="2133"/>
        </pc:sldMkLst>
        <pc:spChg chg="mod">
          <ac:chgData name="Yoel Kortick" userId="167978f5-7f40-4909-85d5-d4149554ad4e" providerId="ADAL" clId="{21DD1628-426D-4729-9075-73CF75C38A13}" dt="2024-01-03T09:31:29.966" v="9094"/>
          <ac:spMkLst>
            <pc:docMk/>
            <pc:sldMk cId="3824998214" sldId="2133"/>
            <ac:spMk id="10" creationId="{19E9D55E-0049-4072-9DC2-48193A586191}"/>
          </ac:spMkLst>
        </pc:spChg>
      </pc:sldChg>
      <pc:sldChg chg="addSp delSp modSp add mod">
        <pc:chgData name="Yoel Kortick" userId="167978f5-7f40-4909-85d5-d4149554ad4e" providerId="ADAL" clId="{21DD1628-426D-4729-9075-73CF75C38A13}" dt="2024-01-03T09:31:29.966" v="9094"/>
        <pc:sldMkLst>
          <pc:docMk/>
          <pc:sldMk cId="4125675021" sldId="2134"/>
        </pc:sldMkLst>
        <pc:spChg chg="add mod">
          <ac:chgData name="Yoel Kortick" userId="167978f5-7f40-4909-85d5-d4149554ad4e" providerId="ADAL" clId="{21DD1628-426D-4729-9075-73CF75C38A13}" dt="2024-01-03T08:45:34.984" v="8255" actId="1035"/>
          <ac:spMkLst>
            <pc:docMk/>
            <pc:sldMk cId="4125675021" sldId="2134"/>
            <ac:spMk id="4" creationId="{9295BA73-E2BA-1444-726F-0C42341E6736}"/>
          </ac:spMkLst>
        </pc:spChg>
        <pc:spChg chg="del">
          <ac:chgData name="Yoel Kortick" userId="167978f5-7f40-4909-85d5-d4149554ad4e" providerId="ADAL" clId="{21DD1628-426D-4729-9075-73CF75C38A13}" dt="2024-01-03T08:45:31.744" v="8251" actId="478"/>
          <ac:spMkLst>
            <pc:docMk/>
            <pc:sldMk cId="4125675021" sldId="2134"/>
            <ac:spMk id="6" creationId="{0F649E20-F0DB-7AF8-A20D-02F34E717B6C}"/>
          </ac:spMkLst>
        </pc:spChg>
        <pc:spChg chg="del">
          <ac:chgData name="Yoel Kortick" userId="167978f5-7f40-4909-85d5-d4149554ad4e" providerId="ADAL" clId="{21DD1628-426D-4729-9075-73CF75C38A13}" dt="2024-01-03T08:45:32.704" v="8252" actId="478"/>
          <ac:spMkLst>
            <pc:docMk/>
            <pc:sldMk cId="4125675021" sldId="2134"/>
            <ac:spMk id="8" creationId="{6628B774-CBB1-B092-653E-96D66E6AFA5A}"/>
          </ac:spMkLst>
        </pc:spChg>
        <pc:spChg chg="mod">
          <ac:chgData name="Yoel Kortick" userId="167978f5-7f40-4909-85d5-d4149554ad4e" providerId="ADAL" clId="{21DD1628-426D-4729-9075-73CF75C38A13}" dt="2024-01-03T09:31:29.966" v="9094"/>
          <ac:spMkLst>
            <pc:docMk/>
            <pc:sldMk cId="4125675021" sldId="2134"/>
            <ac:spMk id="10" creationId="{19E9D55E-0049-4072-9DC2-48193A586191}"/>
          </ac:spMkLst>
        </pc:spChg>
        <pc:picChg chg="add mod">
          <ac:chgData name="Yoel Kortick" userId="167978f5-7f40-4909-85d5-d4149554ad4e" providerId="ADAL" clId="{21DD1628-426D-4729-9075-73CF75C38A13}" dt="2024-01-03T08:45:29.096" v="8250"/>
          <ac:picMkLst>
            <pc:docMk/>
            <pc:sldMk cId="4125675021" sldId="2134"/>
            <ac:picMk id="2" creationId="{33E6DB71-61B4-B0E0-0E87-EEC87879A93E}"/>
          </ac:picMkLst>
        </pc:picChg>
        <pc:picChg chg="del">
          <ac:chgData name="Yoel Kortick" userId="167978f5-7f40-4909-85d5-d4149554ad4e" providerId="ADAL" clId="{21DD1628-426D-4729-9075-73CF75C38A13}" dt="2024-01-03T08:45:21.870" v="8249" actId="478"/>
          <ac:picMkLst>
            <pc:docMk/>
            <pc:sldMk cId="4125675021" sldId="2134"/>
            <ac:picMk id="5" creationId="{FED361EB-DAF3-BCA2-BC06-3B6E61349A9C}"/>
          </ac:picMkLst>
        </pc:picChg>
      </pc:sldChg>
      <pc:sldChg chg="addSp delSp modSp add mod">
        <pc:chgData name="Yoel Kortick" userId="167978f5-7f40-4909-85d5-d4149554ad4e" providerId="ADAL" clId="{21DD1628-426D-4729-9075-73CF75C38A13}" dt="2024-01-03T08:37:08.025" v="7918" actId="1037"/>
        <pc:sldMkLst>
          <pc:docMk/>
          <pc:sldMk cId="2033308330" sldId="2135"/>
        </pc:sldMkLst>
        <pc:spChg chg="mod">
          <ac:chgData name="Yoel Kortick" userId="167978f5-7f40-4909-85d5-d4149554ad4e" providerId="ADAL" clId="{21DD1628-426D-4729-9075-73CF75C38A13}" dt="2024-01-03T08:36:39.735" v="7831" actId="14100"/>
          <ac:spMkLst>
            <pc:docMk/>
            <pc:sldMk cId="2033308330" sldId="2135"/>
            <ac:spMk id="6" creationId="{0F649E20-F0DB-7AF8-A20D-02F34E717B6C}"/>
          </ac:spMkLst>
        </pc:spChg>
        <pc:spChg chg="mod">
          <ac:chgData name="Yoel Kortick" userId="167978f5-7f40-4909-85d5-d4149554ad4e" providerId="ADAL" clId="{21DD1628-426D-4729-9075-73CF75C38A13}" dt="2024-01-03T08:36:34.136" v="7829" actId="1076"/>
          <ac:spMkLst>
            <pc:docMk/>
            <pc:sldMk cId="2033308330" sldId="2135"/>
            <ac:spMk id="7" creationId="{4AABFF6D-E91C-9315-B714-3DF205DBF065}"/>
          </ac:spMkLst>
        </pc:spChg>
        <pc:spChg chg="del">
          <ac:chgData name="Yoel Kortick" userId="167978f5-7f40-4909-85d5-d4149554ad4e" providerId="ADAL" clId="{21DD1628-426D-4729-9075-73CF75C38A13}" dt="2024-01-03T08:36:43.638" v="7832" actId="478"/>
          <ac:spMkLst>
            <pc:docMk/>
            <pc:sldMk cId="2033308330" sldId="2135"/>
            <ac:spMk id="8" creationId="{6628B774-CBB1-B092-653E-96D66E6AFA5A}"/>
          </ac:spMkLst>
        </pc:spChg>
        <pc:spChg chg="mod">
          <ac:chgData name="Yoel Kortick" userId="167978f5-7f40-4909-85d5-d4149554ad4e" providerId="ADAL" clId="{21DD1628-426D-4729-9075-73CF75C38A13}" dt="2024-01-03T08:35:24.834" v="7802" actId="20577"/>
          <ac:spMkLst>
            <pc:docMk/>
            <pc:sldMk cId="2033308330" sldId="2135"/>
            <ac:spMk id="10" creationId="{19E9D55E-0049-4072-9DC2-48193A586191}"/>
          </ac:spMkLst>
        </pc:spChg>
        <pc:spChg chg="add mod">
          <ac:chgData name="Yoel Kortick" userId="167978f5-7f40-4909-85d5-d4149554ad4e" providerId="ADAL" clId="{21DD1628-426D-4729-9075-73CF75C38A13}" dt="2024-01-03T08:37:08.025" v="7918" actId="1037"/>
          <ac:spMkLst>
            <pc:docMk/>
            <pc:sldMk cId="2033308330" sldId="2135"/>
            <ac:spMk id="12" creationId="{A7545EBB-6AEE-7361-27DB-25D7FD14C977}"/>
          </ac:spMkLst>
        </pc:spChg>
        <pc:spChg chg="add mod">
          <ac:chgData name="Yoel Kortick" userId="167978f5-7f40-4909-85d5-d4149554ad4e" providerId="ADAL" clId="{21DD1628-426D-4729-9075-73CF75C38A13}" dt="2024-01-03T08:37:01.584" v="7905" actId="1035"/>
          <ac:spMkLst>
            <pc:docMk/>
            <pc:sldMk cId="2033308330" sldId="2135"/>
            <ac:spMk id="13" creationId="{71BE0D87-3FE5-7ED4-5B2E-4EEBE0B55E31}"/>
          </ac:spMkLst>
        </pc:spChg>
        <pc:picChg chg="add mod ord">
          <ac:chgData name="Yoel Kortick" userId="167978f5-7f40-4909-85d5-d4149554ad4e" providerId="ADAL" clId="{21DD1628-426D-4729-9075-73CF75C38A13}" dt="2024-01-03T08:36:19.439" v="7828" actId="167"/>
          <ac:picMkLst>
            <pc:docMk/>
            <pc:sldMk cId="2033308330" sldId="2135"/>
            <ac:picMk id="4" creationId="{10FDDE15-C40D-2D74-2A9A-599ED7205D09}"/>
          </ac:picMkLst>
        </pc:picChg>
        <pc:picChg chg="del">
          <ac:chgData name="Yoel Kortick" userId="167978f5-7f40-4909-85d5-d4149554ad4e" providerId="ADAL" clId="{21DD1628-426D-4729-9075-73CF75C38A13}" dt="2024-01-03T08:35:12.011" v="7785" actId="478"/>
          <ac:picMkLst>
            <pc:docMk/>
            <pc:sldMk cId="2033308330" sldId="2135"/>
            <ac:picMk id="5" creationId="{FED361EB-DAF3-BCA2-BC06-3B6E61349A9C}"/>
          </ac:picMkLst>
        </pc:picChg>
        <pc:picChg chg="add mod ord">
          <ac:chgData name="Yoel Kortick" userId="167978f5-7f40-4909-85d5-d4149554ad4e" providerId="ADAL" clId="{21DD1628-426D-4729-9075-73CF75C38A13}" dt="2024-01-03T08:36:17.512" v="7827" actId="167"/>
          <ac:picMkLst>
            <pc:docMk/>
            <pc:sldMk cId="2033308330" sldId="2135"/>
            <ac:picMk id="11" creationId="{9AE697D8-9553-3378-DB44-BD476176E961}"/>
          </ac:picMkLst>
        </pc:picChg>
      </pc:sldChg>
      <pc:sldChg chg="modSp add mod">
        <pc:chgData name="Yoel Kortick" userId="167978f5-7f40-4909-85d5-d4149554ad4e" providerId="ADAL" clId="{21DD1628-426D-4729-9075-73CF75C38A13}" dt="2024-01-03T09:31:29.966" v="9094"/>
        <pc:sldMkLst>
          <pc:docMk/>
          <pc:sldMk cId="3248810151" sldId="2136"/>
        </pc:sldMkLst>
        <pc:spChg chg="mod">
          <ac:chgData name="Yoel Kortick" userId="167978f5-7f40-4909-85d5-d4149554ad4e" providerId="ADAL" clId="{21DD1628-426D-4729-9075-73CF75C38A13}" dt="2024-01-03T08:39:54.517" v="7937" actId="1035"/>
          <ac:spMkLst>
            <pc:docMk/>
            <pc:sldMk cId="3248810151" sldId="2136"/>
            <ac:spMk id="5" creationId="{1001C2C1-FE1E-7CD1-CE6D-19B0BB6C2DE5}"/>
          </ac:spMkLst>
        </pc:spChg>
        <pc:spChg chg="mod">
          <ac:chgData name="Yoel Kortick" userId="167978f5-7f40-4909-85d5-d4149554ad4e" providerId="ADAL" clId="{21DD1628-426D-4729-9075-73CF75C38A13}" dt="2024-01-03T09:31:29.966" v="9094"/>
          <ac:spMkLst>
            <pc:docMk/>
            <pc:sldMk cId="3248810151" sldId="2136"/>
            <ac:spMk id="10" creationId="{19E9D55E-0049-4072-9DC2-48193A586191}"/>
          </ac:spMkLst>
        </pc:spChg>
      </pc:sldChg>
      <pc:sldChg chg="addSp delSp modSp add mod">
        <pc:chgData name="Yoel Kortick" userId="167978f5-7f40-4909-85d5-d4149554ad4e" providerId="ADAL" clId="{21DD1628-426D-4729-9075-73CF75C38A13}" dt="2024-01-03T09:02:16.867" v="8438" actId="14100"/>
        <pc:sldMkLst>
          <pc:docMk/>
          <pc:sldMk cId="3041378902" sldId="2137"/>
        </pc:sldMkLst>
        <pc:spChg chg="mod">
          <ac:chgData name="Yoel Kortick" userId="167978f5-7f40-4909-85d5-d4149554ad4e" providerId="ADAL" clId="{21DD1628-426D-4729-9075-73CF75C38A13}" dt="2024-01-03T08:41:45.299" v="8001" actId="14100"/>
          <ac:spMkLst>
            <pc:docMk/>
            <pc:sldMk cId="3041378902" sldId="2137"/>
            <ac:spMk id="6" creationId="{0F649E20-F0DB-7AF8-A20D-02F34E717B6C}"/>
          </ac:spMkLst>
        </pc:spChg>
        <pc:spChg chg="mod">
          <ac:chgData name="Yoel Kortick" userId="167978f5-7f40-4909-85d5-d4149554ad4e" providerId="ADAL" clId="{21DD1628-426D-4729-9075-73CF75C38A13}" dt="2024-01-03T08:41:52.852" v="8007" actId="1035"/>
          <ac:spMkLst>
            <pc:docMk/>
            <pc:sldMk cId="3041378902" sldId="2137"/>
            <ac:spMk id="8" creationId="{6628B774-CBB1-B092-653E-96D66E6AFA5A}"/>
          </ac:spMkLst>
        </pc:spChg>
        <pc:spChg chg="mod">
          <ac:chgData name="Yoel Kortick" userId="167978f5-7f40-4909-85d5-d4149554ad4e" providerId="ADAL" clId="{21DD1628-426D-4729-9075-73CF75C38A13}" dt="2024-01-03T08:40:57.778" v="7996" actId="20577"/>
          <ac:spMkLst>
            <pc:docMk/>
            <pc:sldMk cId="3041378902" sldId="2137"/>
            <ac:spMk id="10" creationId="{19E9D55E-0049-4072-9DC2-48193A586191}"/>
          </ac:spMkLst>
        </pc:spChg>
        <pc:spChg chg="add mod">
          <ac:chgData name="Yoel Kortick" userId="167978f5-7f40-4909-85d5-d4149554ad4e" providerId="ADAL" clId="{21DD1628-426D-4729-9075-73CF75C38A13}" dt="2024-01-03T09:02:07.233" v="8435" actId="14100"/>
          <ac:spMkLst>
            <pc:docMk/>
            <pc:sldMk cId="3041378902" sldId="2137"/>
            <ac:spMk id="11" creationId="{97BFA85A-EFE6-8442-16AE-F753F297D2B5}"/>
          </ac:spMkLst>
        </pc:spChg>
        <pc:picChg chg="add mod ord">
          <ac:chgData name="Yoel Kortick" userId="167978f5-7f40-4909-85d5-d4149554ad4e" providerId="ADAL" clId="{21DD1628-426D-4729-9075-73CF75C38A13}" dt="2024-01-03T08:41:55.124" v="8008" actId="208"/>
          <ac:picMkLst>
            <pc:docMk/>
            <pc:sldMk cId="3041378902" sldId="2137"/>
            <ac:picMk id="4" creationId="{0D90C7F9-8E32-1DF0-F7C9-F9AD2902CCD1}"/>
          </ac:picMkLst>
        </pc:picChg>
        <pc:picChg chg="del">
          <ac:chgData name="Yoel Kortick" userId="167978f5-7f40-4909-85d5-d4149554ad4e" providerId="ADAL" clId="{21DD1628-426D-4729-9075-73CF75C38A13}" dt="2024-01-03T08:41:32.793" v="7997" actId="478"/>
          <ac:picMkLst>
            <pc:docMk/>
            <pc:sldMk cId="3041378902" sldId="2137"/>
            <ac:picMk id="5" creationId="{FED361EB-DAF3-BCA2-BC06-3B6E61349A9C}"/>
          </ac:picMkLst>
        </pc:picChg>
        <pc:cxnChg chg="add mod">
          <ac:chgData name="Yoel Kortick" userId="167978f5-7f40-4909-85d5-d4149554ad4e" providerId="ADAL" clId="{21DD1628-426D-4729-9075-73CF75C38A13}" dt="2024-01-03T09:02:16.867" v="8438" actId="14100"/>
          <ac:cxnSpMkLst>
            <pc:docMk/>
            <pc:sldMk cId="3041378902" sldId="2137"/>
            <ac:cxnSpMk id="9" creationId="{6C376DC5-2CEE-463D-D0D3-EE98934218FD}"/>
          </ac:cxnSpMkLst>
        </pc:cxnChg>
      </pc:sldChg>
      <pc:sldChg chg="addSp delSp modSp add mod">
        <pc:chgData name="Yoel Kortick" userId="167978f5-7f40-4909-85d5-d4149554ad4e" providerId="ADAL" clId="{21DD1628-426D-4729-9075-73CF75C38A13}" dt="2024-01-03T09:47:34.167" v="9711" actId="14100"/>
        <pc:sldMkLst>
          <pc:docMk/>
          <pc:sldMk cId="530620142" sldId="2138"/>
        </pc:sldMkLst>
        <pc:spChg chg="del">
          <ac:chgData name="Yoel Kortick" userId="167978f5-7f40-4909-85d5-d4149554ad4e" providerId="ADAL" clId="{21DD1628-426D-4729-9075-73CF75C38A13}" dt="2024-01-03T08:42:36.399" v="8040" actId="478"/>
          <ac:spMkLst>
            <pc:docMk/>
            <pc:sldMk cId="530620142" sldId="2138"/>
            <ac:spMk id="6" creationId="{0F649E20-F0DB-7AF8-A20D-02F34E717B6C}"/>
          </ac:spMkLst>
        </pc:spChg>
        <pc:spChg chg="mod">
          <ac:chgData name="Yoel Kortick" userId="167978f5-7f40-4909-85d5-d4149554ad4e" providerId="ADAL" clId="{21DD1628-426D-4729-9075-73CF75C38A13}" dt="2024-01-03T08:43:01.523" v="8055" actId="1076"/>
          <ac:spMkLst>
            <pc:docMk/>
            <pc:sldMk cId="530620142" sldId="2138"/>
            <ac:spMk id="7" creationId="{4AABFF6D-E91C-9315-B714-3DF205DBF065}"/>
          </ac:spMkLst>
        </pc:spChg>
        <pc:spChg chg="add mod">
          <ac:chgData name="Yoel Kortick" userId="167978f5-7f40-4909-85d5-d4149554ad4e" providerId="ADAL" clId="{21DD1628-426D-4729-9075-73CF75C38A13}" dt="2024-01-03T09:47:29.750" v="9709" actId="14100"/>
          <ac:spMkLst>
            <pc:docMk/>
            <pc:sldMk cId="530620142" sldId="2138"/>
            <ac:spMk id="9" creationId="{59E4757A-0CAB-3EAF-B672-9D6DED72FBFC}"/>
          </ac:spMkLst>
        </pc:spChg>
        <pc:spChg chg="mod">
          <ac:chgData name="Yoel Kortick" userId="167978f5-7f40-4909-85d5-d4149554ad4e" providerId="ADAL" clId="{21DD1628-426D-4729-9075-73CF75C38A13}" dt="2024-01-03T09:31:29.966" v="9094"/>
          <ac:spMkLst>
            <pc:docMk/>
            <pc:sldMk cId="530620142" sldId="2138"/>
            <ac:spMk id="10" creationId="{19E9D55E-0049-4072-9DC2-48193A586191}"/>
          </ac:spMkLst>
        </pc:spChg>
        <pc:spChg chg="del">
          <ac:chgData name="Yoel Kortick" userId="167978f5-7f40-4909-85d5-d4149554ad4e" providerId="ADAL" clId="{21DD1628-426D-4729-9075-73CF75C38A13}" dt="2024-01-03T08:42:37.493" v="8041" actId="478"/>
          <ac:spMkLst>
            <pc:docMk/>
            <pc:sldMk cId="530620142" sldId="2138"/>
            <ac:spMk id="12" creationId="{A7545EBB-6AEE-7361-27DB-25D7FD14C977}"/>
          </ac:spMkLst>
        </pc:spChg>
        <pc:spChg chg="mod">
          <ac:chgData name="Yoel Kortick" userId="167978f5-7f40-4909-85d5-d4149554ad4e" providerId="ADAL" clId="{21DD1628-426D-4729-9075-73CF75C38A13}" dt="2024-01-03T08:42:56.983" v="8054" actId="14100"/>
          <ac:spMkLst>
            <pc:docMk/>
            <pc:sldMk cId="530620142" sldId="2138"/>
            <ac:spMk id="13" creationId="{71BE0D87-3FE5-7ED4-5B2E-4EEBE0B55E31}"/>
          </ac:spMkLst>
        </pc:spChg>
        <pc:picChg chg="del">
          <ac:chgData name="Yoel Kortick" userId="167978f5-7f40-4909-85d5-d4149554ad4e" providerId="ADAL" clId="{21DD1628-426D-4729-9075-73CF75C38A13}" dt="2024-01-03T08:42:38.511" v="8043" actId="478"/>
          <ac:picMkLst>
            <pc:docMk/>
            <pc:sldMk cId="530620142" sldId="2138"/>
            <ac:picMk id="4" creationId="{10FDDE15-C40D-2D74-2A9A-599ED7205D09}"/>
          </ac:picMkLst>
        </pc:picChg>
        <pc:picChg chg="add mod ord">
          <ac:chgData name="Yoel Kortick" userId="167978f5-7f40-4909-85d5-d4149554ad4e" providerId="ADAL" clId="{21DD1628-426D-4729-9075-73CF75C38A13}" dt="2024-01-03T08:43:02.923" v="8056" actId="208"/>
          <ac:picMkLst>
            <pc:docMk/>
            <pc:sldMk cId="530620142" sldId="2138"/>
            <ac:picMk id="5" creationId="{7AFD7D7E-605F-C274-CF23-0BB701C12E64}"/>
          </ac:picMkLst>
        </pc:picChg>
        <pc:picChg chg="del">
          <ac:chgData name="Yoel Kortick" userId="167978f5-7f40-4909-85d5-d4149554ad4e" providerId="ADAL" clId="{21DD1628-426D-4729-9075-73CF75C38A13}" dt="2024-01-03T08:42:37.962" v="8042" actId="478"/>
          <ac:picMkLst>
            <pc:docMk/>
            <pc:sldMk cId="530620142" sldId="2138"/>
            <ac:picMk id="11" creationId="{9AE697D8-9553-3378-DB44-BD476176E961}"/>
          </ac:picMkLst>
        </pc:picChg>
        <pc:cxnChg chg="add mod">
          <ac:chgData name="Yoel Kortick" userId="167978f5-7f40-4909-85d5-d4149554ad4e" providerId="ADAL" clId="{21DD1628-426D-4729-9075-73CF75C38A13}" dt="2024-01-03T09:47:34.167" v="9711" actId="14100"/>
          <ac:cxnSpMkLst>
            <pc:docMk/>
            <pc:sldMk cId="530620142" sldId="2138"/>
            <ac:cxnSpMk id="8" creationId="{07CA1085-B3BB-0B5D-01AC-441268534BA4}"/>
          </ac:cxnSpMkLst>
        </pc:cxnChg>
      </pc:sldChg>
      <pc:sldChg chg="addSp delSp modSp add mod">
        <pc:chgData name="Yoel Kortick" userId="167978f5-7f40-4909-85d5-d4149554ad4e" providerId="ADAL" clId="{21DD1628-426D-4729-9075-73CF75C38A13}" dt="2024-01-03T09:47:56.583" v="9723" actId="1036"/>
        <pc:sldMkLst>
          <pc:docMk/>
          <pc:sldMk cId="718664179" sldId="2139"/>
        </pc:sldMkLst>
        <pc:spChg chg="add del mod">
          <ac:chgData name="Yoel Kortick" userId="167978f5-7f40-4909-85d5-d4149554ad4e" providerId="ADAL" clId="{21DD1628-426D-4729-9075-73CF75C38A13}" dt="2024-01-03T09:47:42.932" v="9713" actId="478"/>
          <ac:spMkLst>
            <pc:docMk/>
            <pc:sldMk cId="718664179" sldId="2139"/>
            <ac:spMk id="8" creationId="{D447A496-4796-6CC8-BDC4-055B3561CC7F}"/>
          </ac:spMkLst>
        </pc:spChg>
        <pc:spChg chg="add mod">
          <ac:chgData name="Yoel Kortick" userId="167978f5-7f40-4909-85d5-d4149554ad4e" providerId="ADAL" clId="{21DD1628-426D-4729-9075-73CF75C38A13}" dt="2024-01-03T09:47:56.583" v="9723" actId="1036"/>
          <ac:spMkLst>
            <pc:docMk/>
            <pc:sldMk cId="718664179" sldId="2139"/>
            <ac:spMk id="9" creationId="{0AAC0E9C-6EC2-86F7-CBF8-70258EB9E61F}"/>
          </ac:spMkLst>
        </pc:spChg>
        <pc:spChg chg="mod">
          <ac:chgData name="Yoel Kortick" userId="167978f5-7f40-4909-85d5-d4149554ad4e" providerId="ADAL" clId="{21DD1628-426D-4729-9075-73CF75C38A13}" dt="2024-01-03T09:31:29.966" v="9094"/>
          <ac:spMkLst>
            <pc:docMk/>
            <pc:sldMk cId="718664179" sldId="2139"/>
            <ac:spMk id="10" creationId="{19E9D55E-0049-4072-9DC2-48193A586191}"/>
          </ac:spMkLst>
        </pc:spChg>
        <pc:picChg chg="add mod ord">
          <ac:chgData name="Yoel Kortick" userId="167978f5-7f40-4909-85d5-d4149554ad4e" providerId="ADAL" clId="{21DD1628-426D-4729-9075-73CF75C38A13}" dt="2024-01-03T08:43:48.940" v="8071" actId="208"/>
          <ac:picMkLst>
            <pc:docMk/>
            <pc:sldMk cId="718664179" sldId="2139"/>
            <ac:picMk id="4" creationId="{75E42B30-B53A-5B8B-B29B-834A2AF51970}"/>
          </ac:picMkLst>
        </pc:picChg>
        <pc:picChg chg="del">
          <ac:chgData name="Yoel Kortick" userId="167978f5-7f40-4909-85d5-d4149554ad4e" providerId="ADAL" clId="{21DD1628-426D-4729-9075-73CF75C38A13}" dt="2024-01-03T08:43:37.395" v="8063" actId="478"/>
          <ac:picMkLst>
            <pc:docMk/>
            <pc:sldMk cId="718664179" sldId="2139"/>
            <ac:picMk id="5" creationId="{7AFD7D7E-605F-C274-CF23-0BB701C12E64}"/>
          </ac:picMkLst>
        </pc:picChg>
        <pc:cxnChg chg="add mod">
          <ac:chgData name="Yoel Kortick" userId="167978f5-7f40-4909-85d5-d4149554ad4e" providerId="ADAL" clId="{21DD1628-426D-4729-9075-73CF75C38A13}" dt="2024-01-03T09:47:50.340" v="9718" actId="14100"/>
          <ac:cxnSpMkLst>
            <pc:docMk/>
            <pc:sldMk cId="718664179" sldId="2139"/>
            <ac:cxnSpMk id="6" creationId="{9A3A2A95-8901-4A96-F349-89565BCF7D32}"/>
          </ac:cxnSpMkLst>
        </pc:cxnChg>
      </pc:sldChg>
      <pc:sldChg chg="addSp delSp modSp add mod">
        <pc:chgData name="Yoel Kortick" userId="167978f5-7f40-4909-85d5-d4149554ad4e" providerId="ADAL" clId="{21DD1628-426D-4729-9075-73CF75C38A13}" dt="2024-01-03T09:31:29.966" v="9094"/>
        <pc:sldMkLst>
          <pc:docMk/>
          <pc:sldMk cId="188893187" sldId="2140"/>
        </pc:sldMkLst>
        <pc:spChg chg="mod">
          <ac:chgData name="Yoel Kortick" userId="167978f5-7f40-4909-85d5-d4149554ad4e" providerId="ADAL" clId="{21DD1628-426D-4729-9075-73CF75C38A13}" dt="2024-01-03T09:31:29.966" v="9094"/>
          <ac:spMkLst>
            <pc:docMk/>
            <pc:sldMk cId="188893187" sldId="2140"/>
            <ac:spMk id="10" creationId="{19E9D55E-0049-4072-9DC2-48193A586191}"/>
          </ac:spMkLst>
        </pc:spChg>
        <pc:spChg chg="add mod">
          <ac:chgData name="Yoel Kortick" userId="167978f5-7f40-4909-85d5-d4149554ad4e" providerId="ADAL" clId="{21DD1628-426D-4729-9075-73CF75C38A13}" dt="2024-01-03T09:10:34.675" v="8657" actId="1037"/>
          <ac:spMkLst>
            <pc:docMk/>
            <pc:sldMk cId="188893187" sldId="2140"/>
            <ac:spMk id="13" creationId="{4402BA03-666A-F634-323D-4E32C2A457A0}"/>
          </ac:spMkLst>
        </pc:spChg>
        <pc:picChg chg="add del ord">
          <ac:chgData name="Yoel Kortick" userId="167978f5-7f40-4909-85d5-d4149554ad4e" providerId="ADAL" clId="{21DD1628-426D-4729-9075-73CF75C38A13}" dt="2024-01-03T09:10:20.008" v="8652" actId="478"/>
          <ac:picMkLst>
            <pc:docMk/>
            <pc:sldMk cId="188893187" sldId="2140"/>
            <ac:picMk id="4" creationId="{CD425D60-E902-3253-1F1A-3B9EECB49060}"/>
          </ac:picMkLst>
        </pc:picChg>
        <pc:picChg chg="del">
          <ac:chgData name="Yoel Kortick" userId="167978f5-7f40-4909-85d5-d4149554ad4e" providerId="ADAL" clId="{21DD1628-426D-4729-9075-73CF75C38A13}" dt="2024-01-03T09:09:19.539" v="8639" actId="478"/>
          <ac:picMkLst>
            <pc:docMk/>
            <pc:sldMk cId="188893187" sldId="2140"/>
            <ac:picMk id="6" creationId="{385C46E8-7A7F-00CA-56F5-64A18EBF00B5}"/>
          </ac:picMkLst>
        </pc:picChg>
        <pc:picChg chg="add mod ord">
          <ac:chgData name="Yoel Kortick" userId="167978f5-7f40-4909-85d5-d4149554ad4e" providerId="ADAL" clId="{21DD1628-426D-4729-9075-73CF75C38A13}" dt="2024-01-03T09:10:27.462" v="8655" actId="208"/>
          <ac:picMkLst>
            <pc:docMk/>
            <pc:sldMk cId="188893187" sldId="2140"/>
            <ac:picMk id="11" creationId="{D9185C69-E111-6B67-138F-D610ACC5BEFF}"/>
          </ac:picMkLst>
        </pc:picChg>
      </pc:sldChg>
      <pc:sldChg chg="addSp modSp add mod">
        <pc:chgData name="Yoel Kortick" userId="167978f5-7f40-4909-85d5-d4149554ad4e" providerId="ADAL" clId="{21DD1628-426D-4729-9075-73CF75C38A13}" dt="2024-01-03T09:50:13.685" v="9724" actId="571"/>
        <pc:sldMkLst>
          <pc:docMk/>
          <pc:sldMk cId="3980080540" sldId="2141"/>
        </pc:sldMkLst>
        <pc:spChg chg="mod">
          <ac:chgData name="Yoel Kortick" userId="167978f5-7f40-4909-85d5-d4149554ad4e" providerId="ADAL" clId="{21DD1628-426D-4729-9075-73CF75C38A13}" dt="2024-01-03T09:18:24.463" v="8902" actId="14100"/>
          <ac:spMkLst>
            <pc:docMk/>
            <pc:sldMk cId="3980080540" sldId="2141"/>
            <ac:spMk id="4" creationId="{2490F34D-A7E2-4EA9-8B1A-78371A1F1CD1}"/>
          </ac:spMkLst>
        </pc:spChg>
        <pc:spChg chg="add mod">
          <ac:chgData name="Yoel Kortick" userId="167978f5-7f40-4909-85d5-d4149554ad4e" providerId="ADAL" clId="{21DD1628-426D-4729-9075-73CF75C38A13}" dt="2024-01-03T09:21:24.325" v="8992" actId="1038"/>
          <ac:spMkLst>
            <pc:docMk/>
            <pc:sldMk cId="3980080540" sldId="2141"/>
            <ac:spMk id="6" creationId="{FAC7DE6D-1AAA-B3D2-B028-28018402FCCF}"/>
          </ac:spMkLst>
        </pc:spChg>
        <pc:spChg chg="add">
          <ac:chgData name="Yoel Kortick" userId="167978f5-7f40-4909-85d5-d4149554ad4e" providerId="ADAL" clId="{21DD1628-426D-4729-9075-73CF75C38A13}" dt="2024-01-03T09:18:39.789" v="8910" actId="11529"/>
          <ac:spMkLst>
            <pc:docMk/>
            <pc:sldMk cId="3980080540" sldId="2141"/>
            <ac:spMk id="7" creationId="{160B6FC7-5688-3B60-E049-E8BBD7B33CC2}"/>
          </ac:spMkLst>
        </pc:spChg>
        <pc:spChg chg="add mod">
          <ac:chgData name="Yoel Kortick" userId="167978f5-7f40-4909-85d5-d4149554ad4e" providerId="ADAL" clId="{21DD1628-426D-4729-9075-73CF75C38A13}" dt="2024-01-03T09:50:13.685" v="9724" actId="571"/>
          <ac:spMkLst>
            <pc:docMk/>
            <pc:sldMk cId="3980080540" sldId="2141"/>
            <ac:spMk id="8" creationId="{B58C89D6-F276-1B2A-B2D6-56C6B600074D}"/>
          </ac:spMkLst>
        </pc:spChg>
        <pc:picChg chg="add mod">
          <ac:chgData name="Yoel Kortick" userId="167978f5-7f40-4909-85d5-d4149554ad4e" providerId="ADAL" clId="{21DD1628-426D-4729-9075-73CF75C38A13}" dt="2024-01-03T09:18:29.037" v="8908" actId="208"/>
          <ac:picMkLst>
            <pc:docMk/>
            <pc:sldMk cId="3980080540" sldId="2141"/>
            <ac:picMk id="5" creationId="{750915AA-2FED-4BC7-F5D5-172564D822D1}"/>
          </ac:picMkLst>
        </pc:picChg>
      </pc:sldChg>
      <pc:sldChg chg="addSp delSp modSp add mod">
        <pc:chgData name="Yoel Kortick" userId="167978f5-7f40-4909-85d5-d4149554ad4e" providerId="ADAL" clId="{21DD1628-426D-4729-9075-73CF75C38A13}" dt="2024-01-03T09:31:29.966" v="9094"/>
        <pc:sldMkLst>
          <pc:docMk/>
          <pc:sldMk cId="2367698133" sldId="2142"/>
        </pc:sldMkLst>
        <pc:spChg chg="mod">
          <ac:chgData name="Yoel Kortick" userId="167978f5-7f40-4909-85d5-d4149554ad4e" providerId="ADAL" clId="{21DD1628-426D-4729-9075-73CF75C38A13}" dt="2024-01-03T09:31:29.966" v="9094"/>
          <ac:spMkLst>
            <pc:docMk/>
            <pc:sldMk cId="2367698133" sldId="2142"/>
            <ac:spMk id="4" creationId="{2490F34D-A7E2-4EA9-8B1A-78371A1F1CD1}"/>
          </ac:spMkLst>
        </pc:spChg>
        <pc:spChg chg="del">
          <ac:chgData name="Yoel Kortick" userId="167978f5-7f40-4909-85d5-d4149554ad4e" providerId="ADAL" clId="{21DD1628-426D-4729-9075-73CF75C38A13}" dt="2024-01-03T09:19:53.176" v="8933" actId="478"/>
          <ac:spMkLst>
            <pc:docMk/>
            <pc:sldMk cId="2367698133" sldId="2142"/>
            <ac:spMk id="6" creationId="{FAC7DE6D-1AAA-B3D2-B028-28018402FCCF}"/>
          </ac:spMkLst>
        </pc:spChg>
        <pc:spChg chg="del mod">
          <ac:chgData name="Yoel Kortick" userId="167978f5-7f40-4909-85d5-d4149554ad4e" providerId="ADAL" clId="{21DD1628-426D-4729-9075-73CF75C38A13}" dt="2024-01-03T09:19:58.535" v="8934" actId="478"/>
          <ac:spMkLst>
            <pc:docMk/>
            <pc:sldMk cId="2367698133" sldId="2142"/>
            <ac:spMk id="7" creationId="{160B6FC7-5688-3B60-E049-E8BBD7B33CC2}"/>
          </ac:spMkLst>
        </pc:spChg>
        <pc:spChg chg="add mod">
          <ac:chgData name="Yoel Kortick" userId="167978f5-7f40-4909-85d5-d4149554ad4e" providerId="ADAL" clId="{21DD1628-426D-4729-9075-73CF75C38A13}" dt="2024-01-03T09:20:46.700" v="8969" actId="1036"/>
          <ac:spMkLst>
            <pc:docMk/>
            <pc:sldMk cId="2367698133" sldId="2142"/>
            <ac:spMk id="9" creationId="{D8AF6F51-A080-7A2A-8A66-A20D97A7C873}"/>
          </ac:spMkLst>
        </pc:spChg>
        <pc:picChg chg="del">
          <ac:chgData name="Yoel Kortick" userId="167978f5-7f40-4909-85d5-d4149554ad4e" providerId="ADAL" clId="{21DD1628-426D-4729-9075-73CF75C38A13}" dt="2024-01-03T09:19:38.224" v="8928" actId="478"/>
          <ac:picMkLst>
            <pc:docMk/>
            <pc:sldMk cId="2367698133" sldId="2142"/>
            <ac:picMk id="5" creationId="{750915AA-2FED-4BC7-F5D5-172564D822D1}"/>
          </ac:picMkLst>
        </pc:picChg>
        <pc:picChg chg="add mod ord">
          <ac:chgData name="Yoel Kortick" userId="167978f5-7f40-4909-85d5-d4149554ad4e" providerId="ADAL" clId="{21DD1628-426D-4729-9075-73CF75C38A13}" dt="2024-01-03T09:20:46.700" v="8969" actId="1036"/>
          <ac:picMkLst>
            <pc:docMk/>
            <pc:sldMk cId="2367698133" sldId="2142"/>
            <ac:picMk id="8" creationId="{9F9534C8-C44B-DF35-4A9B-834546A02B6E}"/>
          </ac:picMkLst>
        </pc:picChg>
      </pc:sldChg>
      <pc:sldChg chg="addSp delSp modSp add mod">
        <pc:chgData name="Yoel Kortick" userId="167978f5-7f40-4909-85d5-d4149554ad4e" providerId="ADAL" clId="{21DD1628-426D-4729-9075-73CF75C38A13}" dt="2024-01-03T09:21:58.660" v="9017" actId="208"/>
        <pc:sldMkLst>
          <pc:docMk/>
          <pc:sldMk cId="2562801949" sldId="2143"/>
        </pc:sldMkLst>
        <pc:spChg chg="mod">
          <ac:chgData name="Yoel Kortick" userId="167978f5-7f40-4909-85d5-d4149554ad4e" providerId="ADAL" clId="{21DD1628-426D-4729-9075-73CF75C38A13}" dt="2024-01-03T09:21:11.309" v="8971"/>
          <ac:spMkLst>
            <pc:docMk/>
            <pc:sldMk cId="2562801949" sldId="2143"/>
            <ac:spMk id="4" creationId="{2490F34D-A7E2-4EA9-8B1A-78371A1F1CD1}"/>
          </ac:spMkLst>
        </pc:spChg>
        <pc:spChg chg="mod">
          <ac:chgData name="Yoel Kortick" userId="167978f5-7f40-4909-85d5-d4149554ad4e" providerId="ADAL" clId="{21DD1628-426D-4729-9075-73CF75C38A13}" dt="2024-01-03T09:21:56.415" v="9016" actId="1038"/>
          <ac:spMkLst>
            <pc:docMk/>
            <pc:sldMk cId="2562801949" sldId="2143"/>
            <ac:spMk id="6" creationId="{FAC7DE6D-1AAA-B3D2-B028-28018402FCCF}"/>
          </ac:spMkLst>
        </pc:spChg>
        <pc:picChg chg="del">
          <ac:chgData name="Yoel Kortick" userId="167978f5-7f40-4909-85d5-d4149554ad4e" providerId="ADAL" clId="{21DD1628-426D-4729-9075-73CF75C38A13}" dt="2024-01-03T09:21:43.209" v="8993" actId="478"/>
          <ac:picMkLst>
            <pc:docMk/>
            <pc:sldMk cId="2562801949" sldId="2143"/>
            <ac:picMk id="5" creationId="{750915AA-2FED-4BC7-F5D5-172564D822D1}"/>
          </ac:picMkLst>
        </pc:picChg>
        <pc:picChg chg="add mod ord">
          <ac:chgData name="Yoel Kortick" userId="167978f5-7f40-4909-85d5-d4149554ad4e" providerId="ADAL" clId="{21DD1628-426D-4729-9075-73CF75C38A13}" dt="2024-01-03T09:21:58.660" v="9017" actId="208"/>
          <ac:picMkLst>
            <pc:docMk/>
            <pc:sldMk cId="2562801949" sldId="2143"/>
            <ac:picMk id="8" creationId="{9E22627D-F72B-4988-5DEA-DBBC434FFACC}"/>
          </ac:picMkLst>
        </pc:picChg>
      </pc:sldChg>
      <pc:sldChg chg="addSp delSp modSp add mod">
        <pc:chgData name="Yoel Kortick" userId="167978f5-7f40-4909-85d5-d4149554ad4e" providerId="ADAL" clId="{21DD1628-426D-4729-9075-73CF75C38A13}" dt="2024-01-03T09:26:08.889" v="9044" actId="1076"/>
        <pc:sldMkLst>
          <pc:docMk/>
          <pc:sldMk cId="3907419438" sldId="2144"/>
        </pc:sldMkLst>
        <pc:spChg chg="mod">
          <ac:chgData name="Yoel Kortick" userId="167978f5-7f40-4909-85d5-d4149554ad4e" providerId="ADAL" clId="{21DD1628-426D-4729-9075-73CF75C38A13}" dt="2024-01-03T09:23:05.888" v="9032" actId="27636"/>
          <ac:spMkLst>
            <pc:docMk/>
            <pc:sldMk cId="3907419438" sldId="2144"/>
            <ac:spMk id="4" creationId="{2490F34D-A7E2-4EA9-8B1A-78371A1F1CD1}"/>
          </ac:spMkLst>
        </pc:spChg>
        <pc:spChg chg="mod">
          <ac:chgData name="Yoel Kortick" userId="167978f5-7f40-4909-85d5-d4149554ad4e" providerId="ADAL" clId="{21DD1628-426D-4729-9075-73CF75C38A13}" dt="2024-01-03T09:26:03.997" v="9042" actId="1035"/>
          <ac:spMkLst>
            <pc:docMk/>
            <pc:sldMk cId="3907419438" sldId="2144"/>
            <ac:spMk id="9" creationId="{D8AF6F51-A080-7A2A-8A66-A20D97A7C873}"/>
          </ac:spMkLst>
        </pc:spChg>
        <pc:picChg chg="add mod ord">
          <ac:chgData name="Yoel Kortick" userId="167978f5-7f40-4909-85d5-d4149554ad4e" providerId="ADAL" clId="{21DD1628-426D-4729-9075-73CF75C38A13}" dt="2024-01-03T09:26:03.997" v="9042" actId="1035"/>
          <ac:picMkLst>
            <pc:docMk/>
            <pc:sldMk cId="3907419438" sldId="2144"/>
            <ac:picMk id="5" creationId="{85532F4E-F307-FF86-545F-22EBD2CFFB96}"/>
          </ac:picMkLst>
        </pc:picChg>
        <pc:picChg chg="add mod">
          <ac:chgData name="Yoel Kortick" userId="167978f5-7f40-4909-85d5-d4149554ad4e" providerId="ADAL" clId="{21DD1628-426D-4729-9075-73CF75C38A13}" dt="2024-01-03T09:26:08.889" v="9044" actId="1076"/>
          <ac:picMkLst>
            <pc:docMk/>
            <pc:sldMk cId="3907419438" sldId="2144"/>
            <ac:picMk id="7" creationId="{EC40D058-CB23-128C-E55D-5ADA32F653B2}"/>
          </ac:picMkLst>
        </pc:picChg>
        <pc:picChg chg="del">
          <ac:chgData name="Yoel Kortick" userId="167978f5-7f40-4909-85d5-d4149554ad4e" providerId="ADAL" clId="{21DD1628-426D-4729-9075-73CF75C38A13}" dt="2024-01-03T09:22:53.088" v="9021" actId="478"/>
          <ac:picMkLst>
            <pc:docMk/>
            <pc:sldMk cId="3907419438" sldId="2144"/>
            <ac:picMk id="8" creationId="{9F9534C8-C44B-DF35-4A9B-834546A02B6E}"/>
          </ac:picMkLst>
        </pc:picChg>
      </pc:sldChg>
      <pc:sldChg chg="addSp delSp modSp add mod">
        <pc:chgData name="Yoel Kortick" userId="167978f5-7f40-4909-85d5-d4149554ad4e" providerId="ADAL" clId="{21DD1628-426D-4729-9075-73CF75C38A13}" dt="2024-01-03T09:27:28.460" v="9069" actId="208"/>
        <pc:sldMkLst>
          <pc:docMk/>
          <pc:sldMk cId="4198791901" sldId="2145"/>
        </pc:sldMkLst>
        <pc:spChg chg="mod">
          <ac:chgData name="Yoel Kortick" userId="167978f5-7f40-4909-85d5-d4149554ad4e" providerId="ADAL" clId="{21DD1628-426D-4729-9075-73CF75C38A13}" dt="2024-01-03T09:26:59.018" v="9055" actId="20577"/>
          <ac:spMkLst>
            <pc:docMk/>
            <pc:sldMk cId="4198791901" sldId="2145"/>
            <ac:spMk id="4" creationId="{2490F34D-A7E2-4EA9-8B1A-78371A1F1CD1}"/>
          </ac:spMkLst>
        </pc:spChg>
        <pc:spChg chg="add">
          <ac:chgData name="Yoel Kortick" userId="167978f5-7f40-4909-85d5-d4149554ad4e" providerId="ADAL" clId="{21DD1628-426D-4729-9075-73CF75C38A13}" dt="2024-01-03T09:27:14.809" v="9064" actId="11529"/>
          <ac:spMkLst>
            <pc:docMk/>
            <pc:sldMk cId="4198791901" sldId="2145"/>
            <ac:spMk id="8" creationId="{70ACF66E-7AE6-5232-E5B4-C4BAC878A079}"/>
          </ac:spMkLst>
        </pc:spChg>
        <pc:spChg chg="del">
          <ac:chgData name="Yoel Kortick" userId="167978f5-7f40-4909-85d5-d4149554ad4e" providerId="ADAL" clId="{21DD1628-426D-4729-9075-73CF75C38A13}" dt="2024-01-03T09:27:03.212" v="9057" actId="478"/>
          <ac:spMkLst>
            <pc:docMk/>
            <pc:sldMk cId="4198791901" sldId="2145"/>
            <ac:spMk id="9" creationId="{D8AF6F51-A080-7A2A-8A66-A20D97A7C873}"/>
          </ac:spMkLst>
        </pc:spChg>
        <pc:spChg chg="add mod">
          <ac:chgData name="Yoel Kortick" userId="167978f5-7f40-4909-85d5-d4149554ad4e" providerId="ADAL" clId="{21DD1628-426D-4729-9075-73CF75C38A13}" dt="2024-01-03T09:27:25.566" v="9068" actId="1035"/>
          <ac:spMkLst>
            <pc:docMk/>
            <pc:sldMk cId="4198791901" sldId="2145"/>
            <ac:spMk id="10" creationId="{BC070BFA-D22F-032F-9BC0-50F4A615424C}"/>
          </ac:spMkLst>
        </pc:spChg>
        <pc:picChg chg="del">
          <ac:chgData name="Yoel Kortick" userId="167978f5-7f40-4909-85d5-d4149554ad4e" providerId="ADAL" clId="{21DD1628-426D-4729-9075-73CF75C38A13}" dt="2024-01-03T09:27:01.839" v="9056" actId="478"/>
          <ac:picMkLst>
            <pc:docMk/>
            <pc:sldMk cId="4198791901" sldId="2145"/>
            <ac:picMk id="5" creationId="{85532F4E-F307-FF86-545F-22EBD2CFFB96}"/>
          </ac:picMkLst>
        </pc:picChg>
        <pc:picChg chg="add mod">
          <ac:chgData name="Yoel Kortick" userId="167978f5-7f40-4909-85d5-d4149554ad4e" providerId="ADAL" clId="{21DD1628-426D-4729-9075-73CF75C38A13}" dt="2024-01-03T09:27:28.460" v="9069" actId="208"/>
          <ac:picMkLst>
            <pc:docMk/>
            <pc:sldMk cId="4198791901" sldId="2145"/>
            <ac:picMk id="6" creationId="{87526D60-8C5B-7897-2122-79716FAA70D6}"/>
          </ac:picMkLst>
        </pc:picChg>
        <pc:picChg chg="del">
          <ac:chgData name="Yoel Kortick" userId="167978f5-7f40-4909-85d5-d4149554ad4e" providerId="ADAL" clId="{21DD1628-426D-4729-9075-73CF75C38A13}" dt="2024-01-03T09:27:03.842" v="9058" actId="478"/>
          <ac:picMkLst>
            <pc:docMk/>
            <pc:sldMk cId="4198791901" sldId="2145"/>
            <ac:picMk id="7" creationId="{EC40D058-CB23-128C-E55D-5ADA32F653B2}"/>
          </ac:picMkLst>
        </pc:picChg>
      </pc:sldChg>
      <pc:sldChg chg="modSp add mod">
        <pc:chgData name="Yoel Kortick" userId="167978f5-7f40-4909-85d5-d4149554ad4e" providerId="ADAL" clId="{21DD1628-426D-4729-9075-73CF75C38A13}" dt="2024-01-03T09:42:32.684" v="9602" actId="6549"/>
        <pc:sldMkLst>
          <pc:docMk/>
          <pc:sldMk cId="746972132" sldId="2146"/>
        </pc:sldMkLst>
        <pc:spChg chg="mod">
          <ac:chgData name="Yoel Kortick" userId="167978f5-7f40-4909-85d5-d4149554ad4e" providerId="ADAL" clId="{21DD1628-426D-4729-9075-73CF75C38A13}" dt="2024-01-03T09:42:32.684" v="9602" actId="6549"/>
          <ac:spMkLst>
            <pc:docMk/>
            <pc:sldMk cId="746972132" sldId="2146"/>
            <ac:spMk id="4" creationId="{2490F34D-A7E2-4EA9-8B1A-78371A1F1CD1}"/>
          </ac:spMkLst>
        </pc:spChg>
      </pc:sldChg>
      <pc:sldMasterChg chg="modSp mod">
        <pc:chgData name="Yoel Kortick" userId="167978f5-7f40-4909-85d5-d4149554ad4e" providerId="ADAL" clId="{21DD1628-426D-4729-9075-73CF75C38A13}" dt="2024-01-02T09:52:45.558" v="4" actId="20577"/>
        <pc:sldMasterMkLst>
          <pc:docMk/>
          <pc:sldMasterMk cId="2149381290" sldId="2147483648"/>
        </pc:sldMasterMkLst>
        <pc:spChg chg="mod">
          <ac:chgData name="Yoel Kortick" userId="167978f5-7f40-4909-85d5-d4149554ad4e" providerId="ADAL" clId="{21DD1628-426D-4729-9075-73CF75C38A13}" dt="2024-01-02T09:52:45.558" v="4" actId="20577"/>
          <ac:spMkLst>
            <pc:docMk/>
            <pc:sldMasterMk cId="2149381290" sldId="2147483648"/>
            <ac:spMk id="2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1/3/2024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1/3/2024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56</a:t>
            </a:fld>
            <a:endParaRPr lang="en-US" dirty="0"/>
          </a:p>
        </p:txBody>
      </p:sp>
    </p:spTree>
    <p:extLst>
      <p:ext uri="{BB962C8B-B14F-4D97-AF65-F5344CB8AC3E}">
        <p14:creationId xmlns:p14="http://schemas.microsoft.com/office/powerpoint/2010/main" val="97468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57</a:t>
            </a:fld>
            <a:endParaRPr lang="en-US" dirty="0"/>
          </a:p>
        </p:txBody>
      </p:sp>
    </p:spTree>
    <p:extLst>
      <p:ext uri="{BB962C8B-B14F-4D97-AF65-F5344CB8AC3E}">
        <p14:creationId xmlns:p14="http://schemas.microsoft.com/office/powerpoint/2010/main" val="291966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58</a:t>
            </a:fld>
            <a:endParaRPr lang="en-US" dirty="0"/>
          </a:p>
        </p:txBody>
      </p:sp>
    </p:spTree>
    <p:extLst>
      <p:ext uri="{BB962C8B-B14F-4D97-AF65-F5344CB8AC3E}">
        <p14:creationId xmlns:p14="http://schemas.microsoft.com/office/powerpoint/2010/main" val="4162930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Physical Fulfillment Fundamentals for Loans and Requests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90000"/>
              </a:lnSpc>
            </a:pPr>
            <a:r>
              <a:rPr lang="en-US" sz="2000" dirty="0">
                <a:solidFill>
                  <a:srgbClr val="3E4C56"/>
                </a:solidFill>
              </a:rPr>
              <a:t>The </a:t>
            </a:r>
            <a:r>
              <a:rPr lang="en-US" sz="2000" b="1" dirty="0">
                <a:solidFill>
                  <a:srgbClr val="3E4C56"/>
                </a:solidFill>
              </a:rPr>
              <a:t>Policies </a:t>
            </a:r>
            <a:r>
              <a:rPr lang="en-US" sz="2000" dirty="0">
                <a:solidFill>
                  <a:srgbClr val="3E4C56"/>
                </a:solidFill>
              </a:rPr>
              <a:t>(often called “Advanced Policy Configuration” based on the menu entry)</a:t>
            </a:r>
          </a:p>
          <a:p>
            <a:pPr lvl="1">
              <a:lnSpc>
                <a:spcPct val="90000"/>
              </a:lnSpc>
            </a:pPr>
            <a:r>
              <a:rPr lang="en-US" dirty="0">
                <a:solidFill>
                  <a:srgbClr val="3E4C56"/>
                </a:solidFill>
              </a:rPr>
              <a:t>Are used in the "terms of use"</a:t>
            </a:r>
          </a:p>
          <a:p>
            <a:pPr lvl="1">
              <a:lnSpc>
                <a:spcPct val="90000"/>
              </a:lnSpc>
            </a:pPr>
            <a:r>
              <a:rPr lang="en-US" dirty="0">
                <a:solidFill>
                  <a:srgbClr val="3E4C56"/>
                </a:solidFill>
              </a:rPr>
              <a:t>Define characteristics such as:</a:t>
            </a:r>
          </a:p>
          <a:p>
            <a:pPr lvl="2">
              <a:lnSpc>
                <a:spcPct val="90000"/>
              </a:lnSpc>
            </a:pPr>
            <a:r>
              <a:rPr lang="en-US" sz="2000" dirty="0">
                <a:solidFill>
                  <a:srgbClr val="3E4C56"/>
                </a:solidFill>
              </a:rPr>
              <a:t>Number of days for due date (loan period length)</a:t>
            </a:r>
          </a:p>
          <a:p>
            <a:pPr lvl="2">
              <a:lnSpc>
                <a:spcPct val="90000"/>
              </a:lnSpc>
            </a:pPr>
            <a:r>
              <a:rPr lang="en-US" sz="2000" dirty="0">
                <a:solidFill>
                  <a:srgbClr val="3E4C56"/>
                </a:solidFill>
              </a:rPr>
              <a:t>Number of days for grace period</a:t>
            </a:r>
          </a:p>
          <a:p>
            <a:pPr lvl="2">
              <a:lnSpc>
                <a:spcPct val="90000"/>
              </a:lnSpc>
            </a:pPr>
            <a:r>
              <a:rPr lang="en-US" sz="2000" dirty="0">
                <a:solidFill>
                  <a:srgbClr val="3E4C56"/>
                </a:solidFill>
              </a:rPr>
              <a:t>If item is</a:t>
            </a:r>
          </a:p>
          <a:p>
            <a:pPr lvl="3">
              <a:lnSpc>
                <a:spcPct val="90000"/>
              </a:lnSpc>
            </a:pPr>
            <a:r>
              <a:rPr lang="en-US" sz="2000" dirty="0">
                <a:solidFill>
                  <a:srgbClr val="3E4C56"/>
                </a:solidFill>
              </a:rPr>
              <a:t>Loanable </a:t>
            </a:r>
          </a:p>
          <a:p>
            <a:pPr lvl="3">
              <a:lnSpc>
                <a:spcPct val="90000"/>
              </a:lnSpc>
            </a:pPr>
            <a:r>
              <a:rPr lang="en-US" sz="2000" dirty="0">
                <a:solidFill>
                  <a:srgbClr val="3E4C56"/>
                </a:solidFill>
              </a:rPr>
              <a:t>Requestable</a:t>
            </a:r>
          </a:p>
          <a:p>
            <a:pPr lvl="3">
              <a:lnSpc>
                <a:spcPct val="90000"/>
              </a:lnSpc>
            </a:pPr>
            <a:r>
              <a:rPr lang="en-US" sz="2000" dirty="0">
                <a:solidFill>
                  <a:srgbClr val="3E4C56"/>
                </a:solidFill>
              </a:rPr>
              <a:t>Digitizable</a:t>
            </a:r>
          </a:p>
          <a:p>
            <a:pPr lvl="1">
              <a:lnSpc>
                <a:spcPct val="90000"/>
              </a:lnSpc>
            </a:pPr>
            <a:r>
              <a:rPr lang="en-US" dirty="0">
                <a:solidFill>
                  <a:srgbClr val="3E4C56"/>
                </a:solidFill>
              </a:rPr>
              <a:t>Are later used from pull down boxes in the "terms of use".</a:t>
            </a:r>
          </a:p>
        </p:txBody>
      </p:sp>
    </p:spTree>
    <p:extLst>
      <p:ext uri="{BB962C8B-B14F-4D97-AF65-F5344CB8AC3E}">
        <p14:creationId xmlns:p14="http://schemas.microsoft.com/office/powerpoint/2010/main" val="343566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pPr>
              <a:lnSpc>
                <a:spcPct val="90000"/>
              </a:lnSpc>
            </a:pPr>
            <a:r>
              <a:rPr lang="en-US" sz="2000" dirty="0">
                <a:solidFill>
                  <a:srgbClr val="3E4C56"/>
                </a:solidFill>
              </a:rPr>
              <a:t>One fulfillment unit may contain multiple "Terms of Use"</a:t>
            </a:r>
          </a:p>
          <a:p>
            <a:pPr>
              <a:lnSpc>
                <a:spcPct val="90000"/>
              </a:lnSpc>
            </a:pPr>
            <a:r>
              <a:rPr lang="en-US" sz="2000" dirty="0">
                <a:solidFill>
                  <a:srgbClr val="3E4C56"/>
                </a:solidFill>
              </a:rPr>
              <a:t>One "Terms of Use" may contain multiple "Item Policies"</a:t>
            </a:r>
          </a:p>
        </p:txBody>
      </p:sp>
      <p:sp>
        <p:nvSpPr>
          <p:cNvPr id="2" name="Rectangle 1">
            <a:extLst>
              <a:ext uri="{FF2B5EF4-FFF2-40B4-BE49-F238E27FC236}">
                <a16:creationId xmlns:a16="http://schemas.microsoft.com/office/drawing/2014/main" id="{532FAD88-20A8-354E-D7B7-D20068A29158}"/>
              </a:ext>
            </a:extLst>
          </p:cNvPr>
          <p:cNvSpPr/>
          <p:nvPr/>
        </p:nvSpPr>
        <p:spPr bwMode="auto">
          <a:xfrm>
            <a:off x="251520" y="1635647"/>
            <a:ext cx="8525910" cy="302433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 name="TextBox 4">
            <a:extLst>
              <a:ext uri="{FF2B5EF4-FFF2-40B4-BE49-F238E27FC236}">
                <a16:creationId xmlns:a16="http://schemas.microsoft.com/office/drawing/2014/main" id="{E5A33A08-60A2-D695-CF12-54BF6A834D2B}"/>
              </a:ext>
            </a:extLst>
          </p:cNvPr>
          <p:cNvSpPr txBox="1"/>
          <p:nvPr/>
        </p:nvSpPr>
        <p:spPr>
          <a:xfrm>
            <a:off x="3515945" y="1635646"/>
            <a:ext cx="1920250" cy="276994"/>
          </a:xfrm>
          <a:prstGeom prst="rect">
            <a:avLst/>
          </a:prstGeom>
          <a:noFill/>
          <a:ln w="38100"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Fulfillment Unit</a:t>
            </a:r>
          </a:p>
        </p:txBody>
      </p:sp>
      <p:sp>
        <p:nvSpPr>
          <p:cNvPr id="6" name="Rectangle 5">
            <a:extLst>
              <a:ext uri="{FF2B5EF4-FFF2-40B4-BE49-F238E27FC236}">
                <a16:creationId xmlns:a16="http://schemas.microsoft.com/office/drawing/2014/main" id="{583C0B5D-DD52-8B87-60F9-A94B281B5870}"/>
              </a:ext>
            </a:extLst>
          </p:cNvPr>
          <p:cNvSpPr/>
          <p:nvPr/>
        </p:nvSpPr>
        <p:spPr bwMode="auto">
          <a:xfrm>
            <a:off x="405140" y="2283718"/>
            <a:ext cx="3917310" cy="2016223"/>
          </a:xfrm>
          <a:prstGeom prst="rect">
            <a:avLst/>
          </a:pr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a16="http://schemas.microsoft.com/office/drawing/2014/main" id="{1B406704-6B67-847B-1CB8-351E5CF2CFB7}"/>
              </a:ext>
            </a:extLst>
          </p:cNvPr>
          <p:cNvSpPr txBox="1"/>
          <p:nvPr/>
        </p:nvSpPr>
        <p:spPr>
          <a:xfrm>
            <a:off x="1710909" y="2283718"/>
            <a:ext cx="1574606" cy="276994"/>
          </a:xfrm>
          <a:prstGeom prst="rect">
            <a:avLst/>
          </a:prstGeom>
          <a:noFill/>
          <a:ln w="38100" cap="flat" cmpd="sng" algn="ctr">
            <a:solidFill>
              <a:srgbClr val="0070C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Terms of Use</a:t>
            </a:r>
          </a:p>
        </p:txBody>
      </p:sp>
      <p:sp>
        <p:nvSpPr>
          <p:cNvPr id="8" name="Rectangle 7">
            <a:extLst>
              <a:ext uri="{FF2B5EF4-FFF2-40B4-BE49-F238E27FC236}">
                <a16:creationId xmlns:a16="http://schemas.microsoft.com/office/drawing/2014/main" id="{22F4AC0B-8A09-5DF5-67C7-35D0C4110656}"/>
              </a:ext>
            </a:extLst>
          </p:cNvPr>
          <p:cNvSpPr/>
          <p:nvPr/>
        </p:nvSpPr>
        <p:spPr bwMode="auto">
          <a:xfrm>
            <a:off x="4629690" y="2283718"/>
            <a:ext cx="3955715" cy="2016225"/>
          </a:xfrm>
          <a:prstGeom prst="rect">
            <a:avLst/>
          </a:pr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 name="TextBox 8">
            <a:extLst>
              <a:ext uri="{FF2B5EF4-FFF2-40B4-BE49-F238E27FC236}">
                <a16:creationId xmlns:a16="http://schemas.microsoft.com/office/drawing/2014/main" id="{967A2158-8483-7AA7-3C23-55A9A709E3B8}"/>
              </a:ext>
            </a:extLst>
          </p:cNvPr>
          <p:cNvSpPr txBox="1"/>
          <p:nvPr/>
        </p:nvSpPr>
        <p:spPr>
          <a:xfrm>
            <a:off x="5628220" y="2283720"/>
            <a:ext cx="1613009" cy="276994"/>
          </a:xfrm>
          <a:prstGeom prst="rect">
            <a:avLst/>
          </a:prstGeom>
          <a:noFill/>
          <a:ln w="38100" cap="flat" cmpd="sng" algn="ctr">
            <a:solidFill>
              <a:srgbClr val="0070C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Terms of Use</a:t>
            </a:r>
          </a:p>
        </p:txBody>
      </p:sp>
      <p:sp>
        <p:nvSpPr>
          <p:cNvPr id="12" name="TextBox 11">
            <a:extLst>
              <a:ext uri="{FF2B5EF4-FFF2-40B4-BE49-F238E27FC236}">
                <a16:creationId xmlns:a16="http://schemas.microsoft.com/office/drawing/2014/main" id="{770A494B-0461-3C38-F43C-6219CB63BFA9}"/>
              </a:ext>
            </a:extLst>
          </p:cNvPr>
          <p:cNvSpPr txBox="1"/>
          <p:nvPr/>
        </p:nvSpPr>
        <p:spPr>
          <a:xfrm>
            <a:off x="2627784" y="2947736"/>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16" name="TextBox 15">
            <a:extLst>
              <a:ext uri="{FF2B5EF4-FFF2-40B4-BE49-F238E27FC236}">
                <a16:creationId xmlns:a16="http://schemas.microsoft.com/office/drawing/2014/main" id="{A4E43DA9-1086-7F2A-8B7D-E31982447C31}"/>
              </a:ext>
            </a:extLst>
          </p:cNvPr>
          <p:cNvSpPr txBox="1"/>
          <p:nvPr/>
        </p:nvSpPr>
        <p:spPr>
          <a:xfrm>
            <a:off x="611560" y="2931790"/>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17" name="TextBox 16">
            <a:extLst>
              <a:ext uri="{FF2B5EF4-FFF2-40B4-BE49-F238E27FC236}">
                <a16:creationId xmlns:a16="http://schemas.microsoft.com/office/drawing/2014/main" id="{2C534911-330D-68C5-140B-9C7E4DD1469E}"/>
              </a:ext>
            </a:extLst>
          </p:cNvPr>
          <p:cNvSpPr txBox="1"/>
          <p:nvPr/>
        </p:nvSpPr>
        <p:spPr>
          <a:xfrm>
            <a:off x="1617172" y="3673335"/>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18" name="TextBox 17">
            <a:extLst>
              <a:ext uri="{FF2B5EF4-FFF2-40B4-BE49-F238E27FC236}">
                <a16:creationId xmlns:a16="http://schemas.microsoft.com/office/drawing/2014/main" id="{C956FAFF-9505-FEE8-DCBF-48BDB01E85B2}"/>
              </a:ext>
            </a:extLst>
          </p:cNvPr>
          <p:cNvSpPr txBox="1"/>
          <p:nvPr/>
        </p:nvSpPr>
        <p:spPr>
          <a:xfrm>
            <a:off x="6876256" y="2947736"/>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19" name="TextBox 18">
            <a:extLst>
              <a:ext uri="{FF2B5EF4-FFF2-40B4-BE49-F238E27FC236}">
                <a16:creationId xmlns:a16="http://schemas.microsoft.com/office/drawing/2014/main" id="{87C2E382-7DB5-AC1F-9106-59F1B5B053EB}"/>
              </a:ext>
            </a:extLst>
          </p:cNvPr>
          <p:cNvSpPr txBox="1"/>
          <p:nvPr/>
        </p:nvSpPr>
        <p:spPr>
          <a:xfrm>
            <a:off x="4860032" y="2931790"/>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20" name="TextBox 19">
            <a:extLst>
              <a:ext uri="{FF2B5EF4-FFF2-40B4-BE49-F238E27FC236}">
                <a16:creationId xmlns:a16="http://schemas.microsoft.com/office/drawing/2014/main" id="{0EF2DACB-F489-C91D-65B8-C4F6F4A26934}"/>
              </a:ext>
            </a:extLst>
          </p:cNvPr>
          <p:cNvSpPr txBox="1"/>
          <p:nvPr/>
        </p:nvSpPr>
        <p:spPr>
          <a:xfrm>
            <a:off x="5865644" y="3673335"/>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Tree>
    <p:extLst>
      <p:ext uri="{BB962C8B-B14F-4D97-AF65-F5344CB8AC3E}">
        <p14:creationId xmlns:p14="http://schemas.microsoft.com/office/powerpoint/2010/main" val="155222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64A354-05BE-E790-2239-9BFA199E52D2}"/>
              </a:ext>
            </a:extLst>
          </p:cNvPr>
          <p:cNvPicPr>
            <a:picLocks noChangeAspect="1"/>
          </p:cNvPicPr>
          <p:nvPr/>
        </p:nvPicPr>
        <p:blipFill>
          <a:blip r:embed="rId2"/>
          <a:stretch>
            <a:fillRect/>
          </a:stretch>
        </p:blipFill>
        <p:spPr>
          <a:xfrm>
            <a:off x="2699792" y="3053359"/>
            <a:ext cx="4430055" cy="17419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041004"/>
          </a:xfrm>
        </p:spPr>
        <p:txBody>
          <a:bodyPr>
            <a:noAutofit/>
          </a:bodyPr>
          <a:lstStyle/>
          <a:p>
            <a:pPr>
              <a:lnSpc>
                <a:spcPct val="90000"/>
              </a:lnSpc>
            </a:pPr>
            <a:r>
              <a:rPr lang="en-US" sz="2200" dirty="0">
                <a:solidFill>
                  <a:srgbClr val="3E4C56"/>
                </a:solidFill>
              </a:rPr>
              <a:t>An Item Policy</a:t>
            </a:r>
          </a:p>
          <a:p>
            <a:pPr lvl="1">
              <a:lnSpc>
                <a:spcPct val="90000"/>
              </a:lnSpc>
            </a:pPr>
            <a:r>
              <a:rPr lang="en-US" sz="2200" dirty="0">
                <a:solidFill>
                  <a:srgbClr val="3E4C56"/>
                </a:solidFill>
              </a:rPr>
              <a:t>May optionally be applied to an item</a:t>
            </a:r>
          </a:p>
          <a:p>
            <a:pPr lvl="1">
              <a:lnSpc>
                <a:spcPct val="90000"/>
              </a:lnSpc>
            </a:pPr>
            <a:r>
              <a:rPr lang="en-US" sz="2200" dirty="0">
                <a:solidFill>
                  <a:srgbClr val="3E4C56"/>
                </a:solidFill>
              </a:rPr>
              <a:t>An item with no item policy will take definitions from the terms of use based on location and other </a:t>
            </a:r>
            <a:r>
              <a:rPr lang="en-US" sz="2200" dirty="0" err="1">
                <a:solidFill>
                  <a:srgbClr val="3E4C56"/>
                </a:solidFill>
              </a:rPr>
              <a:t>paramters</a:t>
            </a:r>
            <a:r>
              <a:rPr lang="en-US" sz="2200" dirty="0">
                <a:solidFill>
                  <a:srgbClr val="3E4C56"/>
                </a:solidFill>
              </a:rPr>
              <a:t>.</a:t>
            </a:r>
          </a:p>
          <a:p>
            <a:pPr lvl="1">
              <a:lnSpc>
                <a:spcPct val="90000"/>
              </a:lnSpc>
            </a:pPr>
            <a:r>
              <a:rPr lang="en-US" sz="2200" dirty="0">
                <a:solidFill>
                  <a:srgbClr val="3E4C56"/>
                </a:solidFill>
              </a:rPr>
              <a:t>An item with an item policy may take definitions from the item policy in the terms of use.</a:t>
            </a:r>
          </a:p>
          <a:p>
            <a:endParaRPr lang="en-US" sz="2200" dirty="0"/>
          </a:p>
        </p:txBody>
      </p:sp>
      <p:sp>
        <p:nvSpPr>
          <p:cNvPr id="6" name="Rectangle 5">
            <a:extLst>
              <a:ext uri="{FF2B5EF4-FFF2-40B4-BE49-F238E27FC236}">
                <a16:creationId xmlns:a16="http://schemas.microsoft.com/office/drawing/2014/main" id="{6449038A-E662-E558-9783-6FB22D622596}"/>
              </a:ext>
            </a:extLst>
          </p:cNvPr>
          <p:cNvSpPr/>
          <p:nvPr/>
        </p:nvSpPr>
        <p:spPr>
          <a:xfrm>
            <a:off x="2987824" y="3053359"/>
            <a:ext cx="792088" cy="2384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DB749B-2C82-163F-10F3-01BD65E2D3ED}"/>
              </a:ext>
            </a:extLst>
          </p:cNvPr>
          <p:cNvSpPr txBox="1"/>
          <p:nvPr/>
        </p:nvSpPr>
        <p:spPr>
          <a:xfrm>
            <a:off x="395536" y="3579862"/>
            <a:ext cx="1800200" cy="923330"/>
          </a:xfrm>
          <a:prstGeom prst="rect">
            <a:avLst/>
          </a:prstGeom>
          <a:noFill/>
          <a:ln>
            <a:solidFill>
              <a:schemeClr val="accent1"/>
            </a:solidFill>
          </a:ln>
        </p:spPr>
        <p:txBody>
          <a:bodyPr wrap="square" rtlCol="0">
            <a:spAutoFit/>
          </a:bodyPr>
          <a:lstStyle/>
          <a:p>
            <a:r>
              <a:rPr lang="en-US" dirty="0"/>
              <a:t>The "Item Policy" in the Physical Item Editor.</a:t>
            </a:r>
          </a:p>
        </p:txBody>
      </p:sp>
      <p:cxnSp>
        <p:nvCxnSpPr>
          <p:cNvPr id="12" name="Straight Arrow Connector 11">
            <a:extLst>
              <a:ext uri="{FF2B5EF4-FFF2-40B4-BE49-F238E27FC236}">
                <a16:creationId xmlns:a16="http://schemas.microsoft.com/office/drawing/2014/main" id="{6202EC88-D7FC-AA71-BE26-840CC587CEB0}"/>
              </a:ext>
            </a:extLst>
          </p:cNvPr>
          <p:cNvCxnSpPr>
            <a:endCxn id="6" idx="1"/>
          </p:cNvCxnSpPr>
          <p:nvPr/>
        </p:nvCxnSpPr>
        <p:spPr>
          <a:xfrm flipV="1">
            <a:off x="2195736" y="3172595"/>
            <a:ext cx="792088" cy="47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9C4C2D-041C-621C-2520-55DC31C732B5}"/>
              </a:ext>
            </a:extLst>
          </p:cNvPr>
          <p:cNvCxnSpPr>
            <a:cxnSpLocks/>
          </p:cNvCxnSpPr>
          <p:nvPr/>
        </p:nvCxnSpPr>
        <p:spPr>
          <a:xfrm flipV="1">
            <a:off x="1969874" y="3203892"/>
            <a:ext cx="267134" cy="38365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12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640960" cy="1872207"/>
          </a:xfrm>
        </p:spPr>
        <p:txBody>
          <a:bodyPr>
            <a:normAutofit/>
          </a:bodyPr>
          <a:lstStyle/>
          <a:p>
            <a:pPr>
              <a:lnSpc>
                <a:spcPct val="90000"/>
              </a:lnSpc>
            </a:pPr>
            <a:r>
              <a:rPr lang="en-US" sz="2200" dirty="0">
                <a:solidFill>
                  <a:srgbClr val="3E4C56"/>
                </a:solidFill>
              </a:rPr>
              <a:t>The User Group:</a:t>
            </a:r>
          </a:p>
          <a:p>
            <a:pPr lvl="1">
              <a:lnSpc>
                <a:spcPct val="90000"/>
              </a:lnSpc>
            </a:pPr>
            <a:r>
              <a:rPr lang="en-US" sz="2200" dirty="0">
                <a:solidFill>
                  <a:srgbClr val="3E4C56"/>
                </a:solidFill>
              </a:rPr>
              <a:t>Mandatory field for patron</a:t>
            </a:r>
          </a:p>
          <a:p>
            <a:pPr lvl="1">
              <a:lnSpc>
                <a:spcPct val="90000"/>
              </a:lnSpc>
            </a:pPr>
            <a:r>
              <a:rPr lang="en-US" sz="2200" dirty="0">
                <a:solidFill>
                  <a:srgbClr val="3E4C56"/>
                </a:solidFill>
              </a:rPr>
              <a:t>May or may not have influence on fulfillment rules</a:t>
            </a:r>
          </a:p>
          <a:p>
            <a:pPr lvl="2">
              <a:lnSpc>
                <a:spcPct val="90000"/>
              </a:lnSpc>
            </a:pPr>
            <a:r>
              <a:rPr lang="en-US" sz="2200" dirty="0">
                <a:solidFill>
                  <a:srgbClr val="3E4C56"/>
                </a:solidFill>
              </a:rPr>
              <a:t>Will have effect only if it is in the fulfillment rules as a condition.</a:t>
            </a:r>
          </a:p>
          <a:p>
            <a:endParaRPr lang="en-US" sz="2200" dirty="0"/>
          </a:p>
        </p:txBody>
      </p:sp>
      <p:pic>
        <p:nvPicPr>
          <p:cNvPr id="7" name="Picture 6">
            <a:extLst>
              <a:ext uri="{FF2B5EF4-FFF2-40B4-BE49-F238E27FC236}">
                <a16:creationId xmlns:a16="http://schemas.microsoft.com/office/drawing/2014/main" id="{5CF5C834-8779-FEAB-C58B-63AE454E460D}"/>
              </a:ext>
            </a:extLst>
          </p:cNvPr>
          <p:cNvPicPr>
            <a:picLocks noChangeAspect="1"/>
          </p:cNvPicPr>
          <p:nvPr/>
        </p:nvPicPr>
        <p:blipFill>
          <a:blip r:embed="rId2"/>
          <a:stretch>
            <a:fillRect/>
          </a:stretch>
        </p:blipFill>
        <p:spPr>
          <a:xfrm>
            <a:off x="2227337" y="2355726"/>
            <a:ext cx="4689326" cy="2330279"/>
          </a:xfrm>
          <a:prstGeom prst="rect">
            <a:avLst/>
          </a:prstGeom>
          <a:ln>
            <a:solidFill>
              <a:schemeClr val="accent1"/>
            </a:solidFill>
          </a:ln>
        </p:spPr>
      </p:pic>
      <p:sp>
        <p:nvSpPr>
          <p:cNvPr id="10" name="Rectangle 9">
            <a:extLst>
              <a:ext uri="{FF2B5EF4-FFF2-40B4-BE49-F238E27FC236}">
                <a16:creationId xmlns:a16="http://schemas.microsoft.com/office/drawing/2014/main" id="{30D4EEFC-CFB0-809B-51B5-8DD3C9840826}"/>
              </a:ext>
            </a:extLst>
          </p:cNvPr>
          <p:cNvSpPr/>
          <p:nvPr/>
        </p:nvSpPr>
        <p:spPr>
          <a:xfrm>
            <a:off x="2843808" y="4401842"/>
            <a:ext cx="2016224" cy="284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05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example fulfillment policy we will set up</a:t>
            </a: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example fulfillment policy we will set 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032447"/>
          </a:xfrm>
        </p:spPr>
        <p:txBody>
          <a:bodyPr>
            <a:noAutofit/>
          </a:bodyPr>
          <a:lstStyle/>
          <a:p>
            <a:pPr>
              <a:lnSpc>
                <a:spcPct val="90000"/>
              </a:lnSpc>
            </a:pPr>
            <a:r>
              <a:rPr lang="en-US" sz="2200" dirty="0">
                <a:solidFill>
                  <a:srgbClr val="3E4C56"/>
                </a:solidFill>
              </a:rPr>
              <a:t>Here is the example fulfillment policy we will set up:</a:t>
            </a:r>
          </a:p>
          <a:p>
            <a:pPr lvl="1">
              <a:lnSpc>
                <a:spcPct val="90000"/>
              </a:lnSpc>
            </a:pPr>
            <a:r>
              <a:rPr lang="en-US" sz="2200" dirty="0">
                <a:solidFill>
                  <a:srgbClr val="3E4C56"/>
                </a:solidFill>
              </a:rPr>
              <a:t>Any item in the one of the following two locations:</a:t>
            </a:r>
          </a:p>
          <a:p>
            <a:pPr lvl="2">
              <a:lnSpc>
                <a:spcPct val="90000"/>
              </a:lnSpc>
            </a:pPr>
            <a:r>
              <a:rPr lang="en-US" sz="2200" dirty="0">
                <a:solidFill>
                  <a:srgbClr val="3E4C56"/>
                </a:solidFill>
              </a:rPr>
              <a:t>"Education" library "Education Teaching Center" location (UEDUC:ETC)</a:t>
            </a:r>
          </a:p>
          <a:p>
            <a:pPr lvl="2">
              <a:lnSpc>
                <a:spcPct val="90000"/>
              </a:lnSpc>
            </a:pPr>
            <a:r>
              <a:rPr lang="en-US" sz="2200" dirty="0">
                <a:solidFill>
                  <a:srgbClr val="3E4C56"/>
                </a:solidFill>
              </a:rPr>
              <a:t>"Education" library "Curriculum Lab" location (UEDUC:CRLAB)</a:t>
            </a:r>
            <a:br>
              <a:rPr lang="en-US" sz="2200" dirty="0">
                <a:solidFill>
                  <a:srgbClr val="3E4C56"/>
                </a:solidFill>
              </a:rPr>
            </a:br>
            <a:endParaRPr lang="en-US" sz="2200" dirty="0">
              <a:solidFill>
                <a:srgbClr val="3E4C56"/>
              </a:solidFill>
            </a:endParaRPr>
          </a:p>
          <a:p>
            <a:pPr lvl="1">
              <a:lnSpc>
                <a:spcPct val="90000"/>
              </a:lnSpc>
            </a:pPr>
            <a:r>
              <a:rPr lang="en-US" sz="2200" dirty="0">
                <a:solidFill>
                  <a:srgbClr val="3E4C56"/>
                </a:solidFill>
              </a:rPr>
              <a:t>Will be:</a:t>
            </a:r>
          </a:p>
          <a:p>
            <a:pPr lvl="2">
              <a:lnSpc>
                <a:spcPct val="90000"/>
              </a:lnSpc>
            </a:pPr>
            <a:r>
              <a:rPr lang="en-US" sz="2200" dirty="0">
                <a:solidFill>
                  <a:srgbClr val="3E4C56"/>
                </a:solidFill>
              </a:rPr>
              <a:t>Loanable</a:t>
            </a:r>
          </a:p>
          <a:p>
            <a:pPr lvl="2">
              <a:lnSpc>
                <a:spcPct val="90000"/>
              </a:lnSpc>
            </a:pPr>
            <a:r>
              <a:rPr lang="en-US" sz="2200" dirty="0">
                <a:solidFill>
                  <a:srgbClr val="3E4C56"/>
                </a:solidFill>
              </a:rPr>
              <a:t>Requestable</a:t>
            </a:r>
            <a:br>
              <a:rPr lang="en-US" sz="2200" dirty="0">
                <a:solidFill>
                  <a:srgbClr val="3E4C56"/>
                </a:solidFill>
              </a:rPr>
            </a:br>
            <a:endParaRPr lang="en-US" sz="2200" dirty="0">
              <a:solidFill>
                <a:srgbClr val="3E4C56"/>
              </a:solidFill>
            </a:endParaRPr>
          </a:p>
          <a:p>
            <a:pPr lvl="1">
              <a:lnSpc>
                <a:spcPct val="90000"/>
              </a:lnSpc>
            </a:pPr>
            <a:r>
              <a:rPr lang="en-US" sz="2200" dirty="0">
                <a:solidFill>
                  <a:srgbClr val="3E4C56"/>
                </a:solidFill>
              </a:rPr>
              <a:t>The loan period will be one week</a:t>
            </a:r>
          </a:p>
        </p:txBody>
      </p:sp>
    </p:spTree>
    <p:extLst>
      <p:ext uri="{BB962C8B-B14F-4D97-AF65-F5344CB8AC3E}">
        <p14:creationId xmlns:p14="http://schemas.microsoft.com/office/powerpoint/2010/main" val="382866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example fulfillment policy we will set 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528391"/>
          </a:xfrm>
        </p:spPr>
        <p:txBody>
          <a:bodyPr>
            <a:normAutofit/>
          </a:bodyPr>
          <a:lstStyle/>
          <a:p>
            <a:r>
              <a:rPr lang="en-US" sz="2200" dirty="0"/>
              <a:t>There are exceptions however:</a:t>
            </a:r>
          </a:p>
          <a:p>
            <a:pPr>
              <a:lnSpc>
                <a:spcPct val="90000"/>
              </a:lnSpc>
            </a:pPr>
            <a:r>
              <a:rPr lang="en-US" sz="2200" dirty="0">
                <a:solidFill>
                  <a:srgbClr val="3E4C56"/>
                </a:solidFill>
              </a:rPr>
              <a:t>The following are exceptions even though the item is in the "Education Teaching Center" or "Curriculum Lab" location</a:t>
            </a:r>
          </a:p>
          <a:p>
            <a:pPr lvl="1">
              <a:lnSpc>
                <a:spcPct val="90000"/>
              </a:lnSpc>
            </a:pPr>
            <a:r>
              <a:rPr lang="en-US" sz="2200" dirty="0">
                <a:solidFill>
                  <a:srgbClr val="3E4C56"/>
                </a:solidFill>
              </a:rPr>
              <a:t>If the item has item policy "Four Day Loan" then it will be loanable for four days (instead of one week)</a:t>
            </a:r>
          </a:p>
          <a:p>
            <a:pPr lvl="1">
              <a:lnSpc>
                <a:spcPct val="90000"/>
              </a:lnSpc>
            </a:pPr>
            <a:r>
              <a:rPr lang="en-US" sz="2200" dirty="0">
                <a:solidFill>
                  <a:srgbClr val="3E4C56"/>
                </a:solidFill>
              </a:rPr>
              <a:t>If the patron has user group "Alumni" then he or she cannot loan the items.</a:t>
            </a:r>
          </a:p>
          <a:p>
            <a:pPr lvl="1">
              <a:lnSpc>
                <a:spcPct val="90000"/>
              </a:lnSpc>
            </a:pPr>
            <a:r>
              <a:rPr lang="en-US" sz="2200" dirty="0">
                <a:solidFill>
                  <a:srgbClr val="3E4C56"/>
                </a:solidFill>
              </a:rPr>
              <a:t>If the item has item policy "Four Day Loan" then it cannot be requested (physical item request).</a:t>
            </a:r>
          </a:p>
          <a:p>
            <a:pPr lvl="1">
              <a:lnSpc>
                <a:spcPct val="90000"/>
              </a:lnSpc>
            </a:pPr>
            <a:endParaRPr lang="en-US" sz="2200" dirty="0">
              <a:solidFill>
                <a:srgbClr val="3E4C56"/>
              </a:solidFill>
            </a:endParaRPr>
          </a:p>
          <a:p>
            <a:endParaRPr lang="en-US" sz="2200" dirty="0"/>
          </a:p>
        </p:txBody>
      </p:sp>
    </p:spTree>
    <p:extLst>
      <p:ext uri="{BB962C8B-B14F-4D97-AF65-F5344CB8AC3E}">
        <p14:creationId xmlns:p14="http://schemas.microsoft.com/office/powerpoint/2010/main" val="135665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5497" y="3319778"/>
            <a:ext cx="9108504" cy="1240583"/>
          </a:xfrm>
        </p:spPr>
        <p:txBody>
          <a:bodyPr/>
          <a:lstStyle/>
          <a:p>
            <a:r>
              <a:rPr lang="en-US" sz="2600" dirty="0"/>
              <a:t>The advanced policy configuration for Due Date and Is Loanable</a:t>
            </a:r>
            <a:endParaRPr lang="LID4096" sz="2600" dirty="0"/>
          </a:p>
        </p:txBody>
      </p:sp>
    </p:spTree>
    <p:extLst>
      <p:ext uri="{BB962C8B-B14F-4D97-AF65-F5344CB8AC3E}">
        <p14:creationId xmlns:p14="http://schemas.microsoft.com/office/powerpoint/2010/main" val="147120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A5D637-3D59-6FA2-ACA5-7DCCE4039F40}"/>
              </a:ext>
            </a:extLst>
          </p:cNvPr>
          <p:cNvPicPr>
            <a:picLocks noChangeAspect="1"/>
          </p:cNvPicPr>
          <p:nvPr/>
        </p:nvPicPr>
        <p:blipFill>
          <a:blip r:embed="rId2"/>
          <a:stretch>
            <a:fillRect/>
          </a:stretch>
        </p:blipFill>
        <p:spPr>
          <a:xfrm>
            <a:off x="3583025" y="1851670"/>
            <a:ext cx="1977950" cy="2970897"/>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endParaRPr lang="en-US" sz="23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a:bodyPr>
          <a:lstStyle/>
          <a:p>
            <a:pPr>
              <a:lnSpc>
                <a:spcPct val="90000"/>
              </a:lnSpc>
            </a:pPr>
            <a:r>
              <a:rPr lang="en-US" sz="2000" dirty="0">
                <a:solidFill>
                  <a:srgbClr val="3E4C56"/>
                </a:solidFill>
              </a:rPr>
              <a:t>First, we will make a policy for the 1 week loan period</a:t>
            </a:r>
          </a:p>
          <a:p>
            <a:pPr>
              <a:lnSpc>
                <a:spcPct val="90000"/>
              </a:lnSpc>
            </a:pPr>
            <a:r>
              <a:rPr lang="en-US" sz="2000" dirty="0">
                <a:solidFill>
                  <a:srgbClr val="3E4C56"/>
                </a:solidFill>
              </a:rPr>
              <a:t>Access the "Advanced Policy Configuration" via: Configuration &gt; Fulfillment &gt; Physical Fulfillment"</a:t>
            </a:r>
          </a:p>
        </p:txBody>
      </p:sp>
      <p:sp>
        <p:nvSpPr>
          <p:cNvPr id="6" name="Rectangle 5">
            <a:extLst>
              <a:ext uri="{FF2B5EF4-FFF2-40B4-BE49-F238E27FC236}">
                <a16:creationId xmlns:a16="http://schemas.microsoft.com/office/drawing/2014/main" id="{0EAC68BD-B9F3-DF73-A361-A4287AFDD390}"/>
              </a:ext>
            </a:extLst>
          </p:cNvPr>
          <p:cNvSpPr/>
          <p:nvPr/>
        </p:nvSpPr>
        <p:spPr>
          <a:xfrm>
            <a:off x="3635896" y="2931790"/>
            <a:ext cx="180020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80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754F2-CD1E-544A-DAD2-7E00A9F5722D}"/>
              </a:ext>
            </a:extLst>
          </p:cNvPr>
          <p:cNvPicPr>
            <a:picLocks noChangeAspect="1"/>
          </p:cNvPicPr>
          <p:nvPr/>
        </p:nvPicPr>
        <p:blipFill>
          <a:blip r:embed="rId2"/>
          <a:stretch>
            <a:fillRect/>
          </a:stretch>
        </p:blipFill>
        <p:spPr>
          <a:xfrm>
            <a:off x="2961195" y="3347686"/>
            <a:ext cx="3392785" cy="1415040"/>
          </a:xfrm>
          <a:prstGeom prst="rect">
            <a:avLst/>
          </a:prstGeom>
          <a:ln>
            <a:solidFill>
              <a:schemeClr val="accent1"/>
            </a:solidFill>
          </a:ln>
        </p:spPr>
      </p:pic>
      <p:pic>
        <p:nvPicPr>
          <p:cNvPr id="6" name="Picture 5">
            <a:extLst>
              <a:ext uri="{FF2B5EF4-FFF2-40B4-BE49-F238E27FC236}">
                <a16:creationId xmlns:a16="http://schemas.microsoft.com/office/drawing/2014/main" id="{1B83A91C-2B31-B73D-784E-01EC3BD4F2DE}"/>
              </a:ext>
            </a:extLst>
          </p:cNvPr>
          <p:cNvPicPr>
            <a:picLocks noChangeAspect="1"/>
          </p:cNvPicPr>
          <p:nvPr/>
        </p:nvPicPr>
        <p:blipFill>
          <a:blip r:embed="rId3"/>
          <a:stretch>
            <a:fillRect/>
          </a:stretch>
        </p:blipFill>
        <p:spPr>
          <a:xfrm>
            <a:off x="36004" y="1649897"/>
            <a:ext cx="9144000" cy="111392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a:bodyPr>
          <a:lstStyle/>
          <a:p>
            <a:pPr>
              <a:lnSpc>
                <a:spcPct val="90000"/>
              </a:lnSpc>
            </a:pPr>
            <a:r>
              <a:rPr lang="en-US" sz="2000" b="0" dirty="0">
                <a:solidFill>
                  <a:srgbClr val="3E4C56"/>
                </a:solidFill>
              </a:rPr>
              <a:t>Create a new policy or edit an existing one.</a:t>
            </a:r>
          </a:p>
          <a:p>
            <a:pPr>
              <a:lnSpc>
                <a:spcPct val="90000"/>
              </a:lnSpc>
            </a:pPr>
            <a:r>
              <a:rPr lang="en-US" sz="2000" b="0" dirty="0">
                <a:solidFill>
                  <a:srgbClr val="3E4C56"/>
                </a:solidFill>
              </a:rPr>
              <a:t>The policy type will be defined as "Due Date"</a:t>
            </a:r>
          </a:p>
        </p:txBody>
      </p:sp>
      <p:sp>
        <p:nvSpPr>
          <p:cNvPr id="10" name="Rectangle 9">
            <a:extLst>
              <a:ext uri="{FF2B5EF4-FFF2-40B4-BE49-F238E27FC236}">
                <a16:creationId xmlns:a16="http://schemas.microsoft.com/office/drawing/2014/main" id="{6636D1CB-A192-D450-0379-FF4CB46B5330}"/>
              </a:ext>
            </a:extLst>
          </p:cNvPr>
          <p:cNvSpPr/>
          <p:nvPr/>
        </p:nvSpPr>
        <p:spPr>
          <a:xfrm>
            <a:off x="7308304" y="2378990"/>
            <a:ext cx="1173677" cy="264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6D9C14-2F27-A136-1702-49B8E75F92D4}"/>
              </a:ext>
            </a:extLst>
          </p:cNvPr>
          <p:cNvSpPr/>
          <p:nvPr/>
        </p:nvSpPr>
        <p:spPr>
          <a:xfrm>
            <a:off x="251520" y="1634978"/>
            <a:ext cx="1368152" cy="288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508BA2-BC64-9BCB-C9CF-47261145CBB2}"/>
              </a:ext>
            </a:extLst>
          </p:cNvPr>
          <p:cNvSpPr txBox="1"/>
          <p:nvPr/>
        </p:nvSpPr>
        <p:spPr>
          <a:xfrm>
            <a:off x="3635896" y="1810448"/>
            <a:ext cx="2232248" cy="830997"/>
          </a:xfrm>
          <a:prstGeom prst="rect">
            <a:avLst/>
          </a:prstGeom>
          <a:solidFill>
            <a:srgbClr val="FFFF00"/>
          </a:solidFill>
          <a:ln>
            <a:solidFill>
              <a:schemeClr val="tx1"/>
            </a:solidFill>
          </a:ln>
        </p:spPr>
        <p:txBody>
          <a:bodyPr wrap="square" rtlCol="0">
            <a:spAutoFit/>
          </a:bodyPr>
          <a:lstStyle/>
          <a:p>
            <a:r>
              <a:rPr lang="en-US" sz="1600" dirty="0"/>
              <a:t>Note that we are configuring on the level of the institution</a:t>
            </a:r>
          </a:p>
        </p:txBody>
      </p:sp>
      <p:cxnSp>
        <p:nvCxnSpPr>
          <p:cNvPr id="11" name="Straight Arrow Connector 10">
            <a:extLst>
              <a:ext uri="{FF2B5EF4-FFF2-40B4-BE49-F238E27FC236}">
                <a16:creationId xmlns:a16="http://schemas.microsoft.com/office/drawing/2014/main" id="{041CDCD2-1DA4-93ED-5C6E-42C31F9F091C}"/>
              </a:ext>
            </a:extLst>
          </p:cNvPr>
          <p:cNvCxnSpPr/>
          <p:nvPr/>
        </p:nvCxnSpPr>
        <p:spPr>
          <a:xfrm flipH="1" flipV="1">
            <a:off x="1691680" y="1810448"/>
            <a:ext cx="1944216" cy="396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DE64F61-79A9-D308-F640-D42952E9073F}"/>
              </a:ext>
            </a:extLst>
          </p:cNvPr>
          <p:cNvSpPr/>
          <p:nvPr/>
        </p:nvSpPr>
        <p:spPr>
          <a:xfrm>
            <a:off x="3131840" y="3927331"/>
            <a:ext cx="1173677" cy="264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75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lnSpcReduction="10000"/>
          </a:bodyPr>
          <a:lstStyle/>
          <a:p>
            <a:pPr>
              <a:lnSpc>
                <a:spcPct val="90000"/>
              </a:lnSpc>
            </a:pPr>
            <a:r>
              <a:rPr lang="en-US" sz="2000" dirty="0"/>
              <a:t>Introduction</a:t>
            </a:r>
            <a:endParaRPr lang="en-IL" sz="2000" dirty="0"/>
          </a:p>
          <a:p>
            <a:pPr>
              <a:lnSpc>
                <a:spcPct val="90000"/>
              </a:lnSpc>
            </a:pPr>
            <a:r>
              <a:rPr lang="en-US" sz="2000" dirty="0"/>
              <a:t>Basic Components</a:t>
            </a:r>
          </a:p>
          <a:p>
            <a:pPr>
              <a:lnSpc>
                <a:spcPct val="90000"/>
              </a:lnSpc>
            </a:pPr>
            <a:r>
              <a:rPr lang="en-US" sz="2000" dirty="0"/>
              <a:t>The example fulfillment policy we will set up</a:t>
            </a:r>
          </a:p>
          <a:p>
            <a:pPr>
              <a:lnSpc>
                <a:spcPct val="90000"/>
              </a:lnSpc>
            </a:pPr>
            <a:r>
              <a:rPr lang="en-US" sz="2000" dirty="0"/>
              <a:t>The advanced policy configuration for Due Date and Is Loanable</a:t>
            </a:r>
          </a:p>
          <a:p>
            <a:pPr>
              <a:lnSpc>
                <a:spcPct val="90000"/>
              </a:lnSpc>
            </a:pPr>
            <a:r>
              <a:rPr lang="en-US" sz="2000" dirty="0"/>
              <a:t>The Terms of Use for type Loan</a:t>
            </a:r>
          </a:p>
          <a:p>
            <a:pPr>
              <a:lnSpc>
                <a:spcPct val="90000"/>
              </a:lnSpc>
            </a:pPr>
            <a:r>
              <a:rPr lang="en-US" sz="2000" dirty="0"/>
              <a:t>The item policy</a:t>
            </a:r>
          </a:p>
          <a:p>
            <a:pPr>
              <a:lnSpc>
                <a:spcPct val="90000"/>
              </a:lnSpc>
            </a:pPr>
            <a:r>
              <a:rPr lang="en-US" sz="2000" dirty="0"/>
              <a:t>Summary of definitions for loaning</a:t>
            </a:r>
          </a:p>
          <a:p>
            <a:pPr>
              <a:lnSpc>
                <a:spcPct val="90000"/>
              </a:lnSpc>
            </a:pPr>
            <a:r>
              <a:rPr lang="en-US" sz="2000" dirty="0"/>
              <a:t>The Fulfillment Unit and Loan Rules</a:t>
            </a:r>
          </a:p>
          <a:p>
            <a:pPr>
              <a:lnSpc>
                <a:spcPct val="90000"/>
              </a:lnSpc>
            </a:pPr>
            <a:r>
              <a:rPr lang="en-US" sz="2000" dirty="0"/>
              <a:t>Sample items and patrons and the loans test</a:t>
            </a:r>
          </a:p>
          <a:p>
            <a:pPr>
              <a:lnSpc>
                <a:spcPct val="90000"/>
              </a:lnSpc>
            </a:pPr>
            <a:r>
              <a:rPr lang="en-US" sz="2000" dirty="0"/>
              <a:t>Configuring our example for the physical item requests</a:t>
            </a:r>
          </a:p>
          <a:p>
            <a:pPr>
              <a:lnSpc>
                <a:spcPct val="90000"/>
              </a:lnSpc>
            </a:pPr>
            <a:r>
              <a:rPr lang="en-US" sz="2000" dirty="0"/>
              <a:t>Testing our configuration for physical item requests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5A20E0-FA73-E9AF-25B6-BECF82859E08}"/>
              </a:ext>
            </a:extLst>
          </p:cNvPr>
          <p:cNvPicPr>
            <a:picLocks noChangeAspect="1"/>
          </p:cNvPicPr>
          <p:nvPr/>
        </p:nvPicPr>
        <p:blipFill>
          <a:blip r:embed="rId2"/>
          <a:stretch>
            <a:fillRect/>
          </a:stretch>
        </p:blipFill>
        <p:spPr>
          <a:xfrm>
            <a:off x="2267744" y="1938017"/>
            <a:ext cx="4885928" cy="279195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3"/>
          </a:xfrm>
        </p:spPr>
        <p:txBody>
          <a:bodyPr>
            <a:normAutofit/>
          </a:bodyPr>
          <a:lstStyle/>
          <a:p>
            <a:pPr>
              <a:lnSpc>
                <a:spcPct val="90000"/>
              </a:lnSpc>
            </a:pPr>
            <a:r>
              <a:rPr lang="en-US" sz="2200" b="0" dirty="0">
                <a:solidFill>
                  <a:srgbClr val="3E4C56"/>
                </a:solidFill>
              </a:rPr>
              <a:t>And it will be for a non-fixed value of 1 week and call it "1 Week Loan".</a:t>
            </a:r>
          </a:p>
          <a:p>
            <a:pPr>
              <a:lnSpc>
                <a:spcPct val="90000"/>
              </a:lnSpc>
            </a:pPr>
            <a:r>
              <a:rPr lang="en-US" sz="2200" b="0" dirty="0">
                <a:solidFill>
                  <a:srgbClr val="3E4C56"/>
                </a:solidFill>
              </a:rPr>
              <a:t>This policy will soon be chosen from a pull-down box in the "Terms of Use"</a:t>
            </a:r>
          </a:p>
        </p:txBody>
      </p:sp>
      <p:sp>
        <p:nvSpPr>
          <p:cNvPr id="2" name="Rectangle 1">
            <a:extLst>
              <a:ext uri="{FF2B5EF4-FFF2-40B4-BE49-F238E27FC236}">
                <a16:creationId xmlns:a16="http://schemas.microsoft.com/office/drawing/2014/main" id="{3D4AF8BD-1442-4618-6610-06F5B8E44175}"/>
              </a:ext>
            </a:extLst>
          </p:cNvPr>
          <p:cNvSpPr/>
          <p:nvPr/>
        </p:nvSpPr>
        <p:spPr>
          <a:xfrm>
            <a:off x="2483768" y="3587116"/>
            <a:ext cx="1656184" cy="4968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53F972-5439-4D98-4D98-9AEED43996EF}"/>
              </a:ext>
            </a:extLst>
          </p:cNvPr>
          <p:cNvSpPr/>
          <p:nvPr/>
        </p:nvSpPr>
        <p:spPr>
          <a:xfrm>
            <a:off x="4232984" y="3333997"/>
            <a:ext cx="678031"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1A4F09-9388-4EB2-CA89-071334853B8A}"/>
              </a:ext>
            </a:extLst>
          </p:cNvPr>
          <p:cNvPicPr>
            <a:picLocks noChangeAspect="1"/>
          </p:cNvPicPr>
          <p:nvPr/>
        </p:nvPicPr>
        <p:blipFill>
          <a:blip r:embed="rId2"/>
          <a:stretch>
            <a:fillRect/>
          </a:stretch>
        </p:blipFill>
        <p:spPr>
          <a:xfrm>
            <a:off x="1801952" y="1635646"/>
            <a:ext cx="5540096" cy="3096344"/>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3"/>
          </a:xfrm>
        </p:spPr>
        <p:txBody>
          <a:bodyPr>
            <a:normAutofit/>
          </a:bodyPr>
          <a:lstStyle/>
          <a:p>
            <a:pPr>
              <a:lnSpc>
                <a:spcPct val="90000"/>
              </a:lnSpc>
            </a:pPr>
            <a:r>
              <a:rPr lang="en-US" sz="2200" b="0" dirty="0">
                <a:solidFill>
                  <a:srgbClr val="3E4C56"/>
                </a:solidFill>
              </a:rPr>
              <a:t>We will also make a policy for a 4-day loan</a:t>
            </a:r>
          </a:p>
          <a:p>
            <a:pPr>
              <a:lnSpc>
                <a:spcPct val="90000"/>
              </a:lnSpc>
            </a:pPr>
            <a:r>
              <a:rPr lang="en-US" sz="2200" b="0" dirty="0">
                <a:solidFill>
                  <a:srgbClr val="3E4C56"/>
                </a:solidFill>
              </a:rPr>
              <a:t>This policy will soon be chosen from a pull-down box in the "Terms of Use"</a:t>
            </a:r>
          </a:p>
        </p:txBody>
      </p:sp>
      <p:sp>
        <p:nvSpPr>
          <p:cNvPr id="2" name="Rectangle 1">
            <a:extLst>
              <a:ext uri="{FF2B5EF4-FFF2-40B4-BE49-F238E27FC236}">
                <a16:creationId xmlns:a16="http://schemas.microsoft.com/office/drawing/2014/main" id="{3D4AF8BD-1442-4618-6610-06F5B8E44175}"/>
              </a:ext>
            </a:extLst>
          </p:cNvPr>
          <p:cNvSpPr/>
          <p:nvPr/>
        </p:nvSpPr>
        <p:spPr>
          <a:xfrm>
            <a:off x="2339752" y="3507855"/>
            <a:ext cx="1656184" cy="550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53F972-5439-4D98-4D98-9AEED43996EF}"/>
              </a:ext>
            </a:extLst>
          </p:cNvPr>
          <p:cNvSpPr/>
          <p:nvPr/>
        </p:nvSpPr>
        <p:spPr>
          <a:xfrm>
            <a:off x="3995936" y="3284809"/>
            <a:ext cx="720080" cy="223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4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1DA75A-F1BB-8BF3-A81F-FDC60FD4D33E}"/>
              </a:ext>
            </a:extLst>
          </p:cNvPr>
          <p:cNvPicPr>
            <a:picLocks noChangeAspect="1"/>
          </p:cNvPicPr>
          <p:nvPr/>
        </p:nvPicPr>
        <p:blipFill>
          <a:blip r:embed="rId2"/>
          <a:stretch>
            <a:fillRect/>
          </a:stretch>
        </p:blipFill>
        <p:spPr>
          <a:xfrm>
            <a:off x="785812" y="1525116"/>
            <a:ext cx="7572375" cy="29908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rmAutofit lnSpcReduction="10000"/>
          </a:bodyPr>
          <a:lstStyle/>
          <a:p>
            <a:pPr>
              <a:lnSpc>
                <a:spcPct val="90000"/>
              </a:lnSpc>
            </a:pPr>
            <a:r>
              <a:rPr lang="en-US" sz="2200" b="0" dirty="0">
                <a:solidFill>
                  <a:srgbClr val="3E4C56"/>
                </a:solidFill>
              </a:rPr>
              <a:t>Note that we also have a policy of type "Is Loanable" which is called "Not For Loan" and has vale "false" (because it is not for loan)</a:t>
            </a:r>
          </a:p>
        </p:txBody>
      </p:sp>
      <p:sp>
        <p:nvSpPr>
          <p:cNvPr id="2" name="Rectangle 1">
            <a:extLst>
              <a:ext uri="{FF2B5EF4-FFF2-40B4-BE49-F238E27FC236}">
                <a16:creationId xmlns:a16="http://schemas.microsoft.com/office/drawing/2014/main" id="{3D4AF8BD-1442-4618-6610-06F5B8E44175}"/>
              </a:ext>
            </a:extLst>
          </p:cNvPr>
          <p:cNvSpPr/>
          <p:nvPr/>
        </p:nvSpPr>
        <p:spPr>
          <a:xfrm>
            <a:off x="2339752" y="3723877"/>
            <a:ext cx="1440160" cy="3346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53F972-5439-4D98-4D98-9AEED43996EF}"/>
              </a:ext>
            </a:extLst>
          </p:cNvPr>
          <p:cNvSpPr/>
          <p:nvPr/>
        </p:nvSpPr>
        <p:spPr>
          <a:xfrm>
            <a:off x="2051720" y="2184873"/>
            <a:ext cx="1800200" cy="334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68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Terms of Use for type Loan</a:t>
            </a:r>
          </a:p>
        </p:txBody>
      </p:sp>
    </p:spTree>
    <p:extLst>
      <p:ext uri="{BB962C8B-B14F-4D97-AF65-F5344CB8AC3E}">
        <p14:creationId xmlns:p14="http://schemas.microsoft.com/office/powerpoint/2010/main" val="413188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Terms of Use for type Loan</a:t>
            </a:r>
          </a:p>
        </p:txBody>
      </p:sp>
      <p:pic>
        <p:nvPicPr>
          <p:cNvPr id="2" name="Picture 1">
            <a:extLst>
              <a:ext uri="{FF2B5EF4-FFF2-40B4-BE49-F238E27FC236}">
                <a16:creationId xmlns:a16="http://schemas.microsoft.com/office/drawing/2014/main" id="{3B7CCC1D-9707-8475-A65D-A757231BB05D}"/>
              </a:ext>
            </a:extLst>
          </p:cNvPr>
          <p:cNvPicPr>
            <a:picLocks noChangeAspect="1"/>
          </p:cNvPicPr>
          <p:nvPr/>
        </p:nvPicPr>
        <p:blipFill>
          <a:blip r:embed="rId2"/>
          <a:stretch>
            <a:fillRect/>
          </a:stretch>
        </p:blipFill>
        <p:spPr>
          <a:xfrm>
            <a:off x="3458146" y="1997666"/>
            <a:ext cx="1977950" cy="2970897"/>
          </a:xfrm>
          <a:prstGeom prst="rect">
            <a:avLst/>
          </a:prstGeom>
        </p:spPr>
      </p:pic>
      <p:sp>
        <p:nvSpPr>
          <p:cNvPr id="7" name="Content Placeholder 3">
            <a:extLst>
              <a:ext uri="{FF2B5EF4-FFF2-40B4-BE49-F238E27FC236}">
                <a16:creationId xmlns:a16="http://schemas.microsoft.com/office/drawing/2014/main" id="{BD172096-2F52-F3DE-04D0-A4051CBA2A99}"/>
              </a:ext>
            </a:extLst>
          </p:cNvPr>
          <p:cNvSpPr txBox="1">
            <a:spLocks/>
          </p:cNvSpPr>
          <p:nvPr/>
        </p:nvSpPr>
        <p:spPr>
          <a:xfrm>
            <a:off x="179512" y="871787"/>
            <a:ext cx="8856984" cy="20600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200" dirty="0">
                <a:solidFill>
                  <a:srgbClr val="3E4C56"/>
                </a:solidFill>
              </a:rPr>
              <a:t>Now we will make a terms of use for the general rule of 1 week loan with items loanable.</a:t>
            </a:r>
          </a:p>
          <a:p>
            <a:pPr>
              <a:lnSpc>
                <a:spcPct val="90000"/>
              </a:lnSpc>
            </a:pPr>
            <a:r>
              <a:rPr lang="en-US" sz="2200" dirty="0">
                <a:solidFill>
                  <a:srgbClr val="3E4C56"/>
                </a:solidFill>
              </a:rPr>
              <a:t>Access the "Terms of Use" via: Configuration &gt; Fulfillment &gt; Physical Fulfillment"</a:t>
            </a:r>
          </a:p>
        </p:txBody>
      </p:sp>
      <p:sp>
        <p:nvSpPr>
          <p:cNvPr id="8" name="Rectangle 7">
            <a:extLst>
              <a:ext uri="{FF2B5EF4-FFF2-40B4-BE49-F238E27FC236}">
                <a16:creationId xmlns:a16="http://schemas.microsoft.com/office/drawing/2014/main" id="{AACABB07-F033-0F58-A026-300F3D1BFB07}"/>
              </a:ext>
            </a:extLst>
          </p:cNvPr>
          <p:cNvSpPr/>
          <p:nvPr/>
        </p:nvSpPr>
        <p:spPr>
          <a:xfrm>
            <a:off x="3469792" y="2368500"/>
            <a:ext cx="180020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0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7522C0-1A00-2142-3503-7CA87E5642A5}"/>
              </a:ext>
            </a:extLst>
          </p:cNvPr>
          <p:cNvPicPr>
            <a:picLocks noChangeAspect="1"/>
          </p:cNvPicPr>
          <p:nvPr/>
        </p:nvPicPr>
        <p:blipFill>
          <a:blip r:embed="rId2"/>
          <a:stretch>
            <a:fillRect/>
          </a:stretch>
        </p:blipFill>
        <p:spPr>
          <a:xfrm>
            <a:off x="0" y="2058629"/>
            <a:ext cx="9144000" cy="102624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a:bodyPr>
          <a:lstStyle/>
          <a:p>
            <a:r>
              <a:rPr lang="en-US" sz="2200" dirty="0"/>
              <a:t>Add the "Terms of Use" (it is also possible to edit an existing one)</a:t>
            </a:r>
          </a:p>
        </p:txBody>
      </p:sp>
      <p:sp>
        <p:nvSpPr>
          <p:cNvPr id="10" name="Rectangle 9">
            <a:extLst>
              <a:ext uri="{FF2B5EF4-FFF2-40B4-BE49-F238E27FC236}">
                <a16:creationId xmlns:a16="http://schemas.microsoft.com/office/drawing/2014/main" id="{6636D1CB-A192-D450-0379-FF4CB46B5330}"/>
              </a:ext>
            </a:extLst>
          </p:cNvPr>
          <p:cNvSpPr/>
          <p:nvPr/>
        </p:nvSpPr>
        <p:spPr>
          <a:xfrm>
            <a:off x="7380312" y="2715766"/>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86CECB-70F8-3F22-E3CF-590E320FA4AA}"/>
              </a:ext>
            </a:extLst>
          </p:cNvPr>
          <p:cNvSpPr/>
          <p:nvPr/>
        </p:nvSpPr>
        <p:spPr>
          <a:xfrm>
            <a:off x="205416" y="2049014"/>
            <a:ext cx="1368152" cy="288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D5983A8-5E07-D845-3EAF-893E31195528}"/>
              </a:ext>
            </a:extLst>
          </p:cNvPr>
          <p:cNvSpPr txBox="1"/>
          <p:nvPr/>
        </p:nvSpPr>
        <p:spPr>
          <a:xfrm>
            <a:off x="3589792" y="2224484"/>
            <a:ext cx="2232248" cy="830997"/>
          </a:xfrm>
          <a:prstGeom prst="rect">
            <a:avLst/>
          </a:prstGeom>
          <a:solidFill>
            <a:srgbClr val="FFFF00"/>
          </a:solidFill>
          <a:ln>
            <a:solidFill>
              <a:schemeClr val="tx1"/>
            </a:solidFill>
          </a:ln>
        </p:spPr>
        <p:txBody>
          <a:bodyPr wrap="square" rtlCol="0">
            <a:spAutoFit/>
          </a:bodyPr>
          <a:lstStyle/>
          <a:p>
            <a:r>
              <a:rPr lang="en-US" sz="1600" dirty="0"/>
              <a:t>Note that we are configuring on the level of the institution</a:t>
            </a:r>
          </a:p>
        </p:txBody>
      </p:sp>
      <p:cxnSp>
        <p:nvCxnSpPr>
          <p:cNvPr id="13" name="Straight Arrow Connector 12">
            <a:extLst>
              <a:ext uri="{FF2B5EF4-FFF2-40B4-BE49-F238E27FC236}">
                <a16:creationId xmlns:a16="http://schemas.microsoft.com/office/drawing/2014/main" id="{5E6BC9B8-5680-9900-49D5-01801B0CA052}"/>
              </a:ext>
            </a:extLst>
          </p:cNvPr>
          <p:cNvCxnSpPr/>
          <p:nvPr/>
        </p:nvCxnSpPr>
        <p:spPr>
          <a:xfrm flipH="1" flipV="1">
            <a:off x="1645576" y="2224484"/>
            <a:ext cx="1944216" cy="396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30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DE587A-DEE7-E7CB-EAB5-144359FF76A2}"/>
              </a:ext>
            </a:extLst>
          </p:cNvPr>
          <p:cNvPicPr>
            <a:picLocks noChangeAspect="1"/>
          </p:cNvPicPr>
          <p:nvPr/>
        </p:nvPicPr>
        <p:blipFill>
          <a:blip r:embed="rId2"/>
          <a:stretch>
            <a:fillRect/>
          </a:stretch>
        </p:blipFill>
        <p:spPr>
          <a:xfrm>
            <a:off x="2051720" y="1308323"/>
            <a:ext cx="5248275" cy="34956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200" dirty="0"/>
              <a:t>This "Terms of Use" is of type "Loan"</a:t>
            </a:r>
          </a:p>
        </p:txBody>
      </p:sp>
      <p:sp>
        <p:nvSpPr>
          <p:cNvPr id="2" name="Rectangle 1">
            <a:extLst>
              <a:ext uri="{FF2B5EF4-FFF2-40B4-BE49-F238E27FC236}">
                <a16:creationId xmlns:a16="http://schemas.microsoft.com/office/drawing/2014/main" id="{3D4AF8BD-1442-4618-6610-06F5B8E44175}"/>
              </a:ext>
            </a:extLst>
          </p:cNvPr>
          <p:cNvSpPr/>
          <p:nvPr/>
        </p:nvSpPr>
        <p:spPr>
          <a:xfrm>
            <a:off x="4067944" y="3575433"/>
            <a:ext cx="1008112" cy="292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69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704E3C-6544-EE0D-7C13-DE8553DB8347}"/>
              </a:ext>
            </a:extLst>
          </p:cNvPr>
          <p:cNvPicPr>
            <a:picLocks noChangeAspect="1"/>
          </p:cNvPicPr>
          <p:nvPr/>
        </p:nvPicPr>
        <p:blipFill>
          <a:blip r:embed="rId2"/>
          <a:stretch>
            <a:fillRect/>
          </a:stretch>
        </p:blipFill>
        <p:spPr>
          <a:xfrm>
            <a:off x="0" y="1259352"/>
            <a:ext cx="9144000" cy="34726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18502"/>
          </a:xfrm>
        </p:spPr>
        <p:txBody>
          <a:bodyPr>
            <a:normAutofit fontScale="92500" lnSpcReduction="20000"/>
          </a:bodyPr>
          <a:lstStyle/>
          <a:p>
            <a:pPr>
              <a:lnSpc>
                <a:spcPct val="90000"/>
              </a:lnSpc>
            </a:pPr>
            <a:r>
              <a:rPr lang="en-US" sz="2000" b="0" dirty="0">
                <a:solidFill>
                  <a:srgbClr val="3E4C56"/>
                </a:solidFill>
              </a:rPr>
              <a:t>In the "Due Date" field we will use the policy "1 Week Loan" which we created a few moments ago.</a:t>
            </a:r>
          </a:p>
        </p:txBody>
      </p:sp>
      <p:sp>
        <p:nvSpPr>
          <p:cNvPr id="2" name="TextBox 1">
            <a:extLst>
              <a:ext uri="{FF2B5EF4-FFF2-40B4-BE49-F238E27FC236}">
                <a16:creationId xmlns:a16="http://schemas.microsoft.com/office/drawing/2014/main" id="{EDDB6106-D013-39A0-1DC7-EC57144F622A}"/>
              </a:ext>
            </a:extLst>
          </p:cNvPr>
          <p:cNvSpPr txBox="1"/>
          <p:nvPr/>
        </p:nvSpPr>
        <p:spPr>
          <a:xfrm>
            <a:off x="4809095" y="2501415"/>
            <a:ext cx="4195009" cy="584775"/>
          </a:xfrm>
          <a:prstGeom prst="rect">
            <a:avLst/>
          </a:prstGeom>
          <a:solidFill>
            <a:srgbClr val="FFFF00"/>
          </a:solidFill>
          <a:ln>
            <a:solidFill>
              <a:schemeClr val="accent1"/>
            </a:solidFill>
          </a:ln>
        </p:spPr>
        <p:txBody>
          <a:bodyPr wrap="square" rtlCol="0">
            <a:spAutoFit/>
          </a:bodyPr>
          <a:lstStyle/>
          <a:p>
            <a:pPr algn="l"/>
            <a:r>
              <a:rPr lang="en-US" sz="1600" dirty="0"/>
              <a:t>Here we have chosen (from a pull-down box) the policy which we previously built and defined</a:t>
            </a:r>
          </a:p>
        </p:txBody>
      </p:sp>
      <p:cxnSp>
        <p:nvCxnSpPr>
          <p:cNvPr id="5" name="Straight Connector 4">
            <a:extLst>
              <a:ext uri="{FF2B5EF4-FFF2-40B4-BE49-F238E27FC236}">
                <a16:creationId xmlns:a16="http://schemas.microsoft.com/office/drawing/2014/main" id="{AB61AF85-16DC-3DA1-6196-AEB2888B9091}"/>
              </a:ext>
            </a:extLst>
          </p:cNvPr>
          <p:cNvCxnSpPr>
            <a:cxnSpLocks/>
          </p:cNvCxnSpPr>
          <p:nvPr/>
        </p:nvCxnSpPr>
        <p:spPr bwMode="auto">
          <a:xfrm flipV="1">
            <a:off x="6548411" y="3086190"/>
            <a:ext cx="8097" cy="1260061"/>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6" name="Straight Arrow Connector 5">
            <a:extLst>
              <a:ext uri="{FF2B5EF4-FFF2-40B4-BE49-F238E27FC236}">
                <a16:creationId xmlns:a16="http://schemas.microsoft.com/office/drawing/2014/main" id="{6B191D69-8E40-2622-2F17-B19CBA5CD0EF}"/>
              </a:ext>
            </a:extLst>
          </p:cNvPr>
          <p:cNvCxnSpPr/>
          <p:nvPr/>
        </p:nvCxnSpPr>
        <p:spPr bwMode="auto">
          <a:xfrm flipH="1">
            <a:off x="5673192" y="4341445"/>
            <a:ext cx="8833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1" name="TextBox 10">
            <a:extLst>
              <a:ext uri="{FF2B5EF4-FFF2-40B4-BE49-F238E27FC236}">
                <a16:creationId xmlns:a16="http://schemas.microsoft.com/office/drawing/2014/main" id="{37757131-0D22-CB32-0429-C8594C5B09ED}"/>
              </a:ext>
            </a:extLst>
          </p:cNvPr>
          <p:cNvSpPr txBox="1"/>
          <p:nvPr/>
        </p:nvSpPr>
        <p:spPr>
          <a:xfrm>
            <a:off x="2935036" y="1844376"/>
            <a:ext cx="2429052" cy="584775"/>
          </a:xfrm>
          <a:prstGeom prst="rect">
            <a:avLst/>
          </a:prstGeom>
          <a:solidFill>
            <a:srgbClr val="FFFF00"/>
          </a:solidFill>
          <a:ln>
            <a:solidFill>
              <a:schemeClr val="accent1"/>
            </a:solidFill>
          </a:ln>
        </p:spPr>
        <p:txBody>
          <a:bodyPr wrap="square" rtlCol="0">
            <a:spAutoFit/>
          </a:bodyPr>
          <a:lstStyle/>
          <a:p>
            <a:pPr algn="l"/>
            <a:r>
              <a:rPr lang="en-US" sz="1600" dirty="0"/>
              <a:t>We have named the Terms of Use "1 Week Loan"</a:t>
            </a:r>
          </a:p>
        </p:txBody>
      </p:sp>
      <p:cxnSp>
        <p:nvCxnSpPr>
          <p:cNvPr id="12" name="Straight Arrow Connector 11">
            <a:extLst>
              <a:ext uri="{FF2B5EF4-FFF2-40B4-BE49-F238E27FC236}">
                <a16:creationId xmlns:a16="http://schemas.microsoft.com/office/drawing/2014/main" id="{466D4910-B5E2-F1D3-4979-ED00125B5E59}"/>
              </a:ext>
            </a:extLst>
          </p:cNvPr>
          <p:cNvCxnSpPr/>
          <p:nvPr/>
        </p:nvCxnSpPr>
        <p:spPr bwMode="auto">
          <a:xfrm flipH="1">
            <a:off x="2051720" y="2129371"/>
            <a:ext cx="8833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9" name="TextBox 8">
            <a:extLst>
              <a:ext uri="{FF2B5EF4-FFF2-40B4-BE49-F238E27FC236}">
                <a16:creationId xmlns:a16="http://schemas.microsoft.com/office/drawing/2014/main" id="{F8EE7C25-FD16-A2CD-86E1-6B1C25EAA5FA}"/>
              </a:ext>
            </a:extLst>
          </p:cNvPr>
          <p:cNvSpPr txBox="1"/>
          <p:nvPr/>
        </p:nvSpPr>
        <p:spPr>
          <a:xfrm>
            <a:off x="1951303" y="3651870"/>
            <a:ext cx="1762765" cy="338554"/>
          </a:xfrm>
          <a:prstGeom prst="rect">
            <a:avLst/>
          </a:prstGeom>
          <a:solidFill>
            <a:srgbClr val="FFFF00"/>
          </a:solidFill>
          <a:ln>
            <a:solidFill>
              <a:schemeClr val="accent1"/>
            </a:solidFill>
          </a:ln>
        </p:spPr>
        <p:txBody>
          <a:bodyPr wrap="square" rtlCol="0">
            <a:spAutoFit/>
          </a:bodyPr>
          <a:lstStyle/>
          <a:p>
            <a:pPr algn="l"/>
            <a:r>
              <a:rPr lang="en-US" sz="1600" dirty="0"/>
              <a:t>Item "Is Loanable"</a:t>
            </a:r>
          </a:p>
        </p:txBody>
      </p:sp>
      <p:cxnSp>
        <p:nvCxnSpPr>
          <p:cNvPr id="13" name="Straight Arrow Connector 12">
            <a:extLst>
              <a:ext uri="{FF2B5EF4-FFF2-40B4-BE49-F238E27FC236}">
                <a16:creationId xmlns:a16="http://schemas.microsoft.com/office/drawing/2014/main" id="{AEF8CE3C-EEF9-44B9-8D32-999DBDC03F3C}"/>
              </a:ext>
            </a:extLst>
          </p:cNvPr>
          <p:cNvCxnSpPr>
            <a:cxnSpLocks/>
            <a:stCxn id="9" idx="3"/>
          </p:cNvCxnSpPr>
          <p:nvPr/>
        </p:nvCxnSpPr>
        <p:spPr bwMode="auto">
          <a:xfrm>
            <a:off x="3714068" y="3821147"/>
            <a:ext cx="471498" cy="1083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40751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C9A2B3-9352-ECD1-96C7-EEB6D7B60F20}"/>
              </a:ext>
            </a:extLst>
          </p:cNvPr>
          <p:cNvPicPr>
            <a:picLocks noChangeAspect="1"/>
          </p:cNvPicPr>
          <p:nvPr/>
        </p:nvPicPr>
        <p:blipFill>
          <a:blip r:embed="rId2"/>
          <a:stretch>
            <a:fillRect/>
          </a:stretch>
        </p:blipFill>
        <p:spPr>
          <a:xfrm>
            <a:off x="0" y="1348215"/>
            <a:ext cx="9144000" cy="33991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46479"/>
            <a:ext cx="8424936" cy="643575"/>
          </a:xfrm>
        </p:spPr>
        <p:txBody>
          <a:bodyPr>
            <a:normAutofit/>
          </a:bodyPr>
          <a:lstStyle/>
          <a:p>
            <a:pPr>
              <a:lnSpc>
                <a:spcPct val="90000"/>
              </a:lnSpc>
            </a:pPr>
            <a:r>
              <a:rPr lang="en-US" sz="2000" b="0" dirty="0">
                <a:solidFill>
                  <a:srgbClr val="3E4C56"/>
                </a:solidFill>
              </a:rPr>
              <a:t>We also create a Terms </a:t>
            </a:r>
            <a:r>
              <a:rPr lang="en-US" sz="2000" dirty="0">
                <a:solidFill>
                  <a:srgbClr val="3E4C56"/>
                </a:solidFill>
              </a:rPr>
              <a:t>of Use called "4 Day Loan" and use the </a:t>
            </a:r>
            <a:r>
              <a:rPr lang="en-US" sz="2000" b="0" dirty="0">
                <a:solidFill>
                  <a:srgbClr val="3E4C56"/>
                </a:solidFill>
              </a:rPr>
              <a:t>policy "4 Day Loan" which we created a few moments ago.</a:t>
            </a:r>
          </a:p>
        </p:txBody>
      </p:sp>
      <p:sp>
        <p:nvSpPr>
          <p:cNvPr id="2" name="TextBox 1">
            <a:extLst>
              <a:ext uri="{FF2B5EF4-FFF2-40B4-BE49-F238E27FC236}">
                <a16:creationId xmlns:a16="http://schemas.microsoft.com/office/drawing/2014/main" id="{EDDB6106-D013-39A0-1DC7-EC57144F622A}"/>
              </a:ext>
            </a:extLst>
          </p:cNvPr>
          <p:cNvSpPr txBox="1"/>
          <p:nvPr/>
        </p:nvSpPr>
        <p:spPr>
          <a:xfrm>
            <a:off x="4571999" y="2527114"/>
            <a:ext cx="4248473" cy="584775"/>
          </a:xfrm>
          <a:prstGeom prst="rect">
            <a:avLst/>
          </a:prstGeom>
          <a:solidFill>
            <a:srgbClr val="FFFF00"/>
          </a:solidFill>
          <a:ln>
            <a:solidFill>
              <a:schemeClr val="accent1"/>
            </a:solidFill>
          </a:ln>
        </p:spPr>
        <p:txBody>
          <a:bodyPr wrap="square" rtlCol="0">
            <a:spAutoFit/>
          </a:bodyPr>
          <a:lstStyle/>
          <a:p>
            <a:pPr algn="l"/>
            <a:r>
              <a:rPr lang="en-US" sz="1600" dirty="0"/>
              <a:t>Here we have chosen (from a pull-down box) the policy which we previously built and defined</a:t>
            </a:r>
          </a:p>
        </p:txBody>
      </p:sp>
      <p:cxnSp>
        <p:nvCxnSpPr>
          <p:cNvPr id="5" name="Straight Connector 4">
            <a:extLst>
              <a:ext uri="{FF2B5EF4-FFF2-40B4-BE49-F238E27FC236}">
                <a16:creationId xmlns:a16="http://schemas.microsoft.com/office/drawing/2014/main" id="{AB61AF85-16DC-3DA1-6196-AEB2888B9091}"/>
              </a:ext>
            </a:extLst>
          </p:cNvPr>
          <p:cNvCxnSpPr>
            <a:cxnSpLocks/>
          </p:cNvCxnSpPr>
          <p:nvPr/>
        </p:nvCxnSpPr>
        <p:spPr bwMode="auto">
          <a:xfrm flipV="1">
            <a:off x="6311315" y="3111889"/>
            <a:ext cx="8097" cy="1260061"/>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6" name="Straight Arrow Connector 5">
            <a:extLst>
              <a:ext uri="{FF2B5EF4-FFF2-40B4-BE49-F238E27FC236}">
                <a16:creationId xmlns:a16="http://schemas.microsoft.com/office/drawing/2014/main" id="{6B191D69-8E40-2622-2F17-B19CBA5CD0EF}"/>
              </a:ext>
            </a:extLst>
          </p:cNvPr>
          <p:cNvCxnSpPr/>
          <p:nvPr/>
        </p:nvCxnSpPr>
        <p:spPr bwMode="auto">
          <a:xfrm flipH="1">
            <a:off x="5436096" y="4367144"/>
            <a:ext cx="8833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1" name="TextBox 10">
            <a:extLst>
              <a:ext uri="{FF2B5EF4-FFF2-40B4-BE49-F238E27FC236}">
                <a16:creationId xmlns:a16="http://schemas.microsoft.com/office/drawing/2014/main" id="{37757131-0D22-CB32-0429-C8594C5B09ED}"/>
              </a:ext>
            </a:extLst>
          </p:cNvPr>
          <p:cNvSpPr txBox="1"/>
          <p:nvPr/>
        </p:nvSpPr>
        <p:spPr>
          <a:xfrm>
            <a:off x="2935036" y="1753255"/>
            <a:ext cx="2501060" cy="584775"/>
          </a:xfrm>
          <a:prstGeom prst="rect">
            <a:avLst/>
          </a:prstGeom>
          <a:solidFill>
            <a:srgbClr val="FFFF00"/>
          </a:solidFill>
          <a:ln>
            <a:solidFill>
              <a:schemeClr val="accent1"/>
            </a:solidFill>
          </a:ln>
        </p:spPr>
        <p:txBody>
          <a:bodyPr wrap="square" rtlCol="0">
            <a:spAutoFit/>
          </a:bodyPr>
          <a:lstStyle/>
          <a:p>
            <a:pPr algn="l"/>
            <a:r>
              <a:rPr lang="en-US" sz="1600" dirty="0"/>
              <a:t>We have named the Terms of Use "Four Day Loan"</a:t>
            </a:r>
          </a:p>
        </p:txBody>
      </p:sp>
      <p:cxnSp>
        <p:nvCxnSpPr>
          <p:cNvPr id="12" name="Straight Arrow Connector 11">
            <a:extLst>
              <a:ext uri="{FF2B5EF4-FFF2-40B4-BE49-F238E27FC236}">
                <a16:creationId xmlns:a16="http://schemas.microsoft.com/office/drawing/2014/main" id="{466D4910-B5E2-F1D3-4979-ED00125B5E59}"/>
              </a:ext>
            </a:extLst>
          </p:cNvPr>
          <p:cNvCxnSpPr/>
          <p:nvPr/>
        </p:nvCxnSpPr>
        <p:spPr bwMode="auto">
          <a:xfrm flipH="1">
            <a:off x="2051720" y="2157922"/>
            <a:ext cx="8833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9" name="TextBox 8">
            <a:extLst>
              <a:ext uri="{FF2B5EF4-FFF2-40B4-BE49-F238E27FC236}">
                <a16:creationId xmlns:a16="http://schemas.microsoft.com/office/drawing/2014/main" id="{FCF3C9C2-DE69-7063-3341-670633932032}"/>
              </a:ext>
            </a:extLst>
          </p:cNvPr>
          <p:cNvSpPr txBox="1"/>
          <p:nvPr/>
        </p:nvSpPr>
        <p:spPr>
          <a:xfrm>
            <a:off x="1951303" y="3651870"/>
            <a:ext cx="1762765" cy="338554"/>
          </a:xfrm>
          <a:prstGeom prst="rect">
            <a:avLst/>
          </a:prstGeom>
          <a:solidFill>
            <a:srgbClr val="FFFF00"/>
          </a:solidFill>
          <a:ln>
            <a:solidFill>
              <a:schemeClr val="accent1"/>
            </a:solidFill>
          </a:ln>
        </p:spPr>
        <p:txBody>
          <a:bodyPr wrap="square" rtlCol="0">
            <a:spAutoFit/>
          </a:bodyPr>
          <a:lstStyle/>
          <a:p>
            <a:pPr algn="l"/>
            <a:r>
              <a:rPr lang="en-US" sz="1600" dirty="0"/>
              <a:t>Item "Is Loanable"</a:t>
            </a:r>
          </a:p>
        </p:txBody>
      </p:sp>
      <p:cxnSp>
        <p:nvCxnSpPr>
          <p:cNvPr id="13" name="Straight Arrow Connector 12">
            <a:extLst>
              <a:ext uri="{FF2B5EF4-FFF2-40B4-BE49-F238E27FC236}">
                <a16:creationId xmlns:a16="http://schemas.microsoft.com/office/drawing/2014/main" id="{A871123C-C0A0-5596-3D25-A4D5E334B57D}"/>
              </a:ext>
            </a:extLst>
          </p:cNvPr>
          <p:cNvCxnSpPr>
            <a:cxnSpLocks/>
            <a:stCxn id="9" idx="3"/>
          </p:cNvCxnSpPr>
          <p:nvPr/>
        </p:nvCxnSpPr>
        <p:spPr bwMode="auto">
          <a:xfrm>
            <a:off x="3714068" y="3821147"/>
            <a:ext cx="471498" cy="1083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1939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2672" y="771551"/>
            <a:ext cx="8964488" cy="801495"/>
          </a:xfrm>
        </p:spPr>
        <p:txBody>
          <a:bodyPr>
            <a:normAutofit/>
          </a:bodyPr>
          <a:lstStyle/>
          <a:p>
            <a:r>
              <a:rPr lang="en-US" sz="2000" dirty="0"/>
              <a:t>We will also create </a:t>
            </a:r>
            <a:r>
              <a:rPr lang="en-US" sz="2000" dirty="0">
                <a:solidFill>
                  <a:srgbClr val="3E4C56"/>
                </a:solidFill>
              </a:rPr>
              <a:t>a third terms of use for type Loan which is called "Not for loan".</a:t>
            </a:r>
          </a:p>
          <a:p>
            <a:endParaRPr lang="en-US" sz="2000" dirty="0"/>
          </a:p>
        </p:txBody>
      </p:sp>
      <p:pic>
        <p:nvPicPr>
          <p:cNvPr id="9" name="Picture 8">
            <a:extLst>
              <a:ext uri="{FF2B5EF4-FFF2-40B4-BE49-F238E27FC236}">
                <a16:creationId xmlns:a16="http://schemas.microsoft.com/office/drawing/2014/main" id="{A37297CA-0F69-D9C8-EBC7-D952D36CEBCC}"/>
              </a:ext>
            </a:extLst>
          </p:cNvPr>
          <p:cNvPicPr>
            <a:picLocks noChangeAspect="1"/>
          </p:cNvPicPr>
          <p:nvPr/>
        </p:nvPicPr>
        <p:blipFill>
          <a:blip r:embed="rId2"/>
          <a:stretch>
            <a:fillRect/>
          </a:stretch>
        </p:blipFill>
        <p:spPr>
          <a:xfrm>
            <a:off x="0" y="1275606"/>
            <a:ext cx="9144000" cy="3440499"/>
          </a:xfrm>
          <a:prstGeom prst="rect">
            <a:avLst/>
          </a:prstGeom>
          <a:ln>
            <a:solidFill>
              <a:schemeClr val="accent1"/>
            </a:solidFill>
          </a:ln>
        </p:spPr>
      </p:pic>
      <p:sp>
        <p:nvSpPr>
          <p:cNvPr id="10" name="Rectangle 9">
            <a:extLst>
              <a:ext uri="{FF2B5EF4-FFF2-40B4-BE49-F238E27FC236}">
                <a16:creationId xmlns:a16="http://schemas.microsoft.com/office/drawing/2014/main" id="{0CEC0013-2A95-DF10-9C45-2D5F3D5DFDAC}"/>
              </a:ext>
            </a:extLst>
          </p:cNvPr>
          <p:cNvSpPr/>
          <p:nvPr/>
        </p:nvSpPr>
        <p:spPr>
          <a:xfrm>
            <a:off x="755576" y="3651870"/>
            <a:ext cx="51845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6F360D-C9B1-D466-F21A-02760FD9486A}"/>
              </a:ext>
            </a:extLst>
          </p:cNvPr>
          <p:cNvSpPr/>
          <p:nvPr/>
        </p:nvSpPr>
        <p:spPr>
          <a:xfrm>
            <a:off x="827584" y="4183986"/>
            <a:ext cx="5904656" cy="259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E698B6-7626-48C8-E49E-347768CEAC29}"/>
              </a:ext>
            </a:extLst>
          </p:cNvPr>
          <p:cNvSpPr txBox="1"/>
          <p:nvPr/>
        </p:nvSpPr>
        <p:spPr>
          <a:xfrm>
            <a:off x="4572000" y="2527114"/>
            <a:ext cx="2664296" cy="338554"/>
          </a:xfrm>
          <a:prstGeom prst="rect">
            <a:avLst/>
          </a:prstGeom>
          <a:solidFill>
            <a:srgbClr val="FFFF00"/>
          </a:solidFill>
          <a:ln>
            <a:solidFill>
              <a:schemeClr val="accent1"/>
            </a:solidFill>
          </a:ln>
        </p:spPr>
        <p:txBody>
          <a:bodyPr wrap="square" rtlCol="0">
            <a:spAutoFit/>
          </a:bodyPr>
          <a:lstStyle/>
          <a:p>
            <a:pPr algn="l"/>
            <a:r>
              <a:rPr lang="en-US" sz="1600" dirty="0"/>
              <a:t>The item will not be loanable</a:t>
            </a:r>
          </a:p>
        </p:txBody>
      </p:sp>
      <p:cxnSp>
        <p:nvCxnSpPr>
          <p:cNvPr id="14" name="Straight Arrow Connector 13">
            <a:extLst>
              <a:ext uri="{FF2B5EF4-FFF2-40B4-BE49-F238E27FC236}">
                <a16:creationId xmlns:a16="http://schemas.microsoft.com/office/drawing/2014/main" id="{85223018-6F13-86F9-BA3E-D48838025BA8}"/>
              </a:ext>
            </a:extLst>
          </p:cNvPr>
          <p:cNvCxnSpPr>
            <a:cxnSpLocks/>
          </p:cNvCxnSpPr>
          <p:nvPr/>
        </p:nvCxnSpPr>
        <p:spPr bwMode="auto">
          <a:xfrm flipH="1">
            <a:off x="5848924" y="2834891"/>
            <a:ext cx="307252" cy="81697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 name="TextBox 1">
            <a:extLst>
              <a:ext uri="{FF2B5EF4-FFF2-40B4-BE49-F238E27FC236}">
                <a16:creationId xmlns:a16="http://schemas.microsoft.com/office/drawing/2014/main" id="{DE96BF68-0D04-F2A9-B91D-5342CD496CC4}"/>
              </a:ext>
            </a:extLst>
          </p:cNvPr>
          <p:cNvSpPr txBox="1"/>
          <p:nvPr/>
        </p:nvSpPr>
        <p:spPr>
          <a:xfrm>
            <a:off x="2935036" y="1753255"/>
            <a:ext cx="2501060" cy="584775"/>
          </a:xfrm>
          <a:prstGeom prst="rect">
            <a:avLst/>
          </a:prstGeom>
          <a:solidFill>
            <a:srgbClr val="FFFF00"/>
          </a:solidFill>
          <a:ln>
            <a:solidFill>
              <a:schemeClr val="accent1"/>
            </a:solidFill>
          </a:ln>
        </p:spPr>
        <p:txBody>
          <a:bodyPr wrap="square" rtlCol="0">
            <a:spAutoFit/>
          </a:bodyPr>
          <a:lstStyle/>
          <a:p>
            <a:pPr algn="l"/>
            <a:r>
              <a:rPr lang="en-US" sz="1600" dirty="0"/>
              <a:t>We have named the Terms of Use "Not For Loan"</a:t>
            </a:r>
          </a:p>
        </p:txBody>
      </p:sp>
    </p:spTree>
    <p:extLst>
      <p:ext uri="{BB962C8B-B14F-4D97-AF65-F5344CB8AC3E}">
        <p14:creationId xmlns:p14="http://schemas.microsoft.com/office/powerpoint/2010/main" val="127695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item policy</a:t>
            </a:r>
            <a:endParaRPr lang="LID4096" dirty="0"/>
          </a:p>
        </p:txBody>
      </p:sp>
    </p:spTree>
    <p:extLst>
      <p:ext uri="{BB962C8B-B14F-4D97-AF65-F5344CB8AC3E}">
        <p14:creationId xmlns:p14="http://schemas.microsoft.com/office/powerpoint/2010/main" val="4012818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item policy</a:t>
            </a:r>
          </a:p>
        </p:txBody>
      </p:sp>
      <p:pic>
        <p:nvPicPr>
          <p:cNvPr id="2" name="Picture 1">
            <a:extLst>
              <a:ext uri="{FF2B5EF4-FFF2-40B4-BE49-F238E27FC236}">
                <a16:creationId xmlns:a16="http://schemas.microsoft.com/office/drawing/2014/main" id="{3B7CCC1D-9707-8475-A65D-A757231BB05D}"/>
              </a:ext>
            </a:extLst>
          </p:cNvPr>
          <p:cNvPicPr>
            <a:picLocks noChangeAspect="1"/>
          </p:cNvPicPr>
          <p:nvPr/>
        </p:nvPicPr>
        <p:blipFill>
          <a:blip r:embed="rId2"/>
          <a:stretch>
            <a:fillRect/>
          </a:stretch>
        </p:blipFill>
        <p:spPr>
          <a:xfrm>
            <a:off x="3458146" y="1997666"/>
            <a:ext cx="1977950" cy="2970897"/>
          </a:xfrm>
          <a:prstGeom prst="rect">
            <a:avLst/>
          </a:prstGeom>
        </p:spPr>
      </p:pic>
      <p:sp>
        <p:nvSpPr>
          <p:cNvPr id="7" name="Content Placeholder 3">
            <a:extLst>
              <a:ext uri="{FF2B5EF4-FFF2-40B4-BE49-F238E27FC236}">
                <a16:creationId xmlns:a16="http://schemas.microsoft.com/office/drawing/2014/main" id="{BD172096-2F52-F3DE-04D0-A4051CBA2A99}"/>
              </a:ext>
            </a:extLst>
          </p:cNvPr>
          <p:cNvSpPr txBox="1">
            <a:spLocks/>
          </p:cNvSpPr>
          <p:nvPr/>
        </p:nvSpPr>
        <p:spPr>
          <a:xfrm>
            <a:off x="179512" y="871787"/>
            <a:ext cx="8856984" cy="20600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200" dirty="0">
                <a:solidFill>
                  <a:srgbClr val="3E4C56"/>
                </a:solidFill>
              </a:rPr>
              <a:t>Now we will make an item policy called "4 Day Loan"</a:t>
            </a:r>
          </a:p>
          <a:p>
            <a:pPr>
              <a:lnSpc>
                <a:spcPct val="90000"/>
              </a:lnSpc>
            </a:pPr>
            <a:r>
              <a:rPr lang="en-US" sz="2200" dirty="0">
                <a:solidFill>
                  <a:srgbClr val="3E4C56"/>
                </a:solidFill>
              </a:rPr>
              <a:t>Access the "Item Policy" via: Configuration &gt; Fulfillment &gt; Physical Fulfillment"</a:t>
            </a:r>
          </a:p>
        </p:txBody>
      </p:sp>
      <p:sp>
        <p:nvSpPr>
          <p:cNvPr id="8" name="Rectangle 7">
            <a:extLst>
              <a:ext uri="{FF2B5EF4-FFF2-40B4-BE49-F238E27FC236}">
                <a16:creationId xmlns:a16="http://schemas.microsoft.com/office/drawing/2014/main" id="{AACABB07-F033-0F58-A026-300F3D1BFB07}"/>
              </a:ext>
            </a:extLst>
          </p:cNvPr>
          <p:cNvSpPr/>
          <p:nvPr/>
        </p:nvSpPr>
        <p:spPr>
          <a:xfrm>
            <a:off x="3469792" y="2890517"/>
            <a:ext cx="180020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911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1739CB-C34F-561A-B208-7B51A07E8F24}"/>
              </a:ext>
            </a:extLst>
          </p:cNvPr>
          <p:cNvPicPr>
            <a:picLocks noChangeAspect="1"/>
          </p:cNvPicPr>
          <p:nvPr/>
        </p:nvPicPr>
        <p:blipFill>
          <a:blip r:embed="rId2"/>
          <a:stretch>
            <a:fillRect/>
          </a:stretch>
        </p:blipFill>
        <p:spPr>
          <a:xfrm>
            <a:off x="0" y="2037954"/>
            <a:ext cx="9144000" cy="14699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item policy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a:bodyPr>
          <a:lstStyle/>
          <a:p>
            <a:r>
              <a:rPr lang="en-US" sz="2200" dirty="0"/>
              <a:t>Add the "Item Policy" (it is also possible to edit an existing one)</a:t>
            </a:r>
          </a:p>
        </p:txBody>
      </p:sp>
      <p:sp>
        <p:nvSpPr>
          <p:cNvPr id="10" name="Rectangle 9">
            <a:extLst>
              <a:ext uri="{FF2B5EF4-FFF2-40B4-BE49-F238E27FC236}">
                <a16:creationId xmlns:a16="http://schemas.microsoft.com/office/drawing/2014/main" id="{6636D1CB-A192-D450-0379-FF4CB46B5330}"/>
              </a:ext>
            </a:extLst>
          </p:cNvPr>
          <p:cNvSpPr/>
          <p:nvPr/>
        </p:nvSpPr>
        <p:spPr>
          <a:xfrm>
            <a:off x="7668344" y="3147814"/>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86CECB-70F8-3F22-E3CF-590E320FA4AA}"/>
              </a:ext>
            </a:extLst>
          </p:cNvPr>
          <p:cNvSpPr/>
          <p:nvPr/>
        </p:nvSpPr>
        <p:spPr>
          <a:xfrm>
            <a:off x="205416" y="2049014"/>
            <a:ext cx="1368152" cy="288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D5983A8-5E07-D845-3EAF-893E31195528}"/>
              </a:ext>
            </a:extLst>
          </p:cNvPr>
          <p:cNvSpPr txBox="1"/>
          <p:nvPr/>
        </p:nvSpPr>
        <p:spPr>
          <a:xfrm>
            <a:off x="3589792" y="2224484"/>
            <a:ext cx="2232248" cy="830997"/>
          </a:xfrm>
          <a:prstGeom prst="rect">
            <a:avLst/>
          </a:prstGeom>
          <a:solidFill>
            <a:srgbClr val="FFFF00"/>
          </a:solidFill>
          <a:ln>
            <a:solidFill>
              <a:schemeClr val="tx1"/>
            </a:solidFill>
          </a:ln>
        </p:spPr>
        <p:txBody>
          <a:bodyPr wrap="square" rtlCol="0">
            <a:spAutoFit/>
          </a:bodyPr>
          <a:lstStyle/>
          <a:p>
            <a:r>
              <a:rPr lang="en-US" sz="1600" dirty="0"/>
              <a:t>Note that we are configuring on the level of the institution</a:t>
            </a:r>
          </a:p>
        </p:txBody>
      </p:sp>
      <p:cxnSp>
        <p:nvCxnSpPr>
          <p:cNvPr id="13" name="Straight Arrow Connector 12">
            <a:extLst>
              <a:ext uri="{FF2B5EF4-FFF2-40B4-BE49-F238E27FC236}">
                <a16:creationId xmlns:a16="http://schemas.microsoft.com/office/drawing/2014/main" id="{5E6BC9B8-5680-9900-49D5-01801B0CA052}"/>
              </a:ext>
            </a:extLst>
          </p:cNvPr>
          <p:cNvCxnSpPr/>
          <p:nvPr/>
        </p:nvCxnSpPr>
        <p:spPr>
          <a:xfrm flipH="1" flipV="1">
            <a:off x="1645576" y="2224484"/>
            <a:ext cx="1944216" cy="396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965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item policy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200" dirty="0"/>
              <a:t>Give the "Item Policy" a code and description</a:t>
            </a:r>
          </a:p>
        </p:txBody>
      </p:sp>
      <p:pic>
        <p:nvPicPr>
          <p:cNvPr id="5" name="Picture 4">
            <a:extLst>
              <a:ext uri="{FF2B5EF4-FFF2-40B4-BE49-F238E27FC236}">
                <a16:creationId xmlns:a16="http://schemas.microsoft.com/office/drawing/2014/main" id="{3CF4E298-6BB1-69A7-89E5-D4802AD764B0}"/>
              </a:ext>
            </a:extLst>
          </p:cNvPr>
          <p:cNvPicPr>
            <a:picLocks noChangeAspect="1"/>
          </p:cNvPicPr>
          <p:nvPr/>
        </p:nvPicPr>
        <p:blipFill>
          <a:blip r:embed="rId2"/>
          <a:stretch>
            <a:fillRect/>
          </a:stretch>
        </p:blipFill>
        <p:spPr>
          <a:xfrm>
            <a:off x="2685678" y="1707654"/>
            <a:ext cx="3772644" cy="2785952"/>
          </a:xfrm>
          <a:prstGeom prst="rect">
            <a:avLst/>
          </a:prstGeom>
          <a:ln>
            <a:solidFill>
              <a:schemeClr val="accent1"/>
            </a:solidFill>
          </a:ln>
        </p:spPr>
      </p:pic>
    </p:spTree>
    <p:extLst>
      <p:ext uri="{BB962C8B-B14F-4D97-AF65-F5344CB8AC3E}">
        <p14:creationId xmlns:p14="http://schemas.microsoft.com/office/powerpoint/2010/main" val="3861291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item policy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200" dirty="0"/>
              <a:t>Here is the "Item Policy"</a:t>
            </a:r>
          </a:p>
        </p:txBody>
      </p:sp>
      <p:pic>
        <p:nvPicPr>
          <p:cNvPr id="6" name="Picture 5">
            <a:extLst>
              <a:ext uri="{FF2B5EF4-FFF2-40B4-BE49-F238E27FC236}">
                <a16:creationId xmlns:a16="http://schemas.microsoft.com/office/drawing/2014/main" id="{B0D989C6-769F-E7DF-BD34-1D26D40AEB39}"/>
              </a:ext>
            </a:extLst>
          </p:cNvPr>
          <p:cNvPicPr>
            <a:picLocks noChangeAspect="1"/>
          </p:cNvPicPr>
          <p:nvPr/>
        </p:nvPicPr>
        <p:blipFill>
          <a:blip r:embed="rId2"/>
          <a:stretch>
            <a:fillRect/>
          </a:stretch>
        </p:blipFill>
        <p:spPr>
          <a:xfrm>
            <a:off x="0" y="1368270"/>
            <a:ext cx="9144000" cy="2406960"/>
          </a:xfrm>
          <a:prstGeom prst="rect">
            <a:avLst/>
          </a:prstGeom>
          <a:ln>
            <a:solidFill>
              <a:schemeClr val="accent1"/>
            </a:solidFill>
          </a:ln>
        </p:spPr>
      </p:pic>
    </p:spTree>
    <p:extLst>
      <p:ext uri="{BB962C8B-B14F-4D97-AF65-F5344CB8AC3E}">
        <p14:creationId xmlns:p14="http://schemas.microsoft.com/office/powerpoint/2010/main" val="3372312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Summary of definitions for loaning</a:t>
            </a:r>
            <a:endParaRPr lang="LID4096" dirty="0"/>
          </a:p>
        </p:txBody>
      </p:sp>
    </p:spTree>
    <p:extLst>
      <p:ext uri="{BB962C8B-B14F-4D97-AF65-F5344CB8AC3E}">
        <p14:creationId xmlns:p14="http://schemas.microsoft.com/office/powerpoint/2010/main" val="3785531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Summary of definitions for loaning</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4032448"/>
          </a:xfrm>
        </p:spPr>
        <p:txBody>
          <a:bodyPr>
            <a:noAutofit/>
          </a:bodyPr>
          <a:lstStyle/>
          <a:p>
            <a:r>
              <a:rPr lang="en-US" sz="2000" dirty="0">
                <a:solidFill>
                  <a:srgbClr val="3E4C56"/>
                </a:solidFill>
              </a:rPr>
              <a:t>We have three terms of use</a:t>
            </a:r>
          </a:p>
          <a:p>
            <a:endParaRPr lang="en-US" sz="2000" dirty="0">
              <a:solidFill>
                <a:srgbClr val="3E4C56"/>
              </a:solidFill>
            </a:endParaRPr>
          </a:p>
          <a:p>
            <a:pPr lvl="1">
              <a:lnSpc>
                <a:spcPct val="90000"/>
              </a:lnSpc>
            </a:pPr>
            <a:r>
              <a:rPr lang="en-US" dirty="0">
                <a:solidFill>
                  <a:srgbClr val="3E4C56"/>
                </a:solidFill>
              </a:rPr>
              <a:t>Terms of Use called </a:t>
            </a:r>
            <a:r>
              <a:rPr lang="en-US" b="0" dirty="0">
                <a:solidFill>
                  <a:srgbClr val="3E4C56"/>
                </a:solidFill>
              </a:rPr>
              <a:t>"1 Week Loan"</a:t>
            </a:r>
            <a:r>
              <a:rPr lang="en-US" dirty="0">
                <a:solidFill>
                  <a:srgbClr val="3E4C56"/>
                </a:solidFill>
              </a:rPr>
              <a:t> which uses policy of type "Due Date" called "1 Week Loan"</a:t>
            </a:r>
          </a:p>
          <a:p>
            <a:pPr marL="1200150" lvl="2" indent="-342900">
              <a:lnSpc>
                <a:spcPct val="90000"/>
              </a:lnSpc>
            </a:pPr>
            <a:endParaRPr lang="en-US" sz="2000" dirty="0">
              <a:solidFill>
                <a:srgbClr val="3E4C56"/>
              </a:solidFill>
            </a:endParaRPr>
          </a:p>
          <a:p>
            <a:pPr lvl="1">
              <a:lnSpc>
                <a:spcPct val="90000"/>
              </a:lnSpc>
            </a:pPr>
            <a:r>
              <a:rPr lang="en-US" dirty="0">
                <a:solidFill>
                  <a:srgbClr val="3E4C56"/>
                </a:solidFill>
              </a:rPr>
              <a:t>Terms of Use called "4 Day Loan" which uses policy of type "Due Date" called "4 Day Loan" </a:t>
            </a:r>
          </a:p>
          <a:p>
            <a:pPr lvl="1">
              <a:lnSpc>
                <a:spcPct val="90000"/>
              </a:lnSpc>
            </a:pPr>
            <a:endParaRPr lang="en-US" dirty="0">
              <a:solidFill>
                <a:srgbClr val="3E4C56"/>
              </a:solidFill>
            </a:endParaRPr>
          </a:p>
          <a:p>
            <a:pPr lvl="1">
              <a:lnSpc>
                <a:spcPct val="90000"/>
              </a:lnSpc>
            </a:pPr>
            <a:r>
              <a:rPr lang="en-US" dirty="0">
                <a:solidFill>
                  <a:srgbClr val="3E4C56"/>
                </a:solidFill>
              </a:rPr>
              <a:t>Terms of Use called "Not For loan" which uses policy of type "Is Loanable" called "Not For Loan"</a:t>
            </a:r>
          </a:p>
          <a:p>
            <a:pPr>
              <a:lnSpc>
                <a:spcPct val="90000"/>
              </a:lnSpc>
            </a:pPr>
            <a:endParaRPr lang="en-US" sz="2000" dirty="0">
              <a:solidFill>
                <a:srgbClr val="3E4C56"/>
              </a:solidFill>
            </a:endParaRPr>
          </a:p>
          <a:p>
            <a:pPr>
              <a:lnSpc>
                <a:spcPct val="90000"/>
              </a:lnSpc>
            </a:pPr>
            <a:r>
              <a:rPr lang="en-US" sz="2000" dirty="0">
                <a:solidFill>
                  <a:srgbClr val="3E4C56"/>
                </a:solidFill>
              </a:rPr>
              <a:t>We have an item policy called "4 Day Loan"</a:t>
            </a:r>
          </a:p>
          <a:p>
            <a:pPr marL="0" indent="0">
              <a:lnSpc>
                <a:spcPct val="90000"/>
              </a:lnSpc>
              <a:buNone/>
            </a:pPr>
            <a:endParaRPr lang="en-US" sz="2000" dirty="0">
              <a:solidFill>
                <a:srgbClr val="3E4C56"/>
              </a:solidFill>
            </a:endParaRPr>
          </a:p>
        </p:txBody>
      </p:sp>
      <p:sp>
        <p:nvSpPr>
          <p:cNvPr id="2" name="TextBox 1">
            <a:extLst>
              <a:ext uri="{FF2B5EF4-FFF2-40B4-BE49-F238E27FC236}">
                <a16:creationId xmlns:a16="http://schemas.microsoft.com/office/drawing/2014/main" id="{E0C8A633-5E00-41C2-F1A3-D6FCF18D210F}"/>
              </a:ext>
            </a:extLst>
          </p:cNvPr>
          <p:cNvSpPr txBox="1"/>
          <p:nvPr/>
        </p:nvSpPr>
        <p:spPr>
          <a:xfrm>
            <a:off x="6660232" y="915566"/>
            <a:ext cx="982208" cy="338554"/>
          </a:xfrm>
          <a:prstGeom prst="rect">
            <a:avLst/>
          </a:prstGeom>
          <a:solidFill>
            <a:srgbClr val="FFFF00"/>
          </a:solidFill>
          <a:ln>
            <a:solidFill>
              <a:schemeClr val="tx1"/>
            </a:solidFill>
          </a:ln>
        </p:spPr>
        <p:txBody>
          <a:bodyPr wrap="square" rtlCol="0">
            <a:spAutoFit/>
          </a:bodyPr>
          <a:lstStyle/>
          <a:p>
            <a:r>
              <a:rPr lang="en-US" sz="1600" dirty="0"/>
              <a:t>Summary</a:t>
            </a:r>
          </a:p>
        </p:txBody>
      </p:sp>
    </p:spTree>
    <p:extLst>
      <p:ext uri="{BB962C8B-B14F-4D97-AF65-F5344CB8AC3E}">
        <p14:creationId xmlns:p14="http://schemas.microsoft.com/office/powerpoint/2010/main" val="946172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Fulfillment Unit and Loan Rules</a:t>
            </a:r>
            <a:endParaRPr lang="LID4096" dirty="0"/>
          </a:p>
        </p:txBody>
      </p:sp>
    </p:spTree>
    <p:extLst>
      <p:ext uri="{BB962C8B-B14F-4D97-AF65-F5344CB8AC3E}">
        <p14:creationId xmlns:p14="http://schemas.microsoft.com/office/powerpoint/2010/main" val="78299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200" dirty="0"/>
              <a:t>Every location is attributed to a "Fulfillment Unit".</a:t>
            </a:r>
          </a:p>
          <a:p>
            <a:pPr>
              <a:lnSpc>
                <a:spcPct val="90000"/>
              </a:lnSpc>
            </a:pPr>
            <a:r>
              <a:rPr lang="en-US" sz="2200" dirty="0">
                <a:solidFill>
                  <a:srgbClr val="3E4C56"/>
                </a:solidFill>
              </a:rPr>
              <a:t>Access the "Fulfillment Units" via: Configuration &gt; Fulfillment &gt; Physical Fulfillment"</a:t>
            </a:r>
          </a:p>
        </p:txBody>
      </p:sp>
      <p:pic>
        <p:nvPicPr>
          <p:cNvPr id="2" name="Picture 1">
            <a:extLst>
              <a:ext uri="{FF2B5EF4-FFF2-40B4-BE49-F238E27FC236}">
                <a16:creationId xmlns:a16="http://schemas.microsoft.com/office/drawing/2014/main" id="{121A5A51-39A8-11DC-CF79-1A5A82A6A332}"/>
              </a:ext>
            </a:extLst>
          </p:cNvPr>
          <p:cNvPicPr>
            <a:picLocks noChangeAspect="1"/>
          </p:cNvPicPr>
          <p:nvPr/>
        </p:nvPicPr>
        <p:blipFill>
          <a:blip r:embed="rId2"/>
          <a:stretch>
            <a:fillRect/>
          </a:stretch>
        </p:blipFill>
        <p:spPr>
          <a:xfrm>
            <a:off x="3583025" y="1851670"/>
            <a:ext cx="1977950" cy="2970897"/>
          </a:xfrm>
          <a:prstGeom prst="rect">
            <a:avLst/>
          </a:prstGeom>
        </p:spPr>
      </p:pic>
      <p:sp>
        <p:nvSpPr>
          <p:cNvPr id="5" name="Rectangle 4">
            <a:extLst>
              <a:ext uri="{FF2B5EF4-FFF2-40B4-BE49-F238E27FC236}">
                <a16:creationId xmlns:a16="http://schemas.microsoft.com/office/drawing/2014/main" id="{CFE192A3-6F8D-3DC5-BA13-8C9587A381F2}"/>
              </a:ext>
            </a:extLst>
          </p:cNvPr>
          <p:cNvSpPr/>
          <p:nvPr/>
        </p:nvSpPr>
        <p:spPr>
          <a:xfrm>
            <a:off x="3635896" y="2090747"/>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455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10D38B-CEF4-B320-71B7-0301747BF4C5}"/>
              </a:ext>
            </a:extLst>
          </p:cNvPr>
          <p:cNvPicPr>
            <a:picLocks noChangeAspect="1"/>
          </p:cNvPicPr>
          <p:nvPr/>
        </p:nvPicPr>
        <p:blipFill>
          <a:blip r:embed="rId2"/>
          <a:stretch>
            <a:fillRect/>
          </a:stretch>
        </p:blipFill>
        <p:spPr>
          <a:xfrm>
            <a:off x="0" y="1554274"/>
            <a:ext cx="9144000" cy="27456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200" dirty="0"/>
              <a:t>We will now look at the "Fulfillment Unit" called "Regular Location Circulating Material".</a:t>
            </a:r>
            <a:endParaRPr lang="en-US" sz="2200" dirty="0">
              <a:solidFill>
                <a:srgbClr val="3E4C56"/>
              </a:solidFill>
            </a:endParaRPr>
          </a:p>
        </p:txBody>
      </p:sp>
      <p:sp>
        <p:nvSpPr>
          <p:cNvPr id="5" name="Rectangle 4">
            <a:extLst>
              <a:ext uri="{FF2B5EF4-FFF2-40B4-BE49-F238E27FC236}">
                <a16:creationId xmlns:a16="http://schemas.microsoft.com/office/drawing/2014/main" id="{CFE192A3-6F8D-3DC5-BA13-8C9587A381F2}"/>
              </a:ext>
            </a:extLst>
          </p:cNvPr>
          <p:cNvSpPr/>
          <p:nvPr/>
        </p:nvSpPr>
        <p:spPr>
          <a:xfrm>
            <a:off x="1403648" y="2498751"/>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3A5C4-C990-D5F7-0EB0-656AE9B3BC90}"/>
              </a:ext>
            </a:extLst>
          </p:cNvPr>
          <p:cNvSpPr/>
          <p:nvPr/>
        </p:nvSpPr>
        <p:spPr>
          <a:xfrm>
            <a:off x="7956376" y="2723461"/>
            <a:ext cx="432048" cy="208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51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This presentation will:</a:t>
            </a:r>
          </a:p>
          <a:p>
            <a:endParaRPr lang="en-US" sz="2000" dirty="0"/>
          </a:p>
          <a:p>
            <a:pPr lvl="1"/>
            <a:r>
              <a:rPr lang="en-US" dirty="0"/>
              <a:t>Explain the general components of setting up specific physical fulfillment (circulation) policies regarding the loaning and requesting of physical items</a:t>
            </a:r>
          </a:p>
          <a:p>
            <a:pPr lvl="1"/>
            <a:endParaRPr lang="en-US" dirty="0"/>
          </a:p>
          <a:p>
            <a:pPr lvl="1"/>
            <a:r>
              <a:rPr lang="en-US" dirty="0"/>
              <a:t>Make, show and use specific examples of items which (depending on the patron group, item location and item policy)</a:t>
            </a:r>
          </a:p>
          <a:p>
            <a:pPr lvl="2"/>
            <a:r>
              <a:rPr lang="en-US" sz="2000" dirty="0"/>
              <a:t>May or may not be loaned</a:t>
            </a:r>
          </a:p>
          <a:p>
            <a:pPr lvl="2"/>
            <a:r>
              <a:rPr lang="en-US" sz="2000" dirty="0"/>
              <a:t>May or may not be requested (physical item request)</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5" name="Rectangle 4">
            <a:extLst>
              <a:ext uri="{FF2B5EF4-FFF2-40B4-BE49-F238E27FC236}">
                <a16:creationId xmlns:a16="http://schemas.microsoft.com/office/drawing/2014/main" id="{CFE192A3-6F8D-3DC5-BA13-8C9587A381F2}"/>
              </a:ext>
            </a:extLst>
          </p:cNvPr>
          <p:cNvSpPr/>
          <p:nvPr/>
        </p:nvSpPr>
        <p:spPr>
          <a:xfrm>
            <a:off x="1403648" y="2498751"/>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3A5C4-C990-D5F7-0EB0-656AE9B3BC90}"/>
              </a:ext>
            </a:extLst>
          </p:cNvPr>
          <p:cNvSpPr/>
          <p:nvPr/>
        </p:nvSpPr>
        <p:spPr>
          <a:xfrm>
            <a:off x="7956376" y="2723461"/>
            <a:ext cx="432048" cy="208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BA31B1-0F4E-A660-1CCB-01DA1155A8FB}"/>
              </a:ext>
            </a:extLst>
          </p:cNvPr>
          <p:cNvPicPr>
            <a:picLocks noChangeAspect="1"/>
          </p:cNvPicPr>
          <p:nvPr/>
        </p:nvPicPr>
        <p:blipFill>
          <a:blip r:embed="rId2"/>
          <a:stretch>
            <a:fillRect/>
          </a:stretch>
        </p:blipFill>
        <p:spPr>
          <a:xfrm>
            <a:off x="0" y="1006581"/>
            <a:ext cx="9144000" cy="3509385"/>
          </a:xfrm>
          <a:prstGeom prst="rect">
            <a:avLst/>
          </a:prstGeom>
          <a:ln>
            <a:solidFill>
              <a:schemeClr val="accent1"/>
            </a:solidFill>
          </a:ln>
        </p:spPr>
      </p:pic>
      <p:sp>
        <p:nvSpPr>
          <p:cNvPr id="7" name="TextBox 6">
            <a:extLst>
              <a:ext uri="{FF2B5EF4-FFF2-40B4-BE49-F238E27FC236}">
                <a16:creationId xmlns:a16="http://schemas.microsoft.com/office/drawing/2014/main" id="{F4A86758-8FB7-1DD7-E6EF-6A470A0B5F84}"/>
              </a:ext>
            </a:extLst>
          </p:cNvPr>
          <p:cNvSpPr txBox="1"/>
          <p:nvPr/>
        </p:nvSpPr>
        <p:spPr>
          <a:xfrm>
            <a:off x="3563888" y="843558"/>
            <a:ext cx="4680520" cy="830997"/>
          </a:xfrm>
          <a:prstGeom prst="rect">
            <a:avLst/>
          </a:prstGeom>
          <a:solidFill>
            <a:srgbClr val="FFFF00"/>
          </a:solidFill>
          <a:ln>
            <a:solidFill>
              <a:schemeClr val="accent1"/>
            </a:solidFill>
          </a:ln>
        </p:spPr>
        <p:txBody>
          <a:bodyPr wrap="square" rtlCol="0">
            <a:spAutoFit/>
          </a:bodyPr>
          <a:lstStyle/>
          <a:p>
            <a:r>
              <a:rPr lang="en-US" sz="1600" dirty="0"/>
              <a:t>The "Fulfillment Unit" called "Regular Location Circulating Material" includes (among others) the two locations which we plan to use in our example</a:t>
            </a:r>
          </a:p>
        </p:txBody>
      </p:sp>
      <p:sp>
        <p:nvSpPr>
          <p:cNvPr id="8" name="Rectangle 7">
            <a:extLst>
              <a:ext uri="{FF2B5EF4-FFF2-40B4-BE49-F238E27FC236}">
                <a16:creationId xmlns:a16="http://schemas.microsoft.com/office/drawing/2014/main" id="{32467BED-BCE8-6FBA-ACDF-7930F4B717C7}"/>
              </a:ext>
            </a:extLst>
          </p:cNvPr>
          <p:cNvSpPr/>
          <p:nvPr/>
        </p:nvSpPr>
        <p:spPr>
          <a:xfrm>
            <a:off x="1043608" y="1419622"/>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8D8CF1-92D2-DC7A-1328-62CB89085624}"/>
              </a:ext>
            </a:extLst>
          </p:cNvPr>
          <p:cNvSpPr/>
          <p:nvPr/>
        </p:nvSpPr>
        <p:spPr>
          <a:xfrm>
            <a:off x="1259632" y="3723878"/>
            <a:ext cx="43204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FB24E6-E403-38AB-0AF9-D94867BE2655}"/>
              </a:ext>
            </a:extLst>
          </p:cNvPr>
          <p:cNvSpPr/>
          <p:nvPr/>
        </p:nvSpPr>
        <p:spPr>
          <a:xfrm>
            <a:off x="1259632" y="4027278"/>
            <a:ext cx="43204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029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72C4B5-3462-7A65-0763-5CCEA770A9BE}"/>
              </a:ext>
            </a:extLst>
          </p:cNvPr>
          <p:cNvPicPr>
            <a:picLocks noChangeAspect="1"/>
          </p:cNvPicPr>
          <p:nvPr/>
        </p:nvPicPr>
        <p:blipFill>
          <a:blip r:embed="rId2"/>
          <a:stretch>
            <a:fillRect/>
          </a:stretch>
        </p:blipFill>
        <p:spPr>
          <a:xfrm>
            <a:off x="0" y="987574"/>
            <a:ext cx="9144000" cy="35000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5" name="Rectangle 4">
            <a:extLst>
              <a:ext uri="{FF2B5EF4-FFF2-40B4-BE49-F238E27FC236}">
                <a16:creationId xmlns:a16="http://schemas.microsoft.com/office/drawing/2014/main" id="{CFE192A3-6F8D-3DC5-BA13-8C9587A381F2}"/>
              </a:ext>
            </a:extLst>
          </p:cNvPr>
          <p:cNvSpPr/>
          <p:nvPr/>
        </p:nvSpPr>
        <p:spPr>
          <a:xfrm>
            <a:off x="7357260" y="1743553"/>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3A5C4-C990-D5F7-0EB0-656AE9B3BC90}"/>
              </a:ext>
            </a:extLst>
          </p:cNvPr>
          <p:cNvSpPr/>
          <p:nvPr/>
        </p:nvSpPr>
        <p:spPr>
          <a:xfrm>
            <a:off x="7956376" y="3363838"/>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FF26013-836B-EB38-2845-C50234951E87}"/>
              </a:ext>
            </a:extLst>
          </p:cNvPr>
          <p:cNvSpPr txBox="1"/>
          <p:nvPr/>
        </p:nvSpPr>
        <p:spPr>
          <a:xfrm>
            <a:off x="3563888" y="843558"/>
            <a:ext cx="3672408" cy="584775"/>
          </a:xfrm>
          <a:prstGeom prst="rect">
            <a:avLst/>
          </a:prstGeom>
          <a:solidFill>
            <a:srgbClr val="FFFF00"/>
          </a:solidFill>
          <a:ln>
            <a:solidFill>
              <a:schemeClr val="accent1"/>
            </a:solidFill>
          </a:ln>
        </p:spPr>
        <p:txBody>
          <a:bodyPr wrap="square" rtlCol="0">
            <a:spAutoFit/>
          </a:bodyPr>
          <a:lstStyle/>
          <a:p>
            <a:r>
              <a:rPr lang="en-US" sz="1600" dirty="0"/>
              <a:t>Locations can be added to and removed from the "Fulfillment Unit"</a:t>
            </a:r>
          </a:p>
        </p:txBody>
      </p:sp>
      <p:sp>
        <p:nvSpPr>
          <p:cNvPr id="12" name="Rectangle 11">
            <a:extLst>
              <a:ext uri="{FF2B5EF4-FFF2-40B4-BE49-F238E27FC236}">
                <a16:creationId xmlns:a16="http://schemas.microsoft.com/office/drawing/2014/main" id="{3C07D63F-549E-89F0-A0B7-AC1D6A450C56}"/>
              </a:ext>
            </a:extLst>
          </p:cNvPr>
          <p:cNvSpPr/>
          <p:nvPr/>
        </p:nvSpPr>
        <p:spPr>
          <a:xfrm>
            <a:off x="1043608" y="1419622"/>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499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839D7B-711B-BC07-A2A7-C97A3FACD860}"/>
              </a:ext>
            </a:extLst>
          </p:cNvPr>
          <p:cNvPicPr>
            <a:picLocks noChangeAspect="1"/>
          </p:cNvPicPr>
          <p:nvPr/>
        </p:nvPicPr>
        <p:blipFill>
          <a:blip r:embed="rId2"/>
          <a:stretch>
            <a:fillRect/>
          </a:stretch>
        </p:blipFill>
        <p:spPr>
          <a:xfrm>
            <a:off x="391253" y="1221071"/>
            <a:ext cx="8576481" cy="34214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pPr>
              <a:lnSpc>
                <a:spcPct val="90000"/>
              </a:lnSpc>
            </a:pPr>
            <a:r>
              <a:rPr lang="en-US" sz="2000" b="0" dirty="0">
                <a:solidFill>
                  <a:srgbClr val="3E4C56"/>
                </a:solidFill>
              </a:rPr>
              <a:t>In the "Fulfillment Unit Rules</a:t>
            </a:r>
            <a:r>
              <a:rPr lang="en-US" sz="2000" dirty="0">
                <a:solidFill>
                  <a:srgbClr val="3E4C56"/>
                </a:solidFill>
              </a:rPr>
              <a:t>" tab we will add a rule.</a:t>
            </a:r>
            <a:endParaRPr lang="en-US" sz="2000" b="0" dirty="0">
              <a:solidFill>
                <a:srgbClr val="3E4C56"/>
              </a:solidFill>
            </a:endParaRPr>
          </a:p>
        </p:txBody>
      </p:sp>
      <p:sp>
        <p:nvSpPr>
          <p:cNvPr id="5" name="Rectangle 4">
            <a:extLst>
              <a:ext uri="{FF2B5EF4-FFF2-40B4-BE49-F238E27FC236}">
                <a16:creationId xmlns:a16="http://schemas.microsoft.com/office/drawing/2014/main" id="{CFE192A3-6F8D-3DC5-BA13-8C9587A381F2}"/>
              </a:ext>
            </a:extLst>
          </p:cNvPr>
          <p:cNvSpPr/>
          <p:nvPr/>
        </p:nvSpPr>
        <p:spPr>
          <a:xfrm>
            <a:off x="2555776" y="1635646"/>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3A5C4-C990-D5F7-0EB0-656AE9B3BC90}"/>
              </a:ext>
            </a:extLst>
          </p:cNvPr>
          <p:cNvSpPr/>
          <p:nvPr/>
        </p:nvSpPr>
        <p:spPr>
          <a:xfrm>
            <a:off x="7668344" y="2498271"/>
            <a:ext cx="576064" cy="278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A1FCCD-13AF-3739-CEF7-F7349E6D8AE7}"/>
              </a:ext>
            </a:extLst>
          </p:cNvPr>
          <p:cNvSpPr txBox="1"/>
          <p:nvPr/>
        </p:nvSpPr>
        <p:spPr>
          <a:xfrm>
            <a:off x="3877824" y="2139702"/>
            <a:ext cx="2448272" cy="584775"/>
          </a:xfrm>
          <a:prstGeom prst="rect">
            <a:avLst/>
          </a:prstGeom>
          <a:solidFill>
            <a:srgbClr val="FFFF00"/>
          </a:solidFill>
          <a:ln>
            <a:solidFill>
              <a:schemeClr val="accent1"/>
            </a:solidFill>
          </a:ln>
        </p:spPr>
        <p:txBody>
          <a:bodyPr wrap="square" rtlCol="0">
            <a:spAutoFit/>
          </a:bodyPr>
          <a:lstStyle/>
          <a:p>
            <a:r>
              <a:rPr lang="en-US" sz="1600" dirty="0"/>
              <a:t>Note that we are adding a rule of type "Loan"</a:t>
            </a:r>
          </a:p>
        </p:txBody>
      </p:sp>
      <p:cxnSp>
        <p:nvCxnSpPr>
          <p:cNvPr id="8" name="Straight Arrow Connector 7">
            <a:extLst>
              <a:ext uri="{FF2B5EF4-FFF2-40B4-BE49-F238E27FC236}">
                <a16:creationId xmlns:a16="http://schemas.microsoft.com/office/drawing/2014/main" id="{DF508D2A-4DC3-21EC-9FDD-27C58233CB06}"/>
              </a:ext>
            </a:extLst>
          </p:cNvPr>
          <p:cNvCxnSpPr/>
          <p:nvPr/>
        </p:nvCxnSpPr>
        <p:spPr>
          <a:xfrm flipH="1" flipV="1">
            <a:off x="1691680" y="2067694"/>
            <a:ext cx="2160240" cy="3503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63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88431"/>
          </a:xfrm>
        </p:spPr>
        <p:txBody>
          <a:bodyPr>
            <a:noAutofit/>
          </a:bodyPr>
          <a:lstStyle/>
          <a:p>
            <a:pPr>
              <a:lnSpc>
                <a:spcPct val="90000"/>
              </a:lnSpc>
            </a:pPr>
            <a:r>
              <a:rPr lang="en-US" sz="2000" b="0" dirty="0">
                <a:solidFill>
                  <a:srgbClr val="3E4C56"/>
                </a:solidFill>
              </a:rPr>
              <a:t>Our rule will define as follows:</a:t>
            </a:r>
          </a:p>
          <a:p>
            <a:pPr>
              <a:lnSpc>
                <a:spcPct val="90000"/>
              </a:lnSpc>
            </a:pPr>
            <a:r>
              <a:rPr lang="en-US" sz="2000" b="0" dirty="0">
                <a:solidFill>
                  <a:srgbClr val="3E4C56"/>
                </a:solidFill>
              </a:rPr>
              <a:t>If the location equals one of the following:</a:t>
            </a:r>
          </a:p>
          <a:p>
            <a:pPr lvl="1">
              <a:lnSpc>
                <a:spcPct val="90000"/>
              </a:lnSpc>
            </a:pPr>
            <a:r>
              <a:rPr lang="en-US" b="0" dirty="0">
                <a:solidFill>
                  <a:srgbClr val="3E4C56"/>
                </a:solidFill>
              </a:rPr>
              <a:t>"Education" library "Education Teaching Center" location (UEDUC:ETC)</a:t>
            </a:r>
          </a:p>
          <a:p>
            <a:pPr lvl="1">
              <a:lnSpc>
                <a:spcPct val="90000"/>
              </a:lnSpc>
            </a:pPr>
            <a:r>
              <a:rPr lang="en-US" b="0" dirty="0">
                <a:solidFill>
                  <a:srgbClr val="3E4C56"/>
                </a:solidFill>
              </a:rPr>
              <a:t>"Education" library "Curriculum Lab" location (UEDUC:CRLAB)</a:t>
            </a:r>
          </a:p>
          <a:p>
            <a:pPr>
              <a:lnSpc>
                <a:spcPct val="90000"/>
              </a:lnSpc>
            </a:pPr>
            <a:r>
              <a:rPr lang="en-US" sz="2000" b="0" dirty="0">
                <a:solidFill>
                  <a:srgbClr val="3E4C56"/>
                </a:solidFill>
              </a:rPr>
              <a:t>Then the item will be loanable for one week</a:t>
            </a:r>
          </a:p>
          <a:p>
            <a:pPr>
              <a:lnSpc>
                <a:spcPct val="90000"/>
              </a:lnSpc>
            </a:pPr>
            <a:endParaRPr lang="en-US" sz="2000" b="0" dirty="0">
              <a:solidFill>
                <a:srgbClr val="3E4C56"/>
              </a:solidFill>
            </a:endParaRPr>
          </a:p>
          <a:p>
            <a:pPr>
              <a:lnSpc>
                <a:spcPct val="90000"/>
              </a:lnSpc>
            </a:pPr>
            <a:r>
              <a:rPr lang="en-US" sz="2000" b="0" dirty="0">
                <a:solidFill>
                  <a:srgbClr val="3E4C56"/>
                </a:solidFill>
              </a:rPr>
              <a:t>There are exceptions however:</a:t>
            </a:r>
          </a:p>
          <a:p>
            <a:pPr lvl="1">
              <a:lnSpc>
                <a:spcPct val="90000"/>
              </a:lnSpc>
            </a:pPr>
            <a:r>
              <a:rPr lang="en-US" b="0" dirty="0">
                <a:solidFill>
                  <a:srgbClr val="3E4C56"/>
                </a:solidFill>
              </a:rPr>
              <a:t>If the item has item policy "4 Day Loan" then it will be loanable for four days (instead of one week)</a:t>
            </a:r>
          </a:p>
          <a:p>
            <a:pPr lvl="1">
              <a:lnSpc>
                <a:spcPct val="90000"/>
              </a:lnSpc>
            </a:pPr>
            <a:r>
              <a:rPr lang="en-US" b="0" dirty="0">
                <a:solidFill>
                  <a:srgbClr val="3E4C56"/>
                </a:solidFill>
              </a:rPr>
              <a:t>If the patron has user group "Alumni" then he or she cannot loan an item in one of these locations.</a:t>
            </a:r>
          </a:p>
        </p:txBody>
      </p:sp>
    </p:spTree>
    <p:extLst>
      <p:ext uri="{BB962C8B-B14F-4D97-AF65-F5344CB8AC3E}">
        <p14:creationId xmlns:p14="http://schemas.microsoft.com/office/powerpoint/2010/main" val="2988611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E3F064-95C5-2AA6-3407-6BDFEDE67110}"/>
              </a:ext>
            </a:extLst>
          </p:cNvPr>
          <p:cNvPicPr>
            <a:picLocks noChangeAspect="1"/>
          </p:cNvPicPr>
          <p:nvPr/>
        </p:nvPicPr>
        <p:blipFill>
          <a:blip r:embed="rId2"/>
          <a:stretch>
            <a:fillRect/>
          </a:stretch>
        </p:blipFill>
        <p:spPr>
          <a:xfrm>
            <a:off x="0" y="1015947"/>
            <a:ext cx="9144000" cy="36440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8" name="TextBox 7">
            <a:extLst>
              <a:ext uri="{FF2B5EF4-FFF2-40B4-BE49-F238E27FC236}">
                <a16:creationId xmlns:a16="http://schemas.microsoft.com/office/drawing/2014/main" id="{D58B8DCC-8002-11FF-17A6-97945D4BD16A}"/>
              </a:ext>
            </a:extLst>
          </p:cNvPr>
          <p:cNvSpPr txBox="1"/>
          <p:nvPr/>
        </p:nvSpPr>
        <p:spPr>
          <a:xfrm>
            <a:off x="5004048" y="686556"/>
            <a:ext cx="3347864" cy="1077218"/>
          </a:xfrm>
          <a:prstGeom prst="rect">
            <a:avLst/>
          </a:prstGeom>
          <a:solidFill>
            <a:srgbClr val="FFFF00"/>
          </a:solidFill>
          <a:ln>
            <a:solidFill>
              <a:schemeClr val="accent1"/>
            </a:solidFill>
          </a:ln>
        </p:spPr>
        <p:txBody>
          <a:bodyPr wrap="square" rtlCol="0">
            <a:spAutoFit/>
          </a:bodyPr>
          <a:lstStyle/>
          <a:p>
            <a:r>
              <a:rPr lang="en-US" sz="1600" dirty="0"/>
              <a:t>We have given the fulfillment unit rule a name "Education CRLAB and ETC User Group Alumni" and corresponding description</a:t>
            </a:r>
          </a:p>
        </p:txBody>
      </p:sp>
      <p:cxnSp>
        <p:nvCxnSpPr>
          <p:cNvPr id="9" name="Straight Arrow Connector 8">
            <a:extLst>
              <a:ext uri="{FF2B5EF4-FFF2-40B4-BE49-F238E27FC236}">
                <a16:creationId xmlns:a16="http://schemas.microsoft.com/office/drawing/2014/main" id="{E3824B9D-75DD-DF05-CCA5-391C6D046ECB}"/>
              </a:ext>
            </a:extLst>
          </p:cNvPr>
          <p:cNvCxnSpPr>
            <a:cxnSpLocks/>
          </p:cNvCxnSpPr>
          <p:nvPr/>
        </p:nvCxnSpPr>
        <p:spPr>
          <a:xfrm flipH="1">
            <a:off x="3347864" y="1479535"/>
            <a:ext cx="1656184" cy="3402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69A0B70-E381-E7F3-283D-5737A18D98A4}"/>
              </a:ext>
            </a:extLst>
          </p:cNvPr>
          <p:cNvSpPr txBox="1"/>
          <p:nvPr/>
        </p:nvSpPr>
        <p:spPr>
          <a:xfrm>
            <a:off x="5292080" y="3236532"/>
            <a:ext cx="1728192" cy="584775"/>
          </a:xfrm>
          <a:prstGeom prst="rect">
            <a:avLst/>
          </a:prstGeom>
          <a:solidFill>
            <a:srgbClr val="FFFF00"/>
          </a:solidFill>
          <a:ln>
            <a:solidFill>
              <a:schemeClr val="accent1"/>
            </a:solidFill>
          </a:ln>
        </p:spPr>
        <p:txBody>
          <a:bodyPr wrap="square" rtlCol="0">
            <a:spAutoFit/>
          </a:bodyPr>
          <a:lstStyle/>
          <a:p>
            <a:r>
              <a:rPr lang="en-US" sz="1600" dirty="0"/>
              <a:t>Now we will add a parameter</a:t>
            </a:r>
          </a:p>
        </p:txBody>
      </p:sp>
      <p:cxnSp>
        <p:nvCxnSpPr>
          <p:cNvPr id="13" name="Straight Arrow Connector 12">
            <a:extLst>
              <a:ext uri="{FF2B5EF4-FFF2-40B4-BE49-F238E27FC236}">
                <a16:creationId xmlns:a16="http://schemas.microsoft.com/office/drawing/2014/main" id="{216E5A1F-A2AD-A5A1-F301-DDDD3F289CA8}"/>
              </a:ext>
            </a:extLst>
          </p:cNvPr>
          <p:cNvCxnSpPr>
            <a:cxnSpLocks/>
            <a:stCxn id="12" idx="3"/>
          </p:cNvCxnSpPr>
          <p:nvPr/>
        </p:nvCxnSpPr>
        <p:spPr>
          <a:xfrm flipV="1">
            <a:off x="7020272" y="3147814"/>
            <a:ext cx="1008112" cy="3811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048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432048"/>
          </a:xfrm>
        </p:spPr>
        <p:txBody>
          <a:bodyPr>
            <a:noAutofit/>
          </a:bodyPr>
          <a:lstStyle/>
          <a:p>
            <a:pPr>
              <a:lnSpc>
                <a:spcPct val="90000"/>
              </a:lnSpc>
            </a:pPr>
            <a:r>
              <a:rPr lang="en-US" sz="2200" b="0" dirty="0">
                <a:solidFill>
                  <a:srgbClr val="3E4C56"/>
                </a:solidFill>
              </a:rPr>
              <a:t>Here are the</a:t>
            </a:r>
            <a:r>
              <a:rPr lang="en-US" sz="2200" dirty="0">
                <a:solidFill>
                  <a:srgbClr val="3E4C56"/>
                </a:solidFill>
              </a:rPr>
              <a:t> parameters</a:t>
            </a:r>
            <a:r>
              <a:rPr lang="en-US" sz="2200" b="0" dirty="0">
                <a:solidFill>
                  <a:srgbClr val="3E4C56"/>
                </a:solidFill>
              </a:rPr>
              <a:t> which can be chosen</a:t>
            </a:r>
          </a:p>
        </p:txBody>
      </p:sp>
      <p:pic>
        <p:nvPicPr>
          <p:cNvPr id="6" name="Picture 5">
            <a:extLst>
              <a:ext uri="{FF2B5EF4-FFF2-40B4-BE49-F238E27FC236}">
                <a16:creationId xmlns:a16="http://schemas.microsoft.com/office/drawing/2014/main" id="{0EF0FDA1-97A9-C12D-6DB5-E91D3635DEA6}"/>
              </a:ext>
            </a:extLst>
          </p:cNvPr>
          <p:cNvPicPr>
            <a:picLocks noChangeAspect="1"/>
          </p:cNvPicPr>
          <p:nvPr/>
        </p:nvPicPr>
        <p:blipFill>
          <a:blip r:embed="rId2"/>
          <a:stretch>
            <a:fillRect/>
          </a:stretch>
        </p:blipFill>
        <p:spPr>
          <a:xfrm>
            <a:off x="2483768" y="1563638"/>
            <a:ext cx="4699992" cy="3058008"/>
          </a:xfrm>
          <a:prstGeom prst="rect">
            <a:avLst/>
          </a:prstGeom>
          <a:ln>
            <a:solidFill>
              <a:schemeClr val="accent1"/>
            </a:solidFill>
          </a:ln>
        </p:spPr>
      </p:pic>
    </p:spTree>
    <p:extLst>
      <p:ext uri="{BB962C8B-B14F-4D97-AF65-F5344CB8AC3E}">
        <p14:creationId xmlns:p14="http://schemas.microsoft.com/office/powerpoint/2010/main" val="1439083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432048"/>
          </a:xfrm>
        </p:spPr>
        <p:txBody>
          <a:bodyPr>
            <a:noAutofit/>
          </a:bodyPr>
          <a:lstStyle/>
          <a:p>
            <a:pPr>
              <a:lnSpc>
                <a:spcPct val="90000"/>
              </a:lnSpc>
            </a:pPr>
            <a:r>
              <a:rPr lang="en-US" sz="2200" b="0" dirty="0">
                <a:solidFill>
                  <a:srgbClr val="3E4C56"/>
                </a:solidFill>
              </a:rPr>
              <a:t>The first parameter we will choose is "patron user group = "Alumni""</a:t>
            </a:r>
          </a:p>
        </p:txBody>
      </p:sp>
      <p:pic>
        <p:nvPicPr>
          <p:cNvPr id="5" name="Picture 4">
            <a:extLst>
              <a:ext uri="{FF2B5EF4-FFF2-40B4-BE49-F238E27FC236}">
                <a16:creationId xmlns:a16="http://schemas.microsoft.com/office/drawing/2014/main" id="{C3358135-55BD-1D2B-17FA-AAD035A6A53B}"/>
              </a:ext>
            </a:extLst>
          </p:cNvPr>
          <p:cNvPicPr>
            <a:picLocks noChangeAspect="1"/>
          </p:cNvPicPr>
          <p:nvPr/>
        </p:nvPicPr>
        <p:blipFill>
          <a:blip r:embed="rId2"/>
          <a:stretch>
            <a:fillRect/>
          </a:stretch>
        </p:blipFill>
        <p:spPr>
          <a:xfrm>
            <a:off x="2123728" y="1995686"/>
            <a:ext cx="4543288" cy="2518637"/>
          </a:xfrm>
          <a:prstGeom prst="rect">
            <a:avLst/>
          </a:prstGeom>
          <a:ln>
            <a:solidFill>
              <a:schemeClr val="accent1"/>
            </a:solidFill>
          </a:ln>
        </p:spPr>
      </p:pic>
    </p:spTree>
    <p:extLst>
      <p:ext uri="{BB962C8B-B14F-4D97-AF65-F5344CB8AC3E}">
        <p14:creationId xmlns:p14="http://schemas.microsoft.com/office/powerpoint/2010/main" val="746972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792087"/>
          </a:xfrm>
        </p:spPr>
        <p:txBody>
          <a:bodyPr>
            <a:noAutofit/>
          </a:bodyPr>
          <a:lstStyle/>
          <a:p>
            <a:pPr>
              <a:lnSpc>
                <a:spcPct val="90000"/>
              </a:lnSpc>
            </a:pPr>
            <a:r>
              <a:rPr lang="en-US" sz="2000" b="0" dirty="0">
                <a:solidFill>
                  <a:srgbClr val="3E4C56"/>
                </a:solidFill>
              </a:rPr>
              <a:t>The second parameter we will choose is "Location is </a:t>
            </a:r>
            <a:r>
              <a:rPr lang="en-US" sz="2000" b="0" dirty="0" err="1">
                <a:solidFill>
                  <a:srgbClr val="3E4C56"/>
                </a:solidFill>
              </a:rPr>
              <a:t>InList</a:t>
            </a:r>
            <a:r>
              <a:rPr lang="en-US" sz="2000" b="0" dirty="0">
                <a:solidFill>
                  <a:srgbClr val="3E4C56"/>
                </a:solidFill>
              </a:rPr>
              <a:t> </a:t>
            </a:r>
            <a:r>
              <a:rPr lang="en-US" sz="2000" b="0" kern="1200" dirty="0">
                <a:solidFill>
                  <a:srgbClr val="3E4C56"/>
                </a:solidFill>
                <a:effectLst/>
                <a:ea typeface="+mn-ea"/>
                <a:cs typeface="+mn-cs"/>
              </a:rPr>
              <a:t>"Education Teaching Center" , </a:t>
            </a:r>
            <a:r>
              <a:rPr lang="en-US" sz="2000" b="0" dirty="0">
                <a:solidFill>
                  <a:srgbClr val="3E4C56"/>
                </a:solidFill>
              </a:rPr>
              <a:t>"Curriculum Lab""</a:t>
            </a:r>
          </a:p>
        </p:txBody>
      </p:sp>
      <p:pic>
        <p:nvPicPr>
          <p:cNvPr id="6" name="Picture 5">
            <a:extLst>
              <a:ext uri="{FF2B5EF4-FFF2-40B4-BE49-F238E27FC236}">
                <a16:creationId xmlns:a16="http://schemas.microsoft.com/office/drawing/2014/main" id="{C69B4C36-3A59-3AD2-D835-0EAA7ABF7E1F}"/>
              </a:ext>
            </a:extLst>
          </p:cNvPr>
          <p:cNvPicPr>
            <a:picLocks noChangeAspect="1"/>
          </p:cNvPicPr>
          <p:nvPr/>
        </p:nvPicPr>
        <p:blipFill>
          <a:blip r:embed="rId2"/>
          <a:stretch>
            <a:fillRect/>
          </a:stretch>
        </p:blipFill>
        <p:spPr>
          <a:xfrm>
            <a:off x="2174949" y="1851670"/>
            <a:ext cx="4794101" cy="2759809"/>
          </a:xfrm>
          <a:prstGeom prst="rect">
            <a:avLst/>
          </a:prstGeom>
          <a:ln>
            <a:solidFill>
              <a:schemeClr val="accent1"/>
            </a:solidFill>
          </a:ln>
        </p:spPr>
      </p:pic>
    </p:spTree>
    <p:extLst>
      <p:ext uri="{BB962C8B-B14F-4D97-AF65-F5344CB8AC3E}">
        <p14:creationId xmlns:p14="http://schemas.microsoft.com/office/powerpoint/2010/main" val="2674769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304D93-797D-2E36-2319-1E49743F3957}"/>
              </a:ext>
            </a:extLst>
          </p:cNvPr>
          <p:cNvPicPr>
            <a:picLocks noChangeAspect="1"/>
          </p:cNvPicPr>
          <p:nvPr/>
        </p:nvPicPr>
        <p:blipFill>
          <a:blip r:embed="rId2"/>
          <a:stretch>
            <a:fillRect/>
          </a:stretch>
        </p:blipFill>
        <p:spPr>
          <a:xfrm>
            <a:off x="5268" y="737962"/>
            <a:ext cx="9144000" cy="3818711"/>
          </a:xfrm>
          <a:prstGeom prst="rect">
            <a:avLst/>
          </a:prstGeom>
          <a:solidFill>
            <a:schemeClr val="bg1"/>
          </a:solidFill>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03848" y="1904397"/>
            <a:ext cx="5400600" cy="792087"/>
          </a:xfrm>
          <a:solidFill>
            <a:srgbClr val="FFFF00"/>
          </a:solidFill>
          <a:ln>
            <a:solidFill>
              <a:schemeClr val="accent1"/>
            </a:solidFill>
          </a:ln>
        </p:spPr>
        <p:txBody>
          <a:bodyPr>
            <a:noAutofit/>
          </a:bodyPr>
          <a:lstStyle/>
          <a:p>
            <a:pPr marL="0" indent="0">
              <a:lnSpc>
                <a:spcPct val="90000"/>
              </a:lnSpc>
              <a:buNone/>
            </a:pPr>
            <a:r>
              <a:rPr lang="en-US" sz="1600" b="0" dirty="0">
                <a:solidFill>
                  <a:srgbClr val="3E4C56"/>
                </a:solidFill>
              </a:rPr>
              <a:t>After adding both parameters we have chosen that when both conditions are met the Terms Of Use (which we created a few moments ago) called "Not for Loan" will be </a:t>
            </a:r>
            <a:r>
              <a:rPr lang="en-US" sz="1600" dirty="0">
                <a:solidFill>
                  <a:srgbClr val="3E4C56"/>
                </a:solidFill>
              </a:rPr>
              <a:t>used.</a:t>
            </a:r>
            <a:endParaRPr lang="en-US" sz="1600" b="0" dirty="0">
              <a:solidFill>
                <a:srgbClr val="3E4C56"/>
              </a:solidFill>
            </a:endParaRPr>
          </a:p>
        </p:txBody>
      </p:sp>
      <p:cxnSp>
        <p:nvCxnSpPr>
          <p:cNvPr id="10" name="Straight Arrow Connector 9">
            <a:extLst>
              <a:ext uri="{FF2B5EF4-FFF2-40B4-BE49-F238E27FC236}">
                <a16:creationId xmlns:a16="http://schemas.microsoft.com/office/drawing/2014/main" id="{BE642468-8C09-4C7A-9A47-BEAF0309444A}"/>
              </a:ext>
            </a:extLst>
          </p:cNvPr>
          <p:cNvCxnSpPr>
            <a:cxnSpLocks/>
          </p:cNvCxnSpPr>
          <p:nvPr/>
        </p:nvCxnSpPr>
        <p:spPr>
          <a:xfrm flipH="1">
            <a:off x="2699792" y="2696484"/>
            <a:ext cx="504056" cy="16034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0C94D917-C7F8-F29F-103E-179FF44B1FA1}"/>
              </a:ext>
            </a:extLst>
          </p:cNvPr>
          <p:cNvSpPr txBox="1">
            <a:spLocks/>
          </p:cNvSpPr>
          <p:nvPr/>
        </p:nvSpPr>
        <p:spPr>
          <a:xfrm>
            <a:off x="5921219" y="4101920"/>
            <a:ext cx="2952328" cy="396044"/>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The User Group is "Alumni"</a:t>
            </a:r>
          </a:p>
        </p:txBody>
      </p:sp>
      <p:cxnSp>
        <p:nvCxnSpPr>
          <p:cNvPr id="13" name="Straight Arrow Connector 12">
            <a:extLst>
              <a:ext uri="{FF2B5EF4-FFF2-40B4-BE49-F238E27FC236}">
                <a16:creationId xmlns:a16="http://schemas.microsoft.com/office/drawing/2014/main" id="{A290CA38-0756-ECBF-A438-8A26E45972B0}"/>
              </a:ext>
            </a:extLst>
          </p:cNvPr>
          <p:cNvCxnSpPr>
            <a:cxnSpLocks/>
          </p:cNvCxnSpPr>
          <p:nvPr/>
        </p:nvCxnSpPr>
        <p:spPr>
          <a:xfrm flipH="1" flipV="1">
            <a:off x="3635896" y="3363838"/>
            <a:ext cx="2285323" cy="8737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1642E41-E40D-08C1-CBB3-B0D3F3F4682B}"/>
              </a:ext>
            </a:extLst>
          </p:cNvPr>
          <p:cNvSpPr/>
          <p:nvPr/>
        </p:nvSpPr>
        <p:spPr>
          <a:xfrm>
            <a:off x="3203848" y="3219822"/>
            <a:ext cx="432048" cy="268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152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3240360"/>
          </a:xfrm>
        </p:spPr>
        <p:txBody>
          <a:bodyPr>
            <a:noAutofit/>
          </a:bodyPr>
          <a:lstStyle/>
          <a:p>
            <a:pPr>
              <a:lnSpc>
                <a:spcPct val="90000"/>
              </a:lnSpc>
            </a:pPr>
            <a:r>
              <a:rPr lang="en-US" sz="2200" b="0" dirty="0">
                <a:solidFill>
                  <a:srgbClr val="3E4C56"/>
                </a:solidFill>
              </a:rPr>
              <a:t>The rule we created is named </a:t>
            </a:r>
            <a:r>
              <a:rPr lang="en-US" sz="2200" dirty="0"/>
              <a:t>"Education CRLAB and ETC </a:t>
            </a:r>
            <a:r>
              <a:rPr lang="en-US" sz="2200" b="1" dirty="0"/>
              <a:t>User Group Alumni</a:t>
            </a:r>
            <a:r>
              <a:rPr lang="en-US" sz="2200" dirty="0"/>
              <a:t>" and defines that if the user group is Alumni and the location is either CRLAB or ETC then the item is not for loan.</a:t>
            </a:r>
          </a:p>
          <a:p>
            <a:pPr>
              <a:lnSpc>
                <a:spcPct val="90000"/>
              </a:lnSpc>
            </a:pPr>
            <a:r>
              <a:rPr lang="en-US" sz="2200" dirty="0"/>
              <a:t> Now we will make a rule named "Education CRLAB and ETC User Group </a:t>
            </a:r>
            <a:r>
              <a:rPr lang="en-US" sz="2200" b="1" dirty="0"/>
              <a:t>not</a:t>
            </a:r>
            <a:r>
              <a:rPr lang="en-US" sz="2200" dirty="0"/>
              <a:t> Alumni" and define that if the user group is </a:t>
            </a:r>
            <a:r>
              <a:rPr lang="en-US" sz="2200" b="1" dirty="0"/>
              <a:t>not</a:t>
            </a:r>
            <a:r>
              <a:rPr lang="en-US" sz="2200" dirty="0"/>
              <a:t> Alumni and the location is either "Education Library - Curriculum Lab" or "Education Library - Education Teaching Center" then the item can be loaned for one week (It will use the Terms of Use which we created a few moments ago called "One Week Loan".</a:t>
            </a:r>
          </a:p>
          <a:p>
            <a:pPr>
              <a:lnSpc>
                <a:spcPct val="90000"/>
              </a:lnSpc>
            </a:pPr>
            <a:endParaRPr lang="en-US" sz="2200" dirty="0"/>
          </a:p>
          <a:p>
            <a:pPr>
              <a:lnSpc>
                <a:spcPct val="90000"/>
              </a:lnSpc>
            </a:pPr>
            <a:endParaRPr lang="en-US" sz="2200" b="0" dirty="0">
              <a:solidFill>
                <a:srgbClr val="3E4C56"/>
              </a:solidFill>
            </a:endParaRPr>
          </a:p>
        </p:txBody>
      </p:sp>
    </p:spTree>
    <p:extLst>
      <p:ext uri="{BB962C8B-B14F-4D97-AF65-F5344CB8AC3E}">
        <p14:creationId xmlns:p14="http://schemas.microsoft.com/office/powerpoint/2010/main" val="207173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90000"/>
              </a:lnSpc>
            </a:pPr>
            <a:r>
              <a:rPr lang="en-US" sz="2000" dirty="0">
                <a:solidFill>
                  <a:srgbClr val="3E4C56"/>
                </a:solidFill>
              </a:rPr>
              <a:t>After defining a specific setup, we will test it using two different patrons on two different items.</a:t>
            </a:r>
          </a:p>
          <a:p>
            <a:pPr>
              <a:lnSpc>
                <a:spcPct val="90000"/>
              </a:lnSpc>
            </a:pPr>
            <a:endParaRPr lang="en-US" sz="2000" dirty="0">
              <a:solidFill>
                <a:srgbClr val="3E4C56"/>
              </a:solidFill>
            </a:endParaRPr>
          </a:p>
          <a:p>
            <a:pPr>
              <a:lnSpc>
                <a:spcPct val="90000"/>
              </a:lnSpc>
            </a:pPr>
            <a:r>
              <a:rPr lang="en-US" sz="2000" dirty="0">
                <a:solidFill>
                  <a:srgbClr val="3E4C56"/>
                </a:solidFill>
              </a:rPr>
              <a:t>This will show "live" how the various components come together.</a:t>
            </a:r>
          </a:p>
          <a:p>
            <a:pPr>
              <a:lnSpc>
                <a:spcPct val="90000"/>
              </a:lnSpc>
            </a:pPr>
            <a:endParaRPr lang="en-US" sz="2000" dirty="0">
              <a:solidFill>
                <a:srgbClr val="3E4C56"/>
              </a:solidFill>
            </a:endParaRPr>
          </a:p>
          <a:p>
            <a:pPr>
              <a:lnSpc>
                <a:spcPct val="90000"/>
              </a:lnSpc>
            </a:pPr>
            <a:r>
              <a:rPr lang="en-US" sz="2000" dirty="0">
                <a:solidFill>
                  <a:srgbClr val="3E4C56"/>
                </a:solidFill>
              </a:rPr>
              <a:t>Note that some of the "rules" and "units" shown in this presentation may be done on an institution level or library level.  We recommend that it be done on the institution level, and in the case here will do it on the institution level.</a:t>
            </a:r>
          </a:p>
        </p:txBody>
      </p:sp>
    </p:spTree>
    <p:extLst>
      <p:ext uri="{BB962C8B-B14F-4D97-AF65-F5344CB8AC3E}">
        <p14:creationId xmlns:p14="http://schemas.microsoft.com/office/powerpoint/2010/main" val="1576774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F74E5FE-AB0D-68D4-8F28-341D2DEC4C79}"/>
              </a:ext>
            </a:extLst>
          </p:cNvPr>
          <p:cNvPicPr>
            <a:picLocks noChangeAspect="1"/>
          </p:cNvPicPr>
          <p:nvPr/>
        </p:nvPicPr>
        <p:blipFill>
          <a:blip r:embed="rId2"/>
          <a:stretch>
            <a:fillRect/>
          </a:stretch>
        </p:blipFill>
        <p:spPr>
          <a:xfrm>
            <a:off x="0" y="724054"/>
            <a:ext cx="9144000" cy="386392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cxnSp>
        <p:nvCxnSpPr>
          <p:cNvPr id="9" name="Straight Arrow Connector 8">
            <a:extLst>
              <a:ext uri="{FF2B5EF4-FFF2-40B4-BE49-F238E27FC236}">
                <a16:creationId xmlns:a16="http://schemas.microsoft.com/office/drawing/2014/main" id="{9DE8ED3D-7AE5-1C81-602F-C635C39624C6}"/>
              </a:ext>
            </a:extLst>
          </p:cNvPr>
          <p:cNvCxnSpPr/>
          <p:nvPr/>
        </p:nvCxnSpPr>
        <p:spPr>
          <a:xfrm flipH="1">
            <a:off x="2915816" y="1203598"/>
            <a:ext cx="288032"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A8593ED-7AF8-12BB-CC17-4713D29D2079}"/>
              </a:ext>
            </a:extLst>
          </p:cNvPr>
          <p:cNvSpPr/>
          <p:nvPr/>
        </p:nvSpPr>
        <p:spPr>
          <a:xfrm>
            <a:off x="3203848" y="3579862"/>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3524C86-64F4-9812-D246-1B671070E3F6}"/>
              </a:ext>
            </a:extLst>
          </p:cNvPr>
          <p:cNvSpPr>
            <a:spLocks noGrp="1"/>
          </p:cNvSpPr>
          <p:nvPr>
            <p:ph idx="1"/>
          </p:nvPr>
        </p:nvSpPr>
        <p:spPr>
          <a:xfrm>
            <a:off x="3203848" y="1904397"/>
            <a:ext cx="5400600" cy="792087"/>
          </a:xfrm>
          <a:solidFill>
            <a:srgbClr val="FFFF00"/>
          </a:solidFill>
          <a:ln>
            <a:solidFill>
              <a:schemeClr val="accent1"/>
            </a:solidFill>
          </a:ln>
        </p:spPr>
        <p:txBody>
          <a:bodyPr>
            <a:noAutofit/>
          </a:bodyPr>
          <a:lstStyle/>
          <a:p>
            <a:pPr marL="0" indent="0">
              <a:lnSpc>
                <a:spcPct val="90000"/>
              </a:lnSpc>
              <a:buNone/>
            </a:pPr>
            <a:r>
              <a:rPr lang="en-US" sz="1600" b="0" dirty="0">
                <a:solidFill>
                  <a:srgbClr val="3E4C56"/>
                </a:solidFill>
              </a:rPr>
              <a:t>After adding both parameters we have chosen that when both conditions are met the Terms Of Use (which we created a few moments ago) called "1 Week Loan" will be </a:t>
            </a:r>
            <a:r>
              <a:rPr lang="en-US" sz="1600" dirty="0">
                <a:solidFill>
                  <a:srgbClr val="3E4C56"/>
                </a:solidFill>
              </a:rPr>
              <a:t>used.</a:t>
            </a:r>
            <a:endParaRPr lang="en-US" sz="1600" b="0" dirty="0">
              <a:solidFill>
                <a:srgbClr val="3E4C56"/>
              </a:solidFill>
            </a:endParaRPr>
          </a:p>
        </p:txBody>
      </p:sp>
      <p:cxnSp>
        <p:nvCxnSpPr>
          <p:cNvPr id="14" name="Straight Arrow Connector 13">
            <a:extLst>
              <a:ext uri="{FF2B5EF4-FFF2-40B4-BE49-F238E27FC236}">
                <a16:creationId xmlns:a16="http://schemas.microsoft.com/office/drawing/2014/main" id="{5682C2D5-B19C-E3C4-C3F8-DE2F885ACE41}"/>
              </a:ext>
            </a:extLst>
          </p:cNvPr>
          <p:cNvCxnSpPr>
            <a:cxnSpLocks/>
          </p:cNvCxnSpPr>
          <p:nvPr/>
        </p:nvCxnSpPr>
        <p:spPr>
          <a:xfrm flipH="1">
            <a:off x="2699792" y="2715766"/>
            <a:ext cx="504056" cy="15841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F08CCD92-8E88-3A38-8ADF-7379E406D5D1}"/>
              </a:ext>
            </a:extLst>
          </p:cNvPr>
          <p:cNvSpPr txBox="1">
            <a:spLocks/>
          </p:cNvSpPr>
          <p:nvPr/>
        </p:nvSpPr>
        <p:spPr>
          <a:xfrm>
            <a:off x="5921219" y="4101920"/>
            <a:ext cx="2952328" cy="396044"/>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The User Group is not "Alumni"</a:t>
            </a:r>
          </a:p>
        </p:txBody>
      </p:sp>
      <p:cxnSp>
        <p:nvCxnSpPr>
          <p:cNvPr id="17" name="Straight Arrow Connector 16">
            <a:extLst>
              <a:ext uri="{FF2B5EF4-FFF2-40B4-BE49-F238E27FC236}">
                <a16:creationId xmlns:a16="http://schemas.microsoft.com/office/drawing/2014/main" id="{8974C512-3D1D-DB61-F1DB-7165491D0DFD}"/>
              </a:ext>
            </a:extLst>
          </p:cNvPr>
          <p:cNvCxnSpPr>
            <a:cxnSpLocks/>
          </p:cNvCxnSpPr>
          <p:nvPr/>
        </p:nvCxnSpPr>
        <p:spPr>
          <a:xfrm flipH="1" flipV="1">
            <a:off x="4013684" y="3723878"/>
            <a:ext cx="1907535" cy="5136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428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3240360"/>
          </a:xfrm>
        </p:spPr>
        <p:txBody>
          <a:bodyPr>
            <a:noAutofit/>
          </a:bodyPr>
          <a:lstStyle/>
          <a:p>
            <a:pPr>
              <a:lnSpc>
                <a:spcPct val="90000"/>
              </a:lnSpc>
            </a:pPr>
            <a:r>
              <a:rPr lang="en-US" sz="2200" dirty="0"/>
              <a:t>Now we will make a rule named "Education CRLAB and ETC Item Policy 4 Day Loan" and define that if the item policy is "4 Day Loan" and the location is either "Education Library - Curriculum Lab" or "Education Library - Education Teaching Center" then the item can be loaned for 4 days (It will use the Terms of Use which we created a few moments ago called "4 Day Loan").</a:t>
            </a:r>
          </a:p>
          <a:p>
            <a:pPr>
              <a:lnSpc>
                <a:spcPct val="90000"/>
              </a:lnSpc>
            </a:pPr>
            <a:endParaRPr lang="en-US" sz="2200" dirty="0"/>
          </a:p>
          <a:p>
            <a:pPr>
              <a:lnSpc>
                <a:spcPct val="90000"/>
              </a:lnSpc>
            </a:pPr>
            <a:endParaRPr lang="en-US" sz="2200" b="0" dirty="0">
              <a:solidFill>
                <a:srgbClr val="3E4C56"/>
              </a:solidFill>
            </a:endParaRPr>
          </a:p>
        </p:txBody>
      </p:sp>
    </p:spTree>
    <p:extLst>
      <p:ext uri="{BB962C8B-B14F-4D97-AF65-F5344CB8AC3E}">
        <p14:creationId xmlns:p14="http://schemas.microsoft.com/office/powerpoint/2010/main" val="3333900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F543EEE-E271-4479-5E92-9DBC42F05E49}"/>
              </a:ext>
            </a:extLst>
          </p:cNvPr>
          <p:cNvPicPr>
            <a:picLocks noChangeAspect="1"/>
          </p:cNvPicPr>
          <p:nvPr/>
        </p:nvPicPr>
        <p:blipFill>
          <a:blip r:embed="rId2"/>
          <a:stretch>
            <a:fillRect/>
          </a:stretch>
        </p:blipFill>
        <p:spPr>
          <a:xfrm>
            <a:off x="0" y="659878"/>
            <a:ext cx="9144000" cy="38237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cxnSp>
        <p:nvCxnSpPr>
          <p:cNvPr id="9" name="Straight Arrow Connector 8">
            <a:extLst>
              <a:ext uri="{FF2B5EF4-FFF2-40B4-BE49-F238E27FC236}">
                <a16:creationId xmlns:a16="http://schemas.microsoft.com/office/drawing/2014/main" id="{9DE8ED3D-7AE5-1C81-602F-C635C39624C6}"/>
              </a:ext>
            </a:extLst>
          </p:cNvPr>
          <p:cNvCxnSpPr/>
          <p:nvPr/>
        </p:nvCxnSpPr>
        <p:spPr>
          <a:xfrm flipH="1">
            <a:off x="2915816" y="1059582"/>
            <a:ext cx="288032"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A8593ED-7AF8-12BB-CC17-4713D29D2079}"/>
              </a:ext>
            </a:extLst>
          </p:cNvPr>
          <p:cNvSpPr/>
          <p:nvPr/>
        </p:nvSpPr>
        <p:spPr>
          <a:xfrm>
            <a:off x="3193079" y="3127145"/>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3524C86-64F4-9812-D246-1B671070E3F6}"/>
              </a:ext>
            </a:extLst>
          </p:cNvPr>
          <p:cNvSpPr>
            <a:spLocks noGrp="1"/>
          </p:cNvSpPr>
          <p:nvPr>
            <p:ph idx="1"/>
          </p:nvPr>
        </p:nvSpPr>
        <p:spPr>
          <a:xfrm>
            <a:off x="3203848" y="1904397"/>
            <a:ext cx="5400600" cy="792087"/>
          </a:xfrm>
          <a:solidFill>
            <a:srgbClr val="FFFF00"/>
          </a:solidFill>
          <a:ln>
            <a:solidFill>
              <a:schemeClr val="accent1"/>
            </a:solidFill>
          </a:ln>
        </p:spPr>
        <p:txBody>
          <a:bodyPr>
            <a:noAutofit/>
          </a:bodyPr>
          <a:lstStyle/>
          <a:p>
            <a:pPr marL="0" indent="0">
              <a:lnSpc>
                <a:spcPct val="90000"/>
              </a:lnSpc>
              <a:buNone/>
            </a:pPr>
            <a:r>
              <a:rPr lang="en-US" sz="1600" b="0" dirty="0">
                <a:solidFill>
                  <a:srgbClr val="3E4C56"/>
                </a:solidFill>
              </a:rPr>
              <a:t>After adding both parameters we have chosen that when both conditions are met the Terms Of Use (which we created a few moments ago) called "4 Day Loan" will be </a:t>
            </a:r>
            <a:r>
              <a:rPr lang="en-US" sz="1600" dirty="0">
                <a:solidFill>
                  <a:srgbClr val="3E4C56"/>
                </a:solidFill>
              </a:rPr>
              <a:t>used.</a:t>
            </a:r>
            <a:endParaRPr lang="en-US" sz="1600" b="0" dirty="0">
              <a:solidFill>
                <a:srgbClr val="3E4C56"/>
              </a:solidFill>
            </a:endParaRPr>
          </a:p>
        </p:txBody>
      </p:sp>
      <p:cxnSp>
        <p:nvCxnSpPr>
          <p:cNvPr id="14" name="Straight Arrow Connector 13">
            <a:extLst>
              <a:ext uri="{FF2B5EF4-FFF2-40B4-BE49-F238E27FC236}">
                <a16:creationId xmlns:a16="http://schemas.microsoft.com/office/drawing/2014/main" id="{5682C2D5-B19C-E3C4-C3F8-DE2F885ACE41}"/>
              </a:ext>
            </a:extLst>
          </p:cNvPr>
          <p:cNvCxnSpPr>
            <a:cxnSpLocks/>
          </p:cNvCxnSpPr>
          <p:nvPr/>
        </p:nvCxnSpPr>
        <p:spPr>
          <a:xfrm flipH="1">
            <a:off x="2699792" y="2715766"/>
            <a:ext cx="504056" cy="15841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F08CCD92-8E88-3A38-8ADF-7379E406D5D1}"/>
              </a:ext>
            </a:extLst>
          </p:cNvPr>
          <p:cNvSpPr txBox="1">
            <a:spLocks/>
          </p:cNvSpPr>
          <p:nvPr/>
        </p:nvSpPr>
        <p:spPr>
          <a:xfrm>
            <a:off x="5921219" y="4101920"/>
            <a:ext cx="2952328" cy="513696"/>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Define the item policy and the location</a:t>
            </a:r>
          </a:p>
        </p:txBody>
      </p:sp>
      <p:cxnSp>
        <p:nvCxnSpPr>
          <p:cNvPr id="17" name="Straight Arrow Connector 16">
            <a:extLst>
              <a:ext uri="{FF2B5EF4-FFF2-40B4-BE49-F238E27FC236}">
                <a16:creationId xmlns:a16="http://schemas.microsoft.com/office/drawing/2014/main" id="{8974C512-3D1D-DB61-F1DB-7165491D0DFD}"/>
              </a:ext>
            </a:extLst>
          </p:cNvPr>
          <p:cNvCxnSpPr>
            <a:cxnSpLocks/>
          </p:cNvCxnSpPr>
          <p:nvPr/>
        </p:nvCxnSpPr>
        <p:spPr>
          <a:xfrm flipH="1" flipV="1">
            <a:off x="4139952" y="3445488"/>
            <a:ext cx="1781267" cy="792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EAA7212-1457-AFEA-26D7-6C8F2EC9A077}"/>
              </a:ext>
            </a:extLst>
          </p:cNvPr>
          <p:cNvSpPr/>
          <p:nvPr/>
        </p:nvSpPr>
        <p:spPr>
          <a:xfrm>
            <a:off x="3203848" y="3435846"/>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085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3456384"/>
          </a:xfrm>
        </p:spPr>
        <p:txBody>
          <a:bodyPr>
            <a:noAutofit/>
          </a:bodyPr>
          <a:lstStyle/>
          <a:p>
            <a:pPr>
              <a:lnSpc>
                <a:spcPct val="90000"/>
              </a:lnSpc>
            </a:pPr>
            <a:r>
              <a:rPr lang="en-US" sz="2000" dirty="0"/>
              <a:t>The rules are read top to bottom, so the order is important.  We want the rules to appear in the following order:</a:t>
            </a:r>
          </a:p>
          <a:p>
            <a:pPr>
              <a:lnSpc>
                <a:spcPct val="90000"/>
              </a:lnSpc>
            </a:pPr>
            <a:endParaRPr lang="en-US" sz="2000" dirty="0"/>
          </a:p>
          <a:p>
            <a:pPr marL="457200" indent="-457200">
              <a:lnSpc>
                <a:spcPct val="90000"/>
              </a:lnSpc>
              <a:buFont typeface="+mj-lt"/>
              <a:buAutoNum type="arabicPeriod"/>
            </a:pPr>
            <a:r>
              <a:rPr lang="en-US" sz="2000" dirty="0"/>
              <a:t>The rule regarding the user group Alumni and relevant locations to be read so that if the user group is Alumni, then the loan will be blocked,</a:t>
            </a:r>
            <a:r>
              <a:rPr lang="he-IL" sz="2000" dirty="0"/>
              <a:t> </a:t>
            </a:r>
            <a:r>
              <a:rPr lang="en-US" sz="2000" dirty="0"/>
              <a:t>and no other rules will be applied.</a:t>
            </a:r>
          </a:p>
          <a:p>
            <a:pPr marL="457200" indent="-457200">
              <a:lnSpc>
                <a:spcPct val="90000"/>
              </a:lnSpc>
              <a:buFont typeface="+mj-lt"/>
              <a:buAutoNum type="arabicPeriod"/>
            </a:pPr>
            <a:r>
              <a:rPr lang="en-US" sz="2000" dirty="0"/>
              <a:t>The rule regarding the item policy "4 Day Loan" and relevant locations to be read so that if the item policy is "4 Day Loan", then the loan will be made for 4 days, and no other rules will be applied.</a:t>
            </a:r>
          </a:p>
          <a:p>
            <a:pPr marL="457200" indent="-457200">
              <a:lnSpc>
                <a:spcPct val="90000"/>
              </a:lnSpc>
              <a:buFont typeface="+mj-lt"/>
              <a:buAutoNum type="arabicPeriod"/>
            </a:pPr>
            <a:r>
              <a:rPr lang="en-US" sz="2000" dirty="0"/>
              <a:t>The rule regarding the locations and that the user group is not Alumni so that the loan will be made for 1 week.</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b="0" dirty="0">
              <a:solidFill>
                <a:srgbClr val="3E4C56"/>
              </a:solidFill>
            </a:endParaRPr>
          </a:p>
        </p:txBody>
      </p:sp>
    </p:spTree>
    <p:extLst>
      <p:ext uri="{BB962C8B-B14F-4D97-AF65-F5344CB8AC3E}">
        <p14:creationId xmlns:p14="http://schemas.microsoft.com/office/powerpoint/2010/main" val="34514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pic>
        <p:nvPicPr>
          <p:cNvPr id="7" name="Picture 6">
            <a:extLst>
              <a:ext uri="{FF2B5EF4-FFF2-40B4-BE49-F238E27FC236}">
                <a16:creationId xmlns:a16="http://schemas.microsoft.com/office/drawing/2014/main" id="{EA50145F-4B10-7ABB-BBB2-750FD54CDCD2}"/>
              </a:ext>
            </a:extLst>
          </p:cNvPr>
          <p:cNvPicPr>
            <a:picLocks noChangeAspect="1"/>
          </p:cNvPicPr>
          <p:nvPr/>
        </p:nvPicPr>
        <p:blipFill>
          <a:blip r:embed="rId2"/>
          <a:stretch>
            <a:fillRect/>
          </a:stretch>
        </p:blipFill>
        <p:spPr>
          <a:xfrm>
            <a:off x="333037" y="555526"/>
            <a:ext cx="8316416" cy="4219522"/>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33CEA97C-2089-8302-EFBE-0D05C016EA54}"/>
              </a:ext>
            </a:extLst>
          </p:cNvPr>
          <p:cNvCxnSpPr>
            <a:cxnSpLocks/>
          </p:cNvCxnSpPr>
          <p:nvPr/>
        </p:nvCxnSpPr>
        <p:spPr>
          <a:xfrm flipH="1">
            <a:off x="3347864" y="1923678"/>
            <a:ext cx="189021"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DAF2F813-10AF-D7F3-FF88-5C1EFDFCC8E0}"/>
              </a:ext>
            </a:extLst>
          </p:cNvPr>
          <p:cNvSpPr>
            <a:spLocks noGrp="1"/>
          </p:cNvSpPr>
          <p:nvPr>
            <p:ph idx="1"/>
          </p:nvPr>
        </p:nvSpPr>
        <p:spPr>
          <a:xfrm>
            <a:off x="2483768" y="1563638"/>
            <a:ext cx="2952328" cy="360040"/>
          </a:xfrm>
          <a:solidFill>
            <a:srgbClr val="FFFF00"/>
          </a:solidFill>
          <a:ln>
            <a:solidFill>
              <a:schemeClr val="accent1"/>
            </a:solidFill>
          </a:ln>
        </p:spPr>
        <p:txBody>
          <a:bodyPr>
            <a:noAutofit/>
          </a:bodyPr>
          <a:lstStyle/>
          <a:p>
            <a:pPr marL="0" indent="0">
              <a:lnSpc>
                <a:spcPct val="90000"/>
              </a:lnSpc>
              <a:buNone/>
            </a:pPr>
            <a:r>
              <a:rPr lang="en-US" sz="1600" b="0" dirty="0">
                <a:solidFill>
                  <a:srgbClr val="3E4C56"/>
                </a:solidFill>
              </a:rPr>
              <a:t>The three rules we have created</a:t>
            </a:r>
          </a:p>
        </p:txBody>
      </p:sp>
      <p:sp>
        <p:nvSpPr>
          <p:cNvPr id="10" name="Rectangle 9">
            <a:extLst>
              <a:ext uri="{FF2B5EF4-FFF2-40B4-BE49-F238E27FC236}">
                <a16:creationId xmlns:a16="http://schemas.microsoft.com/office/drawing/2014/main" id="{F855382B-C2AF-48FF-492D-DD48215E7165}"/>
              </a:ext>
            </a:extLst>
          </p:cNvPr>
          <p:cNvSpPr/>
          <p:nvPr/>
        </p:nvSpPr>
        <p:spPr>
          <a:xfrm>
            <a:off x="539552" y="2499742"/>
            <a:ext cx="7992888"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2ECF7A-3384-D9F0-F5CD-7EB024EE34C6}"/>
              </a:ext>
            </a:extLst>
          </p:cNvPr>
          <p:cNvSpPr/>
          <p:nvPr/>
        </p:nvSpPr>
        <p:spPr>
          <a:xfrm>
            <a:off x="2483768" y="934511"/>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589C87-3A90-684E-4E23-166C19E24479}"/>
              </a:ext>
            </a:extLst>
          </p:cNvPr>
          <p:cNvSpPr/>
          <p:nvPr/>
        </p:nvSpPr>
        <p:spPr>
          <a:xfrm>
            <a:off x="539552" y="3363838"/>
            <a:ext cx="79928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A9FAF2A9-7443-8409-7F8C-DF824075B0E1}"/>
              </a:ext>
            </a:extLst>
          </p:cNvPr>
          <p:cNvSpPr txBox="1">
            <a:spLocks/>
          </p:cNvSpPr>
          <p:nvPr/>
        </p:nvSpPr>
        <p:spPr>
          <a:xfrm>
            <a:off x="6300192" y="1756610"/>
            <a:ext cx="2520280" cy="477525"/>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Another rule regarding items in this fulfillment unit</a:t>
            </a:r>
          </a:p>
        </p:txBody>
      </p:sp>
      <p:cxnSp>
        <p:nvCxnSpPr>
          <p:cNvPr id="15" name="Straight Arrow Connector 14">
            <a:extLst>
              <a:ext uri="{FF2B5EF4-FFF2-40B4-BE49-F238E27FC236}">
                <a16:creationId xmlns:a16="http://schemas.microsoft.com/office/drawing/2014/main" id="{CCD24511-FBB8-2CFA-C92A-DF0981C46BA4}"/>
              </a:ext>
            </a:extLst>
          </p:cNvPr>
          <p:cNvCxnSpPr>
            <a:cxnSpLocks/>
          </p:cNvCxnSpPr>
          <p:nvPr/>
        </p:nvCxnSpPr>
        <p:spPr>
          <a:xfrm flipH="1">
            <a:off x="8531890" y="3557934"/>
            <a:ext cx="2560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C9B4C8-9BCE-CE96-D3DC-9415E1E57C9B}"/>
              </a:ext>
            </a:extLst>
          </p:cNvPr>
          <p:cNvCxnSpPr>
            <a:cxnSpLocks/>
          </p:cNvCxnSpPr>
          <p:nvPr/>
        </p:nvCxnSpPr>
        <p:spPr>
          <a:xfrm>
            <a:off x="8769774" y="2234448"/>
            <a:ext cx="0" cy="130941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3">
            <a:extLst>
              <a:ext uri="{FF2B5EF4-FFF2-40B4-BE49-F238E27FC236}">
                <a16:creationId xmlns:a16="http://schemas.microsoft.com/office/drawing/2014/main" id="{0A2DAC23-27AA-3D43-0153-E10FE954C6B9}"/>
              </a:ext>
            </a:extLst>
          </p:cNvPr>
          <p:cNvSpPr txBox="1">
            <a:spLocks/>
          </p:cNvSpPr>
          <p:nvPr/>
        </p:nvSpPr>
        <p:spPr>
          <a:xfrm>
            <a:off x="2915816" y="3907378"/>
            <a:ext cx="5853958" cy="360040"/>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The default rule which gets applied if no above conditions are met.</a:t>
            </a:r>
          </a:p>
        </p:txBody>
      </p:sp>
      <p:sp>
        <p:nvSpPr>
          <p:cNvPr id="20" name="Rectangle 19">
            <a:extLst>
              <a:ext uri="{FF2B5EF4-FFF2-40B4-BE49-F238E27FC236}">
                <a16:creationId xmlns:a16="http://schemas.microsoft.com/office/drawing/2014/main" id="{8CA2A8B7-FFDE-E5E3-1327-74D0D7F13289}"/>
              </a:ext>
            </a:extLst>
          </p:cNvPr>
          <p:cNvSpPr/>
          <p:nvPr/>
        </p:nvSpPr>
        <p:spPr>
          <a:xfrm>
            <a:off x="539552" y="4515966"/>
            <a:ext cx="7992338" cy="2731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6DB21D54-35FE-AD28-6286-391AFC11B15A}"/>
              </a:ext>
            </a:extLst>
          </p:cNvPr>
          <p:cNvCxnSpPr>
            <a:cxnSpLocks/>
          </p:cNvCxnSpPr>
          <p:nvPr/>
        </p:nvCxnSpPr>
        <p:spPr>
          <a:xfrm flipH="1">
            <a:off x="3275856" y="4290734"/>
            <a:ext cx="41749" cy="2252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A4784BB-9605-BB22-04DF-8843EA2290F9}"/>
              </a:ext>
            </a:extLst>
          </p:cNvPr>
          <p:cNvSpPr/>
          <p:nvPr/>
        </p:nvSpPr>
        <p:spPr>
          <a:xfrm>
            <a:off x="539551" y="1238692"/>
            <a:ext cx="1773197" cy="3249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445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Sample items and patrons and the loans test</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rmAutofit/>
          </a:bodyPr>
          <a:lstStyle/>
          <a:p>
            <a:pPr>
              <a:lnSpc>
                <a:spcPct val="90000"/>
              </a:lnSpc>
            </a:pPr>
            <a:r>
              <a:rPr lang="en-US" sz="2400" b="0" dirty="0">
                <a:solidFill>
                  <a:srgbClr val="3E4C56"/>
                </a:solidFill>
              </a:rPr>
              <a:t>Item barcode 529127494 is in "Education Library" "</a:t>
            </a:r>
            <a:r>
              <a:rPr lang="en-US" sz="2400" dirty="0"/>
              <a:t>Curriculum Lab"</a:t>
            </a:r>
            <a:r>
              <a:rPr lang="en-US" sz="2400" b="0" dirty="0">
                <a:solidFill>
                  <a:srgbClr val="3E4C56"/>
                </a:solidFill>
              </a:rPr>
              <a:t> Location and has item policy "4 day loan".</a:t>
            </a:r>
            <a:br>
              <a:rPr lang="en-US" sz="2400" b="0" dirty="0">
                <a:solidFill>
                  <a:srgbClr val="3E4C56"/>
                </a:solidFill>
              </a:rPr>
            </a:br>
            <a:endParaRPr lang="en-US" sz="2400" b="0" dirty="0">
              <a:solidFill>
                <a:srgbClr val="3E4C56"/>
              </a:solidFill>
            </a:endParaRPr>
          </a:p>
          <a:p>
            <a:pPr>
              <a:lnSpc>
                <a:spcPct val="90000"/>
              </a:lnSpc>
            </a:pPr>
            <a:r>
              <a:rPr lang="en-US" sz="2400" b="0" dirty="0">
                <a:solidFill>
                  <a:srgbClr val="3E4C56"/>
                </a:solidFill>
              </a:rPr>
              <a:t>Item barcode 872740708 is in is in "Education Library" "</a:t>
            </a:r>
            <a:r>
              <a:rPr lang="en-US" sz="2400" dirty="0"/>
              <a:t>Education Teaching Center"</a:t>
            </a:r>
            <a:r>
              <a:rPr lang="en-US" sz="2400" b="0" dirty="0">
                <a:solidFill>
                  <a:srgbClr val="3E4C56"/>
                </a:solidFill>
              </a:rPr>
              <a:t> Location and has no item policy.</a:t>
            </a:r>
            <a:br>
              <a:rPr lang="en-US" sz="2400" b="0" dirty="0">
                <a:solidFill>
                  <a:srgbClr val="3E4C56"/>
                </a:solidFill>
              </a:rPr>
            </a:br>
            <a:r>
              <a:rPr lang="en-US" sz="2400" b="0" dirty="0">
                <a:solidFill>
                  <a:srgbClr val="3E4C56"/>
                </a:solidFill>
              </a:rPr>
              <a:t> </a:t>
            </a:r>
          </a:p>
          <a:p>
            <a:pPr>
              <a:lnSpc>
                <a:spcPct val="90000"/>
              </a:lnSpc>
            </a:pPr>
            <a:r>
              <a:rPr lang="en-US" sz="2400" b="0" dirty="0">
                <a:solidFill>
                  <a:srgbClr val="3E4C56"/>
                </a:solidFill>
              </a:rPr>
              <a:t>Patron "Brady, Jan" has user group "Alumni".</a:t>
            </a:r>
            <a:br>
              <a:rPr lang="en-US" sz="2400" b="0" dirty="0">
                <a:solidFill>
                  <a:srgbClr val="3E4C56"/>
                </a:solidFill>
              </a:rPr>
            </a:br>
            <a:endParaRPr lang="en-US" sz="2400" b="0" dirty="0">
              <a:solidFill>
                <a:srgbClr val="3E4C56"/>
              </a:solidFill>
            </a:endParaRPr>
          </a:p>
          <a:p>
            <a:pPr>
              <a:lnSpc>
                <a:spcPct val="90000"/>
              </a:lnSpc>
            </a:pPr>
            <a:r>
              <a:rPr lang="en-US" sz="2400" b="0" dirty="0">
                <a:solidFill>
                  <a:srgbClr val="3E4C56"/>
                </a:solidFill>
              </a:rPr>
              <a:t>Patron "Howell, Thurston" has user group "Undergraduate".</a:t>
            </a:r>
          </a:p>
        </p:txBody>
      </p:sp>
    </p:spTree>
    <p:extLst>
      <p:ext uri="{BB962C8B-B14F-4D97-AF65-F5344CB8AC3E}">
        <p14:creationId xmlns:p14="http://schemas.microsoft.com/office/powerpoint/2010/main" val="4076534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rmAutofit/>
          </a:bodyPr>
          <a:lstStyle/>
          <a:p>
            <a:pPr>
              <a:lnSpc>
                <a:spcPct val="90000"/>
              </a:lnSpc>
            </a:pPr>
            <a:r>
              <a:rPr lang="en-US" sz="2200" b="0" dirty="0">
                <a:solidFill>
                  <a:srgbClr val="3E4C56"/>
                </a:solidFill>
              </a:rPr>
              <a:t>Both of these items:</a:t>
            </a:r>
          </a:p>
          <a:p>
            <a:pPr lvl="1">
              <a:lnSpc>
                <a:spcPct val="90000"/>
              </a:lnSpc>
            </a:pPr>
            <a:r>
              <a:rPr lang="en-US" sz="2200" b="0" dirty="0">
                <a:solidFill>
                  <a:srgbClr val="3E4C56"/>
                </a:solidFill>
              </a:rPr>
              <a:t>Item barcode 529127494 is in "Education Library" "</a:t>
            </a:r>
            <a:r>
              <a:rPr lang="en-US" sz="2200" dirty="0"/>
              <a:t>Curriculum Lab"</a:t>
            </a:r>
            <a:r>
              <a:rPr lang="en-US" sz="2200" b="0" dirty="0">
                <a:solidFill>
                  <a:srgbClr val="3E4C56"/>
                </a:solidFill>
              </a:rPr>
              <a:t> Location and has item policy "4 day loan"</a:t>
            </a:r>
          </a:p>
          <a:p>
            <a:pPr lvl="1">
              <a:lnSpc>
                <a:spcPct val="90000"/>
              </a:lnSpc>
            </a:pPr>
            <a:r>
              <a:rPr lang="en-US" sz="2200" b="0" dirty="0">
                <a:solidFill>
                  <a:srgbClr val="3E4C56"/>
                </a:solidFill>
              </a:rPr>
              <a:t>Item barcode 872740708 is in is in "Education Library" "</a:t>
            </a:r>
            <a:r>
              <a:rPr lang="en-US" sz="2200" dirty="0"/>
              <a:t>Education Teaching Center"</a:t>
            </a:r>
            <a:r>
              <a:rPr lang="en-US" sz="2200" b="0" dirty="0">
                <a:solidFill>
                  <a:srgbClr val="3E4C56"/>
                </a:solidFill>
              </a:rPr>
              <a:t> Location and has no item status</a:t>
            </a:r>
            <a:br>
              <a:rPr lang="en-US" sz="2200" b="0" dirty="0">
                <a:solidFill>
                  <a:srgbClr val="3E4C56"/>
                </a:solidFill>
              </a:rPr>
            </a:br>
            <a:endParaRPr lang="en-US" sz="2200" b="0" dirty="0">
              <a:solidFill>
                <a:srgbClr val="3E4C56"/>
              </a:solidFill>
            </a:endParaRPr>
          </a:p>
          <a:p>
            <a:pPr>
              <a:lnSpc>
                <a:spcPct val="90000"/>
              </a:lnSpc>
            </a:pPr>
            <a:r>
              <a:rPr lang="en-US" sz="2200" b="0" dirty="0">
                <a:solidFill>
                  <a:srgbClr val="3E4C56"/>
                </a:solidFill>
              </a:rPr>
              <a:t>Should </a:t>
            </a:r>
            <a:r>
              <a:rPr lang="en-US" sz="2200" b="1" dirty="0">
                <a:solidFill>
                  <a:srgbClr val="3E4C56"/>
                </a:solidFill>
              </a:rPr>
              <a:t>not</a:t>
            </a:r>
            <a:r>
              <a:rPr lang="en-US" sz="2200" b="0" dirty="0">
                <a:solidFill>
                  <a:srgbClr val="3E4C56"/>
                </a:solidFill>
              </a:rPr>
              <a:t> be able to be loaned to Patron "Brady, Jan" who has user group "Alumni".</a:t>
            </a:r>
            <a:br>
              <a:rPr lang="en-US" sz="2200" b="0" dirty="0">
                <a:solidFill>
                  <a:srgbClr val="3E4C56"/>
                </a:solidFill>
              </a:rPr>
            </a:br>
            <a:endParaRPr lang="en-US" sz="2200" b="0" dirty="0">
              <a:solidFill>
                <a:srgbClr val="3E4C56"/>
              </a:solidFill>
            </a:endParaRPr>
          </a:p>
        </p:txBody>
      </p:sp>
    </p:spTree>
    <p:extLst>
      <p:ext uri="{BB962C8B-B14F-4D97-AF65-F5344CB8AC3E}">
        <p14:creationId xmlns:p14="http://schemas.microsoft.com/office/powerpoint/2010/main" val="709183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Autofit/>
          </a:bodyPr>
          <a:lstStyle/>
          <a:p>
            <a:pPr>
              <a:lnSpc>
                <a:spcPct val="90000"/>
              </a:lnSpc>
            </a:pPr>
            <a:r>
              <a:rPr lang="en-US" sz="2200" b="0" dirty="0">
                <a:solidFill>
                  <a:srgbClr val="3E4C56"/>
                </a:solidFill>
              </a:rPr>
              <a:t>Both of these items:</a:t>
            </a:r>
          </a:p>
          <a:p>
            <a:pPr lvl="1">
              <a:lnSpc>
                <a:spcPct val="90000"/>
              </a:lnSpc>
            </a:pPr>
            <a:r>
              <a:rPr lang="en-US" sz="2200" b="0" dirty="0">
                <a:solidFill>
                  <a:srgbClr val="3E4C56"/>
                </a:solidFill>
              </a:rPr>
              <a:t>Item barcode 529127494 is in "Education Library" "</a:t>
            </a:r>
            <a:r>
              <a:rPr lang="en-US" sz="2200" dirty="0"/>
              <a:t>Curriculum Lab"</a:t>
            </a:r>
            <a:r>
              <a:rPr lang="en-US" sz="2200" b="0" dirty="0">
                <a:solidFill>
                  <a:srgbClr val="3E4C56"/>
                </a:solidFill>
              </a:rPr>
              <a:t> Location and has item policy "4 day loan"</a:t>
            </a:r>
          </a:p>
          <a:p>
            <a:pPr lvl="1">
              <a:lnSpc>
                <a:spcPct val="90000"/>
              </a:lnSpc>
            </a:pPr>
            <a:r>
              <a:rPr lang="en-US" sz="2200" b="0" dirty="0">
                <a:solidFill>
                  <a:srgbClr val="3E4C56"/>
                </a:solidFill>
              </a:rPr>
              <a:t>Item barcode 872740708 is in is in "Education Library" "</a:t>
            </a:r>
            <a:r>
              <a:rPr lang="en-US" sz="2200" dirty="0"/>
              <a:t>Education Teaching Center"</a:t>
            </a:r>
            <a:r>
              <a:rPr lang="en-US" sz="2200" b="0" dirty="0">
                <a:solidFill>
                  <a:srgbClr val="3E4C56"/>
                </a:solidFill>
              </a:rPr>
              <a:t> Location and has no item status</a:t>
            </a:r>
            <a:br>
              <a:rPr lang="en-US" sz="2200" b="0" dirty="0">
                <a:solidFill>
                  <a:srgbClr val="3E4C56"/>
                </a:solidFill>
              </a:rPr>
            </a:br>
            <a:endParaRPr lang="en-US" sz="2200" b="0" dirty="0">
              <a:solidFill>
                <a:srgbClr val="3E4C56"/>
              </a:solidFill>
            </a:endParaRPr>
          </a:p>
          <a:p>
            <a:pPr>
              <a:lnSpc>
                <a:spcPct val="90000"/>
              </a:lnSpc>
            </a:pPr>
            <a:r>
              <a:rPr lang="en-US" sz="2200" b="1" dirty="0">
                <a:solidFill>
                  <a:srgbClr val="3E4C56"/>
                </a:solidFill>
              </a:rPr>
              <a:t>Should</a:t>
            </a:r>
            <a:r>
              <a:rPr lang="en-US" sz="2200" b="0" dirty="0">
                <a:solidFill>
                  <a:srgbClr val="3E4C56"/>
                </a:solidFill>
              </a:rPr>
              <a:t> be able to be loaned to Patron "Howell, Thurston" who has user group "Undergraduate".</a:t>
            </a:r>
          </a:p>
          <a:p>
            <a:pPr lvl="1">
              <a:lnSpc>
                <a:spcPct val="90000"/>
              </a:lnSpc>
            </a:pPr>
            <a:r>
              <a:rPr lang="en-US" sz="2200" b="0" dirty="0">
                <a:solidFill>
                  <a:srgbClr val="3E4C56"/>
                </a:solidFill>
              </a:rPr>
              <a:t>Item barcode 529127494 should be loaned for 4 days</a:t>
            </a:r>
          </a:p>
          <a:p>
            <a:pPr lvl="1">
              <a:lnSpc>
                <a:spcPct val="90000"/>
              </a:lnSpc>
            </a:pPr>
            <a:r>
              <a:rPr lang="en-US" sz="2200" b="0" dirty="0">
                <a:solidFill>
                  <a:srgbClr val="3E4C56"/>
                </a:solidFill>
              </a:rPr>
              <a:t>Item barcode 872740708 should be loaned for 1 week</a:t>
            </a:r>
            <a:br>
              <a:rPr lang="en-US" sz="2200" b="0" dirty="0">
                <a:solidFill>
                  <a:srgbClr val="3E4C56"/>
                </a:solidFill>
              </a:rPr>
            </a:br>
            <a:endParaRPr lang="en-US" sz="2200" b="0" dirty="0">
              <a:solidFill>
                <a:srgbClr val="3E4C56"/>
              </a:solidFill>
            </a:endParaRPr>
          </a:p>
        </p:txBody>
      </p:sp>
    </p:spTree>
    <p:extLst>
      <p:ext uri="{BB962C8B-B14F-4D97-AF65-F5344CB8AC3E}">
        <p14:creationId xmlns:p14="http://schemas.microsoft.com/office/powerpoint/2010/main" val="901964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a:noAutofit/>
          </a:bodyPr>
          <a:lstStyle/>
          <a:p>
            <a:r>
              <a:rPr lang="en-US" dirty="0"/>
              <a:t>Here is barcode </a:t>
            </a:r>
            <a:r>
              <a:rPr lang="en-US" sz="2400" b="0" dirty="0">
                <a:solidFill>
                  <a:srgbClr val="3E4C56"/>
                </a:solidFill>
              </a:rPr>
              <a:t>529127494</a:t>
            </a:r>
            <a:endParaRPr lang="en-US" dirty="0"/>
          </a:p>
        </p:txBody>
      </p:sp>
      <p:pic>
        <p:nvPicPr>
          <p:cNvPr id="6" name="Picture 5">
            <a:extLst>
              <a:ext uri="{FF2B5EF4-FFF2-40B4-BE49-F238E27FC236}">
                <a16:creationId xmlns:a16="http://schemas.microsoft.com/office/drawing/2014/main" id="{A480F2A3-5149-5A5D-A515-29CCEA19C55D}"/>
              </a:ext>
            </a:extLst>
          </p:cNvPr>
          <p:cNvPicPr>
            <a:picLocks noChangeAspect="1"/>
          </p:cNvPicPr>
          <p:nvPr/>
        </p:nvPicPr>
        <p:blipFill>
          <a:blip r:embed="rId2"/>
          <a:stretch>
            <a:fillRect/>
          </a:stretch>
        </p:blipFill>
        <p:spPr>
          <a:xfrm>
            <a:off x="0" y="1352550"/>
            <a:ext cx="9144000" cy="2438400"/>
          </a:xfrm>
          <a:prstGeom prst="rect">
            <a:avLst/>
          </a:prstGeom>
          <a:ln>
            <a:solidFill>
              <a:schemeClr val="accent1"/>
            </a:solidFill>
          </a:ln>
        </p:spPr>
      </p:pic>
      <p:sp>
        <p:nvSpPr>
          <p:cNvPr id="7" name="Rectangle 6">
            <a:extLst>
              <a:ext uri="{FF2B5EF4-FFF2-40B4-BE49-F238E27FC236}">
                <a16:creationId xmlns:a16="http://schemas.microsoft.com/office/drawing/2014/main" id="{AA55DE69-1D40-F406-C3FE-9C6343330DE6}"/>
              </a:ext>
            </a:extLst>
          </p:cNvPr>
          <p:cNvSpPr/>
          <p:nvPr/>
        </p:nvSpPr>
        <p:spPr>
          <a:xfrm>
            <a:off x="1043608" y="2034106"/>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06E2EC-DA29-B52F-0D51-CE12AA4C9DB7}"/>
              </a:ext>
            </a:extLst>
          </p:cNvPr>
          <p:cNvSpPr/>
          <p:nvPr/>
        </p:nvSpPr>
        <p:spPr>
          <a:xfrm>
            <a:off x="1043608" y="3238766"/>
            <a:ext cx="1728192" cy="26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DC4BBE-5A2F-E4AF-E091-8DAE872C2EE7}"/>
              </a:ext>
            </a:extLst>
          </p:cNvPr>
          <p:cNvSpPr/>
          <p:nvPr/>
        </p:nvSpPr>
        <p:spPr>
          <a:xfrm>
            <a:off x="3802964" y="2332674"/>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839BC012-4928-F183-D92C-F688AF9E444E}"/>
              </a:ext>
            </a:extLst>
          </p:cNvPr>
          <p:cNvSpPr txBox="1">
            <a:spLocks/>
          </p:cNvSpPr>
          <p:nvPr/>
        </p:nvSpPr>
        <p:spPr>
          <a:xfrm>
            <a:off x="4067944" y="3074749"/>
            <a:ext cx="3384376" cy="360040"/>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This item has item policy "4 Day Loan"</a:t>
            </a:r>
          </a:p>
        </p:txBody>
      </p:sp>
    </p:spTree>
    <p:extLst>
      <p:ext uri="{BB962C8B-B14F-4D97-AF65-F5344CB8AC3E}">
        <p14:creationId xmlns:p14="http://schemas.microsoft.com/office/powerpoint/2010/main" val="15517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Basic Components</a:t>
            </a:r>
          </a:p>
        </p:txBody>
      </p:sp>
    </p:spTree>
    <p:extLst>
      <p:ext uri="{BB962C8B-B14F-4D97-AF65-F5344CB8AC3E}">
        <p14:creationId xmlns:p14="http://schemas.microsoft.com/office/powerpoint/2010/main" val="1078410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87EAD-400F-53E9-B064-03AD2D9F982C}"/>
              </a:ext>
            </a:extLst>
          </p:cNvPr>
          <p:cNvPicPr>
            <a:picLocks noChangeAspect="1"/>
          </p:cNvPicPr>
          <p:nvPr/>
        </p:nvPicPr>
        <p:blipFill>
          <a:blip r:embed="rId2"/>
          <a:stretch>
            <a:fillRect/>
          </a:stretch>
        </p:blipFill>
        <p:spPr>
          <a:xfrm>
            <a:off x="0" y="1386012"/>
            <a:ext cx="9144000" cy="23714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a:noAutofit/>
          </a:bodyPr>
          <a:lstStyle/>
          <a:p>
            <a:r>
              <a:rPr lang="en-US" dirty="0"/>
              <a:t>Here is barcode </a:t>
            </a:r>
            <a:r>
              <a:rPr lang="en-US" sz="2400" b="0" dirty="0">
                <a:solidFill>
                  <a:srgbClr val="3E4C56"/>
                </a:solidFill>
              </a:rPr>
              <a:t>872740708</a:t>
            </a:r>
            <a:endParaRPr lang="en-US" dirty="0"/>
          </a:p>
        </p:txBody>
      </p:sp>
      <p:sp>
        <p:nvSpPr>
          <p:cNvPr id="7" name="Rectangle 6">
            <a:extLst>
              <a:ext uri="{FF2B5EF4-FFF2-40B4-BE49-F238E27FC236}">
                <a16:creationId xmlns:a16="http://schemas.microsoft.com/office/drawing/2014/main" id="{AA55DE69-1D40-F406-C3FE-9C6343330DE6}"/>
              </a:ext>
            </a:extLst>
          </p:cNvPr>
          <p:cNvSpPr/>
          <p:nvPr/>
        </p:nvSpPr>
        <p:spPr>
          <a:xfrm>
            <a:off x="1005188" y="2034106"/>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06E2EC-DA29-B52F-0D51-CE12AA4C9DB7}"/>
              </a:ext>
            </a:extLst>
          </p:cNvPr>
          <p:cNvSpPr/>
          <p:nvPr/>
        </p:nvSpPr>
        <p:spPr>
          <a:xfrm>
            <a:off x="1005188" y="3238766"/>
            <a:ext cx="2342676" cy="26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0C3C1A44-28CB-E20B-B643-D1AF345998C7}"/>
              </a:ext>
            </a:extLst>
          </p:cNvPr>
          <p:cNvSpPr txBox="1">
            <a:spLocks/>
          </p:cNvSpPr>
          <p:nvPr/>
        </p:nvSpPr>
        <p:spPr>
          <a:xfrm>
            <a:off x="4067944" y="3074749"/>
            <a:ext cx="3384376" cy="360040"/>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This item does not have an item policy</a:t>
            </a:r>
          </a:p>
        </p:txBody>
      </p:sp>
    </p:spTree>
    <p:extLst>
      <p:ext uri="{BB962C8B-B14F-4D97-AF65-F5344CB8AC3E}">
        <p14:creationId xmlns:p14="http://schemas.microsoft.com/office/powerpoint/2010/main" val="1503514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rmAutofit/>
          </a:bodyPr>
          <a:lstStyle/>
          <a:p>
            <a:r>
              <a:rPr lang="en-US" sz="2200" dirty="0"/>
              <a:t>Here is patron "Brady, Jan"</a:t>
            </a:r>
          </a:p>
          <a:p>
            <a:endParaRPr lang="en-US" sz="2200" dirty="0"/>
          </a:p>
        </p:txBody>
      </p:sp>
      <p:pic>
        <p:nvPicPr>
          <p:cNvPr id="4" name="Picture 3">
            <a:extLst>
              <a:ext uri="{FF2B5EF4-FFF2-40B4-BE49-F238E27FC236}">
                <a16:creationId xmlns:a16="http://schemas.microsoft.com/office/drawing/2014/main" id="{E3D26327-8A3A-9872-9908-5A625CCB3700}"/>
              </a:ext>
            </a:extLst>
          </p:cNvPr>
          <p:cNvPicPr>
            <a:picLocks noChangeAspect="1"/>
          </p:cNvPicPr>
          <p:nvPr/>
        </p:nvPicPr>
        <p:blipFill>
          <a:blip r:embed="rId2"/>
          <a:stretch>
            <a:fillRect/>
          </a:stretch>
        </p:blipFill>
        <p:spPr>
          <a:xfrm>
            <a:off x="0" y="1491630"/>
            <a:ext cx="9144000" cy="432262"/>
          </a:xfrm>
          <a:prstGeom prst="rect">
            <a:avLst/>
          </a:prstGeom>
          <a:ln>
            <a:solidFill>
              <a:schemeClr val="accent1"/>
            </a:solidFill>
          </a:ln>
        </p:spPr>
      </p:pic>
      <p:sp>
        <p:nvSpPr>
          <p:cNvPr id="5" name="Content Placeholder 7">
            <a:extLst>
              <a:ext uri="{FF2B5EF4-FFF2-40B4-BE49-F238E27FC236}">
                <a16:creationId xmlns:a16="http://schemas.microsoft.com/office/drawing/2014/main" id="{CFAEB691-0E4B-374A-74B8-C12642762F59}"/>
              </a:ext>
            </a:extLst>
          </p:cNvPr>
          <p:cNvSpPr txBox="1">
            <a:spLocks/>
          </p:cNvSpPr>
          <p:nvPr/>
        </p:nvSpPr>
        <p:spPr>
          <a:xfrm>
            <a:off x="395536" y="2480798"/>
            <a:ext cx="8282085" cy="4509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Here is patron "Howell, Thurston"</a:t>
            </a:r>
          </a:p>
          <a:p>
            <a:endParaRPr lang="en-US" sz="2200" dirty="0"/>
          </a:p>
        </p:txBody>
      </p:sp>
      <p:sp>
        <p:nvSpPr>
          <p:cNvPr id="7" name="Rectangle 6">
            <a:extLst>
              <a:ext uri="{FF2B5EF4-FFF2-40B4-BE49-F238E27FC236}">
                <a16:creationId xmlns:a16="http://schemas.microsoft.com/office/drawing/2014/main" id="{7201FB88-4B40-9EC9-494E-3A5C7F81B7ED}"/>
              </a:ext>
            </a:extLst>
          </p:cNvPr>
          <p:cNvSpPr/>
          <p:nvPr/>
        </p:nvSpPr>
        <p:spPr>
          <a:xfrm>
            <a:off x="6660232" y="1491416"/>
            <a:ext cx="1080120" cy="432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EA142B7-444C-436D-4CD4-B8E46CDBD9C6}"/>
              </a:ext>
            </a:extLst>
          </p:cNvPr>
          <p:cNvPicPr>
            <a:picLocks noChangeAspect="1"/>
          </p:cNvPicPr>
          <p:nvPr/>
        </p:nvPicPr>
        <p:blipFill>
          <a:blip r:embed="rId3"/>
          <a:stretch>
            <a:fillRect/>
          </a:stretch>
        </p:blipFill>
        <p:spPr>
          <a:xfrm>
            <a:off x="0" y="3219608"/>
            <a:ext cx="9144000" cy="432262"/>
          </a:xfrm>
          <a:prstGeom prst="rect">
            <a:avLst/>
          </a:prstGeom>
          <a:ln>
            <a:solidFill>
              <a:schemeClr val="accent1"/>
            </a:solidFill>
          </a:ln>
        </p:spPr>
      </p:pic>
      <p:sp>
        <p:nvSpPr>
          <p:cNvPr id="14" name="Rectangle 13">
            <a:extLst>
              <a:ext uri="{FF2B5EF4-FFF2-40B4-BE49-F238E27FC236}">
                <a16:creationId xmlns:a16="http://schemas.microsoft.com/office/drawing/2014/main" id="{71932DB8-B00B-3768-4124-7749E0D393E5}"/>
              </a:ext>
            </a:extLst>
          </p:cNvPr>
          <p:cNvSpPr/>
          <p:nvPr/>
        </p:nvSpPr>
        <p:spPr>
          <a:xfrm>
            <a:off x="6660232" y="3219393"/>
            <a:ext cx="1080120" cy="432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00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D314D-F1C0-EFA3-1917-D5B610BA5722}"/>
              </a:ext>
            </a:extLst>
          </p:cNvPr>
          <p:cNvPicPr>
            <a:picLocks noChangeAspect="1"/>
          </p:cNvPicPr>
          <p:nvPr/>
        </p:nvPicPr>
        <p:blipFill>
          <a:blip r:embed="rId2"/>
          <a:stretch>
            <a:fillRect/>
          </a:stretch>
        </p:blipFill>
        <p:spPr>
          <a:xfrm>
            <a:off x="-35807" y="2067694"/>
            <a:ext cx="9144000" cy="2333008"/>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a:bodyPr>
          <a:lstStyle/>
          <a:p>
            <a:r>
              <a:rPr lang="en-US" dirty="0"/>
              <a:t>If we try to loan item barcode </a:t>
            </a:r>
            <a:r>
              <a:rPr lang="en-US" sz="2400" b="0" dirty="0">
                <a:solidFill>
                  <a:srgbClr val="3E4C56"/>
                </a:solidFill>
              </a:rPr>
              <a:t>529127494 to Jan Brady, then it cannot be loaned.</a:t>
            </a:r>
            <a:endParaRPr lang="en-US" dirty="0"/>
          </a:p>
        </p:txBody>
      </p:sp>
      <p:sp>
        <p:nvSpPr>
          <p:cNvPr id="5" name="Rectangle 4">
            <a:extLst>
              <a:ext uri="{FF2B5EF4-FFF2-40B4-BE49-F238E27FC236}">
                <a16:creationId xmlns:a16="http://schemas.microsoft.com/office/drawing/2014/main" id="{3DD46861-DF7A-2403-0037-920041155781}"/>
              </a:ext>
            </a:extLst>
          </p:cNvPr>
          <p:cNvSpPr/>
          <p:nvPr/>
        </p:nvSpPr>
        <p:spPr>
          <a:xfrm>
            <a:off x="1403648" y="3440753"/>
            <a:ext cx="792088" cy="211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2907738" y="2715766"/>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316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94FA0F-B067-438A-6774-C04CC6196F9E}"/>
              </a:ext>
            </a:extLst>
          </p:cNvPr>
          <p:cNvPicPr>
            <a:picLocks noChangeAspect="1"/>
          </p:cNvPicPr>
          <p:nvPr/>
        </p:nvPicPr>
        <p:blipFill>
          <a:blip r:embed="rId2"/>
          <a:stretch>
            <a:fillRect/>
          </a:stretch>
        </p:blipFill>
        <p:spPr>
          <a:xfrm>
            <a:off x="0" y="1995686"/>
            <a:ext cx="9144000" cy="242791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a:bodyPr>
          <a:lstStyle/>
          <a:p>
            <a:r>
              <a:rPr lang="en-US" dirty="0"/>
              <a:t>If we try to loan item barcode </a:t>
            </a:r>
            <a:r>
              <a:rPr lang="en-US" sz="2400" b="0" dirty="0">
                <a:solidFill>
                  <a:srgbClr val="3E4C56"/>
                </a:solidFill>
              </a:rPr>
              <a:t>872740708 to Jan Brady, then it cannot be loaned.</a:t>
            </a:r>
            <a:endParaRPr lang="en-US" dirty="0"/>
          </a:p>
        </p:txBody>
      </p:sp>
      <p:sp>
        <p:nvSpPr>
          <p:cNvPr id="5" name="Rectangle 4">
            <a:extLst>
              <a:ext uri="{FF2B5EF4-FFF2-40B4-BE49-F238E27FC236}">
                <a16:creationId xmlns:a16="http://schemas.microsoft.com/office/drawing/2014/main" id="{3DD46861-DF7A-2403-0037-920041155781}"/>
              </a:ext>
            </a:extLst>
          </p:cNvPr>
          <p:cNvSpPr/>
          <p:nvPr/>
        </p:nvSpPr>
        <p:spPr>
          <a:xfrm>
            <a:off x="1403648" y="3363838"/>
            <a:ext cx="792088" cy="211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2907738" y="2715766"/>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551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D06D1D-2E08-0BDA-F5F8-268F277AABB9}"/>
              </a:ext>
            </a:extLst>
          </p:cNvPr>
          <p:cNvPicPr>
            <a:picLocks noChangeAspect="1"/>
          </p:cNvPicPr>
          <p:nvPr/>
        </p:nvPicPr>
        <p:blipFill>
          <a:blip r:embed="rId2"/>
          <a:stretch>
            <a:fillRect/>
          </a:stretch>
        </p:blipFill>
        <p:spPr>
          <a:xfrm>
            <a:off x="0" y="1880856"/>
            <a:ext cx="9144000" cy="13817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a:bodyPr>
          <a:lstStyle/>
          <a:p>
            <a:r>
              <a:rPr lang="en-US" dirty="0"/>
              <a:t>If we try to loan item barcode </a:t>
            </a:r>
            <a:r>
              <a:rPr lang="en-US" sz="2400" b="0" dirty="0">
                <a:solidFill>
                  <a:srgbClr val="3E4C56"/>
                </a:solidFill>
              </a:rPr>
              <a:t>529127494 to Thurston Howell, then it gets loaned for 4 days.</a:t>
            </a:r>
            <a:endParaRPr lang="en-US" dirty="0"/>
          </a:p>
        </p:txBody>
      </p:sp>
      <p:sp>
        <p:nvSpPr>
          <p:cNvPr id="5" name="Rectangle 4">
            <a:extLst>
              <a:ext uri="{FF2B5EF4-FFF2-40B4-BE49-F238E27FC236}">
                <a16:creationId xmlns:a16="http://schemas.microsoft.com/office/drawing/2014/main" id="{3DD46861-DF7A-2403-0037-920041155781}"/>
              </a:ext>
            </a:extLst>
          </p:cNvPr>
          <p:cNvSpPr/>
          <p:nvPr/>
        </p:nvSpPr>
        <p:spPr>
          <a:xfrm>
            <a:off x="5220072" y="2886194"/>
            <a:ext cx="792088" cy="211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2627784" y="2891923"/>
            <a:ext cx="864096" cy="255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7B6CA6-7989-3F66-BA6D-8DF1FAC6056E}"/>
              </a:ext>
            </a:extLst>
          </p:cNvPr>
          <p:cNvSpPr txBox="1"/>
          <p:nvPr/>
        </p:nvSpPr>
        <p:spPr>
          <a:xfrm>
            <a:off x="2879812" y="3593054"/>
            <a:ext cx="3384376" cy="646331"/>
          </a:xfrm>
          <a:prstGeom prst="rect">
            <a:avLst/>
          </a:prstGeom>
          <a:solidFill>
            <a:srgbClr val="FFFF00"/>
          </a:solidFill>
          <a:ln>
            <a:solidFill>
              <a:schemeClr val="accent1"/>
            </a:solidFill>
          </a:ln>
        </p:spPr>
        <p:txBody>
          <a:bodyPr wrap="square" rtlCol="0">
            <a:spAutoFit/>
          </a:bodyPr>
          <a:lstStyle/>
          <a:p>
            <a:r>
              <a:rPr lang="en-US" dirty="0"/>
              <a:t>Loaned Jan. 03 and due Jan. 7.  </a:t>
            </a:r>
          </a:p>
          <a:p>
            <a:r>
              <a:rPr lang="en-US" dirty="0"/>
              <a:t>7 – 3 = 4</a:t>
            </a:r>
          </a:p>
        </p:txBody>
      </p:sp>
    </p:spTree>
    <p:extLst>
      <p:ext uri="{BB962C8B-B14F-4D97-AF65-F5344CB8AC3E}">
        <p14:creationId xmlns:p14="http://schemas.microsoft.com/office/powerpoint/2010/main" val="3615067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D2E186-1CD1-4151-5446-D5B21DBEEC26}"/>
              </a:ext>
            </a:extLst>
          </p:cNvPr>
          <p:cNvPicPr>
            <a:picLocks noChangeAspect="1"/>
          </p:cNvPicPr>
          <p:nvPr/>
        </p:nvPicPr>
        <p:blipFill>
          <a:blip r:embed="rId2"/>
          <a:stretch>
            <a:fillRect/>
          </a:stretch>
        </p:blipFill>
        <p:spPr>
          <a:xfrm>
            <a:off x="0" y="2067286"/>
            <a:ext cx="9144000" cy="113187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a:bodyPr>
          <a:lstStyle/>
          <a:p>
            <a:r>
              <a:rPr lang="en-US" dirty="0"/>
              <a:t>If we try to loan item barcode </a:t>
            </a:r>
            <a:r>
              <a:rPr lang="en-US" sz="2400" b="0" dirty="0">
                <a:solidFill>
                  <a:srgbClr val="3E4C56"/>
                </a:solidFill>
              </a:rPr>
              <a:t>872740708 to Thurston Howell, then it gets loaned for 7 days.</a:t>
            </a:r>
            <a:endParaRPr lang="en-US" dirty="0"/>
          </a:p>
        </p:txBody>
      </p:sp>
      <p:sp>
        <p:nvSpPr>
          <p:cNvPr id="5" name="Rectangle 4">
            <a:extLst>
              <a:ext uri="{FF2B5EF4-FFF2-40B4-BE49-F238E27FC236}">
                <a16:creationId xmlns:a16="http://schemas.microsoft.com/office/drawing/2014/main" id="{3DD46861-DF7A-2403-0037-920041155781}"/>
              </a:ext>
            </a:extLst>
          </p:cNvPr>
          <p:cNvSpPr/>
          <p:nvPr/>
        </p:nvSpPr>
        <p:spPr>
          <a:xfrm>
            <a:off x="5220072" y="2886194"/>
            <a:ext cx="792088" cy="211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2627784" y="2891923"/>
            <a:ext cx="864096" cy="255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87BE53-D7CC-2669-C374-750646969BC9}"/>
              </a:ext>
            </a:extLst>
          </p:cNvPr>
          <p:cNvSpPr txBox="1"/>
          <p:nvPr/>
        </p:nvSpPr>
        <p:spPr>
          <a:xfrm>
            <a:off x="2879812" y="3593054"/>
            <a:ext cx="3384376" cy="646331"/>
          </a:xfrm>
          <a:prstGeom prst="rect">
            <a:avLst/>
          </a:prstGeom>
          <a:solidFill>
            <a:srgbClr val="FFFF00"/>
          </a:solidFill>
          <a:ln>
            <a:solidFill>
              <a:schemeClr val="accent1"/>
            </a:solidFill>
          </a:ln>
        </p:spPr>
        <p:txBody>
          <a:bodyPr wrap="square" rtlCol="0">
            <a:spAutoFit/>
          </a:bodyPr>
          <a:lstStyle/>
          <a:p>
            <a:r>
              <a:rPr lang="en-US" dirty="0"/>
              <a:t>Loaned Jan. 03 and due Jan. 10.  </a:t>
            </a:r>
          </a:p>
          <a:p>
            <a:r>
              <a:rPr lang="en-US" dirty="0"/>
              <a:t>10 – 3 = 7</a:t>
            </a:r>
          </a:p>
        </p:txBody>
      </p:sp>
    </p:spTree>
    <p:extLst>
      <p:ext uri="{BB962C8B-B14F-4D97-AF65-F5344CB8AC3E}">
        <p14:creationId xmlns:p14="http://schemas.microsoft.com/office/powerpoint/2010/main" val="2061048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Configuring our example for the physical item requests</a:t>
            </a:r>
          </a:p>
        </p:txBody>
      </p:sp>
    </p:spTree>
    <p:extLst>
      <p:ext uri="{BB962C8B-B14F-4D97-AF65-F5344CB8AC3E}">
        <p14:creationId xmlns:p14="http://schemas.microsoft.com/office/powerpoint/2010/main" val="529348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403319"/>
          </a:xfrm>
        </p:spPr>
        <p:txBody>
          <a:bodyPr>
            <a:normAutofit/>
          </a:bodyPr>
          <a:lstStyle/>
          <a:p>
            <a:r>
              <a:rPr lang="en-US" sz="2000" dirty="0"/>
              <a:t>The configuration for the physical item requests is similar to how we did the configuration for the loans (creating advanced policies, terms of use and rules).</a:t>
            </a:r>
          </a:p>
          <a:p>
            <a:r>
              <a:rPr lang="en-US" sz="2000" dirty="0"/>
              <a:t>As a result, we will not go into the same depth of detail in this example, not showing how to navigate to the different parts of the system</a:t>
            </a:r>
          </a:p>
          <a:p>
            <a:r>
              <a:rPr lang="en-US" sz="2000" dirty="0"/>
              <a:t>We will utilize the item policy "4 day loan" which we already created.</a:t>
            </a:r>
          </a:p>
          <a:p>
            <a:r>
              <a:rPr lang="en-US" sz="2000" dirty="0"/>
              <a:t>In our tests we will use the same items and patrons which we used in our loans test.</a:t>
            </a:r>
          </a:p>
        </p:txBody>
      </p:sp>
    </p:spTree>
    <p:extLst>
      <p:ext uri="{BB962C8B-B14F-4D97-AF65-F5344CB8AC3E}">
        <p14:creationId xmlns:p14="http://schemas.microsoft.com/office/powerpoint/2010/main" val="2945707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395536" y="752606"/>
            <a:ext cx="8496944" cy="3835368"/>
          </a:xfrm>
        </p:spPr>
        <p:txBody>
          <a:bodyPr>
            <a:noAutofit/>
          </a:bodyPr>
          <a:lstStyle/>
          <a:p>
            <a:r>
              <a:rPr lang="en-US" sz="2200" dirty="0"/>
              <a:t>We will create a configuration whereby:</a:t>
            </a:r>
          </a:p>
          <a:p>
            <a:pPr>
              <a:lnSpc>
                <a:spcPct val="90000"/>
              </a:lnSpc>
            </a:pPr>
            <a:r>
              <a:rPr lang="en-US" sz="2200" dirty="0">
                <a:solidFill>
                  <a:srgbClr val="3E4C56"/>
                </a:solidFill>
              </a:rPr>
              <a:t>If an item is in the Education Library in one of the following two locations:</a:t>
            </a:r>
          </a:p>
          <a:p>
            <a:pPr lvl="1">
              <a:lnSpc>
                <a:spcPct val="90000"/>
              </a:lnSpc>
            </a:pPr>
            <a:r>
              <a:rPr lang="en-US" sz="2200" dirty="0">
                <a:solidFill>
                  <a:srgbClr val="3E4C56"/>
                </a:solidFill>
              </a:rPr>
              <a:t>"Education Teaching Center" </a:t>
            </a:r>
          </a:p>
          <a:p>
            <a:pPr lvl="1">
              <a:lnSpc>
                <a:spcPct val="90000"/>
              </a:lnSpc>
            </a:pPr>
            <a:r>
              <a:rPr lang="en-US" sz="2200" dirty="0">
                <a:solidFill>
                  <a:srgbClr val="3E4C56"/>
                </a:solidFill>
              </a:rPr>
              <a:t>"Curriculum Lab" location</a:t>
            </a:r>
          </a:p>
          <a:p>
            <a:pPr>
              <a:lnSpc>
                <a:spcPct val="90000"/>
              </a:lnSpc>
            </a:pPr>
            <a:r>
              <a:rPr lang="en-US" sz="2200" dirty="0">
                <a:solidFill>
                  <a:srgbClr val="3E4C56"/>
                </a:solidFill>
              </a:rPr>
              <a:t>Then</a:t>
            </a:r>
          </a:p>
          <a:p>
            <a:pPr lvl="1">
              <a:lnSpc>
                <a:spcPct val="90000"/>
              </a:lnSpc>
            </a:pPr>
            <a:r>
              <a:rPr lang="en-US" sz="2200" dirty="0">
                <a:solidFill>
                  <a:srgbClr val="3E4C56"/>
                </a:solidFill>
              </a:rPr>
              <a:t>If the item has item policy "Four Day Loan" then it is not requestable (physical item request).</a:t>
            </a:r>
          </a:p>
          <a:p>
            <a:pPr lvl="1">
              <a:lnSpc>
                <a:spcPct val="90000"/>
              </a:lnSpc>
            </a:pPr>
            <a:r>
              <a:rPr lang="en-US" sz="2200" dirty="0">
                <a:solidFill>
                  <a:srgbClr val="3E4C56"/>
                </a:solidFill>
              </a:rPr>
              <a:t>If the item does not have item policy "Four Day Loan" then it is requestable (physical item request).</a:t>
            </a:r>
          </a:p>
          <a:p>
            <a:pPr lvl="1">
              <a:lnSpc>
                <a:spcPct val="90000"/>
              </a:lnSpc>
            </a:pPr>
            <a:endParaRPr lang="en-US" sz="2200" dirty="0">
              <a:solidFill>
                <a:srgbClr val="3E4C56"/>
              </a:solidFill>
            </a:endParaRPr>
          </a:p>
        </p:txBody>
      </p:sp>
    </p:spTree>
    <p:extLst>
      <p:ext uri="{BB962C8B-B14F-4D97-AF65-F5344CB8AC3E}">
        <p14:creationId xmlns:p14="http://schemas.microsoft.com/office/powerpoint/2010/main" val="3824998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D75E37-D757-DDEE-10DC-51B65BB7F45F}"/>
              </a:ext>
            </a:extLst>
          </p:cNvPr>
          <p:cNvPicPr>
            <a:picLocks noChangeAspect="1"/>
          </p:cNvPicPr>
          <p:nvPr/>
        </p:nvPicPr>
        <p:blipFill>
          <a:blip r:embed="rId2"/>
          <a:stretch>
            <a:fillRect/>
          </a:stretch>
        </p:blipFill>
        <p:spPr>
          <a:xfrm>
            <a:off x="3419872" y="2173821"/>
            <a:ext cx="1674765" cy="270766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315088"/>
          </a:xfrm>
        </p:spPr>
        <p:txBody>
          <a:bodyPr>
            <a:normAutofit/>
          </a:bodyPr>
          <a:lstStyle/>
          <a:p>
            <a:r>
              <a:rPr lang="en-US" dirty="0"/>
              <a:t>First, we will confirm that we have an "Advanced Policy Configuration" of type "Is Requestable" for both "Requestable" and "Not Requestable"</a:t>
            </a:r>
            <a:endParaRPr lang="en-US" sz="2400" dirty="0"/>
          </a:p>
        </p:txBody>
      </p:sp>
      <p:sp>
        <p:nvSpPr>
          <p:cNvPr id="5" name="Rectangle 4">
            <a:extLst>
              <a:ext uri="{FF2B5EF4-FFF2-40B4-BE49-F238E27FC236}">
                <a16:creationId xmlns:a16="http://schemas.microsoft.com/office/drawing/2014/main" id="{1001C2C1-FE1E-7CD1-CE6D-19B0BB6C2DE5}"/>
              </a:ext>
            </a:extLst>
          </p:cNvPr>
          <p:cNvSpPr/>
          <p:nvPr/>
        </p:nvSpPr>
        <p:spPr>
          <a:xfrm>
            <a:off x="3419872" y="3170867"/>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9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90000"/>
              </a:lnSpc>
            </a:pPr>
            <a:r>
              <a:rPr lang="en-US" sz="2000" dirty="0">
                <a:solidFill>
                  <a:srgbClr val="3E4C56"/>
                </a:solidFill>
              </a:rPr>
              <a:t>The Basic Components of Physical Fulfillment Configuration includes:</a:t>
            </a:r>
          </a:p>
          <a:p>
            <a:pPr lvl="1">
              <a:lnSpc>
                <a:spcPct val="90000"/>
              </a:lnSpc>
            </a:pPr>
            <a:r>
              <a:rPr lang="en-US" dirty="0">
                <a:solidFill>
                  <a:srgbClr val="3E4C56"/>
                </a:solidFill>
              </a:rPr>
              <a:t>The Fulfillment Unit </a:t>
            </a:r>
          </a:p>
          <a:p>
            <a:pPr lvl="1">
              <a:lnSpc>
                <a:spcPct val="90000"/>
              </a:lnSpc>
            </a:pPr>
            <a:r>
              <a:rPr lang="en-US" dirty="0">
                <a:solidFill>
                  <a:srgbClr val="3E4C56"/>
                </a:solidFill>
              </a:rPr>
              <a:t>The Terms of Use</a:t>
            </a:r>
          </a:p>
          <a:p>
            <a:pPr lvl="1">
              <a:lnSpc>
                <a:spcPct val="90000"/>
              </a:lnSpc>
            </a:pPr>
            <a:r>
              <a:rPr lang="en-US" dirty="0">
                <a:solidFill>
                  <a:srgbClr val="3E4C56"/>
                </a:solidFill>
              </a:rPr>
              <a:t>The Policy (Advanced Policy Configuration)</a:t>
            </a:r>
          </a:p>
          <a:p>
            <a:pPr lvl="1">
              <a:lnSpc>
                <a:spcPct val="90000"/>
              </a:lnSpc>
            </a:pPr>
            <a:r>
              <a:rPr lang="en-US" dirty="0">
                <a:solidFill>
                  <a:srgbClr val="3E4C56"/>
                </a:solidFill>
              </a:rPr>
              <a:t>The Item Policy (not mandatory but will be used in our example)</a:t>
            </a:r>
          </a:p>
        </p:txBody>
      </p:sp>
    </p:spTree>
    <p:extLst>
      <p:ext uri="{BB962C8B-B14F-4D97-AF65-F5344CB8AC3E}">
        <p14:creationId xmlns:p14="http://schemas.microsoft.com/office/powerpoint/2010/main" val="4132155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361EB-DAF3-BCA2-BC06-3B6E61349A9C}"/>
              </a:ext>
            </a:extLst>
          </p:cNvPr>
          <p:cNvPicPr>
            <a:picLocks noChangeAspect="1"/>
          </p:cNvPicPr>
          <p:nvPr/>
        </p:nvPicPr>
        <p:blipFill>
          <a:blip r:embed="rId2"/>
          <a:stretch>
            <a:fillRect/>
          </a:stretch>
        </p:blipFill>
        <p:spPr>
          <a:xfrm>
            <a:off x="0" y="1689434"/>
            <a:ext cx="9144000" cy="17646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2000" dirty="0"/>
              <a:t>We have both Advanced Policy Configurations</a:t>
            </a:r>
          </a:p>
          <a:p>
            <a:endParaRPr lang="en-US" sz="2000" dirty="0"/>
          </a:p>
        </p:txBody>
      </p:sp>
      <p:sp>
        <p:nvSpPr>
          <p:cNvPr id="6" name="Rectangle 5">
            <a:extLst>
              <a:ext uri="{FF2B5EF4-FFF2-40B4-BE49-F238E27FC236}">
                <a16:creationId xmlns:a16="http://schemas.microsoft.com/office/drawing/2014/main" id="{0F649E20-F0DB-7AF8-A20D-02F34E717B6C}"/>
              </a:ext>
            </a:extLst>
          </p:cNvPr>
          <p:cNvSpPr/>
          <p:nvPr/>
        </p:nvSpPr>
        <p:spPr>
          <a:xfrm>
            <a:off x="2555776" y="3148538"/>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28B774-CBB1-B092-653E-96D66E6AFA5A}"/>
              </a:ext>
            </a:extLst>
          </p:cNvPr>
          <p:cNvSpPr/>
          <p:nvPr/>
        </p:nvSpPr>
        <p:spPr>
          <a:xfrm>
            <a:off x="2555776" y="2885686"/>
            <a:ext cx="864096" cy="19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ABFF6D-E91C-9315-B714-3DF205DBF065}"/>
              </a:ext>
            </a:extLst>
          </p:cNvPr>
          <p:cNvSpPr/>
          <p:nvPr/>
        </p:nvSpPr>
        <p:spPr>
          <a:xfrm>
            <a:off x="179512" y="2420050"/>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478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DDE15-C40D-2D74-2A9A-599ED7205D09}"/>
              </a:ext>
            </a:extLst>
          </p:cNvPr>
          <p:cNvPicPr>
            <a:picLocks noChangeAspect="1"/>
          </p:cNvPicPr>
          <p:nvPr/>
        </p:nvPicPr>
        <p:blipFill>
          <a:blip r:embed="rId2"/>
          <a:stretch>
            <a:fillRect/>
          </a:stretch>
        </p:blipFill>
        <p:spPr>
          <a:xfrm>
            <a:off x="130950" y="1851670"/>
            <a:ext cx="4176464" cy="1645433"/>
          </a:xfrm>
          <a:prstGeom prst="rect">
            <a:avLst/>
          </a:prstGeom>
          <a:ln>
            <a:solidFill>
              <a:schemeClr val="accent1"/>
            </a:solidFill>
          </a:ln>
        </p:spPr>
      </p:pic>
      <p:pic>
        <p:nvPicPr>
          <p:cNvPr id="11" name="Picture 10">
            <a:extLst>
              <a:ext uri="{FF2B5EF4-FFF2-40B4-BE49-F238E27FC236}">
                <a16:creationId xmlns:a16="http://schemas.microsoft.com/office/drawing/2014/main" id="{9AE697D8-9553-3378-DB44-BD476176E961}"/>
              </a:ext>
            </a:extLst>
          </p:cNvPr>
          <p:cNvPicPr>
            <a:picLocks noChangeAspect="1"/>
          </p:cNvPicPr>
          <p:nvPr/>
        </p:nvPicPr>
        <p:blipFill>
          <a:blip r:embed="rId3"/>
          <a:stretch>
            <a:fillRect/>
          </a:stretch>
        </p:blipFill>
        <p:spPr>
          <a:xfrm>
            <a:off x="4860032" y="1835605"/>
            <a:ext cx="4176464" cy="164903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2000" dirty="0"/>
              <a:t>Here are the Advanced Policy Configurations</a:t>
            </a:r>
          </a:p>
          <a:p>
            <a:endParaRPr lang="en-US" sz="2000" dirty="0"/>
          </a:p>
        </p:txBody>
      </p:sp>
      <p:sp>
        <p:nvSpPr>
          <p:cNvPr id="6" name="Rectangle 5">
            <a:extLst>
              <a:ext uri="{FF2B5EF4-FFF2-40B4-BE49-F238E27FC236}">
                <a16:creationId xmlns:a16="http://schemas.microsoft.com/office/drawing/2014/main" id="{0F649E20-F0DB-7AF8-A20D-02F34E717B6C}"/>
              </a:ext>
            </a:extLst>
          </p:cNvPr>
          <p:cNvSpPr/>
          <p:nvPr/>
        </p:nvSpPr>
        <p:spPr>
          <a:xfrm>
            <a:off x="1403648" y="3056861"/>
            <a:ext cx="468052" cy="19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ABFF6D-E91C-9315-B714-3DF205DBF065}"/>
              </a:ext>
            </a:extLst>
          </p:cNvPr>
          <p:cNvSpPr/>
          <p:nvPr/>
        </p:nvSpPr>
        <p:spPr>
          <a:xfrm>
            <a:off x="683568" y="2185081"/>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45EBB-6AEE-7361-27DB-25D7FD14C977}"/>
              </a:ext>
            </a:extLst>
          </p:cNvPr>
          <p:cNvSpPr/>
          <p:nvPr/>
        </p:nvSpPr>
        <p:spPr>
          <a:xfrm>
            <a:off x="6516216" y="3052754"/>
            <a:ext cx="468052" cy="19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BE0D87-3FE5-7ED4-5B2E-4EEBE0B55E31}"/>
              </a:ext>
            </a:extLst>
          </p:cNvPr>
          <p:cNvSpPr/>
          <p:nvPr/>
        </p:nvSpPr>
        <p:spPr>
          <a:xfrm>
            <a:off x="5364088" y="2157922"/>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308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D75E37-D757-DDEE-10DC-51B65BB7F45F}"/>
              </a:ext>
            </a:extLst>
          </p:cNvPr>
          <p:cNvPicPr>
            <a:picLocks noChangeAspect="1"/>
          </p:cNvPicPr>
          <p:nvPr/>
        </p:nvPicPr>
        <p:blipFill>
          <a:blip r:embed="rId2"/>
          <a:stretch>
            <a:fillRect/>
          </a:stretch>
        </p:blipFill>
        <p:spPr>
          <a:xfrm>
            <a:off x="3419872" y="2173821"/>
            <a:ext cx="1674765" cy="270766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315088"/>
          </a:xfrm>
        </p:spPr>
        <p:txBody>
          <a:bodyPr>
            <a:normAutofit/>
          </a:bodyPr>
          <a:lstStyle/>
          <a:p>
            <a:r>
              <a:rPr lang="en-US" dirty="0"/>
              <a:t>Next, we will confirm that we have a "Terms of Use" of type "Request" for both "Requests allowed" and "No requests allowed"</a:t>
            </a:r>
            <a:endParaRPr lang="en-US" sz="2400" dirty="0"/>
          </a:p>
        </p:txBody>
      </p:sp>
      <p:sp>
        <p:nvSpPr>
          <p:cNvPr id="5" name="Rectangle 4">
            <a:extLst>
              <a:ext uri="{FF2B5EF4-FFF2-40B4-BE49-F238E27FC236}">
                <a16:creationId xmlns:a16="http://schemas.microsoft.com/office/drawing/2014/main" id="{1001C2C1-FE1E-7CD1-CE6D-19B0BB6C2DE5}"/>
              </a:ext>
            </a:extLst>
          </p:cNvPr>
          <p:cNvSpPr/>
          <p:nvPr/>
        </p:nvSpPr>
        <p:spPr>
          <a:xfrm>
            <a:off x="3419872" y="2533330"/>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8101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90C7F9-8E32-1DF0-F7C9-F9AD2902CCD1}"/>
              </a:ext>
            </a:extLst>
          </p:cNvPr>
          <p:cNvPicPr>
            <a:picLocks noChangeAspect="1"/>
          </p:cNvPicPr>
          <p:nvPr/>
        </p:nvPicPr>
        <p:blipFill>
          <a:blip r:embed="rId2"/>
          <a:stretch>
            <a:fillRect/>
          </a:stretch>
        </p:blipFill>
        <p:spPr>
          <a:xfrm>
            <a:off x="0" y="1685656"/>
            <a:ext cx="9144000" cy="17721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2000" dirty="0"/>
              <a:t>We have both Terms of Use</a:t>
            </a:r>
          </a:p>
          <a:p>
            <a:endParaRPr lang="en-US" sz="2000" dirty="0"/>
          </a:p>
        </p:txBody>
      </p:sp>
      <p:sp>
        <p:nvSpPr>
          <p:cNvPr id="6" name="Rectangle 5">
            <a:extLst>
              <a:ext uri="{FF2B5EF4-FFF2-40B4-BE49-F238E27FC236}">
                <a16:creationId xmlns:a16="http://schemas.microsoft.com/office/drawing/2014/main" id="{0F649E20-F0DB-7AF8-A20D-02F34E717B6C}"/>
              </a:ext>
            </a:extLst>
          </p:cNvPr>
          <p:cNvSpPr/>
          <p:nvPr/>
        </p:nvSpPr>
        <p:spPr>
          <a:xfrm>
            <a:off x="179512" y="3162128"/>
            <a:ext cx="1080120"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28B774-CBB1-B092-653E-96D66E6AFA5A}"/>
              </a:ext>
            </a:extLst>
          </p:cNvPr>
          <p:cNvSpPr/>
          <p:nvPr/>
        </p:nvSpPr>
        <p:spPr>
          <a:xfrm>
            <a:off x="147510" y="2894508"/>
            <a:ext cx="1112121" cy="2005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ABFF6D-E91C-9315-B714-3DF205DBF065}"/>
              </a:ext>
            </a:extLst>
          </p:cNvPr>
          <p:cNvSpPr/>
          <p:nvPr/>
        </p:nvSpPr>
        <p:spPr>
          <a:xfrm>
            <a:off x="179512" y="2420050"/>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C376DC5-2CEE-463D-D0D3-EE98934218FD}"/>
              </a:ext>
            </a:extLst>
          </p:cNvPr>
          <p:cNvCxnSpPr>
            <a:cxnSpLocks/>
          </p:cNvCxnSpPr>
          <p:nvPr/>
        </p:nvCxnSpPr>
        <p:spPr>
          <a:xfrm>
            <a:off x="7308304" y="1507724"/>
            <a:ext cx="360040" cy="5599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97BFA85A-EFE6-8442-16AE-F753F297D2B5}"/>
              </a:ext>
            </a:extLst>
          </p:cNvPr>
          <p:cNvSpPr txBox="1">
            <a:spLocks/>
          </p:cNvSpPr>
          <p:nvPr/>
        </p:nvSpPr>
        <p:spPr>
          <a:xfrm>
            <a:off x="4788024" y="1147684"/>
            <a:ext cx="3600400" cy="360040"/>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If the terms of use do not exist add them</a:t>
            </a:r>
          </a:p>
        </p:txBody>
      </p:sp>
    </p:spTree>
    <p:extLst>
      <p:ext uri="{BB962C8B-B14F-4D97-AF65-F5344CB8AC3E}">
        <p14:creationId xmlns:p14="http://schemas.microsoft.com/office/powerpoint/2010/main" val="3041378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D7D7E-605F-C274-CF23-0BB701C12E64}"/>
              </a:ext>
            </a:extLst>
          </p:cNvPr>
          <p:cNvPicPr>
            <a:picLocks noChangeAspect="1"/>
          </p:cNvPicPr>
          <p:nvPr/>
        </p:nvPicPr>
        <p:blipFill>
          <a:blip r:embed="rId2"/>
          <a:stretch>
            <a:fillRect/>
          </a:stretch>
        </p:blipFill>
        <p:spPr>
          <a:xfrm>
            <a:off x="0" y="1342317"/>
            <a:ext cx="9144000" cy="317364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2000" dirty="0"/>
              <a:t>Here is the Terms of Use "No requests allowed"</a:t>
            </a:r>
          </a:p>
          <a:p>
            <a:endParaRPr lang="en-US" sz="2000" dirty="0"/>
          </a:p>
        </p:txBody>
      </p:sp>
      <p:sp>
        <p:nvSpPr>
          <p:cNvPr id="7" name="Rectangle 6">
            <a:extLst>
              <a:ext uri="{FF2B5EF4-FFF2-40B4-BE49-F238E27FC236}">
                <a16:creationId xmlns:a16="http://schemas.microsoft.com/office/drawing/2014/main" id="{4AABFF6D-E91C-9315-B714-3DF205DBF065}"/>
              </a:ext>
            </a:extLst>
          </p:cNvPr>
          <p:cNvSpPr/>
          <p:nvPr/>
        </p:nvSpPr>
        <p:spPr>
          <a:xfrm>
            <a:off x="827584" y="2073227"/>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BE0D87-3FE5-7ED4-5B2E-4EEBE0B55E31}"/>
              </a:ext>
            </a:extLst>
          </p:cNvPr>
          <p:cNvSpPr/>
          <p:nvPr/>
        </p:nvSpPr>
        <p:spPr>
          <a:xfrm>
            <a:off x="827584" y="3716194"/>
            <a:ext cx="5616624"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7CA1085-B3BB-0B5D-01AC-441268534BA4}"/>
              </a:ext>
            </a:extLst>
          </p:cNvPr>
          <p:cNvCxnSpPr>
            <a:cxnSpLocks/>
          </p:cNvCxnSpPr>
          <p:nvPr/>
        </p:nvCxnSpPr>
        <p:spPr>
          <a:xfrm flipH="1">
            <a:off x="5220072" y="3009095"/>
            <a:ext cx="216024" cy="695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59E4757A-0CAB-3EAF-B672-9D6DED72FBFC}"/>
              </a:ext>
            </a:extLst>
          </p:cNvPr>
          <p:cNvSpPr txBox="1">
            <a:spLocks/>
          </p:cNvSpPr>
          <p:nvPr/>
        </p:nvSpPr>
        <p:spPr>
          <a:xfrm>
            <a:off x="4355976" y="2065738"/>
            <a:ext cx="3024336" cy="943357"/>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Thus is the advanced policy configuration which we saw a moment ago. Requests are not allowed</a:t>
            </a:r>
          </a:p>
        </p:txBody>
      </p:sp>
    </p:spTree>
    <p:extLst>
      <p:ext uri="{BB962C8B-B14F-4D97-AF65-F5344CB8AC3E}">
        <p14:creationId xmlns:p14="http://schemas.microsoft.com/office/powerpoint/2010/main" val="5306201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42B30-B53A-5B8B-B29B-834A2AF51970}"/>
              </a:ext>
            </a:extLst>
          </p:cNvPr>
          <p:cNvPicPr>
            <a:picLocks noChangeAspect="1"/>
          </p:cNvPicPr>
          <p:nvPr/>
        </p:nvPicPr>
        <p:blipFill>
          <a:blip r:embed="rId2"/>
          <a:stretch>
            <a:fillRect/>
          </a:stretch>
        </p:blipFill>
        <p:spPr>
          <a:xfrm>
            <a:off x="0" y="1326912"/>
            <a:ext cx="9144000" cy="318905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2000" dirty="0"/>
              <a:t>Here is the Terms of Use "Requests allowed"</a:t>
            </a:r>
          </a:p>
          <a:p>
            <a:endParaRPr lang="en-US" sz="2000" dirty="0"/>
          </a:p>
        </p:txBody>
      </p:sp>
      <p:sp>
        <p:nvSpPr>
          <p:cNvPr id="7" name="Rectangle 6">
            <a:extLst>
              <a:ext uri="{FF2B5EF4-FFF2-40B4-BE49-F238E27FC236}">
                <a16:creationId xmlns:a16="http://schemas.microsoft.com/office/drawing/2014/main" id="{4AABFF6D-E91C-9315-B714-3DF205DBF065}"/>
              </a:ext>
            </a:extLst>
          </p:cNvPr>
          <p:cNvSpPr/>
          <p:nvPr/>
        </p:nvSpPr>
        <p:spPr>
          <a:xfrm>
            <a:off x="827584" y="2073227"/>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BE0D87-3FE5-7ED4-5B2E-4EEBE0B55E31}"/>
              </a:ext>
            </a:extLst>
          </p:cNvPr>
          <p:cNvSpPr/>
          <p:nvPr/>
        </p:nvSpPr>
        <p:spPr>
          <a:xfrm>
            <a:off x="827584" y="3716194"/>
            <a:ext cx="5616624"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A3A2A95-8901-4A96-F349-89565BCF7D32}"/>
              </a:ext>
            </a:extLst>
          </p:cNvPr>
          <p:cNvCxnSpPr>
            <a:cxnSpLocks/>
          </p:cNvCxnSpPr>
          <p:nvPr/>
        </p:nvCxnSpPr>
        <p:spPr>
          <a:xfrm flipH="1">
            <a:off x="5247075" y="3009095"/>
            <a:ext cx="189021" cy="7070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0AAC0E9C-6EC2-86F7-CBF8-70258EB9E61F}"/>
              </a:ext>
            </a:extLst>
          </p:cNvPr>
          <p:cNvSpPr txBox="1">
            <a:spLocks/>
          </p:cNvSpPr>
          <p:nvPr/>
        </p:nvSpPr>
        <p:spPr>
          <a:xfrm>
            <a:off x="4355976" y="2284149"/>
            <a:ext cx="3168352" cy="719649"/>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Thus is the advanced policy configuration which we saw a moment ago. Requests are allowed</a:t>
            </a:r>
          </a:p>
        </p:txBody>
      </p:sp>
    </p:spTree>
    <p:extLst>
      <p:ext uri="{BB962C8B-B14F-4D97-AF65-F5344CB8AC3E}">
        <p14:creationId xmlns:p14="http://schemas.microsoft.com/office/powerpoint/2010/main" val="718664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675128"/>
          </a:xfrm>
        </p:spPr>
        <p:txBody>
          <a:bodyPr>
            <a:noAutofit/>
          </a:bodyPr>
          <a:lstStyle/>
          <a:p>
            <a:r>
              <a:rPr lang="en-US" sz="2000" dirty="0"/>
              <a:t>Now we need to go to the relevant fulfillment unit and define relevant rules of type "Request"</a:t>
            </a:r>
          </a:p>
          <a:p>
            <a:endParaRPr lang="en-US" sz="2000" dirty="0"/>
          </a:p>
        </p:txBody>
      </p:sp>
      <p:pic>
        <p:nvPicPr>
          <p:cNvPr id="2" name="Picture 1">
            <a:extLst>
              <a:ext uri="{FF2B5EF4-FFF2-40B4-BE49-F238E27FC236}">
                <a16:creationId xmlns:a16="http://schemas.microsoft.com/office/drawing/2014/main" id="{33E6DB71-61B4-B0E0-0E87-EEC87879A93E}"/>
              </a:ext>
            </a:extLst>
          </p:cNvPr>
          <p:cNvPicPr>
            <a:picLocks noChangeAspect="1"/>
          </p:cNvPicPr>
          <p:nvPr/>
        </p:nvPicPr>
        <p:blipFill>
          <a:blip r:embed="rId2"/>
          <a:stretch>
            <a:fillRect/>
          </a:stretch>
        </p:blipFill>
        <p:spPr>
          <a:xfrm>
            <a:off x="3419872" y="2173821"/>
            <a:ext cx="1674765" cy="2707660"/>
          </a:xfrm>
          <a:prstGeom prst="rect">
            <a:avLst/>
          </a:prstGeom>
        </p:spPr>
      </p:pic>
      <p:sp>
        <p:nvSpPr>
          <p:cNvPr id="4" name="Rectangle 3">
            <a:extLst>
              <a:ext uri="{FF2B5EF4-FFF2-40B4-BE49-F238E27FC236}">
                <a16:creationId xmlns:a16="http://schemas.microsoft.com/office/drawing/2014/main" id="{9295BA73-E2BA-1444-726F-0C42341E6736}"/>
              </a:ext>
            </a:extLst>
          </p:cNvPr>
          <p:cNvSpPr/>
          <p:nvPr/>
        </p:nvSpPr>
        <p:spPr>
          <a:xfrm>
            <a:off x="3419872" y="2355726"/>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675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10C4C-1CC6-6A7C-BF4B-0092C5344E70}"/>
              </a:ext>
            </a:extLst>
          </p:cNvPr>
          <p:cNvPicPr>
            <a:picLocks noChangeAspect="1"/>
          </p:cNvPicPr>
          <p:nvPr/>
        </p:nvPicPr>
        <p:blipFill>
          <a:blip r:embed="rId2"/>
          <a:stretch>
            <a:fillRect/>
          </a:stretch>
        </p:blipFill>
        <p:spPr>
          <a:xfrm>
            <a:off x="0" y="1732739"/>
            <a:ext cx="9144000" cy="16780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576064"/>
          </a:xfrm>
        </p:spPr>
        <p:txBody>
          <a:bodyPr>
            <a:normAutofit fontScale="77500" lnSpcReduction="20000"/>
          </a:bodyPr>
          <a:lstStyle/>
          <a:p>
            <a:r>
              <a:rPr lang="en-US" sz="2400" dirty="0"/>
              <a:t>From the "Fulfillment Unit Rules" tab we will filter by "Rule Type" = "Request" and click "Add Rule"</a:t>
            </a:r>
          </a:p>
        </p:txBody>
      </p:sp>
      <p:sp>
        <p:nvSpPr>
          <p:cNvPr id="5" name="Rectangle 4">
            <a:extLst>
              <a:ext uri="{FF2B5EF4-FFF2-40B4-BE49-F238E27FC236}">
                <a16:creationId xmlns:a16="http://schemas.microsoft.com/office/drawing/2014/main" id="{C116341A-F81D-8FDC-DCD9-B8423A27A9FA}"/>
              </a:ext>
            </a:extLst>
          </p:cNvPr>
          <p:cNvSpPr/>
          <p:nvPr/>
        </p:nvSpPr>
        <p:spPr>
          <a:xfrm>
            <a:off x="8184356" y="3075806"/>
            <a:ext cx="708124" cy="334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EFF767-AF67-729A-B001-63630B294729}"/>
              </a:ext>
            </a:extLst>
          </p:cNvPr>
          <p:cNvSpPr/>
          <p:nvPr/>
        </p:nvSpPr>
        <p:spPr>
          <a:xfrm>
            <a:off x="2339752" y="2139702"/>
            <a:ext cx="1080120" cy="334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2646CE-98CB-B1DA-D7E1-6284193A15CA}"/>
              </a:ext>
            </a:extLst>
          </p:cNvPr>
          <p:cNvSpPr/>
          <p:nvPr/>
        </p:nvSpPr>
        <p:spPr>
          <a:xfrm>
            <a:off x="179512" y="2499742"/>
            <a:ext cx="2016224" cy="334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1995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5C46E8-7A7F-00CA-56F5-64A18EBF00B5}"/>
              </a:ext>
            </a:extLst>
          </p:cNvPr>
          <p:cNvPicPr>
            <a:picLocks noChangeAspect="1"/>
          </p:cNvPicPr>
          <p:nvPr/>
        </p:nvPicPr>
        <p:blipFill>
          <a:blip r:embed="rId2"/>
          <a:stretch>
            <a:fillRect/>
          </a:stretch>
        </p:blipFill>
        <p:spPr>
          <a:xfrm>
            <a:off x="0" y="667768"/>
            <a:ext cx="9144000" cy="380796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644008" y="1040527"/>
            <a:ext cx="4321645" cy="1099176"/>
          </a:xfrm>
          <a:solidFill>
            <a:srgbClr val="FFFF00"/>
          </a:solidFill>
          <a:ln>
            <a:solidFill>
              <a:schemeClr val="accent1"/>
            </a:solidFill>
          </a:ln>
        </p:spPr>
        <p:txBody>
          <a:bodyPr>
            <a:normAutofit/>
          </a:bodyPr>
          <a:lstStyle/>
          <a:p>
            <a:pPr marL="0" indent="0">
              <a:buNone/>
            </a:pPr>
            <a:r>
              <a:rPr lang="en-US" sz="1600" dirty="0"/>
              <a:t>We have created a fulfillment unit rule called "Education CRLAB and ETC Item Policy 4 Day Loan" with description "Education CRLAB and ETC Item Policy 4 Day Loan no requests allowed"</a:t>
            </a:r>
          </a:p>
        </p:txBody>
      </p:sp>
      <p:sp>
        <p:nvSpPr>
          <p:cNvPr id="5" name="Rectangle 4">
            <a:extLst>
              <a:ext uri="{FF2B5EF4-FFF2-40B4-BE49-F238E27FC236}">
                <a16:creationId xmlns:a16="http://schemas.microsoft.com/office/drawing/2014/main" id="{C116341A-F81D-8FDC-DCD9-B8423A27A9FA}"/>
              </a:ext>
            </a:extLst>
          </p:cNvPr>
          <p:cNvSpPr/>
          <p:nvPr/>
        </p:nvSpPr>
        <p:spPr>
          <a:xfrm>
            <a:off x="107504" y="3145542"/>
            <a:ext cx="8136904" cy="638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7">
            <a:extLst>
              <a:ext uri="{FF2B5EF4-FFF2-40B4-BE49-F238E27FC236}">
                <a16:creationId xmlns:a16="http://schemas.microsoft.com/office/drawing/2014/main" id="{489DD23A-1C66-1BCF-B2E0-C043F362D7F1}"/>
              </a:ext>
            </a:extLst>
          </p:cNvPr>
          <p:cNvSpPr txBox="1">
            <a:spLocks/>
          </p:cNvSpPr>
          <p:nvPr/>
        </p:nvSpPr>
        <p:spPr>
          <a:xfrm>
            <a:off x="6012160" y="3977091"/>
            <a:ext cx="3025501" cy="519929"/>
          </a:xfrm>
          <a:prstGeom prst="rect">
            <a:avLst/>
          </a:prstGeom>
          <a:solidFill>
            <a:srgbClr val="FFFF00"/>
          </a:solidFill>
          <a:ln>
            <a:solidFill>
              <a:schemeClr val="accent1"/>
            </a:solidFill>
          </a:ln>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t>This is the Terms of Use we saw a moment ago</a:t>
            </a:r>
          </a:p>
        </p:txBody>
      </p:sp>
      <p:cxnSp>
        <p:nvCxnSpPr>
          <p:cNvPr id="9" name="Straight Arrow Connector 8">
            <a:extLst>
              <a:ext uri="{FF2B5EF4-FFF2-40B4-BE49-F238E27FC236}">
                <a16:creationId xmlns:a16="http://schemas.microsoft.com/office/drawing/2014/main" id="{C699A8E3-3AA6-9559-9156-45345D0E8B3A}"/>
              </a:ext>
            </a:extLst>
          </p:cNvPr>
          <p:cNvCxnSpPr/>
          <p:nvPr/>
        </p:nvCxnSpPr>
        <p:spPr>
          <a:xfrm flipH="1">
            <a:off x="2987824" y="4011910"/>
            <a:ext cx="302433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2A6DE1-8D4B-62B2-7C93-E9F3169C1FEA}"/>
              </a:ext>
            </a:extLst>
          </p:cNvPr>
          <p:cNvCxnSpPr/>
          <p:nvPr/>
        </p:nvCxnSpPr>
        <p:spPr>
          <a:xfrm flipH="1">
            <a:off x="2267744" y="4011910"/>
            <a:ext cx="720080"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B1725A4-9870-D4C2-5190-F64B3A6434E3}"/>
              </a:ext>
            </a:extLst>
          </p:cNvPr>
          <p:cNvSpPr/>
          <p:nvPr/>
        </p:nvSpPr>
        <p:spPr>
          <a:xfrm>
            <a:off x="3203848" y="3507854"/>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335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185C69-E111-6B67-138F-D610ACC5BEFF}"/>
              </a:ext>
            </a:extLst>
          </p:cNvPr>
          <p:cNvPicPr>
            <a:picLocks noChangeAspect="1"/>
          </p:cNvPicPr>
          <p:nvPr/>
        </p:nvPicPr>
        <p:blipFill>
          <a:blip r:embed="rId2"/>
          <a:stretch>
            <a:fillRect/>
          </a:stretch>
        </p:blipFill>
        <p:spPr>
          <a:xfrm>
            <a:off x="0" y="661656"/>
            <a:ext cx="9144000" cy="38201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644008" y="1040527"/>
            <a:ext cx="4321645" cy="1099176"/>
          </a:xfrm>
          <a:solidFill>
            <a:srgbClr val="FFFF00"/>
          </a:solidFill>
          <a:ln>
            <a:solidFill>
              <a:schemeClr val="accent1"/>
            </a:solidFill>
          </a:ln>
        </p:spPr>
        <p:txBody>
          <a:bodyPr>
            <a:normAutofit/>
          </a:bodyPr>
          <a:lstStyle/>
          <a:p>
            <a:pPr marL="0" indent="0">
              <a:buNone/>
            </a:pPr>
            <a:r>
              <a:rPr lang="en-US" sz="1600" dirty="0"/>
              <a:t>We have also created a fulfillment unit rule called "Education CRLAB and ETC </a:t>
            </a:r>
            <a:r>
              <a:rPr lang="en-US" sz="1600" b="1" dirty="0"/>
              <a:t>no</a:t>
            </a:r>
            <a:r>
              <a:rPr lang="en-US" sz="1600" dirty="0"/>
              <a:t> Item Policy 4 Day Loan" with description "Education CRLAB and ETC Item Policy 4 Day Loan requests allowed"</a:t>
            </a:r>
          </a:p>
        </p:txBody>
      </p:sp>
      <p:sp>
        <p:nvSpPr>
          <p:cNvPr id="5" name="Rectangle 4">
            <a:extLst>
              <a:ext uri="{FF2B5EF4-FFF2-40B4-BE49-F238E27FC236}">
                <a16:creationId xmlns:a16="http://schemas.microsoft.com/office/drawing/2014/main" id="{C116341A-F81D-8FDC-DCD9-B8423A27A9FA}"/>
              </a:ext>
            </a:extLst>
          </p:cNvPr>
          <p:cNvSpPr/>
          <p:nvPr/>
        </p:nvSpPr>
        <p:spPr>
          <a:xfrm>
            <a:off x="107504" y="3145542"/>
            <a:ext cx="8136904" cy="638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7">
            <a:extLst>
              <a:ext uri="{FF2B5EF4-FFF2-40B4-BE49-F238E27FC236}">
                <a16:creationId xmlns:a16="http://schemas.microsoft.com/office/drawing/2014/main" id="{489DD23A-1C66-1BCF-B2E0-C043F362D7F1}"/>
              </a:ext>
            </a:extLst>
          </p:cNvPr>
          <p:cNvSpPr txBox="1">
            <a:spLocks/>
          </p:cNvSpPr>
          <p:nvPr/>
        </p:nvSpPr>
        <p:spPr>
          <a:xfrm>
            <a:off x="6012160" y="3977091"/>
            <a:ext cx="3025501" cy="519929"/>
          </a:xfrm>
          <a:prstGeom prst="rect">
            <a:avLst/>
          </a:prstGeom>
          <a:solidFill>
            <a:srgbClr val="FFFF00"/>
          </a:solidFill>
          <a:ln>
            <a:solidFill>
              <a:schemeClr val="accent1"/>
            </a:solidFill>
          </a:ln>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t>This is the Terms of Use we saw a moment ago</a:t>
            </a:r>
          </a:p>
        </p:txBody>
      </p:sp>
      <p:cxnSp>
        <p:nvCxnSpPr>
          <p:cNvPr id="9" name="Straight Arrow Connector 8">
            <a:extLst>
              <a:ext uri="{FF2B5EF4-FFF2-40B4-BE49-F238E27FC236}">
                <a16:creationId xmlns:a16="http://schemas.microsoft.com/office/drawing/2014/main" id="{C699A8E3-3AA6-9559-9156-45345D0E8B3A}"/>
              </a:ext>
            </a:extLst>
          </p:cNvPr>
          <p:cNvCxnSpPr/>
          <p:nvPr/>
        </p:nvCxnSpPr>
        <p:spPr>
          <a:xfrm flipH="1">
            <a:off x="2987824" y="4011910"/>
            <a:ext cx="302433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2A6DE1-8D4B-62B2-7C93-E9F3169C1FEA}"/>
              </a:ext>
            </a:extLst>
          </p:cNvPr>
          <p:cNvCxnSpPr/>
          <p:nvPr/>
        </p:nvCxnSpPr>
        <p:spPr>
          <a:xfrm flipH="1">
            <a:off x="2267744" y="4011910"/>
            <a:ext cx="720080"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402BA03-666A-F634-323D-4E32C2A457A0}"/>
              </a:ext>
            </a:extLst>
          </p:cNvPr>
          <p:cNvSpPr/>
          <p:nvPr/>
        </p:nvSpPr>
        <p:spPr>
          <a:xfrm>
            <a:off x="3203848" y="3507854"/>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9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pPr>
              <a:lnSpc>
                <a:spcPct val="90000"/>
              </a:lnSpc>
            </a:pPr>
            <a:r>
              <a:rPr lang="en-US" sz="2000" dirty="0">
                <a:solidFill>
                  <a:srgbClr val="3E4C56"/>
                </a:solidFill>
              </a:rPr>
              <a:t>The </a:t>
            </a:r>
            <a:r>
              <a:rPr lang="en-US" sz="2000" b="1" dirty="0">
                <a:solidFill>
                  <a:srgbClr val="3E4C56"/>
                </a:solidFill>
              </a:rPr>
              <a:t>Fulfillment Unit </a:t>
            </a:r>
          </a:p>
          <a:p>
            <a:pPr lvl="1">
              <a:lnSpc>
                <a:spcPct val="90000"/>
              </a:lnSpc>
            </a:pPr>
            <a:r>
              <a:rPr lang="en-US" dirty="0">
                <a:solidFill>
                  <a:srgbClr val="3E4C56"/>
                </a:solidFill>
              </a:rPr>
              <a:t>Is a group of locations and corresponding rules for physical items</a:t>
            </a:r>
          </a:p>
          <a:p>
            <a:pPr lvl="2">
              <a:lnSpc>
                <a:spcPct val="90000"/>
              </a:lnSpc>
            </a:pPr>
            <a:r>
              <a:rPr lang="en-US" sz="2000" dirty="0">
                <a:solidFill>
                  <a:srgbClr val="3E4C56"/>
                </a:solidFill>
              </a:rPr>
              <a:t>It is common that there will be one fulfillment unit in the institution for all locations</a:t>
            </a:r>
          </a:p>
          <a:p>
            <a:pPr lvl="2">
              <a:lnSpc>
                <a:spcPct val="90000"/>
              </a:lnSpc>
            </a:pPr>
            <a:r>
              <a:rPr lang="en-US" sz="2000" dirty="0">
                <a:solidFill>
                  <a:srgbClr val="3E4C56"/>
                </a:solidFill>
              </a:rPr>
              <a:t>Within the fulfillment unit it is possible to make different rules based on location as well as several other parameters.</a:t>
            </a:r>
          </a:p>
          <a:p>
            <a:pPr lvl="1">
              <a:lnSpc>
                <a:spcPct val="90000"/>
              </a:lnSpc>
            </a:pPr>
            <a:r>
              <a:rPr lang="en-US" dirty="0">
                <a:solidFill>
                  <a:srgbClr val="3E4C56"/>
                </a:solidFill>
              </a:rPr>
              <a:t>Includes separate definitions (rules) for </a:t>
            </a:r>
          </a:p>
          <a:p>
            <a:pPr lvl="2">
              <a:lnSpc>
                <a:spcPct val="90000"/>
              </a:lnSpc>
            </a:pPr>
            <a:r>
              <a:rPr lang="en-US" sz="2000" dirty="0">
                <a:solidFill>
                  <a:srgbClr val="3E4C56"/>
                </a:solidFill>
              </a:rPr>
              <a:t>Loans</a:t>
            </a:r>
          </a:p>
          <a:p>
            <a:pPr lvl="2">
              <a:lnSpc>
                <a:spcPct val="90000"/>
              </a:lnSpc>
            </a:pPr>
            <a:r>
              <a:rPr lang="en-US" sz="2000" dirty="0">
                <a:solidFill>
                  <a:srgbClr val="3E4C56"/>
                </a:solidFill>
              </a:rPr>
              <a:t>Hold requests</a:t>
            </a:r>
          </a:p>
          <a:p>
            <a:pPr lvl="3">
              <a:lnSpc>
                <a:spcPct val="90000"/>
              </a:lnSpc>
            </a:pPr>
            <a:r>
              <a:rPr lang="en-US" sz="2000" dirty="0">
                <a:solidFill>
                  <a:srgbClr val="3E4C56"/>
                </a:solidFill>
              </a:rPr>
              <a:t>Patron physical item requests</a:t>
            </a:r>
          </a:p>
          <a:p>
            <a:pPr lvl="3">
              <a:lnSpc>
                <a:spcPct val="90000"/>
              </a:lnSpc>
            </a:pPr>
            <a:r>
              <a:rPr lang="en-US" sz="2000" dirty="0">
                <a:solidFill>
                  <a:srgbClr val="3E4C56"/>
                </a:solidFill>
              </a:rPr>
              <a:t>Patron digitization requests </a:t>
            </a:r>
          </a:p>
          <a:p>
            <a:pPr lvl="2">
              <a:lnSpc>
                <a:spcPct val="90000"/>
              </a:lnSpc>
            </a:pPr>
            <a:r>
              <a:rPr lang="en-US" sz="2000" dirty="0">
                <a:solidFill>
                  <a:srgbClr val="3E4C56"/>
                </a:solidFill>
              </a:rPr>
              <a:t>Booking</a:t>
            </a:r>
          </a:p>
          <a:p>
            <a:pPr lvl="1">
              <a:lnSpc>
                <a:spcPct val="90000"/>
              </a:lnSpc>
            </a:pPr>
            <a:r>
              <a:rPr lang="en-US" dirty="0">
                <a:solidFill>
                  <a:srgbClr val="3E4C56"/>
                </a:solidFill>
              </a:rPr>
              <a:t>Utilizes one or more "terms of use" in the "rules"</a:t>
            </a:r>
          </a:p>
        </p:txBody>
      </p:sp>
    </p:spTree>
    <p:extLst>
      <p:ext uri="{BB962C8B-B14F-4D97-AF65-F5344CB8AC3E}">
        <p14:creationId xmlns:p14="http://schemas.microsoft.com/office/powerpoint/2010/main" val="598086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F47B4C-888D-FC7F-2FFB-08E30D449FD1}"/>
              </a:ext>
            </a:extLst>
          </p:cNvPr>
          <p:cNvPicPr>
            <a:picLocks noChangeAspect="1"/>
          </p:cNvPicPr>
          <p:nvPr/>
        </p:nvPicPr>
        <p:blipFill>
          <a:blip r:embed="rId2"/>
          <a:stretch>
            <a:fillRect/>
          </a:stretch>
        </p:blipFill>
        <p:spPr>
          <a:xfrm>
            <a:off x="0" y="823618"/>
            <a:ext cx="9144000" cy="390837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cxnSp>
        <p:nvCxnSpPr>
          <p:cNvPr id="7" name="Straight Arrow Connector 6">
            <a:extLst>
              <a:ext uri="{FF2B5EF4-FFF2-40B4-BE49-F238E27FC236}">
                <a16:creationId xmlns:a16="http://schemas.microsoft.com/office/drawing/2014/main" id="{35089AC7-0B90-6F00-23FE-E1543B78BDD3}"/>
              </a:ext>
            </a:extLst>
          </p:cNvPr>
          <p:cNvCxnSpPr>
            <a:cxnSpLocks/>
          </p:cNvCxnSpPr>
          <p:nvPr/>
        </p:nvCxnSpPr>
        <p:spPr>
          <a:xfrm flipH="1">
            <a:off x="3347864" y="2162754"/>
            <a:ext cx="189021"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6864425F-0746-39EE-1390-5AC85046295C}"/>
              </a:ext>
            </a:extLst>
          </p:cNvPr>
          <p:cNvSpPr>
            <a:spLocks noGrp="1"/>
          </p:cNvSpPr>
          <p:nvPr>
            <p:ph idx="1"/>
          </p:nvPr>
        </p:nvSpPr>
        <p:spPr>
          <a:xfrm>
            <a:off x="2483768" y="1802714"/>
            <a:ext cx="2952328" cy="360040"/>
          </a:xfrm>
          <a:solidFill>
            <a:srgbClr val="FFFF00"/>
          </a:solidFill>
          <a:ln>
            <a:solidFill>
              <a:schemeClr val="accent1"/>
            </a:solidFill>
          </a:ln>
        </p:spPr>
        <p:txBody>
          <a:bodyPr>
            <a:noAutofit/>
          </a:bodyPr>
          <a:lstStyle/>
          <a:p>
            <a:pPr marL="0" indent="0">
              <a:lnSpc>
                <a:spcPct val="90000"/>
              </a:lnSpc>
              <a:buNone/>
            </a:pPr>
            <a:r>
              <a:rPr lang="en-US" sz="1600" b="0" dirty="0">
                <a:solidFill>
                  <a:srgbClr val="3E4C56"/>
                </a:solidFill>
              </a:rPr>
              <a:t>The two rules we have created</a:t>
            </a:r>
          </a:p>
        </p:txBody>
      </p:sp>
      <p:sp>
        <p:nvSpPr>
          <p:cNvPr id="9" name="Rectangle 8">
            <a:extLst>
              <a:ext uri="{FF2B5EF4-FFF2-40B4-BE49-F238E27FC236}">
                <a16:creationId xmlns:a16="http://schemas.microsoft.com/office/drawing/2014/main" id="{86F00D6D-C8EB-352A-C63D-349003896878}"/>
              </a:ext>
            </a:extLst>
          </p:cNvPr>
          <p:cNvSpPr/>
          <p:nvPr/>
        </p:nvSpPr>
        <p:spPr>
          <a:xfrm>
            <a:off x="107504" y="2738818"/>
            <a:ext cx="8424936"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31C00D-3F32-13BA-61CA-FA9CE0663514}"/>
              </a:ext>
            </a:extLst>
          </p:cNvPr>
          <p:cNvSpPr/>
          <p:nvPr/>
        </p:nvSpPr>
        <p:spPr>
          <a:xfrm>
            <a:off x="2360626" y="1258050"/>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441E211D-3190-0F44-5C7C-FECB1E09E841}"/>
              </a:ext>
            </a:extLst>
          </p:cNvPr>
          <p:cNvSpPr txBox="1">
            <a:spLocks/>
          </p:cNvSpPr>
          <p:nvPr/>
        </p:nvSpPr>
        <p:spPr>
          <a:xfrm>
            <a:off x="2915816" y="3795886"/>
            <a:ext cx="5853958" cy="360040"/>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srgbClr val="3E4C56"/>
                </a:solidFill>
              </a:rPr>
              <a:t>The default rule which gets applied if no above conditions are met.</a:t>
            </a:r>
          </a:p>
        </p:txBody>
      </p:sp>
      <p:sp>
        <p:nvSpPr>
          <p:cNvPr id="13" name="Rectangle 12">
            <a:extLst>
              <a:ext uri="{FF2B5EF4-FFF2-40B4-BE49-F238E27FC236}">
                <a16:creationId xmlns:a16="http://schemas.microsoft.com/office/drawing/2014/main" id="{3C7C743E-C421-3E9C-B178-D839F95BAE52}"/>
              </a:ext>
            </a:extLst>
          </p:cNvPr>
          <p:cNvSpPr/>
          <p:nvPr/>
        </p:nvSpPr>
        <p:spPr>
          <a:xfrm>
            <a:off x="179512" y="4404474"/>
            <a:ext cx="8352378" cy="327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A8A1B71-050B-D04D-9046-B65C0C5C4576}"/>
              </a:ext>
            </a:extLst>
          </p:cNvPr>
          <p:cNvCxnSpPr>
            <a:cxnSpLocks/>
          </p:cNvCxnSpPr>
          <p:nvPr/>
        </p:nvCxnSpPr>
        <p:spPr>
          <a:xfrm flipH="1">
            <a:off x="3275856" y="4179242"/>
            <a:ext cx="41749" cy="2252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B4A35DF-5B60-86E7-26C4-73F96E951DA4}"/>
              </a:ext>
            </a:extLst>
          </p:cNvPr>
          <p:cNvSpPr/>
          <p:nvPr/>
        </p:nvSpPr>
        <p:spPr>
          <a:xfrm>
            <a:off x="179512" y="1559531"/>
            <a:ext cx="1773197" cy="3249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246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438015" cy="1240583"/>
          </a:xfrm>
        </p:spPr>
        <p:txBody>
          <a:bodyPr/>
          <a:lstStyle/>
          <a:p>
            <a:r>
              <a:rPr lang="en-US" dirty="0"/>
              <a:t>Testing our configuration for physical item requests</a:t>
            </a:r>
            <a:endParaRPr lang="LID4096" dirty="0"/>
          </a:p>
        </p:txBody>
      </p:sp>
    </p:spTree>
    <p:extLst>
      <p:ext uri="{BB962C8B-B14F-4D97-AF65-F5344CB8AC3E}">
        <p14:creationId xmlns:p14="http://schemas.microsoft.com/office/powerpoint/2010/main" val="155353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We will use these same two items for our tests:</a:t>
            </a:r>
          </a:p>
          <a:p>
            <a:pPr lvl="1">
              <a:lnSpc>
                <a:spcPct val="90000"/>
              </a:lnSpc>
            </a:pPr>
            <a:r>
              <a:rPr lang="en-US" sz="2200" b="0" dirty="0">
                <a:solidFill>
                  <a:srgbClr val="3E4C56"/>
                </a:solidFill>
              </a:rPr>
              <a:t>Item barcode 529127494 is in "Education Library" "</a:t>
            </a:r>
            <a:r>
              <a:rPr lang="en-US" sz="2200" dirty="0"/>
              <a:t>Curriculum Lab"</a:t>
            </a:r>
            <a:r>
              <a:rPr lang="en-US" sz="2200" b="0" dirty="0">
                <a:solidFill>
                  <a:srgbClr val="3E4C56"/>
                </a:solidFill>
              </a:rPr>
              <a:t> Location and has item policy "4 day loan"</a:t>
            </a:r>
          </a:p>
          <a:p>
            <a:pPr lvl="1">
              <a:lnSpc>
                <a:spcPct val="90000"/>
              </a:lnSpc>
            </a:pPr>
            <a:r>
              <a:rPr lang="en-US" sz="2200" b="0" dirty="0">
                <a:solidFill>
                  <a:srgbClr val="3E4C56"/>
                </a:solidFill>
              </a:rPr>
              <a:t>Item barcode 872740708 is in is in "Education Library" "</a:t>
            </a:r>
            <a:r>
              <a:rPr lang="en-US" sz="2200" dirty="0"/>
              <a:t>Education Teaching Center"</a:t>
            </a:r>
            <a:r>
              <a:rPr lang="en-US" sz="2200" b="0" dirty="0">
                <a:solidFill>
                  <a:srgbClr val="3E4C56"/>
                </a:solidFill>
              </a:rPr>
              <a:t> Location and has no item status</a:t>
            </a:r>
            <a:br>
              <a:rPr lang="en-US" sz="2200" b="0" dirty="0">
                <a:solidFill>
                  <a:srgbClr val="3E4C56"/>
                </a:solidFill>
              </a:rPr>
            </a:br>
            <a:endParaRPr lang="en-US" sz="2200" b="0" dirty="0">
              <a:solidFill>
                <a:srgbClr val="3E4C56"/>
              </a:solidFill>
            </a:endParaRPr>
          </a:p>
          <a:p>
            <a:pPr>
              <a:lnSpc>
                <a:spcPct val="90000"/>
              </a:lnSpc>
            </a:pPr>
            <a:r>
              <a:rPr lang="en-US" sz="2200" b="0" dirty="0">
                <a:solidFill>
                  <a:srgbClr val="3E4C56"/>
                </a:solidFill>
              </a:rPr>
              <a:t>We should </a:t>
            </a:r>
            <a:r>
              <a:rPr lang="en-US" sz="2200" b="1" dirty="0">
                <a:solidFill>
                  <a:srgbClr val="3E4C56"/>
                </a:solidFill>
              </a:rPr>
              <a:t>not</a:t>
            </a:r>
            <a:r>
              <a:rPr lang="en-US" sz="2200" b="0" dirty="0">
                <a:solidFill>
                  <a:srgbClr val="3E4C56"/>
                </a:solidFill>
              </a:rPr>
              <a:t> be able to make a request </a:t>
            </a:r>
            <a:r>
              <a:rPr lang="en-US" sz="2200" dirty="0">
                <a:solidFill>
                  <a:srgbClr val="3E4C56"/>
                </a:solidFill>
              </a:rPr>
              <a:t>on item </a:t>
            </a:r>
            <a:r>
              <a:rPr lang="en-US" sz="2200" b="0" dirty="0">
                <a:solidFill>
                  <a:srgbClr val="3E4C56"/>
                </a:solidFill>
              </a:rPr>
              <a:t>barcode 529127494 because it </a:t>
            </a:r>
            <a:r>
              <a:rPr lang="en-US" sz="2200" b="1" dirty="0">
                <a:solidFill>
                  <a:srgbClr val="3E4C56"/>
                </a:solidFill>
              </a:rPr>
              <a:t>does</a:t>
            </a:r>
            <a:r>
              <a:rPr lang="en-US" sz="2200" b="0" dirty="0">
                <a:solidFill>
                  <a:srgbClr val="3E4C56"/>
                </a:solidFill>
              </a:rPr>
              <a:t> have item policy "4 day loan".</a:t>
            </a:r>
            <a:endParaRPr lang="en-US" sz="2200" dirty="0"/>
          </a:p>
          <a:p>
            <a:pPr>
              <a:lnSpc>
                <a:spcPct val="90000"/>
              </a:lnSpc>
            </a:pPr>
            <a:r>
              <a:rPr lang="en-US" sz="2200" b="0" dirty="0">
                <a:solidFill>
                  <a:srgbClr val="3E4C56"/>
                </a:solidFill>
              </a:rPr>
              <a:t>We </a:t>
            </a:r>
            <a:r>
              <a:rPr lang="en-US" sz="2200" b="1" dirty="0">
                <a:solidFill>
                  <a:srgbClr val="3E4C56"/>
                </a:solidFill>
              </a:rPr>
              <a:t>should</a:t>
            </a:r>
            <a:r>
              <a:rPr lang="en-US" sz="2200" b="0" dirty="0">
                <a:solidFill>
                  <a:srgbClr val="3E4C56"/>
                </a:solidFill>
              </a:rPr>
              <a:t> be able to make a request </a:t>
            </a:r>
            <a:r>
              <a:rPr lang="en-US" sz="2200" dirty="0">
                <a:solidFill>
                  <a:srgbClr val="3E4C56"/>
                </a:solidFill>
              </a:rPr>
              <a:t>on item </a:t>
            </a:r>
            <a:r>
              <a:rPr lang="en-US" sz="2200" b="0" dirty="0">
                <a:solidFill>
                  <a:srgbClr val="3E4C56"/>
                </a:solidFill>
              </a:rPr>
              <a:t>barcode 872740708 because it does </a:t>
            </a:r>
            <a:r>
              <a:rPr lang="en-US" sz="2200" b="1" dirty="0">
                <a:solidFill>
                  <a:srgbClr val="3E4C56"/>
                </a:solidFill>
              </a:rPr>
              <a:t>not</a:t>
            </a:r>
            <a:r>
              <a:rPr lang="en-US" sz="2200" b="0" dirty="0">
                <a:solidFill>
                  <a:srgbClr val="3E4C56"/>
                </a:solidFill>
              </a:rPr>
              <a:t> have item policy "4 day loan".</a:t>
            </a:r>
            <a:endParaRPr lang="en-US" sz="2200" dirty="0"/>
          </a:p>
          <a:p>
            <a:endParaRPr lang="en-US" sz="2200" dirty="0"/>
          </a:p>
        </p:txBody>
      </p:sp>
    </p:spTree>
    <p:extLst>
      <p:ext uri="{BB962C8B-B14F-4D97-AF65-F5344CB8AC3E}">
        <p14:creationId xmlns:p14="http://schemas.microsoft.com/office/powerpoint/2010/main" val="3336179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200" dirty="0"/>
              <a:t>We will try to make a request for i</a:t>
            </a:r>
            <a:r>
              <a:rPr lang="en-US" sz="2200" b="0" dirty="0">
                <a:solidFill>
                  <a:srgbClr val="3E4C56"/>
                </a:solidFill>
              </a:rPr>
              <a:t>tem barcode 529127494</a:t>
            </a:r>
            <a:endParaRPr lang="en-US" sz="2200" dirty="0"/>
          </a:p>
        </p:txBody>
      </p:sp>
      <p:pic>
        <p:nvPicPr>
          <p:cNvPr id="5" name="Picture 4">
            <a:extLst>
              <a:ext uri="{FF2B5EF4-FFF2-40B4-BE49-F238E27FC236}">
                <a16:creationId xmlns:a16="http://schemas.microsoft.com/office/drawing/2014/main" id="{750915AA-2FED-4BC7-F5D5-172564D822D1}"/>
              </a:ext>
            </a:extLst>
          </p:cNvPr>
          <p:cNvPicPr>
            <a:picLocks noChangeAspect="1"/>
          </p:cNvPicPr>
          <p:nvPr/>
        </p:nvPicPr>
        <p:blipFill>
          <a:blip r:embed="rId2"/>
          <a:stretch>
            <a:fillRect/>
          </a:stretch>
        </p:blipFill>
        <p:spPr>
          <a:xfrm>
            <a:off x="0" y="1559747"/>
            <a:ext cx="9144000" cy="2596179"/>
          </a:xfrm>
          <a:prstGeom prst="rect">
            <a:avLst/>
          </a:prstGeom>
          <a:ln>
            <a:solidFill>
              <a:schemeClr val="accent1"/>
            </a:solidFill>
          </a:ln>
        </p:spPr>
      </p:pic>
      <p:sp>
        <p:nvSpPr>
          <p:cNvPr id="6" name="Rectangle 5">
            <a:extLst>
              <a:ext uri="{FF2B5EF4-FFF2-40B4-BE49-F238E27FC236}">
                <a16:creationId xmlns:a16="http://schemas.microsoft.com/office/drawing/2014/main" id="{FAC7DE6D-1AAA-B3D2-B028-28018402FCCF}"/>
              </a:ext>
            </a:extLst>
          </p:cNvPr>
          <p:cNvSpPr/>
          <p:nvPr/>
        </p:nvSpPr>
        <p:spPr>
          <a:xfrm>
            <a:off x="8442212" y="1635646"/>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0B6FC7-5688-3B60-E049-E8BBD7B33CC2}"/>
              </a:ext>
            </a:extLst>
          </p:cNvPr>
          <p:cNvSpPr/>
          <p:nvPr/>
        </p:nvSpPr>
        <p:spPr>
          <a:xfrm>
            <a:off x="971600" y="2116866"/>
            <a:ext cx="1152128" cy="166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8C89D6-F276-1B2A-B2D6-56C6B600074D}"/>
              </a:ext>
            </a:extLst>
          </p:cNvPr>
          <p:cNvSpPr/>
          <p:nvPr/>
        </p:nvSpPr>
        <p:spPr>
          <a:xfrm>
            <a:off x="3851920" y="2573310"/>
            <a:ext cx="1152128" cy="166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080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9534C8-C44B-DF35-4A9B-834546A02B6E}"/>
              </a:ext>
            </a:extLst>
          </p:cNvPr>
          <p:cNvPicPr>
            <a:picLocks noChangeAspect="1"/>
          </p:cNvPicPr>
          <p:nvPr/>
        </p:nvPicPr>
        <p:blipFill>
          <a:blip r:embed="rId2"/>
          <a:stretch>
            <a:fillRect/>
          </a:stretch>
        </p:blipFill>
        <p:spPr>
          <a:xfrm>
            <a:off x="0" y="1929764"/>
            <a:ext cx="9144000" cy="186612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lnSpcReduction="10000"/>
          </a:bodyPr>
          <a:lstStyle/>
          <a:p>
            <a:r>
              <a:rPr lang="en-US" sz="2200" dirty="0"/>
              <a:t>We cannot make the request for i</a:t>
            </a:r>
            <a:r>
              <a:rPr lang="en-US" sz="2200" b="0" dirty="0">
                <a:solidFill>
                  <a:srgbClr val="3E4C56"/>
                </a:solidFill>
              </a:rPr>
              <a:t>tem barcode 529127494</a:t>
            </a:r>
          </a:p>
          <a:p>
            <a:r>
              <a:rPr lang="en-US" sz="2200" dirty="0">
                <a:solidFill>
                  <a:srgbClr val="3E4C56"/>
                </a:solidFill>
              </a:rPr>
              <a:t>We get message "No items available for the request due to policy".</a:t>
            </a:r>
            <a:endParaRPr lang="en-US" sz="2200" dirty="0"/>
          </a:p>
        </p:txBody>
      </p:sp>
      <p:sp>
        <p:nvSpPr>
          <p:cNvPr id="9" name="Arrow: Up 8">
            <a:extLst>
              <a:ext uri="{FF2B5EF4-FFF2-40B4-BE49-F238E27FC236}">
                <a16:creationId xmlns:a16="http://schemas.microsoft.com/office/drawing/2014/main" id="{D8AF6F51-A080-7A2A-8A66-A20D97A7C873}"/>
              </a:ext>
            </a:extLst>
          </p:cNvPr>
          <p:cNvSpPr/>
          <p:nvPr/>
        </p:nvSpPr>
        <p:spPr>
          <a:xfrm>
            <a:off x="8172400" y="2574793"/>
            <a:ext cx="576064" cy="1008112"/>
          </a:xfrm>
          <a:prstGeom prst="up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6981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22627D-F72B-4988-5DEA-DBBC434FFACC}"/>
              </a:ext>
            </a:extLst>
          </p:cNvPr>
          <p:cNvPicPr>
            <a:picLocks noChangeAspect="1"/>
          </p:cNvPicPr>
          <p:nvPr/>
        </p:nvPicPr>
        <p:blipFill>
          <a:blip r:embed="rId2"/>
          <a:stretch>
            <a:fillRect/>
          </a:stretch>
        </p:blipFill>
        <p:spPr>
          <a:xfrm>
            <a:off x="0" y="1606193"/>
            <a:ext cx="9144000" cy="25315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200" dirty="0"/>
              <a:t>We will try to make a request for i</a:t>
            </a:r>
            <a:r>
              <a:rPr lang="en-US" sz="2200" b="0" dirty="0">
                <a:solidFill>
                  <a:srgbClr val="3E4C56"/>
                </a:solidFill>
              </a:rPr>
              <a:t>tem barcode 872740708</a:t>
            </a:r>
            <a:endParaRPr lang="en-US" sz="2200" dirty="0"/>
          </a:p>
        </p:txBody>
      </p:sp>
      <p:sp>
        <p:nvSpPr>
          <p:cNvPr id="6" name="Rectangle 5">
            <a:extLst>
              <a:ext uri="{FF2B5EF4-FFF2-40B4-BE49-F238E27FC236}">
                <a16:creationId xmlns:a16="http://schemas.microsoft.com/office/drawing/2014/main" id="{FAC7DE6D-1AAA-B3D2-B028-28018402FCCF}"/>
              </a:ext>
            </a:extLst>
          </p:cNvPr>
          <p:cNvSpPr/>
          <p:nvPr/>
        </p:nvSpPr>
        <p:spPr>
          <a:xfrm>
            <a:off x="8521904" y="1635646"/>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0B6FC7-5688-3B60-E049-E8BBD7B33CC2}"/>
              </a:ext>
            </a:extLst>
          </p:cNvPr>
          <p:cNvSpPr/>
          <p:nvPr/>
        </p:nvSpPr>
        <p:spPr>
          <a:xfrm>
            <a:off x="971600" y="2116866"/>
            <a:ext cx="1152128" cy="166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801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532F4E-F307-FF86-545F-22EBD2CFFB96}"/>
              </a:ext>
            </a:extLst>
          </p:cNvPr>
          <p:cNvPicPr>
            <a:picLocks noChangeAspect="1"/>
          </p:cNvPicPr>
          <p:nvPr/>
        </p:nvPicPr>
        <p:blipFill>
          <a:blip r:embed="rId2"/>
          <a:stretch>
            <a:fillRect/>
          </a:stretch>
        </p:blipFill>
        <p:spPr>
          <a:xfrm>
            <a:off x="0" y="1347614"/>
            <a:ext cx="9144000" cy="220675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200" dirty="0"/>
              <a:t>We can make the request for i</a:t>
            </a:r>
            <a:r>
              <a:rPr lang="en-US" sz="2200" b="0" dirty="0">
                <a:solidFill>
                  <a:srgbClr val="3E4C56"/>
                </a:solidFill>
              </a:rPr>
              <a:t>tem barcode 872740708</a:t>
            </a:r>
          </a:p>
        </p:txBody>
      </p:sp>
      <p:sp>
        <p:nvSpPr>
          <p:cNvPr id="9" name="Arrow: Up 8">
            <a:extLst>
              <a:ext uri="{FF2B5EF4-FFF2-40B4-BE49-F238E27FC236}">
                <a16:creationId xmlns:a16="http://schemas.microsoft.com/office/drawing/2014/main" id="{D8AF6F51-A080-7A2A-8A66-A20D97A7C873}"/>
              </a:ext>
            </a:extLst>
          </p:cNvPr>
          <p:cNvSpPr/>
          <p:nvPr/>
        </p:nvSpPr>
        <p:spPr>
          <a:xfrm>
            <a:off x="8567936" y="1610150"/>
            <a:ext cx="576064" cy="1008112"/>
          </a:xfrm>
          <a:prstGeom prst="up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C40D058-CB23-128C-E55D-5ADA32F653B2}"/>
              </a:ext>
            </a:extLst>
          </p:cNvPr>
          <p:cNvPicPr>
            <a:picLocks noChangeAspect="1"/>
          </p:cNvPicPr>
          <p:nvPr/>
        </p:nvPicPr>
        <p:blipFill>
          <a:blip r:embed="rId3"/>
          <a:stretch>
            <a:fillRect/>
          </a:stretch>
        </p:blipFill>
        <p:spPr>
          <a:xfrm>
            <a:off x="3419872" y="3714724"/>
            <a:ext cx="2514600" cy="1314450"/>
          </a:xfrm>
          <a:prstGeom prst="rect">
            <a:avLst/>
          </a:prstGeom>
        </p:spPr>
      </p:pic>
    </p:spTree>
    <p:extLst>
      <p:ext uri="{BB962C8B-B14F-4D97-AF65-F5344CB8AC3E}">
        <p14:creationId xmlns:p14="http://schemas.microsoft.com/office/powerpoint/2010/main" val="3907419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200" dirty="0"/>
              <a:t>The request was made for i</a:t>
            </a:r>
            <a:r>
              <a:rPr lang="en-US" sz="2200" b="0" dirty="0">
                <a:solidFill>
                  <a:srgbClr val="3E4C56"/>
                </a:solidFill>
              </a:rPr>
              <a:t>tem barcode 872740708</a:t>
            </a:r>
          </a:p>
        </p:txBody>
      </p:sp>
      <p:pic>
        <p:nvPicPr>
          <p:cNvPr id="6" name="Picture 5">
            <a:extLst>
              <a:ext uri="{FF2B5EF4-FFF2-40B4-BE49-F238E27FC236}">
                <a16:creationId xmlns:a16="http://schemas.microsoft.com/office/drawing/2014/main" id="{87526D60-8C5B-7897-2122-79716FAA70D6}"/>
              </a:ext>
            </a:extLst>
          </p:cNvPr>
          <p:cNvPicPr>
            <a:picLocks noChangeAspect="1"/>
          </p:cNvPicPr>
          <p:nvPr/>
        </p:nvPicPr>
        <p:blipFill>
          <a:blip r:embed="rId2"/>
          <a:stretch>
            <a:fillRect/>
          </a:stretch>
        </p:blipFill>
        <p:spPr>
          <a:xfrm>
            <a:off x="0" y="1439387"/>
            <a:ext cx="9144000" cy="2716539"/>
          </a:xfrm>
          <a:prstGeom prst="rect">
            <a:avLst/>
          </a:prstGeom>
          <a:ln>
            <a:solidFill>
              <a:schemeClr val="accent1"/>
            </a:solidFill>
          </a:ln>
        </p:spPr>
      </p:pic>
      <p:sp>
        <p:nvSpPr>
          <p:cNvPr id="8" name="Rectangle 7">
            <a:extLst>
              <a:ext uri="{FF2B5EF4-FFF2-40B4-BE49-F238E27FC236}">
                <a16:creationId xmlns:a16="http://schemas.microsoft.com/office/drawing/2014/main" id="{70ACF66E-7AE6-5232-E5B4-C4BAC878A079}"/>
              </a:ext>
            </a:extLst>
          </p:cNvPr>
          <p:cNvSpPr/>
          <p:nvPr/>
        </p:nvSpPr>
        <p:spPr>
          <a:xfrm>
            <a:off x="755576" y="3723878"/>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070BFA-D22F-032F-9BC0-50F4A615424C}"/>
              </a:ext>
            </a:extLst>
          </p:cNvPr>
          <p:cNvSpPr/>
          <p:nvPr/>
        </p:nvSpPr>
        <p:spPr>
          <a:xfrm>
            <a:off x="755576" y="2783667"/>
            <a:ext cx="20882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7919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90000"/>
              </a:lnSpc>
            </a:pPr>
            <a:r>
              <a:rPr lang="en-US" sz="2000" dirty="0">
                <a:solidFill>
                  <a:srgbClr val="3E4C56"/>
                </a:solidFill>
              </a:rPr>
              <a:t>The </a:t>
            </a:r>
            <a:r>
              <a:rPr lang="en-US" sz="2000" b="1" dirty="0">
                <a:solidFill>
                  <a:srgbClr val="3E4C56"/>
                </a:solidFill>
              </a:rPr>
              <a:t>Terms of Use</a:t>
            </a:r>
          </a:p>
          <a:p>
            <a:pPr lvl="1">
              <a:lnSpc>
                <a:spcPct val="90000"/>
              </a:lnSpc>
            </a:pPr>
            <a:r>
              <a:rPr lang="en-US" dirty="0">
                <a:solidFill>
                  <a:srgbClr val="3E4C56"/>
                </a:solidFill>
              </a:rPr>
              <a:t>Is used as part of a fulfillment unit set of rules</a:t>
            </a:r>
          </a:p>
          <a:p>
            <a:pPr lvl="1">
              <a:lnSpc>
                <a:spcPct val="90000"/>
              </a:lnSpc>
            </a:pPr>
            <a:r>
              <a:rPr lang="en-US" dirty="0">
                <a:solidFill>
                  <a:srgbClr val="3E4C56"/>
                </a:solidFill>
              </a:rPr>
              <a:t>May be one of the following types:</a:t>
            </a:r>
          </a:p>
          <a:p>
            <a:pPr lvl="2">
              <a:lnSpc>
                <a:spcPct val="90000"/>
              </a:lnSpc>
            </a:pPr>
            <a:r>
              <a:rPr lang="en-US" sz="2000" dirty="0">
                <a:solidFill>
                  <a:srgbClr val="3E4C56"/>
                </a:solidFill>
              </a:rPr>
              <a:t>Incoming Resource Sharing</a:t>
            </a:r>
          </a:p>
          <a:p>
            <a:pPr lvl="2">
              <a:lnSpc>
                <a:spcPct val="90000"/>
              </a:lnSpc>
            </a:pPr>
            <a:r>
              <a:rPr lang="en-US" sz="2000" dirty="0">
                <a:solidFill>
                  <a:srgbClr val="3E4C56"/>
                </a:solidFill>
              </a:rPr>
              <a:t>Loan</a:t>
            </a:r>
          </a:p>
          <a:p>
            <a:pPr lvl="2">
              <a:lnSpc>
                <a:spcPct val="90000"/>
              </a:lnSpc>
            </a:pPr>
            <a:r>
              <a:rPr lang="en-US" sz="2000" dirty="0">
                <a:solidFill>
                  <a:srgbClr val="3E4C56"/>
                </a:solidFill>
              </a:rPr>
              <a:t>Request</a:t>
            </a:r>
          </a:p>
          <a:p>
            <a:pPr lvl="2">
              <a:lnSpc>
                <a:spcPct val="90000"/>
              </a:lnSpc>
            </a:pPr>
            <a:r>
              <a:rPr lang="en-US" sz="2000" dirty="0">
                <a:solidFill>
                  <a:srgbClr val="3E4C56"/>
                </a:solidFill>
              </a:rPr>
              <a:t>Resource Sharing</a:t>
            </a:r>
          </a:p>
          <a:p>
            <a:pPr lvl="2">
              <a:lnSpc>
                <a:spcPct val="90000"/>
              </a:lnSpc>
            </a:pPr>
            <a:r>
              <a:rPr lang="en-US" sz="2000" dirty="0">
                <a:solidFill>
                  <a:srgbClr val="3E4C56"/>
                </a:solidFill>
              </a:rPr>
              <a:t>User Registration</a:t>
            </a:r>
          </a:p>
          <a:p>
            <a:pPr lvl="1">
              <a:lnSpc>
                <a:spcPct val="90000"/>
              </a:lnSpc>
            </a:pPr>
            <a:r>
              <a:rPr lang="en-US" dirty="0">
                <a:solidFill>
                  <a:srgbClr val="3E4C56"/>
                </a:solidFill>
              </a:rPr>
              <a:t>Includes fulfillment policies</a:t>
            </a:r>
          </a:p>
        </p:txBody>
      </p:sp>
    </p:spTree>
    <p:extLst>
      <p:ext uri="{BB962C8B-B14F-4D97-AF65-F5344CB8AC3E}">
        <p14:creationId xmlns:p14="http://schemas.microsoft.com/office/powerpoint/2010/main" val="105000916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6341</TotalTime>
  <Words>3644</Words>
  <Application>Microsoft Office PowerPoint</Application>
  <PresentationFormat>On-screen Show (16:9)</PresentationFormat>
  <Paragraphs>334</Paragraphs>
  <Slides>88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Calibri Light</vt:lpstr>
      <vt:lpstr>IGeLU_2016_16X9 (1)</vt:lpstr>
      <vt:lpstr>Physical Fulfillment Fundamentals for Loans and Requests</vt:lpstr>
      <vt:lpstr>PowerPoint Presentation</vt:lpstr>
      <vt:lpstr>Introduction</vt:lpstr>
      <vt:lpstr>Introduction</vt:lpstr>
      <vt:lpstr>Introduction</vt:lpstr>
      <vt:lpstr>Basic Components</vt:lpstr>
      <vt:lpstr>Basic Components</vt:lpstr>
      <vt:lpstr>Basic Components</vt:lpstr>
      <vt:lpstr>Basic Components</vt:lpstr>
      <vt:lpstr>Basic Components</vt:lpstr>
      <vt:lpstr>Basic Components</vt:lpstr>
      <vt:lpstr>Basic Components</vt:lpstr>
      <vt:lpstr>Basic Components</vt:lpstr>
      <vt:lpstr>The example fulfillment policy we will set up</vt:lpstr>
      <vt:lpstr>The example fulfillment policy we will set up</vt:lpstr>
      <vt:lpstr>The example fulfillment policy we will set up</vt:lpstr>
      <vt:lpstr>The advanced policy configuration for Due Date and Is Loanable</vt:lpstr>
      <vt:lpstr>The advanced policy configuration for Due Date and Is Loanable</vt:lpstr>
      <vt:lpstr>The advanced policy configuration for Due Date and Is Loanable</vt:lpstr>
      <vt:lpstr>The advanced policy configuration for Due Date and Is Loanable</vt:lpstr>
      <vt:lpstr>The advanced policy configuration for Due Date and Is Loanable</vt:lpstr>
      <vt:lpstr>The advanced policy configuration for Due Date and Is Loanable</vt:lpstr>
      <vt:lpstr>The Terms of Use for type Loan</vt:lpstr>
      <vt:lpstr>The Terms of Use for type Loan</vt:lpstr>
      <vt:lpstr>The Terms of Use for type Loan</vt:lpstr>
      <vt:lpstr>The Terms of Use for type Loan</vt:lpstr>
      <vt:lpstr>The Terms of Use for type Loan</vt:lpstr>
      <vt:lpstr>The Terms of Use for type Loan</vt:lpstr>
      <vt:lpstr>The Terms of Use for type Loan</vt:lpstr>
      <vt:lpstr>The item policy</vt:lpstr>
      <vt:lpstr>The item policy</vt:lpstr>
      <vt:lpstr>The item policy</vt:lpstr>
      <vt:lpstr>The item policy</vt:lpstr>
      <vt:lpstr>The item policy</vt:lpstr>
      <vt:lpstr>Summary of definitions for loaning</vt:lpstr>
      <vt:lpstr>Summary of definitions for loaning</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Testing our configuration for physical item requests</vt:lpstr>
      <vt:lpstr>Testing our configuration for physical item requests</vt:lpstr>
      <vt:lpstr>Testing our configuration for physical item requests</vt:lpstr>
      <vt:lpstr>Testing our configuration for physical item requests</vt:lpstr>
      <vt:lpstr>Testing our configuration for physical item requests</vt:lpstr>
      <vt:lpstr>Testing our configuration for physical item requests</vt:lpstr>
      <vt:lpstr>Testing our configuration for physical item requests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43</cp:revision>
  <dcterms:created xsi:type="dcterms:W3CDTF">2021-11-30T14:32:13Z</dcterms:created>
  <dcterms:modified xsi:type="dcterms:W3CDTF">2024-01-03T09:50:22Z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