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1782" r:id="rId5"/>
    <p:sldId id="1724" r:id="rId6"/>
    <p:sldId id="1783" r:id="rId7"/>
    <p:sldId id="1997" r:id="rId8"/>
    <p:sldId id="2099" r:id="rId9"/>
    <p:sldId id="1792" r:id="rId10"/>
    <p:sldId id="1793" r:id="rId11"/>
    <p:sldId id="2100" r:id="rId12"/>
    <p:sldId id="2101" r:id="rId13"/>
    <p:sldId id="2102" r:id="rId14"/>
    <p:sldId id="2103" r:id="rId15"/>
    <p:sldId id="2104" r:id="rId16"/>
    <p:sldId id="2105" r:id="rId17"/>
    <p:sldId id="1935" r:id="rId18"/>
    <p:sldId id="1918" r:id="rId19"/>
    <p:sldId id="2106" r:id="rId20"/>
    <p:sldId id="2127" r:id="rId21"/>
    <p:sldId id="2107" r:id="rId22"/>
    <p:sldId id="2108" r:id="rId23"/>
    <p:sldId id="2109" r:id="rId24"/>
    <p:sldId id="2110" r:id="rId25"/>
    <p:sldId id="2111" r:id="rId26"/>
    <p:sldId id="2112" r:id="rId27"/>
    <p:sldId id="2113" r:id="rId28"/>
    <p:sldId id="2114" r:id="rId29"/>
    <p:sldId id="2115" r:id="rId30"/>
    <p:sldId id="2139" r:id="rId31"/>
    <p:sldId id="2141" r:id="rId32"/>
    <p:sldId id="2128" r:id="rId33"/>
    <p:sldId id="2116" r:id="rId34"/>
    <p:sldId id="2117" r:id="rId35"/>
    <p:sldId id="2118" r:id="rId36"/>
    <p:sldId id="2119" r:id="rId37"/>
    <p:sldId id="2129" r:id="rId38"/>
    <p:sldId id="2120" r:id="rId39"/>
    <p:sldId id="2121" r:id="rId40"/>
    <p:sldId id="2122" r:id="rId41"/>
    <p:sldId id="2123" r:id="rId42"/>
    <p:sldId id="2124" r:id="rId43"/>
    <p:sldId id="2125" r:id="rId44"/>
    <p:sldId id="2126" r:id="rId45"/>
    <p:sldId id="2130" r:id="rId46"/>
    <p:sldId id="2131" r:id="rId47"/>
    <p:sldId id="2132" r:id="rId48"/>
    <p:sldId id="2133" r:id="rId49"/>
    <p:sldId id="2134" r:id="rId50"/>
    <p:sldId id="2135" r:id="rId51"/>
    <p:sldId id="2136" r:id="rId52"/>
    <p:sldId id="2137" r:id="rId53"/>
    <p:sldId id="2138" r:id="rId54"/>
    <p:sldId id="1936" r:id="rId55"/>
    <p:sldId id="1922" r:id="rId56"/>
    <p:sldId id="2159" r:id="rId57"/>
    <p:sldId id="2147" r:id="rId58"/>
    <p:sldId id="2148" r:id="rId59"/>
    <p:sldId id="2149" r:id="rId60"/>
    <p:sldId id="2142" r:id="rId61"/>
    <p:sldId id="2150" r:id="rId62"/>
    <p:sldId id="2151" r:id="rId63"/>
    <p:sldId id="2152" r:id="rId64"/>
    <p:sldId id="2145" r:id="rId65"/>
    <p:sldId id="2153" r:id="rId66"/>
    <p:sldId id="2154" r:id="rId67"/>
    <p:sldId id="2155" r:id="rId68"/>
    <p:sldId id="2146" r:id="rId69"/>
    <p:sldId id="2156" r:id="rId70"/>
    <p:sldId id="2157" r:id="rId71"/>
    <p:sldId id="2158" r:id="rId72"/>
    <p:sldId id="2160" r:id="rId73"/>
    <p:sldId id="2161" r:id="rId74"/>
    <p:sldId id="2162" r:id="rId75"/>
    <p:sldId id="2163" r:id="rId76"/>
    <p:sldId id="2164" r:id="rId77"/>
    <p:sldId id="2165" r:id="rId78"/>
    <p:sldId id="2166" r:id="rId79"/>
    <p:sldId id="2167" r:id="rId80"/>
    <p:sldId id="2168" r:id="rId81"/>
    <p:sldId id="1786"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B95A5-F073-41EC-B403-533C8A3F2C61}" v="52" dt="2024-01-10T13:02:43.50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pChg chg="mod">
          <ac:chgData name="Yoel Kortick" userId="167978f5-7f40-4909-85d5-d4149554ad4e" providerId="ADAL" clId="{D3FB95A5-F073-41EC-B403-533C8A3F2C61}" dt="2024-01-10T12:22:07.478" v="2712" actId="20577"/>
          <ac:spMkLst>
            <pc:docMk/>
            <pc:sldMk cId="3267142644" sldId="1724"/>
            <ac:spMk id="63" creationId="{2818E309-CE24-45E0-8F37-EFD6121F7540}"/>
          </ac:spMkLst>
        </pc:spChg>
      </pc:sldChg>
      <pc:sldChg chg="modSp">
        <pc:chgData name="Yoel Kortick" userId="167978f5-7f40-4909-85d5-d4149554ad4e" providerId="ADAL" clId="{D3FB95A5-F073-41EC-B403-533C8A3F2C61}" dt="2024-01-10T05:09:24.498" v="1"/>
        <pc:sldMkLst>
          <pc:docMk/>
          <pc:sldMk cId="3301537159" sldId="1783"/>
        </pc:sldMkLst>
        <pc:spChg chg="mod">
          <ac:chgData name="Yoel Kortick" userId="167978f5-7f40-4909-85d5-d4149554ad4e" providerId="ADAL" clId="{D3FB95A5-F073-41EC-B403-533C8A3F2C61}" dt="2024-01-10T05:09:24.498" v="1"/>
          <ac:spMkLst>
            <pc:docMk/>
            <pc:sldMk cId="3301537159" sldId="1783"/>
            <ac:spMk id="3" creationId="{440E2C51-CB70-4EE1-8E6B-DADCB74DEC44}"/>
          </ac:spMkLst>
        </pc:spChg>
      </pc:sldChg>
      <pc:sldChg chg="modSp">
        <pc:chgData name="Yoel Kortick" userId="167978f5-7f40-4909-85d5-d4149554ad4e" providerId="ADAL" clId="{D3FB95A5-F073-41EC-B403-533C8A3F2C61}" dt="2024-01-10T05:14:19.104" v="87"/>
        <pc:sldMkLst>
          <pc:docMk/>
          <pc:sldMk cId="1078410933" sldId="1792"/>
        </pc:sldMkLst>
        <pc:spChg chg="mod">
          <ac:chgData name="Yoel Kortick" userId="167978f5-7f40-4909-85d5-d4149554ad4e" providerId="ADAL" clId="{D3FB95A5-F073-41EC-B403-533C8A3F2C61}" dt="2024-01-10T05:14:19.104" v="87"/>
          <ac:spMkLst>
            <pc:docMk/>
            <pc:sldMk cId="1078410933" sldId="1792"/>
            <ac:spMk id="3" creationId="{440E2C51-CB70-4EE1-8E6B-DADCB74DEC44}"/>
          </ac:spMkLst>
        </pc:spChg>
      </pc:sldChg>
      <pc:sldChg chg="modSp mod">
        <pc:chgData name="Yoel Kortick" userId="167978f5-7f40-4909-85d5-d4149554ad4e" providerId="ADAL" clId="{D3FB95A5-F073-41EC-B403-533C8A3F2C61}" dt="2024-01-10T13:02:43.501" v="3377"/>
        <pc:sldMkLst>
          <pc:docMk/>
          <pc:sldMk cId="4132155335" sldId="1793"/>
        </pc:sldMkLst>
        <pc:spChg chg="mod">
          <ac:chgData name="Yoel Kortick" userId="167978f5-7f40-4909-85d5-d4149554ad4e" providerId="ADAL" clId="{D3FB95A5-F073-41EC-B403-533C8A3F2C61}" dt="2024-01-10T05:14:19.104" v="87"/>
          <ac:spMkLst>
            <pc:docMk/>
            <pc:sldMk cId="4132155335" sldId="1793"/>
            <ac:spMk id="3" creationId="{4FC18B40-6547-41EC-8A0E-1C8F40E0A42F}"/>
          </ac:spMkLst>
        </pc:spChg>
        <pc:spChg chg="mod">
          <ac:chgData name="Yoel Kortick" userId="167978f5-7f40-4909-85d5-d4149554ad4e" providerId="ADAL" clId="{D3FB95A5-F073-41EC-B403-533C8A3F2C61}" dt="2024-01-10T13:02:43.501" v="3377"/>
          <ac:spMkLst>
            <pc:docMk/>
            <pc:sldMk cId="4132155335" sldId="1793"/>
            <ac:spMk id="4" creationId="{2490F34D-A7E2-4EA9-8B1A-78371A1F1CD1}"/>
          </ac:spMkLst>
        </pc:spChg>
      </pc:sldChg>
      <pc:sldChg chg="modSp mod">
        <pc:chgData name="Yoel Kortick" userId="167978f5-7f40-4909-85d5-d4149554ad4e" providerId="ADAL" clId="{D3FB95A5-F073-41EC-B403-533C8A3F2C61}" dt="2024-01-10T13:02:43.501" v="3377"/>
        <pc:sldMkLst>
          <pc:docMk/>
          <pc:sldMk cId="3828660448" sldId="1918"/>
        </pc:sldMkLst>
        <pc:spChg chg="mod">
          <ac:chgData name="Yoel Kortick" userId="167978f5-7f40-4909-85d5-d4149554ad4e" providerId="ADAL" clId="{D3FB95A5-F073-41EC-B403-533C8A3F2C61}" dt="2024-01-10T05:41:51.266" v="489"/>
          <ac:spMkLst>
            <pc:docMk/>
            <pc:sldMk cId="3828660448" sldId="1918"/>
            <ac:spMk id="3" creationId="{4FC18B40-6547-41EC-8A0E-1C8F40E0A42F}"/>
          </ac:spMkLst>
        </pc:spChg>
        <pc:spChg chg="mod">
          <ac:chgData name="Yoel Kortick" userId="167978f5-7f40-4909-85d5-d4149554ad4e" providerId="ADAL" clId="{D3FB95A5-F073-41EC-B403-533C8A3F2C61}" dt="2024-01-10T13:02:43.501" v="3377"/>
          <ac:spMkLst>
            <pc:docMk/>
            <pc:sldMk cId="3828660448" sldId="1918"/>
            <ac:spMk id="4" creationId="{2490F34D-A7E2-4EA9-8B1A-78371A1F1CD1}"/>
          </ac:spMkLst>
        </pc:spChg>
      </pc:sldChg>
      <pc:sldChg chg="addSp delSp modSp mod">
        <pc:chgData name="Yoel Kortick" userId="167978f5-7f40-4909-85d5-d4149554ad4e" providerId="ADAL" clId="{D3FB95A5-F073-41EC-B403-533C8A3F2C61}" dt="2024-01-10T13:02:43.501" v="3377"/>
        <pc:sldMkLst>
          <pc:docMk/>
          <pc:sldMk cId="155175924" sldId="1922"/>
        </pc:sldMkLst>
        <pc:spChg chg="mod">
          <ac:chgData name="Yoel Kortick" userId="167978f5-7f40-4909-85d5-d4149554ad4e" providerId="ADAL" clId="{D3FB95A5-F073-41EC-B403-533C8A3F2C61}" dt="2024-01-10T11:08:41.160" v="2016"/>
          <ac:spMkLst>
            <pc:docMk/>
            <pc:sldMk cId="155175924" sldId="1922"/>
            <ac:spMk id="3" creationId="{4FC18B40-6547-41EC-8A0E-1C8F40E0A42F}"/>
          </ac:spMkLst>
        </pc:spChg>
        <pc:spChg chg="del">
          <ac:chgData name="Yoel Kortick" userId="167978f5-7f40-4909-85d5-d4149554ad4e" providerId="ADAL" clId="{D3FB95A5-F073-41EC-B403-533C8A3F2C61}" dt="2024-01-10T11:08:50.519" v="2018" actId="478"/>
          <ac:spMkLst>
            <pc:docMk/>
            <pc:sldMk cId="155175924" sldId="1922"/>
            <ac:spMk id="6" creationId="{58F6F825-544C-358B-F14D-E6212317A7D8}"/>
          </ac:spMkLst>
        </pc:spChg>
        <pc:spChg chg="del">
          <ac:chgData name="Yoel Kortick" userId="167978f5-7f40-4909-85d5-d4149554ad4e" providerId="ADAL" clId="{D3FB95A5-F073-41EC-B403-533C8A3F2C61}" dt="2024-01-10T11:08:50.519" v="2018" actId="478"/>
          <ac:spMkLst>
            <pc:docMk/>
            <pc:sldMk cId="155175924" sldId="1922"/>
            <ac:spMk id="7" creationId="{4488515D-184C-6DD4-06E6-D69C101F9DCF}"/>
          </ac:spMkLst>
        </pc:spChg>
        <pc:spChg chg="mod">
          <ac:chgData name="Yoel Kortick" userId="167978f5-7f40-4909-85d5-d4149554ad4e" providerId="ADAL" clId="{D3FB95A5-F073-41EC-B403-533C8A3F2C61}" dt="2024-01-10T13:02:43.501" v="3377"/>
          <ac:spMkLst>
            <pc:docMk/>
            <pc:sldMk cId="155175924" sldId="1922"/>
            <ac:spMk id="10" creationId="{19E9D55E-0049-4072-9DC2-48193A586191}"/>
          </ac:spMkLst>
        </pc:spChg>
        <pc:picChg chg="del">
          <ac:chgData name="Yoel Kortick" userId="167978f5-7f40-4909-85d5-d4149554ad4e" providerId="ADAL" clId="{D3FB95A5-F073-41EC-B403-533C8A3F2C61}" dt="2024-01-10T11:08:47.454" v="2017" actId="478"/>
          <ac:picMkLst>
            <pc:docMk/>
            <pc:sldMk cId="155175924" sldId="1922"/>
            <ac:picMk id="4" creationId="{48A27DBB-C855-DFD5-7082-D1DD738B77C7}"/>
          </ac:picMkLst>
        </pc:picChg>
        <pc:picChg chg="add del">
          <ac:chgData name="Yoel Kortick" userId="167978f5-7f40-4909-85d5-d4149554ad4e" providerId="ADAL" clId="{D3FB95A5-F073-41EC-B403-533C8A3F2C61}" dt="2024-01-10T12:01:10.294" v="2164" actId="22"/>
          <ac:picMkLst>
            <pc:docMk/>
            <pc:sldMk cId="155175924" sldId="1922"/>
            <ac:picMk id="4" creationId="{D344ADEE-3770-8DC6-0FBE-9DB633671326}"/>
          </ac:picMkLst>
        </pc:picChg>
        <pc:cxnChg chg="del mod">
          <ac:chgData name="Yoel Kortick" userId="167978f5-7f40-4909-85d5-d4149554ad4e" providerId="ADAL" clId="{D3FB95A5-F073-41EC-B403-533C8A3F2C61}" dt="2024-01-10T11:08:50.519" v="2018" actId="478"/>
          <ac:cxnSpMkLst>
            <pc:docMk/>
            <pc:sldMk cId="155175924" sldId="1922"/>
            <ac:cxnSpMk id="9" creationId="{4AF61676-CBCB-E8CC-17FF-CAFCD90AF0F3}"/>
          </ac:cxnSpMkLst>
        </pc:cxnChg>
        <pc:cxnChg chg="del">
          <ac:chgData name="Yoel Kortick" userId="167978f5-7f40-4909-85d5-d4149554ad4e" providerId="ADAL" clId="{D3FB95A5-F073-41EC-B403-533C8A3F2C61}" dt="2024-01-10T11:08:50.519" v="2018" actId="478"/>
          <ac:cxnSpMkLst>
            <pc:docMk/>
            <pc:sldMk cId="155175924" sldId="1922"/>
            <ac:cxnSpMk id="11" creationId="{BB5A6B1A-81C0-A3BE-29AE-941D866E58F5}"/>
          </ac:cxnSpMkLst>
        </pc:cxnChg>
      </pc:sldChg>
      <pc:sldChg chg="modSp del">
        <pc:chgData name="Yoel Kortick" userId="167978f5-7f40-4909-85d5-d4149554ad4e" providerId="ADAL" clId="{D3FB95A5-F073-41EC-B403-533C8A3F2C61}" dt="2024-01-10T12:21:08.418" v="2643" actId="47"/>
        <pc:sldMkLst>
          <pc:docMk/>
          <pc:sldMk cId="1969600818" sldId="1926"/>
        </pc:sldMkLst>
        <pc:spChg chg="mod">
          <ac:chgData name="Yoel Kortick" userId="167978f5-7f40-4909-85d5-d4149554ad4e" providerId="ADAL" clId="{D3FB95A5-F073-41EC-B403-533C8A3F2C61}" dt="2024-01-10T11:08:41.160" v="2016"/>
          <ac:spMkLst>
            <pc:docMk/>
            <pc:sldMk cId="1969600818" sldId="1926"/>
            <ac:spMk id="3" creationId="{4FC18B40-6547-41EC-8A0E-1C8F40E0A42F}"/>
          </ac:spMkLst>
        </pc:spChg>
      </pc:sldChg>
      <pc:sldChg chg="modSp mod">
        <pc:chgData name="Yoel Kortick" userId="167978f5-7f40-4909-85d5-d4149554ad4e" providerId="ADAL" clId="{D3FB95A5-F073-41EC-B403-533C8A3F2C61}" dt="2024-01-10T05:41:56.815" v="491" actId="14100"/>
        <pc:sldMkLst>
          <pc:docMk/>
          <pc:sldMk cId="732818305" sldId="1935"/>
        </pc:sldMkLst>
        <pc:spChg chg="mod">
          <ac:chgData name="Yoel Kortick" userId="167978f5-7f40-4909-85d5-d4149554ad4e" providerId="ADAL" clId="{D3FB95A5-F073-41EC-B403-533C8A3F2C61}" dt="2024-01-10T05:41:56.815" v="491" actId="14100"/>
          <ac:spMkLst>
            <pc:docMk/>
            <pc:sldMk cId="732818305" sldId="1935"/>
            <ac:spMk id="3" creationId="{440E2C51-CB70-4EE1-8E6B-DADCB74DEC44}"/>
          </ac:spMkLst>
        </pc:spChg>
      </pc:sldChg>
      <pc:sldChg chg="modSp">
        <pc:chgData name="Yoel Kortick" userId="167978f5-7f40-4909-85d5-d4149554ad4e" providerId="ADAL" clId="{D3FB95A5-F073-41EC-B403-533C8A3F2C61}" dt="2024-01-10T11:08:41.160" v="2016"/>
        <pc:sldMkLst>
          <pc:docMk/>
          <pc:sldMk cId="947444753" sldId="1936"/>
        </pc:sldMkLst>
        <pc:spChg chg="mod">
          <ac:chgData name="Yoel Kortick" userId="167978f5-7f40-4909-85d5-d4149554ad4e" providerId="ADAL" clId="{D3FB95A5-F073-41EC-B403-533C8A3F2C61}" dt="2024-01-10T11:08:41.160" v="2016"/>
          <ac:spMkLst>
            <pc:docMk/>
            <pc:sldMk cId="947444753" sldId="1936"/>
            <ac:spMk id="3" creationId="{440E2C51-CB70-4EE1-8E6B-DADCB74DEC44}"/>
          </ac:spMkLst>
        </pc:spChg>
      </pc:sldChg>
      <pc:sldChg chg="modSp del">
        <pc:chgData name="Yoel Kortick" userId="167978f5-7f40-4909-85d5-d4149554ad4e" providerId="ADAL" clId="{D3FB95A5-F073-41EC-B403-533C8A3F2C61}" dt="2024-01-10T12:21:09.077" v="2644" actId="47"/>
        <pc:sldMkLst>
          <pc:docMk/>
          <pc:sldMk cId="4076534036" sldId="1939"/>
        </pc:sldMkLst>
        <pc:spChg chg="mod">
          <ac:chgData name="Yoel Kortick" userId="167978f5-7f40-4909-85d5-d4149554ad4e" providerId="ADAL" clId="{D3FB95A5-F073-41EC-B403-533C8A3F2C61}" dt="2024-01-10T11:08:41.160" v="2016"/>
          <ac:spMkLst>
            <pc:docMk/>
            <pc:sldMk cId="4076534036" sldId="1939"/>
            <ac:spMk id="3" creationId="{4FC18B40-6547-41EC-8A0E-1C8F40E0A42F}"/>
          </ac:spMkLst>
        </pc:spChg>
      </pc:sldChg>
      <pc:sldChg chg="modSp del">
        <pc:chgData name="Yoel Kortick" userId="167978f5-7f40-4909-85d5-d4149554ad4e" providerId="ADAL" clId="{D3FB95A5-F073-41EC-B403-533C8A3F2C61}" dt="2024-01-10T12:21:10.464" v="2646" actId="47"/>
        <pc:sldMkLst>
          <pc:docMk/>
          <pc:sldMk cId="659316361" sldId="1976"/>
        </pc:sldMkLst>
        <pc:spChg chg="mod">
          <ac:chgData name="Yoel Kortick" userId="167978f5-7f40-4909-85d5-d4149554ad4e" providerId="ADAL" clId="{D3FB95A5-F073-41EC-B403-533C8A3F2C61}" dt="2024-01-10T11:08:41.160" v="2016"/>
          <ac:spMkLst>
            <pc:docMk/>
            <pc:sldMk cId="659316361" sldId="1976"/>
            <ac:spMk id="3" creationId="{4FC18B40-6547-41EC-8A0E-1C8F40E0A42F}"/>
          </ac:spMkLst>
        </pc:spChg>
      </pc:sldChg>
      <pc:sldChg chg="modSp mod">
        <pc:chgData name="Yoel Kortick" userId="167978f5-7f40-4909-85d5-d4149554ad4e" providerId="ADAL" clId="{D3FB95A5-F073-41EC-B403-533C8A3F2C61}" dt="2024-01-10T05:11:58.540" v="50" actId="20577"/>
        <pc:sldMkLst>
          <pc:docMk/>
          <pc:sldMk cId="1269053929" sldId="1997"/>
        </pc:sldMkLst>
        <pc:spChg chg="mod">
          <ac:chgData name="Yoel Kortick" userId="167978f5-7f40-4909-85d5-d4149554ad4e" providerId="ADAL" clId="{D3FB95A5-F073-41EC-B403-533C8A3F2C61}" dt="2024-01-10T05:09:24.498" v="1"/>
          <ac:spMkLst>
            <pc:docMk/>
            <pc:sldMk cId="1269053929" sldId="1997"/>
            <ac:spMk id="3" creationId="{4FC18B40-6547-41EC-8A0E-1C8F40E0A42F}"/>
          </ac:spMkLst>
        </pc:spChg>
        <pc:spChg chg="mod">
          <ac:chgData name="Yoel Kortick" userId="167978f5-7f40-4909-85d5-d4149554ad4e" providerId="ADAL" clId="{D3FB95A5-F073-41EC-B403-533C8A3F2C61}" dt="2024-01-10T05:11:58.540" v="50" actId="20577"/>
          <ac:spMkLst>
            <pc:docMk/>
            <pc:sldMk cId="1269053929" sldId="1997"/>
            <ac:spMk id="4" creationId="{2490F34D-A7E2-4EA9-8B1A-78371A1F1CD1}"/>
          </ac:spMkLst>
        </pc:spChg>
      </pc:sldChg>
      <pc:sldChg chg="modSp del">
        <pc:chgData name="Yoel Kortick" userId="167978f5-7f40-4909-85d5-d4149554ad4e" providerId="ADAL" clId="{D3FB95A5-F073-41EC-B403-533C8A3F2C61}" dt="2024-01-10T05:42:32.016" v="494" actId="47"/>
        <pc:sldMkLst>
          <pc:docMk/>
          <pc:sldMk cId="1356658148" sldId="1999"/>
        </pc:sldMkLst>
        <pc:spChg chg="mod">
          <ac:chgData name="Yoel Kortick" userId="167978f5-7f40-4909-85d5-d4149554ad4e" providerId="ADAL" clId="{D3FB95A5-F073-41EC-B403-533C8A3F2C61}" dt="2024-01-10T05:41:51.266" v="489"/>
          <ac:spMkLst>
            <pc:docMk/>
            <pc:sldMk cId="1356658148" sldId="1999"/>
            <ac:spMk id="3" creationId="{4FC18B40-6547-41EC-8A0E-1C8F40E0A42F}"/>
          </ac:spMkLst>
        </pc:spChg>
      </pc:sldChg>
      <pc:sldChg chg="modSp del">
        <pc:chgData name="Yoel Kortick" userId="167978f5-7f40-4909-85d5-d4149554ad4e" providerId="ADAL" clId="{D3FB95A5-F073-41EC-B403-533C8A3F2C61}" dt="2024-01-10T05:42:35.112" v="497" actId="47"/>
        <pc:sldMkLst>
          <pc:docMk/>
          <pc:sldMk cId="654802575" sldId="2000"/>
        </pc:sldMkLst>
        <pc:spChg chg="mod">
          <ac:chgData name="Yoel Kortick" userId="167978f5-7f40-4909-85d5-d4149554ad4e" providerId="ADAL" clId="{D3FB95A5-F073-41EC-B403-533C8A3F2C61}" dt="2024-01-10T05:41:51.266" v="489"/>
          <ac:spMkLst>
            <pc:docMk/>
            <pc:sldMk cId="654802575" sldId="200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946172633" sldId="2001"/>
        </pc:sldMkLst>
        <pc:spChg chg="mod">
          <ac:chgData name="Yoel Kortick" userId="167978f5-7f40-4909-85d5-d4149554ad4e" providerId="ADAL" clId="{D3FB95A5-F073-41EC-B403-533C8A3F2C61}" dt="2024-01-10T05:41:51.266" v="489"/>
          <ac:spMkLst>
            <pc:docMk/>
            <pc:sldMk cId="946172633" sldId="2001"/>
            <ac:spMk id="3" creationId="{4FC18B40-6547-41EC-8A0E-1C8F40E0A42F}"/>
          </ac:spMkLst>
        </pc:spChg>
      </pc:sldChg>
      <pc:sldChg chg="modSp del">
        <pc:chgData name="Yoel Kortick" userId="167978f5-7f40-4909-85d5-d4149554ad4e" providerId="ADAL" clId="{D3FB95A5-F073-41EC-B403-533C8A3F2C61}" dt="2024-01-10T05:15:21.859" v="93" actId="47"/>
        <pc:sldMkLst>
          <pc:docMk/>
          <pc:sldMk cId="1552220131" sldId="2061"/>
        </pc:sldMkLst>
        <pc:spChg chg="mod">
          <ac:chgData name="Yoel Kortick" userId="167978f5-7f40-4909-85d5-d4149554ad4e" providerId="ADAL" clId="{D3FB95A5-F073-41EC-B403-533C8A3F2C61}" dt="2024-01-10T05:14:19.104" v="87"/>
          <ac:spMkLst>
            <pc:docMk/>
            <pc:sldMk cId="1552220131" sldId="2061"/>
            <ac:spMk id="3" creationId="{4FC18B40-6547-41EC-8A0E-1C8F40E0A42F}"/>
          </ac:spMkLst>
        </pc:spChg>
      </pc:sldChg>
      <pc:sldChg chg="modSp del">
        <pc:chgData name="Yoel Kortick" userId="167978f5-7f40-4909-85d5-d4149554ad4e" providerId="ADAL" clId="{D3FB95A5-F073-41EC-B403-533C8A3F2C61}" dt="2024-01-10T05:42:25.903" v="493" actId="2696"/>
        <pc:sldMkLst>
          <pc:docMk/>
          <pc:sldMk cId="575754316" sldId="2065"/>
        </pc:sldMkLst>
        <pc:spChg chg="mod">
          <ac:chgData name="Yoel Kortick" userId="167978f5-7f40-4909-85d5-d4149554ad4e" providerId="ADAL" clId="{D3FB95A5-F073-41EC-B403-533C8A3F2C61}" dt="2024-01-10T05:41:51.266" v="489"/>
          <ac:spMkLst>
            <pc:docMk/>
            <pc:sldMk cId="575754316" sldId="2065"/>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758707630" sldId="2067"/>
        </pc:sldMkLst>
        <pc:spChg chg="mod">
          <ac:chgData name="Yoel Kortick" userId="167978f5-7f40-4909-85d5-d4149554ad4e" providerId="ADAL" clId="{D3FB95A5-F073-41EC-B403-533C8A3F2C61}" dt="2024-01-10T05:41:51.266" v="489"/>
          <ac:spMkLst>
            <pc:docMk/>
            <pc:sldMk cId="3758707630" sldId="2067"/>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4018330709" sldId="2068"/>
        </pc:sldMkLst>
        <pc:spChg chg="mod">
          <ac:chgData name="Yoel Kortick" userId="167978f5-7f40-4909-85d5-d4149554ad4e" providerId="ADAL" clId="{D3FB95A5-F073-41EC-B403-533C8A3F2C61}" dt="2024-01-10T05:41:51.266" v="489"/>
          <ac:spMkLst>
            <pc:docMk/>
            <pc:sldMk cId="4018330709" sldId="2068"/>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553369375" sldId="2069"/>
        </pc:sldMkLst>
        <pc:spChg chg="mod">
          <ac:chgData name="Yoel Kortick" userId="167978f5-7f40-4909-85d5-d4149554ad4e" providerId="ADAL" clId="{D3FB95A5-F073-41EC-B403-533C8A3F2C61}" dt="2024-01-10T05:41:51.266" v="489"/>
          <ac:spMkLst>
            <pc:docMk/>
            <pc:sldMk cId="553369375" sldId="2069"/>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407511560" sldId="2070"/>
        </pc:sldMkLst>
        <pc:spChg chg="mod">
          <ac:chgData name="Yoel Kortick" userId="167978f5-7f40-4909-85d5-d4149554ad4e" providerId="ADAL" clId="{D3FB95A5-F073-41EC-B403-533C8A3F2C61}" dt="2024-01-10T05:41:51.266" v="489"/>
          <ac:spMkLst>
            <pc:docMk/>
            <pc:sldMk cId="3407511560" sldId="207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1276955741" sldId="2071"/>
        </pc:sldMkLst>
        <pc:spChg chg="mod">
          <ac:chgData name="Yoel Kortick" userId="167978f5-7f40-4909-85d5-d4149554ad4e" providerId="ADAL" clId="{D3FB95A5-F073-41EC-B403-533C8A3F2C61}" dt="2024-01-10T05:41:51.266" v="489"/>
          <ac:spMkLst>
            <pc:docMk/>
            <pc:sldMk cId="1276955741" sldId="2071"/>
            <ac:spMk id="3" creationId="{4FC18B40-6547-41EC-8A0E-1C8F40E0A42F}"/>
          </ac:spMkLst>
        </pc:spChg>
      </pc:sldChg>
      <pc:sldChg chg="modSp del">
        <pc:chgData name="Yoel Kortick" userId="167978f5-7f40-4909-85d5-d4149554ad4e" providerId="ADAL" clId="{D3FB95A5-F073-41EC-B403-533C8A3F2C61}" dt="2024-01-10T05:42:33.672" v="495" actId="47"/>
        <pc:sldMkLst>
          <pc:docMk/>
          <pc:sldMk cId="3192449288" sldId="2095"/>
        </pc:sldMkLst>
        <pc:spChg chg="mod">
          <ac:chgData name="Yoel Kortick" userId="167978f5-7f40-4909-85d5-d4149554ad4e" providerId="ADAL" clId="{D3FB95A5-F073-41EC-B403-533C8A3F2C61}" dt="2024-01-10T05:41:51.266" v="489"/>
          <ac:spMkLst>
            <pc:docMk/>
            <pc:sldMk cId="3192449288" sldId="2095"/>
            <ac:spMk id="3" creationId="{4FC18B40-6547-41EC-8A0E-1C8F40E0A42F}"/>
          </ac:spMkLst>
        </pc:spChg>
      </pc:sldChg>
      <pc:sldChg chg="modSp del">
        <pc:chgData name="Yoel Kortick" userId="167978f5-7f40-4909-85d5-d4149554ad4e" providerId="ADAL" clId="{D3FB95A5-F073-41EC-B403-533C8A3F2C61}" dt="2024-01-10T05:42:34.395" v="496" actId="47"/>
        <pc:sldMkLst>
          <pc:docMk/>
          <pc:sldMk cId="321810292" sldId="2096"/>
        </pc:sldMkLst>
        <pc:spChg chg="mod">
          <ac:chgData name="Yoel Kortick" userId="167978f5-7f40-4909-85d5-d4149554ad4e" providerId="ADAL" clId="{D3FB95A5-F073-41EC-B403-533C8A3F2C61}" dt="2024-01-10T05:41:51.266" v="489"/>
          <ac:spMkLst>
            <pc:docMk/>
            <pc:sldMk cId="321810292" sldId="2096"/>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157656133" sldId="2097"/>
        </pc:sldMkLst>
        <pc:spChg chg="mod">
          <ac:chgData name="Yoel Kortick" userId="167978f5-7f40-4909-85d5-d4149554ad4e" providerId="ADAL" clId="{D3FB95A5-F073-41EC-B403-533C8A3F2C61}" dt="2024-01-10T05:41:51.266" v="489"/>
          <ac:spMkLst>
            <pc:docMk/>
            <pc:sldMk cId="3157656133" sldId="2097"/>
            <ac:spMk id="3" creationId="{4FC18B40-6547-41EC-8A0E-1C8F40E0A42F}"/>
          </ac:spMkLst>
        </pc:spChg>
      </pc:sldChg>
      <pc:sldChg chg="modSp del">
        <pc:chgData name="Yoel Kortick" userId="167978f5-7f40-4909-85d5-d4149554ad4e" providerId="ADAL" clId="{D3FB95A5-F073-41EC-B403-533C8A3F2C61}" dt="2024-01-10T12:21:09.820" v="2645" actId="47"/>
        <pc:sldMkLst>
          <pc:docMk/>
          <pc:sldMk cId="2957719289" sldId="2098"/>
        </pc:sldMkLst>
        <pc:spChg chg="mod">
          <ac:chgData name="Yoel Kortick" userId="167978f5-7f40-4909-85d5-d4149554ad4e" providerId="ADAL" clId="{D3FB95A5-F073-41EC-B403-533C8A3F2C61}" dt="2024-01-10T11:08:41.160" v="2016"/>
          <ac:spMkLst>
            <pc:docMk/>
            <pc:sldMk cId="2957719289" sldId="2098"/>
            <ac:spMk id="3" creationId="{4FC18B40-6547-41EC-8A0E-1C8F40E0A42F}"/>
          </ac:spMkLst>
        </pc:spChg>
      </pc:sldChg>
      <pc:sldChg chg="addSp delSp modSp add mod">
        <pc:chgData name="Yoel Kortick" userId="167978f5-7f40-4909-85d5-d4149554ad4e" providerId="ADAL" clId="{D3FB95A5-F073-41EC-B403-533C8A3F2C61}" dt="2024-01-10T05:13:44.408" v="86" actId="1036"/>
        <pc:sldMkLst>
          <pc:docMk/>
          <pc:sldMk cId="4145297695" sldId="2099"/>
        </pc:sldMkLst>
        <pc:spChg chg="del">
          <ac:chgData name="Yoel Kortick" userId="167978f5-7f40-4909-85d5-d4149554ad4e" providerId="ADAL" clId="{D3FB95A5-F073-41EC-B403-533C8A3F2C61}" dt="2024-01-10T05:12:26.038" v="52" actId="478"/>
          <ac:spMkLst>
            <pc:docMk/>
            <pc:sldMk cId="4145297695" sldId="2099"/>
            <ac:spMk id="4" creationId="{2490F34D-A7E2-4EA9-8B1A-78371A1F1CD1}"/>
          </ac:spMkLst>
        </pc:spChg>
        <pc:spChg chg="add del mod">
          <ac:chgData name="Yoel Kortick" userId="167978f5-7f40-4909-85d5-d4149554ad4e" providerId="ADAL" clId="{D3FB95A5-F073-41EC-B403-533C8A3F2C61}" dt="2024-01-10T05:12:27.742" v="53" actId="478"/>
          <ac:spMkLst>
            <pc:docMk/>
            <pc:sldMk cId="4145297695" sldId="2099"/>
            <ac:spMk id="5" creationId="{EFE69BAC-DBA1-7DD0-18CA-E19DE78E6B97}"/>
          </ac:spMkLst>
        </pc:spChg>
        <pc:spChg chg="add mod">
          <ac:chgData name="Yoel Kortick" userId="167978f5-7f40-4909-85d5-d4149554ad4e" providerId="ADAL" clId="{D3FB95A5-F073-41EC-B403-533C8A3F2C61}" dt="2024-01-10T05:13:39.768" v="81" actId="255"/>
          <ac:spMkLst>
            <pc:docMk/>
            <pc:sldMk cId="4145297695" sldId="2099"/>
            <ac:spMk id="6" creationId="{1B297CC6-F485-673C-F03B-12CAFE000282}"/>
          </ac:spMkLst>
        </pc:spChg>
        <pc:graphicFrameChg chg="add mod modGraphic">
          <ac:chgData name="Yoel Kortick" userId="167978f5-7f40-4909-85d5-d4149554ad4e" providerId="ADAL" clId="{D3FB95A5-F073-41EC-B403-533C8A3F2C61}" dt="2024-01-10T05:13:44.408" v="86" actId="1036"/>
          <ac:graphicFrameMkLst>
            <pc:docMk/>
            <pc:sldMk cId="4145297695" sldId="2099"/>
            <ac:graphicFrameMk id="7" creationId="{CDD33AEC-975C-F1E9-237B-F6878AF440C5}"/>
          </ac:graphicFrameMkLst>
        </pc:graphicFrameChg>
      </pc:sldChg>
      <pc:sldChg chg="modSp add mod">
        <pc:chgData name="Yoel Kortick" userId="167978f5-7f40-4909-85d5-d4149554ad4e" providerId="ADAL" clId="{D3FB95A5-F073-41EC-B403-533C8A3F2C61}" dt="2024-01-10T13:02:43.501" v="3377"/>
        <pc:sldMkLst>
          <pc:docMk/>
          <pc:sldMk cId="205742576" sldId="2100"/>
        </pc:sldMkLst>
        <pc:spChg chg="mod">
          <ac:chgData name="Yoel Kortick" userId="167978f5-7f40-4909-85d5-d4149554ad4e" providerId="ADAL" clId="{D3FB95A5-F073-41EC-B403-533C8A3F2C61}" dt="2024-01-10T13:02:43.501" v="3377"/>
          <ac:spMkLst>
            <pc:docMk/>
            <pc:sldMk cId="205742576" sldId="2100"/>
            <ac:spMk id="4" creationId="{2490F34D-A7E2-4EA9-8B1A-78371A1F1CD1}"/>
          </ac:spMkLst>
        </pc:spChg>
      </pc:sldChg>
      <pc:sldChg chg="addSp delSp modSp add mod">
        <pc:chgData name="Yoel Kortick" userId="167978f5-7f40-4909-85d5-d4149554ad4e" providerId="ADAL" clId="{D3FB95A5-F073-41EC-B403-533C8A3F2C61}" dt="2024-01-10T05:21:06.444" v="158" actId="1036"/>
        <pc:sldMkLst>
          <pc:docMk/>
          <pc:sldMk cId="3428876548" sldId="2101"/>
        </pc:sldMkLst>
        <pc:spChg chg="del">
          <ac:chgData name="Yoel Kortick" userId="167978f5-7f40-4909-85d5-d4149554ad4e" providerId="ADAL" clId="{D3FB95A5-F073-41EC-B403-533C8A3F2C61}" dt="2024-01-10T05:19:41.117" v="103" actId="478"/>
          <ac:spMkLst>
            <pc:docMk/>
            <pc:sldMk cId="3428876548" sldId="2101"/>
            <ac:spMk id="4" creationId="{2490F34D-A7E2-4EA9-8B1A-78371A1F1CD1}"/>
          </ac:spMkLst>
        </pc:spChg>
        <pc:spChg chg="add del mod">
          <ac:chgData name="Yoel Kortick" userId="167978f5-7f40-4909-85d5-d4149554ad4e" providerId="ADAL" clId="{D3FB95A5-F073-41EC-B403-533C8A3F2C61}" dt="2024-01-10T05:19:41.919" v="104" actId="478"/>
          <ac:spMkLst>
            <pc:docMk/>
            <pc:sldMk cId="3428876548" sldId="2101"/>
            <ac:spMk id="5" creationId="{706BE5E8-A031-D135-084C-8DB9C94A3EB3}"/>
          </ac:spMkLst>
        </pc:spChg>
        <pc:spChg chg="add mod">
          <ac:chgData name="Yoel Kortick" userId="167978f5-7f40-4909-85d5-d4149554ad4e" providerId="ADAL" clId="{D3FB95A5-F073-41EC-B403-533C8A3F2C61}" dt="2024-01-10T05:20:13.194" v="140" actId="208"/>
          <ac:spMkLst>
            <pc:docMk/>
            <pc:sldMk cId="3428876548" sldId="2101"/>
            <ac:spMk id="8" creationId="{0354BF43-371C-05B4-0BB5-4AD27A0EDBB0}"/>
          </ac:spMkLst>
        </pc:spChg>
        <pc:spChg chg="add mod">
          <ac:chgData name="Yoel Kortick" userId="167978f5-7f40-4909-85d5-d4149554ad4e" providerId="ADAL" clId="{D3FB95A5-F073-41EC-B403-533C8A3F2C61}" dt="2024-01-10T05:20:46.196" v="149" actId="1037"/>
          <ac:spMkLst>
            <pc:docMk/>
            <pc:sldMk cId="3428876548" sldId="2101"/>
            <ac:spMk id="11" creationId="{41E7C0C2-528C-B574-5EF1-D5061CAAB9ED}"/>
          </ac:spMkLst>
        </pc:spChg>
        <pc:spChg chg="add mod">
          <ac:chgData name="Yoel Kortick" userId="167978f5-7f40-4909-85d5-d4149554ad4e" providerId="ADAL" clId="{D3FB95A5-F073-41EC-B403-533C8A3F2C61}" dt="2024-01-10T05:21:06.444" v="158" actId="1036"/>
          <ac:spMkLst>
            <pc:docMk/>
            <pc:sldMk cId="3428876548" sldId="2101"/>
            <ac:spMk id="14" creationId="{0E7358AF-84E6-177F-D662-79779E435C72}"/>
          </ac:spMkLst>
        </pc:spChg>
        <pc:picChg chg="add mod">
          <ac:chgData name="Yoel Kortick" userId="167978f5-7f40-4909-85d5-d4149554ad4e" providerId="ADAL" clId="{D3FB95A5-F073-41EC-B403-533C8A3F2C61}" dt="2024-01-10T05:19:53.777" v="110" actId="208"/>
          <ac:picMkLst>
            <pc:docMk/>
            <pc:sldMk cId="3428876548" sldId="2101"/>
            <ac:picMk id="7" creationId="{BF7A7380-B776-900B-CDEC-51D8762BAA81}"/>
          </ac:picMkLst>
        </pc:picChg>
        <pc:cxnChg chg="add">
          <ac:chgData name="Yoel Kortick" userId="167978f5-7f40-4909-85d5-d4149554ad4e" providerId="ADAL" clId="{D3FB95A5-F073-41EC-B403-533C8A3F2C61}" dt="2024-01-10T05:20:22.343" v="141" actId="11529"/>
          <ac:cxnSpMkLst>
            <pc:docMk/>
            <pc:sldMk cId="3428876548" sldId="2101"/>
            <ac:cxnSpMk id="10" creationId="{C60B40BE-157C-AC1B-5486-ECADB9C92123}"/>
          </ac:cxnSpMkLst>
        </pc:cxnChg>
        <pc:cxnChg chg="add mod">
          <ac:chgData name="Yoel Kortick" userId="167978f5-7f40-4909-85d5-d4149554ad4e" providerId="ADAL" clId="{D3FB95A5-F073-41EC-B403-533C8A3F2C61}" dt="2024-01-10T05:20:55.528" v="155" actId="1038"/>
          <ac:cxnSpMkLst>
            <pc:docMk/>
            <pc:sldMk cId="3428876548" sldId="2101"/>
            <ac:cxnSpMk id="13" creationId="{3F511B75-148E-CF50-555C-807B7919DF84}"/>
          </ac:cxnSpMkLst>
        </pc:cxnChg>
      </pc:sldChg>
      <pc:sldChg chg="addSp delSp modSp add mod">
        <pc:chgData name="Yoel Kortick" userId="167978f5-7f40-4909-85d5-d4149554ad4e" providerId="ADAL" clId="{D3FB95A5-F073-41EC-B403-533C8A3F2C61}" dt="2024-01-10T05:31:40.134" v="231" actId="478"/>
        <pc:sldMkLst>
          <pc:docMk/>
          <pc:sldMk cId="657813396" sldId="2102"/>
        </pc:sldMkLst>
        <pc:spChg chg="mod">
          <ac:chgData name="Yoel Kortick" userId="167978f5-7f40-4909-85d5-d4149554ad4e" providerId="ADAL" clId="{D3FB95A5-F073-41EC-B403-533C8A3F2C61}" dt="2024-01-10T05:21:36.155" v="163" actId="14100"/>
          <ac:spMkLst>
            <pc:docMk/>
            <pc:sldMk cId="657813396" sldId="2102"/>
            <ac:spMk id="4" creationId="{2490F34D-A7E2-4EA9-8B1A-78371A1F1CD1}"/>
          </ac:spMkLst>
        </pc:spChg>
        <pc:spChg chg="add mod">
          <ac:chgData name="Yoel Kortick" userId="167978f5-7f40-4909-85d5-d4149554ad4e" providerId="ADAL" clId="{D3FB95A5-F073-41EC-B403-533C8A3F2C61}" dt="2024-01-10T05:29:21.801" v="179" actId="1076"/>
          <ac:spMkLst>
            <pc:docMk/>
            <pc:sldMk cId="657813396" sldId="2102"/>
            <ac:spMk id="6" creationId="{AAC501AC-30DB-827F-A96A-FADC50AAD093}"/>
          </ac:spMkLst>
        </pc:spChg>
        <pc:spChg chg="add del mod">
          <ac:chgData name="Yoel Kortick" userId="167978f5-7f40-4909-85d5-d4149554ad4e" providerId="ADAL" clId="{D3FB95A5-F073-41EC-B403-533C8A3F2C61}" dt="2024-01-10T05:31:40.134" v="231" actId="478"/>
          <ac:spMkLst>
            <pc:docMk/>
            <pc:sldMk cId="657813396" sldId="2102"/>
            <ac:spMk id="8" creationId="{4CCAE3B1-8209-B47B-7B8F-E58476830AA9}"/>
          </ac:spMkLst>
        </pc:spChg>
        <pc:spChg chg="add mod">
          <ac:chgData name="Yoel Kortick" userId="167978f5-7f40-4909-85d5-d4149554ad4e" providerId="ADAL" clId="{D3FB95A5-F073-41EC-B403-533C8A3F2C61}" dt="2024-01-10T05:31:23.162" v="229" actId="1076"/>
          <ac:spMkLst>
            <pc:docMk/>
            <pc:sldMk cId="657813396" sldId="2102"/>
            <ac:spMk id="13" creationId="{00B74B0A-6147-C59F-3E1D-447E77573747}"/>
          </ac:spMkLst>
        </pc:spChg>
        <pc:spChg chg="add mod">
          <ac:chgData name="Yoel Kortick" userId="167978f5-7f40-4909-85d5-d4149554ad4e" providerId="ADAL" clId="{D3FB95A5-F073-41EC-B403-533C8A3F2C61}" dt="2024-01-10T05:30:35.086" v="217" actId="1076"/>
          <ac:spMkLst>
            <pc:docMk/>
            <pc:sldMk cId="657813396" sldId="2102"/>
            <ac:spMk id="16" creationId="{972357D0-B1E1-8ED2-265D-79E857212447}"/>
          </ac:spMkLst>
        </pc:spChg>
        <pc:picChg chg="add mod">
          <ac:chgData name="Yoel Kortick" userId="167978f5-7f40-4909-85d5-d4149554ad4e" providerId="ADAL" clId="{D3FB95A5-F073-41EC-B403-533C8A3F2C61}" dt="2024-01-10T05:31:16.001" v="228" actId="1076"/>
          <ac:picMkLst>
            <pc:docMk/>
            <pc:sldMk cId="657813396" sldId="2102"/>
            <ac:picMk id="5" creationId="{1132F8ED-ED33-6A9E-ECD5-E7346BD37ED0}"/>
          </ac:picMkLst>
        </pc:picChg>
        <pc:cxnChg chg="add mod">
          <ac:chgData name="Yoel Kortick" userId="167978f5-7f40-4909-85d5-d4149554ad4e" providerId="ADAL" clId="{D3FB95A5-F073-41EC-B403-533C8A3F2C61}" dt="2024-01-10T05:29:27.600" v="181" actId="14100"/>
          <ac:cxnSpMkLst>
            <pc:docMk/>
            <pc:sldMk cId="657813396" sldId="2102"/>
            <ac:cxnSpMk id="7" creationId="{99928061-4643-5A9C-01BC-66F140267317}"/>
          </ac:cxnSpMkLst>
        </pc:cxnChg>
        <pc:cxnChg chg="add mod">
          <ac:chgData name="Yoel Kortick" userId="167978f5-7f40-4909-85d5-d4149554ad4e" providerId="ADAL" clId="{D3FB95A5-F073-41EC-B403-533C8A3F2C61}" dt="2024-01-10T05:29:36.319" v="182" actId="1076"/>
          <ac:cxnSpMkLst>
            <pc:docMk/>
            <pc:sldMk cId="657813396" sldId="2102"/>
            <ac:cxnSpMk id="9" creationId="{11893A8C-31CF-3B80-8A86-1596069FFEF4}"/>
          </ac:cxnSpMkLst>
        </pc:cxnChg>
        <pc:cxnChg chg="add mod">
          <ac:chgData name="Yoel Kortick" userId="167978f5-7f40-4909-85d5-d4149554ad4e" providerId="ADAL" clId="{D3FB95A5-F073-41EC-B403-533C8A3F2C61}" dt="2024-01-10T05:29:39.390" v="183" actId="1076"/>
          <ac:cxnSpMkLst>
            <pc:docMk/>
            <pc:sldMk cId="657813396" sldId="2102"/>
            <ac:cxnSpMk id="10" creationId="{CDB92DCF-5D4F-E2C1-FCBA-D6C12203C928}"/>
          </ac:cxnSpMkLst>
        </pc:cxnChg>
        <pc:cxnChg chg="add mod">
          <ac:chgData name="Yoel Kortick" userId="167978f5-7f40-4909-85d5-d4149554ad4e" providerId="ADAL" clId="{D3FB95A5-F073-41EC-B403-533C8A3F2C61}" dt="2024-01-10T05:29:42.866" v="184" actId="1076"/>
          <ac:cxnSpMkLst>
            <pc:docMk/>
            <pc:sldMk cId="657813396" sldId="2102"/>
            <ac:cxnSpMk id="11" creationId="{F2E16191-706D-5BF0-AD1C-780F8DBD63CA}"/>
          </ac:cxnSpMkLst>
        </pc:cxnChg>
        <pc:cxnChg chg="add mod">
          <ac:chgData name="Yoel Kortick" userId="167978f5-7f40-4909-85d5-d4149554ad4e" providerId="ADAL" clId="{D3FB95A5-F073-41EC-B403-533C8A3F2C61}" dt="2024-01-10T05:29:49.047" v="187" actId="1036"/>
          <ac:cxnSpMkLst>
            <pc:docMk/>
            <pc:sldMk cId="657813396" sldId="2102"/>
            <ac:cxnSpMk id="12" creationId="{65542F50-3CDF-3E26-0418-20C6BBD4C59E}"/>
          </ac:cxnSpMkLst>
        </pc:cxnChg>
        <pc:cxnChg chg="add mod">
          <ac:chgData name="Yoel Kortick" userId="167978f5-7f40-4909-85d5-d4149554ad4e" providerId="ADAL" clId="{D3FB95A5-F073-41EC-B403-533C8A3F2C61}" dt="2024-01-10T05:31:10.067" v="226" actId="14100"/>
          <ac:cxnSpMkLst>
            <pc:docMk/>
            <pc:sldMk cId="657813396" sldId="2102"/>
            <ac:cxnSpMk id="14" creationId="{173E0711-A84B-47F3-22CC-6ADE9E7006E4}"/>
          </ac:cxnSpMkLst>
        </pc:cxnChg>
        <pc:cxnChg chg="add mod">
          <ac:chgData name="Yoel Kortick" userId="167978f5-7f40-4909-85d5-d4149554ad4e" providerId="ADAL" clId="{D3FB95A5-F073-41EC-B403-533C8A3F2C61}" dt="2024-01-10T05:31:30.581" v="230" actId="14100"/>
          <ac:cxnSpMkLst>
            <pc:docMk/>
            <pc:sldMk cId="657813396" sldId="2102"/>
            <ac:cxnSpMk id="17" creationId="{F175A076-9401-38F7-D83A-C071441E6DD8}"/>
          </ac:cxnSpMkLst>
        </pc:cxnChg>
      </pc:sldChg>
      <pc:sldChg chg="addSp delSp modSp add mod">
        <pc:chgData name="Yoel Kortick" userId="167978f5-7f40-4909-85d5-d4149554ad4e" providerId="ADAL" clId="{D3FB95A5-F073-41EC-B403-533C8A3F2C61}" dt="2024-01-10T13:02:43.501" v="3377"/>
        <pc:sldMkLst>
          <pc:docMk/>
          <pc:sldMk cId="2400962821" sldId="2103"/>
        </pc:sldMkLst>
        <pc:spChg chg="mod">
          <ac:chgData name="Yoel Kortick" userId="167978f5-7f40-4909-85d5-d4149554ad4e" providerId="ADAL" clId="{D3FB95A5-F073-41EC-B403-533C8A3F2C61}" dt="2024-01-10T13:02:43.501" v="3377"/>
          <ac:spMkLst>
            <pc:docMk/>
            <pc:sldMk cId="2400962821" sldId="2103"/>
            <ac:spMk id="4" creationId="{2490F34D-A7E2-4EA9-8B1A-78371A1F1CD1}"/>
          </ac:spMkLst>
        </pc:spChg>
        <pc:spChg chg="del">
          <ac:chgData name="Yoel Kortick" userId="167978f5-7f40-4909-85d5-d4149554ad4e" providerId="ADAL" clId="{D3FB95A5-F073-41EC-B403-533C8A3F2C61}" dt="2024-01-10T05:32:17.744" v="236" actId="478"/>
          <ac:spMkLst>
            <pc:docMk/>
            <pc:sldMk cId="2400962821" sldId="2103"/>
            <ac:spMk id="6" creationId="{AAC501AC-30DB-827F-A96A-FADC50AAD093}"/>
          </ac:spMkLst>
        </pc:spChg>
        <pc:spChg chg="del">
          <ac:chgData name="Yoel Kortick" userId="167978f5-7f40-4909-85d5-d4149554ad4e" providerId="ADAL" clId="{D3FB95A5-F073-41EC-B403-533C8A3F2C61}" dt="2024-01-10T05:32:17.744" v="236" actId="478"/>
          <ac:spMkLst>
            <pc:docMk/>
            <pc:sldMk cId="2400962821" sldId="2103"/>
            <ac:spMk id="13" creationId="{00B74B0A-6147-C59F-3E1D-447E77573747}"/>
          </ac:spMkLst>
        </pc:spChg>
        <pc:spChg chg="add mod">
          <ac:chgData name="Yoel Kortick" userId="167978f5-7f40-4909-85d5-d4149554ad4e" providerId="ADAL" clId="{D3FB95A5-F073-41EC-B403-533C8A3F2C61}" dt="2024-01-10T05:34:54.433" v="271" actId="1076"/>
          <ac:spMkLst>
            <pc:docMk/>
            <pc:sldMk cId="2400962821" sldId="2103"/>
            <ac:spMk id="15" creationId="{01B35F2B-67ED-E9CA-F095-7283C285D062}"/>
          </ac:spMkLst>
        </pc:spChg>
        <pc:spChg chg="del">
          <ac:chgData name="Yoel Kortick" userId="167978f5-7f40-4909-85d5-d4149554ad4e" providerId="ADAL" clId="{D3FB95A5-F073-41EC-B403-533C8A3F2C61}" dt="2024-01-10T05:32:17.744" v="236" actId="478"/>
          <ac:spMkLst>
            <pc:docMk/>
            <pc:sldMk cId="2400962821" sldId="2103"/>
            <ac:spMk id="16" creationId="{972357D0-B1E1-8ED2-265D-79E857212447}"/>
          </ac:spMkLst>
        </pc:spChg>
        <pc:spChg chg="add mod">
          <ac:chgData name="Yoel Kortick" userId="167978f5-7f40-4909-85d5-d4149554ad4e" providerId="ADAL" clId="{D3FB95A5-F073-41EC-B403-533C8A3F2C61}" dt="2024-01-10T05:37:37.833" v="402" actId="1035"/>
          <ac:spMkLst>
            <pc:docMk/>
            <pc:sldMk cId="2400962821" sldId="2103"/>
            <ac:spMk id="20" creationId="{770B9324-32BD-6ABB-D301-48D83862D5A6}"/>
          </ac:spMkLst>
        </pc:spChg>
        <pc:picChg chg="del">
          <ac:chgData name="Yoel Kortick" userId="167978f5-7f40-4909-85d5-d4149554ad4e" providerId="ADAL" clId="{D3FB95A5-F073-41EC-B403-533C8A3F2C61}" dt="2024-01-10T05:32:14.072" v="235" actId="478"/>
          <ac:picMkLst>
            <pc:docMk/>
            <pc:sldMk cId="2400962821" sldId="2103"/>
            <ac:picMk id="5" creationId="{1132F8ED-ED33-6A9E-ECD5-E7346BD37ED0}"/>
          </ac:picMkLst>
        </pc:picChg>
        <pc:picChg chg="add mod">
          <ac:chgData name="Yoel Kortick" userId="167978f5-7f40-4909-85d5-d4149554ad4e" providerId="ADAL" clId="{D3FB95A5-F073-41EC-B403-533C8A3F2C61}" dt="2024-01-10T05:34:17.931" v="268" actId="208"/>
          <ac:picMkLst>
            <pc:docMk/>
            <pc:sldMk cId="2400962821" sldId="2103"/>
            <ac:picMk id="8" creationId="{156BAEC6-8463-0D03-3528-A4A2CA1811CB}"/>
          </ac:picMkLst>
        </pc:picChg>
        <pc:cxnChg chg="del">
          <ac:chgData name="Yoel Kortick" userId="167978f5-7f40-4909-85d5-d4149554ad4e" providerId="ADAL" clId="{D3FB95A5-F073-41EC-B403-533C8A3F2C61}" dt="2024-01-10T05:32:17.744" v="236" actId="478"/>
          <ac:cxnSpMkLst>
            <pc:docMk/>
            <pc:sldMk cId="2400962821" sldId="2103"/>
            <ac:cxnSpMk id="7" creationId="{99928061-4643-5A9C-01BC-66F140267317}"/>
          </ac:cxnSpMkLst>
        </pc:cxnChg>
        <pc:cxnChg chg="del">
          <ac:chgData name="Yoel Kortick" userId="167978f5-7f40-4909-85d5-d4149554ad4e" providerId="ADAL" clId="{D3FB95A5-F073-41EC-B403-533C8A3F2C61}" dt="2024-01-10T05:32:17.744" v="236" actId="478"/>
          <ac:cxnSpMkLst>
            <pc:docMk/>
            <pc:sldMk cId="2400962821" sldId="2103"/>
            <ac:cxnSpMk id="9" creationId="{11893A8C-31CF-3B80-8A86-1596069FFEF4}"/>
          </ac:cxnSpMkLst>
        </pc:cxnChg>
        <pc:cxnChg chg="del">
          <ac:chgData name="Yoel Kortick" userId="167978f5-7f40-4909-85d5-d4149554ad4e" providerId="ADAL" clId="{D3FB95A5-F073-41EC-B403-533C8A3F2C61}" dt="2024-01-10T05:32:17.744" v="236" actId="478"/>
          <ac:cxnSpMkLst>
            <pc:docMk/>
            <pc:sldMk cId="2400962821" sldId="2103"/>
            <ac:cxnSpMk id="10" creationId="{CDB92DCF-5D4F-E2C1-FCBA-D6C12203C928}"/>
          </ac:cxnSpMkLst>
        </pc:cxnChg>
        <pc:cxnChg chg="del">
          <ac:chgData name="Yoel Kortick" userId="167978f5-7f40-4909-85d5-d4149554ad4e" providerId="ADAL" clId="{D3FB95A5-F073-41EC-B403-533C8A3F2C61}" dt="2024-01-10T05:32:17.744" v="236" actId="478"/>
          <ac:cxnSpMkLst>
            <pc:docMk/>
            <pc:sldMk cId="2400962821" sldId="2103"/>
            <ac:cxnSpMk id="11" creationId="{F2E16191-706D-5BF0-AD1C-780F8DBD63CA}"/>
          </ac:cxnSpMkLst>
        </pc:cxnChg>
        <pc:cxnChg chg="del">
          <ac:chgData name="Yoel Kortick" userId="167978f5-7f40-4909-85d5-d4149554ad4e" providerId="ADAL" clId="{D3FB95A5-F073-41EC-B403-533C8A3F2C61}" dt="2024-01-10T05:32:17.744" v="236" actId="478"/>
          <ac:cxnSpMkLst>
            <pc:docMk/>
            <pc:sldMk cId="2400962821" sldId="2103"/>
            <ac:cxnSpMk id="12" creationId="{65542F50-3CDF-3E26-0418-20C6BBD4C59E}"/>
          </ac:cxnSpMkLst>
        </pc:cxnChg>
        <pc:cxnChg chg="del">
          <ac:chgData name="Yoel Kortick" userId="167978f5-7f40-4909-85d5-d4149554ad4e" providerId="ADAL" clId="{D3FB95A5-F073-41EC-B403-533C8A3F2C61}" dt="2024-01-10T05:32:17.744" v="236" actId="478"/>
          <ac:cxnSpMkLst>
            <pc:docMk/>
            <pc:sldMk cId="2400962821" sldId="2103"/>
            <ac:cxnSpMk id="14" creationId="{173E0711-A84B-47F3-22CC-6ADE9E7006E4}"/>
          </ac:cxnSpMkLst>
        </pc:cxnChg>
        <pc:cxnChg chg="del">
          <ac:chgData name="Yoel Kortick" userId="167978f5-7f40-4909-85d5-d4149554ad4e" providerId="ADAL" clId="{D3FB95A5-F073-41EC-B403-533C8A3F2C61}" dt="2024-01-10T05:32:17.744" v="236" actId="478"/>
          <ac:cxnSpMkLst>
            <pc:docMk/>
            <pc:sldMk cId="2400962821" sldId="2103"/>
            <ac:cxnSpMk id="17" creationId="{F175A076-9401-38F7-D83A-C071441E6DD8}"/>
          </ac:cxnSpMkLst>
        </pc:cxnChg>
        <pc:cxnChg chg="add mod">
          <ac:chgData name="Yoel Kortick" userId="167978f5-7f40-4909-85d5-d4149554ad4e" providerId="ADAL" clId="{D3FB95A5-F073-41EC-B403-533C8A3F2C61}" dt="2024-01-10T05:34:57.909" v="272" actId="14100"/>
          <ac:cxnSpMkLst>
            <pc:docMk/>
            <pc:sldMk cId="2400962821" sldId="2103"/>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2662654733" sldId="2104"/>
        </pc:sldMkLst>
        <pc:spChg chg="mod">
          <ac:chgData name="Yoel Kortick" userId="167978f5-7f40-4909-85d5-d4149554ad4e" providerId="ADAL" clId="{D3FB95A5-F073-41EC-B403-533C8A3F2C61}" dt="2024-01-10T13:02:43.501" v="3377"/>
          <ac:spMkLst>
            <pc:docMk/>
            <pc:sldMk cId="2662654733" sldId="2104"/>
            <ac:spMk id="4" creationId="{2490F34D-A7E2-4EA9-8B1A-78371A1F1CD1}"/>
          </ac:spMkLst>
        </pc:spChg>
        <pc:spChg chg="add mod">
          <ac:chgData name="Yoel Kortick" userId="167978f5-7f40-4909-85d5-d4149554ad4e" providerId="ADAL" clId="{D3FB95A5-F073-41EC-B403-533C8A3F2C61}" dt="2024-01-10T05:37:49.507" v="416" actId="14100"/>
          <ac:spMkLst>
            <pc:docMk/>
            <pc:sldMk cId="2662654733" sldId="2104"/>
            <ac:spMk id="6" creationId="{94482904-76DF-7EB4-3F46-F3A5E59240E5}"/>
          </ac:spMkLst>
        </pc:spChg>
        <pc:spChg chg="mod">
          <ac:chgData name="Yoel Kortick" userId="167978f5-7f40-4909-85d5-d4149554ad4e" providerId="ADAL" clId="{D3FB95A5-F073-41EC-B403-533C8A3F2C61}" dt="2024-01-10T05:37:11.951" v="391" actId="1036"/>
          <ac:spMkLst>
            <pc:docMk/>
            <pc:sldMk cId="2662654733" sldId="2104"/>
            <ac:spMk id="15" creationId="{01B35F2B-67ED-E9CA-F095-7283C285D062}"/>
          </ac:spMkLst>
        </pc:spChg>
        <pc:picChg chg="add mod ord">
          <ac:chgData name="Yoel Kortick" userId="167978f5-7f40-4909-85d5-d4149554ad4e" providerId="ADAL" clId="{D3FB95A5-F073-41EC-B403-533C8A3F2C61}" dt="2024-01-10T05:37:11.951" v="391" actId="1036"/>
          <ac:picMkLst>
            <pc:docMk/>
            <pc:sldMk cId="2662654733" sldId="2104"/>
            <ac:picMk id="5" creationId="{67887358-F2C1-2FA1-232B-5FE3E862B5B8}"/>
          </ac:picMkLst>
        </pc:picChg>
        <pc:picChg chg="del">
          <ac:chgData name="Yoel Kortick" userId="167978f5-7f40-4909-85d5-d4149554ad4e" providerId="ADAL" clId="{D3FB95A5-F073-41EC-B403-533C8A3F2C61}" dt="2024-01-10T05:36:07.427" v="274" actId="478"/>
          <ac:picMkLst>
            <pc:docMk/>
            <pc:sldMk cId="2662654733" sldId="2104"/>
            <ac:picMk id="8" creationId="{156BAEC6-8463-0D03-3528-A4A2CA1811CB}"/>
          </ac:picMkLst>
        </pc:picChg>
        <pc:cxnChg chg="mod">
          <ac:chgData name="Yoel Kortick" userId="167978f5-7f40-4909-85d5-d4149554ad4e" providerId="ADAL" clId="{D3FB95A5-F073-41EC-B403-533C8A3F2C61}" dt="2024-01-10T05:37:17.353" v="392" actId="208"/>
          <ac:cxnSpMkLst>
            <pc:docMk/>
            <pc:sldMk cId="2662654733" sldId="2104"/>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619029764" sldId="2105"/>
        </pc:sldMkLst>
        <pc:spChg chg="mod">
          <ac:chgData name="Yoel Kortick" userId="167978f5-7f40-4909-85d5-d4149554ad4e" providerId="ADAL" clId="{D3FB95A5-F073-41EC-B403-533C8A3F2C61}" dt="2024-01-10T13:02:43.501" v="3377"/>
          <ac:spMkLst>
            <pc:docMk/>
            <pc:sldMk cId="619029764" sldId="2105"/>
            <ac:spMk id="4" creationId="{2490F34D-A7E2-4EA9-8B1A-78371A1F1CD1}"/>
          </ac:spMkLst>
        </pc:spChg>
        <pc:spChg chg="mod">
          <ac:chgData name="Yoel Kortick" userId="167978f5-7f40-4909-85d5-d4149554ad4e" providerId="ADAL" clId="{D3FB95A5-F073-41EC-B403-533C8A3F2C61}" dt="2024-01-10T05:38:55.971" v="462" actId="1037"/>
          <ac:spMkLst>
            <pc:docMk/>
            <pc:sldMk cId="619029764" sldId="2105"/>
            <ac:spMk id="6" creationId="{94482904-76DF-7EB4-3F46-F3A5E59240E5}"/>
          </ac:spMkLst>
        </pc:spChg>
        <pc:spChg chg="mod">
          <ac:chgData name="Yoel Kortick" userId="167978f5-7f40-4909-85d5-d4149554ad4e" providerId="ADAL" clId="{D3FB95A5-F073-41EC-B403-533C8A3F2C61}" dt="2024-01-10T05:39:13.636" v="464" actId="20577"/>
          <ac:spMkLst>
            <pc:docMk/>
            <pc:sldMk cId="619029764" sldId="2105"/>
            <ac:spMk id="15" creationId="{01B35F2B-67ED-E9CA-F095-7283C285D062}"/>
          </ac:spMkLst>
        </pc:spChg>
        <pc:picChg chg="del">
          <ac:chgData name="Yoel Kortick" userId="167978f5-7f40-4909-85d5-d4149554ad4e" providerId="ADAL" clId="{D3FB95A5-F073-41EC-B403-533C8A3F2C61}" dt="2024-01-10T05:38:01.833" v="423" actId="478"/>
          <ac:picMkLst>
            <pc:docMk/>
            <pc:sldMk cId="619029764" sldId="2105"/>
            <ac:picMk id="5" creationId="{67887358-F2C1-2FA1-232B-5FE3E862B5B8}"/>
          </ac:picMkLst>
        </pc:picChg>
        <pc:picChg chg="add mod ord">
          <ac:chgData name="Yoel Kortick" userId="167978f5-7f40-4909-85d5-d4149554ad4e" providerId="ADAL" clId="{D3FB95A5-F073-41EC-B403-533C8A3F2C61}" dt="2024-01-10T05:39:44.103" v="488" actId="208"/>
          <ac:picMkLst>
            <pc:docMk/>
            <pc:sldMk cId="619029764" sldId="2105"/>
            <ac:picMk id="7" creationId="{D78128D0-6018-4E33-EF02-8B20B5F5024A}"/>
          </ac:picMkLst>
        </pc:picChg>
        <pc:cxnChg chg="mod">
          <ac:chgData name="Yoel Kortick" userId="167978f5-7f40-4909-85d5-d4149554ad4e" providerId="ADAL" clId="{D3FB95A5-F073-41EC-B403-533C8A3F2C61}" dt="2024-01-10T05:39:17.345" v="465" actId="14100"/>
          <ac:cxnSpMkLst>
            <pc:docMk/>
            <pc:sldMk cId="619029764" sldId="2105"/>
            <ac:cxnSpMk id="18" creationId="{A6698E73-D4B0-1FB5-F1FF-6A7AF9B63AE1}"/>
          </ac:cxnSpMkLst>
        </pc:cxnChg>
      </pc:sldChg>
      <pc:sldChg chg="modSp add mod">
        <pc:chgData name="Yoel Kortick" userId="167978f5-7f40-4909-85d5-d4149554ad4e" providerId="ADAL" clId="{D3FB95A5-F073-41EC-B403-533C8A3F2C61}" dt="2024-01-10T05:51:25.669" v="522" actId="33524"/>
        <pc:sldMkLst>
          <pc:docMk/>
          <pc:sldMk cId="219366308" sldId="2106"/>
        </pc:sldMkLst>
        <pc:spChg chg="mod">
          <ac:chgData name="Yoel Kortick" userId="167978f5-7f40-4909-85d5-d4149554ad4e" providerId="ADAL" clId="{D3FB95A5-F073-41EC-B403-533C8A3F2C61}" dt="2024-01-10T05:51:25.669" v="522" actId="33524"/>
          <ac:spMkLst>
            <pc:docMk/>
            <pc:sldMk cId="219366308" sldId="2106"/>
            <ac:spMk id="4" creationId="{2490F34D-A7E2-4EA9-8B1A-78371A1F1CD1}"/>
          </ac:spMkLst>
        </pc:spChg>
      </pc:sldChg>
      <pc:sldChg chg="addSp delSp modSp add mod">
        <pc:chgData name="Yoel Kortick" userId="167978f5-7f40-4909-85d5-d4149554ad4e" providerId="ADAL" clId="{D3FB95A5-F073-41EC-B403-533C8A3F2C61}" dt="2024-01-10T13:02:43.501" v="3377"/>
        <pc:sldMkLst>
          <pc:docMk/>
          <pc:sldMk cId="1072099828" sldId="2107"/>
        </pc:sldMkLst>
        <pc:spChg chg="mod">
          <ac:chgData name="Yoel Kortick" userId="167978f5-7f40-4909-85d5-d4149554ad4e" providerId="ADAL" clId="{D3FB95A5-F073-41EC-B403-533C8A3F2C61}" dt="2024-01-10T05:52:22.919" v="538" actId="13926"/>
          <ac:spMkLst>
            <pc:docMk/>
            <pc:sldMk cId="1072099828" sldId="2107"/>
            <ac:spMk id="3" creationId="{4FC18B40-6547-41EC-8A0E-1C8F40E0A42F}"/>
          </ac:spMkLst>
        </pc:spChg>
        <pc:spChg chg="mod">
          <ac:chgData name="Yoel Kortick" userId="167978f5-7f40-4909-85d5-d4149554ad4e" providerId="ADAL" clId="{D3FB95A5-F073-41EC-B403-533C8A3F2C61}" dt="2024-01-10T13:02:43.501" v="3377"/>
          <ac:spMkLst>
            <pc:docMk/>
            <pc:sldMk cId="1072099828" sldId="2107"/>
            <ac:spMk id="4" creationId="{2490F34D-A7E2-4EA9-8B1A-78371A1F1CD1}"/>
          </ac:spMkLst>
        </pc:spChg>
        <pc:spChg chg="add mod">
          <ac:chgData name="Yoel Kortick" userId="167978f5-7f40-4909-85d5-d4149554ad4e" providerId="ADAL" clId="{D3FB95A5-F073-41EC-B403-533C8A3F2C61}" dt="2024-01-10T06:08:10.484" v="587" actId="1037"/>
          <ac:spMkLst>
            <pc:docMk/>
            <pc:sldMk cId="1072099828" sldId="2107"/>
            <ac:spMk id="5" creationId="{E7350D13-FFA3-9295-325B-EF9544E71942}"/>
          </ac:spMkLst>
        </pc:spChg>
        <pc:spChg chg="add mod">
          <ac:chgData name="Yoel Kortick" userId="167978f5-7f40-4909-85d5-d4149554ad4e" providerId="ADAL" clId="{D3FB95A5-F073-41EC-B403-533C8A3F2C61}" dt="2024-01-10T06:08:23.765" v="590" actId="14100"/>
          <ac:spMkLst>
            <pc:docMk/>
            <pc:sldMk cId="1072099828" sldId="2107"/>
            <ac:spMk id="6" creationId="{8C8B7DF1-1A56-62A4-71D0-C41A311531C2}"/>
          </ac:spMkLst>
        </pc:spChg>
        <pc:spChg chg="add del mod">
          <ac:chgData name="Yoel Kortick" userId="167978f5-7f40-4909-85d5-d4149554ad4e" providerId="ADAL" clId="{D3FB95A5-F073-41EC-B403-533C8A3F2C61}" dt="2024-01-10T06:54:08.665" v="627" actId="478"/>
          <ac:spMkLst>
            <pc:docMk/>
            <pc:sldMk cId="1072099828" sldId="2107"/>
            <ac:spMk id="7" creationId="{453EDB23-0295-BA4E-BBB4-32FFEBB48DC4}"/>
          </ac:spMkLst>
        </pc:spChg>
        <pc:picChg chg="add del mod">
          <ac:chgData name="Yoel Kortick" userId="167978f5-7f40-4909-85d5-d4149554ad4e" providerId="ADAL" clId="{D3FB95A5-F073-41EC-B403-533C8A3F2C61}" dt="2024-01-10T06:07:18.989" v="551" actId="478"/>
          <ac:picMkLst>
            <pc:docMk/>
            <pc:sldMk cId="1072099828" sldId="2107"/>
            <ac:picMk id="2" creationId="{C5A537CF-4C15-D701-3C91-0AADF637FCB4}"/>
          </ac:picMkLst>
        </pc:picChg>
        <pc:picChg chg="add del">
          <ac:chgData name="Yoel Kortick" userId="167978f5-7f40-4909-85d5-d4149554ad4e" providerId="ADAL" clId="{D3FB95A5-F073-41EC-B403-533C8A3F2C61}" dt="2024-01-10T06:07:38.687" v="553" actId="478"/>
          <ac:picMkLst>
            <pc:docMk/>
            <pc:sldMk cId="1072099828" sldId="2107"/>
            <ac:picMk id="11" creationId="{D72017AE-CFBA-7A43-FBDE-6D8C9DBA6046}"/>
          </ac:picMkLst>
        </pc:picChg>
        <pc:picChg chg="add mod ord">
          <ac:chgData name="Yoel Kortick" userId="167978f5-7f40-4909-85d5-d4149554ad4e" providerId="ADAL" clId="{D3FB95A5-F073-41EC-B403-533C8A3F2C61}" dt="2024-01-10T06:08:30.775" v="592" actId="208"/>
          <ac:picMkLst>
            <pc:docMk/>
            <pc:sldMk cId="1072099828" sldId="2107"/>
            <ac:picMk id="13" creationId="{8F072B03-1035-2EFE-ED77-3FA8F673F8DC}"/>
          </ac:picMkLst>
        </pc:picChg>
        <pc:cxnChg chg="add del mod">
          <ac:chgData name="Yoel Kortick" userId="167978f5-7f40-4909-85d5-d4149554ad4e" providerId="ADAL" clId="{D3FB95A5-F073-41EC-B403-533C8A3F2C61}" dt="2024-01-10T06:54:09.667" v="628" actId="478"/>
          <ac:cxnSpMkLst>
            <pc:docMk/>
            <pc:sldMk cId="1072099828" sldId="2107"/>
            <ac:cxnSpMk id="8" creationId="{278817A8-A745-4C20-BFFE-34DF663648CE}"/>
          </ac:cxnSpMkLst>
        </pc:cxnChg>
        <pc:cxnChg chg="add del mod">
          <ac:chgData name="Yoel Kortick" userId="167978f5-7f40-4909-85d5-d4149554ad4e" providerId="ADAL" clId="{D3FB95A5-F073-41EC-B403-533C8A3F2C61}" dt="2024-01-10T06:54:10.369" v="629" actId="478"/>
          <ac:cxnSpMkLst>
            <pc:docMk/>
            <pc:sldMk cId="1072099828" sldId="2107"/>
            <ac:cxnSpMk id="9" creationId="{B9F024B7-8EC7-CA36-687B-A431038B2161}"/>
          </ac:cxnSpMkLst>
        </pc:cxnChg>
      </pc:sldChg>
      <pc:sldChg chg="addSp delSp modSp add mod">
        <pc:chgData name="Yoel Kortick" userId="167978f5-7f40-4909-85d5-d4149554ad4e" providerId="ADAL" clId="{D3FB95A5-F073-41EC-B403-533C8A3F2C61}" dt="2024-01-10T13:02:43.501" v="3377"/>
        <pc:sldMkLst>
          <pc:docMk/>
          <pc:sldMk cId="1177176718" sldId="2108"/>
        </pc:sldMkLst>
        <pc:spChg chg="mod">
          <ac:chgData name="Yoel Kortick" userId="167978f5-7f40-4909-85d5-d4149554ad4e" providerId="ADAL" clId="{D3FB95A5-F073-41EC-B403-533C8A3F2C61}" dt="2024-01-10T13:02:43.501" v="3377"/>
          <ac:spMkLst>
            <pc:docMk/>
            <pc:sldMk cId="1177176718" sldId="2108"/>
            <ac:spMk id="4" creationId="{2490F34D-A7E2-4EA9-8B1A-78371A1F1CD1}"/>
          </ac:spMkLst>
        </pc:spChg>
        <pc:spChg chg="mod">
          <ac:chgData name="Yoel Kortick" userId="167978f5-7f40-4909-85d5-d4149554ad4e" providerId="ADAL" clId="{D3FB95A5-F073-41EC-B403-533C8A3F2C61}" dt="2024-01-10T06:53:22.410" v="617" actId="14100"/>
          <ac:spMkLst>
            <pc:docMk/>
            <pc:sldMk cId="1177176718" sldId="2108"/>
            <ac:spMk id="5" creationId="{E7350D13-FFA3-9295-325B-EF9544E71942}"/>
          </ac:spMkLst>
        </pc:spChg>
        <pc:spChg chg="mod">
          <ac:chgData name="Yoel Kortick" userId="167978f5-7f40-4909-85d5-d4149554ad4e" providerId="ADAL" clId="{D3FB95A5-F073-41EC-B403-533C8A3F2C61}" dt="2024-01-10T06:53:28.898" v="619" actId="14100"/>
          <ac:spMkLst>
            <pc:docMk/>
            <pc:sldMk cId="1177176718" sldId="2108"/>
            <ac:spMk id="6" creationId="{8C8B7DF1-1A56-62A4-71D0-C41A311531C2}"/>
          </ac:spMkLst>
        </pc:spChg>
        <pc:spChg chg="del">
          <ac:chgData name="Yoel Kortick" userId="167978f5-7f40-4909-85d5-d4149554ad4e" providerId="ADAL" clId="{D3FB95A5-F073-41EC-B403-533C8A3F2C61}" dt="2024-01-10T06:53:31.935" v="620" actId="478"/>
          <ac:spMkLst>
            <pc:docMk/>
            <pc:sldMk cId="1177176718" sldId="2108"/>
            <ac:spMk id="7" creationId="{453EDB23-0295-BA4E-BBB4-32FFEBB48DC4}"/>
          </ac:spMkLst>
        </pc:spChg>
        <pc:picChg chg="add mod ord">
          <ac:chgData name="Yoel Kortick" userId="167978f5-7f40-4909-85d5-d4149554ad4e" providerId="ADAL" clId="{D3FB95A5-F073-41EC-B403-533C8A3F2C61}" dt="2024-01-10T06:53:36.573" v="623" actId="208"/>
          <ac:picMkLst>
            <pc:docMk/>
            <pc:sldMk cId="1177176718" sldId="2108"/>
            <ac:picMk id="10" creationId="{AB66C67B-DF0D-D4EE-6595-CE98969FEF5C}"/>
          </ac:picMkLst>
        </pc:picChg>
        <pc:picChg chg="del">
          <ac:chgData name="Yoel Kortick" userId="167978f5-7f40-4909-85d5-d4149554ad4e" providerId="ADAL" clId="{D3FB95A5-F073-41EC-B403-533C8A3F2C61}" dt="2024-01-10T06:53:09.122" v="607" actId="478"/>
          <ac:picMkLst>
            <pc:docMk/>
            <pc:sldMk cId="1177176718" sldId="2108"/>
            <ac:picMk id="13" creationId="{8F072B03-1035-2EFE-ED77-3FA8F673F8DC}"/>
          </ac:picMkLst>
        </pc:picChg>
        <pc:cxnChg chg="del">
          <ac:chgData name="Yoel Kortick" userId="167978f5-7f40-4909-85d5-d4149554ad4e" providerId="ADAL" clId="{D3FB95A5-F073-41EC-B403-533C8A3F2C61}" dt="2024-01-10T06:53:33.019" v="621" actId="478"/>
          <ac:cxnSpMkLst>
            <pc:docMk/>
            <pc:sldMk cId="1177176718" sldId="2108"/>
            <ac:cxnSpMk id="8" creationId="{278817A8-A745-4C20-BFFE-34DF663648CE}"/>
          </ac:cxnSpMkLst>
        </pc:cxnChg>
        <pc:cxnChg chg="del">
          <ac:chgData name="Yoel Kortick" userId="167978f5-7f40-4909-85d5-d4149554ad4e" providerId="ADAL" clId="{D3FB95A5-F073-41EC-B403-533C8A3F2C61}" dt="2024-01-10T06:53:34.052" v="622" actId="478"/>
          <ac:cxnSpMkLst>
            <pc:docMk/>
            <pc:sldMk cId="1177176718" sldId="2108"/>
            <ac:cxnSpMk id="9" creationId="{B9F024B7-8EC7-CA36-687B-A431038B2161}"/>
          </ac:cxnSpMkLst>
        </pc:cxnChg>
      </pc:sldChg>
      <pc:sldChg chg="addSp delSp modSp add mod ord">
        <pc:chgData name="Yoel Kortick" userId="167978f5-7f40-4909-85d5-d4149554ad4e" providerId="ADAL" clId="{D3FB95A5-F073-41EC-B403-533C8A3F2C61}" dt="2024-01-10T06:55:24.685" v="642" actId="208"/>
        <pc:sldMkLst>
          <pc:docMk/>
          <pc:sldMk cId="2850364945" sldId="2109"/>
        </pc:sldMkLst>
        <pc:spChg chg="mod">
          <ac:chgData name="Yoel Kortick" userId="167978f5-7f40-4909-85d5-d4149554ad4e" providerId="ADAL" clId="{D3FB95A5-F073-41EC-B403-533C8A3F2C61}" dt="2024-01-10T06:54:01.360" v="625"/>
          <ac:spMkLst>
            <pc:docMk/>
            <pc:sldMk cId="2850364945" sldId="2109"/>
            <ac:spMk id="4" creationId="{2490F34D-A7E2-4EA9-8B1A-78371A1F1CD1}"/>
          </ac:spMkLst>
        </pc:spChg>
        <pc:spChg chg="del">
          <ac:chgData name="Yoel Kortick" userId="167978f5-7f40-4909-85d5-d4149554ad4e" providerId="ADAL" clId="{D3FB95A5-F073-41EC-B403-533C8A3F2C61}" dt="2024-01-10T06:55:04.594" v="635" actId="478"/>
          <ac:spMkLst>
            <pc:docMk/>
            <pc:sldMk cId="2850364945" sldId="2109"/>
            <ac:spMk id="5" creationId="{E7350D13-FFA3-9295-325B-EF9544E71942}"/>
          </ac:spMkLst>
        </pc:spChg>
        <pc:spChg chg="mod">
          <ac:chgData name="Yoel Kortick" userId="167978f5-7f40-4909-85d5-d4149554ad4e" providerId="ADAL" clId="{D3FB95A5-F073-41EC-B403-533C8A3F2C61}" dt="2024-01-10T06:55:15.737" v="639" actId="14100"/>
          <ac:spMkLst>
            <pc:docMk/>
            <pc:sldMk cId="2850364945" sldId="2109"/>
            <ac:spMk id="6" creationId="{8C8B7DF1-1A56-62A4-71D0-C41A311531C2}"/>
          </ac:spMkLst>
        </pc:spChg>
        <pc:spChg chg="del">
          <ac:chgData name="Yoel Kortick" userId="167978f5-7f40-4909-85d5-d4149554ad4e" providerId="ADAL" clId="{D3FB95A5-F073-41EC-B403-533C8A3F2C61}" dt="2024-01-10T06:55:01.481" v="632" actId="478"/>
          <ac:spMkLst>
            <pc:docMk/>
            <pc:sldMk cId="2850364945" sldId="2109"/>
            <ac:spMk id="7" creationId="{453EDB23-0295-BA4E-BBB4-32FFEBB48DC4}"/>
          </ac:spMkLst>
        </pc:spChg>
        <pc:spChg chg="add mod">
          <ac:chgData name="Yoel Kortick" userId="167978f5-7f40-4909-85d5-d4149554ad4e" providerId="ADAL" clId="{D3FB95A5-F073-41EC-B403-533C8A3F2C61}" dt="2024-01-10T06:55:22.551" v="641" actId="14100"/>
          <ac:spMkLst>
            <pc:docMk/>
            <pc:sldMk cId="2850364945" sldId="2109"/>
            <ac:spMk id="11" creationId="{60E3BCA1-423F-0CE8-98F5-CC1A443D1C2E}"/>
          </ac:spMkLst>
        </pc:spChg>
        <pc:picChg chg="add mod ord">
          <ac:chgData name="Yoel Kortick" userId="167978f5-7f40-4909-85d5-d4149554ad4e" providerId="ADAL" clId="{D3FB95A5-F073-41EC-B403-533C8A3F2C61}" dt="2024-01-10T06:55:24.685" v="642" actId="208"/>
          <ac:picMkLst>
            <pc:docMk/>
            <pc:sldMk cId="2850364945" sldId="2109"/>
            <ac:picMk id="10" creationId="{FDE1F148-C037-EBC7-4CB0-1AD33F4E2F91}"/>
          </ac:picMkLst>
        </pc:picChg>
        <pc:picChg chg="del">
          <ac:chgData name="Yoel Kortick" userId="167978f5-7f40-4909-85d5-d4149554ad4e" providerId="ADAL" clId="{D3FB95A5-F073-41EC-B403-533C8A3F2C61}" dt="2024-01-10T06:54:03.918" v="626" actId="478"/>
          <ac:picMkLst>
            <pc:docMk/>
            <pc:sldMk cId="2850364945" sldId="2109"/>
            <ac:picMk id="13" creationId="{8F072B03-1035-2EFE-ED77-3FA8F673F8DC}"/>
          </ac:picMkLst>
        </pc:picChg>
        <pc:cxnChg chg="del">
          <ac:chgData name="Yoel Kortick" userId="167978f5-7f40-4909-85d5-d4149554ad4e" providerId="ADAL" clId="{D3FB95A5-F073-41EC-B403-533C8A3F2C61}" dt="2024-01-10T06:55:02.899" v="633" actId="478"/>
          <ac:cxnSpMkLst>
            <pc:docMk/>
            <pc:sldMk cId="2850364945" sldId="2109"/>
            <ac:cxnSpMk id="8" creationId="{278817A8-A745-4C20-BFFE-34DF663648CE}"/>
          </ac:cxnSpMkLst>
        </pc:cxnChg>
        <pc:cxnChg chg="del">
          <ac:chgData name="Yoel Kortick" userId="167978f5-7f40-4909-85d5-d4149554ad4e" providerId="ADAL" clId="{D3FB95A5-F073-41EC-B403-533C8A3F2C61}" dt="2024-01-10T06:55:03.769" v="634" actId="478"/>
          <ac:cxnSpMkLst>
            <pc:docMk/>
            <pc:sldMk cId="2850364945" sldId="2109"/>
            <ac:cxnSpMk id="9" creationId="{B9F024B7-8EC7-CA36-687B-A431038B2161}"/>
          </ac:cxnSpMkLst>
        </pc:cxnChg>
      </pc:sldChg>
      <pc:sldChg chg="addSp delSp modSp add mod">
        <pc:chgData name="Yoel Kortick" userId="167978f5-7f40-4909-85d5-d4149554ad4e" providerId="ADAL" clId="{D3FB95A5-F073-41EC-B403-533C8A3F2C61}" dt="2024-01-10T06:56:26.775" v="652" actId="11529"/>
        <pc:sldMkLst>
          <pc:docMk/>
          <pc:sldMk cId="2761306011" sldId="2110"/>
        </pc:sldMkLst>
        <pc:spChg chg="mod">
          <ac:chgData name="Yoel Kortick" userId="167978f5-7f40-4909-85d5-d4149554ad4e" providerId="ADAL" clId="{D3FB95A5-F073-41EC-B403-533C8A3F2C61}" dt="2024-01-10T06:55:40.399" v="645" actId="14100"/>
          <ac:spMkLst>
            <pc:docMk/>
            <pc:sldMk cId="2761306011" sldId="2110"/>
            <ac:spMk id="4" creationId="{2490F34D-A7E2-4EA9-8B1A-78371A1F1CD1}"/>
          </ac:spMkLst>
        </pc:spChg>
        <pc:spChg chg="del">
          <ac:chgData name="Yoel Kortick" userId="167978f5-7f40-4909-85d5-d4149554ad4e" providerId="ADAL" clId="{D3FB95A5-F073-41EC-B403-533C8A3F2C61}" dt="2024-01-10T06:56:15.083" v="646" actId="478"/>
          <ac:spMkLst>
            <pc:docMk/>
            <pc:sldMk cId="2761306011" sldId="2110"/>
            <ac:spMk id="6" creationId="{8C8B7DF1-1A56-62A4-71D0-C41A311531C2}"/>
          </ac:spMkLst>
        </pc:spChg>
        <pc:spChg chg="add">
          <ac:chgData name="Yoel Kortick" userId="167978f5-7f40-4909-85d5-d4149554ad4e" providerId="ADAL" clId="{D3FB95A5-F073-41EC-B403-533C8A3F2C61}" dt="2024-01-10T06:56:26.775" v="652" actId="11529"/>
          <ac:spMkLst>
            <pc:docMk/>
            <pc:sldMk cId="2761306011" sldId="2110"/>
            <ac:spMk id="7" creationId="{3C48156F-E2EB-3F76-4536-492FA4E8ABB4}"/>
          </ac:spMkLst>
        </pc:spChg>
        <pc:spChg chg="del">
          <ac:chgData name="Yoel Kortick" userId="167978f5-7f40-4909-85d5-d4149554ad4e" providerId="ADAL" clId="{D3FB95A5-F073-41EC-B403-533C8A3F2C61}" dt="2024-01-10T06:56:15.083" v="646" actId="478"/>
          <ac:spMkLst>
            <pc:docMk/>
            <pc:sldMk cId="2761306011" sldId="2110"/>
            <ac:spMk id="11" creationId="{60E3BCA1-423F-0CE8-98F5-CC1A443D1C2E}"/>
          </ac:spMkLst>
        </pc:spChg>
        <pc:picChg chg="add mod">
          <ac:chgData name="Yoel Kortick" userId="167978f5-7f40-4909-85d5-d4149554ad4e" providerId="ADAL" clId="{D3FB95A5-F073-41EC-B403-533C8A3F2C61}" dt="2024-01-10T06:56:21.719" v="651" actId="208"/>
          <ac:picMkLst>
            <pc:docMk/>
            <pc:sldMk cId="2761306011" sldId="2110"/>
            <ac:picMk id="5" creationId="{6377841C-40C9-792B-08D2-37D8B0756F86}"/>
          </ac:picMkLst>
        </pc:picChg>
        <pc:picChg chg="del">
          <ac:chgData name="Yoel Kortick" userId="167978f5-7f40-4909-85d5-d4149554ad4e" providerId="ADAL" clId="{D3FB95A5-F073-41EC-B403-533C8A3F2C61}" dt="2024-01-10T06:56:15.083" v="646" actId="478"/>
          <ac:picMkLst>
            <pc:docMk/>
            <pc:sldMk cId="2761306011" sldId="2110"/>
            <ac:picMk id="10" creationId="{FDE1F148-C037-EBC7-4CB0-1AD33F4E2F91}"/>
          </ac:picMkLst>
        </pc:picChg>
      </pc:sldChg>
      <pc:sldChg chg="addSp delSp modSp add mod">
        <pc:chgData name="Yoel Kortick" userId="167978f5-7f40-4909-85d5-d4149554ad4e" providerId="ADAL" clId="{D3FB95A5-F073-41EC-B403-533C8A3F2C61}" dt="2024-01-10T06:58:29.689" v="678" actId="1036"/>
        <pc:sldMkLst>
          <pc:docMk/>
          <pc:sldMk cId="1336172511" sldId="2111"/>
        </pc:sldMkLst>
        <pc:spChg chg="mod">
          <ac:chgData name="Yoel Kortick" userId="167978f5-7f40-4909-85d5-d4149554ad4e" providerId="ADAL" clId="{D3FB95A5-F073-41EC-B403-533C8A3F2C61}" dt="2024-01-10T06:56:41.843" v="654"/>
          <ac:spMkLst>
            <pc:docMk/>
            <pc:sldMk cId="1336172511" sldId="2111"/>
            <ac:spMk id="4" creationId="{2490F34D-A7E2-4EA9-8B1A-78371A1F1CD1}"/>
          </ac:spMkLst>
        </pc:spChg>
        <pc:spChg chg="mod">
          <ac:chgData name="Yoel Kortick" userId="167978f5-7f40-4909-85d5-d4149554ad4e" providerId="ADAL" clId="{D3FB95A5-F073-41EC-B403-533C8A3F2C61}" dt="2024-01-10T06:58:29.689" v="678" actId="1036"/>
          <ac:spMkLst>
            <pc:docMk/>
            <pc:sldMk cId="1336172511" sldId="2111"/>
            <ac:spMk id="7" creationId="{3C48156F-E2EB-3F76-4536-492FA4E8ABB4}"/>
          </ac:spMkLst>
        </pc:spChg>
        <pc:spChg chg="add mod">
          <ac:chgData name="Yoel Kortick" userId="167978f5-7f40-4909-85d5-d4149554ad4e" providerId="ADAL" clId="{D3FB95A5-F073-41EC-B403-533C8A3F2C61}" dt="2024-01-10T06:58:29.689" v="678" actId="1036"/>
          <ac:spMkLst>
            <pc:docMk/>
            <pc:sldMk cId="1336172511" sldId="2111"/>
            <ac:spMk id="8" creationId="{044F6709-6FD4-255F-3499-23F1F4C1870C}"/>
          </ac:spMkLst>
        </pc:spChg>
        <pc:spChg chg="add mod">
          <ac:chgData name="Yoel Kortick" userId="167978f5-7f40-4909-85d5-d4149554ad4e" providerId="ADAL" clId="{D3FB95A5-F073-41EC-B403-533C8A3F2C61}" dt="2024-01-10T06:58:29.689" v="678" actId="1036"/>
          <ac:spMkLst>
            <pc:docMk/>
            <pc:sldMk cId="1336172511" sldId="2111"/>
            <ac:spMk id="9" creationId="{27BE46B2-C05B-3E40-9F78-326F90330213}"/>
          </ac:spMkLst>
        </pc:spChg>
        <pc:picChg chg="del">
          <ac:chgData name="Yoel Kortick" userId="167978f5-7f40-4909-85d5-d4149554ad4e" providerId="ADAL" clId="{D3FB95A5-F073-41EC-B403-533C8A3F2C61}" dt="2024-01-10T06:57:09.668" v="655" actId="478"/>
          <ac:picMkLst>
            <pc:docMk/>
            <pc:sldMk cId="1336172511" sldId="2111"/>
            <ac:picMk id="5" creationId="{6377841C-40C9-792B-08D2-37D8B0756F86}"/>
          </ac:picMkLst>
        </pc:picChg>
        <pc:picChg chg="add mod">
          <ac:chgData name="Yoel Kortick" userId="167978f5-7f40-4909-85d5-d4149554ad4e" providerId="ADAL" clId="{D3FB95A5-F073-41EC-B403-533C8A3F2C61}" dt="2024-01-10T06:58:29.689" v="678" actId="1036"/>
          <ac:picMkLst>
            <pc:docMk/>
            <pc:sldMk cId="1336172511" sldId="2111"/>
            <ac:picMk id="6" creationId="{89B9E18A-A879-BEEE-3629-E839CCB5A849}"/>
          </ac:picMkLst>
        </pc:picChg>
      </pc:sldChg>
      <pc:sldChg chg="addSp delSp modSp add mod">
        <pc:chgData name="Yoel Kortick" userId="167978f5-7f40-4909-85d5-d4149554ad4e" providerId="ADAL" clId="{D3FB95A5-F073-41EC-B403-533C8A3F2C61}" dt="2024-01-10T06:59:21.379" v="784" actId="208"/>
        <pc:sldMkLst>
          <pc:docMk/>
          <pc:sldMk cId="3654522876" sldId="2112"/>
        </pc:sldMkLst>
        <pc:spChg chg="mod">
          <ac:chgData name="Yoel Kortick" userId="167978f5-7f40-4909-85d5-d4149554ad4e" providerId="ADAL" clId="{D3FB95A5-F073-41EC-B403-533C8A3F2C61}" dt="2024-01-10T06:58:55.195" v="767" actId="313"/>
          <ac:spMkLst>
            <pc:docMk/>
            <pc:sldMk cId="3654522876" sldId="2112"/>
            <ac:spMk id="4" creationId="{2490F34D-A7E2-4EA9-8B1A-78371A1F1CD1}"/>
          </ac:spMkLst>
        </pc:spChg>
        <pc:spChg chg="mod">
          <ac:chgData name="Yoel Kortick" userId="167978f5-7f40-4909-85d5-d4149554ad4e" providerId="ADAL" clId="{D3FB95A5-F073-41EC-B403-533C8A3F2C61}" dt="2024-01-10T06:59:19.590" v="783" actId="14100"/>
          <ac:spMkLst>
            <pc:docMk/>
            <pc:sldMk cId="3654522876" sldId="2112"/>
            <ac:spMk id="7" creationId="{3C48156F-E2EB-3F76-4536-492FA4E8ABB4}"/>
          </ac:spMkLst>
        </pc:spChg>
        <pc:spChg chg="mod">
          <ac:chgData name="Yoel Kortick" userId="167978f5-7f40-4909-85d5-d4149554ad4e" providerId="ADAL" clId="{D3FB95A5-F073-41EC-B403-533C8A3F2C61}" dt="2024-01-10T06:59:13.862" v="781" actId="1076"/>
          <ac:spMkLst>
            <pc:docMk/>
            <pc:sldMk cId="3654522876" sldId="2112"/>
            <ac:spMk id="8" creationId="{044F6709-6FD4-255F-3499-23F1F4C1870C}"/>
          </ac:spMkLst>
        </pc:spChg>
        <pc:spChg chg="mod">
          <ac:chgData name="Yoel Kortick" userId="167978f5-7f40-4909-85d5-d4149554ad4e" providerId="ADAL" clId="{D3FB95A5-F073-41EC-B403-533C8A3F2C61}" dt="2024-01-10T06:59:09.305" v="780" actId="14100"/>
          <ac:spMkLst>
            <pc:docMk/>
            <pc:sldMk cId="3654522876" sldId="2112"/>
            <ac:spMk id="9" creationId="{27BE46B2-C05B-3E40-9F78-326F90330213}"/>
          </ac:spMkLst>
        </pc:spChg>
        <pc:picChg chg="add mod ord">
          <ac:chgData name="Yoel Kortick" userId="167978f5-7f40-4909-85d5-d4149554ad4e" providerId="ADAL" clId="{D3FB95A5-F073-41EC-B403-533C8A3F2C61}" dt="2024-01-10T06:59:21.379" v="784" actId="208"/>
          <ac:picMkLst>
            <pc:docMk/>
            <pc:sldMk cId="3654522876" sldId="2112"/>
            <ac:picMk id="5" creationId="{67279F36-B756-AA1A-0DB6-19491BBFBDAD}"/>
          </ac:picMkLst>
        </pc:picChg>
        <pc:picChg chg="del">
          <ac:chgData name="Yoel Kortick" userId="167978f5-7f40-4909-85d5-d4149554ad4e" providerId="ADAL" clId="{D3FB95A5-F073-41EC-B403-533C8A3F2C61}" dt="2024-01-10T06:58:56.493" v="768" actId="478"/>
          <ac:picMkLst>
            <pc:docMk/>
            <pc:sldMk cId="3654522876" sldId="2112"/>
            <ac:picMk id="6" creationId="{89B9E18A-A879-BEEE-3629-E839CCB5A849}"/>
          </ac:picMkLst>
        </pc:picChg>
      </pc:sldChg>
      <pc:sldChg chg="addSp delSp modSp add mod">
        <pc:chgData name="Yoel Kortick" userId="167978f5-7f40-4909-85d5-d4149554ad4e" providerId="ADAL" clId="{D3FB95A5-F073-41EC-B403-533C8A3F2C61}" dt="2024-01-10T07:56:39.451" v="805" actId="208"/>
        <pc:sldMkLst>
          <pc:docMk/>
          <pc:sldMk cId="575864078" sldId="2113"/>
        </pc:sldMkLst>
        <pc:spChg chg="mod">
          <ac:chgData name="Yoel Kortick" userId="167978f5-7f40-4909-85d5-d4149554ad4e" providerId="ADAL" clId="{D3FB95A5-F073-41EC-B403-533C8A3F2C61}" dt="2024-01-10T06:59:43.090" v="786"/>
          <ac:spMkLst>
            <pc:docMk/>
            <pc:sldMk cId="575864078" sldId="2113"/>
            <ac:spMk id="4" creationId="{2490F34D-A7E2-4EA9-8B1A-78371A1F1CD1}"/>
          </ac:spMkLst>
        </pc:spChg>
        <pc:spChg chg="mod">
          <ac:chgData name="Yoel Kortick" userId="167978f5-7f40-4909-85d5-d4149554ad4e" providerId="ADAL" clId="{D3FB95A5-F073-41EC-B403-533C8A3F2C61}" dt="2024-01-10T07:56:27.898" v="801" actId="1038"/>
          <ac:spMkLst>
            <pc:docMk/>
            <pc:sldMk cId="575864078" sldId="2113"/>
            <ac:spMk id="7" creationId="{3C48156F-E2EB-3F76-4536-492FA4E8ABB4}"/>
          </ac:spMkLst>
        </pc:spChg>
        <pc:spChg chg="mod">
          <ac:chgData name="Yoel Kortick" userId="167978f5-7f40-4909-85d5-d4149554ad4e" providerId="ADAL" clId="{D3FB95A5-F073-41EC-B403-533C8A3F2C61}" dt="2024-01-10T07:56:36.998" v="804" actId="14100"/>
          <ac:spMkLst>
            <pc:docMk/>
            <pc:sldMk cId="575864078" sldId="2113"/>
            <ac:spMk id="8" creationId="{044F6709-6FD4-255F-3499-23F1F4C1870C}"/>
          </ac:spMkLst>
        </pc:spChg>
        <pc:spChg chg="mod">
          <ac:chgData name="Yoel Kortick" userId="167978f5-7f40-4909-85d5-d4149554ad4e" providerId="ADAL" clId="{D3FB95A5-F073-41EC-B403-533C8A3F2C61}" dt="2024-01-10T07:56:31.869" v="802" actId="1076"/>
          <ac:spMkLst>
            <pc:docMk/>
            <pc:sldMk cId="575864078" sldId="2113"/>
            <ac:spMk id="9" creationId="{27BE46B2-C05B-3E40-9F78-326F90330213}"/>
          </ac:spMkLst>
        </pc:spChg>
        <pc:picChg chg="del">
          <ac:chgData name="Yoel Kortick" userId="167978f5-7f40-4909-85d5-d4149554ad4e" providerId="ADAL" clId="{D3FB95A5-F073-41EC-B403-533C8A3F2C61}" dt="2024-01-10T07:56:09.841" v="787" actId="478"/>
          <ac:picMkLst>
            <pc:docMk/>
            <pc:sldMk cId="575864078" sldId="2113"/>
            <ac:picMk id="5" creationId="{67279F36-B756-AA1A-0DB6-19491BBFBDAD}"/>
          </ac:picMkLst>
        </pc:picChg>
        <pc:picChg chg="add mod ord">
          <ac:chgData name="Yoel Kortick" userId="167978f5-7f40-4909-85d5-d4149554ad4e" providerId="ADAL" clId="{D3FB95A5-F073-41EC-B403-533C8A3F2C61}" dt="2024-01-10T07:56:39.451" v="805" actId="208"/>
          <ac:picMkLst>
            <pc:docMk/>
            <pc:sldMk cId="575864078" sldId="2113"/>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1377081466" sldId="2114"/>
        </pc:sldMkLst>
        <pc:spChg chg="mod">
          <ac:chgData name="Yoel Kortick" userId="167978f5-7f40-4909-85d5-d4149554ad4e" providerId="ADAL" clId="{D3FB95A5-F073-41EC-B403-533C8A3F2C61}" dt="2024-01-10T13:02:43.501" v="3377"/>
          <ac:spMkLst>
            <pc:docMk/>
            <pc:sldMk cId="1377081466" sldId="2114"/>
            <ac:spMk id="4" creationId="{2490F34D-A7E2-4EA9-8B1A-78371A1F1CD1}"/>
          </ac:spMkLst>
        </pc:spChg>
        <pc:spChg chg="mod">
          <ac:chgData name="Yoel Kortick" userId="167978f5-7f40-4909-85d5-d4149554ad4e" providerId="ADAL" clId="{D3FB95A5-F073-41EC-B403-533C8A3F2C61}" dt="2024-01-10T08:05:06.639" v="812" actId="14100"/>
          <ac:spMkLst>
            <pc:docMk/>
            <pc:sldMk cId="1377081466" sldId="2114"/>
            <ac:spMk id="7" creationId="{3C48156F-E2EB-3F76-4536-492FA4E8ABB4}"/>
          </ac:spMkLst>
        </pc:spChg>
        <pc:spChg chg="mod">
          <ac:chgData name="Yoel Kortick" userId="167978f5-7f40-4909-85d5-d4149554ad4e" providerId="ADAL" clId="{D3FB95A5-F073-41EC-B403-533C8A3F2C61}" dt="2024-01-10T08:05:13.936" v="815" actId="1076"/>
          <ac:spMkLst>
            <pc:docMk/>
            <pc:sldMk cId="1377081466" sldId="2114"/>
            <ac:spMk id="8" creationId="{044F6709-6FD4-255F-3499-23F1F4C1870C}"/>
          </ac:spMkLst>
        </pc:spChg>
        <pc:spChg chg="mod">
          <ac:chgData name="Yoel Kortick" userId="167978f5-7f40-4909-85d5-d4149554ad4e" providerId="ADAL" clId="{D3FB95A5-F073-41EC-B403-533C8A3F2C61}" dt="2024-01-10T08:05:11.081" v="814" actId="14100"/>
          <ac:spMkLst>
            <pc:docMk/>
            <pc:sldMk cId="1377081466" sldId="2114"/>
            <ac:spMk id="9" creationId="{27BE46B2-C05B-3E40-9F78-326F90330213}"/>
          </ac:spMkLst>
        </pc:spChg>
        <pc:picChg chg="add mod ord">
          <ac:chgData name="Yoel Kortick" userId="167978f5-7f40-4909-85d5-d4149554ad4e" providerId="ADAL" clId="{D3FB95A5-F073-41EC-B403-533C8A3F2C61}" dt="2024-01-10T08:05:15.675" v="816" actId="208"/>
          <ac:picMkLst>
            <pc:docMk/>
            <pc:sldMk cId="1377081466" sldId="2114"/>
            <ac:picMk id="5" creationId="{1A8104E9-FB9E-79EF-5F27-57EB3D1A583A}"/>
          </ac:picMkLst>
        </pc:picChg>
        <pc:picChg chg="del">
          <ac:chgData name="Yoel Kortick" userId="167978f5-7f40-4909-85d5-d4149554ad4e" providerId="ADAL" clId="{D3FB95A5-F073-41EC-B403-533C8A3F2C61}" dt="2024-01-10T08:04:58.170" v="808" actId="478"/>
          <ac:picMkLst>
            <pc:docMk/>
            <pc:sldMk cId="1377081466" sldId="2114"/>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3930830093" sldId="2115"/>
        </pc:sldMkLst>
        <pc:spChg chg="mod">
          <ac:chgData name="Yoel Kortick" userId="167978f5-7f40-4909-85d5-d4149554ad4e" providerId="ADAL" clId="{D3FB95A5-F073-41EC-B403-533C8A3F2C61}" dt="2024-01-10T13:02:43.501" v="3377"/>
          <ac:spMkLst>
            <pc:docMk/>
            <pc:sldMk cId="3930830093" sldId="2115"/>
            <ac:spMk id="4" creationId="{2490F34D-A7E2-4EA9-8B1A-78371A1F1CD1}"/>
          </ac:spMkLst>
        </pc:spChg>
        <pc:spChg chg="mod">
          <ac:chgData name="Yoel Kortick" userId="167978f5-7f40-4909-85d5-d4149554ad4e" providerId="ADAL" clId="{D3FB95A5-F073-41EC-B403-533C8A3F2C61}" dt="2024-01-10T08:06:35.742" v="854" actId="1035"/>
          <ac:spMkLst>
            <pc:docMk/>
            <pc:sldMk cId="3930830093" sldId="2115"/>
            <ac:spMk id="7" creationId="{3C48156F-E2EB-3F76-4536-492FA4E8ABB4}"/>
          </ac:spMkLst>
        </pc:spChg>
        <pc:spChg chg="del">
          <ac:chgData name="Yoel Kortick" userId="167978f5-7f40-4909-85d5-d4149554ad4e" providerId="ADAL" clId="{D3FB95A5-F073-41EC-B403-533C8A3F2C61}" dt="2024-01-10T08:06:38.195" v="855" actId="478"/>
          <ac:spMkLst>
            <pc:docMk/>
            <pc:sldMk cId="3930830093" sldId="2115"/>
            <ac:spMk id="8" creationId="{044F6709-6FD4-255F-3499-23F1F4C1870C}"/>
          </ac:spMkLst>
        </pc:spChg>
        <pc:spChg chg="mod">
          <ac:chgData name="Yoel Kortick" userId="167978f5-7f40-4909-85d5-d4149554ad4e" providerId="ADAL" clId="{D3FB95A5-F073-41EC-B403-533C8A3F2C61}" dt="2024-01-10T08:06:43.460" v="857" actId="14100"/>
          <ac:spMkLst>
            <pc:docMk/>
            <pc:sldMk cId="3930830093" sldId="2115"/>
            <ac:spMk id="9" creationId="{27BE46B2-C05B-3E40-9F78-326F90330213}"/>
          </ac:spMkLst>
        </pc:spChg>
        <pc:spChg chg="add mod">
          <ac:chgData name="Yoel Kortick" userId="167978f5-7f40-4909-85d5-d4149554ad4e" providerId="ADAL" clId="{D3FB95A5-F073-41EC-B403-533C8A3F2C61}" dt="2024-01-10T13:02:43.501" v="3377"/>
          <ac:spMkLst>
            <pc:docMk/>
            <pc:sldMk cId="3930830093" sldId="2115"/>
            <ac:spMk id="10" creationId="{81A238E0-4F7A-476B-9AFA-5592082E1EF5}"/>
          </ac:spMkLst>
        </pc:spChg>
        <pc:spChg chg="add mod">
          <ac:chgData name="Yoel Kortick" userId="167978f5-7f40-4909-85d5-d4149554ad4e" providerId="ADAL" clId="{D3FB95A5-F073-41EC-B403-533C8A3F2C61}" dt="2024-01-10T08:08:22.763" v="935" actId="207"/>
          <ac:spMkLst>
            <pc:docMk/>
            <pc:sldMk cId="3930830093" sldId="2115"/>
            <ac:spMk id="13" creationId="{CF6D1443-8522-EE6D-6E0F-1D40C4F561C2}"/>
          </ac:spMkLst>
        </pc:spChg>
        <pc:spChg chg="add mod">
          <ac:chgData name="Yoel Kortick" userId="167978f5-7f40-4909-85d5-d4149554ad4e" providerId="ADAL" clId="{D3FB95A5-F073-41EC-B403-533C8A3F2C61}" dt="2024-01-10T08:08:36.676" v="947" actId="1037"/>
          <ac:spMkLst>
            <pc:docMk/>
            <pc:sldMk cId="3930830093" sldId="2115"/>
            <ac:spMk id="15" creationId="{AB2538CA-4DF1-DB19-E67D-1EE008D34349}"/>
          </ac:spMkLst>
        </pc:spChg>
        <pc:picChg chg="del">
          <ac:chgData name="Yoel Kortick" userId="167978f5-7f40-4909-85d5-d4149554ad4e" providerId="ADAL" clId="{D3FB95A5-F073-41EC-B403-533C8A3F2C61}" dt="2024-01-10T08:06:08.281" v="839" actId="478"/>
          <ac:picMkLst>
            <pc:docMk/>
            <pc:sldMk cId="3930830093" sldId="2115"/>
            <ac:picMk id="5" creationId="{1A8104E9-FB9E-79EF-5F27-57EB3D1A583A}"/>
          </ac:picMkLst>
        </pc:picChg>
        <pc:picChg chg="add mod ord">
          <ac:chgData name="Yoel Kortick" userId="167978f5-7f40-4909-85d5-d4149554ad4e" providerId="ADAL" clId="{D3FB95A5-F073-41EC-B403-533C8A3F2C61}" dt="2024-01-10T08:06:31.690" v="849" actId="167"/>
          <ac:picMkLst>
            <pc:docMk/>
            <pc:sldMk cId="3930830093" sldId="2115"/>
            <ac:picMk id="6" creationId="{55E2391A-F254-655B-1831-4E88345BDAF4}"/>
          </ac:picMkLst>
        </pc:picChg>
        <pc:cxnChg chg="add">
          <ac:chgData name="Yoel Kortick" userId="167978f5-7f40-4909-85d5-d4149554ad4e" providerId="ADAL" clId="{D3FB95A5-F073-41EC-B403-533C8A3F2C61}" dt="2024-01-10T08:07:24.960" v="917" actId="11529"/>
          <ac:cxnSpMkLst>
            <pc:docMk/>
            <pc:sldMk cId="3930830093" sldId="2115"/>
            <ac:cxnSpMk id="12" creationId="{9406820C-9300-2021-44A8-F3961C5B2EED}"/>
          </ac:cxnSpMkLst>
        </pc:cxnChg>
        <pc:cxnChg chg="add mod">
          <ac:chgData name="Yoel Kortick" userId="167978f5-7f40-4909-85d5-d4149554ad4e" providerId="ADAL" clId="{D3FB95A5-F073-41EC-B403-533C8A3F2C61}" dt="2024-01-10T08:08:40.347" v="948" actId="14100"/>
          <ac:cxnSpMkLst>
            <pc:docMk/>
            <pc:sldMk cId="3930830093" sldId="2115"/>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099822514" sldId="2116"/>
        </pc:sldMkLst>
        <pc:spChg chg="add mod">
          <ac:chgData name="Yoel Kortick" userId="167978f5-7f40-4909-85d5-d4149554ad4e" providerId="ADAL" clId="{D3FB95A5-F073-41EC-B403-533C8A3F2C61}" dt="2024-01-10T09:00:37.898" v="1626" actId="14100"/>
          <ac:spMkLst>
            <pc:docMk/>
            <pc:sldMk cId="1099822514" sldId="2116"/>
            <ac:spMk id="2" creationId="{222DFE4C-342A-25CB-6AB5-4AB3684022DA}"/>
          </ac:spMkLst>
        </pc:spChg>
        <pc:spChg chg="mod">
          <ac:chgData name="Yoel Kortick" userId="167978f5-7f40-4909-85d5-d4149554ad4e" providerId="ADAL" clId="{D3FB95A5-F073-41EC-B403-533C8A3F2C61}" dt="2024-01-10T08:18:16.109" v="1092" actId="20577"/>
          <ac:spMkLst>
            <pc:docMk/>
            <pc:sldMk cId="1099822514" sldId="2116"/>
            <ac:spMk id="3" creationId="{4FC18B40-6547-41EC-8A0E-1C8F40E0A42F}"/>
          </ac:spMkLst>
        </pc:spChg>
        <pc:spChg chg="mod">
          <ac:chgData name="Yoel Kortick" userId="167978f5-7f40-4909-85d5-d4149554ad4e" providerId="ADAL" clId="{D3FB95A5-F073-41EC-B403-533C8A3F2C61}" dt="2024-01-10T13:02:43.501" v="3377"/>
          <ac:spMkLst>
            <pc:docMk/>
            <pc:sldMk cId="1099822514" sldId="2116"/>
            <ac:spMk id="4" creationId="{2490F34D-A7E2-4EA9-8B1A-78371A1F1CD1}"/>
          </ac:spMkLst>
        </pc:spChg>
        <pc:spChg chg="del">
          <ac:chgData name="Yoel Kortick" userId="167978f5-7f40-4909-85d5-d4149554ad4e" providerId="ADAL" clId="{D3FB95A5-F073-41EC-B403-533C8A3F2C61}" dt="2024-01-10T08:09:08.843" v="951" actId="478"/>
          <ac:spMkLst>
            <pc:docMk/>
            <pc:sldMk cId="1099822514" sldId="2116"/>
            <ac:spMk id="7" creationId="{3C48156F-E2EB-3F76-4536-492FA4E8ABB4}"/>
          </ac:spMkLst>
        </pc:spChg>
        <pc:spChg chg="add mod">
          <ac:chgData name="Yoel Kortick" userId="167978f5-7f40-4909-85d5-d4149554ad4e" providerId="ADAL" clId="{D3FB95A5-F073-41EC-B403-533C8A3F2C61}" dt="2024-01-10T09:00:34.287" v="1625" actId="14100"/>
          <ac:spMkLst>
            <pc:docMk/>
            <pc:sldMk cId="1099822514" sldId="2116"/>
            <ac:spMk id="8" creationId="{A22641A8-50C4-0D0D-ADC4-4F889A4A09A2}"/>
          </ac:spMkLst>
        </pc:spChg>
        <pc:spChg chg="del">
          <ac:chgData name="Yoel Kortick" userId="167978f5-7f40-4909-85d5-d4149554ad4e" providerId="ADAL" clId="{D3FB95A5-F073-41EC-B403-533C8A3F2C61}" dt="2024-01-10T08:09:08.843" v="951" actId="478"/>
          <ac:spMkLst>
            <pc:docMk/>
            <pc:sldMk cId="1099822514" sldId="2116"/>
            <ac:spMk id="9" creationId="{27BE46B2-C05B-3E40-9F78-326F90330213}"/>
          </ac:spMkLst>
        </pc:spChg>
        <pc:spChg chg="del">
          <ac:chgData name="Yoel Kortick" userId="167978f5-7f40-4909-85d5-d4149554ad4e" providerId="ADAL" clId="{D3FB95A5-F073-41EC-B403-533C8A3F2C61}" dt="2024-01-10T08:09:08.843" v="951" actId="478"/>
          <ac:spMkLst>
            <pc:docMk/>
            <pc:sldMk cId="1099822514" sldId="2116"/>
            <ac:spMk id="10" creationId="{81A238E0-4F7A-476B-9AFA-5592082E1EF5}"/>
          </ac:spMkLst>
        </pc:spChg>
        <pc:spChg chg="del">
          <ac:chgData name="Yoel Kortick" userId="167978f5-7f40-4909-85d5-d4149554ad4e" providerId="ADAL" clId="{D3FB95A5-F073-41EC-B403-533C8A3F2C61}" dt="2024-01-10T08:09:08.843" v="951" actId="478"/>
          <ac:spMkLst>
            <pc:docMk/>
            <pc:sldMk cId="1099822514" sldId="2116"/>
            <ac:spMk id="13" creationId="{CF6D1443-8522-EE6D-6E0F-1D40C4F561C2}"/>
          </ac:spMkLst>
        </pc:spChg>
        <pc:spChg chg="del">
          <ac:chgData name="Yoel Kortick" userId="167978f5-7f40-4909-85d5-d4149554ad4e" providerId="ADAL" clId="{D3FB95A5-F073-41EC-B403-533C8A3F2C61}" dt="2024-01-10T08:09:08.843" v="951" actId="478"/>
          <ac:spMkLst>
            <pc:docMk/>
            <pc:sldMk cId="1099822514" sldId="2116"/>
            <ac:spMk id="15" creationId="{AB2538CA-4DF1-DB19-E67D-1EE008D34349}"/>
          </ac:spMkLst>
        </pc:spChg>
        <pc:picChg chg="del">
          <ac:chgData name="Yoel Kortick" userId="167978f5-7f40-4909-85d5-d4149554ad4e" providerId="ADAL" clId="{D3FB95A5-F073-41EC-B403-533C8A3F2C61}" dt="2024-01-10T08:09:05.833" v="950" actId="478"/>
          <ac:picMkLst>
            <pc:docMk/>
            <pc:sldMk cId="1099822514" sldId="2116"/>
            <ac:picMk id="6" creationId="{55E2391A-F254-655B-1831-4E88345BDAF4}"/>
          </ac:picMkLst>
        </pc:picChg>
        <pc:picChg chg="add mod ord">
          <ac:chgData name="Yoel Kortick" userId="167978f5-7f40-4909-85d5-d4149554ad4e" providerId="ADAL" clId="{D3FB95A5-F073-41EC-B403-533C8A3F2C61}" dt="2024-01-10T09:00:39.750" v="1627" actId="208"/>
          <ac:picMkLst>
            <pc:docMk/>
            <pc:sldMk cId="1099822514" sldId="2116"/>
            <ac:picMk id="17" creationId="{D96E451A-BA81-1197-0A66-FBFF27FEA3EE}"/>
          </ac:picMkLst>
        </pc:picChg>
        <pc:cxnChg chg="add mod">
          <ac:chgData name="Yoel Kortick" userId="167978f5-7f40-4909-85d5-d4149554ad4e" providerId="ADAL" clId="{D3FB95A5-F073-41EC-B403-533C8A3F2C61}" dt="2024-01-10T09:00:37.898" v="1626" actId="14100"/>
          <ac:cxnSpMkLst>
            <pc:docMk/>
            <pc:sldMk cId="1099822514" sldId="2116"/>
            <ac:cxnSpMk id="5" creationId="{1B0FC3A8-3A9E-5AF7-C829-3A933FC07E1A}"/>
          </ac:cxnSpMkLst>
        </pc:cxnChg>
        <pc:cxnChg chg="add mod">
          <ac:chgData name="Yoel Kortick" userId="167978f5-7f40-4909-85d5-d4149554ad4e" providerId="ADAL" clId="{D3FB95A5-F073-41EC-B403-533C8A3F2C61}" dt="2024-01-10T09:00:21.944" v="1621" actId="14100"/>
          <ac:cxnSpMkLst>
            <pc:docMk/>
            <pc:sldMk cId="1099822514" sldId="2116"/>
            <ac:cxnSpMk id="11" creationId="{3CD93823-6EFA-211C-AF13-9E6C391BA8AD}"/>
          </ac:cxnSpMkLst>
        </pc:cxnChg>
        <pc:cxnChg chg="del">
          <ac:chgData name="Yoel Kortick" userId="167978f5-7f40-4909-85d5-d4149554ad4e" providerId="ADAL" clId="{D3FB95A5-F073-41EC-B403-533C8A3F2C61}" dt="2024-01-10T08:09:08.843" v="951" actId="478"/>
          <ac:cxnSpMkLst>
            <pc:docMk/>
            <pc:sldMk cId="1099822514" sldId="2116"/>
            <ac:cxnSpMk id="12" creationId="{9406820C-9300-2021-44A8-F3961C5B2EED}"/>
          </ac:cxnSpMkLst>
        </pc:cxnChg>
        <pc:cxnChg chg="del mod">
          <ac:chgData name="Yoel Kortick" userId="167978f5-7f40-4909-85d5-d4149554ad4e" providerId="ADAL" clId="{D3FB95A5-F073-41EC-B403-533C8A3F2C61}" dt="2024-01-10T08:09:08.843" v="951" actId="478"/>
          <ac:cxnSpMkLst>
            <pc:docMk/>
            <pc:sldMk cId="1099822514" sldId="2116"/>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708275029" sldId="2117"/>
        </pc:sldMkLst>
        <pc:spChg chg="del">
          <ac:chgData name="Yoel Kortick" userId="167978f5-7f40-4909-85d5-d4149554ad4e" providerId="ADAL" clId="{D3FB95A5-F073-41EC-B403-533C8A3F2C61}" dt="2024-01-10T08:22:13.736" v="1180" actId="478"/>
          <ac:spMkLst>
            <pc:docMk/>
            <pc:sldMk cId="1708275029" sldId="2117"/>
            <ac:spMk id="2" creationId="{222DFE4C-342A-25CB-6AB5-4AB3684022DA}"/>
          </ac:spMkLst>
        </pc:spChg>
        <pc:spChg chg="mod">
          <ac:chgData name="Yoel Kortick" userId="167978f5-7f40-4909-85d5-d4149554ad4e" providerId="ADAL" clId="{D3FB95A5-F073-41EC-B403-533C8A3F2C61}" dt="2024-01-10T13:02:43.501" v="3377"/>
          <ac:spMkLst>
            <pc:docMk/>
            <pc:sldMk cId="1708275029" sldId="2117"/>
            <ac:spMk id="4" creationId="{2490F34D-A7E2-4EA9-8B1A-78371A1F1CD1}"/>
          </ac:spMkLst>
        </pc:spChg>
        <pc:spChg chg="add mod">
          <ac:chgData name="Yoel Kortick" userId="167978f5-7f40-4909-85d5-d4149554ad4e" providerId="ADAL" clId="{D3FB95A5-F073-41EC-B403-533C8A3F2C61}" dt="2024-01-10T09:04:12.776" v="1629" actId="1076"/>
          <ac:spMkLst>
            <pc:docMk/>
            <pc:sldMk cId="1708275029" sldId="2117"/>
            <ac:spMk id="6" creationId="{AD819E49-4712-AA34-2B77-E1B12E16A83E}"/>
          </ac:spMkLst>
        </pc:spChg>
        <pc:spChg chg="add del mod">
          <ac:chgData name="Yoel Kortick" userId="167978f5-7f40-4909-85d5-d4149554ad4e" providerId="ADAL" clId="{D3FB95A5-F073-41EC-B403-533C8A3F2C61}" dt="2024-01-10T09:04:20.474" v="1632" actId="478"/>
          <ac:spMkLst>
            <pc:docMk/>
            <pc:sldMk cId="1708275029" sldId="2117"/>
            <ac:spMk id="7" creationId="{484BCA99-9B39-A05C-49C7-1B646DC33033}"/>
          </ac:spMkLst>
        </pc:spChg>
        <pc:spChg chg="del">
          <ac:chgData name="Yoel Kortick" userId="167978f5-7f40-4909-85d5-d4149554ad4e" providerId="ADAL" clId="{D3FB95A5-F073-41EC-B403-533C8A3F2C61}" dt="2024-01-10T08:22:13.736" v="1180" actId="478"/>
          <ac:spMkLst>
            <pc:docMk/>
            <pc:sldMk cId="1708275029" sldId="2117"/>
            <ac:spMk id="8" creationId="{A22641A8-50C4-0D0D-ADC4-4F889A4A09A2}"/>
          </ac:spMkLst>
        </pc:spChg>
        <pc:spChg chg="add mod">
          <ac:chgData name="Yoel Kortick" userId="167978f5-7f40-4909-85d5-d4149554ad4e" providerId="ADAL" clId="{D3FB95A5-F073-41EC-B403-533C8A3F2C61}" dt="2024-01-10T09:04:15.248" v="1630" actId="1076"/>
          <ac:spMkLst>
            <pc:docMk/>
            <pc:sldMk cId="1708275029" sldId="2117"/>
            <ac:spMk id="9" creationId="{14BAF8D5-9786-4AAE-1570-1C013C2E60F9}"/>
          </ac:spMkLst>
        </pc:spChg>
        <pc:spChg chg="add mod">
          <ac:chgData name="Yoel Kortick" userId="167978f5-7f40-4909-85d5-d4149554ad4e" providerId="ADAL" clId="{D3FB95A5-F073-41EC-B403-533C8A3F2C61}" dt="2024-01-10T09:04:37.545" v="1635" actId="14100"/>
          <ac:spMkLst>
            <pc:docMk/>
            <pc:sldMk cId="1708275029" sldId="2117"/>
            <ac:spMk id="13" creationId="{DE36C1D9-B5BD-5143-4446-E0B3D211736C}"/>
          </ac:spMkLst>
        </pc:spChg>
        <pc:picChg chg="add mod ord">
          <ac:chgData name="Yoel Kortick" userId="167978f5-7f40-4909-85d5-d4149554ad4e" providerId="ADAL" clId="{D3FB95A5-F073-41EC-B403-533C8A3F2C61}" dt="2024-01-10T09:04:31.870" v="1633" actId="208"/>
          <ac:picMkLst>
            <pc:docMk/>
            <pc:sldMk cId="1708275029" sldId="2117"/>
            <ac:picMk id="12" creationId="{208BB2DB-4705-8905-DB7B-DA0C4B771662}"/>
          </ac:picMkLst>
        </pc:picChg>
        <pc:cxnChg chg="del mod">
          <ac:chgData name="Yoel Kortick" userId="167978f5-7f40-4909-85d5-d4149554ad4e" providerId="ADAL" clId="{D3FB95A5-F073-41EC-B403-533C8A3F2C61}" dt="2024-01-10T08:22:13.736" v="1180" actId="478"/>
          <ac:cxnSpMkLst>
            <pc:docMk/>
            <pc:sldMk cId="1708275029" sldId="2117"/>
            <ac:cxnSpMk id="5" creationId="{1B0FC3A8-3A9E-5AF7-C829-3A933FC07E1A}"/>
          </ac:cxnSpMkLst>
        </pc:cxnChg>
        <pc:cxnChg chg="del">
          <ac:chgData name="Yoel Kortick" userId="167978f5-7f40-4909-85d5-d4149554ad4e" providerId="ADAL" clId="{D3FB95A5-F073-41EC-B403-533C8A3F2C61}" dt="2024-01-10T08:22:13.736" v="1180" actId="478"/>
          <ac:cxnSpMkLst>
            <pc:docMk/>
            <pc:sldMk cId="1708275029" sldId="2117"/>
            <ac:cxnSpMk id="11" creationId="{3CD93823-6EFA-211C-AF13-9E6C391BA8AD}"/>
          </ac:cxnSpMkLst>
        </pc:cxnChg>
      </pc:sldChg>
      <pc:sldChg chg="addSp delSp modSp add mod">
        <pc:chgData name="Yoel Kortick" userId="167978f5-7f40-4909-85d5-d4149554ad4e" providerId="ADAL" clId="{D3FB95A5-F073-41EC-B403-533C8A3F2C61}" dt="2024-01-10T09:11:21.337" v="1644" actId="208"/>
        <pc:sldMkLst>
          <pc:docMk/>
          <pc:sldMk cId="784381120" sldId="2118"/>
        </pc:sldMkLst>
        <pc:spChg chg="add mod">
          <ac:chgData name="Yoel Kortick" userId="167978f5-7f40-4909-85d5-d4149554ad4e" providerId="ADAL" clId="{D3FB95A5-F073-41EC-B403-533C8A3F2C61}" dt="2024-01-10T09:11:19.133" v="1643" actId="14100"/>
          <ac:spMkLst>
            <pc:docMk/>
            <pc:sldMk cId="784381120" sldId="2118"/>
            <ac:spMk id="2" creationId="{C69ABB45-0A59-DDF2-BABF-0E1D00372414}"/>
          </ac:spMkLst>
        </pc:spChg>
        <pc:spChg chg="mod">
          <ac:chgData name="Yoel Kortick" userId="167978f5-7f40-4909-85d5-d4149554ad4e" providerId="ADAL" clId="{D3FB95A5-F073-41EC-B403-533C8A3F2C61}" dt="2024-01-10T08:22:58.663" v="1185"/>
          <ac:spMkLst>
            <pc:docMk/>
            <pc:sldMk cId="784381120" sldId="2118"/>
            <ac:spMk id="4" creationId="{2490F34D-A7E2-4EA9-8B1A-78371A1F1CD1}"/>
          </ac:spMkLst>
        </pc:spChg>
        <pc:spChg chg="add mod">
          <ac:chgData name="Yoel Kortick" userId="167978f5-7f40-4909-85d5-d4149554ad4e" providerId="ADAL" clId="{D3FB95A5-F073-41EC-B403-533C8A3F2C61}" dt="2024-01-10T09:11:15.225" v="1641" actId="14100"/>
          <ac:spMkLst>
            <pc:docMk/>
            <pc:sldMk cId="784381120" sldId="2118"/>
            <ac:spMk id="5" creationId="{169225C6-96F8-0A1A-167B-40EC3E961021}"/>
          </ac:spMkLst>
        </pc:spChg>
        <pc:spChg chg="del">
          <ac:chgData name="Yoel Kortick" userId="167978f5-7f40-4909-85d5-d4149554ad4e" providerId="ADAL" clId="{D3FB95A5-F073-41EC-B403-533C8A3F2C61}" dt="2024-01-10T08:23:17.781" v="1186" actId="478"/>
          <ac:spMkLst>
            <pc:docMk/>
            <pc:sldMk cId="784381120" sldId="2118"/>
            <ac:spMk id="6" creationId="{AD819E49-4712-AA34-2B77-E1B12E16A83E}"/>
          </ac:spMkLst>
        </pc:spChg>
        <pc:spChg chg="del">
          <ac:chgData name="Yoel Kortick" userId="167978f5-7f40-4909-85d5-d4149554ad4e" providerId="ADAL" clId="{D3FB95A5-F073-41EC-B403-533C8A3F2C61}" dt="2024-01-10T08:23:17.781" v="1186" actId="478"/>
          <ac:spMkLst>
            <pc:docMk/>
            <pc:sldMk cId="784381120" sldId="2118"/>
            <ac:spMk id="7" creationId="{484BCA99-9B39-A05C-49C7-1B646DC33033}"/>
          </ac:spMkLst>
        </pc:spChg>
        <pc:spChg chg="del">
          <ac:chgData name="Yoel Kortick" userId="167978f5-7f40-4909-85d5-d4149554ad4e" providerId="ADAL" clId="{D3FB95A5-F073-41EC-B403-533C8A3F2C61}" dt="2024-01-10T08:23:17.781" v="1186" actId="478"/>
          <ac:spMkLst>
            <pc:docMk/>
            <pc:sldMk cId="784381120" sldId="2118"/>
            <ac:spMk id="9" creationId="{14BAF8D5-9786-4AAE-1570-1C013C2E60F9}"/>
          </ac:spMkLst>
        </pc:spChg>
        <pc:picChg chg="add mod ord">
          <ac:chgData name="Yoel Kortick" userId="167978f5-7f40-4909-85d5-d4149554ad4e" providerId="ADAL" clId="{D3FB95A5-F073-41EC-B403-533C8A3F2C61}" dt="2024-01-10T09:11:21.337" v="1644" actId="208"/>
          <ac:picMkLst>
            <pc:docMk/>
            <pc:sldMk cId="784381120" sldId="2118"/>
            <ac:picMk id="10" creationId="{6064A92B-4322-49BC-E62D-A6DB8006776A}"/>
          </ac:picMkLst>
        </pc:picChg>
      </pc:sldChg>
      <pc:sldChg chg="addSp modSp add mod">
        <pc:chgData name="Yoel Kortick" userId="167978f5-7f40-4909-85d5-d4149554ad4e" providerId="ADAL" clId="{D3FB95A5-F073-41EC-B403-533C8A3F2C61}" dt="2024-01-10T13:02:43.501" v="3377"/>
        <pc:sldMkLst>
          <pc:docMk/>
          <pc:sldMk cId="3001440342" sldId="2119"/>
        </pc:sldMkLst>
        <pc:spChg chg="mod">
          <ac:chgData name="Yoel Kortick" userId="167978f5-7f40-4909-85d5-d4149554ad4e" providerId="ADAL" clId="{D3FB95A5-F073-41EC-B403-533C8A3F2C61}" dt="2024-01-10T09:12:47.957" v="1658" actId="14100"/>
          <ac:spMkLst>
            <pc:docMk/>
            <pc:sldMk cId="3001440342" sldId="2119"/>
            <ac:spMk id="2" creationId="{C69ABB45-0A59-DDF2-BABF-0E1D00372414}"/>
          </ac:spMkLst>
        </pc:spChg>
        <pc:spChg chg="mod">
          <ac:chgData name="Yoel Kortick" userId="167978f5-7f40-4909-85d5-d4149554ad4e" providerId="ADAL" clId="{D3FB95A5-F073-41EC-B403-533C8A3F2C61}" dt="2024-01-10T13:02:43.501" v="3377"/>
          <ac:spMkLst>
            <pc:docMk/>
            <pc:sldMk cId="3001440342" sldId="2119"/>
            <ac:spMk id="4" creationId="{2490F34D-A7E2-4EA9-8B1A-78371A1F1CD1}"/>
          </ac:spMkLst>
        </pc:spChg>
        <pc:spChg chg="mod">
          <ac:chgData name="Yoel Kortick" userId="167978f5-7f40-4909-85d5-d4149554ad4e" providerId="ADAL" clId="{D3FB95A5-F073-41EC-B403-533C8A3F2C61}" dt="2024-01-10T09:12:27.052" v="1651" actId="14100"/>
          <ac:spMkLst>
            <pc:docMk/>
            <pc:sldMk cId="3001440342" sldId="2119"/>
            <ac:spMk id="5" creationId="{169225C6-96F8-0A1A-167B-40EC3E961021}"/>
          </ac:spMkLst>
        </pc:spChg>
        <pc:spChg chg="add mod">
          <ac:chgData name="Yoel Kortick" userId="167978f5-7f40-4909-85d5-d4149554ad4e" providerId="ADAL" clId="{D3FB95A5-F073-41EC-B403-533C8A3F2C61}" dt="2024-01-10T09:12:31.879" v="1653" actId="14100"/>
          <ac:spMkLst>
            <pc:docMk/>
            <pc:sldMk cId="3001440342" sldId="2119"/>
            <ac:spMk id="6" creationId="{6721DB7E-3D97-861A-0B46-24C2C2F007C8}"/>
          </ac:spMkLst>
        </pc:spChg>
        <pc:spChg chg="add mod">
          <ac:chgData name="Yoel Kortick" userId="167978f5-7f40-4909-85d5-d4149554ad4e" providerId="ADAL" clId="{D3FB95A5-F073-41EC-B403-533C8A3F2C61}" dt="2024-01-10T09:12:40.844" v="1656" actId="1076"/>
          <ac:spMkLst>
            <pc:docMk/>
            <pc:sldMk cId="3001440342" sldId="2119"/>
            <ac:spMk id="8" creationId="{BB2018E6-1237-44E5-A9D4-C14B8A3E0385}"/>
          </ac:spMkLst>
        </pc:spChg>
        <pc:picChg chg="add mod ord">
          <ac:chgData name="Yoel Kortick" userId="167978f5-7f40-4909-85d5-d4149554ad4e" providerId="ADAL" clId="{D3FB95A5-F073-41EC-B403-533C8A3F2C61}" dt="2024-01-10T09:12:21.415" v="1649" actId="167"/>
          <ac:picMkLst>
            <pc:docMk/>
            <pc:sldMk cId="3001440342" sldId="2119"/>
            <ac:picMk id="10" creationId="{E7FEAEC7-08E5-D079-F2AF-84A9F0B04AE6}"/>
          </ac:picMkLst>
        </pc:picChg>
        <pc:cxnChg chg="add mod">
          <ac:chgData name="Yoel Kortick" userId="167978f5-7f40-4909-85d5-d4149554ad4e" providerId="ADAL" clId="{D3FB95A5-F073-41EC-B403-533C8A3F2C61}" dt="2024-01-10T09:12:37.604" v="1655" actId="14100"/>
          <ac:cxnSpMkLst>
            <pc:docMk/>
            <pc:sldMk cId="3001440342" sldId="2119"/>
            <ac:cxnSpMk id="7" creationId="{66B44BE7-6FD7-CB3D-D23D-A681C925721C}"/>
          </ac:cxnSpMkLst>
        </pc:cxnChg>
      </pc:sldChg>
      <pc:sldChg chg="addSp delSp modSp add mod">
        <pc:chgData name="Yoel Kortick" userId="167978f5-7f40-4909-85d5-d4149554ad4e" providerId="ADAL" clId="{D3FB95A5-F073-41EC-B403-533C8A3F2C61}" dt="2024-01-10T13:02:43.501" v="3377"/>
        <pc:sldMkLst>
          <pc:docMk/>
          <pc:sldMk cId="607608003" sldId="2120"/>
        </pc:sldMkLst>
        <pc:spChg chg="del">
          <ac:chgData name="Yoel Kortick" userId="167978f5-7f40-4909-85d5-d4149554ad4e" providerId="ADAL" clId="{D3FB95A5-F073-41EC-B403-533C8A3F2C61}" dt="2024-01-10T08:36:56.360" v="1299" actId="478"/>
          <ac:spMkLst>
            <pc:docMk/>
            <pc:sldMk cId="607608003" sldId="2120"/>
            <ac:spMk id="2" creationId="{C69ABB45-0A59-DDF2-BABF-0E1D00372414}"/>
          </ac:spMkLst>
        </pc:spChg>
        <pc:spChg chg="mod">
          <ac:chgData name="Yoel Kortick" userId="167978f5-7f40-4909-85d5-d4149554ad4e" providerId="ADAL" clId="{D3FB95A5-F073-41EC-B403-533C8A3F2C61}" dt="2024-01-10T08:29:12.137" v="1265" actId="20577"/>
          <ac:spMkLst>
            <pc:docMk/>
            <pc:sldMk cId="607608003" sldId="2120"/>
            <ac:spMk id="3" creationId="{4FC18B40-6547-41EC-8A0E-1C8F40E0A42F}"/>
          </ac:spMkLst>
        </pc:spChg>
        <pc:spChg chg="mod">
          <ac:chgData name="Yoel Kortick" userId="167978f5-7f40-4909-85d5-d4149554ad4e" providerId="ADAL" clId="{D3FB95A5-F073-41EC-B403-533C8A3F2C61}" dt="2024-01-10T13:02:43.501" v="3377"/>
          <ac:spMkLst>
            <pc:docMk/>
            <pc:sldMk cId="607608003" sldId="2120"/>
            <ac:spMk id="4" creationId="{2490F34D-A7E2-4EA9-8B1A-78371A1F1CD1}"/>
          </ac:spMkLst>
        </pc:spChg>
        <pc:spChg chg="del">
          <ac:chgData name="Yoel Kortick" userId="167978f5-7f40-4909-85d5-d4149554ad4e" providerId="ADAL" clId="{D3FB95A5-F073-41EC-B403-533C8A3F2C61}" dt="2024-01-10T08:36:56.360" v="1299" actId="478"/>
          <ac:spMkLst>
            <pc:docMk/>
            <pc:sldMk cId="607608003" sldId="2120"/>
            <ac:spMk id="5" creationId="{169225C6-96F8-0A1A-167B-40EC3E961021}"/>
          </ac:spMkLst>
        </pc:spChg>
        <pc:spChg chg="del">
          <ac:chgData name="Yoel Kortick" userId="167978f5-7f40-4909-85d5-d4149554ad4e" providerId="ADAL" clId="{D3FB95A5-F073-41EC-B403-533C8A3F2C61}" dt="2024-01-10T08:36:56.360" v="1299" actId="478"/>
          <ac:spMkLst>
            <pc:docMk/>
            <pc:sldMk cId="607608003" sldId="2120"/>
            <ac:spMk id="6" creationId="{6721DB7E-3D97-861A-0B46-24C2C2F007C8}"/>
          </ac:spMkLst>
        </pc:spChg>
        <pc:spChg chg="del">
          <ac:chgData name="Yoel Kortick" userId="167978f5-7f40-4909-85d5-d4149554ad4e" providerId="ADAL" clId="{D3FB95A5-F073-41EC-B403-533C8A3F2C61}" dt="2024-01-10T08:36:56.360" v="1299" actId="478"/>
          <ac:spMkLst>
            <pc:docMk/>
            <pc:sldMk cId="607608003" sldId="2120"/>
            <ac:spMk id="8" creationId="{BB2018E6-1237-44E5-A9D4-C14B8A3E0385}"/>
          </ac:spMkLst>
        </pc:spChg>
        <pc:spChg chg="add mod">
          <ac:chgData name="Yoel Kortick" userId="167978f5-7f40-4909-85d5-d4149554ad4e" providerId="ADAL" clId="{D3FB95A5-F073-41EC-B403-533C8A3F2C61}" dt="2024-01-10T08:38:06.842" v="1334" actId="14100"/>
          <ac:spMkLst>
            <pc:docMk/>
            <pc:sldMk cId="607608003" sldId="2120"/>
            <ac:spMk id="9" creationId="{B748BF53-3207-9A8B-E635-82D5283C3EFF}"/>
          </ac:spMkLst>
        </pc:spChg>
        <pc:spChg chg="add mod">
          <ac:chgData name="Yoel Kortick" userId="167978f5-7f40-4909-85d5-d4149554ad4e" providerId="ADAL" clId="{D3FB95A5-F073-41EC-B403-533C8A3F2C61}" dt="2024-01-10T08:37:53.295" v="1330" actId="14100"/>
          <ac:spMkLst>
            <pc:docMk/>
            <pc:sldMk cId="607608003" sldId="2120"/>
            <ac:spMk id="10" creationId="{66A4D961-F99E-C45B-388D-35784F64A894}"/>
          </ac:spMkLst>
        </pc:spChg>
        <pc:spChg chg="add mod">
          <ac:chgData name="Yoel Kortick" userId="167978f5-7f40-4909-85d5-d4149554ad4e" providerId="ADAL" clId="{D3FB95A5-F073-41EC-B403-533C8A3F2C61}" dt="2024-01-10T08:38:01.113" v="1332" actId="14100"/>
          <ac:spMkLst>
            <pc:docMk/>
            <pc:sldMk cId="607608003" sldId="2120"/>
            <ac:spMk id="12" creationId="{0E191937-4C05-0DD0-4C41-7C6475BFBF93}"/>
          </ac:spMkLst>
        </pc:spChg>
        <pc:picChg chg="add mod ord">
          <ac:chgData name="Yoel Kortick" userId="167978f5-7f40-4909-85d5-d4149554ad4e" providerId="ADAL" clId="{D3FB95A5-F073-41EC-B403-533C8A3F2C61}" dt="2024-01-10T08:38:11.381" v="1336" actId="208"/>
          <ac:picMkLst>
            <pc:docMk/>
            <pc:sldMk cId="607608003" sldId="2120"/>
            <ac:picMk id="15" creationId="{D4C2B646-95F6-1669-53A2-A2A1A8954BD0}"/>
          </ac:picMkLst>
        </pc:picChg>
        <pc:cxnChg chg="del">
          <ac:chgData name="Yoel Kortick" userId="167978f5-7f40-4909-85d5-d4149554ad4e" providerId="ADAL" clId="{D3FB95A5-F073-41EC-B403-533C8A3F2C61}" dt="2024-01-10T08:37:10.508" v="1313" actId="478"/>
          <ac:cxnSpMkLst>
            <pc:docMk/>
            <pc:sldMk cId="607608003" sldId="2120"/>
            <ac:cxnSpMk id="7" creationId="{66B44BE7-6FD7-CB3D-D23D-A681C925721C}"/>
          </ac:cxnSpMkLst>
        </pc:cxnChg>
        <pc:cxnChg chg="add mod">
          <ac:chgData name="Yoel Kortick" userId="167978f5-7f40-4909-85d5-d4149554ad4e" providerId="ADAL" clId="{D3FB95A5-F073-41EC-B403-533C8A3F2C61}" dt="2024-01-10T08:37:57.086" v="1331" actId="14100"/>
          <ac:cxnSpMkLst>
            <pc:docMk/>
            <pc:sldMk cId="607608003" sldId="2120"/>
            <ac:cxnSpMk id="11" creationId="{80417527-563F-E006-DBDB-72C3C15C24C1}"/>
          </ac:cxnSpMkLst>
        </pc:cxnChg>
        <pc:cxnChg chg="add mod">
          <ac:chgData name="Yoel Kortick" userId="167978f5-7f40-4909-85d5-d4149554ad4e" providerId="ADAL" clId="{D3FB95A5-F073-41EC-B403-533C8A3F2C61}" dt="2024-01-10T08:38:09.006" v="1335" actId="14100"/>
          <ac:cxnSpMkLst>
            <pc:docMk/>
            <pc:sldMk cId="607608003" sldId="2120"/>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740785397" sldId="2121"/>
        </pc:sldMkLst>
        <pc:spChg chg="mod">
          <ac:chgData name="Yoel Kortick" userId="167978f5-7f40-4909-85d5-d4149554ad4e" providerId="ADAL" clId="{D3FB95A5-F073-41EC-B403-533C8A3F2C61}" dt="2024-01-10T13:02:43.501" v="3377"/>
          <ac:spMkLst>
            <pc:docMk/>
            <pc:sldMk cId="740785397" sldId="2121"/>
            <ac:spMk id="4" creationId="{2490F34D-A7E2-4EA9-8B1A-78371A1F1CD1}"/>
          </ac:spMkLst>
        </pc:spChg>
        <pc:spChg chg="add mod">
          <ac:chgData name="Yoel Kortick" userId="167978f5-7f40-4909-85d5-d4149554ad4e" providerId="ADAL" clId="{D3FB95A5-F073-41EC-B403-533C8A3F2C61}" dt="2024-01-10T08:39:13.067" v="1346" actId="14100"/>
          <ac:spMkLst>
            <pc:docMk/>
            <pc:sldMk cId="740785397" sldId="2121"/>
            <ac:spMk id="6" creationId="{4289607A-69B6-D32C-4A66-968975B70E76}"/>
          </ac:spMkLst>
        </pc:spChg>
        <pc:spChg chg="mod">
          <ac:chgData name="Yoel Kortick" userId="167978f5-7f40-4909-85d5-d4149554ad4e" providerId="ADAL" clId="{D3FB95A5-F073-41EC-B403-533C8A3F2C61}" dt="2024-01-10T08:39:08.256" v="1344" actId="14100"/>
          <ac:spMkLst>
            <pc:docMk/>
            <pc:sldMk cId="740785397" sldId="2121"/>
            <ac:spMk id="9" creationId="{B748BF53-3207-9A8B-E635-82D5283C3EFF}"/>
          </ac:spMkLst>
        </pc:spChg>
        <pc:spChg chg="del">
          <ac:chgData name="Yoel Kortick" userId="167978f5-7f40-4909-85d5-d4149554ad4e" providerId="ADAL" clId="{D3FB95A5-F073-41EC-B403-533C8A3F2C61}" dt="2024-01-10T08:39:16.768" v="1347" actId="478"/>
          <ac:spMkLst>
            <pc:docMk/>
            <pc:sldMk cId="740785397" sldId="2121"/>
            <ac:spMk id="10" creationId="{66A4D961-F99E-C45B-388D-35784F64A894}"/>
          </ac:spMkLst>
        </pc:spChg>
        <pc:spChg chg="del">
          <ac:chgData name="Yoel Kortick" userId="167978f5-7f40-4909-85d5-d4149554ad4e" providerId="ADAL" clId="{D3FB95A5-F073-41EC-B403-533C8A3F2C61}" dt="2024-01-10T08:39:16.768" v="1347" actId="478"/>
          <ac:spMkLst>
            <pc:docMk/>
            <pc:sldMk cId="740785397" sldId="2121"/>
            <ac:spMk id="12" creationId="{0E191937-4C05-0DD0-4C41-7C6475BFBF93}"/>
          </ac:spMkLst>
        </pc:spChg>
        <pc:picChg chg="add mod ord">
          <ac:chgData name="Yoel Kortick" userId="167978f5-7f40-4909-85d5-d4149554ad4e" providerId="ADAL" clId="{D3FB95A5-F073-41EC-B403-533C8A3F2C61}" dt="2024-01-10T08:39:21.413" v="1349" actId="208"/>
          <ac:picMkLst>
            <pc:docMk/>
            <pc:sldMk cId="740785397" sldId="2121"/>
            <ac:picMk id="5" creationId="{224F5E5D-331C-54BA-484D-F233DFCE4BF9}"/>
          </ac:picMkLst>
        </pc:picChg>
        <pc:picChg chg="del">
          <ac:chgData name="Yoel Kortick" userId="167978f5-7f40-4909-85d5-d4149554ad4e" providerId="ADAL" clId="{D3FB95A5-F073-41EC-B403-533C8A3F2C61}" dt="2024-01-10T08:38:36.072" v="1340" actId="478"/>
          <ac:picMkLst>
            <pc:docMk/>
            <pc:sldMk cId="740785397" sldId="2121"/>
            <ac:picMk id="15" creationId="{D4C2B646-95F6-1669-53A2-A2A1A8954BD0}"/>
          </ac:picMkLst>
        </pc:picChg>
        <pc:cxnChg chg="del mod">
          <ac:chgData name="Yoel Kortick" userId="167978f5-7f40-4909-85d5-d4149554ad4e" providerId="ADAL" clId="{D3FB95A5-F073-41EC-B403-533C8A3F2C61}" dt="2024-01-10T08:39:16.768" v="1347" actId="478"/>
          <ac:cxnSpMkLst>
            <pc:docMk/>
            <pc:sldMk cId="740785397" sldId="2121"/>
            <ac:cxnSpMk id="11" creationId="{80417527-563F-E006-DBDB-72C3C15C24C1}"/>
          </ac:cxnSpMkLst>
        </pc:cxnChg>
        <pc:cxnChg chg="del">
          <ac:chgData name="Yoel Kortick" userId="167978f5-7f40-4909-85d5-d4149554ad4e" providerId="ADAL" clId="{D3FB95A5-F073-41EC-B403-533C8A3F2C61}" dt="2024-01-10T08:39:19.478" v="1348" actId="478"/>
          <ac:cxnSpMkLst>
            <pc:docMk/>
            <pc:sldMk cId="740785397" sldId="2121"/>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3673890884" sldId="2122"/>
        </pc:sldMkLst>
        <pc:spChg chg="mod">
          <ac:chgData name="Yoel Kortick" userId="167978f5-7f40-4909-85d5-d4149554ad4e" providerId="ADAL" clId="{D3FB95A5-F073-41EC-B403-533C8A3F2C61}" dt="2024-01-10T13:02:43.501" v="3377"/>
          <ac:spMkLst>
            <pc:docMk/>
            <pc:sldMk cId="3673890884" sldId="2122"/>
            <ac:spMk id="4" creationId="{2490F34D-A7E2-4EA9-8B1A-78371A1F1CD1}"/>
          </ac:spMkLst>
        </pc:spChg>
        <pc:spChg chg="mod">
          <ac:chgData name="Yoel Kortick" userId="167978f5-7f40-4909-85d5-d4149554ad4e" providerId="ADAL" clId="{D3FB95A5-F073-41EC-B403-533C8A3F2C61}" dt="2024-01-10T08:41:26.100" v="1364" actId="1036"/>
          <ac:spMkLst>
            <pc:docMk/>
            <pc:sldMk cId="3673890884" sldId="2122"/>
            <ac:spMk id="6" creationId="{4289607A-69B6-D32C-4A66-968975B70E76}"/>
          </ac:spMkLst>
        </pc:spChg>
        <pc:spChg chg="mod">
          <ac:chgData name="Yoel Kortick" userId="167978f5-7f40-4909-85d5-d4149554ad4e" providerId="ADAL" clId="{D3FB95A5-F073-41EC-B403-533C8A3F2C61}" dt="2024-01-10T08:41:31.280" v="1366" actId="14100"/>
          <ac:spMkLst>
            <pc:docMk/>
            <pc:sldMk cId="3673890884" sldId="2122"/>
            <ac:spMk id="9" creationId="{B748BF53-3207-9A8B-E635-82D5283C3EFF}"/>
          </ac:spMkLst>
        </pc:spChg>
        <pc:picChg chg="del">
          <ac:chgData name="Yoel Kortick" userId="167978f5-7f40-4909-85d5-d4149554ad4e" providerId="ADAL" clId="{D3FB95A5-F073-41EC-B403-533C8A3F2C61}" dt="2024-01-10T08:40:25.518" v="1354" actId="478"/>
          <ac:picMkLst>
            <pc:docMk/>
            <pc:sldMk cId="3673890884" sldId="2122"/>
            <ac:picMk id="5" creationId="{224F5E5D-331C-54BA-484D-F233DFCE4BF9}"/>
          </ac:picMkLst>
        </pc:picChg>
        <pc:picChg chg="add mod ord">
          <ac:chgData name="Yoel Kortick" userId="167978f5-7f40-4909-85d5-d4149554ad4e" providerId="ADAL" clId="{D3FB95A5-F073-41EC-B403-533C8A3F2C61}" dt="2024-01-10T08:41:33.045" v="1367" actId="208"/>
          <ac:picMkLst>
            <pc:docMk/>
            <pc:sldMk cId="3673890884" sldId="2122"/>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3766561588" sldId="2123"/>
        </pc:sldMkLst>
        <pc:spChg chg="mod">
          <ac:chgData name="Yoel Kortick" userId="167978f5-7f40-4909-85d5-d4149554ad4e" providerId="ADAL" clId="{D3FB95A5-F073-41EC-B403-533C8A3F2C61}" dt="2024-01-10T13:02:43.501" v="3377"/>
          <ac:spMkLst>
            <pc:docMk/>
            <pc:sldMk cId="3766561588" sldId="2123"/>
            <ac:spMk id="4" creationId="{2490F34D-A7E2-4EA9-8B1A-78371A1F1CD1}"/>
          </ac:spMkLst>
        </pc:spChg>
        <pc:spChg chg="mod">
          <ac:chgData name="Yoel Kortick" userId="167978f5-7f40-4909-85d5-d4149554ad4e" providerId="ADAL" clId="{D3FB95A5-F073-41EC-B403-533C8A3F2C61}" dt="2024-01-10T08:43:31.445" v="1385" actId="1036"/>
          <ac:spMkLst>
            <pc:docMk/>
            <pc:sldMk cId="3766561588" sldId="2123"/>
            <ac:spMk id="6" creationId="{4289607A-69B6-D32C-4A66-968975B70E76}"/>
          </ac:spMkLst>
        </pc:spChg>
        <pc:spChg chg="add mod">
          <ac:chgData name="Yoel Kortick" userId="167978f5-7f40-4909-85d5-d4149554ad4e" providerId="ADAL" clId="{D3FB95A5-F073-41EC-B403-533C8A3F2C61}" dt="2024-01-10T08:43:42.917" v="1388" actId="14100"/>
          <ac:spMkLst>
            <pc:docMk/>
            <pc:sldMk cId="3766561588" sldId="2123"/>
            <ac:spMk id="8" creationId="{11660C23-1767-A13B-A383-FE8D4861A838}"/>
          </ac:spMkLst>
        </pc:spChg>
        <pc:spChg chg="del">
          <ac:chgData name="Yoel Kortick" userId="167978f5-7f40-4909-85d5-d4149554ad4e" providerId="ADAL" clId="{D3FB95A5-F073-41EC-B403-533C8A3F2C61}" dt="2024-01-10T08:43:40.147" v="1387" actId="478"/>
          <ac:spMkLst>
            <pc:docMk/>
            <pc:sldMk cId="3766561588" sldId="2123"/>
            <ac:spMk id="9" creationId="{B748BF53-3207-9A8B-E635-82D5283C3EFF}"/>
          </ac:spMkLst>
        </pc:spChg>
        <pc:picChg chg="add mod ord">
          <ac:chgData name="Yoel Kortick" userId="167978f5-7f40-4909-85d5-d4149554ad4e" providerId="ADAL" clId="{D3FB95A5-F073-41EC-B403-533C8A3F2C61}" dt="2024-01-10T08:43:26.766" v="1379" actId="208"/>
          <ac:picMkLst>
            <pc:docMk/>
            <pc:sldMk cId="3766561588" sldId="2123"/>
            <ac:picMk id="5" creationId="{6C6553AA-BD4A-FE58-8180-4E766C1A915C}"/>
          </ac:picMkLst>
        </pc:picChg>
        <pc:picChg chg="del">
          <ac:chgData name="Yoel Kortick" userId="167978f5-7f40-4909-85d5-d4149554ad4e" providerId="ADAL" clId="{D3FB95A5-F073-41EC-B403-533C8A3F2C61}" dt="2024-01-10T08:43:20.167" v="1370" actId="478"/>
          <ac:picMkLst>
            <pc:docMk/>
            <pc:sldMk cId="3766561588" sldId="2123"/>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1031596833" sldId="2124"/>
        </pc:sldMkLst>
        <pc:spChg chg="mod">
          <ac:chgData name="Yoel Kortick" userId="167978f5-7f40-4909-85d5-d4149554ad4e" providerId="ADAL" clId="{D3FB95A5-F073-41EC-B403-533C8A3F2C61}" dt="2024-01-10T13:02:43.501" v="3377"/>
          <ac:spMkLst>
            <pc:docMk/>
            <pc:sldMk cId="1031596833" sldId="2124"/>
            <ac:spMk id="4" creationId="{2490F34D-A7E2-4EA9-8B1A-78371A1F1CD1}"/>
          </ac:spMkLst>
        </pc:spChg>
        <pc:spChg chg="mod">
          <ac:chgData name="Yoel Kortick" userId="167978f5-7f40-4909-85d5-d4149554ad4e" providerId="ADAL" clId="{D3FB95A5-F073-41EC-B403-533C8A3F2C61}" dt="2024-01-10T10:04:18.183" v="2003" actId="1037"/>
          <ac:spMkLst>
            <pc:docMk/>
            <pc:sldMk cId="1031596833" sldId="2124"/>
            <ac:spMk id="6" creationId="{4289607A-69B6-D32C-4A66-968975B70E76}"/>
          </ac:spMkLst>
        </pc:spChg>
        <pc:spChg chg="mod">
          <ac:chgData name="Yoel Kortick" userId="167978f5-7f40-4909-85d5-d4149554ad4e" providerId="ADAL" clId="{D3FB95A5-F073-41EC-B403-533C8A3F2C61}" dt="2024-01-10T10:04:28.214" v="2014" actId="1038"/>
          <ac:spMkLst>
            <pc:docMk/>
            <pc:sldMk cId="1031596833" sldId="2124"/>
            <ac:spMk id="8" creationId="{11660C23-1767-A13B-A383-FE8D4861A838}"/>
          </ac:spMkLst>
        </pc:spChg>
        <pc:picChg chg="add mod ord">
          <ac:chgData name="Yoel Kortick" userId="167978f5-7f40-4909-85d5-d4149554ad4e" providerId="ADAL" clId="{D3FB95A5-F073-41EC-B403-533C8A3F2C61}" dt="2024-01-10T10:04:30.357" v="2015" actId="208"/>
          <ac:picMkLst>
            <pc:docMk/>
            <pc:sldMk cId="1031596833" sldId="2124"/>
            <ac:picMk id="5" creationId="{39E7D9F6-09D2-CE1A-BEFA-7904F6ED53F0}"/>
          </ac:picMkLst>
        </pc:picChg>
        <pc:picChg chg="del">
          <ac:chgData name="Yoel Kortick" userId="167978f5-7f40-4909-85d5-d4149554ad4e" providerId="ADAL" clId="{D3FB95A5-F073-41EC-B403-533C8A3F2C61}" dt="2024-01-10T08:45:07.194" v="1392" actId="478"/>
          <ac:picMkLst>
            <pc:docMk/>
            <pc:sldMk cId="1031596833" sldId="2124"/>
            <ac:picMk id="5" creationId="{6C6553AA-BD4A-FE58-8180-4E766C1A915C}"/>
          </ac:picMkLst>
        </pc:picChg>
        <pc:picChg chg="add del mod">
          <ac:chgData name="Yoel Kortick" userId="167978f5-7f40-4909-85d5-d4149554ad4e" providerId="ADAL" clId="{D3FB95A5-F073-41EC-B403-533C8A3F2C61}" dt="2024-01-10T08:45:28.558" v="1399" actId="478"/>
          <ac:picMkLst>
            <pc:docMk/>
            <pc:sldMk cId="1031596833" sldId="2124"/>
            <ac:picMk id="7" creationId="{32478D24-E445-21BD-DAFE-8E92F7EBE505}"/>
          </ac:picMkLst>
        </pc:picChg>
        <pc:picChg chg="add del mod ord">
          <ac:chgData name="Yoel Kortick" userId="167978f5-7f40-4909-85d5-d4149554ad4e" providerId="ADAL" clId="{D3FB95A5-F073-41EC-B403-533C8A3F2C61}" dt="2024-01-10T10:04:06.850" v="1984" actId="478"/>
          <ac:picMkLst>
            <pc:docMk/>
            <pc:sldMk cId="1031596833" sldId="2124"/>
            <ac:picMk id="10" creationId="{F0419FCF-34F0-CC26-3ACF-17444E318A1E}"/>
          </ac:picMkLst>
        </pc:picChg>
      </pc:sldChg>
      <pc:sldChg chg="addSp delSp modSp add mod">
        <pc:chgData name="Yoel Kortick" userId="167978f5-7f40-4909-85d5-d4149554ad4e" providerId="ADAL" clId="{D3FB95A5-F073-41EC-B403-533C8A3F2C61}" dt="2024-01-10T13:02:43.501" v="3377"/>
        <pc:sldMkLst>
          <pc:docMk/>
          <pc:sldMk cId="1437192425" sldId="2125"/>
        </pc:sldMkLst>
        <pc:spChg chg="add mod">
          <ac:chgData name="Yoel Kortick" userId="167978f5-7f40-4909-85d5-d4149554ad4e" providerId="ADAL" clId="{D3FB95A5-F073-41EC-B403-533C8A3F2C61}" dt="2024-01-10T10:02:56.214" v="1977" actId="14100"/>
          <ac:spMkLst>
            <pc:docMk/>
            <pc:sldMk cId="1437192425" sldId="2125"/>
            <ac:spMk id="2" creationId="{125CD875-0DB4-EA56-AF83-1028D08E2737}"/>
          </ac:spMkLst>
        </pc:spChg>
        <pc:spChg chg="mod">
          <ac:chgData name="Yoel Kortick" userId="167978f5-7f40-4909-85d5-d4149554ad4e" providerId="ADAL" clId="{D3FB95A5-F073-41EC-B403-533C8A3F2C61}" dt="2024-01-10T13:02:43.501" v="3377"/>
          <ac:spMkLst>
            <pc:docMk/>
            <pc:sldMk cId="1437192425" sldId="2125"/>
            <ac:spMk id="4" creationId="{2490F34D-A7E2-4EA9-8B1A-78371A1F1CD1}"/>
          </ac:spMkLst>
        </pc:spChg>
        <pc:spChg chg="mod">
          <ac:chgData name="Yoel Kortick" userId="167978f5-7f40-4909-85d5-d4149554ad4e" providerId="ADAL" clId="{D3FB95A5-F073-41EC-B403-533C8A3F2C61}" dt="2024-01-10T08:47:29.627" v="1433" actId="14100"/>
          <ac:spMkLst>
            <pc:docMk/>
            <pc:sldMk cId="1437192425" sldId="2125"/>
            <ac:spMk id="6" creationId="{4289607A-69B6-D32C-4A66-968975B70E76}"/>
          </ac:spMkLst>
        </pc:spChg>
        <pc:spChg chg="add mod">
          <ac:chgData name="Yoel Kortick" userId="167978f5-7f40-4909-85d5-d4149554ad4e" providerId="ADAL" clId="{D3FB95A5-F073-41EC-B403-533C8A3F2C61}" dt="2024-01-10T08:47:51.384" v="1456" actId="208"/>
          <ac:spMkLst>
            <pc:docMk/>
            <pc:sldMk cId="1437192425" sldId="2125"/>
            <ac:spMk id="7" creationId="{B956B3F9-7B25-B411-E55C-773B66DB95C9}"/>
          </ac:spMkLst>
        </pc:spChg>
        <pc:spChg chg="mod">
          <ac:chgData name="Yoel Kortick" userId="167978f5-7f40-4909-85d5-d4149554ad4e" providerId="ADAL" clId="{D3FB95A5-F073-41EC-B403-533C8A3F2C61}" dt="2024-01-10T08:47:34.803" v="1435" actId="14100"/>
          <ac:spMkLst>
            <pc:docMk/>
            <pc:sldMk cId="1437192425" sldId="2125"/>
            <ac:spMk id="8" creationId="{11660C23-1767-A13B-A383-FE8D4861A838}"/>
          </ac:spMkLst>
        </pc:spChg>
        <pc:spChg chg="add mod">
          <ac:chgData name="Yoel Kortick" userId="167978f5-7f40-4909-85d5-d4149554ad4e" providerId="ADAL" clId="{D3FB95A5-F073-41EC-B403-533C8A3F2C61}" dt="2024-01-10T08:48:06.515" v="1475" actId="14100"/>
          <ac:spMkLst>
            <pc:docMk/>
            <pc:sldMk cId="1437192425" sldId="2125"/>
            <ac:spMk id="9" creationId="{CA74EF21-8B41-15AC-2106-E13DAB430421}"/>
          </ac:spMkLst>
        </pc:spChg>
        <pc:picChg chg="add mod ord">
          <ac:chgData name="Yoel Kortick" userId="167978f5-7f40-4909-85d5-d4149554ad4e" providerId="ADAL" clId="{D3FB95A5-F073-41EC-B403-533C8A3F2C61}" dt="2024-01-10T08:48:20.284" v="1478" actId="208"/>
          <ac:picMkLst>
            <pc:docMk/>
            <pc:sldMk cId="1437192425" sldId="2125"/>
            <ac:picMk id="5" creationId="{EF986191-6A60-9E42-91DA-C81B0C4FC816}"/>
          </ac:picMkLst>
        </pc:picChg>
        <pc:picChg chg="del">
          <ac:chgData name="Yoel Kortick" userId="167978f5-7f40-4909-85d5-d4149554ad4e" providerId="ADAL" clId="{D3FB95A5-F073-41EC-B403-533C8A3F2C61}" dt="2024-01-10T08:47:17.419" v="1422" actId="478"/>
          <ac:picMkLst>
            <pc:docMk/>
            <pc:sldMk cId="1437192425" sldId="2125"/>
            <ac:picMk id="10" creationId="{F0419FCF-34F0-CC26-3ACF-17444E318A1E}"/>
          </ac:picMkLst>
        </pc:picChg>
        <pc:cxnChg chg="add">
          <ac:chgData name="Yoel Kortick" userId="167978f5-7f40-4909-85d5-d4149554ad4e" providerId="ADAL" clId="{D3FB95A5-F073-41EC-B403-533C8A3F2C61}" dt="2024-01-10T08:48:12.698" v="1476" actId="11529"/>
          <ac:cxnSpMkLst>
            <pc:docMk/>
            <pc:sldMk cId="1437192425" sldId="2125"/>
            <ac:cxnSpMk id="12" creationId="{4437F83C-ADF7-955F-7FAE-DA8A29572978}"/>
          </ac:cxnSpMkLst>
        </pc:cxnChg>
        <pc:cxnChg chg="add">
          <ac:chgData name="Yoel Kortick" userId="167978f5-7f40-4909-85d5-d4149554ad4e" providerId="ADAL" clId="{D3FB95A5-F073-41EC-B403-533C8A3F2C61}" dt="2024-01-10T08:48:17.762" v="1477" actId="11529"/>
          <ac:cxnSpMkLst>
            <pc:docMk/>
            <pc:sldMk cId="1437192425" sldId="2125"/>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2784933927" sldId="2126"/>
        </pc:sldMkLst>
        <pc:spChg chg="mod">
          <ac:chgData name="Yoel Kortick" userId="167978f5-7f40-4909-85d5-d4149554ad4e" providerId="ADAL" clId="{D3FB95A5-F073-41EC-B403-533C8A3F2C61}" dt="2024-01-10T13:02:43.501" v="3377"/>
          <ac:spMkLst>
            <pc:docMk/>
            <pc:sldMk cId="2784933927" sldId="2126"/>
            <ac:spMk id="4" creationId="{2490F34D-A7E2-4EA9-8B1A-78371A1F1CD1}"/>
          </ac:spMkLst>
        </pc:spChg>
        <pc:spChg chg="mod">
          <ac:chgData name="Yoel Kortick" userId="167978f5-7f40-4909-85d5-d4149554ad4e" providerId="ADAL" clId="{D3FB95A5-F073-41EC-B403-533C8A3F2C61}" dt="2024-01-10T08:50:38.134" v="1565" actId="1036"/>
          <ac:spMkLst>
            <pc:docMk/>
            <pc:sldMk cId="2784933927" sldId="2126"/>
            <ac:spMk id="6" creationId="{4289607A-69B6-D32C-4A66-968975B70E76}"/>
          </ac:spMkLst>
        </pc:spChg>
        <pc:spChg chg="mod">
          <ac:chgData name="Yoel Kortick" userId="167978f5-7f40-4909-85d5-d4149554ad4e" providerId="ADAL" clId="{D3FB95A5-F073-41EC-B403-533C8A3F2C61}" dt="2024-01-10T08:50:45.407" v="1579" actId="20577"/>
          <ac:spMkLst>
            <pc:docMk/>
            <pc:sldMk cId="2784933927" sldId="2126"/>
            <ac:spMk id="7" creationId="{B956B3F9-7B25-B411-E55C-773B66DB95C9}"/>
          </ac:spMkLst>
        </pc:spChg>
        <pc:spChg chg="mod">
          <ac:chgData name="Yoel Kortick" userId="167978f5-7f40-4909-85d5-d4149554ad4e" providerId="ADAL" clId="{D3FB95A5-F073-41EC-B403-533C8A3F2C61}" dt="2024-01-10T08:50:49.660" v="1580" actId="1076"/>
          <ac:spMkLst>
            <pc:docMk/>
            <pc:sldMk cId="2784933927" sldId="2126"/>
            <ac:spMk id="8" creationId="{11660C23-1767-A13B-A383-FE8D4861A838}"/>
          </ac:spMkLst>
        </pc:spChg>
        <pc:picChg chg="del">
          <ac:chgData name="Yoel Kortick" userId="167978f5-7f40-4909-85d5-d4149554ad4e" providerId="ADAL" clId="{D3FB95A5-F073-41EC-B403-533C8A3F2C61}" dt="2024-01-10T08:50:28.269" v="1560" actId="478"/>
          <ac:picMkLst>
            <pc:docMk/>
            <pc:sldMk cId="2784933927" sldId="2126"/>
            <ac:picMk id="5" creationId="{EF986191-6A60-9E42-91DA-C81B0C4FC816}"/>
          </ac:picMkLst>
        </pc:picChg>
        <pc:picChg chg="add mod ord">
          <ac:chgData name="Yoel Kortick" userId="167978f5-7f40-4909-85d5-d4149554ad4e" providerId="ADAL" clId="{D3FB95A5-F073-41EC-B403-533C8A3F2C61}" dt="2024-01-10T08:50:53.458" v="1582" actId="208"/>
          <ac:picMkLst>
            <pc:docMk/>
            <pc:sldMk cId="2784933927" sldId="2126"/>
            <ac:picMk id="10" creationId="{BB4FCA5F-8ED3-1DE0-CDF8-4266E9336387}"/>
          </ac:picMkLst>
        </pc:picChg>
        <pc:cxnChg chg="mod">
          <ac:chgData name="Yoel Kortick" userId="167978f5-7f40-4909-85d5-d4149554ad4e" providerId="ADAL" clId="{D3FB95A5-F073-41EC-B403-533C8A3F2C61}" dt="2024-01-10T08:50:45.306" v="1578" actId="20577"/>
          <ac:cxnSpMkLst>
            <pc:docMk/>
            <pc:sldMk cId="2784933927" sldId="2126"/>
            <ac:cxnSpMk id="12" creationId="{4437F83C-ADF7-955F-7FAE-DA8A29572978}"/>
          </ac:cxnSpMkLst>
        </pc:cxnChg>
        <pc:cxnChg chg="mod">
          <ac:chgData name="Yoel Kortick" userId="167978f5-7f40-4909-85d5-d4149554ad4e" providerId="ADAL" clId="{D3FB95A5-F073-41EC-B403-533C8A3F2C61}" dt="2024-01-10T08:50:51.903" v="1581" actId="14100"/>
          <ac:cxnSpMkLst>
            <pc:docMk/>
            <pc:sldMk cId="2784933927" sldId="2126"/>
            <ac:cxnSpMk id="14" creationId="{61DC54E1-F1EA-FC68-596A-57FC5EA8C63A}"/>
          </ac:cxnSpMkLst>
        </pc:cxnChg>
      </pc:sldChg>
      <pc:sldChg chg="modSp add mod">
        <pc:chgData name="Yoel Kortick" userId="167978f5-7f40-4909-85d5-d4149554ad4e" providerId="ADAL" clId="{D3FB95A5-F073-41EC-B403-533C8A3F2C61}" dt="2024-01-10T08:51:59.507" v="1596" actId="122"/>
        <pc:sldMkLst>
          <pc:docMk/>
          <pc:sldMk cId="3432697478" sldId="2127"/>
        </pc:sldMkLst>
        <pc:spChg chg="mod">
          <ac:chgData name="Yoel Kortick" userId="167978f5-7f40-4909-85d5-d4149554ad4e" providerId="ADAL" clId="{D3FB95A5-F073-41EC-B403-533C8A3F2C61}" dt="2024-01-10T08:51:59.507" v="1596" actId="122"/>
          <ac:spMkLst>
            <pc:docMk/>
            <pc:sldMk cId="3432697478" sldId="2127"/>
            <ac:spMk id="3" creationId="{440E2C51-CB70-4EE1-8E6B-DADCB74DEC44}"/>
          </ac:spMkLst>
        </pc:spChg>
      </pc:sldChg>
      <pc:sldChg chg="modSp add mod">
        <pc:chgData name="Yoel Kortick" userId="167978f5-7f40-4909-85d5-d4149554ad4e" providerId="ADAL" clId="{D3FB95A5-F073-41EC-B403-533C8A3F2C61}" dt="2024-01-10T08:52:12.746" v="1598" actId="20577"/>
        <pc:sldMkLst>
          <pc:docMk/>
          <pc:sldMk cId="3310592508" sldId="2128"/>
        </pc:sldMkLst>
        <pc:spChg chg="mod">
          <ac:chgData name="Yoel Kortick" userId="167978f5-7f40-4909-85d5-d4149554ad4e" providerId="ADAL" clId="{D3FB95A5-F073-41EC-B403-533C8A3F2C61}" dt="2024-01-10T08:52:12.746" v="1598" actId="20577"/>
          <ac:spMkLst>
            <pc:docMk/>
            <pc:sldMk cId="3310592508" sldId="2128"/>
            <ac:spMk id="3" creationId="{440E2C51-CB70-4EE1-8E6B-DADCB74DEC44}"/>
          </ac:spMkLst>
        </pc:spChg>
      </pc:sldChg>
      <pc:sldChg chg="modSp add mod">
        <pc:chgData name="Yoel Kortick" userId="167978f5-7f40-4909-85d5-d4149554ad4e" providerId="ADAL" clId="{D3FB95A5-F073-41EC-B403-533C8A3F2C61}" dt="2024-01-10T08:52:22.117" v="1600" actId="20577"/>
        <pc:sldMkLst>
          <pc:docMk/>
          <pc:sldMk cId="3797550079" sldId="2129"/>
        </pc:sldMkLst>
        <pc:spChg chg="mod">
          <ac:chgData name="Yoel Kortick" userId="167978f5-7f40-4909-85d5-d4149554ad4e" providerId="ADAL" clId="{D3FB95A5-F073-41EC-B403-533C8A3F2C61}" dt="2024-01-10T08:52:22.117" v="1600" actId="20577"/>
          <ac:spMkLst>
            <pc:docMk/>
            <pc:sldMk cId="3797550079" sldId="2129"/>
            <ac:spMk id="3" creationId="{440E2C51-CB70-4EE1-8E6B-DADCB74DEC44}"/>
          </ac:spMkLst>
        </pc:spChg>
      </pc:sldChg>
      <pc:sldChg chg="modSp add mod">
        <pc:chgData name="Yoel Kortick" userId="167978f5-7f40-4909-85d5-d4149554ad4e" providerId="ADAL" clId="{D3FB95A5-F073-41EC-B403-533C8A3F2C61}" dt="2024-01-10T08:52:33.295" v="1602" actId="20577"/>
        <pc:sldMkLst>
          <pc:docMk/>
          <pc:sldMk cId="2853810369" sldId="2130"/>
        </pc:sldMkLst>
        <pc:spChg chg="mod">
          <ac:chgData name="Yoel Kortick" userId="167978f5-7f40-4909-85d5-d4149554ad4e" providerId="ADAL" clId="{D3FB95A5-F073-41EC-B403-533C8A3F2C61}" dt="2024-01-10T08:52:33.295" v="1602" actId="20577"/>
          <ac:spMkLst>
            <pc:docMk/>
            <pc:sldMk cId="2853810369" sldId="2130"/>
            <ac:spMk id="3" creationId="{440E2C51-CB70-4EE1-8E6B-DADCB74DEC44}"/>
          </ac:spMkLst>
        </pc:spChg>
      </pc:sldChg>
      <pc:sldChg chg="addSp delSp modSp add mod">
        <pc:chgData name="Yoel Kortick" userId="167978f5-7f40-4909-85d5-d4149554ad4e" providerId="ADAL" clId="{D3FB95A5-F073-41EC-B403-533C8A3F2C61}" dt="2024-01-10T13:02:43.501" v="3377"/>
        <pc:sldMkLst>
          <pc:docMk/>
          <pc:sldMk cId="566435523" sldId="2131"/>
        </pc:sldMkLst>
        <pc:spChg chg="mod">
          <ac:chgData name="Yoel Kortick" userId="167978f5-7f40-4909-85d5-d4149554ad4e" providerId="ADAL" clId="{D3FB95A5-F073-41EC-B403-533C8A3F2C61}" dt="2024-01-10T08:52:41.489" v="1604" actId="20577"/>
          <ac:spMkLst>
            <pc:docMk/>
            <pc:sldMk cId="566435523" sldId="2131"/>
            <ac:spMk id="3" creationId="{4FC18B40-6547-41EC-8A0E-1C8F40E0A42F}"/>
          </ac:spMkLst>
        </pc:spChg>
        <pc:spChg chg="mod">
          <ac:chgData name="Yoel Kortick" userId="167978f5-7f40-4909-85d5-d4149554ad4e" providerId="ADAL" clId="{D3FB95A5-F073-41EC-B403-533C8A3F2C61}" dt="2024-01-10T13:02:43.501" v="3377"/>
          <ac:spMkLst>
            <pc:docMk/>
            <pc:sldMk cId="566435523" sldId="2131"/>
            <ac:spMk id="4" creationId="{2490F34D-A7E2-4EA9-8B1A-78371A1F1CD1}"/>
          </ac:spMkLst>
        </pc:spChg>
        <pc:spChg chg="mod">
          <ac:chgData name="Yoel Kortick" userId="167978f5-7f40-4909-85d5-d4149554ad4e" providerId="ADAL" clId="{D3FB95A5-F073-41EC-B403-533C8A3F2C61}" dt="2024-01-10T09:22:09.049" v="1674" actId="14100"/>
          <ac:spMkLst>
            <pc:docMk/>
            <pc:sldMk cId="566435523" sldId="2131"/>
            <ac:spMk id="6" creationId="{4289607A-69B6-D32C-4A66-968975B70E76}"/>
          </ac:spMkLst>
        </pc:spChg>
        <pc:spChg chg="del">
          <ac:chgData name="Yoel Kortick" userId="167978f5-7f40-4909-85d5-d4149554ad4e" providerId="ADAL" clId="{D3FB95A5-F073-41EC-B403-533C8A3F2C61}" dt="2024-01-10T09:22:20.205" v="1682" actId="478"/>
          <ac:spMkLst>
            <pc:docMk/>
            <pc:sldMk cId="566435523" sldId="2131"/>
            <ac:spMk id="7" creationId="{B956B3F9-7B25-B411-E55C-773B66DB95C9}"/>
          </ac:spMkLst>
        </pc:spChg>
        <pc:spChg chg="mod">
          <ac:chgData name="Yoel Kortick" userId="167978f5-7f40-4909-85d5-d4149554ad4e" providerId="ADAL" clId="{D3FB95A5-F073-41EC-B403-533C8A3F2C61}" dt="2024-01-10T09:22:12.945" v="1676" actId="14100"/>
          <ac:spMkLst>
            <pc:docMk/>
            <pc:sldMk cId="566435523" sldId="2131"/>
            <ac:spMk id="8" creationId="{11660C23-1767-A13B-A383-FE8D4861A838}"/>
          </ac:spMkLst>
        </pc:spChg>
        <pc:spChg chg="del mod">
          <ac:chgData name="Yoel Kortick" userId="167978f5-7f40-4909-85d5-d4149554ad4e" providerId="ADAL" clId="{D3FB95A5-F073-41EC-B403-533C8A3F2C61}" dt="2024-01-10T09:22:17.919" v="1680" actId="478"/>
          <ac:spMkLst>
            <pc:docMk/>
            <pc:sldMk cId="566435523" sldId="2131"/>
            <ac:spMk id="9" creationId="{CA74EF21-8B41-15AC-2106-E13DAB430421}"/>
          </ac:spMkLst>
        </pc:spChg>
        <pc:picChg chg="add mod ord">
          <ac:chgData name="Yoel Kortick" userId="167978f5-7f40-4909-85d5-d4149554ad4e" providerId="ADAL" clId="{D3FB95A5-F073-41EC-B403-533C8A3F2C61}" dt="2024-01-10T09:22:22.361" v="1683" actId="208"/>
          <ac:picMkLst>
            <pc:docMk/>
            <pc:sldMk cId="566435523" sldId="2131"/>
            <ac:picMk id="5" creationId="{8166D583-DC65-F485-6937-6909968DC7EA}"/>
          </ac:picMkLst>
        </pc:picChg>
        <pc:picChg chg="del">
          <ac:chgData name="Yoel Kortick" userId="167978f5-7f40-4909-85d5-d4149554ad4e" providerId="ADAL" clId="{D3FB95A5-F073-41EC-B403-533C8A3F2C61}" dt="2024-01-10T09:21:56.215" v="1662" actId="478"/>
          <ac:picMkLst>
            <pc:docMk/>
            <pc:sldMk cId="566435523" sldId="2131"/>
            <ac:picMk id="10" creationId="{BB4FCA5F-8ED3-1DE0-CDF8-4266E9336387}"/>
          </ac:picMkLst>
        </pc:picChg>
        <pc:cxnChg chg="del mod">
          <ac:chgData name="Yoel Kortick" userId="167978f5-7f40-4909-85d5-d4149554ad4e" providerId="ADAL" clId="{D3FB95A5-F073-41EC-B403-533C8A3F2C61}" dt="2024-01-10T09:22:19.321" v="1681" actId="478"/>
          <ac:cxnSpMkLst>
            <pc:docMk/>
            <pc:sldMk cId="566435523" sldId="2131"/>
            <ac:cxnSpMk id="12" creationId="{4437F83C-ADF7-955F-7FAE-DA8A29572978}"/>
          </ac:cxnSpMkLst>
        </pc:cxnChg>
        <pc:cxnChg chg="del mod">
          <ac:chgData name="Yoel Kortick" userId="167978f5-7f40-4909-85d5-d4149554ad4e" providerId="ADAL" clId="{D3FB95A5-F073-41EC-B403-533C8A3F2C61}" dt="2024-01-10T09:22:15.164" v="1678" actId="478"/>
          <ac:cxnSpMkLst>
            <pc:docMk/>
            <pc:sldMk cId="566435523" sldId="2131"/>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3762651737" sldId="2132"/>
        </pc:sldMkLst>
        <pc:spChg chg="mod">
          <ac:chgData name="Yoel Kortick" userId="167978f5-7f40-4909-85d5-d4149554ad4e" providerId="ADAL" clId="{D3FB95A5-F073-41EC-B403-533C8A3F2C61}" dt="2024-01-10T13:02:43.501" v="3377"/>
          <ac:spMkLst>
            <pc:docMk/>
            <pc:sldMk cId="3762651737" sldId="2132"/>
            <ac:spMk id="4" creationId="{2490F34D-A7E2-4EA9-8B1A-78371A1F1CD1}"/>
          </ac:spMkLst>
        </pc:spChg>
        <pc:spChg chg="mod">
          <ac:chgData name="Yoel Kortick" userId="167978f5-7f40-4909-85d5-d4149554ad4e" providerId="ADAL" clId="{D3FB95A5-F073-41EC-B403-533C8A3F2C61}" dt="2024-01-10T09:42:25.832" v="1698" actId="14100"/>
          <ac:spMkLst>
            <pc:docMk/>
            <pc:sldMk cId="3762651737" sldId="2132"/>
            <ac:spMk id="6" creationId="{4289607A-69B6-D32C-4A66-968975B70E76}"/>
          </ac:spMkLst>
        </pc:spChg>
        <pc:spChg chg="mod">
          <ac:chgData name="Yoel Kortick" userId="167978f5-7f40-4909-85d5-d4149554ad4e" providerId="ADAL" clId="{D3FB95A5-F073-41EC-B403-533C8A3F2C61}" dt="2024-01-10T09:42:28.620" v="1699" actId="1076"/>
          <ac:spMkLst>
            <pc:docMk/>
            <pc:sldMk cId="3762651737" sldId="2132"/>
            <ac:spMk id="8" creationId="{11660C23-1767-A13B-A383-FE8D4861A838}"/>
          </ac:spMkLst>
        </pc:spChg>
        <pc:picChg chg="del">
          <ac:chgData name="Yoel Kortick" userId="167978f5-7f40-4909-85d5-d4149554ad4e" providerId="ADAL" clId="{D3FB95A5-F073-41EC-B403-533C8A3F2C61}" dt="2024-01-10T09:23:29.073" v="1686" actId="478"/>
          <ac:picMkLst>
            <pc:docMk/>
            <pc:sldMk cId="3762651737" sldId="2132"/>
            <ac:picMk id="5" creationId="{8166D583-DC65-F485-6937-6909968DC7EA}"/>
          </ac:picMkLst>
        </pc:picChg>
        <pc:picChg chg="add mod ord">
          <ac:chgData name="Yoel Kortick" userId="167978f5-7f40-4909-85d5-d4149554ad4e" providerId="ADAL" clId="{D3FB95A5-F073-41EC-B403-533C8A3F2C61}" dt="2024-01-10T09:42:30.294" v="1700" actId="208"/>
          <ac:picMkLst>
            <pc:docMk/>
            <pc:sldMk cId="3762651737" sldId="2132"/>
            <ac:picMk id="5" creationId="{C020F469-4406-7334-D73A-5137934752D6}"/>
          </ac:picMkLst>
        </pc:picChg>
      </pc:sldChg>
      <pc:sldChg chg="addSp delSp modSp add mod">
        <pc:chgData name="Yoel Kortick" userId="167978f5-7f40-4909-85d5-d4149554ad4e" providerId="ADAL" clId="{D3FB95A5-F073-41EC-B403-533C8A3F2C61}" dt="2024-01-10T09:43:23.104" v="1712" actId="208"/>
        <pc:sldMkLst>
          <pc:docMk/>
          <pc:sldMk cId="533723689" sldId="2133"/>
        </pc:sldMkLst>
        <pc:spChg chg="mod">
          <ac:chgData name="Yoel Kortick" userId="167978f5-7f40-4909-85d5-d4149554ad4e" providerId="ADAL" clId="{D3FB95A5-F073-41EC-B403-533C8A3F2C61}" dt="2024-01-10T09:42:50.827" v="1704" actId="20577"/>
          <ac:spMkLst>
            <pc:docMk/>
            <pc:sldMk cId="533723689" sldId="2133"/>
            <ac:spMk id="4" creationId="{2490F34D-A7E2-4EA9-8B1A-78371A1F1CD1}"/>
          </ac:spMkLst>
        </pc:spChg>
        <pc:spChg chg="mod">
          <ac:chgData name="Yoel Kortick" userId="167978f5-7f40-4909-85d5-d4149554ad4e" providerId="ADAL" clId="{D3FB95A5-F073-41EC-B403-533C8A3F2C61}" dt="2024-01-10T09:43:21.285" v="1711" actId="14100"/>
          <ac:spMkLst>
            <pc:docMk/>
            <pc:sldMk cId="533723689" sldId="2133"/>
            <ac:spMk id="6" creationId="{4289607A-69B6-D32C-4A66-968975B70E76}"/>
          </ac:spMkLst>
        </pc:spChg>
        <pc:spChg chg="mod">
          <ac:chgData name="Yoel Kortick" userId="167978f5-7f40-4909-85d5-d4149554ad4e" providerId="ADAL" clId="{D3FB95A5-F073-41EC-B403-533C8A3F2C61}" dt="2024-01-10T09:43:14.823" v="1708" actId="14100"/>
          <ac:spMkLst>
            <pc:docMk/>
            <pc:sldMk cId="533723689" sldId="2133"/>
            <ac:spMk id="8" creationId="{11660C23-1767-A13B-A383-FE8D4861A838}"/>
          </ac:spMkLst>
        </pc:spChg>
        <pc:picChg chg="del">
          <ac:chgData name="Yoel Kortick" userId="167978f5-7f40-4909-85d5-d4149554ad4e" providerId="ADAL" clId="{D3FB95A5-F073-41EC-B403-533C8A3F2C61}" dt="2024-01-10T09:43:09.043" v="1705" actId="478"/>
          <ac:picMkLst>
            <pc:docMk/>
            <pc:sldMk cId="533723689" sldId="2133"/>
            <ac:picMk id="5" creationId="{C020F469-4406-7334-D73A-5137934752D6}"/>
          </ac:picMkLst>
        </pc:picChg>
        <pc:picChg chg="add mod ord">
          <ac:chgData name="Yoel Kortick" userId="167978f5-7f40-4909-85d5-d4149554ad4e" providerId="ADAL" clId="{D3FB95A5-F073-41EC-B403-533C8A3F2C61}" dt="2024-01-10T09:43:23.104" v="1712" actId="208"/>
          <ac:picMkLst>
            <pc:docMk/>
            <pc:sldMk cId="533723689" sldId="2133"/>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1907552900" sldId="2134"/>
        </pc:sldMkLst>
        <pc:spChg chg="mod">
          <ac:chgData name="Yoel Kortick" userId="167978f5-7f40-4909-85d5-d4149554ad4e" providerId="ADAL" clId="{D3FB95A5-F073-41EC-B403-533C8A3F2C61}" dt="2024-01-10T13:02:43.501" v="3377"/>
          <ac:spMkLst>
            <pc:docMk/>
            <pc:sldMk cId="1907552900" sldId="2134"/>
            <ac:spMk id="4" creationId="{2490F34D-A7E2-4EA9-8B1A-78371A1F1CD1}"/>
          </ac:spMkLst>
        </pc:spChg>
        <pc:spChg chg="mod">
          <ac:chgData name="Yoel Kortick" userId="167978f5-7f40-4909-85d5-d4149554ad4e" providerId="ADAL" clId="{D3FB95A5-F073-41EC-B403-533C8A3F2C61}" dt="2024-01-10T09:44:13.833" v="1719" actId="1076"/>
          <ac:spMkLst>
            <pc:docMk/>
            <pc:sldMk cId="1907552900" sldId="2134"/>
            <ac:spMk id="6" creationId="{4289607A-69B6-D32C-4A66-968975B70E76}"/>
          </ac:spMkLst>
        </pc:spChg>
        <pc:spChg chg="mod">
          <ac:chgData name="Yoel Kortick" userId="167978f5-7f40-4909-85d5-d4149554ad4e" providerId="ADAL" clId="{D3FB95A5-F073-41EC-B403-533C8A3F2C61}" dt="2024-01-10T09:44:20.436" v="1722" actId="14100"/>
          <ac:spMkLst>
            <pc:docMk/>
            <pc:sldMk cId="1907552900" sldId="2134"/>
            <ac:spMk id="8" creationId="{11660C23-1767-A13B-A383-FE8D4861A838}"/>
          </ac:spMkLst>
        </pc:spChg>
        <pc:picChg chg="add mod ord">
          <ac:chgData name="Yoel Kortick" userId="167978f5-7f40-4909-85d5-d4149554ad4e" providerId="ADAL" clId="{D3FB95A5-F073-41EC-B403-533C8A3F2C61}" dt="2024-01-10T09:44:07.725" v="1718" actId="167"/>
          <ac:picMkLst>
            <pc:docMk/>
            <pc:sldMk cId="1907552900" sldId="2134"/>
            <ac:picMk id="5" creationId="{B942922C-D9D7-F91E-17E3-94082BC8F3DF}"/>
          </ac:picMkLst>
        </pc:picChg>
        <pc:picChg chg="del">
          <ac:chgData name="Yoel Kortick" userId="167978f5-7f40-4909-85d5-d4149554ad4e" providerId="ADAL" clId="{D3FB95A5-F073-41EC-B403-533C8A3F2C61}" dt="2024-01-10T09:43:41.253" v="1714" actId="478"/>
          <ac:picMkLst>
            <pc:docMk/>
            <pc:sldMk cId="1907552900" sldId="2134"/>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3241329519" sldId="2135"/>
        </pc:sldMkLst>
        <pc:spChg chg="mod">
          <ac:chgData name="Yoel Kortick" userId="167978f5-7f40-4909-85d5-d4149554ad4e" providerId="ADAL" clId="{D3FB95A5-F073-41EC-B403-533C8A3F2C61}" dt="2024-01-10T13:02:43.501" v="3377"/>
          <ac:spMkLst>
            <pc:docMk/>
            <pc:sldMk cId="3241329519" sldId="2135"/>
            <ac:spMk id="4" creationId="{2490F34D-A7E2-4EA9-8B1A-78371A1F1CD1}"/>
          </ac:spMkLst>
        </pc:spChg>
        <pc:spChg chg="mod">
          <ac:chgData name="Yoel Kortick" userId="167978f5-7f40-4909-85d5-d4149554ad4e" providerId="ADAL" clId="{D3FB95A5-F073-41EC-B403-533C8A3F2C61}" dt="2024-01-10T09:46:06.317" v="1750" actId="1037"/>
          <ac:spMkLst>
            <pc:docMk/>
            <pc:sldMk cId="3241329519" sldId="2135"/>
            <ac:spMk id="6" creationId="{4289607A-69B6-D32C-4A66-968975B70E76}"/>
          </ac:spMkLst>
        </pc:spChg>
        <pc:spChg chg="mod">
          <ac:chgData name="Yoel Kortick" userId="167978f5-7f40-4909-85d5-d4149554ad4e" providerId="ADAL" clId="{D3FB95A5-F073-41EC-B403-533C8A3F2C61}" dt="2024-01-10T09:46:11.183" v="1766" actId="1038"/>
          <ac:spMkLst>
            <pc:docMk/>
            <pc:sldMk cId="3241329519" sldId="2135"/>
            <ac:spMk id="8" creationId="{11660C23-1767-A13B-A383-FE8D4861A838}"/>
          </ac:spMkLst>
        </pc:spChg>
        <pc:picChg chg="del">
          <ac:chgData name="Yoel Kortick" userId="167978f5-7f40-4909-85d5-d4149554ad4e" providerId="ADAL" clId="{D3FB95A5-F073-41EC-B403-533C8A3F2C61}" dt="2024-01-10T09:45:51.360" v="1725" actId="478"/>
          <ac:picMkLst>
            <pc:docMk/>
            <pc:sldMk cId="3241329519" sldId="2135"/>
            <ac:picMk id="5" creationId="{B942922C-D9D7-F91E-17E3-94082BC8F3DF}"/>
          </ac:picMkLst>
        </pc:picChg>
        <pc:picChg chg="add mod ord">
          <ac:chgData name="Yoel Kortick" userId="167978f5-7f40-4909-85d5-d4149554ad4e" providerId="ADAL" clId="{D3FB95A5-F073-41EC-B403-533C8A3F2C61}" dt="2024-01-10T09:46:13.782" v="1767" actId="208"/>
          <ac:picMkLst>
            <pc:docMk/>
            <pc:sldMk cId="3241329519" sldId="2135"/>
            <ac:picMk id="7" creationId="{53A6624A-262F-E8F4-E54E-798ECBF1222D}"/>
          </ac:picMkLst>
        </pc:picChg>
      </pc:sldChg>
      <pc:sldChg chg="addSp delSp modSp add mod">
        <pc:chgData name="Yoel Kortick" userId="167978f5-7f40-4909-85d5-d4149554ad4e" providerId="ADAL" clId="{D3FB95A5-F073-41EC-B403-533C8A3F2C61}" dt="2024-01-10T13:02:43.501" v="3377"/>
        <pc:sldMkLst>
          <pc:docMk/>
          <pc:sldMk cId="1577699699" sldId="2136"/>
        </pc:sldMkLst>
        <pc:spChg chg="mod">
          <ac:chgData name="Yoel Kortick" userId="167978f5-7f40-4909-85d5-d4149554ad4e" providerId="ADAL" clId="{D3FB95A5-F073-41EC-B403-533C8A3F2C61}" dt="2024-01-10T13:02:43.501" v="3377"/>
          <ac:spMkLst>
            <pc:docMk/>
            <pc:sldMk cId="1577699699" sldId="2136"/>
            <ac:spMk id="4" creationId="{2490F34D-A7E2-4EA9-8B1A-78371A1F1CD1}"/>
          </ac:spMkLst>
        </pc:spChg>
        <pc:spChg chg="mod">
          <ac:chgData name="Yoel Kortick" userId="167978f5-7f40-4909-85d5-d4149554ad4e" providerId="ADAL" clId="{D3FB95A5-F073-41EC-B403-533C8A3F2C61}" dt="2024-01-10T09:47:13.613" v="1784" actId="1076"/>
          <ac:spMkLst>
            <pc:docMk/>
            <pc:sldMk cId="1577699699" sldId="2136"/>
            <ac:spMk id="6" creationId="{4289607A-69B6-D32C-4A66-968975B70E76}"/>
          </ac:spMkLst>
        </pc:spChg>
        <pc:spChg chg="mod">
          <ac:chgData name="Yoel Kortick" userId="167978f5-7f40-4909-85d5-d4149554ad4e" providerId="ADAL" clId="{D3FB95A5-F073-41EC-B403-533C8A3F2C61}" dt="2024-01-10T09:47:18.495" v="1786" actId="14100"/>
          <ac:spMkLst>
            <pc:docMk/>
            <pc:sldMk cId="1577699699" sldId="2136"/>
            <ac:spMk id="8" creationId="{11660C23-1767-A13B-A383-FE8D4861A838}"/>
          </ac:spMkLst>
        </pc:spChg>
        <pc:picChg chg="add mod ord">
          <ac:chgData name="Yoel Kortick" userId="167978f5-7f40-4909-85d5-d4149554ad4e" providerId="ADAL" clId="{D3FB95A5-F073-41EC-B403-533C8A3F2C61}" dt="2024-01-10T09:47:20.660" v="1787" actId="208"/>
          <ac:picMkLst>
            <pc:docMk/>
            <pc:sldMk cId="1577699699" sldId="2136"/>
            <ac:picMk id="5" creationId="{4E3E4B59-A52D-7C5D-5AA8-E02F4D177884}"/>
          </ac:picMkLst>
        </pc:picChg>
        <pc:picChg chg="del">
          <ac:chgData name="Yoel Kortick" userId="167978f5-7f40-4909-85d5-d4149554ad4e" providerId="ADAL" clId="{D3FB95A5-F073-41EC-B403-533C8A3F2C61}" dt="2024-01-10T09:47:02.786" v="1770" actId="478"/>
          <ac:picMkLst>
            <pc:docMk/>
            <pc:sldMk cId="1577699699" sldId="2136"/>
            <ac:picMk id="7" creationId="{53A6624A-262F-E8F4-E54E-798ECBF1222D}"/>
          </ac:picMkLst>
        </pc:picChg>
      </pc:sldChg>
      <pc:sldChg chg="delSp modSp add mod">
        <pc:chgData name="Yoel Kortick" userId="167978f5-7f40-4909-85d5-d4149554ad4e" providerId="ADAL" clId="{D3FB95A5-F073-41EC-B403-533C8A3F2C61}" dt="2024-01-10T09:49:45.890" v="1939" actId="14100"/>
        <pc:sldMkLst>
          <pc:docMk/>
          <pc:sldMk cId="3799968558" sldId="2137"/>
        </pc:sldMkLst>
        <pc:spChg chg="mod">
          <ac:chgData name="Yoel Kortick" userId="167978f5-7f40-4909-85d5-d4149554ad4e" providerId="ADAL" clId="{D3FB95A5-F073-41EC-B403-533C8A3F2C61}" dt="2024-01-10T09:49:45.890" v="1939" actId="14100"/>
          <ac:spMkLst>
            <pc:docMk/>
            <pc:sldMk cId="3799968558" sldId="2137"/>
            <ac:spMk id="4" creationId="{2490F34D-A7E2-4EA9-8B1A-78371A1F1CD1}"/>
          </ac:spMkLst>
        </pc:spChg>
        <pc:spChg chg="del">
          <ac:chgData name="Yoel Kortick" userId="167978f5-7f40-4909-85d5-d4149554ad4e" providerId="ADAL" clId="{D3FB95A5-F073-41EC-B403-533C8A3F2C61}" dt="2024-01-10T09:48:52.038" v="1790" actId="478"/>
          <ac:spMkLst>
            <pc:docMk/>
            <pc:sldMk cId="3799968558" sldId="2137"/>
            <ac:spMk id="6" creationId="{4289607A-69B6-D32C-4A66-968975B70E76}"/>
          </ac:spMkLst>
        </pc:spChg>
        <pc:spChg chg="del">
          <ac:chgData name="Yoel Kortick" userId="167978f5-7f40-4909-85d5-d4149554ad4e" providerId="ADAL" clId="{D3FB95A5-F073-41EC-B403-533C8A3F2C61}" dt="2024-01-10T09:48:52.038" v="1790" actId="478"/>
          <ac:spMkLst>
            <pc:docMk/>
            <pc:sldMk cId="3799968558" sldId="2137"/>
            <ac:spMk id="8" creationId="{11660C23-1767-A13B-A383-FE8D4861A838}"/>
          </ac:spMkLst>
        </pc:spChg>
        <pc:picChg chg="del">
          <ac:chgData name="Yoel Kortick" userId="167978f5-7f40-4909-85d5-d4149554ad4e" providerId="ADAL" clId="{D3FB95A5-F073-41EC-B403-533C8A3F2C61}" dt="2024-01-10T09:48:50.359" v="1789" actId="478"/>
          <ac:picMkLst>
            <pc:docMk/>
            <pc:sldMk cId="3799968558" sldId="2137"/>
            <ac:picMk id="5" creationId="{4E3E4B59-A52D-7C5D-5AA8-E02F4D177884}"/>
          </ac:picMkLst>
        </pc:picChg>
      </pc:sldChg>
      <pc:sldChg chg="modSp add mod">
        <pc:chgData name="Yoel Kortick" userId="167978f5-7f40-4909-85d5-d4149554ad4e" providerId="ADAL" clId="{D3FB95A5-F073-41EC-B403-533C8A3F2C61}" dt="2024-01-10T12:22:35.827" v="2715" actId="20577"/>
        <pc:sldMkLst>
          <pc:docMk/>
          <pc:sldMk cId="2353417460" sldId="2138"/>
        </pc:sldMkLst>
        <pc:spChg chg="mod">
          <ac:chgData name="Yoel Kortick" userId="167978f5-7f40-4909-85d5-d4149554ad4e" providerId="ADAL" clId="{D3FB95A5-F073-41EC-B403-533C8A3F2C61}" dt="2024-01-10T12:22:35.827" v="2715" actId="20577"/>
          <ac:spMkLst>
            <pc:docMk/>
            <pc:sldMk cId="2353417460" sldId="2138"/>
            <ac:spMk id="4" creationId="{2490F34D-A7E2-4EA9-8B1A-78371A1F1CD1}"/>
          </ac:spMkLst>
        </pc:spChg>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pChg chg="mod">
          <ac:chgData name="Yoel Kortick" userId="167978f5-7f40-4909-85d5-d4149554ad4e" providerId="ADAL" clId="{D3FB95A5-F073-41EC-B403-533C8A3F2C61}" dt="2024-01-10T13:02:43.501" v="3377"/>
          <ac:spMkLst>
            <pc:docMk/>
            <pc:sldMk cId="1491870238" sldId="2141"/>
            <ac:spMk id="4" creationId="{2490F34D-A7E2-4EA9-8B1A-78371A1F1CD1}"/>
          </ac:spMkLst>
        </pc:spChg>
        <pc:spChg chg="del">
          <ac:chgData name="Yoel Kortick" userId="167978f5-7f40-4909-85d5-d4149554ad4e" providerId="ADAL" clId="{D3FB95A5-F073-41EC-B403-533C8A3F2C61}" dt="2024-01-10T09:51:35.099" v="1947" actId="478"/>
          <ac:spMkLst>
            <pc:docMk/>
            <pc:sldMk cId="1491870238" sldId="2141"/>
            <ac:spMk id="7" creationId="{3C48156F-E2EB-3F76-4536-492FA4E8ABB4}"/>
          </ac:spMkLst>
        </pc:spChg>
        <pc:spChg chg="del">
          <ac:chgData name="Yoel Kortick" userId="167978f5-7f40-4909-85d5-d4149554ad4e" providerId="ADAL" clId="{D3FB95A5-F073-41EC-B403-533C8A3F2C61}" dt="2024-01-10T09:51:35.099" v="1947" actId="478"/>
          <ac:spMkLst>
            <pc:docMk/>
            <pc:sldMk cId="1491870238" sldId="2141"/>
            <ac:spMk id="9" creationId="{27BE46B2-C05B-3E40-9F78-326F90330213}"/>
          </ac:spMkLst>
        </pc:spChg>
        <pc:spChg chg="del">
          <ac:chgData name="Yoel Kortick" userId="167978f5-7f40-4909-85d5-d4149554ad4e" providerId="ADAL" clId="{D3FB95A5-F073-41EC-B403-533C8A3F2C61}" dt="2024-01-10T09:51:35.099" v="1947" actId="478"/>
          <ac:spMkLst>
            <pc:docMk/>
            <pc:sldMk cId="1491870238" sldId="2141"/>
            <ac:spMk id="10" creationId="{81A238E0-4F7A-476B-9AFA-5592082E1EF5}"/>
          </ac:spMkLst>
        </pc:spChg>
        <pc:spChg chg="del">
          <ac:chgData name="Yoel Kortick" userId="167978f5-7f40-4909-85d5-d4149554ad4e" providerId="ADAL" clId="{D3FB95A5-F073-41EC-B403-533C8A3F2C61}" dt="2024-01-10T09:51:35.099" v="1947" actId="478"/>
          <ac:spMkLst>
            <pc:docMk/>
            <pc:sldMk cId="1491870238" sldId="2141"/>
            <ac:spMk id="13" creationId="{CF6D1443-8522-EE6D-6E0F-1D40C4F561C2}"/>
          </ac:spMkLst>
        </pc:spChg>
        <pc:spChg chg="del">
          <ac:chgData name="Yoel Kortick" userId="167978f5-7f40-4909-85d5-d4149554ad4e" providerId="ADAL" clId="{D3FB95A5-F073-41EC-B403-533C8A3F2C61}" dt="2024-01-10T09:51:35.099" v="1947" actId="478"/>
          <ac:spMkLst>
            <pc:docMk/>
            <pc:sldMk cId="1491870238" sldId="2141"/>
            <ac:spMk id="15" creationId="{AB2538CA-4DF1-DB19-E67D-1EE008D34349}"/>
          </ac:spMkLst>
        </pc:spChg>
        <pc:spChg chg="add">
          <ac:chgData name="Yoel Kortick" userId="167978f5-7f40-4909-85d5-d4149554ad4e" providerId="ADAL" clId="{D3FB95A5-F073-41EC-B403-533C8A3F2C61}" dt="2024-01-10T09:57:26.892" v="1969" actId="11529"/>
          <ac:spMkLst>
            <pc:docMk/>
            <pc:sldMk cId="1491870238" sldId="2141"/>
            <ac:spMk id="16" creationId="{2D20114C-E3EB-4582-9C32-8F148A245517}"/>
          </ac:spMkLst>
        </pc:spChg>
        <pc:spChg chg="add">
          <ac:chgData name="Yoel Kortick" userId="167978f5-7f40-4909-85d5-d4149554ad4e" providerId="ADAL" clId="{D3FB95A5-F073-41EC-B403-533C8A3F2C61}" dt="2024-01-10T09:57:33.522" v="1970" actId="11529"/>
          <ac:spMkLst>
            <pc:docMk/>
            <pc:sldMk cId="1491870238" sldId="2141"/>
            <ac:spMk id="17" creationId="{6529C7FE-7116-9D2B-EEC5-C79316F4A05E}"/>
          </ac:spMkLst>
        </pc:spChg>
        <pc:spChg chg="add">
          <ac:chgData name="Yoel Kortick" userId="167978f5-7f40-4909-85d5-d4149554ad4e" providerId="ADAL" clId="{D3FB95A5-F073-41EC-B403-533C8A3F2C61}" dt="2024-01-10T09:57:37.932" v="1971" actId="11529"/>
          <ac:spMkLst>
            <pc:docMk/>
            <pc:sldMk cId="1491870238" sldId="2141"/>
            <ac:spMk id="18" creationId="{383D0985-A87C-0732-6C6A-FF704B9DEA8D}"/>
          </ac:spMkLst>
        </pc:spChg>
        <pc:picChg chg="add del mod">
          <ac:chgData name="Yoel Kortick" userId="167978f5-7f40-4909-85d5-d4149554ad4e" providerId="ADAL" clId="{D3FB95A5-F073-41EC-B403-533C8A3F2C61}" dt="2024-01-10T09:57:11.032" v="1963" actId="478"/>
          <ac:picMkLst>
            <pc:docMk/>
            <pc:sldMk cId="1491870238" sldId="2141"/>
            <ac:picMk id="5" creationId="{ADD1BF15-407E-36D0-147B-0204E1A7FD3B}"/>
          </ac:picMkLst>
        </pc:picChg>
        <pc:picChg chg="del">
          <ac:chgData name="Yoel Kortick" userId="167978f5-7f40-4909-85d5-d4149554ad4e" providerId="ADAL" clId="{D3FB95A5-F073-41EC-B403-533C8A3F2C61}" dt="2024-01-10T09:51:33.115" v="1946" actId="478"/>
          <ac:picMkLst>
            <pc:docMk/>
            <pc:sldMk cId="1491870238" sldId="2141"/>
            <ac:picMk id="6" creationId="{55E2391A-F254-655B-1831-4E88345BDAF4}"/>
          </ac:picMkLst>
        </pc:picChg>
        <pc:picChg chg="add mod">
          <ac:chgData name="Yoel Kortick" userId="167978f5-7f40-4909-85d5-d4149554ad4e" providerId="ADAL" clId="{D3FB95A5-F073-41EC-B403-533C8A3F2C61}" dt="2024-01-10T09:57:18.060" v="1968" actId="208"/>
          <ac:picMkLst>
            <pc:docMk/>
            <pc:sldMk cId="1491870238" sldId="2141"/>
            <ac:picMk id="11" creationId="{5A6DADA7-9E03-2B63-D44E-D202711B4D07}"/>
          </ac:picMkLst>
        </pc:picChg>
        <pc:cxnChg chg="del">
          <ac:chgData name="Yoel Kortick" userId="167978f5-7f40-4909-85d5-d4149554ad4e" providerId="ADAL" clId="{D3FB95A5-F073-41EC-B403-533C8A3F2C61}" dt="2024-01-10T09:51:35.099" v="1947" actId="478"/>
          <ac:cxnSpMkLst>
            <pc:docMk/>
            <pc:sldMk cId="1491870238" sldId="2141"/>
            <ac:cxnSpMk id="12" creationId="{9406820C-9300-2021-44A8-F3961C5B2EED}"/>
          </ac:cxnSpMkLst>
        </pc:cxnChg>
        <pc:cxnChg chg="del mod">
          <ac:chgData name="Yoel Kortick" userId="167978f5-7f40-4909-85d5-d4149554ad4e" providerId="ADAL" clId="{D3FB95A5-F073-41EC-B403-533C8A3F2C61}" dt="2024-01-10T09:51:35.099" v="1947" actId="478"/>
          <ac:cxnSpMkLst>
            <pc:docMk/>
            <pc:sldMk cId="1491870238" sldId="2141"/>
            <ac:cxnSpMk id="14" creationId="{442282D6-2EDA-56AA-52D7-6F3B4820F08D}"/>
          </ac:cxnSpMkLst>
        </pc:cxnChg>
      </pc:sldChg>
      <pc:sldChg chg="modSp add mod">
        <pc:chgData name="Yoel Kortick" userId="167978f5-7f40-4909-85d5-d4149554ad4e" providerId="ADAL" clId="{D3FB95A5-F073-41EC-B403-533C8A3F2C61}" dt="2024-01-10T13:02:43.501" v="3377"/>
        <pc:sldMkLst>
          <pc:docMk/>
          <pc:sldMk cId="702130563" sldId="2142"/>
        </pc:sldMkLst>
        <pc:spChg chg="mod">
          <ac:chgData name="Yoel Kortick" userId="167978f5-7f40-4909-85d5-d4149554ad4e" providerId="ADAL" clId="{D3FB95A5-F073-41EC-B403-533C8A3F2C61}" dt="2024-01-10T13:02:43.501" v="3377"/>
          <ac:spMkLst>
            <pc:docMk/>
            <pc:sldMk cId="702130563" sldId="2142"/>
            <ac:spMk id="10" creationId="{19E9D55E-0049-4072-9DC2-48193A586191}"/>
          </ac:spMkLst>
        </pc:spChg>
      </pc:sldChg>
      <pc:sldChg chg="modSp add del mod">
        <pc:chgData name="Yoel Kortick" userId="167978f5-7f40-4909-85d5-d4149554ad4e" providerId="ADAL" clId="{D3FB95A5-F073-41EC-B403-533C8A3F2C61}" dt="2024-01-10T11:24:03.366" v="2161" actId="47"/>
        <pc:sldMkLst>
          <pc:docMk/>
          <pc:sldMk cId="3877796889" sldId="2143"/>
        </pc:sldMkLst>
        <pc:spChg chg="mod">
          <ac:chgData name="Yoel Kortick" userId="167978f5-7f40-4909-85d5-d4149554ad4e" providerId="ADAL" clId="{D3FB95A5-F073-41EC-B403-533C8A3F2C61}" dt="2024-01-10T11:22:09.561" v="2090" actId="404"/>
          <ac:spMkLst>
            <pc:docMk/>
            <pc:sldMk cId="3877796889" sldId="2143"/>
            <ac:spMk id="10" creationId="{19E9D55E-0049-4072-9DC2-48193A586191}"/>
          </ac:spMkLst>
        </pc:spChg>
      </pc:sldChg>
      <pc:sldChg chg="modSp add del mod">
        <pc:chgData name="Yoel Kortick" userId="167978f5-7f40-4909-85d5-d4149554ad4e" providerId="ADAL" clId="{D3FB95A5-F073-41EC-B403-533C8A3F2C61}" dt="2024-01-10T11:23:27.277" v="2160" actId="47"/>
        <pc:sldMkLst>
          <pc:docMk/>
          <pc:sldMk cId="1589045183" sldId="2144"/>
        </pc:sldMkLst>
        <pc:spChg chg="mod">
          <ac:chgData name="Yoel Kortick" userId="167978f5-7f40-4909-85d5-d4149554ad4e" providerId="ADAL" clId="{D3FB95A5-F073-41EC-B403-533C8A3F2C61}" dt="2024-01-10T11:21:06.815" v="2084" actId="20577"/>
          <ac:spMkLst>
            <pc:docMk/>
            <pc:sldMk cId="1589045183" sldId="2144"/>
            <ac:spMk id="10" creationId="{19E9D55E-0049-4072-9DC2-48193A586191}"/>
          </ac:spMkLst>
        </pc:spChg>
      </pc:sldChg>
      <pc:sldChg chg="modSp add ord">
        <pc:chgData name="Yoel Kortick" userId="167978f5-7f40-4909-85d5-d4149554ad4e" providerId="ADAL" clId="{D3FB95A5-F073-41EC-B403-533C8A3F2C61}" dt="2024-01-10T13:02:43.501" v="3377"/>
        <pc:sldMkLst>
          <pc:docMk/>
          <pc:sldMk cId="3898796667" sldId="2145"/>
        </pc:sldMkLst>
        <pc:spChg chg="mod">
          <ac:chgData name="Yoel Kortick" userId="167978f5-7f40-4909-85d5-d4149554ad4e" providerId="ADAL" clId="{D3FB95A5-F073-41EC-B403-533C8A3F2C61}" dt="2024-01-10T13:02:43.501" v="3377"/>
          <ac:spMkLst>
            <pc:docMk/>
            <pc:sldMk cId="3898796667" sldId="2145"/>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3301361546" sldId="2146"/>
        </pc:sldMkLst>
        <pc:spChg chg="mod">
          <ac:chgData name="Yoel Kortick" userId="167978f5-7f40-4909-85d5-d4149554ad4e" providerId="ADAL" clId="{D3FB95A5-F073-41EC-B403-533C8A3F2C61}" dt="2024-01-10T13:02:43.501" v="3377"/>
          <ac:spMkLst>
            <pc:docMk/>
            <pc:sldMk cId="3301361546" sldId="2146"/>
            <ac:spMk id="10" creationId="{19E9D55E-0049-4072-9DC2-48193A586191}"/>
          </ac:spMkLst>
        </pc:spChg>
      </pc:sldChg>
      <pc:sldChg chg="addSp modSp add mod">
        <pc:chgData name="Yoel Kortick" userId="167978f5-7f40-4909-85d5-d4149554ad4e" providerId="ADAL" clId="{D3FB95A5-F073-41EC-B403-533C8A3F2C61}" dt="2024-01-10T12:14:51.429" v="2396" actId="14100"/>
        <pc:sldMkLst>
          <pc:docMk/>
          <pc:sldMk cId="1455046820" sldId="2147"/>
        </pc:sldMkLst>
        <pc:spChg chg="add">
          <ac:chgData name="Yoel Kortick" userId="167978f5-7f40-4909-85d5-d4149554ad4e" providerId="ADAL" clId="{D3FB95A5-F073-41EC-B403-533C8A3F2C61}" dt="2024-01-10T12:01:33.590" v="2198" actId="11529"/>
          <ac:spMkLst>
            <pc:docMk/>
            <pc:sldMk cId="1455046820" sldId="2147"/>
            <ac:spMk id="5" creationId="{F44451CC-8DA8-10E5-DFD5-E38A2AE94F03}"/>
          </ac:spMkLst>
        </pc:spChg>
        <pc:spChg chg="add mod">
          <ac:chgData name="Yoel Kortick" userId="167978f5-7f40-4909-85d5-d4149554ad4e" providerId="ADAL" clId="{D3FB95A5-F073-41EC-B403-533C8A3F2C61}" dt="2024-01-10T12:14:51.429" v="2396" actId="14100"/>
          <ac:spMkLst>
            <pc:docMk/>
            <pc:sldMk cId="1455046820" sldId="2147"/>
            <ac:spMk id="6" creationId="{F41843EB-B5F1-89E4-AC9F-C259822607B9}"/>
          </ac:spMkLst>
        </pc:spChg>
        <pc:spChg chg="mod">
          <ac:chgData name="Yoel Kortick" userId="167978f5-7f40-4909-85d5-d4149554ad4e" providerId="ADAL" clId="{D3FB95A5-F073-41EC-B403-533C8A3F2C61}" dt="2024-01-10T12:03:32.646" v="2199" actId="113"/>
          <ac:spMkLst>
            <pc:docMk/>
            <pc:sldMk cId="1455046820" sldId="2147"/>
            <ac:spMk id="10" creationId="{19E9D55E-0049-4072-9DC2-48193A586191}"/>
          </ac:spMkLst>
        </pc:spChg>
        <pc:picChg chg="add mod">
          <ac:chgData name="Yoel Kortick" userId="167978f5-7f40-4909-85d5-d4149554ad4e" providerId="ADAL" clId="{D3FB95A5-F073-41EC-B403-533C8A3F2C61}" dt="2024-01-10T12:14:46.834" v="2394" actId="1076"/>
          <ac:picMkLst>
            <pc:docMk/>
            <pc:sldMk cId="1455046820" sldId="2147"/>
            <ac:picMk id="4" creationId="{19916FA3-693A-68B3-6876-832ECC6CFAEB}"/>
          </ac:picMkLst>
        </pc:picChg>
      </pc:sldChg>
      <pc:sldChg chg="addSp delSp modSp add mod">
        <pc:chgData name="Yoel Kortick" userId="167978f5-7f40-4909-85d5-d4149554ad4e" providerId="ADAL" clId="{D3FB95A5-F073-41EC-B403-533C8A3F2C61}" dt="2024-01-10T12:03:58.724" v="2222" actId="1076"/>
        <pc:sldMkLst>
          <pc:docMk/>
          <pc:sldMk cId="154502246" sldId="2148"/>
        </pc:sldMkLst>
        <pc:spChg chg="mod">
          <ac:chgData name="Yoel Kortick" userId="167978f5-7f40-4909-85d5-d4149554ad4e" providerId="ADAL" clId="{D3FB95A5-F073-41EC-B403-533C8A3F2C61}" dt="2024-01-10T12:03:58.724" v="2222" actId="1076"/>
          <ac:spMkLst>
            <pc:docMk/>
            <pc:sldMk cId="154502246" sldId="2148"/>
            <ac:spMk id="5" creationId="{F44451CC-8DA8-10E5-DFD5-E38A2AE94F03}"/>
          </ac:spMkLst>
        </pc:spChg>
        <pc:spChg chg="mod">
          <ac:chgData name="Yoel Kortick" userId="167978f5-7f40-4909-85d5-d4149554ad4e" providerId="ADAL" clId="{D3FB95A5-F073-41EC-B403-533C8A3F2C61}" dt="2024-01-10T12:03:46.897" v="2216" actId="20577"/>
          <ac:spMkLst>
            <pc:docMk/>
            <pc:sldMk cId="154502246" sldId="2148"/>
            <ac:spMk id="10" creationId="{19E9D55E-0049-4072-9DC2-48193A586191}"/>
          </ac:spMkLst>
        </pc:spChg>
        <pc:picChg chg="del">
          <ac:chgData name="Yoel Kortick" userId="167978f5-7f40-4909-85d5-d4149554ad4e" providerId="ADAL" clId="{D3FB95A5-F073-41EC-B403-533C8A3F2C61}" dt="2024-01-10T12:03:49.325" v="2217" actId="478"/>
          <ac:picMkLst>
            <pc:docMk/>
            <pc:sldMk cId="154502246" sldId="2148"/>
            <ac:picMk id="4" creationId="{19916FA3-693A-68B3-6876-832ECC6CFAEB}"/>
          </ac:picMkLst>
        </pc:picChg>
        <pc:picChg chg="add mod ord">
          <ac:chgData name="Yoel Kortick" userId="167978f5-7f40-4909-85d5-d4149554ad4e" providerId="ADAL" clId="{D3FB95A5-F073-41EC-B403-533C8A3F2C61}" dt="2024-01-10T12:03:56.206" v="2221" actId="167"/>
          <ac:picMkLst>
            <pc:docMk/>
            <pc:sldMk cId="154502246" sldId="2148"/>
            <ac:picMk id="6" creationId="{E94A0FF4-AAA4-DCA9-A45B-E5F862B3E462}"/>
          </ac:picMkLst>
        </pc:picChg>
      </pc:sldChg>
      <pc:sldChg chg="addSp delSp modSp add mod">
        <pc:chgData name="Yoel Kortick" userId="167978f5-7f40-4909-85d5-d4149554ad4e" providerId="ADAL" clId="{D3FB95A5-F073-41EC-B403-533C8A3F2C61}" dt="2024-01-10T12:05:46.114" v="2244" actId="14100"/>
        <pc:sldMkLst>
          <pc:docMk/>
          <pc:sldMk cId="312333829" sldId="2149"/>
        </pc:sldMkLst>
        <pc:spChg chg="mod">
          <ac:chgData name="Yoel Kortick" userId="167978f5-7f40-4909-85d5-d4149554ad4e" providerId="ADAL" clId="{D3FB95A5-F073-41EC-B403-533C8A3F2C61}" dt="2024-01-10T12:05:46.114" v="2244" actId="14100"/>
          <ac:spMkLst>
            <pc:docMk/>
            <pc:sldMk cId="312333829" sldId="2149"/>
            <ac:spMk id="5" creationId="{F44451CC-8DA8-10E5-DFD5-E38A2AE94F03}"/>
          </ac:spMkLst>
        </pc:spChg>
        <pc:spChg chg="mod">
          <ac:chgData name="Yoel Kortick" userId="167978f5-7f40-4909-85d5-d4149554ad4e" providerId="ADAL" clId="{D3FB95A5-F073-41EC-B403-533C8A3F2C61}" dt="2024-01-10T12:05:29.341" v="2237" actId="20577"/>
          <ac:spMkLst>
            <pc:docMk/>
            <pc:sldMk cId="312333829" sldId="2149"/>
            <ac:spMk id="10" creationId="{19E9D55E-0049-4072-9DC2-48193A586191}"/>
          </ac:spMkLst>
        </pc:spChg>
        <pc:picChg chg="add mod ord">
          <ac:chgData name="Yoel Kortick" userId="167978f5-7f40-4909-85d5-d4149554ad4e" providerId="ADAL" clId="{D3FB95A5-F073-41EC-B403-533C8A3F2C61}" dt="2024-01-10T12:05:39.023" v="2242" actId="167"/>
          <ac:picMkLst>
            <pc:docMk/>
            <pc:sldMk cId="312333829" sldId="2149"/>
            <ac:picMk id="4" creationId="{34310E5E-3B87-3462-0421-02C15A116A45}"/>
          </ac:picMkLst>
        </pc:picChg>
        <pc:picChg chg="del">
          <ac:chgData name="Yoel Kortick" userId="167978f5-7f40-4909-85d5-d4149554ad4e" providerId="ADAL" clId="{D3FB95A5-F073-41EC-B403-533C8A3F2C61}" dt="2024-01-10T12:05:32.351" v="2238" actId="478"/>
          <ac:picMkLst>
            <pc:docMk/>
            <pc:sldMk cId="312333829" sldId="2149"/>
            <ac:picMk id="6" creationId="{E94A0FF4-AAA4-DCA9-A45B-E5F862B3E462}"/>
          </ac:picMkLst>
        </pc:picChg>
      </pc:sldChg>
      <pc:sldChg chg="addSp modSp add mod">
        <pc:chgData name="Yoel Kortick" userId="167978f5-7f40-4909-85d5-d4149554ad4e" providerId="ADAL" clId="{D3FB95A5-F073-41EC-B403-533C8A3F2C61}" dt="2024-01-10T12:15:03.215" v="2399" actId="14100"/>
        <pc:sldMkLst>
          <pc:docMk/>
          <pc:sldMk cId="652724049" sldId="2150"/>
        </pc:sldMkLst>
        <pc:spChg chg="add">
          <ac:chgData name="Yoel Kortick" userId="167978f5-7f40-4909-85d5-d4149554ad4e" providerId="ADAL" clId="{D3FB95A5-F073-41EC-B403-533C8A3F2C61}" dt="2024-01-10T12:08:23.831" v="2264" actId="11529"/>
          <ac:spMkLst>
            <pc:docMk/>
            <pc:sldMk cId="652724049" sldId="2150"/>
            <ac:spMk id="5" creationId="{40A7A10C-A4CD-E304-E313-48528AEDFE42}"/>
          </ac:spMkLst>
        </pc:spChg>
        <pc:spChg chg="add mod">
          <ac:chgData name="Yoel Kortick" userId="167978f5-7f40-4909-85d5-d4149554ad4e" providerId="ADAL" clId="{D3FB95A5-F073-41EC-B403-533C8A3F2C61}" dt="2024-01-10T12:15:03.215" v="2399" actId="14100"/>
          <ac:spMkLst>
            <pc:docMk/>
            <pc:sldMk cId="652724049" sldId="2150"/>
            <ac:spMk id="6" creationId="{8EBB87C4-46DA-E16E-2E14-345ED23AD3A8}"/>
          </ac:spMkLst>
        </pc:spChg>
        <pc:spChg chg="mod">
          <ac:chgData name="Yoel Kortick" userId="167978f5-7f40-4909-85d5-d4149554ad4e" providerId="ADAL" clId="{D3FB95A5-F073-41EC-B403-533C8A3F2C61}" dt="2024-01-10T12:07:20.365" v="2258"/>
          <ac:spMkLst>
            <pc:docMk/>
            <pc:sldMk cId="652724049" sldId="2150"/>
            <ac:spMk id="10" creationId="{19E9D55E-0049-4072-9DC2-48193A586191}"/>
          </ac:spMkLst>
        </pc:spChg>
        <pc:picChg chg="add mod">
          <ac:chgData name="Yoel Kortick" userId="167978f5-7f40-4909-85d5-d4149554ad4e" providerId="ADAL" clId="{D3FB95A5-F073-41EC-B403-533C8A3F2C61}" dt="2024-01-10T12:07:10.073" v="2257" actId="208"/>
          <ac:picMkLst>
            <pc:docMk/>
            <pc:sldMk cId="652724049" sldId="2150"/>
            <ac:picMk id="4" creationId="{5C769F22-B24F-E630-AB5D-2436C4C92613}"/>
          </ac:picMkLst>
        </pc:picChg>
      </pc:sldChg>
      <pc:sldChg chg="addSp delSp modSp add mod">
        <pc:chgData name="Yoel Kortick" userId="167978f5-7f40-4909-85d5-d4149554ad4e" providerId="ADAL" clId="{D3FB95A5-F073-41EC-B403-533C8A3F2C61}" dt="2024-01-10T12:15:10.501" v="2402" actId="14100"/>
        <pc:sldMkLst>
          <pc:docMk/>
          <pc:sldMk cId="101984085" sldId="2151"/>
        </pc:sldMkLst>
        <pc:spChg chg="add">
          <ac:chgData name="Yoel Kortick" userId="167978f5-7f40-4909-85d5-d4149554ad4e" providerId="ADAL" clId="{D3FB95A5-F073-41EC-B403-533C8A3F2C61}" dt="2024-01-10T12:09:15.342" v="2275" actId="11529"/>
          <ac:spMkLst>
            <pc:docMk/>
            <pc:sldMk cId="101984085" sldId="2151"/>
            <ac:spMk id="8" creationId="{B0C051AA-2A91-8EAD-6FCE-E15E1549CD36}"/>
          </ac:spMkLst>
        </pc:spChg>
        <pc:spChg chg="add mod">
          <ac:chgData name="Yoel Kortick" userId="167978f5-7f40-4909-85d5-d4149554ad4e" providerId="ADAL" clId="{D3FB95A5-F073-41EC-B403-533C8A3F2C61}" dt="2024-01-10T12:15:10.501" v="2402" actId="14100"/>
          <ac:spMkLst>
            <pc:docMk/>
            <pc:sldMk cId="101984085" sldId="2151"/>
            <ac:spMk id="9" creationId="{66FD270D-E9E6-7740-BA91-39CF339408DB}"/>
          </ac:spMkLst>
        </pc:spChg>
        <pc:spChg chg="mod">
          <ac:chgData name="Yoel Kortick" userId="167978f5-7f40-4909-85d5-d4149554ad4e" providerId="ADAL" clId="{D3FB95A5-F073-41EC-B403-533C8A3F2C61}" dt="2024-01-10T12:08:15.974" v="2263" actId="20577"/>
          <ac:spMkLst>
            <pc:docMk/>
            <pc:sldMk cId="101984085" sldId="2151"/>
            <ac:spMk id="10" creationId="{19E9D55E-0049-4072-9DC2-48193A586191}"/>
          </ac:spMkLst>
        </pc:spChg>
        <pc:picChg chg="del">
          <ac:chgData name="Yoel Kortick" userId="167978f5-7f40-4909-85d5-d4149554ad4e" providerId="ADAL" clId="{D3FB95A5-F073-41EC-B403-533C8A3F2C61}" dt="2024-01-10T12:08:40.969" v="2265" actId="478"/>
          <ac:picMkLst>
            <pc:docMk/>
            <pc:sldMk cId="101984085" sldId="2151"/>
            <ac:picMk id="4" creationId="{5C769F22-B24F-E630-AB5D-2436C4C92613}"/>
          </ac:picMkLst>
        </pc:picChg>
        <pc:picChg chg="add del mod">
          <ac:chgData name="Yoel Kortick" userId="167978f5-7f40-4909-85d5-d4149554ad4e" providerId="ADAL" clId="{D3FB95A5-F073-41EC-B403-533C8A3F2C61}" dt="2024-01-10T12:09:01.537" v="2270" actId="478"/>
          <ac:picMkLst>
            <pc:docMk/>
            <pc:sldMk cId="101984085" sldId="2151"/>
            <ac:picMk id="5" creationId="{DBB29D74-2044-378D-E5D1-81675026B1E4}"/>
          </ac:picMkLst>
        </pc:picChg>
        <pc:picChg chg="add mod">
          <ac:chgData name="Yoel Kortick" userId="167978f5-7f40-4909-85d5-d4149554ad4e" providerId="ADAL" clId="{D3FB95A5-F073-41EC-B403-533C8A3F2C61}" dt="2024-01-10T12:09:07.728" v="2274" actId="208"/>
          <ac:picMkLst>
            <pc:docMk/>
            <pc:sldMk cId="101984085" sldId="2151"/>
            <ac:picMk id="7" creationId="{807F6F3B-0652-553A-9CB0-069AB93EAA20}"/>
          </ac:picMkLst>
        </pc:picChg>
      </pc:sldChg>
      <pc:sldChg chg="addSp delSp modSp add mod">
        <pc:chgData name="Yoel Kortick" userId="167978f5-7f40-4909-85d5-d4149554ad4e" providerId="ADAL" clId="{D3FB95A5-F073-41EC-B403-533C8A3F2C61}" dt="2024-01-10T12:15:18.802" v="2405" actId="14100"/>
        <pc:sldMkLst>
          <pc:docMk/>
          <pc:sldMk cId="2491828578" sldId="2152"/>
        </pc:sldMkLst>
        <pc:spChg chg="add mod">
          <ac:chgData name="Yoel Kortick" userId="167978f5-7f40-4909-85d5-d4149554ad4e" providerId="ADAL" clId="{D3FB95A5-F073-41EC-B403-533C8A3F2C61}" dt="2024-01-10T12:15:18.802" v="2405" actId="14100"/>
          <ac:spMkLst>
            <pc:docMk/>
            <pc:sldMk cId="2491828578" sldId="2152"/>
            <ac:spMk id="5" creationId="{FD0CC6ED-7A67-EA2F-3BB5-F36501CF7FDE}"/>
          </ac:spMkLst>
        </pc:spChg>
        <pc:spChg chg="mod">
          <ac:chgData name="Yoel Kortick" userId="167978f5-7f40-4909-85d5-d4149554ad4e" providerId="ADAL" clId="{D3FB95A5-F073-41EC-B403-533C8A3F2C61}" dt="2024-01-10T12:10:16.367" v="2298" actId="14100"/>
          <ac:spMkLst>
            <pc:docMk/>
            <pc:sldMk cId="2491828578" sldId="2152"/>
            <ac:spMk id="8" creationId="{B0C051AA-2A91-8EAD-6FCE-E15E1549CD36}"/>
          </ac:spMkLst>
        </pc:spChg>
        <pc:spChg chg="mod">
          <ac:chgData name="Yoel Kortick" userId="167978f5-7f40-4909-85d5-d4149554ad4e" providerId="ADAL" clId="{D3FB95A5-F073-41EC-B403-533C8A3F2C61}" dt="2024-01-10T12:10:00.614" v="2290" actId="6549"/>
          <ac:spMkLst>
            <pc:docMk/>
            <pc:sldMk cId="2491828578" sldId="2152"/>
            <ac:spMk id="10" creationId="{19E9D55E-0049-4072-9DC2-48193A586191}"/>
          </ac:spMkLst>
        </pc:spChg>
        <pc:picChg chg="add mod ord">
          <ac:chgData name="Yoel Kortick" userId="167978f5-7f40-4909-85d5-d4149554ad4e" providerId="ADAL" clId="{D3FB95A5-F073-41EC-B403-533C8A3F2C61}" dt="2024-01-10T12:10:10.887" v="2296" actId="167"/>
          <ac:picMkLst>
            <pc:docMk/>
            <pc:sldMk cId="2491828578" sldId="2152"/>
            <ac:picMk id="4" creationId="{07973E84-B006-32C3-7FFE-5266E84DDF0D}"/>
          </ac:picMkLst>
        </pc:picChg>
        <pc:picChg chg="del">
          <ac:chgData name="Yoel Kortick" userId="167978f5-7f40-4909-85d5-d4149554ad4e" providerId="ADAL" clId="{D3FB95A5-F073-41EC-B403-533C8A3F2C61}" dt="2024-01-10T12:10:03.257" v="2291" actId="478"/>
          <ac:picMkLst>
            <pc:docMk/>
            <pc:sldMk cId="2491828578" sldId="2152"/>
            <ac:picMk id="7" creationId="{807F6F3B-0652-553A-9CB0-069AB93EAA20}"/>
          </ac:picMkLst>
        </pc:picChg>
      </pc:sldChg>
      <pc:sldChg chg="addSp delSp modSp add mod">
        <pc:chgData name="Yoel Kortick" userId="167978f5-7f40-4909-85d5-d4149554ad4e" providerId="ADAL" clId="{D3FB95A5-F073-41EC-B403-533C8A3F2C61}" dt="2024-01-10T12:14:22.381" v="2388" actId="11529"/>
        <pc:sldMkLst>
          <pc:docMk/>
          <pc:sldMk cId="311513816" sldId="2153"/>
        </pc:sldMkLst>
        <pc:spChg chg="mod">
          <ac:chgData name="Yoel Kortick" userId="167978f5-7f40-4909-85d5-d4149554ad4e" providerId="ADAL" clId="{D3FB95A5-F073-41EC-B403-533C8A3F2C61}" dt="2024-01-10T12:14:14.918" v="2386" actId="1076"/>
          <ac:spMkLst>
            <pc:docMk/>
            <pc:sldMk cId="311513816" sldId="2153"/>
            <ac:spMk id="5" creationId="{40A7A10C-A4CD-E304-E313-48528AEDFE42}"/>
          </ac:spMkLst>
        </pc:spChg>
        <pc:spChg chg="add">
          <ac:chgData name="Yoel Kortick" userId="167978f5-7f40-4909-85d5-d4149554ad4e" providerId="ADAL" clId="{D3FB95A5-F073-41EC-B403-533C8A3F2C61}" dt="2024-01-10T12:14:22.381" v="2388" actId="11529"/>
          <ac:spMkLst>
            <pc:docMk/>
            <pc:sldMk cId="311513816" sldId="2153"/>
            <ac:spMk id="7" creationId="{D804B8C5-219C-33B2-FAE2-BB70A4BCA2DC}"/>
          </ac:spMkLst>
        </pc:spChg>
        <pc:picChg chg="del">
          <ac:chgData name="Yoel Kortick" userId="167978f5-7f40-4909-85d5-d4149554ad4e" providerId="ADAL" clId="{D3FB95A5-F073-41EC-B403-533C8A3F2C61}" dt="2024-01-10T12:14:05.714" v="2381" actId="478"/>
          <ac:picMkLst>
            <pc:docMk/>
            <pc:sldMk cId="311513816" sldId="2153"/>
            <ac:picMk id="4" creationId="{5C769F22-B24F-E630-AB5D-2436C4C92613}"/>
          </ac:picMkLst>
        </pc:picChg>
        <pc:picChg chg="add mod ord">
          <ac:chgData name="Yoel Kortick" userId="167978f5-7f40-4909-85d5-d4149554ad4e" providerId="ADAL" clId="{D3FB95A5-F073-41EC-B403-533C8A3F2C61}" dt="2024-01-10T12:14:18.295" v="2387" actId="167"/>
          <ac:picMkLst>
            <pc:docMk/>
            <pc:sldMk cId="311513816" sldId="2153"/>
            <ac:picMk id="6" creationId="{685A0159-D934-B535-4B24-F52BE51260BF}"/>
          </ac:picMkLst>
        </pc:picChg>
      </pc:sldChg>
      <pc:sldChg chg="addSp delSp modSp add mod">
        <pc:chgData name="Yoel Kortick" userId="167978f5-7f40-4909-85d5-d4149554ad4e" providerId="ADAL" clId="{D3FB95A5-F073-41EC-B403-533C8A3F2C61}" dt="2024-01-10T12:14:35.995" v="2391" actId="14100"/>
        <pc:sldMkLst>
          <pc:docMk/>
          <pc:sldMk cId="948700358" sldId="2154"/>
        </pc:sldMkLst>
        <pc:spChg chg="add mod">
          <ac:chgData name="Yoel Kortick" userId="167978f5-7f40-4909-85d5-d4149554ad4e" providerId="ADAL" clId="{D3FB95A5-F073-41EC-B403-533C8A3F2C61}" dt="2024-01-10T12:14:35.995" v="2391" actId="14100"/>
          <ac:spMkLst>
            <pc:docMk/>
            <pc:sldMk cId="948700358" sldId="2154"/>
            <ac:spMk id="5" creationId="{882E816B-38E6-0CA4-D3E4-6BDAFF3F3B37}"/>
          </ac:spMkLst>
        </pc:spChg>
        <pc:spChg chg="mod">
          <ac:chgData name="Yoel Kortick" userId="167978f5-7f40-4909-85d5-d4149554ad4e" providerId="ADAL" clId="{D3FB95A5-F073-41EC-B403-533C8A3F2C61}" dt="2024-01-10T12:13:07.714" v="2380" actId="1036"/>
          <ac:spMkLst>
            <pc:docMk/>
            <pc:sldMk cId="948700358" sldId="2154"/>
            <ac:spMk id="8" creationId="{B0C051AA-2A91-8EAD-6FCE-E15E1549CD36}"/>
          </ac:spMkLst>
        </pc:spChg>
        <pc:picChg chg="add mod ord">
          <ac:chgData name="Yoel Kortick" userId="167978f5-7f40-4909-85d5-d4149554ad4e" providerId="ADAL" clId="{D3FB95A5-F073-41EC-B403-533C8A3F2C61}" dt="2024-01-10T12:13:00.990" v="2373" actId="167"/>
          <ac:picMkLst>
            <pc:docMk/>
            <pc:sldMk cId="948700358" sldId="2154"/>
            <ac:picMk id="4" creationId="{5530EDB9-BFDF-8E38-78C9-EA689ABA6B08}"/>
          </ac:picMkLst>
        </pc:picChg>
        <pc:picChg chg="del">
          <ac:chgData name="Yoel Kortick" userId="167978f5-7f40-4909-85d5-d4149554ad4e" providerId="ADAL" clId="{D3FB95A5-F073-41EC-B403-533C8A3F2C61}" dt="2024-01-10T12:12:54.168" v="2369" actId="478"/>
          <ac:picMkLst>
            <pc:docMk/>
            <pc:sldMk cId="948700358" sldId="2154"/>
            <ac:picMk id="7" creationId="{807F6F3B-0652-553A-9CB0-069AB93EAA20}"/>
          </ac:picMkLst>
        </pc:picChg>
      </pc:sldChg>
      <pc:sldChg chg="addSp delSp modSp add mod">
        <pc:chgData name="Yoel Kortick" userId="167978f5-7f40-4909-85d5-d4149554ad4e" providerId="ADAL" clId="{D3FB95A5-F073-41EC-B403-533C8A3F2C61}" dt="2024-01-10T12:12:12.888" v="2368" actId="208"/>
        <pc:sldMkLst>
          <pc:docMk/>
          <pc:sldMk cId="1146883965" sldId="2155"/>
        </pc:sldMkLst>
        <pc:spChg chg="add mod">
          <ac:chgData name="Yoel Kortick" userId="167978f5-7f40-4909-85d5-d4149554ad4e" providerId="ADAL" clId="{D3FB95A5-F073-41EC-B403-533C8A3F2C61}" dt="2024-01-10T12:12:12.888" v="2368" actId="208"/>
          <ac:spMkLst>
            <pc:docMk/>
            <pc:sldMk cId="1146883965" sldId="2155"/>
            <ac:spMk id="6" creationId="{DCE4B0CA-71FF-F3ED-23EB-10613E627453}"/>
          </ac:spMkLst>
        </pc:spChg>
        <pc:spChg chg="mod">
          <ac:chgData name="Yoel Kortick" userId="167978f5-7f40-4909-85d5-d4149554ad4e" providerId="ADAL" clId="{D3FB95A5-F073-41EC-B403-533C8A3F2C61}" dt="2024-01-10T12:11:52.144" v="2313" actId="1076"/>
          <ac:spMkLst>
            <pc:docMk/>
            <pc:sldMk cId="1146883965" sldId="2155"/>
            <ac:spMk id="8" creationId="{B0C051AA-2A91-8EAD-6FCE-E15E1549CD36}"/>
          </ac:spMkLst>
        </pc:spChg>
        <pc:spChg chg="mod">
          <ac:chgData name="Yoel Kortick" userId="167978f5-7f40-4909-85d5-d4149554ad4e" providerId="ADAL" clId="{D3FB95A5-F073-41EC-B403-533C8A3F2C61}" dt="2024-01-10T12:11:37.305" v="2307" actId="20577"/>
          <ac:spMkLst>
            <pc:docMk/>
            <pc:sldMk cId="1146883965" sldId="2155"/>
            <ac:spMk id="10" creationId="{19E9D55E-0049-4072-9DC2-48193A586191}"/>
          </ac:spMkLst>
        </pc:spChg>
        <pc:picChg chg="del">
          <ac:chgData name="Yoel Kortick" userId="167978f5-7f40-4909-85d5-d4149554ad4e" providerId="ADAL" clId="{D3FB95A5-F073-41EC-B403-533C8A3F2C61}" dt="2024-01-10T12:11:39.694" v="2308" actId="478"/>
          <ac:picMkLst>
            <pc:docMk/>
            <pc:sldMk cId="1146883965" sldId="2155"/>
            <ac:picMk id="4" creationId="{07973E84-B006-32C3-7FFE-5266E84DDF0D}"/>
          </ac:picMkLst>
        </pc:picChg>
        <pc:picChg chg="add mod ord">
          <ac:chgData name="Yoel Kortick" userId="167978f5-7f40-4909-85d5-d4149554ad4e" providerId="ADAL" clId="{D3FB95A5-F073-41EC-B403-533C8A3F2C61}" dt="2024-01-10T12:11:47.549" v="2312" actId="167"/>
          <ac:picMkLst>
            <pc:docMk/>
            <pc:sldMk cId="1146883965" sldId="2155"/>
            <ac:picMk id="5" creationId="{839B71D2-2E3C-E6CB-BD72-93FA29AD299E}"/>
          </ac:picMkLst>
        </pc:picChg>
      </pc:sldChg>
      <pc:sldChg chg="addSp delSp modSp add mod">
        <pc:chgData name="Yoel Kortick" userId="167978f5-7f40-4909-85d5-d4149554ad4e" providerId="ADAL" clId="{D3FB95A5-F073-41EC-B403-533C8A3F2C61}" dt="2024-01-10T12:16:37.140" v="2415" actId="14100"/>
        <pc:sldMkLst>
          <pc:docMk/>
          <pc:sldMk cId="1204814774" sldId="2156"/>
        </pc:sldMkLst>
        <pc:spChg chg="mod">
          <ac:chgData name="Yoel Kortick" userId="167978f5-7f40-4909-85d5-d4149554ad4e" providerId="ADAL" clId="{D3FB95A5-F073-41EC-B403-533C8A3F2C61}" dt="2024-01-10T12:16:30.765" v="2413" actId="14100"/>
          <ac:spMkLst>
            <pc:docMk/>
            <pc:sldMk cId="1204814774" sldId="2156"/>
            <ac:spMk id="5" creationId="{40A7A10C-A4CD-E304-E313-48528AEDFE42}"/>
          </ac:spMkLst>
        </pc:spChg>
        <pc:spChg chg="mod">
          <ac:chgData name="Yoel Kortick" userId="167978f5-7f40-4909-85d5-d4149554ad4e" providerId="ADAL" clId="{D3FB95A5-F073-41EC-B403-533C8A3F2C61}" dt="2024-01-10T12:16:37.140" v="2415" actId="14100"/>
          <ac:spMkLst>
            <pc:docMk/>
            <pc:sldMk cId="1204814774" sldId="2156"/>
            <ac:spMk id="7" creationId="{D804B8C5-219C-33B2-FAE2-BB70A4BCA2DC}"/>
          </ac:spMkLst>
        </pc:spChg>
        <pc:picChg chg="add mod ord">
          <ac:chgData name="Yoel Kortick" userId="167978f5-7f40-4909-85d5-d4149554ad4e" providerId="ADAL" clId="{D3FB95A5-F073-41EC-B403-533C8A3F2C61}" dt="2024-01-10T12:16:23.284" v="2411" actId="1076"/>
          <ac:picMkLst>
            <pc:docMk/>
            <pc:sldMk cId="1204814774" sldId="2156"/>
            <ac:picMk id="4" creationId="{53326B7E-52B9-AF05-0A03-33CB900C7A26}"/>
          </ac:picMkLst>
        </pc:picChg>
        <pc:picChg chg="del">
          <ac:chgData name="Yoel Kortick" userId="167978f5-7f40-4909-85d5-d4149554ad4e" providerId="ADAL" clId="{D3FB95A5-F073-41EC-B403-533C8A3F2C61}" dt="2024-01-10T12:16:17.234" v="2407" actId="478"/>
          <ac:picMkLst>
            <pc:docMk/>
            <pc:sldMk cId="1204814774" sldId="2156"/>
            <ac:picMk id="6" creationId="{685A0159-D934-B535-4B24-F52BE51260BF}"/>
          </ac:picMkLst>
        </pc:picChg>
      </pc:sldChg>
      <pc:sldChg chg="addSp delSp modSp add mod">
        <pc:chgData name="Yoel Kortick" userId="167978f5-7f40-4909-85d5-d4149554ad4e" providerId="ADAL" clId="{D3FB95A5-F073-41EC-B403-533C8A3F2C61}" dt="2024-01-10T12:17:29.587" v="2423" actId="1076"/>
        <pc:sldMkLst>
          <pc:docMk/>
          <pc:sldMk cId="233746495" sldId="2157"/>
        </pc:sldMkLst>
        <pc:spChg chg="mod">
          <ac:chgData name="Yoel Kortick" userId="167978f5-7f40-4909-85d5-d4149554ad4e" providerId="ADAL" clId="{D3FB95A5-F073-41EC-B403-533C8A3F2C61}" dt="2024-01-10T12:17:27.396" v="2422" actId="14100"/>
          <ac:spMkLst>
            <pc:docMk/>
            <pc:sldMk cId="233746495" sldId="2157"/>
            <ac:spMk id="5" creationId="{882E816B-38E6-0CA4-D3E4-6BDAFF3F3B37}"/>
          </ac:spMkLst>
        </pc:spChg>
        <pc:spChg chg="mod">
          <ac:chgData name="Yoel Kortick" userId="167978f5-7f40-4909-85d5-d4149554ad4e" providerId="ADAL" clId="{D3FB95A5-F073-41EC-B403-533C8A3F2C61}" dt="2024-01-10T12:17:29.587" v="2423" actId="1076"/>
          <ac:spMkLst>
            <pc:docMk/>
            <pc:sldMk cId="233746495" sldId="2157"/>
            <ac:spMk id="8" creationId="{B0C051AA-2A91-8EAD-6FCE-E15E1549CD36}"/>
          </ac:spMkLst>
        </pc:spChg>
        <pc:picChg chg="del">
          <ac:chgData name="Yoel Kortick" userId="167978f5-7f40-4909-85d5-d4149554ad4e" providerId="ADAL" clId="{D3FB95A5-F073-41EC-B403-533C8A3F2C61}" dt="2024-01-10T12:17:16.511" v="2416" actId="478"/>
          <ac:picMkLst>
            <pc:docMk/>
            <pc:sldMk cId="233746495" sldId="2157"/>
            <ac:picMk id="4" creationId="{5530EDB9-BFDF-8E38-78C9-EA689ABA6B08}"/>
          </ac:picMkLst>
        </pc:picChg>
        <pc:picChg chg="add mod ord">
          <ac:chgData name="Yoel Kortick" userId="167978f5-7f40-4909-85d5-d4149554ad4e" providerId="ADAL" clId="{D3FB95A5-F073-41EC-B403-533C8A3F2C61}" dt="2024-01-10T12:17:23.491" v="2420" actId="167"/>
          <ac:picMkLst>
            <pc:docMk/>
            <pc:sldMk cId="233746495" sldId="2157"/>
            <ac:picMk id="6" creationId="{85E75B55-BCCA-A241-03A8-68539C2970D7}"/>
          </ac:picMkLst>
        </pc:picChg>
      </pc:sldChg>
      <pc:sldChg chg="addSp delSp modSp add mod">
        <pc:chgData name="Yoel Kortick" userId="167978f5-7f40-4909-85d5-d4149554ad4e" providerId="ADAL" clId="{D3FB95A5-F073-41EC-B403-533C8A3F2C61}" dt="2024-01-10T12:18:26.109" v="2433" actId="11529"/>
        <pc:sldMkLst>
          <pc:docMk/>
          <pc:sldMk cId="4189208629" sldId="2158"/>
        </pc:sldMkLst>
        <pc:spChg chg="del">
          <ac:chgData name="Yoel Kortick" userId="167978f5-7f40-4909-85d5-d4149554ad4e" providerId="ADAL" clId="{D3FB95A5-F073-41EC-B403-533C8A3F2C61}" dt="2024-01-10T12:18:20.296" v="2432" actId="478"/>
          <ac:spMkLst>
            <pc:docMk/>
            <pc:sldMk cId="4189208629" sldId="2158"/>
            <ac:spMk id="6" creationId="{DCE4B0CA-71FF-F3ED-23EB-10613E627453}"/>
          </ac:spMkLst>
        </pc:spChg>
        <pc:spChg chg="add">
          <ac:chgData name="Yoel Kortick" userId="167978f5-7f40-4909-85d5-d4149554ad4e" providerId="ADAL" clId="{D3FB95A5-F073-41EC-B403-533C8A3F2C61}" dt="2024-01-10T12:18:26.109" v="2433" actId="11529"/>
          <ac:spMkLst>
            <pc:docMk/>
            <pc:sldMk cId="4189208629" sldId="2158"/>
            <ac:spMk id="7" creationId="{6202B15D-264C-72FA-309A-623FE5DEA313}"/>
          </ac:spMkLst>
        </pc:spChg>
        <pc:spChg chg="mod">
          <ac:chgData name="Yoel Kortick" userId="167978f5-7f40-4909-85d5-d4149554ad4e" providerId="ADAL" clId="{D3FB95A5-F073-41EC-B403-533C8A3F2C61}" dt="2024-01-10T12:18:16.700" v="2431" actId="1076"/>
          <ac:spMkLst>
            <pc:docMk/>
            <pc:sldMk cId="4189208629" sldId="2158"/>
            <ac:spMk id="8" creationId="{B0C051AA-2A91-8EAD-6FCE-E15E1549CD36}"/>
          </ac:spMkLst>
        </pc:spChg>
        <pc:spChg chg="mod">
          <ac:chgData name="Yoel Kortick" userId="167978f5-7f40-4909-85d5-d4149554ad4e" providerId="ADAL" clId="{D3FB95A5-F073-41EC-B403-533C8A3F2C61}" dt="2024-01-10T12:17:35.808" v="2425" actId="6549"/>
          <ac:spMkLst>
            <pc:docMk/>
            <pc:sldMk cId="4189208629" sldId="2158"/>
            <ac:spMk id="10" creationId="{19E9D55E-0049-4072-9DC2-48193A586191}"/>
          </ac:spMkLst>
        </pc:spChg>
        <pc:picChg chg="add mod ord">
          <ac:chgData name="Yoel Kortick" userId="167978f5-7f40-4909-85d5-d4149554ad4e" providerId="ADAL" clId="{D3FB95A5-F073-41EC-B403-533C8A3F2C61}" dt="2024-01-10T12:18:14.331" v="2430" actId="167"/>
          <ac:picMkLst>
            <pc:docMk/>
            <pc:sldMk cId="4189208629" sldId="2158"/>
            <ac:picMk id="4" creationId="{42368FB1-9BC5-75D7-8F01-A963971E99F0}"/>
          </ac:picMkLst>
        </pc:picChg>
        <pc:picChg chg="del">
          <ac:chgData name="Yoel Kortick" userId="167978f5-7f40-4909-85d5-d4149554ad4e" providerId="ADAL" clId="{D3FB95A5-F073-41EC-B403-533C8A3F2C61}" dt="2024-01-10T12:18:07.485" v="2426" actId="478"/>
          <ac:picMkLst>
            <pc:docMk/>
            <pc:sldMk cId="4189208629" sldId="2158"/>
            <ac:picMk id="5" creationId="{839B71D2-2E3C-E6CB-BD72-93FA29AD299E}"/>
          </ac:picMkLst>
        </pc:picChg>
      </pc:sldChg>
      <pc:sldChg chg="modSp add">
        <pc:chgData name="Yoel Kortick" userId="167978f5-7f40-4909-85d5-d4149554ad4e" providerId="ADAL" clId="{D3FB95A5-F073-41EC-B403-533C8A3F2C61}" dt="2024-01-10T13:02:43.501" v="3377"/>
        <pc:sldMkLst>
          <pc:docMk/>
          <pc:sldMk cId="3170362999" sldId="2159"/>
        </pc:sldMkLst>
        <pc:spChg chg="mod">
          <ac:chgData name="Yoel Kortick" userId="167978f5-7f40-4909-85d5-d4149554ad4e" providerId="ADAL" clId="{D3FB95A5-F073-41EC-B403-533C8A3F2C61}" dt="2024-01-10T13:02:43.501" v="3377"/>
          <ac:spMkLst>
            <pc:docMk/>
            <pc:sldMk cId="3170362999" sldId="2159"/>
            <ac:spMk id="10" creationId="{19E9D55E-0049-4072-9DC2-48193A586191}"/>
          </ac:spMkLst>
        </pc:spChg>
      </pc:sldChg>
      <pc:sldChg chg="modSp add mod">
        <pc:chgData name="Yoel Kortick" userId="167978f5-7f40-4909-85d5-d4149554ad4e" providerId="ADAL" clId="{D3FB95A5-F073-41EC-B403-533C8A3F2C61}" dt="2024-01-10T12:59:05.468" v="3309" actId="122"/>
        <pc:sldMkLst>
          <pc:docMk/>
          <pc:sldMk cId="194740198" sldId="2160"/>
        </pc:sldMkLst>
        <pc:spChg chg="mod">
          <ac:chgData name="Yoel Kortick" userId="167978f5-7f40-4909-85d5-d4149554ad4e" providerId="ADAL" clId="{D3FB95A5-F073-41EC-B403-533C8A3F2C61}" dt="2024-01-10T12:59:05.468" v="3309" actId="122"/>
          <ac:spMkLst>
            <pc:docMk/>
            <pc:sldMk cId="194740198" sldId="2160"/>
            <ac:spMk id="3" creationId="{440E2C51-CB70-4EE1-8E6B-DADCB74DEC44}"/>
          </ac:spMkLst>
        </pc:spChg>
      </pc:sldChg>
      <pc:sldChg chg="modSp add mod">
        <pc:chgData name="Yoel Kortick" userId="167978f5-7f40-4909-85d5-d4149554ad4e" providerId="ADAL" clId="{D3FB95A5-F073-41EC-B403-533C8A3F2C61}" dt="2024-01-10T13:01:52.479" v="3365"/>
        <pc:sldMkLst>
          <pc:docMk/>
          <pc:sldMk cId="4157166642" sldId="2161"/>
        </pc:sldMkLst>
        <pc:spChg chg="mod">
          <ac:chgData name="Yoel Kortick" userId="167978f5-7f40-4909-85d5-d4149554ad4e" providerId="ADAL" clId="{D3FB95A5-F073-41EC-B403-533C8A3F2C61}" dt="2024-01-10T12:21:47.339" v="2693" actId="20577"/>
          <ac:spMkLst>
            <pc:docMk/>
            <pc:sldMk cId="4157166642" sldId="2161"/>
            <ac:spMk id="3" creationId="{4FC18B40-6547-41EC-8A0E-1C8F40E0A42F}"/>
          </ac:spMkLst>
        </pc:spChg>
        <pc:spChg chg="mod">
          <ac:chgData name="Yoel Kortick" userId="167978f5-7f40-4909-85d5-d4149554ad4e" providerId="ADAL" clId="{D3FB95A5-F073-41EC-B403-533C8A3F2C61}" dt="2024-01-10T13:01:52.479" v="3365"/>
          <ac:spMkLst>
            <pc:docMk/>
            <pc:sldMk cId="4157166642" sldId="2161"/>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1905113681" sldId="2162"/>
        </pc:sldMkLst>
        <pc:spChg chg="mod">
          <ac:chgData name="Yoel Kortick" userId="167978f5-7f40-4909-85d5-d4149554ad4e" providerId="ADAL" clId="{D3FB95A5-F073-41EC-B403-533C8A3F2C61}" dt="2024-01-10T13:02:43.501" v="3377"/>
          <ac:spMkLst>
            <pc:docMk/>
            <pc:sldMk cId="1905113681" sldId="2162"/>
            <ac:spMk id="10" creationId="{19E9D55E-0049-4072-9DC2-48193A586191}"/>
          </ac:spMkLst>
        </pc:spChg>
      </pc:sldChg>
      <pc:sldChg chg="addSp delSp modSp add mod">
        <pc:chgData name="Yoel Kortick" userId="167978f5-7f40-4909-85d5-d4149554ad4e" providerId="ADAL" clId="{D3FB95A5-F073-41EC-B403-533C8A3F2C61}" dt="2024-01-10T13:02:43.501" v="3377"/>
        <pc:sldMkLst>
          <pc:docMk/>
          <pc:sldMk cId="783917975" sldId="2163"/>
        </pc:sldMkLst>
        <pc:spChg chg="add mod">
          <ac:chgData name="Yoel Kortick" userId="167978f5-7f40-4909-85d5-d4149554ad4e" providerId="ADAL" clId="{D3FB95A5-F073-41EC-B403-533C8A3F2C61}" dt="2024-01-10T12:29:51.843" v="2899" actId="1037"/>
          <ac:spMkLst>
            <pc:docMk/>
            <pc:sldMk cId="783917975" sldId="2163"/>
            <ac:spMk id="8" creationId="{E1795EFA-2372-416B-E18B-4D2CF41AB417}"/>
          </ac:spMkLst>
        </pc:spChg>
        <pc:spChg chg="mod">
          <ac:chgData name="Yoel Kortick" userId="167978f5-7f40-4909-85d5-d4149554ad4e" providerId="ADAL" clId="{D3FB95A5-F073-41EC-B403-533C8A3F2C61}" dt="2024-01-10T13:02:43.501" v="3377"/>
          <ac:spMkLst>
            <pc:docMk/>
            <pc:sldMk cId="783917975" sldId="2163"/>
            <ac:spMk id="10" creationId="{19E9D55E-0049-4072-9DC2-48193A586191}"/>
          </ac:spMkLst>
        </pc:spChg>
        <pc:picChg chg="add del">
          <ac:chgData name="Yoel Kortick" userId="167978f5-7f40-4909-85d5-d4149554ad4e" providerId="ADAL" clId="{D3FB95A5-F073-41EC-B403-533C8A3F2C61}" dt="2024-01-10T12:27:13.304" v="2818" actId="22"/>
          <ac:picMkLst>
            <pc:docMk/>
            <pc:sldMk cId="783917975" sldId="2163"/>
            <ac:picMk id="4" creationId="{0CBE1C24-E7E3-6D87-FB71-E029EB0459FC}"/>
          </ac:picMkLst>
        </pc:picChg>
        <pc:picChg chg="add mod">
          <ac:chgData name="Yoel Kortick" userId="167978f5-7f40-4909-85d5-d4149554ad4e" providerId="ADAL" clId="{D3FB95A5-F073-41EC-B403-533C8A3F2C61}" dt="2024-01-10T12:27:28.684" v="2822" actId="208"/>
          <ac:picMkLst>
            <pc:docMk/>
            <pc:sldMk cId="783917975" sldId="2163"/>
            <ac:picMk id="6" creationId="{19FBADD6-56DD-B790-087E-938A99DF7A17}"/>
          </ac:picMkLst>
        </pc:picChg>
        <pc:cxnChg chg="add mod">
          <ac:chgData name="Yoel Kortick" userId="167978f5-7f40-4909-85d5-d4149554ad4e" providerId="ADAL" clId="{D3FB95A5-F073-41EC-B403-533C8A3F2C61}" dt="2024-01-10T12:29:51.843" v="2899" actId="1037"/>
          <ac:cxnSpMkLst>
            <pc:docMk/>
            <pc:sldMk cId="783917975" sldId="2163"/>
            <ac:cxnSpMk id="7" creationId="{888576E2-B975-65A5-070F-DC6D866A95E6}"/>
          </ac:cxnSpMkLst>
        </pc:cxnChg>
      </pc:sldChg>
      <pc:sldChg chg="addSp delSp modSp add mod">
        <pc:chgData name="Yoel Kortick" userId="167978f5-7f40-4909-85d5-d4149554ad4e" providerId="ADAL" clId="{D3FB95A5-F073-41EC-B403-533C8A3F2C61}" dt="2024-01-10T13:02:43.501" v="3377"/>
        <pc:sldMkLst>
          <pc:docMk/>
          <pc:sldMk cId="3718303639" sldId="2164"/>
        </pc:sldMkLst>
        <pc:spChg chg="add mod">
          <ac:chgData name="Yoel Kortick" userId="167978f5-7f40-4909-85d5-d4149554ad4e" providerId="ADAL" clId="{D3FB95A5-F073-41EC-B403-533C8A3F2C61}" dt="2024-01-10T12:29:37.450" v="2894" actId="208"/>
          <ac:spMkLst>
            <pc:docMk/>
            <pc:sldMk cId="3718303639" sldId="2164"/>
            <ac:spMk id="8" creationId="{EDBA4955-ED7A-5AE0-4CD5-DCC70D0C8BA1}"/>
          </ac:spMkLst>
        </pc:spChg>
        <pc:spChg chg="mod">
          <ac:chgData name="Yoel Kortick" userId="167978f5-7f40-4909-85d5-d4149554ad4e" providerId="ADAL" clId="{D3FB95A5-F073-41EC-B403-533C8A3F2C61}" dt="2024-01-10T13:02:43.501" v="3377"/>
          <ac:spMkLst>
            <pc:docMk/>
            <pc:sldMk cId="3718303639" sldId="2164"/>
            <ac:spMk id="10" creationId="{19E9D55E-0049-4072-9DC2-48193A586191}"/>
          </ac:spMkLst>
        </pc:spChg>
        <pc:picChg chg="add mod">
          <ac:chgData name="Yoel Kortick" userId="167978f5-7f40-4909-85d5-d4149554ad4e" providerId="ADAL" clId="{D3FB95A5-F073-41EC-B403-533C8A3F2C61}" dt="2024-01-10T12:28:58.476" v="2847" actId="208"/>
          <ac:picMkLst>
            <pc:docMk/>
            <pc:sldMk cId="3718303639" sldId="2164"/>
            <ac:picMk id="4" creationId="{E5E9F7E3-7912-E85F-A826-C71863D34406}"/>
          </ac:picMkLst>
        </pc:picChg>
        <pc:picChg chg="del">
          <ac:chgData name="Yoel Kortick" userId="167978f5-7f40-4909-85d5-d4149554ad4e" providerId="ADAL" clId="{D3FB95A5-F073-41EC-B403-533C8A3F2C61}" dt="2024-01-10T12:28:50.503" v="2842" actId="478"/>
          <ac:picMkLst>
            <pc:docMk/>
            <pc:sldMk cId="3718303639" sldId="2164"/>
            <ac:picMk id="6" creationId="{19FBADD6-56DD-B790-087E-938A99DF7A17}"/>
          </ac:picMkLst>
        </pc:picChg>
        <pc:cxnChg chg="add mod">
          <ac:chgData name="Yoel Kortick" userId="167978f5-7f40-4909-85d5-d4149554ad4e" providerId="ADAL" clId="{D3FB95A5-F073-41EC-B403-533C8A3F2C61}" dt="2024-01-10T12:29:40.443" v="2895" actId="14100"/>
          <ac:cxnSpMkLst>
            <pc:docMk/>
            <pc:sldMk cId="3718303639" sldId="2164"/>
            <ac:cxnSpMk id="7" creationId="{A7C97AB9-E155-EB41-030F-A7C63D75771C}"/>
          </ac:cxnSpMkLst>
        </pc:cxnChg>
      </pc:sldChg>
      <pc:sldChg chg="delSp modSp add mod">
        <pc:chgData name="Yoel Kortick" userId="167978f5-7f40-4909-85d5-d4149554ad4e" providerId="ADAL" clId="{D3FB95A5-F073-41EC-B403-533C8A3F2C61}" dt="2024-01-10T13:02:43.501" v="3377"/>
        <pc:sldMkLst>
          <pc:docMk/>
          <pc:sldMk cId="1706366474" sldId="2165"/>
        </pc:sldMkLst>
        <pc:spChg chg="del">
          <ac:chgData name="Yoel Kortick" userId="167978f5-7f40-4909-85d5-d4149554ad4e" providerId="ADAL" clId="{D3FB95A5-F073-41EC-B403-533C8A3F2C61}" dt="2024-01-10T12:32:21.308" v="2903" actId="478"/>
          <ac:spMkLst>
            <pc:docMk/>
            <pc:sldMk cId="1706366474" sldId="2165"/>
            <ac:spMk id="8" creationId="{EDBA4955-ED7A-5AE0-4CD5-DCC70D0C8BA1}"/>
          </ac:spMkLst>
        </pc:spChg>
        <pc:spChg chg="mod">
          <ac:chgData name="Yoel Kortick" userId="167978f5-7f40-4909-85d5-d4149554ad4e" providerId="ADAL" clId="{D3FB95A5-F073-41EC-B403-533C8A3F2C61}" dt="2024-01-10T13:02:43.501" v="3377"/>
          <ac:spMkLst>
            <pc:docMk/>
            <pc:sldMk cId="1706366474" sldId="2165"/>
            <ac:spMk id="10" creationId="{19E9D55E-0049-4072-9DC2-48193A586191}"/>
          </ac:spMkLst>
        </pc:spChg>
        <pc:picChg chg="del">
          <ac:chgData name="Yoel Kortick" userId="167978f5-7f40-4909-85d5-d4149554ad4e" providerId="ADAL" clId="{D3FB95A5-F073-41EC-B403-533C8A3F2C61}" dt="2024-01-10T12:32:18.408" v="2901" actId="478"/>
          <ac:picMkLst>
            <pc:docMk/>
            <pc:sldMk cId="1706366474" sldId="2165"/>
            <ac:picMk id="4" creationId="{E5E9F7E3-7912-E85F-A826-C71863D34406}"/>
          </ac:picMkLst>
        </pc:picChg>
        <pc:cxnChg chg="del">
          <ac:chgData name="Yoel Kortick" userId="167978f5-7f40-4909-85d5-d4149554ad4e" providerId="ADAL" clId="{D3FB95A5-F073-41EC-B403-533C8A3F2C61}" dt="2024-01-10T12:32:20.524" v="2902" actId="478"/>
          <ac:cxnSpMkLst>
            <pc:docMk/>
            <pc:sldMk cId="1706366474" sldId="2165"/>
            <ac:cxnSpMk id="7" creationId="{A7C97AB9-E155-EB41-030F-A7C63D75771C}"/>
          </ac:cxnSpMkLst>
        </pc:cxnChg>
      </pc:sldChg>
      <pc:sldChg chg="addSp modSp add mod">
        <pc:chgData name="Yoel Kortick" userId="167978f5-7f40-4909-85d5-d4149554ad4e" providerId="ADAL" clId="{D3FB95A5-F073-41EC-B403-533C8A3F2C61}" dt="2024-01-10T13:02:43.501" v="3377"/>
        <pc:sldMkLst>
          <pc:docMk/>
          <pc:sldMk cId="793000041" sldId="2166"/>
        </pc:sldMkLst>
        <pc:spChg chg="add">
          <ac:chgData name="Yoel Kortick" userId="167978f5-7f40-4909-85d5-d4149554ad4e" providerId="ADAL" clId="{D3FB95A5-F073-41EC-B403-533C8A3F2C61}" dt="2024-01-10T12:40:55.294" v="3104" actId="11529"/>
          <ac:spMkLst>
            <pc:docMk/>
            <pc:sldMk cId="793000041" sldId="2166"/>
            <ac:spMk id="5" creationId="{FDCC9F9B-62B7-B94E-AD3E-7DE09BB28BF9}"/>
          </ac:spMkLst>
        </pc:spChg>
        <pc:spChg chg="mod">
          <ac:chgData name="Yoel Kortick" userId="167978f5-7f40-4909-85d5-d4149554ad4e" providerId="ADAL" clId="{D3FB95A5-F073-41EC-B403-533C8A3F2C61}" dt="2024-01-10T13:02:43.501" v="3377"/>
          <ac:spMkLst>
            <pc:docMk/>
            <pc:sldMk cId="793000041" sldId="2166"/>
            <ac:spMk id="10" creationId="{19E9D55E-0049-4072-9DC2-48193A586191}"/>
          </ac:spMkLst>
        </pc:spChg>
        <pc:picChg chg="add mod">
          <ac:chgData name="Yoel Kortick" userId="167978f5-7f40-4909-85d5-d4149554ad4e" providerId="ADAL" clId="{D3FB95A5-F073-41EC-B403-533C8A3F2C61}" dt="2024-01-10T12:40:49.152" v="3103" actId="208"/>
          <ac:picMkLst>
            <pc:docMk/>
            <pc:sldMk cId="793000041" sldId="2166"/>
            <ac:picMk id="4" creationId="{B8E7C4EA-7380-7EEF-F469-D2D032303268}"/>
          </ac:picMkLst>
        </pc:picChg>
      </pc:sldChg>
      <pc:sldChg chg="addSp delSp modSp add mod">
        <pc:chgData name="Yoel Kortick" userId="167978f5-7f40-4909-85d5-d4149554ad4e" providerId="ADAL" clId="{D3FB95A5-F073-41EC-B403-533C8A3F2C61}" dt="2024-01-10T13:02:43.501" v="3377"/>
        <pc:sldMkLst>
          <pc:docMk/>
          <pc:sldMk cId="3913971314" sldId="2167"/>
        </pc:sldMkLst>
        <pc:spChg chg="mod">
          <ac:chgData name="Yoel Kortick" userId="167978f5-7f40-4909-85d5-d4149554ad4e" providerId="ADAL" clId="{D3FB95A5-F073-41EC-B403-533C8A3F2C61}" dt="2024-01-10T12:42:41.346" v="3132" actId="14100"/>
          <ac:spMkLst>
            <pc:docMk/>
            <pc:sldMk cId="3913971314" sldId="2167"/>
            <ac:spMk id="5" creationId="{FDCC9F9B-62B7-B94E-AD3E-7DE09BB28BF9}"/>
          </ac:spMkLst>
        </pc:spChg>
        <pc:spChg chg="mod">
          <ac:chgData name="Yoel Kortick" userId="167978f5-7f40-4909-85d5-d4149554ad4e" providerId="ADAL" clId="{D3FB95A5-F073-41EC-B403-533C8A3F2C61}" dt="2024-01-10T13:02:43.501" v="3377"/>
          <ac:spMkLst>
            <pc:docMk/>
            <pc:sldMk cId="3913971314" sldId="2167"/>
            <ac:spMk id="10" creationId="{19E9D55E-0049-4072-9DC2-48193A586191}"/>
          </ac:spMkLst>
        </pc:spChg>
        <pc:picChg chg="del">
          <ac:chgData name="Yoel Kortick" userId="167978f5-7f40-4909-85d5-d4149554ad4e" providerId="ADAL" clId="{D3FB95A5-F073-41EC-B403-533C8A3F2C61}" dt="2024-01-10T12:42:07.857" v="3118" actId="478"/>
          <ac:picMkLst>
            <pc:docMk/>
            <pc:sldMk cId="3913971314" sldId="2167"/>
            <ac:picMk id="4" creationId="{B8E7C4EA-7380-7EEF-F469-D2D032303268}"/>
          </ac:picMkLst>
        </pc:picChg>
        <pc:picChg chg="add mod ord">
          <ac:chgData name="Yoel Kortick" userId="167978f5-7f40-4909-85d5-d4149554ad4e" providerId="ADAL" clId="{D3FB95A5-F073-41EC-B403-533C8A3F2C61}" dt="2024-01-10T12:42:36.067" v="3130" actId="167"/>
          <ac:picMkLst>
            <pc:docMk/>
            <pc:sldMk cId="3913971314" sldId="2167"/>
            <ac:picMk id="6" creationId="{27DA0781-D03A-A8E8-E35F-D13295E1CD52}"/>
          </ac:picMkLst>
        </pc:picChg>
        <pc:cxnChg chg="add mod">
          <ac:chgData name="Yoel Kortick" userId="167978f5-7f40-4909-85d5-d4149554ad4e" providerId="ADAL" clId="{D3FB95A5-F073-41EC-B403-533C8A3F2C61}" dt="2024-01-10T12:42:32.578" v="3129" actId="1037"/>
          <ac:cxnSpMkLst>
            <pc:docMk/>
            <pc:sldMk cId="3913971314" sldId="2167"/>
            <ac:cxnSpMk id="8" creationId="{974942D1-D98F-12E8-F086-018D857C244D}"/>
          </ac:cxnSpMkLst>
        </pc:cxnChg>
      </pc:sldChg>
      <pc:sldChg chg="addSp delSp modSp add mod">
        <pc:chgData name="Yoel Kortick" userId="167978f5-7f40-4909-85d5-d4149554ad4e" providerId="ADAL" clId="{D3FB95A5-F073-41EC-B403-533C8A3F2C61}" dt="2024-01-10T13:02:43.501" v="3377"/>
        <pc:sldMkLst>
          <pc:docMk/>
          <pc:sldMk cId="2223758411" sldId="2168"/>
        </pc:sldMkLst>
        <pc:spChg chg="mod">
          <ac:chgData name="Yoel Kortick" userId="167978f5-7f40-4909-85d5-d4149554ad4e" providerId="ADAL" clId="{D3FB95A5-F073-41EC-B403-533C8A3F2C61}" dt="2024-01-10T12:45:16.136" v="3253" actId="1038"/>
          <ac:spMkLst>
            <pc:docMk/>
            <pc:sldMk cId="2223758411" sldId="2168"/>
            <ac:spMk id="5" creationId="{FDCC9F9B-62B7-B94E-AD3E-7DE09BB28BF9}"/>
          </ac:spMkLst>
        </pc:spChg>
        <pc:spChg chg="mod">
          <ac:chgData name="Yoel Kortick" userId="167978f5-7f40-4909-85d5-d4149554ad4e" providerId="ADAL" clId="{D3FB95A5-F073-41EC-B403-533C8A3F2C61}" dt="2024-01-10T13:02:43.501" v="3377"/>
          <ac:spMkLst>
            <pc:docMk/>
            <pc:sldMk cId="2223758411" sldId="2168"/>
            <ac:spMk id="10" creationId="{19E9D55E-0049-4072-9DC2-48193A586191}"/>
          </ac:spMkLst>
        </pc:spChg>
        <pc:picChg chg="add mod ord">
          <ac:chgData name="Yoel Kortick" userId="167978f5-7f40-4909-85d5-d4149554ad4e" providerId="ADAL" clId="{D3FB95A5-F073-41EC-B403-533C8A3F2C61}" dt="2024-01-10T12:45:02.211" v="3234" actId="167"/>
          <ac:picMkLst>
            <pc:docMk/>
            <pc:sldMk cId="2223758411" sldId="2168"/>
            <ac:picMk id="4" creationId="{73522F98-A539-6E51-CC24-39A706410B2F}"/>
          </ac:picMkLst>
        </pc:picChg>
        <pc:picChg chg="del">
          <ac:chgData name="Yoel Kortick" userId="167978f5-7f40-4909-85d5-d4149554ad4e" providerId="ADAL" clId="{D3FB95A5-F073-41EC-B403-533C8A3F2C61}" dt="2024-01-10T12:44:52.144" v="3229" actId="478"/>
          <ac:picMkLst>
            <pc:docMk/>
            <pc:sldMk cId="2223758411" sldId="2168"/>
            <ac:picMk id="6" creationId="{27DA0781-D03A-A8E8-E35F-D13295E1CD52}"/>
          </ac:picMkLst>
        </pc:picChg>
        <pc:cxnChg chg="mod">
          <ac:chgData name="Yoel Kortick" userId="167978f5-7f40-4909-85d5-d4149554ad4e" providerId="ADAL" clId="{D3FB95A5-F073-41EC-B403-533C8A3F2C61}" dt="2024-01-10T12:45:08.875" v="3245" actId="1037"/>
          <ac:cxnSpMkLst>
            <pc:docMk/>
            <pc:sldMk cId="2223758411" sldId="2168"/>
            <ac:cxnSpMk id="8" creationId="{974942D1-D98F-12E8-F086-018D857C244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1/10/2024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3_Managing_Records_in_Consortia/070Configuring_Distributed_Access_to_Electronic_Resources_from_the_Network_Zone"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10Getting_Started/050Alma_User_Interface_%E2%80%93_General_Information/Searching_in_Alma" TargetMode="External"/><Relationship Id="rId2" Type="http://schemas.openxmlformats.org/officeDocument/2006/relationships/hyperlink" Target="https://knowledge.exlibrisgroup.com/Alma/Product_Documentation/010Alma_Online_Help_(English)/010Getting_Started/050Alma_User_Interface_%E2%80%93_General_Information/Searching_in_Alma#Search_Fields"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How to Restrict Editing Bibliographic Fields by Network Zone Members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Here we have several different groups.  One is for all institutions.  Others are for one institution or a combination thereof.</a:t>
            </a:r>
          </a:p>
        </p:txBody>
      </p:sp>
      <p:pic>
        <p:nvPicPr>
          <p:cNvPr id="5" name="Picture 4">
            <a:extLst>
              <a:ext uri="{FF2B5EF4-FFF2-40B4-BE49-F238E27FC236}">
                <a16:creationId xmlns:a16="http://schemas.microsoft.com/office/drawing/2014/main" id="{1132F8ED-ED33-6A9E-ECD5-E7346BD37ED0}"/>
              </a:ext>
            </a:extLst>
          </p:cNvPr>
          <p:cNvPicPr>
            <a:picLocks noChangeAspect="1"/>
          </p:cNvPicPr>
          <p:nvPr/>
        </p:nvPicPr>
        <p:blipFill>
          <a:blip r:embed="rId2"/>
          <a:stretch>
            <a:fillRect/>
          </a:stretch>
        </p:blipFill>
        <p:spPr>
          <a:xfrm>
            <a:off x="0" y="1606794"/>
            <a:ext cx="9144000" cy="2909172"/>
          </a:xfrm>
          <a:prstGeom prst="rect">
            <a:avLst/>
          </a:prstGeom>
          <a:ln>
            <a:solidFill>
              <a:schemeClr val="accent1"/>
            </a:solidFill>
          </a:ln>
        </p:spPr>
      </p:pic>
      <p:sp>
        <p:nvSpPr>
          <p:cNvPr id="6" name="TextBox 5">
            <a:extLst>
              <a:ext uri="{FF2B5EF4-FFF2-40B4-BE49-F238E27FC236}">
                <a16:creationId xmlns:a16="http://schemas.microsoft.com/office/drawing/2014/main" id="{AAC501AC-30DB-827F-A96A-FADC50AAD093}"/>
              </a:ext>
            </a:extLst>
          </p:cNvPr>
          <p:cNvSpPr txBox="1"/>
          <p:nvPr/>
        </p:nvSpPr>
        <p:spPr>
          <a:xfrm>
            <a:off x="6074168" y="3621024"/>
            <a:ext cx="1257427" cy="307777"/>
          </a:xfrm>
          <a:prstGeom prst="rect">
            <a:avLst/>
          </a:prstGeom>
          <a:solidFill>
            <a:srgbClr val="FFFF00"/>
          </a:solidFill>
          <a:ln>
            <a:solidFill>
              <a:schemeClr val="accent1"/>
            </a:solidFill>
          </a:ln>
        </p:spPr>
        <p:txBody>
          <a:bodyPr wrap="square" rtlCol="0">
            <a:spAutoFit/>
          </a:bodyPr>
          <a:lstStyle/>
          <a:p>
            <a:r>
              <a:rPr lang="en-US" sz="1400" dirty="0"/>
              <a:t>All institutions</a:t>
            </a:r>
          </a:p>
        </p:txBody>
      </p:sp>
      <p:cxnSp>
        <p:nvCxnSpPr>
          <p:cNvPr id="7" name="Straight Arrow Connector 6">
            <a:extLst>
              <a:ext uri="{FF2B5EF4-FFF2-40B4-BE49-F238E27FC236}">
                <a16:creationId xmlns:a16="http://schemas.microsoft.com/office/drawing/2014/main" id="{99928061-4643-5A9C-01BC-66F140267317}"/>
              </a:ext>
            </a:extLst>
          </p:cNvPr>
          <p:cNvCxnSpPr>
            <a:cxnSpLocks/>
          </p:cNvCxnSpPr>
          <p:nvPr/>
        </p:nvCxnSpPr>
        <p:spPr>
          <a:xfrm flipH="1">
            <a:off x="4960620" y="3751604"/>
            <a:ext cx="1113548" cy="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1893A8C-31CF-3B80-8A86-1596069FFEF4}"/>
              </a:ext>
            </a:extLst>
          </p:cNvPr>
          <p:cNvCxnSpPr/>
          <p:nvPr/>
        </p:nvCxnSpPr>
        <p:spPr>
          <a:xfrm flipV="1">
            <a:off x="3491880" y="2859782"/>
            <a:ext cx="438912" cy="3657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B92DCF-5D4F-E2C1-FCBA-D6C12203C928}"/>
              </a:ext>
            </a:extLst>
          </p:cNvPr>
          <p:cNvCxnSpPr/>
          <p:nvPr/>
        </p:nvCxnSpPr>
        <p:spPr>
          <a:xfrm flipV="1">
            <a:off x="3491880" y="4011910"/>
            <a:ext cx="438912" cy="3657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E16191-706D-5BF0-AD1C-780F8DBD63CA}"/>
              </a:ext>
            </a:extLst>
          </p:cNvPr>
          <p:cNvCxnSpPr/>
          <p:nvPr/>
        </p:nvCxnSpPr>
        <p:spPr>
          <a:xfrm flipV="1">
            <a:off x="3486150" y="4353661"/>
            <a:ext cx="438912" cy="3657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542F50-3CDF-3E26-0418-20C6BBD4C59E}"/>
              </a:ext>
            </a:extLst>
          </p:cNvPr>
          <p:cNvCxnSpPr/>
          <p:nvPr/>
        </p:nvCxnSpPr>
        <p:spPr>
          <a:xfrm flipV="1">
            <a:off x="3486150" y="2489652"/>
            <a:ext cx="0" cy="1915953"/>
          </a:xfrm>
          <a:prstGeom prst="straightConnector1">
            <a:avLst/>
          </a:prstGeom>
          <a:ln w="38100">
            <a:solidFill>
              <a:srgbClr val="EE3A4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B74B0A-6147-C59F-3E1D-447E77573747}"/>
              </a:ext>
            </a:extLst>
          </p:cNvPr>
          <p:cNvSpPr txBox="1"/>
          <p:nvPr/>
        </p:nvSpPr>
        <p:spPr>
          <a:xfrm>
            <a:off x="6238406" y="2527149"/>
            <a:ext cx="1113545" cy="523220"/>
          </a:xfrm>
          <a:prstGeom prst="rect">
            <a:avLst/>
          </a:prstGeom>
          <a:solidFill>
            <a:srgbClr val="FFFF00"/>
          </a:solidFill>
          <a:ln>
            <a:solidFill>
              <a:schemeClr val="accent1"/>
            </a:solidFill>
          </a:ln>
        </p:spPr>
        <p:txBody>
          <a:bodyPr wrap="square" rtlCol="0">
            <a:spAutoFit/>
          </a:bodyPr>
          <a:lstStyle/>
          <a:p>
            <a:r>
              <a:rPr lang="en-US" sz="1400" dirty="0"/>
              <a:t>Two specific institutions</a:t>
            </a:r>
          </a:p>
        </p:txBody>
      </p:sp>
      <p:cxnSp>
        <p:nvCxnSpPr>
          <p:cNvPr id="14" name="Straight Arrow Connector 13">
            <a:extLst>
              <a:ext uri="{FF2B5EF4-FFF2-40B4-BE49-F238E27FC236}">
                <a16:creationId xmlns:a16="http://schemas.microsoft.com/office/drawing/2014/main" id="{173E0711-A84B-47F3-22CC-6ADE9E7006E4}"/>
              </a:ext>
            </a:extLst>
          </p:cNvPr>
          <p:cNvCxnSpPr>
            <a:cxnSpLocks/>
          </p:cNvCxnSpPr>
          <p:nvPr/>
        </p:nvCxnSpPr>
        <p:spPr>
          <a:xfrm flipH="1">
            <a:off x="4847382" y="3009874"/>
            <a:ext cx="1396248" cy="40528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72357D0-B1E1-8ED2-265D-79E857212447}"/>
              </a:ext>
            </a:extLst>
          </p:cNvPr>
          <p:cNvSpPr txBox="1"/>
          <p:nvPr/>
        </p:nvSpPr>
        <p:spPr>
          <a:xfrm>
            <a:off x="2874350" y="1961555"/>
            <a:ext cx="1223599" cy="523220"/>
          </a:xfrm>
          <a:prstGeom prst="rect">
            <a:avLst/>
          </a:prstGeom>
          <a:solidFill>
            <a:srgbClr val="FFFF00"/>
          </a:solidFill>
          <a:ln>
            <a:solidFill>
              <a:schemeClr val="accent1"/>
            </a:solidFill>
          </a:ln>
        </p:spPr>
        <p:txBody>
          <a:bodyPr wrap="square" rtlCol="0">
            <a:spAutoFit/>
          </a:bodyPr>
          <a:lstStyle/>
          <a:p>
            <a:r>
              <a:rPr lang="en-US" sz="1400" dirty="0"/>
              <a:t>Single specific  institutions</a:t>
            </a:r>
          </a:p>
        </p:txBody>
      </p:sp>
      <p:cxnSp>
        <p:nvCxnSpPr>
          <p:cNvPr id="17" name="Straight Arrow Connector 16">
            <a:extLst>
              <a:ext uri="{FF2B5EF4-FFF2-40B4-BE49-F238E27FC236}">
                <a16:creationId xmlns:a16="http://schemas.microsoft.com/office/drawing/2014/main" id="{F175A076-9401-38F7-D83A-C071441E6DD8}"/>
              </a:ext>
            </a:extLst>
          </p:cNvPr>
          <p:cNvCxnSpPr>
            <a:cxnSpLocks/>
          </p:cNvCxnSpPr>
          <p:nvPr/>
        </p:nvCxnSpPr>
        <p:spPr>
          <a:xfrm flipH="1">
            <a:off x="5213210" y="2831068"/>
            <a:ext cx="1025196" cy="29232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1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720079"/>
          </a:xfrm>
        </p:spPr>
        <p:txBody>
          <a:bodyPr>
            <a:normAutofit/>
          </a:bodyPr>
          <a:lstStyle/>
          <a:p>
            <a:r>
              <a:rPr lang="en-US" sz="2000" dirty="0"/>
              <a:t>Here for example, we have two specific institutions belonging to inventory network group named "Alma University and Open University Institutions"</a:t>
            </a:r>
          </a:p>
        </p:txBody>
      </p:sp>
      <p:pic>
        <p:nvPicPr>
          <p:cNvPr id="8" name="Picture 7">
            <a:extLst>
              <a:ext uri="{FF2B5EF4-FFF2-40B4-BE49-F238E27FC236}">
                <a16:creationId xmlns:a16="http://schemas.microsoft.com/office/drawing/2014/main" id="{156BAEC6-8463-0D03-3528-A4A2CA1811CB}"/>
              </a:ext>
            </a:extLst>
          </p:cNvPr>
          <p:cNvPicPr>
            <a:picLocks noChangeAspect="1"/>
          </p:cNvPicPr>
          <p:nvPr/>
        </p:nvPicPr>
        <p:blipFill>
          <a:blip r:embed="rId2"/>
          <a:stretch>
            <a:fillRect/>
          </a:stretch>
        </p:blipFill>
        <p:spPr>
          <a:xfrm>
            <a:off x="0" y="1563638"/>
            <a:ext cx="9144000" cy="3048000"/>
          </a:xfrm>
          <a:prstGeom prst="rect">
            <a:avLst/>
          </a:prstGeom>
          <a:ln>
            <a:solidFill>
              <a:schemeClr val="accent1"/>
            </a:solidFill>
          </a:ln>
        </p:spPr>
      </p:pic>
      <p:sp>
        <p:nvSpPr>
          <p:cNvPr id="15" name="TextBox 14">
            <a:extLst>
              <a:ext uri="{FF2B5EF4-FFF2-40B4-BE49-F238E27FC236}">
                <a16:creationId xmlns:a16="http://schemas.microsoft.com/office/drawing/2014/main" id="{01B35F2B-67ED-E9CA-F095-7283C285D062}"/>
              </a:ext>
            </a:extLst>
          </p:cNvPr>
          <p:cNvSpPr txBox="1"/>
          <p:nvPr/>
        </p:nvSpPr>
        <p:spPr>
          <a:xfrm>
            <a:off x="4716016" y="2414875"/>
            <a:ext cx="1113545" cy="523220"/>
          </a:xfrm>
          <a:prstGeom prst="rect">
            <a:avLst/>
          </a:prstGeom>
          <a:solidFill>
            <a:srgbClr val="FFFF00"/>
          </a:solidFill>
          <a:ln>
            <a:solidFill>
              <a:schemeClr val="accent1"/>
            </a:solidFill>
          </a:ln>
        </p:spPr>
        <p:txBody>
          <a:bodyPr wrap="square" rtlCol="0">
            <a:spAutoFit/>
          </a:bodyPr>
          <a:lstStyle/>
          <a:p>
            <a:r>
              <a:rPr lang="en-US" sz="1400" dirty="0"/>
              <a:t>Two specific institutions</a:t>
            </a:r>
          </a:p>
        </p:txBody>
      </p:sp>
      <p:cxnSp>
        <p:nvCxnSpPr>
          <p:cNvPr id="18" name="Straight Arrow Connector 17">
            <a:extLst>
              <a:ext uri="{FF2B5EF4-FFF2-40B4-BE49-F238E27FC236}">
                <a16:creationId xmlns:a16="http://schemas.microsoft.com/office/drawing/2014/main" id="{A6698E73-D4B0-1FB5-F1FF-6A7AF9B63AE1}"/>
              </a:ext>
            </a:extLst>
          </p:cNvPr>
          <p:cNvCxnSpPr>
            <a:cxnSpLocks/>
          </p:cNvCxnSpPr>
          <p:nvPr/>
        </p:nvCxnSpPr>
        <p:spPr>
          <a:xfrm flipH="1">
            <a:off x="4122868" y="2938095"/>
            <a:ext cx="881180" cy="5899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70B9324-32BD-6ABB-D301-48D83862D5A6}"/>
              </a:ext>
            </a:extLst>
          </p:cNvPr>
          <p:cNvSpPr/>
          <p:nvPr/>
        </p:nvSpPr>
        <p:spPr>
          <a:xfrm>
            <a:off x="827584" y="1972634"/>
            <a:ext cx="25922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6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87358-F2C1-2FA1-232B-5FE3E862B5B8}"/>
              </a:ext>
            </a:extLst>
          </p:cNvPr>
          <p:cNvPicPr>
            <a:picLocks noChangeAspect="1"/>
          </p:cNvPicPr>
          <p:nvPr/>
        </p:nvPicPr>
        <p:blipFill>
          <a:blip r:embed="rId2"/>
          <a:stretch>
            <a:fillRect/>
          </a:stretch>
        </p:blipFill>
        <p:spPr>
          <a:xfrm>
            <a:off x="0" y="1437493"/>
            <a:ext cx="9144000" cy="33329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7763"/>
            <a:ext cx="8424936" cy="720079"/>
          </a:xfrm>
        </p:spPr>
        <p:txBody>
          <a:bodyPr>
            <a:normAutofit/>
          </a:bodyPr>
          <a:lstStyle/>
          <a:p>
            <a:r>
              <a:rPr lang="en-US" sz="2000" dirty="0"/>
              <a:t>Here for example, we all three member institutions belonging to inventory network group named "All member institutions"</a:t>
            </a:r>
          </a:p>
        </p:txBody>
      </p:sp>
      <p:sp>
        <p:nvSpPr>
          <p:cNvPr id="15" name="TextBox 14">
            <a:extLst>
              <a:ext uri="{FF2B5EF4-FFF2-40B4-BE49-F238E27FC236}">
                <a16:creationId xmlns:a16="http://schemas.microsoft.com/office/drawing/2014/main" id="{01B35F2B-67ED-E9CA-F095-7283C285D062}"/>
              </a:ext>
            </a:extLst>
          </p:cNvPr>
          <p:cNvSpPr txBox="1"/>
          <p:nvPr/>
        </p:nvSpPr>
        <p:spPr>
          <a:xfrm>
            <a:off x="4716016" y="2525303"/>
            <a:ext cx="1728192" cy="523220"/>
          </a:xfrm>
          <a:prstGeom prst="rect">
            <a:avLst/>
          </a:prstGeom>
          <a:solidFill>
            <a:srgbClr val="FFFF00"/>
          </a:solidFill>
          <a:ln>
            <a:solidFill>
              <a:schemeClr val="accent1"/>
            </a:solidFill>
          </a:ln>
        </p:spPr>
        <p:txBody>
          <a:bodyPr wrap="square" rtlCol="0">
            <a:spAutoFit/>
          </a:bodyPr>
          <a:lstStyle/>
          <a:p>
            <a:r>
              <a:rPr lang="en-US" sz="1400" dirty="0"/>
              <a:t>All three member institutions</a:t>
            </a:r>
          </a:p>
        </p:txBody>
      </p:sp>
      <p:cxnSp>
        <p:nvCxnSpPr>
          <p:cNvPr id="18" name="Straight Arrow Connector 17">
            <a:extLst>
              <a:ext uri="{FF2B5EF4-FFF2-40B4-BE49-F238E27FC236}">
                <a16:creationId xmlns:a16="http://schemas.microsoft.com/office/drawing/2014/main" id="{A6698E73-D4B0-1FB5-F1FF-6A7AF9B63AE1}"/>
              </a:ext>
            </a:extLst>
          </p:cNvPr>
          <p:cNvCxnSpPr>
            <a:cxnSpLocks/>
          </p:cNvCxnSpPr>
          <p:nvPr/>
        </p:nvCxnSpPr>
        <p:spPr>
          <a:xfrm flipH="1">
            <a:off x="4122868" y="3048523"/>
            <a:ext cx="881180" cy="5899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482904-76DF-7EB4-3F46-F3A5E59240E5}"/>
              </a:ext>
            </a:extLst>
          </p:cNvPr>
          <p:cNvSpPr/>
          <p:nvPr/>
        </p:nvSpPr>
        <p:spPr>
          <a:xfrm>
            <a:off x="827584" y="1880426"/>
            <a:ext cx="1584176" cy="1872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65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128D0-6018-4E33-EF02-8B20B5F5024A}"/>
              </a:ext>
            </a:extLst>
          </p:cNvPr>
          <p:cNvPicPr>
            <a:picLocks noChangeAspect="1"/>
          </p:cNvPicPr>
          <p:nvPr/>
        </p:nvPicPr>
        <p:blipFill>
          <a:blip r:embed="rId2"/>
          <a:stretch>
            <a:fillRect/>
          </a:stretch>
        </p:blipFill>
        <p:spPr>
          <a:xfrm>
            <a:off x="10142" y="1643409"/>
            <a:ext cx="9144000" cy="2810227"/>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7763"/>
            <a:ext cx="8424936" cy="720079"/>
          </a:xfrm>
        </p:spPr>
        <p:txBody>
          <a:bodyPr>
            <a:normAutofit/>
          </a:bodyPr>
          <a:lstStyle/>
          <a:p>
            <a:r>
              <a:rPr lang="en-US" sz="2000" dirty="0"/>
              <a:t>Here for example, we have one specific institution belonging to inventory network group named "University of Knowledge"</a:t>
            </a:r>
          </a:p>
        </p:txBody>
      </p:sp>
      <p:sp>
        <p:nvSpPr>
          <p:cNvPr id="15" name="TextBox 14">
            <a:extLst>
              <a:ext uri="{FF2B5EF4-FFF2-40B4-BE49-F238E27FC236}">
                <a16:creationId xmlns:a16="http://schemas.microsoft.com/office/drawing/2014/main" id="{01B35F2B-67ED-E9CA-F095-7283C285D062}"/>
              </a:ext>
            </a:extLst>
          </p:cNvPr>
          <p:cNvSpPr txBox="1"/>
          <p:nvPr/>
        </p:nvSpPr>
        <p:spPr>
          <a:xfrm>
            <a:off x="4716016" y="2525303"/>
            <a:ext cx="1728192" cy="523220"/>
          </a:xfrm>
          <a:prstGeom prst="rect">
            <a:avLst/>
          </a:prstGeom>
          <a:solidFill>
            <a:srgbClr val="FFFF00"/>
          </a:solidFill>
          <a:ln>
            <a:solidFill>
              <a:schemeClr val="accent1"/>
            </a:solidFill>
          </a:ln>
        </p:spPr>
        <p:txBody>
          <a:bodyPr wrap="square" rtlCol="0">
            <a:spAutoFit/>
          </a:bodyPr>
          <a:lstStyle/>
          <a:p>
            <a:r>
              <a:rPr lang="en-US" sz="1400" dirty="0"/>
              <a:t>Single specific  institution</a:t>
            </a:r>
          </a:p>
        </p:txBody>
      </p:sp>
      <p:cxnSp>
        <p:nvCxnSpPr>
          <p:cNvPr id="18" name="Straight Arrow Connector 17">
            <a:extLst>
              <a:ext uri="{FF2B5EF4-FFF2-40B4-BE49-F238E27FC236}">
                <a16:creationId xmlns:a16="http://schemas.microsoft.com/office/drawing/2014/main" id="{A6698E73-D4B0-1FB5-F1FF-6A7AF9B63AE1}"/>
              </a:ext>
            </a:extLst>
          </p:cNvPr>
          <p:cNvCxnSpPr>
            <a:cxnSpLocks/>
          </p:cNvCxnSpPr>
          <p:nvPr/>
        </p:nvCxnSpPr>
        <p:spPr>
          <a:xfrm flipH="1">
            <a:off x="3995936" y="3048523"/>
            <a:ext cx="1008112" cy="5313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482904-76DF-7EB4-3F46-F3A5E59240E5}"/>
              </a:ext>
            </a:extLst>
          </p:cNvPr>
          <p:cNvSpPr/>
          <p:nvPr/>
        </p:nvSpPr>
        <p:spPr>
          <a:xfrm>
            <a:off x="891908" y="2083062"/>
            <a:ext cx="1584176" cy="1872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02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r>
              <a:rPr lang="en-US" dirty="0"/>
              <a:t>Attributing groups to a resource – the examples</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groups to a resource – the examples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04455"/>
          </a:xfrm>
        </p:spPr>
        <p:txBody>
          <a:bodyPr>
            <a:noAutofit/>
          </a:bodyPr>
          <a:lstStyle/>
          <a:p>
            <a:r>
              <a:rPr lang="en-US" sz="1200" b="1" dirty="0"/>
              <a:t>Example one </a:t>
            </a:r>
          </a:p>
          <a:p>
            <a:pPr lvl="1"/>
            <a:r>
              <a:rPr lang="en-US" sz="1200" dirty="0"/>
              <a:t>Electronic </a:t>
            </a:r>
            <a:r>
              <a:rPr lang="en-US" sz="1200" b="1" dirty="0"/>
              <a:t>collection</a:t>
            </a:r>
            <a:r>
              <a:rPr lang="en-US" sz="1200" dirty="0"/>
              <a:t> "British and Irish Women's Letters and Diaries: Second Edition"</a:t>
            </a:r>
          </a:p>
          <a:p>
            <a:pPr lvl="1"/>
            <a:r>
              <a:rPr lang="en-US" sz="1200" b="1" dirty="0"/>
              <a:t>Activate from CZ </a:t>
            </a:r>
            <a:r>
              <a:rPr lang="en-US" sz="1200" dirty="0"/>
              <a:t>then edit Group Settings of electronic collection editor</a:t>
            </a:r>
          </a:p>
          <a:p>
            <a:pPr lvl="1"/>
            <a:r>
              <a:rPr lang="en-US" sz="1200" dirty="0"/>
              <a:t>Make it available for Alma University</a:t>
            </a:r>
          </a:p>
          <a:p>
            <a:r>
              <a:rPr lang="en-US" sz="1200" b="1" dirty="0"/>
              <a:t>Example two</a:t>
            </a:r>
          </a:p>
          <a:p>
            <a:pPr lvl="1"/>
            <a:r>
              <a:rPr lang="en-US" sz="1200" dirty="0"/>
              <a:t>Electronic </a:t>
            </a:r>
            <a:r>
              <a:rPr lang="en-US" sz="1200" b="1" dirty="0"/>
              <a:t>collection</a:t>
            </a:r>
            <a:r>
              <a:rPr lang="en-US" sz="1200" dirty="0"/>
              <a:t> " Women and Social Movements: Development and the Global South, 1919-2019 (Video)" </a:t>
            </a:r>
            <a:r>
              <a:rPr lang="en-US" sz="1200" b="1" dirty="0"/>
              <a:t>exists in network</a:t>
            </a:r>
          </a:p>
          <a:p>
            <a:pPr lvl="1"/>
            <a:r>
              <a:rPr lang="en-US" sz="1200" dirty="0"/>
              <a:t>Edit Group Settings of electronic collection editor</a:t>
            </a:r>
          </a:p>
          <a:p>
            <a:pPr lvl="1"/>
            <a:r>
              <a:rPr lang="en-US" sz="1200" dirty="0"/>
              <a:t>Make it available for Alma University and Open University and University of Knowledge</a:t>
            </a:r>
          </a:p>
          <a:p>
            <a:r>
              <a:rPr lang="en-US" sz="1200" b="1" dirty="0"/>
              <a:t>Example three</a:t>
            </a:r>
          </a:p>
          <a:p>
            <a:pPr lvl="1"/>
            <a:r>
              <a:rPr lang="en-US" sz="1200" dirty="0"/>
              <a:t>Electronic </a:t>
            </a:r>
            <a:r>
              <a:rPr lang="en-US" sz="1200" b="1" dirty="0"/>
              <a:t>portfolio</a:t>
            </a:r>
            <a:r>
              <a:rPr lang="en-US" sz="1200" dirty="0"/>
              <a:t> "Feminist Phenomenology" </a:t>
            </a:r>
            <a:r>
              <a:rPr lang="en-US" sz="1200" b="1" dirty="0"/>
              <a:t>exists in network</a:t>
            </a:r>
            <a:endParaRPr lang="en-US" sz="1200" dirty="0"/>
          </a:p>
          <a:p>
            <a:pPr lvl="1"/>
            <a:r>
              <a:rPr lang="en-US" sz="1200" dirty="0"/>
              <a:t>Edit Group Settings of electronic portfolio editor</a:t>
            </a:r>
          </a:p>
          <a:p>
            <a:pPr lvl="1"/>
            <a:r>
              <a:rPr lang="en-US" sz="1200" dirty="0"/>
              <a:t>Make it available for Alma University and Open University</a:t>
            </a:r>
          </a:p>
          <a:p>
            <a:r>
              <a:rPr lang="en-US" sz="1200" b="1" dirty="0"/>
              <a:t>Example four</a:t>
            </a:r>
          </a:p>
          <a:p>
            <a:pPr lvl="1"/>
            <a:r>
              <a:rPr lang="en-US" sz="1200" dirty="0"/>
              <a:t>Electronic </a:t>
            </a:r>
            <a:r>
              <a:rPr lang="en-US" sz="1200" b="1" dirty="0"/>
              <a:t>portfolio</a:t>
            </a:r>
            <a:r>
              <a:rPr lang="en-US" sz="1200" dirty="0"/>
              <a:t> "Companion to Environmental Studies"</a:t>
            </a:r>
          </a:p>
          <a:p>
            <a:pPr lvl="1"/>
            <a:r>
              <a:rPr lang="en-US" sz="1200" b="1" dirty="0"/>
              <a:t>Activate from CZ </a:t>
            </a:r>
            <a:r>
              <a:rPr lang="en-US" sz="1200" dirty="0"/>
              <a:t>then do not do anything to the group settings</a:t>
            </a:r>
          </a:p>
        </p:txBody>
      </p:sp>
    </p:spTree>
    <p:extLst>
      <p:ext uri="{BB962C8B-B14F-4D97-AF65-F5344CB8AC3E}">
        <p14:creationId xmlns:p14="http://schemas.microsoft.com/office/powerpoint/2010/main" val="382866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groups to a resource – the examples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04455"/>
          </a:xfrm>
        </p:spPr>
        <p:txBody>
          <a:bodyPr>
            <a:noAutofit/>
          </a:bodyPr>
          <a:lstStyle/>
          <a:p>
            <a:r>
              <a:rPr lang="en-US" sz="2000" dirty="0"/>
              <a:t>Note that our examples here include both electronic collections as well as portfolios.</a:t>
            </a:r>
            <a:br>
              <a:rPr lang="en-US" sz="2000" dirty="0"/>
            </a:br>
            <a:endParaRPr lang="en-US" sz="2000" dirty="0"/>
          </a:p>
          <a:p>
            <a:r>
              <a:rPr lang="en-US" sz="2000" dirty="0"/>
              <a:t>If the portfolio is part of an electronic collection, then it will inherit the inventory management groups from the electronic collection.</a:t>
            </a:r>
            <a:br>
              <a:rPr lang="en-US" sz="2000" dirty="0"/>
            </a:br>
            <a:endParaRPr lang="en-US" sz="2000" dirty="0"/>
          </a:p>
          <a:p>
            <a:r>
              <a:rPr lang="en-US" sz="2000" dirty="0"/>
              <a:t>If the portfolio is part of an electronic collection and it is given a specific inventory management group, then the specific inventory management group will override the inherited values of the collection</a:t>
            </a:r>
          </a:p>
        </p:txBody>
      </p:sp>
    </p:spTree>
    <p:extLst>
      <p:ext uri="{BB962C8B-B14F-4D97-AF65-F5344CB8AC3E}">
        <p14:creationId xmlns:p14="http://schemas.microsoft.com/office/powerpoint/2010/main" val="21936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1</a:t>
            </a:r>
            <a:endParaRPr lang="LID4096" sz="2600" dirty="0"/>
          </a:p>
        </p:txBody>
      </p:sp>
    </p:spTree>
    <p:extLst>
      <p:ext uri="{BB962C8B-B14F-4D97-AF65-F5344CB8AC3E}">
        <p14:creationId xmlns:p14="http://schemas.microsoft.com/office/powerpoint/2010/main" val="343269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F072B03-1035-2EFE-ED77-3FA8F673F8DC}"/>
              </a:ext>
            </a:extLst>
          </p:cNvPr>
          <p:cNvPicPr>
            <a:picLocks noChangeAspect="1"/>
          </p:cNvPicPr>
          <p:nvPr/>
        </p:nvPicPr>
        <p:blipFill>
          <a:blip r:embed="rId2"/>
          <a:stretch>
            <a:fillRect/>
          </a:stretch>
        </p:blipFill>
        <p:spPr>
          <a:xfrm>
            <a:off x="0" y="2236786"/>
            <a:ext cx="9144000" cy="220717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r>
              <a:rPr lang="en-US" sz="2000" dirty="0"/>
              <a:t>From the Network Zone institution, we search the Community Zone for electronic collection "British and Irish Women's Letters and Diaries: Second Edition".</a:t>
            </a:r>
          </a:p>
          <a:p>
            <a:r>
              <a:rPr lang="en-US" sz="2000" dirty="0"/>
              <a:t>We then activate the collection.</a:t>
            </a:r>
          </a:p>
        </p:txBody>
      </p:sp>
      <p:sp>
        <p:nvSpPr>
          <p:cNvPr id="5" name="Rectangle 4">
            <a:extLst>
              <a:ext uri="{FF2B5EF4-FFF2-40B4-BE49-F238E27FC236}">
                <a16:creationId xmlns:a16="http://schemas.microsoft.com/office/drawing/2014/main" id="{E7350D13-FFA3-9295-325B-EF9544E71942}"/>
              </a:ext>
            </a:extLst>
          </p:cNvPr>
          <p:cNvSpPr/>
          <p:nvPr/>
        </p:nvSpPr>
        <p:spPr>
          <a:xfrm>
            <a:off x="724840" y="2211710"/>
            <a:ext cx="868680" cy="310896"/>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8B7DF1-1A56-62A4-71D0-C41A311531C2}"/>
              </a:ext>
            </a:extLst>
          </p:cNvPr>
          <p:cNvSpPr/>
          <p:nvPr/>
        </p:nvSpPr>
        <p:spPr>
          <a:xfrm>
            <a:off x="8532440" y="2871782"/>
            <a:ext cx="421954" cy="27603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09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66C67B-DF0D-D4EE-6595-CE98969FEF5C}"/>
              </a:ext>
            </a:extLst>
          </p:cNvPr>
          <p:cNvPicPr>
            <a:picLocks noChangeAspect="1"/>
          </p:cNvPicPr>
          <p:nvPr/>
        </p:nvPicPr>
        <p:blipFill>
          <a:blip r:embed="rId2"/>
          <a:stretch>
            <a:fillRect/>
          </a:stretch>
        </p:blipFill>
        <p:spPr>
          <a:xfrm>
            <a:off x="0" y="1544488"/>
            <a:ext cx="9144000" cy="289947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r>
              <a:rPr lang="en-US" sz="2000" dirty="0"/>
              <a:t>The electronic collection is now activated in the Network Zone and from the Network Zone "institution" tab we edit the collection</a:t>
            </a:r>
          </a:p>
        </p:txBody>
      </p:sp>
      <p:sp>
        <p:nvSpPr>
          <p:cNvPr id="5" name="Rectangle 4">
            <a:extLst>
              <a:ext uri="{FF2B5EF4-FFF2-40B4-BE49-F238E27FC236}">
                <a16:creationId xmlns:a16="http://schemas.microsoft.com/office/drawing/2014/main" id="{E7350D13-FFA3-9295-325B-EF9544E71942}"/>
              </a:ext>
            </a:extLst>
          </p:cNvPr>
          <p:cNvSpPr/>
          <p:nvPr/>
        </p:nvSpPr>
        <p:spPr>
          <a:xfrm>
            <a:off x="0" y="1501557"/>
            <a:ext cx="755576" cy="27810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8B7DF1-1A56-62A4-71D0-C41A311531C2}"/>
              </a:ext>
            </a:extLst>
          </p:cNvPr>
          <p:cNvSpPr/>
          <p:nvPr/>
        </p:nvSpPr>
        <p:spPr>
          <a:xfrm>
            <a:off x="8326510" y="2120345"/>
            <a:ext cx="565970" cy="27603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17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The Network Zone Consortia Environment</a:t>
            </a:r>
            <a:endParaRPr lang="en-IL" sz="2000" dirty="0"/>
          </a:p>
          <a:p>
            <a:pPr>
              <a:lnSpc>
                <a:spcPct val="90000"/>
              </a:lnSpc>
            </a:pPr>
            <a:r>
              <a:rPr lang="en-US" sz="2000" dirty="0"/>
              <a:t>Defining the Inventory Network Groups</a:t>
            </a:r>
          </a:p>
          <a:p>
            <a:pPr>
              <a:lnSpc>
                <a:spcPct val="90000"/>
              </a:lnSpc>
            </a:pPr>
            <a:r>
              <a:rPr lang="en-US" sz="2000" dirty="0"/>
              <a:t>Attributing groups to a resource – the examples</a:t>
            </a:r>
          </a:p>
          <a:p>
            <a:pPr>
              <a:lnSpc>
                <a:spcPct val="90000"/>
              </a:lnSpc>
            </a:pPr>
            <a:r>
              <a:rPr lang="en-US" sz="2000" dirty="0"/>
              <a:t>The effects of the inventory network group in Primo</a:t>
            </a:r>
          </a:p>
          <a:p>
            <a:pPr>
              <a:lnSpc>
                <a:spcPct val="90000"/>
              </a:lnSpc>
            </a:pPr>
            <a:r>
              <a:rPr lang="en-US" sz="2000" dirty="0"/>
              <a:t>Repository search</a:t>
            </a:r>
          </a:p>
          <a:p>
            <a:pPr>
              <a:lnSpc>
                <a:spcPct val="90000"/>
              </a:lnSpc>
            </a:pPr>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E1F148-C037-EBC7-4CB0-1AD33F4E2F91}"/>
              </a:ext>
            </a:extLst>
          </p:cNvPr>
          <p:cNvPicPr>
            <a:picLocks noChangeAspect="1"/>
          </p:cNvPicPr>
          <p:nvPr/>
        </p:nvPicPr>
        <p:blipFill>
          <a:blip r:embed="rId2"/>
          <a:stretch>
            <a:fillRect/>
          </a:stretch>
        </p:blipFill>
        <p:spPr>
          <a:xfrm>
            <a:off x="0" y="1765827"/>
            <a:ext cx="9144000" cy="161184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r>
              <a:rPr lang="en-US" sz="2000" dirty="0"/>
              <a:t>Now we will edit the group settings and add a setting</a:t>
            </a:r>
          </a:p>
        </p:txBody>
      </p:sp>
      <p:sp>
        <p:nvSpPr>
          <p:cNvPr id="6" name="Rectangle 5">
            <a:extLst>
              <a:ext uri="{FF2B5EF4-FFF2-40B4-BE49-F238E27FC236}">
                <a16:creationId xmlns:a16="http://schemas.microsoft.com/office/drawing/2014/main" id="{8C8B7DF1-1A56-62A4-71D0-C41A311531C2}"/>
              </a:ext>
            </a:extLst>
          </p:cNvPr>
          <p:cNvSpPr/>
          <p:nvPr/>
        </p:nvSpPr>
        <p:spPr>
          <a:xfrm>
            <a:off x="3059832" y="2139702"/>
            <a:ext cx="864096" cy="33509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E3BCA1-423F-0CE8-98F5-CC1A443D1C2E}"/>
              </a:ext>
            </a:extLst>
          </p:cNvPr>
          <p:cNvSpPr/>
          <p:nvPr/>
        </p:nvSpPr>
        <p:spPr>
          <a:xfrm>
            <a:off x="7812360" y="2459595"/>
            <a:ext cx="1152128" cy="33509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36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r>
              <a:rPr lang="en-US" sz="2000" dirty="0"/>
              <a:t>We will choose to make it available for Alma University</a:t>
            </a:r>
          </a:p>
        </p:txBody>
      </p:sp>
      <p:pic>
        <p:nvPicPr>
          <p:cNvPr id="5" name="Picture 4">
            <a:extLst>
              <a:ext uri="{FF2B5EF4-FFF2-40B4-BE49-F238E27FC236}">
                <a16:creationId xmlns:a16="http://schemas.microsoft.com/office/drawing/2014/main" id="{6377841C-40C9-792B-08D2-37D8B0756F86}"/>
              </a:ext>
            </a:extLst>
          </p:cNvPr>
          <p:cNvPicPr>
            <a:picLocks noChangeAspect="1"/>
          </p:cNvPicPr>
          <p:nvPr/>
        </p:nvPicPr>
        <p:blipFill>
          <a:blip r:embed="rId2"/>
          <a:stretch>
            <a:fillRect/>
          </a:stretch>
        </p:blipFill>
        <p:spPr>
          <a:xfrm>
            <a:off x="2051720" y="1275606"/>
            <a:ext cx="5441223" cy="3435605"/>
          </a:xfrm>
          <a:prstGeom prst="rect">
            <a:avLst/>
          </a:prstGeom>
          <a:ln>
            <a:solidFill>
              <a:schemeClr val="tx1"/>
            </a:solidFill>
          </a:ln>
        </p:spPr>
      </p:pic>
      <p:sp>
        <p:nvSpPr>
          <p:cNvPr id="7" name="Rectangle 6">
            <a:extLst>
              <a:ext uri="{FF2B5EF4-FFF2-40B4-BE49-F238E27FC236}">
                <a16:creationId xmlns:a16="http://schemas.microsoft.com/office/drawing/2014/main" id="{3C48156F-E2EB-3F76-4536-492FA4E8ABB4}"/>
              </a:ext>
            </a:extLst>
          </p:cNvPr>
          <p:cNvSpPr/>
          <p:nvPr/>
        </p:nvSpPr>
        <p:spPr>
          <a:xfrm>
            <a:off x="2843808" y="2787774"/>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30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r>
              <a:rPr lang="en-US" sz="2000" dirty="0"/>
              <a:t>Now it is available for Alma University</a:t>
            </a:r>
          </a:p>
        </p:txBody>
      </p:sp>
      <p:sp>
        <p:nvSpPr>
          <p:cNvPr id="7" name="Rectangle 6">
            <a:extLst>
              <a:ext uri="{FF2B5EF4-FFF2-40B4-BE49-F238E27FC236}">
                <a16:creationId xmlns:a16="http://schemas.microsoft.com/office/drawing/2014/main" id="{3C48156F-E2EB-3F76-4536-492FA4E8ABB4}"/>
              </a:ext>
            </a:extLst>
          </p:cNvPr>
          <p:cNvSpPr/>
          <p:nvPr/>
        </p:nvSpPr>
        <p:spPr>
          <a:xfrm>
            <a:off x="3059832" y="209541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B9E18A-A879-BEEE-3629-E839CCB5A849}"/>
              </a:ext>
            </a:extLst>
          </p:cNvPr>
          <p:cNvPicPr>
            <a:picLocks noChangeAspect="1"/>
          </p:cNvPicPr>
          <p:nvPr/>
        </p:nvPicPr>
        <p:blipFill>
          <a:blip r:embed="rId2"/>
          <a:stretch>
            <a:fillRect/>
          </a:stretch>
        </p:blipFill>
        <p:spPr>
          <a:xfrm>
            <a:off x="0" y="1735370"/>
            <a:ext cx="9144000" cy="1628468"/>
          </a:xfrm>
          <a:prstGeom prst="rect">
            <a:avLst/>
          </a:prstGeom>
          <a:ln>
            <a:solidFill>
              <a:schemeClr val="tx1"/>
            </a:solidFill>
          </a:ln>
        </p:spPr>
      </p:pic>
      <p:sp>
        <p:nvSpPr>
          <p:cNvPr id="8" name="Rectangle 7">
            <a:extLst>
              <a:ext uri="{FF2B5EF4-FFF2-40B4-BE49-F238E27FC236}">
                <a16:creationId xmlns:a16="http://schemas.microsoft.com/office/drawing/2014/main" id="{044F6709-6FD4-255F-3499-23F1F4C1870C}"/>
              </a:ext>
            </a:extLst>
          </p:cNvPr>
          <p:cNvSpPr/>
          <p:nvPr/>
        </p:nvSpPr>
        <p:spPr>
          <a:xfrm>
            <a:off x="251520" y="288749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3052708" y="209541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17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79F36-B756-AA1A-0DB6-19491BBFBDAD}"/>
              </a:ext>
            </a:extLst>
          </p:cNvPr>
          <p:cNvPicPr>
            <a:picLocks noChangeAspect="1"/>
          </p:cNvPicPr>
          <p:nvPr/>
        </p:nvPicPr>
        <p:blipFill>
          <a:blip r:embed="rId2"/>
          <a:stretch>
            <a:fillRect/>
          </a:stretch>
        </p:blipFill>
        <p:spPr>
          <a:xfrm>
            <a:off x="0" y="1529078"/>
            <a:ext cx="9144000" cy="320291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2000" dirty="0"/>
              <a:t>Now it is available for Alma University (as seen in repository search in the institution tab of the Network Zone institution)</a:t>
            </a:r>
          </a:p>
        </p:txBody>
      </p:sp>
      <p:sp>
        <p:nvSpPr>
          <p:cNvPr id="7" name="Rectangle 6">
            <a:extLst>
              <a:ext uri="{FF2B5EF4-FFF2-40B4-BE49-F238E27FC236}">
                <a16:creationId xmlns:a16="http://schemas.microsoft.com/office/drawing/2014/main" id="{3C48156F-E2EB-3F76-4536-492FA4E8ABB4}"/>
              </a:ext>
            </a:extLst>
          </p:cNvPr>
          <p:cNvSpPr/>
          <p:nvPr/>
        </p:nvSpPr>
        <p:spPr>
          <a:xfrm>
            <a:off x="35496" y="1544694"/>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F6709-6FD4-255F-3499-23F1F4C1870C}"/>
              </a:ext>
            </a:extLst>
          </p:cNvPr>
          <p:cNvSpPr/>
          <p:nvPr/>
        </p:nvSpPr>
        <p:spPr>
          <a:xfrm>
            <a:off x="683568" y="444395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899592" y="4155926"/>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522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F0A4EF-5C0B-0709-A52E-FF241EBFE14C}"/>
              </a:ext>
            </a:extLst>
          </p:cNvPr>
          <p:cNvPicPr>
            <a:picLocks noChangeAspect="1"/>
          </p:cNvPicPr>
          <p:nvPr/>
        </p:nvPicPr>
        <p:blipFill>
          <a:blip r:embed="rId2"/>
          <a:stretch>
            <a:fillRect/>
          </a:stretch>
        </p:blipFill>
        <p:spPr>
          <a:xfrm>
            <a:off x="769046" y="1544694"/>
            <a:ext cx="7560840" cy="31755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2000"/>
              <a:t>This is repository search for electronic collections while logged into Alma University and searching the network zone</a:t>
            </a:r>
            <a:endParaRPr lang="en-US" sz="2000" dirty="0"/>
          </a:p>
        </p:txBody>
      </p:sp>
      <p:sp>
        <p:nvSpPr>
          <p:cNvPr id="7" name="Rectangle 6">
            <a:extLst>
              <a:ext uri="{FF2B5EF4-FFF2-40B4-BE49-F238E27FC236}">
                <a16:creationId xmlns:a16="http://schemas.microsoft.com/office/drawing/2014/main" id="{3C48156F-E2EB-3F76-4536-492FA4E8ABB4}"/>
              </a:ext>
            </a:extLst>
          </p:cNvPr>
          <p:cNvSpPr/>
          <p:nvPr/>
        </p:nvSpPr>
        <p:spPr>
          <a:xfrm>
            <a:off x="2499136" y="1810397"/>
            <a:ext cx="57606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F6709-6FD4-255F-3499-23F1F4C1870C}"/>
              </a:ext>
            </a:extLst>
          </p:cNvPr>
          <p:cNvSpPr/>
          <p:nvPr/>
        </p:nvSpPr>
        <p:spPr>
          <a:xfrm>
            <a:off x="2355120" y="4227933"/>
            <a:ext cx="1136760" cy="492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801919" y="2843302"/>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86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8104E9-FB9E-79EF-5F27-57EB3D1A583A}"/>
              </a:ext>
            </a:extLst>
          </p:cNvPr>
          <p:cNvPicPr>
            <a:picLocks noChangeAspect="1"/>
          </p:cNvPicPr>
          <p:nvPr/>
        </p:nvPicPr>
        <p:blipFill>
          <a:blip r:embed="rId2"/>
          <a:stretch>
            <a:fillRect/>
          </a:stretch>
        </p:blipFill>
        <p:spPr>
          <a:xfrm>
            <a:off x="0" y="1532659"/>
            <a:ext cx="9144000" cy="20781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2000" dirty="0"/>
              <a:t>If we search Alma University Institution Tab with search scope "Institution" we will not find it</a:t>
            </a:r>
          </a:p>
        </p:txBody>
      </p:sp>
      <p:sp>
        <p:nvSpPr>
          <p:cNvPr id="7" name="Rectangle 6">
            <a:extLst>
              <a:ext uri="{FF2B5EF4-FFF2-40B4-BE49-F238E27FC236}">
                <a16:creationId xmlns:a16="http://schemas.microsoft.com/office/drawing/2014/main" id="{3C48156F-E2EB-3F76-4536-492FA4E8ABB4}"/>
              </a:ext>
            </a:extLst>
          </p:cNvPr>
          <p:cNvSpPr/>
          <p:nvPr/>
        </p:nvSpPr>
        <p:spPr>
          <a:xfrm>
            <a:off x="1327326" y="2226210"/>
            <a:ext cx="72439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F6709-6FD4-255F-3499-23F1F4C1870C}"/>
              </a:ext>
            </a:extLst>
          </p:cNvPr>
          <p:cNvSpPr/>
          <p:nvPr/>
        </p:nvSpPr>
        <p:spPr>
          <a:xfrm>
            <a:off x="4716016" y="2859782"/>
            <a:ext cx="1136760" cy="492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7956376" y="2560314"/>
            <a:ext cx="1152128" cy="299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08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E2391A-F254-655B-1831-4E88345BDAF4}"/>
              </a:ext>
            </a:extLst>
          </p:cNvPr>
          <p:cNvPicPr>
            <a:picLocks noChangeAspect="1"/>
          </p:cNvPicPr>
          <p:nvPr/>
        </p:nvPicPr>
        <p:blipFill>
          <a:blip r:embed="rId2"/>
          <a:stretch>
            <a:fillRect/>
          </a:stretch>
        </p:blipFill>
        <p:spPr>
          <a:xfrm>
            <a:off x="755576" y="1275606"/>
            <a:ext cx="7776864" cy="359634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2000" dirty="0"/>
              <a:t>But … we will change the search scope to "Combined results", and we find it</a:t>
            </a:r>
          </a:p>
        </p:txBody>
      </p:sp>
      <p:sp>
        <p:nvSpPr>
          <p:cNvPr id="7" name="Rectangle 6">
            <a:extLst>
              <a:ext uri="{FF2B5EF4-FFF2-40B4-BE49-F238E27FC236}">
                <a16:creationId xmlns:a16="http://schemas.microsoft.com/office/drawing/2014/main" id="{3C48156F-E2EB-3F76-4536-492FA4E8ABB4}"/>
              </a:ext>
            </a:extLst>
          </p:cNvPr>
          <p:cNvSpPr/>
          <p:nvPr/>
        </p:nvSpPr>
        <p:spPr>
          <a:xfrm>
            <a:off x="827584" y="1669234"/>
            <a:ext cx="72439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6012160" y="1947814"/>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238E0-4F7A-476B-9AFA-5592082E1EF5}"/>
              </a:ext>
            </a:extLst>
          </p:cNvPr>
          <p:cNvSpPr txBox="1"/>
          <p:nvPr/>
        </p:nvSpPr>
        <p:spPr>
          <a:xfrm>
            <a:off x="5796136" y="3507854"/>
            <a:ext cx="2088232" cy="523220"/>
          </a:xfrm>
          <a:prstGeom prst="rect">
            <a:avLst/>
          </a:prstGeom>
          <a:solidFill>
            <a:srgbClr val="FFFF00"/>
          </a:solidFill>
          <a:ln>
            <a:solidFill>
              <a:schemeClr val="accent1"/>
            </a:solidFill>
          </a:ln>
        </p:spPr>
        <p:txBody>
          <a:bodyPr wrap="square" rtlCol="0">
            <a:spAutoFit/>
          </a:bodyPr>
          <a:lstStyle/>
          <a:p>
            <a:r>
              <a:rPr lang="en-US" sz="1400" dirty="0"/>
              <a:t>Changed the Search scope to "Combined results"</a:t>
            </a:r>
          </a:p>
        </p:txBody>
      </p:sp>
      <p:cxnSp>
        <p:nvCxnSpPr>
          <p:cNvPr id="12" name="Straight Arrow Connector 11">
            <a:extLst>
              <a:ext uri="{FF2B5EF4-FFF2-40B4-BE49-F238E27FC236}">
                <a16:creationId xmlns:a16="http://schemas.microsoft.com/office/drawing/2014/main" id="{9406820C-9300-2021-44A8-F3961C5B2EED}"/>
              </a:ext>
            </a:extLst>
          </p:cNvPr>
          <p:cNvCxnSpPr/>
          <p:nvPr/>
        </p:nvCxnSpPr>
        <p:spPr>
          <a:xfrm flipV="1">
            <a:off x="6588224" y="2235846"/>
            <a:ext cx="0" cy="12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6D1443-8522-EE6D-6E0F-1D40C4F561C2}"/>
              </a:ext>
            </a:extLst>
          </p:cNvPr>
          <p:cNvSpPr txBox="1"/>
          <p:nvPr/>
        </p:nvSpPr>
        <p:spPr>
          <a:xfrm>
            <a:off x="3830419" y="3470280"/>
            <a:ext cx="1670240" cy="523220"/>
          </a:xfrm>
          <a:prstGeom prst="rect">
            <a:avLst/>
          </a:prstGeom>
          <a:solidFill>
            <a:srgbClr val="FFFF00"/>
          </a:solidFill>
          <a:ln>
            <a:solidFill>
              <a:schemeClr val="accent1"/>
            </a:solidFill>
          </a:ln>
        </p:spPr>
        <p:txBody>
          <a:bodyPr wrap="square" rtlCol="0">
            <a:spAutoFit/>
          </a:bodyPr>
          <a:lstStyle/>
          <a:p>
            <a:r>
              <a:rPr lang="en-US" sz="1400" dirty="0"/>
              <a:t>Indication that it is from the network</a:t>
            </a:r>
          </a:p>
        </p:txBody>
      </p:sp>
      <p:cxnSp>
        <p:nvCxnSpPr>
          <p:cNvPr id="14" name="Straight Arrow Connector 13">
            <a:extLst>
              <a:ext uri="{FF2B5EF4-FFF2-40B4-BE49-F238E27FC236}">
                <a16:creationId xmlns:a16="http://schemas.microsoft.com/office/drawing/2014/main" id="{442282D6-2EDA-56AA-52D7-6F3B4820F08D}"/>
              </a:ext>
            </a:extLst>
          </p:cNvPr>
          <p:cNvCxnSpPr>
            <a:cxnSpLocks/>
            <a:endCxn id="15" idx="3"/>
          </p:cNvCxnSpPr>
          <p:nvPr/>
        </p:nvCxnSpPr>
        <p:spPr>
          <a:xfrm flipH="1" flipV="1">
            <a:off x="2158224" y="2572240"/>
            <a:ext cx="1672194" cy="113123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B2538CA-4DF1-DB19-E67D-1EE008D34349}"/>
              </a:ext>
            </a:extLst>
          </p:cNvPr>
          <p:cNvSpPr/>
          <p:nvPr/>
        </p:nvSpPr>
        <p:spPr>
          <a:xfrm>
            <a:off x="1461440" y="2448143"/>
            <a:ext cx="696784" cy="24819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93083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r>
              <a:rPr lang="en-US" sz="2000" dirty="0"/>
              <a:t>Now it is available for Alma University</a:t>
            </a:r>
          </a:p>
        </p:txBody>
      </p:sp>
      <p:sp>
        <p:nvSpPr>
          <p:cNvPr id="7" name="Rectangle 6">
            <a:extLst>
              <a:ext uri="{FF2B5EF4-FFF2-40B4-BE49-F238E27FC236}">
                <a16:creationId xmlns:a16="http://schemas.microsoft.com/office/drawing/2014/main" id="{3C48156F-E2EB-3F76-4536-492FA4E8ABB4}"/>
              </a:ext>
            </a:extLst>
          </p:cNvPr>
          <p:cNvSpPr/>
          <p:nvPr/>
        </p:nvSpPr>
        <p:spPr>
          <a:xfrm>
            <a:off x="3059832" y="209541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B9E18A-A879-BEEE-3629-E839CCB5A849}"/>
              </a:ext>
            </a:extLst>
          </p:cNvPr>
          <p:cNvPicPr>
            <a:picLocks noChangeAspect="1"/>
          </p:cNvPicPr>
          <p:nvPr/>
        </p:nvPicPr>
        <p:blipFill>
          <a:blip r:embed="rId2"/>
          <a:stretch>
            <a:fillRect/>
          </a:stretch>
        </p:blipFill>
        <p:spPr>
          <a:xfrm>
            <a:off x="0" y="1735370"/>
            <a:ext cx="9144000" cy="1628468"/>
          </a:xfrm>
          <a:prstGeom prst="rect">
            <a:avLst/>
          </a:prstGeom>
          <a:ln>
            <a:solidFill>
              <a:schemeClr val="tx1"/>
            </a:solidFill>
          </a:ln>
        </p:spPr>
      </p:pic>
      <p:sp>
        <p:nvSpPr>
          <p:cNvPr id="8" name="Rectangle 7">
            <a:extLst>
              <a:ext uri="{FF2B5EF4-FFF2-40B4-BE49-F238E27FC236}">
                <a16:creationId xmlns:a16="http://schemas.microsoft.com/office/drawing/2014/main" id="{044F6709-6FD4-255F-3499-23F1F4C1870C}"/>
              </a:ext>
            </a:extLst>
          </p:cNvPr>
          <p:cNvSpPr/>
          <p:nvPr/>
        </p:nvSpPr>
        <p:spPr>
          <a:xfrm>
            <a:off x="251520" y="288749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3052708" y="209541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33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r>
              <a:rPr lang="en-US" sz="2000" dirty="0"/>
              <a:t>Note that in our example we manually added the "Available for" values.  If the records were imported via an import profile this could be done automatically</a:t>
            </a:r>
          </a:p>
        </p:txBody>
      </p:sp>
      <p:pic>
        <p:nvPicPr>
          <p:cNvPr id="11" name="Picture 10">
            <a:extLst>
              <a:ext uri="{FF2B5EF4-FFF2-40B4-BE49-F238E27FC236}">
                <a16:creationId xmlns:a16="http://schemas.microsoft.com/office/drawing/2014/main" id="{5A6DADA7-9E03-2B63-D44E-D202711B4D07}"/>
              </a:ext>
            </a:extLst>
          </p:cNvPr>
          <p:cNvPicPr>
            <a:picLocks noChangeAspect="1"/>
          </p:cNvPicPr>
          <p:nvPr/>
        </p:nvPicPr>
        <p:blipFill>
          <a:blip r:embed="rId2"/>
          <a:stretch>
            <a:fillRect/>
          </a:stretch>
        </p:blipFill>
        <p:spPr>
          <a:xfrm>
            <a:off x="728018" y="2018722"/>
            <a:ext cx="7759972" cy="2690233"/>
          </a:xfrm>
          <a:prstGeom prst="rect">
            <a:avLst/>
          </a:prstGeom>
          <a:ln>
            <a:solidFill>
              <a:schemeClr val="accent1"/>
            </a:solidFill>
          </a:ln>
        </p:spPr>
      </p:pic>
      <p:sp>
        <p:nvSpPr>
          <p:cNvPr id="16" name="Rectangle 15">
            <a:extLst>
              <a:ext uri="{FF2B5EF4-FFF2-40B4-BE49-F238E27FC236}">
                <a16:creationId xmlns:a16="http://schemas.microsoft.com/office/drawing/2014/main" id="{2D20114C-E3EB-4582-9C32-8F148A245517}"/>
              </a:ext>
            </a:extLst>
          </p:cNvPr>
          <p:cNvSpPr/>
          <p:nvPr/>
        </p:nvSpPr>
        <p:spPr>
          <a:xfrm>
            <a:off x="728018" y="3867894"/>
            <a:ext cx="1467718" cy="504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29C7FE-7116-9D2B-EEC5-C79316F4A05E}"/>
              </a:ext>
            </a:extLst>
          </p:cNvPr>
          <p:cNvSpPr/>
          <p:nvPr/>
        </p:nvSpPr>
        <p:spPr>
          <a:xfrm>
            <a:off x="4572000" y="3939902"/>
            <a:ext cx="3744416"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3D0985-A87C-0732-6C6A-FF704B9DEA8D}"/>
              </a:ext>
            </a:extLst>
          </p:cNvPr>
          <p:cNvSpPr/>
          <p:nvPr/>
        </p:nvSpPr>
        <p:spPr>
          <a:xfrm>
            <a:off x="4499992" y="2139702"/>
            <a:ext cx="3312368"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87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2</a:t>
            </a:r>
            <a:endParaRPr lang="LID4096" sz="2600" dirty="0"/>
          </a:p>
        </p:txBody>
      </p:sp>
    </p:spTree>
    <p:extLst>
      <p:ext uri="{BB962C8B-B14F-4D97-AF65-F5344CB8AC3E}">
        <p14:creationId xmlns:p14="http://schemas.microsoft.com/office/powerpoint/2010/main" val="331059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Network Zone Consortia Environment</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96E451A-BA81-1197-0A66-FBFF27FEA3EE}"/>
              </a:ext>
            </a:extLst>
          </p:cNvPr>
          <p:cNvPicPr>
            <a:picLocks noChangeAspect="1"/>
          </p:cNvPicPr>
          <p:nvPr/>
        </p:nvPicPr>
        <p:blipFill>
          <a:blip r:embed="rId2"/>
          <a:stretch>
            <a:fillRect/>
          </a:stretch>
        </p:blipFill>
        <p:spPr>
          <a:xfrm>
            <a:off x="0" y="1803623"/>
            <a:ext cx="9144000" cy="30003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2000" dirty="0"/>
              <a:t>We are logged into the Network Zone and in the "institution" tab we see that the collection "Women and Social Movements: Development and the Global South, 1919-2019 (Video)" already exists in the Network Zone.</a:t>
            </a:r>
          </a:p>
          <a:p>
            <a:endParaRPr lang="en-US" sz="2000" dirty="0"/>
          </a:p>
          <a:p>
            <a:endParaRPr lang="en-US" sz="2000" dirty="0"/>
          </a:p>
        </p:txBody>
      </p:sp>
      <p:sp>
        <p:nvSpPr>
          <p:cNvPr id="2" name="TextBox 1">
            <a:extLst>
              <a:ext uri="{FF2B5EF4-FFF2-40B4-BE49-F238E27FC236}">
                <a16:creationId xmlns:a16="http://schemas.microsoft.com/office/drawing/2014/main" id="{222DFE4C-342A-25CB-6AB5-4AB3684022DA}"/>
              </a:ext>
            </a:extLst>
          </p:cNvPr>
          <p:cNvSpPr txBox="1"/>
          <p:nvPr/>
        </p:nvSpPr>
        <p:spPr>
          <a:xfrm>
            <a:off x="1475117" y="4069749"/>
            <a:ext cx="1872747" cy="523220"/>
          </a:xfrm>
          <a:prstGeom prst="rect">
            <a:avLst/>
          </a:prstGeom>
          <a:solidFill>
            <a:srgbClr val="FFFF00"/>
          </a:solidFill>
          <a:ln>
            <a:solidFill>
              <a:schemeClr val="accent1"/>
            </a:solidFill>
          </a:ln>
        </p:spPr>
        <p:txBody>
          <a:bodyPr wrap="square" rtlCol="0">
            <a:spAutoFit/>
          </a:bodyPr>
          <a:lstStyle/>
          <a:p>
            <a:r>
              <a:rPr lang="en-US" sz="1400" dirty="0"/>
              <a:t>Electronic Collection is managed in the CZ</a:t>
            </a:r>
          </a:p>
        </p:txBody>
      </p:sp>
      <p:cxnSp>
        <p:nvCxnSpPr>
          <p:cNvPr id="5" name="Straight Arrow Connector 4">
            <a:extLst>
              <a:ext uri="{FF2B5EF4-FFF2-40B4-BE49-F238E27FC236}">
                <a16:creationId xmlns:a16="http://schemas.microsoft.com/office/drawing/2014/main" id="{1B0FC3A8-3A9E-5AF7-C829-3A933FC07E1A}"/>
              </a:ext>
            </a:extLst>
          </p:cNvPr>
          <p:cNvCxnSpPr>
            <a:cxnSpLocks/>
            <a:stCxn id="2" idx="1"/>
          </p:cNvCxnSpPr>
          <p:nvPr/>
        </p:nvCxnSpPr>
        <p:spPr>
          <a:xfrm flipH="1" flipV="1">
            <a:off x="395536" y="3363838"/>
            <a:ext cx="1079581" cy="967521"/>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2641A8-50C4-0D0D-ADC4-4F889A4A09A2}"/>
              </a:ext>
            </a:extLst>
          </p:cNvPr>
          <p:cNvSpPr txBox="1"/>
          <p:nvPr/>
        </p:nvSpPr>
        <p:spPr>
          <a:xfrm>
            <a:off x="6948264" y="4075959"/>
            <a:ext cx="1497982" cy="307777"/>
          </a:xfrm>
          <a:prstGeom prst="rect">
            <a:avLst/>
          </a:prstGeom>
          <a:solidFill>
            <a:srgbClr val="FFFF00"/>
          </a:solidFill>
          <a:ln>
            <a:solidFill>
              <a:schemeClr val="accent1"/>
            </a:solidFill>
          </a:ln>
        </p:spPr>
        <p:txBody>
          <a:bodyPr wrap="square" rtlCol="0">
            <a:spAutoFit/>
          </a:bodyPr>
          <a:lstStyle/>
          <a:p>
            <a:r>
              <a:rPr lang="en-US" sz="1400" dirty="0"/>
              <a:t>Edit the collection</a:t>
            </a:r>
          </a:p>
        </p:txBody>
      </p:sp>
      <p:cxnSp>
        <p:nvCxnSpPr>
          <p:cNvPr id="11" name="Straight Arrow Connector 10">
            <a:extLst>
              <a:ext uri="{FF2B5EF4-FFF2-40B4-BE49-F238E27FC236}">
                <a16:creationId xmlns:a16="http://schemas.microsoft.com/office/drawing/2014/main" id="{3CD93823-6EFA-211C-AF13-9E6C391BA8AD}"/>
              </a:ext>
            </a:extLst>
          </p:cNvPr>
          <p:cNvCxnSpPr>
            <a:cxnSpLocks/>
          </p:cNvCxnSpPr>
          <p:nvPr/>
        </p:nvCxnSpPr>
        <p:spPr>
          <a:xfrm flipV="1">
            <a:off x="7406640" y="2787774"/>
            <a:ext cx="1039606" cy="1281975"/>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822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8BB2DB-4705-8905-DB7B-DA0C4B771662}"/>
              </a:ext>
            </a:extLst>
          </p:cNvPr>
          <p:cNvPicPr>
            <a:picLocks noChangeAspect="1"/>
          </p:cNvPicPr>
          <p:nvPr/>
        </p:nvPicPr>
        <p:blipFill>
          <a:blip r:embed="rId2"/>
          <a:stretch>
            <a:fillRect/>
          </a:stretch>
        </p:blipFill>
        <p:spPr>
          <a:xfrm>
            <a:off x="0" y="1794054"/>
            <a:ext cx="9144000" cy="15553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2000" dirty="0"/>
              <a:t>While in the electronic collection editor we switch to the "group settings" tab and add the group "All member institutions" (includes all three institutions)</a:t>
            </a:r>
          </a:p>
        </p:txBody>
      </p:sp>
      <p:sp>
        <p:nvSpPr>
          <p:cNvPr id="6" name="Rectangle 5">
            <a:extLst>
              <a:ext uri="{FF2B5EF4-FFF2-40B4-BE49-F238E27FC236}">
                <a16:creationId xmlns:a16="http://schemas.microsoft.com/office/drawing/2014/main" id="{AD819E49-4712-AA34-2B77-E1B12E16A83E}"/>
              </a:ext>
            </a:extLst>
          </p:cNvPr>
          <p:cNvSpPr/>
          <p:nvPr/>
        </p:nvSpPr>
        <p:spPr>
          <a:xfrm>
            <a:off x="3059832" y="2105545"/>
            <a:ext cx="811587" cy="34844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BAF8D5-9786-4AAE-1570-1C013C2E60F9}"/>
              </a:ext>
            </a:extLst>
          </p:cNvPr>
          <p:cNvSpPr/>
          <p:nvPr/>
        </p:nvSpPr>
        <p:spPr>
          <a:xfrm>
            <a:off x="107504" y="2879320"/>
            <a:ext cx="1501019" cy="34844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6C1D9-B5BD-5143-4446-E0B3D211736C}"/>
              </a:ext>
            </a:extLst>
          </p:cNvPr>
          <p:cNvSpPr/>
          <p:nvPr/>
        </p:nvSpPr>
        <p:spPr>
          <a:xfrm>
            <a:off x="7236296" y="2525724"/>
            <a:ext cx="1152128" cy="34844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275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64A92B-4322-49BC-E62D-A6DB8006776A}"/>
              </a:ext>
            </a:extLst>
          </p:cNvPr>
          <p:cNvPicPr>
            <a:picLocks noChangeAspect="1"/>
          </p:cNvPicPr>
          <p:nvPr/>
        </p:nvPicPr>
        <p:blipFill>
          <a:blip r:embed="rId2"/>
          <a:stretch>
            <a:fillRect/>
          </a:stretch>
        </p:blipFill>
        <p:spPr>
          <a:xfrm>
            <a:off x="1475656" y="1539221"/>
            <a:ext cx="6516216" cy="301971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2000" dirty="0"/>
              <a:t>This is repository search for electronic collections while logged into one of the member institutions and searching the network tab</a:t>
            </a:r>
          </a:p>
        </p:txBody>
      </p:sp>
      <p:sp>
        <p:nvSpPr>
          <p:cNvPr id="2" name="Rectangle 1">
            <a:extLst>
              <a:ext uri="{FF2B5EF4-FFF2-40B4-BE49-F238E27FC236}">
                <a16:creationId xmlns:a16="http://schemas.microsoft.com/office/drawing/2014/main" id="{C69ABB45-0A59-DDF2-BABF-0E1D00372414}"/>
              </a:ext>
            </a:extLst>
          </p:cNvPr>
          <p:cNvSpPr/>
          <p:nvPr/>
        </p:nvSpPr>
        <p:spPr>
          <a:xfrm>
            <a:off x="1619672" y="4011910"/>
            <a:ext cx="1380249" cy="55573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9225C6-96F8-0A1A-167B-40EC3E961021}"/>
              </a:ext>
            </a:extLst>
          </p:cNvPr>
          <p:cNvSpPr/>
          <p:nvPr/>
        </p:nvSpPr>
        <p:spPr>
          <a:xfrm>
            <a:off x="2051720" y="1547939"/>
            <a:ext cx="576064" cy="30373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381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FEAEC7-08E5-D079-F2AF-84A9F0B04AE6}"/>
              </a:ext>
            </a:extLst>
          </p:cNvPr>
          <p:cNvPicPr>
            <a:picLocks noChangeAspect="1"/>
          </p:cNvPicPr>
          <p:nvPr/>
        </p:nvPicPr>
        <p:blipFill>
          <a:blip r:embed="rId2"/>
          <a:stretch>
            <a:fillRect/>
          </a:stretch>
        </p:blipFill>
        <p:spPr>
          <a:xfrm>
            <a:off x="881844" y="1563638"/>
            <a:ext cx="7452320" cy="33761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2000" dirty="0"/>
              <a:t>This is electronic collection repository search logged into one of the member institutions, searching the institution tab with search scope "combined results"</a:t>
            </a:r>
          </a:p>
        </p:txBody>
      </p:sp>
      <p:sp>
        <p:nvSpPr>
          <p:cNvPr id="2" name="Rectangle 1">
            <a:extLst>
              <a:ext uri="{FF2B5EF4-FFF2-40B4-BE49-F238E27FC236}">
                <a16:creationId xmlns:a16="http://schemas.microsoft.com/office/drawing/2014/main" id="{C69ABB45-0A59-DDF2-BABF-0E1D00372414}"/>
              </a:ext>
            </a:extLst>
          </p:cNvPr>
          <p:cNvSpPr/>
          <p:nvPr/>
        </p:nvSpPr>
        <p:spPr>
          <a:xfrm>
            <a:off x="1403648" y="4443958"/>
            <a:ext cx="1380249" cy="4958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9225C6-96F8-0A1A-167B-40EC3E961021}"/>
              </a:ext>
            </a:extLst>
          </p:cNvPr>
          <p:cNvSpPr/>
          <p:nvPr/>
        </p:nvSpPr>
        <p:spPr>
          <a:xfrm>
            <a:off x="881844" y="1563638"/>
            <a:ext cx="737828"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21DB7E-3D97-861A-0B46-24C2C2F007C8}"/>
              </a:ext>
            </a:extLst>
          </p:cNvPr>
          <p:cNvSpPr/>
          <p:nvPr/>
        </p:nvSpPr>
        <p:spPr>
          <a:xfrm>
            <a:off x="5940152" y="1869711"/>
            <a:ext cx="1440160" cy="26999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6B44BE7-6FD7-CB3D-D23D-A681C925721C}"/>
              </a:ext>
            </a:extLst>
          </p:cNvPr>
          <p:cNvCxnSpPr>
            <a:cxnSpLocks/>
          </p:cNvCxnSpPr>
          <p:nvPr/>
        </p:nvCxnSpPr>
        <p:spPr>
          <a:xfrm flipH="1" flipV="1">
            <a:off x="2250364" y="2475348"/>
            <a:ext cx="3689788" cy="31242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2018E6-1237-44E5-A9D4-C14B8A3E0385}"/>
              </a:ext>
            </a:extLst>
          </p:cNvPr>
          <p:cNvSpPr txBox="1"/>
          <p:nvPr/>
        </p:nvSpPr>
        <p:spPr>
          <a:xfrm>
            <a:off x="5940152" y="2612707"/>
            <a:ext cx="1676590" cy="523220"/>
          </a:xfrm>
          <a:prstGeom prst="rect">
            <a:avLst/>
          </a:prstGeom>
          <a:solidFill>
            <a:srgbClr val="FFFF00"/>
          </a:solidFill>
          <a:ln>
            <a:solidFill>
              <a:schemeClr val="accent1"/>
            </a:solidFill>
          </a:ln>
        </p:spPr>
        <p:txBody>
          <a:bodyPr wrap="square" rtlCol="0">
            <a:spAutoFit/>
          </a:bodyPr>
          <a:lstStyle/>
          <a:p>
            <a:r>
              <a:rPr lang="en-US" sz="1400" dirty="0"/>
              <a:t>Indication that it is from the network</a:t>
            </a:r>
          </a:p>
        </p:txBody>
      </p:sp>
    </p:spTree>
    <p:extLst>
      <p:ext uri="{BB962C8B-B14F-4D97-AF65-F5344CB8AC3E}">
        <p14:creationId xmlns:p14="http://schemas.microsoft.com/office/powerpoint/2010/main" val="300144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3</a:t>
            </a:r>
            <a:endParaRPr lang="LID4096" sz="2600" dirty="0"/>
          </a:p>
        </p:txBody>
      </p:sp>
    </p:spTree>
    <p:extLst>
      <p:ext uri="{BB962C8B-B14F-4D97-AF65-F5344CB8AC3E}">
        <p14:creationId xmlns:p14="http://schemas.microsoft.com/office/powerpoint/2010/main" val="3797550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C2B646-95F6-1669-53A2-A2A1A8954BD0}"/>
              </a:ext>
            </a:extLst>
          </p:cNvPr>
          <p:cNvPicPr>
            <a:picLocks noChangeAspect="1"/>
          </p:cNvPicPr>
          <p:nvPr/>
        </p:nvPicPr>
        <p:blipFill>
          <a:blip r:embed="rId2"/>
          <a:stretch>
            <a:fillRect/>
          </a:stretch>
        </p:blipFill>
        <p:spPr>
          <a:xfrm>
            <a:off x="0" y="1851670"/>
            <a:ext cx="9144000" cy="26853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2000" dirty="0"/>
              <a:t>Here we are in the institution tab of the network zone and edit existing portfolio "Feminist Phenomenology" which is in collection "Springer Nature Philosophy and Religion (R0) eBooks 2000-2004".  </a:t>
            </a:r>
          </a:p>
        </p:txBody>
      </p:sp>
      <p:sp>
        <p:nvSpPr>
          <p:cNvPr id="9" name="Rectangle 8">
            <a:extLst>
              <a:ext uri="{FF2B5EF4-FFF2-40B4-BE49-F238E27FC236}">
                <a16:creationId xmlns:a16="http://schemas.microsoft.com/office/drawing/2014/main" id="{B748BF53-3207-9A8B-E635-82D5283C3EFF}"/>
              </a:ext>
            </a:extLst>
          </p:cNvPr>
          <p:cNvSpPr/>
          <p:nvPr/>
        </p:nvSpPr>
        <p:spPr>
          <a:xfrm>
            <a:off x="8028384" y="2825087"/>
            <a:ext cx="652842" cy="30777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6A4D961-F99E-C45B-388D-35784F64A894}"/>
              </a:ext>
            </a:extLst>
          </p:cNvPr>
          <p:cNvSpPr txBox="1"/>
          <p:nvPr/>
        </p:nvSpPr>
        <p:spPr>
          <a:xfrm>
            <a:off x="1477566" y="4234596"/>
            <a:ext cx="1798290" cy="523220"/>
          </a:xfrm>
          <a:prstGeom prst="rect">
            <a:avLst/>
          </a:prstGeom>
          <a:solidFill>
            <a:srgbClr val="FFFF00"/>
          </a:solidFill>
          <a:ln>
            <a:solidFill>
              <a:schemeClr val="accent1"/>
            </a:solidFill>
          </a:ln>
        </p:spPr>
        <p:txBody>
          <a:bodyPr wrap="square" rtlCol="0">
            <a:spAutoFit/>
          </a:bodyPr>
          <a:lstStyle/>
          <a:p>
            <a:r>
              <a:rPr lang="en-US" sz="1400" dirty="0"/>
              <a:t>Electronic Collection is managed in the CZ</a:t>
            </a:r>
          </a:p>
        </p:txBody>
      </p:sp>
      <p:cxnSp>
        <p:nvCxnSpPr>
          <p:cNvPr id="11" name="Straight Arrow Connector 10">
            <a:extLst>
              <a:ext uri="{FF2B5EF4-FFF2-40B4-BE49-F238E27FC236}">
                <a16:creationId xmlns:a16="http://schemas.microsoft.com/office/drawing/2014/main" id="{80417527-563F-E006-DBDB-72C3C15C24C1}"/>
              </a:ext>
            </a:extLst>
          </p:cNvPr>
          <p:cNvCxnSpPr>
            <a:cxnSpLocks/>
            <a:stCxn id="10" idx="1"/>
          </p:cNvCxnSpPr>
          <p:nvPr/>
        </p:nvCxnSpPr>
        <p:spPr>
          <a:xfrm flipH="1" flipV="1">
            <a:off x="395536" y="3662479"/>
            <a:ext cx="1082030" cy="833727"/>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191937-4C05-0DD0-4C41-7C6475BFBF93}"/>
              </a:ext>
            </a:extLst>
          </p:cNvPr>
          <p:cNvSpPr txBox="1"/>
          <p:nvPr/>
        </p:nvSpPr>
        <p:spPr>
          <a:xfrm>
            <a:off x="6948264" y="4240806"/>
            <a:ext cx="1471856" cy="307777"/>
          </a:xfrm>
          <a:prstGeom prst="rect">
            <a:avLst/>
          </a:prstGeom>
          <a:solidFill>
            <a:srgbClr val="FFFF00"/>
          </a:solidFill>
          <a:ln>
            <a:solidFill>
              <a:schemeClr val="accent1"/>
            </a:solidFill>
          </a:ln>
        </p:spPr>
        <p:txBody>
          <a:bodyPr wrap="square" rtlCol="0">
            <a:spAutoFit/>
          </a:bodyPr>
          <a:lstStyle/>
          <a:p>
            <a:r>
              <a:rPr lang="en-US" sz="1400" dirty="0"/>
              <a:t>Edit the portfolio</a:t>
            </a:r>
          </a:p>
        </p:txBody>
      </p:sp>
      <p:cxnSp>
        <p:nvCxnSpPr>
          <p:cNvPr id="13" name="Straight Arrow Connector 12">
            <a:extLst>
              <a:ext uri="{FF2B5EF4-FFF2-40B4-BE49-F238E27FC236}">
                <a16:creationId xmlns:a16="http://schemas.microsoft.com/office/drawing/2014/main" id="{0884CCD0-2E33-0C31-2509-E878D9BA3CC9}"/>
              </a:ext>
            </a:extLst>
          </p:cNvPr>
          <p:cNvCxnSpPr>
            <a:cxnSpLocks/>
          </p:cNvCxnSpPr>
          <p:nvPr/>
        </p:nvCxnSpPr>
        <p:spPr>
          <a:xfrm flipV="1">
            <a:off x="7380514" y="3132864"/>
            <a:ext cx="647870" cy="110173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0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F5E5D-331C-54BA-484D-F233DFCE4BF9}"/>
              </a:ext>
            </a:extLst>
          </p:cNvPr>
          <p:cNvPicPr>
            <a:picLocks noChangeAspect="1"/>
          </p:cNvPicPr>
          <p:nvPr/>
        </p:nvPicPr>
        <p:blipFill>
          <a:blip r:embed="rId2"/>
          <a:stretch>
            <a:fillRect/>
          </a:stretch>
        </p:blipFill>
        <p:spPr>
          <a:xfrm>
            <a:off x="0" y="1734409"/>
            <a:ext cx="9144000" cy="16746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504055"/>
          </a:xfrm>
        </p:spPr>
        <p:txBody>
          <a:bodyPr>
            <a:noAutofit/>
          </a:bodyPr>
          <a:lstStyle/>
          <a:p>
            <a:r>
              <a:rPr lang="en-US" sz="2000" dirty="0"/>
              <a:t>In the "Group Settings" tab we "Add Settings For Group"</a:t>
            </a:r>
          </a:p>
        </p:txBody>
      </p:sp>
      <p:sp>
        <p:nvSpPr>
          <p:cNvPr id="9" name="Rectangle 8">
            <a:extLst>
              <a:ext uri="{FF2B5EF4-FFF2-40B4-BE49-F238E27FC236}">
                <a16:creationId xmlns:a16="http://schemas.microsoft.com/office/drawing/2014/main" id="{B748BF53-3207-9A8B-E635-82D5283C3EFF}"/>
              </a:ext>
            </a:extLst>
          </p:cNvPr>
          <p:cNvSpPr/>
          <p:nvPr/>
        </p:nvSpPr>
        <p:spPr>
          <a:xfrm>
            <a:off x="7767278" y="2441797"/>
            <a:ext cx="119721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89607A-69B6-D32C-4A66-968975B70E76}"/>
              </a:ext>
            </a:extLst>
          </p:cNvPr>
          <p:cNvSpPr/>
          <p:nvPr/>
        </p:nvSpPr>
        <p:spPr>
          <a:xfrm>
            <a:off x="2771800" y="2101112"/>
            <a:ext cx="72008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78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8EFBCC-E106-5E87-7BC1-9554FE87C74C}"/>
              </a:ext>
            </a:extLst>
          </p:cNvPr>
          <p:cNvPicPr>
            <a:picLocks noChangeAspect="1"/>
          </p:cNvPicPr>
          <p:nvPr/>
        </p:nvPicPr>
        <p:blipFill>
          <a:blip r:embed="rId2"/>
          <a:stretch>
            <a:fillRect/>
          </a:stretch>
        </p:blipFill>
        <p:spPr>
          <a:xfrm>
            <a:off x="0" y="1783057"/>
            <a:ext cx="9144000" cy="157738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We added the group "Alma University and Open University Institutions" which includes institutions Alma University and Open University,</a:t>
            </a:r>
          </a:p>
        </p:txBody>
      </p:sp>
      <p:sp>
        <p:nvSpPr>
          <p:cNvPr id="9" name="Rectangle 8">
            <a:extLst>
              <a:ext uri="{FF2B5EF4-FFF2-40B4-BE49-F238E27FC236}">
                <a16:creationId xmlns:a16="http://schemas.microsoft.com/office/drawing/2014/main" id="{B748BF53-3207-9A8B-E635-82D5283C3EFF}"/>
              </a:ext>
            </a:extLst>
          </p:cNvPr>
          <p:cNvSpPr/>
          <p:nvPr/>
        </p:nvSpPr>
        <p:spPr>
          <a:xfrm>
            <a:off x="323528" y="2931790"/>
            <a:ext cx="1728192"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89607A-69B6-D32C-4A66-968975B70E76}"/>
              </a:ext>
            </a:extLst>
          </p:cNvPr>
          <p:cNvSpPr/>
          <p:nvPr/>
        </p:nvSpPr>
        <p:spPr>
          <a:xfrm>
            <a:off x="2771800" y="2131848"/>
            <a:ext cx="72008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89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6553AA-BD4A-FE58-8180-4E766C1A915C}"/>
              </a:ext>
            </a:extLst>
          </p:cNvPr>
          <p:cNvPicPr>
            <a:picLocks noChangeAspect="1"/>
          </p:cNvPicPr>
          <p:nvPr/>
        </p:nvPicPr>
        <p:blipFill>
          <a:blip r:embed="rId2"/>
          <a:stretch>
            <a:fillRect/>
          </a:stretch>
        </p:blipFill>
        <p:spPr>
          <a:xfrm>
            <a:off x="0" y="1809564"/>
            <a:ext cx="9144000" cy="23463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network zone institution for this portfolio via an "Electronic Portfolios" search we can see the "available for"</a:t>
            </a:r>
          </a:p>
        </p:txBody>
      </p:sp>
      <p:sp>
        <p:nvSpPr>
          <p:cNvPr id="6" name="Rectangle 5">
            <a:extLst>
              <a:ext uri="{FF2B5EF4-FFF2-40B4-BE49-F238E27FC236}">
                <a16:creationId xmlns:a16="http://schemas.microsoft.com/office/drawing/2014/main" id="{4289607A-69B6-D32C-4A66-968975B70E76}"/>
              </a:ext>
            </a:extLst>
          </p:cNvPr>
          <p:cNvSpPr/>
          <p:nvPr/>
        </p:nvSpPr>
        <p:spPr>
          <a:xfrm>
            <a:off x="35496" y="1839829"/>
            <a:ext cx="72008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971600" y="3795886"/>
            <a:ext cx="1008112"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56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7D9F6-09D2-CE1A-BEFA-7904F6ED53F0}"/>
              </a:ext>
            </a:extLst>
          </p:cNvPr>
          <p:cNvPicPr>
            <a:picLocks noChangeAspect="1"/>
          </p:cNvPicPr>
          <p:nvPr/>
        </p:nvPicPr>
        <p:blipFill>
          <a:blip r:embed="rId2"/>
          <a:stretch>
            <a:fillRect/>
          </a:stretch>
        </p:blipFill>
        <p:spPr>
          <a:xfrm>
            <a:off x="0" y="1823645"/>
            <a:ext cx="9144000" cy="26923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Network Zone tab in one of the member institutions, then we can see the "Available For"</a:t>
            </a:r>
          </a:p>
        </p:txBody>
      </p:sp>
      <p:sp>
        <p:nvSpPr>
          <p:cNvPr id="6" name="Rectangle 5">
            <a:extLst>
              <a:ext uri="{FF2B5EF4-FFF2-40B4-BE49-F238E27FC236}">
                <a16:creationId xmlns:a16="http://schemas.microsoft.com/office/drawing/2014/main" id="{4289607A-69B6-D32C-4A66-968975B70E76}"/>
              </a:ext>
            </a:extLst>
          </p:cNvPr>
          <p:cNvSpPr/>
          <p:nvPr/>
        </p:nvSpPr>
        <p:spPr>
          <a:xfrm>
            <a:off x="940864" y="2220727"/>
            <a:ext cx="827584" cy="31955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192456" y="4155927"/>
            <a:ext cx="1008112"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59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Network Zone Consortia Environment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20000"/>
          </a:bodyPr>
          <a:lstStyle/>
          <a:p>
            <a:r>
              <a:rPr lang="en-US" sz="2400" dirty="0"/>
              <a:t>This presentation relates specifically to managing electronic resources in the </a:t>
            </a:r>
            <a:r>
              <a:rPr lang="en-US" dirty="0"/>
              <a:t>Network Zone Consortia Environment</a:t>
            </a:r>
            <a:r>
              <a:rPr lang="en-US" sz="2400" dirty="0"/>
              <a:t>.</a:t>
            </a:r>
            <a:br>
              <a:rPr lang="en-US" sz="2400" dirty="0"/>
            </a:br>
            <a:endParaRPr lang="en-US" sz="2400" dirty="0"/>
          </a:p>
          <a:p>
            <a:r>
              <a:rPr lang="en-US" dirty="0"/>
              <a:t>In such an environment t</a:t>
            </a:r>
            <a:r>
              <a:rPr lang="en-US" sz="2400" dirty="0"/>
              <a:t>here is a Network </a:t>
            </a:r>
            <a:r>
              <a:rPr lang="en-US" dirty="0"/>
              <a:t>Z</a:t>
            </a:r>
            <a:r>
              <a:rPr lang="en-US" sz="2400" dirty="0"/>
              <a:t>one as well as multiple Member </a:t>
            </a:r>
            <a:r>
              <a:rPr lang="en-US" dirty="0"/>
              <a:t>I</a:t>
            </a:r>
            <a:r>
              <a:rPr lang="en-US" sz="2400" dirty="0"/>
              <a:t>nstitutions.</a:t>
            </a:r>
            <a:br>
              <a:rPr lang="en-US" sz="2400" dirty="0"/>
            </a:br>
            <a:endParaRPr lang="en-US" sz="2400" dirty="0"/>
          </a:p>
          <a:p>
            <a:r>
              <a:rPr lang="en-US" sz="2400" dirty="0"/>
              <a:t>In this specific presentation the electronic resources, whether they be an entire electronic collection or one specific portfolio, are managed </a:t>
            </a:r>
            <a:r>
              <a:rPr lang="en-US" sz="2400" b="1" dirty="0">
                <a:solidFill>
                  <a:srgbClr val="FF0000"/>
                </a:solidFill>
              </a:rPr>
              <a:t>in the Network </a:t>
            </a:r>
            <a:r>
              <a:rPr lang="en-US" b="1" dirty="0">
                <a:solidFill>
                  <a:srgbClr val="FF0000"/>
                </a:solidFill>
              </a:rPr>
              <a:t>Z</a:t>
            </a:r>
            <a:r>
              <a:rPr lang="en-US" sz="2400" b="1" dirty="0">
                <a:solidFill>
                  <a:srgbClr val="FF0000"/>
                </a:solidFill>
              </a:rPr>
              <a:t>one</a:t>
            </a:r>
            <a:r>
              <a:rPr lang="en-US" sz="2400" dirty="0"/>
              <a:t>.</a:t>
            </a:r>
            <a:br>
              <a:rPr lang="en-US" sz="2400" dirty="0"/>
            </a:br>
            <a:endParaRPr lang="en-US" sz="2400" dirty="0"/>
          </a:p>
          <a:p>
            <a:r>
              <a:rPr lang="en-US" sz="2400" dirty="0"/>
              <a:t>We will focus here on managing the availability of the resources in the Member </a:t>
            </a:r>
            <a:r>
              <a:rPr lang="en-US" dirty="0"/>
              <a:t>I</a:t>
            </a:r>
            <a:r>
              <a:rPr lang="en-US" sz="2400" dirty="0"/>
              <a:t>nstitutions. This presentation will not deal with acquisitions-related issues</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986191-6A60-9E42-91DA-C81B0C4FC816}"/>
              </a:ext>
            </a:extLst>
          </p:cNvPr>
          <p:cNvPicPr>
            <a:picLocks noChangeAspect="1"/>
          </p:cNvPicPr>
          <p:nvPr/>
        </p:nvPicPr>
        <p:blipFill>
          <a:blip r:embed="rId2"/>
          <a:stretch>
            <a:fillRect/>
          </a:stretch>
        </p:blipFill>
        <p:spPr>
          <a:xfrm>
            <a:off x="0" y="1467021"/>
            <a:ext cx="9144000" cy="31929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institution tab of Alma U or Open U (the institutions for whom it is available) with search scope "combined results" then we will find it.</a:t>
            </a:r>
          </a:p>
        </p:txBody>
      </p:sp>
      <p:sp>
        <p:nvSpPr>
          <p:cNvPr id="6" name="Rectangle 5">
            <a:extLst>
              <a:ext uri="{FF2B5EF4-FFF2-40B4-BE49-F238E27FC236}">
                <a16:creationId xmlns:a16="http://schemas.microsoft.com/office/drawing/2014/main" id="{4289607A-69B6-D32C-4A66-968975B70E76}"/>
              </a:ext>
            </a:extLst>
          </p:cNvPr>
          <p:cNvSpPr/>
          <p:nvPr/>
        </p:nvSpPr>
        <p:spPr>
          <a:xfrm>
            <a:off x="0" y="1467021"/>
            <a:ext cx="539552" cy="31264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6660232" y="2355727"/>
            <a:ext cx="1440160"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56B3F9-7B25-B411-E55C-773B66DB95C9}"/>
              </a:ext>
            </a:extLst>
          </p:cNvPr>
          <p:cNvSpPr txBox="1"/>
          <p:nvPr/>
        </p:nvSpPr>
        <p:spPr>
          <a:xfrm>
            <a:off x="539552" y="3147814"/>
            <a:ext cx="1224136" cy="523220"/>
          </a:xfrm>
          <a:prstGeom prst="rect">
            <a:avLst/>
          </a:prstGeom>
          <a:solidFill>
            <a:srgbClr val="FFFF00"/>
          </a:solidFill>
          <a:ln>
            <a:solidFill>
              <a:schemeClr val="accent1"/>
            </a:solidFill>
          </a:ln>
        </p:spPr>
        <p:txBody>
          <a:bodyPr wrap="square" rtlCol="0">
            <a:spAutoFit/>
          </a:bodyPr>
          <a:lstStyle/>
          <a:p>
            <a:r>
              <a:rPr lang="en-US" sz="1400" dirty="0"/>
              <a:t>Alma University</a:t>
            </a:r>
          </a:p>
        </p:txBody>
      </p:sp>
      <p:sp>
        <p:nvSpPr>
          <p:cNvPr id="9" name="TextBox 8">
            <a:extLst>
              <a:ext uri="{FF2B5EF4-FFF2-40B4-BE49-F238E27FC236}">
                <a16:creationId xmlns:a16="http://schemas.microsoft.com/office/drawing/2014/main" id="{CA74EF21-8B41-15AC-2106-E13DAB430421}"/>
              </a:ext>
            </a:extLst>
          </p:cNvPr>
          <p:cNvSpPr txBox="1"/>
          <p:nvPr/>
        </p:nvSpPr>
        <p:spPr>
          <a:xfrm>
            <a:off x="6948264" y="3671034"/>
            <a:ext cx="1008112" cy="523220"/>
          </a:xfrm>
          <a:prstGeom prst="rect">
            <a:avLst/>
          </a:prstGeom>
          <a:solidFill>
            <a:srgbClr val="FFFF00"/>
          </a:solidFill>
          <a:ln>
            <a:solidFill>
              <a:schemeClr val="accent1"/>
            </a:solidFill>
          </a:ln>
        </p:spPr>
        <p:txBody>
          <a:bodyPr wrap="square" rtlCol="0">
            <a:spAutoFit/>
          </a:bodyPr>
          <a:lstStyle/>
          <a:p>
            <a:r>
              <a:rPr lang="en-US" sz="1400" dirty="0"/>
              <a:t>Combined results</a:t>
            </a:r>
          </a:p>
        </p:txBody>
      </p:sp>
      <p:cxnSp>
        <p:nvCxnSpPr>
          <p:cNvPr id="12" name="Straight Arrow Connector 11">
            <a:extLst>
              <a:ext uri="{FF2B5EF4-FFF2-40B4-BE49-F238E27FC236}">
                <a16:creationId xmlns:a16="http://schemas.microsoft.com/office/drawing/2014/main" id="{4437F83C-ADF7-955F-7FAE-DA8A29572978}"/>
              </a:ext>
            </a:extLst>
          </p:cNvPr>
          <p:cNvCxnSpPr>
            <a:stCxn id="7" idx="0"/>
          </p:cNvCxnSpPr>
          <p:nvPr/>
        </p:nvCxnSpPr>
        <p:spPr>
          <a:xfrm flipH="1" flipV="1">
            <a:off x="539552" y="1779662"/>
            <a:ext cx="612068" cy="13681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DC54E1-F1EA-FC68-596A-57FC5EA8C63A}"/>
              </a:ext>
            </a:extLst>
          </p:cNvPr>
          <p:cNvCxnSpPr>
            <a:stCxn id="9" idx="0"/>
          </p:cNvCxnSpPr>
          <p:nvPr/>
        </p:nvCxnSpPr>
        <p:spPr>
          <a:xfrm flipV="1">
            <a:off x="7452320" y="2715767"/>
            <a:ext cx="0" cy="955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5CD875-0DB4-EA56-AF83-1028D08E2737}"/>
              </a:ext>
            </a:extLst>
          </p:cNvPr>
          <p:cNvSpPr/>
          <p:nvPr/>
        </p:nvSpPr>
        <p:spPr>
          <a:xfrm>
            <a:off x="1835696" y="2150468"/>
            <a:ext cx="720080" cy="31264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192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FCA5F-8ED3-1DE0-CDF8-4266E9336387}"/>
              </a:ext>
            </a:extLst>
          </p:cNvPr>
          <p:cNvPicPr>
            <a:picLocks noChangeAspect="1"/>
          </p:cNvPicPr>
          <p:nvPr/>
        </p:nvPicPr>
        <p:blipFill>
          <a:blip r:embed="rId2"/>
          <a:stretch>
            <a:fillRect/>
          </a:stretch>
        </p:blipFill>
        <p:spPr>
          <a:xfrm>
            <a:off x="0" y="1632806"/>
            <a:ext cx="9144000" cy="18778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But in U of Knowledge, for whom it is not available, we do not find it in the institution tab with search scope "combined results".</a:t>
            </a:r>
          </a:p>
        </p:txBody>
      </p:sp>
      <p:sp>
        <p:nvSpPr>
          <p:cNvPr id="6" name="Rectangle 5">
            <a:extLst>
              <a:ext uri="{FF2B5EF4-FFF2-40B4-BE49-F238E27FC236}">
                <a16:creationId xmlns:a16="http://schemas.microsoft.com/office/drawing/2014/main" id="{4289607A-69B6-D32C-4A66-968975B70E76}"/>
              </a:ext>
            </a:extLst>
          </p:cNvPr>
          <p:cNvSpPr/>
          <p:nvPr/>
        </p:nvSpPr>
        <p:spPr>
          <a:xfrm>
            <a:off x="0" y="1663881"/>
            <a:ext cx="539552" cy="31264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7703840" y="2535747"/>
            <a:ext cx="1440160"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56B3F9-7B25-B411-E55C-773B66DB95C9}"/>
              </a:ext>
            </a:extLst>
          </p:cNvPr>
          <p:cNvSpPr txBox="1"/>
          <p:nvPr/>
        </p:nvSpPr>
        <p:spPr>
          <a:xfrm>
            <a:off x="539552" y="3344674"/>
            <a:ext cx="1224136" cy="523220"/>
          </a:xfrm>
          <a:prstGeom prst="rect">
            <a:avLst/>
          </a:prstGeom>
          <a:solidFill>
            <a:srgbClr val="FFFF00"/>
          </a:solidFill>
          <a:ln>
            <a:solidFill>
              <a:schemeClr val="accent1"/>
            </a:solidFill>
          </a:ln>
        </p:spPr>
        <p:txBody>
          <a:bodyPr wrap="square" rtlCol="0">
            <a:spAutoFit/>
          </a:bodyPr>
          <a:lstStyle/>
          <a:p>
            <a:r>
              <a:rPr lang="en-US" sz="1400" dirty="0"/>
              <a:t>U of Knowledge</a:t>
            </a:r>
          </a:p>
        </p:txBody>
      </p:sp>
      <p:sp>
        <p:nvSpPr>
          <p:cNvPr id="9" name="TextBox 8">
            <a:extLst>
              <a:ext uri="{FF2B5EF4-FFF2-40B4-BE49-F238E27FC236}">
                <a16:creationId xmlns:a16="http://schemas.microsoft.com/office/drawing/2014/main" id="{CA74EF21-8B41-15AC-2106-E13DAB430421}"/>
              </a:ext>
            </a:extLst>
          </p:cNvPr>
          <p:cNvSpPr txBox="1"/>
          <p:nvPr/>
        </p:nvSpPr>
        <p:spPr>
          <a:xfrm>
            <a:off x="6948264" y="3671034"/>
            <a:ext cx="1008112" cy="523220"/>
          </a:xfrm>
          <a:prstGeom prst="rect">
            <a:avLst/>
          </a:prstGeom>
          <a:solidFill>
            <a:srgbClr val="FFFF00"/>
          </a:solidFill>
          <a:ln>
            <a:solidFill>
              <a:schemeClr val="accent1"/>
            </a:solidFill>
          </a:ln>
        </p:spPr>
        <p:txBody>
          <a:bodyPr wrap="square" rtlCol="0">
            <a:spAutoFit/>
          </a:bodyPr>
          <a:lstStyle/>
          <a:p>
            <a:r>
              <a:rPr lang="en-US" sz="1400" dirty="0"/>
              <a:t>Combined results</a:t>
            </a:r>
          </a:p>
        </p:txBody>
      </p:sp>
      <p:cxnSp>
        <p:nvCxnSpPr>
          <p:cNvPr id="12" name="Straight Arrow Connector 11">
            <a:extLst>
              <a:ext uri="{FF2B5EF4-FFF2-40B4-BE49-F238E27FC236}">
                <a16:creationId xmlns:a16="http://schemas.microsoft.com/office/drawing/2014/main" id="{4437F83C-ADF7-955F-7FAE-DA8A29572978}"/>
              </a:ext>
            </a:extLst>
          </p:cNvPr>
          <p:cNvCxnSpPr>
            <a:stCxn id="7" idx="0"/>
          </p:cNvCxnSpPr>
          <p:nvPr/>
        </p:nvCxnSpPr>
        <p:spPr>
          <a:xfrm flipH="1" flipV="1">
            <a:off x="539552" y="1976522"/>
            <a:ext cx="612068" cy="13681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DC54E1-F1EA-FC68-596A-57FC5EA8C63A}"/>
              </a:ext>
            </a:extLst>
          </p:cNvPr>
          <p:cNvCxnSpPr>
            <a:cxnSpLocks/>
            <a:stCxn id="9" idx="0"/>
          </p:cNvCxnSpPr>
          <p:nvPr/>
        </p:nvCxnSpPr>
        <p:spPr>
          <a:xfrm flipV="1">
            <a:off x="7452320" y="2895787"/>
            <a:ext cx="251520" cy="7752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33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4</a:t>
            </a:r>
            <a:endParaRPr lang="LID4096" sz="2600" dirty="0"/>
          </a:p>
        </p:txBody>
      </p:sp>
    </p:spTree>
    <p:extLst>
      <p:ext uri="{BB962C8B-B14F-4D97-AF65-F5344CB8AC3E}">
        <p14:creationId xmlns:p14="http://schemas.microsoft.com/office/powerpoint/2010/main" val="2853810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6D583-DC65-F485-6937-6909968DC7EA}"/>
              </a:ext>
            </a:extLst>
          </p:cNvPr>
          <p:cNvPicPr>
            <a:picLocks noChangeAspect="1"/>
          </p:cNvPicPr>
          <p:nvPr/>
        </p:nvPicPr>
        <p:blipFill>
          <a:blip r:embed="rId2"/>
          <a:stretch>
            <a:fillRect/>
          </a:stretch>
        </p:blipFill>
        <p:spPr>
          <a:xfrm>
            <a:off x="0" y="1531890"/>
            <a:ext cx="9144000" cy="32001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In the network institution we search the community zone for portfolio "Companion to Environmental Studies" and activate it</a:t>
            </a:r>
          </a:p>
        </p:txBody>
      </p:sp>
      <p:sp>
        <p:nvSpPr>
          <p:cNvPr id="6" name="Rectangle 5">
            <a:extLst>
              <a:ext uri="{FF2B5EF4-FFF2-40B4-BE49-F238E27FC236}">
                <a16:creationId xmlns:a16="http://schemas.microsoft.com/office/drawing/2014/main" id="{4289607A-69B6-D32C-4A66-968975B70E76}"/>
              </a:ext>
            </a:extLst>
          </p:cNvPr>
          <p:cNvSpPr/>
          <p:nvPr/>
        </p:nvSpPr>
        <p:spPr>
          <a:xfrm>
            <a:off x="2123728" y="2181404"/>
            <a:ext cx="792088" cy="35434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7703840" y="2750805"/>
            <a:ext cx="468560" cy="32500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43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0F469-4406-7334-D73A-5137934752D6}"/>
              </a:ext>
            </a:extLst>
          </p:cNvPr>
          <p:cNvPicPr>
            <a:picLocks noChangeAspect="1"/>
          </p:cNvPicPr>
          <p:nvPr/>
        </p:nvPicPr>
        <p:blipFill>
          <a:blip r:embed="rId2"/>
          <a:stretch>
            <a:fillRect/>
          </a:stretch>
        </p:blipFill>
        <p:spPr>
          <a:xfrm>
            <a:off x="36004" y="1678017"/>
            <a:ext cx="9144000" cy="27955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Portfolio "Companion to Environmental Studies" is now linked to the community zone.  Here it is in the network institution.</a:t>
            </a:r>
          </a:p>
        </p:txBody>
      </p:sp>
      <p:sp>
        <p:nvSpPr>
          <p:cNvPr id="6" name="Rectangle 5">
            <a:extLst>
              <a:ext uri="{FF2B5EF4-FFF2-40B4-BE49-F238E27FC236}">
                <a16:creationId xmlns:a16="http://schemas.microsoft.com/office/drawing/2014/main" id="{4289607A-69B6-D32C-4A66-968975B70E76}"/>
              </a:ext>
            </a:extLst>
          </p:cNvPr>
          <p:cNvSpPr/>
          <p:nvPr/>
        </p:nvSpPr>
        <p:spPr>
          <a:xfrm>
            <a:off x="81517" y="2067695"/>
            <a:ext cx="674059"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89248" y="3358348"/>
            <a:ext cx="468560" cy="32500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651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94AB7A-0151-040D-AF8A-F582F908CCA8}"/>
              </a:ext>
            </a:extLst>
          </p:cNvPr>
          <p:cNvPicPr>
            <a:picLocks noChangeAspect="1"/>
          </p:cNvPicPr>
          <p:nvPr/>
        </p:nvPicPr>
        <p:blipFill>
          <a:blip r:embed="rId2"/>
          <a:stretch>
            <a:fillRect/>
          </a:stretch>
        </p:blipFill>
        <p:spPr>
          <a:xfrm>
            <a:off x="0" y="1758950"/>
            <a:ext cx="9144000" cy="16256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There are no group settings.</a:t>
            </a:r>
          </a:p>
        </p:txBody>
      </p:sp>
      <p:sp>
        <p:nvSpPr>
          <p:cNvPr id="6" name="Rectangle 5">
            <a:extLst>
              <a:ext uri="{FF2B5EF4-FFF2-40B4-BE49-F238E27FC236}">
                <a16:creationId xmlns:a16="http://schemas.microsoft.com/office/drawing/2014/main" id="{4289607A-69B6-D32C-4A66-968975B70E76}"/>
              </a:ext>
            </a:extLst>
          </p:cNvPr>
          <p:cNvSpPr/>
          <p:nvPr/>
        </p:nvSpPr>
        <p:spPr>
          <a:xfrm>
            <a:off x="2771800" y="2139702"/>
            <a:ext cx="792088"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3851920" y="2767061"/>
            <a:ext cx="1368152" cy="5247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723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2922C-D9D7-F91E-17E3-94082BC8F3DF}"/>
              </a:ext>
            </a:extLst>
          </p:cNvPr>
          <p:cNvPicPr>
            <a:picLocks noChangeAspect="1"/>
          </p:cNvPicPr>
          <p:nvPr/>
        </p:nvPicPr>
        <p:blipFill>
          <a:blip r:embed="rId2"/>
          <a:stretch>
            <a:fillRect/>
          </a:stretch>
        </p:blipFill>
        <p:spPr>
          <a:xfrm>
            <a:off x="0" y="1561781"/>
            <a:ext cx="9144000" cy="2810168"/>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network zone institution for this portfolio via an "Electronic Portfolios" search we can see that the "available for" link is greyed out</a:t>
            </a:r>
          </a:p>
        </p:txBody>
      </p:sp>
      <p:sp>
        <p:nvSpPr>
          <p:cNvPr id="6" name="Rectangle 5">
            <a:extLst>
              <a:ext uri="{FF2B5EF4-FFF2-40B4-BE49-F238E27FC236}">
                <a16:creationId xmlns:a16="http://schemas.microsoft.com/office/drawing/2014/main" id="{4289607A-69B6-D32C-4A66-968975B70E76}"/>
              </a:ext>
            </a:extLst>
          </p:cNvPr>
          <p:cNvSpPr/>
          <p:nvPr/>
        </p:nvSpPr>
        <p:spPr>
          <a:xfrm>
            <a:off x="-4355" y="1985329"/>
            <a:ext cx="792088"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899592" y="3939902"/>
            <a:ext cx="860248" cy="43204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552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A6624A-262F-E8F4-E54E-798ECBF1222D}"/>
              </a:ext>
            </a:extLst>
          </p:cNvPr>
          <p:cNvPicPr>
            <a:picLocks noChangeAspect="1"/>
          </p:cNvPicPr>
          <p:nvPr/>
        </p:nvPicPr>
        <p:blipFill>
          <a:blip r:embed="rId2"/>
          <a:stretch>
            <a:fillRect/>
          </a:stretch>
        </p:blipFill>
        <p:spPr>
          <a:xfrm>
            <a:off x="0" y="1574373"/>
            <a:ext cx="9144000" cy="27975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network zone tab in one of the member institutions, then we can also see that the "available for" link is greyed out</a:t>
            </a:r>
          </a:p>
        </p:txBody>
      </p:sp>
      <p:sp>
        <p:nvSpPr>
          <p:cNvPr id="6" name="Rectangle 5">
            <a:extLst>
              <a:ext uri="{FF2B5EF4-FFF2-40B4-BE49-F238E27FC236}">
                <a16:creationId xmlns:a16="http://schemas.microsoft.com/office/drawing/2014/main" id="{4289607A-69B6-D32C-4A66-968975B70E76}"/>
              </a:ext>
            </a:extLst>
          </p:cNvPr>
          <p:cNvSpPr/>
          <p:nvPr/>
        </p:nvSpPr>
        <p:spPr>
          <a:xfrm>
            <a:off x="876540" y="1985329"/>
            <a:ext cx="792088"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084008" y="3939902"/>
            <a:ext cx="860248" cy="43204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32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E4B59-A52D-7C5D-5AA8-E02F4D177884}"/>
              </a:ext>
            </a:extLst>
          </p:cNvPr>
          <p:cNvPicPr>
            <a:picLocks noChangeAspect="1"/>
          </p:cNvPicPr>
          <p:nvPr/>
        </p:nvPicPr>
        <p:blipFill>
          <a:blip r:embed="rId2"/>
          <a:stretch>
            <a:fillRect/>
          </a:stretch>
        </p:blipFill>
        <p:spPr>
          <a:xfrm>
            <a:off x="0" y="1460035"/>
            <a:ext cx="9144000" cy="35599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institution tab of any of the institutions using search scope "combined results" then we do find it.</a:t>
            </a:r>
          </a:p>
        </p:txBody>
      </p:sp>
      <p:sp>
        <p:nvSpPr>
          <p:cNvPr id="6" name="Rectangle 5">
            <a:extLst>
              <a:ext uri="{FF2B5EF4-FFF2-40B4-BE49-F238E27FC236}">
                <a16:creationId xmlns:a16="http://schemas.microsoft.com/office/drawing/2014/main" id="{4289607A-69B6-D32C-4A66-968975B70E76}"/>
              </a:ext>
            </a:extLst>
          </p:cNvPr>
          <p:cNvSpPr/>
          <p:nvPr/>
        </p:nvSpPr>
        <p:spPr>
          <a:xfrm>
            <a:off x="-508" y="1978627"/>
            <a:ext cx="792088"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6804248" y="2249284"/>
            <a:ext cx="1728192" cy="43204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699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2736303"/>
          </a:xfrm>
        </p:spPr>
        <p:txBody>
          <a:bodyPr>
            <a:noAutofit/>
          </a:bodyPr>
          <a:lstStyle/>
          <a:p>
            <a:r>
              <a:rPr lang="en-US" sz="2000" dirty="0"/>
              <a:t>When we do not put in an Inventory Network Group the resources is available for all institutions.</a:t>
            </a:r>
          </a:p>
          <a:p>
            <a:r>
              <a:rPr lang="en-US" sz="2000" dirty="0"/>
              <a:t>You may be asking yourself why, if putting no inventory network group means it is available for all institutions, is it necessary to use an inventory network group which includes all institutions?</a:t>
            </a:r>
            <a:br>
              <a:rPr lang="en-US" sz="2000" dirty="0"/>
            </a:br>
            <a:r>
              <a:rPr lang="en-US" sz="2000" dirty="0"/>
              <a:t>In other words: what is the difference between example 2 in which we used an inventory network group containing all institutions and example 4 where we used no inventory network group?  They are both available for all institutions.</a:t>
            </a:r>
          </a:p>
        </p:txBody>
      </p:sp>
    </p:spTree>
    <p:extLst>
      <p:ext uri="{BB962C8B-B14F-4D97-AF65-F5344CB8AC3E}">
        <p14:creationId xmlns:p14="http://schemas.microsoft.com/office/powerpoint/2010/main" val="379996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Network Zone Consortia Environment</a:t>
            </a:r>
          </a:p>
        </p:txBody>
      </p:sp>
      <p:sp>
        <p:nvSpPr>
          <p:cNvPr id="6" name="Content Placeholder 5">
            <a:extLst>
              <a:ext uri="{FF2B5EF4-FFF2-40B4-BE49-F238E27FC236}">
                <a16:creationId xmlns:a16="http://schemas.microsoft.com/office/drawing/2014/main" id="{1B297CC6-F485-673C-F03B-12CAFE000282}"/>
              </a:ext>
            </a:extLst>
          </p:cNvPr>
          <p:cNvSpPr>
            <a:spLocks noGrp="1"/>
          </p:cNvSpPr>
          <p:nvPr>
            <p:ph idx="1"/>
          </p:nvPr>
        </p:nvSpPr>
        <p:spPr>
          <a:xfrm>
            <a:off x="414044" y="752605"/>
            <a:ext cx="8400772" cy="981304"/>
          </a:xfrm>
        </p:spPr>
        <p:txBody>
          <a:bodyPr>
            <a:noAutofit/>
          </a:bodyPr>
          <a:lstStyle/>
          <a:p>
            <a:r>
              <a:rPr lang="en-US" sz="2200" dirty="0"/>
              <a:t>In the example here we have a network zone and three member institutions:</a:t>
            </a:r>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3318900901"/>
              </p:ext>
            </p:extLst>
          </p:nvPr>
        </p:nvGraphicFramePr>
        <p:xfrm>
          <a:off x="318887" y="2030710"/>
          <a:ext cx="8291382" cy="1981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2000" dirty="0"/>
                        <a:t>Member / Network</a:t>
                      </a:r>
                    </a:p>
                  </a:txBody>
                  <a:tcPr>
                    <a:solidFill>
                      <a:schemeClr val="bg2"/>
                    </a:solidFill>
                  </a:tcPr>
                </a:tc>
                <a:tc>
                  <a:txBody>
                    <a:bodyPr/>
                    <a:lstStyle/>
                    <a:p>
                      <a:r>
                        <a:rPr lang="en-US" sz="20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2000" dirty="0"/>
                        <a:t>Network</a:t>
                      </a:r>
                    </a:p>
                  </a:txBody>
                  <a:tcPr/>
                </a:tc>
                <a:tc>
                  <a:txBody>
                    <a:bodyPr/>
                    <a:lstStyle/>
                    <a:p>
                      <a:r>
                        <a:rPr lang="en-US" sz="20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EXLDEMO2_INST</a:t>
                      </a:r>
                    </a:p>
                  </a:txBody>
                  <a:tcPr/>
                </a:tc>
                <a:extLst>
                  <a:ext uri="{0D108BD9-81ED-4DB2-BD59-A6C34878D82A}">
                    <a16:rowId xmlns:a16="http://schemas.microsoft.com/office/drawing/2014/main" val="1459969936"/>
                  </a:ext>
                </a:extLst>
              </a:tr>
              <a:tr h="370840">
                <a:tc>
                  <a:txBody>
                    <a:bodyPr/>
                    <a:lstStyle/>
                    <a:p>
                      <a:r>
                        <a:rPr lang="en-US" sz="2000" dirty="0"/>
                        <a:t>Member</a:t>
                      </a:r>
                    </a:p>
                  </a:txBody>
                  <a:tcPr/>
                </a:tc>
                <a:tc>
                  <a:txBody>
                    <a:bodyPr/>
                    <a:lstStyle/>
                    <a:p>
                      <a:r>
                        <a:rPr lang="en-US" sz="2000" dirty="0"/>
                        <a:t>Alma University</a:t>
                      </a:r>
                    </a:p>
                  </a:txBody>
                  <a:tcPr/>
                </a:tc>
                <a:tc>
                  <a:txBody>
                    <a:bodyPr/>
                    <a:lstStyle/>
                    <a:p>
                      <a:r>
                        <a:rPr lang="en-US" sz="2000" dirty="0"/>
                        <a:t>EXLDEV1_INST</a:t>
                      </a:r>
                    </a:p>
                  </a:txBody>
                  <a:tcPr/>
                </a:tc>
                <a:extLst>
                  <a:ext uri="{0D108BD9-81ED-4DB2-BD59-A6C34878D82A}">
                    <a16:rowId xmlns:a16="http://schemas.microsoft.com/office/drawing/2014/main" val="3144659557"/>
                  </a:ext>
                </a:extLst>
              </a:tr>
              <a:tr h="370840">
                <a:tc>
                  <a:txBody>
                    <a:bodyPr/>
                    <a:lstStyle/>
                    <a:p>
                      <a:r>
                        <a:rPr lang="en-US" sz="2000" dirty="0"/>
                        <a:t>Member</a:t>
                      </a:r>
                    </a:p>
                  </a:txBody>
                  <a:tcPr/>
                </a:tc>
                <a:tc>
                  <a:txBody>
                    <a:bodyPr/>
                    <a:lstStyle/>
                    <a:p>
                      <a:r>
                        <a:rPr lang="en-US" sz="2000" dirty="0"/>
                        <a:t>Open</a:t>
                      </a:r>
                      <a:r>
                        <a:rPr lang="en-US" sz="2000" baseline="0" dirty="0"/>
                        <a:t> </a:t>
                      </a:r>
                      <a:r>
                        <a:rPr lang="en-US" sz="2000" dirty="0"/>
                        <a:t>University</a:t>
                      </a:r>
                    </a:p>
                  </a:txBody>
                  <a:tcPr/>
                </a:tc>
                <a:tc>
                  <a:txBody>
                    <a:bodyPr/>
                    <a:lstStyle/>
                    <a:p>
                      <a:r>
                        <a:rPr lang="en-US" sz="2000" dirty="0"/>
                        <a:t>EXLDEMO3_INST</a:t>
                      </a:r>
                    </a:p>
                  </a:txBody>
                  <a:tcPr/>
                </a:tc>
                <a:extLst>
                  <a:ext uri="{0D108BD9-81ED-4DB2-BD59-A6C34878D82A}">
                    <a16:rowId xmlns:a16="http://schemas.microsoft.com/office/drawing/2014/main" val="992201067"/>
                  </a:ext>
                </a:extLst>
              </a:tr>
              <a:tr h="370840">
                <a:tc>
                  <a:txBody>
                    <a:bodyPr/>
                    <a:lstStyle/>
                    <a:p>
                      <a:r>
                        <a:rPr lang="en-US" sz="2000" dirty="0"/>
                        <a:t>Member</a:t>
                      </a:r>
                    </a:p>
                  </a:txBody>
                  <a:tcPr/>
                </a:tc>
                <a:tc>
                  <a:txBody>
                    <a:bodyPr/>
                    <a:lstStyle/>
                    <a:p>
                      <a:r>
                        <a:rPr lang="en-US" sz="20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4145297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2736303"/>
          </a:xfrm>
        </p:spPr>
        <p:txBody>
          <a:bodyPr>
            <a:noAutofit/>
          </a:bodyPr>
          <a:lstStyle/>
          <a:p>
            <a:pPr marL="514350" indent="-514350">
              <a:buFont typeface="+mj-lt"/>
              <a:buAutoNum type="arabicPeriod"/>
            </a:pPr>
            <a:r>
              <a:rPr lang="en-US" sz="2000" dirty="0"/>
              <a:t>Answer: It may be a matter of consortia policy to always use inventory network groups regardless of whether the resource is available for one, some, or all institutions.</a:t>
            </a:r>
            <a:br>
              <a:rPr lang="en-US" sz="2000" dirty="0"/>
            </a:br>
            <a:endParaRPr lang="en-US" sz="2000" dirty="0"/>
          </a:p>
          <a:p>
            <a:pPr marL="514350" indent="-514350">
              <a:buFont typeface="+mj-lt"/>
              <a:buAutoNum type="arabicPeriod"/>
            </a:pPr>
            <a:r>
              <a:rPr lang="en-US" sz="2000" dirty="0"/>
              <a:t>Answer: There is a difference in the repository search results when using an inventory network group and not using an inventory network group.  We will see more on this later in the section on repository search.</a:t>
            </a:r>
          </a:p>
        </p:txBody>
      </p:sp>
    </p:spTree>
    <p:extLst>
      <p:ext uri="{BB962C8B-B14F-4D97-AF65-F5344CB8AC3E}">
        <p14:creationId xmlns:p14="http://schemas.microsoft.com/office/powerpoint/2010/main" val="235341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effects of the inventory network group in Primo</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2899264"/>
          </a:xfrm>
        </p:spPr>
        <p:txBody>
          <a:bodyPr vert="horz" lIns="91440" tIns="45720" rIns="91440" bIns="45720" rtlCol="0">
            <a:noAutofit/>
          </a:bodyPr>
          <a:lstStyle/>
          <a:p>
            <a:r>
              <a:rPr lang="en-US" sz="2000" dirty="0"/>
              <a:t>We will now look at the four examples in Primo</a:t>
            </a:r>
          </a:p>
          <a:p>
            <a:r>
              <a:rPr lang="en-US" sz="2000" dirty="0"/>
              <a:t>We will see that they do and do not appear in Primo exactly according to the "Available For" Inventory Network Groups which we defined for each resource.</a:t>
            </a:r>
          </a:p>
        </p:txBody>
      </p:sp>
    </p:spTree>
    <p:extLst>
      <p:ext uri="{BB962C8B-B14F-4D97-AF65-F5344CB8AC3E}">
        <p14:creationId xmlns:p14="http://schemas.microsoft.com/office/powerpoint/2010/main" val="15517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Electronic collection "British and Irish Women's Letters and Diaries: Second Edition" is available only for Alma University.</a:t>
            </a:r>
          </a:p>
        </p:txBody>
      </p:sp>
    </p:spTree>
    <p:extLst>
      <p:ext uri="{BB962C8B-B14F-4D97-AF65-F5344CB8AC3E}">
        <p14:creationId xmlns:p14="http://schemas.microsoft.com/office/powerpoint/2010/main" val="3170362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pic>
        <p:nvPicPr>
          <p:cNvPr id="4" name="Picture 3">
            <a:extLst>
              <a:ext uri="{FF2B5EF4-FFF2-40B4-BE49-F238E27FC236}">
                <a16:creationId xmlns:a16="http://schemas.microsoft.com/office/drawing/2014/main" id="{19916FA3-693A-68B3-6876-832ECC6CFAEB}"/>
              </a:ext>
            </a:extLst>
          </p:cNvPr>
          <p:cNvPicPr>
            <a:picLocks noChangeAspect="1"/>
          </p:cNvPicPr>
          <p:nvPr/>
        </p:nvPicPr>
        <p:blipFill>
          <a:blip r:embed="rId2"/>
          <a:stretch>
            <a:fillRect/>
          </a:stretch>
        </p:blipFill>
        <p:spPr>
          <a:xfrm>
            <a:off x="756918" y="1419622"/>
            <a:ext cx="7596336" cy="3127545"/>
          </a:xfrm>
          <a:prstGeom prst="rect">
            <a:avLst/>
          </a:prstGeom>
          <a:ln>
            <a:solidFill>
              <a:schemeClr val="accent1"/>
            </a:solidFill>
          </a:ln>
        </p:spPr>
      </p:pic>
      <p:sp>
        <p:nvSpPr>
          <p:cNvPr id="5" name="Rectangle 4">
            <a:extLst>
              <a:ext uri="{FF2B5EF4-FFF2-40B4-BE49-F238E27FC236}">
                <a16:creationId xmlns:a16="http://schemas.microsoft.com/office/drawing/2014/main" id="{F44451CC-8DA8-10E5-DFD5-E38A2AE94F03}"/>
              </a:ext>
            </a:extLst>
          </p:cNvPr>
          <p:cNvSpPr/>
          <p:nvPr/>
        </p:nvSpPr>
        <p:spPr>
          <a:xfrm>
            <a:off x="5652120" y="1563638"/>
            <a:ext cx="9361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1843EB-B5F1-89E4-AC9F-C259822607B9}"/>
              </a:ext>
            </a:extLst>
          </p:cNvPr>
          <p:cNvSpPr/>
          <p:nvPr/>
        </p:nvSpPr>
        <p:spPr>
          <a:xfrm>
            <a:off x="1403648" y="3075806"/>
            <a:ext cx="4320480"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046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4A0FF4-AAA4-DCA9-A45B-E5F862B3E462}"/>
              </a:ext>
            </a:extLst>
          </p:cNvPr>
          <p:cNvPicPr>
            <a:picLocks noChangeAspect="1"/>
          </p:cNvPicPr>
          <p:nvPr/>
        </p:nvPicPr>
        <p:blipFill>
          <a:blip r:embed="rId2"/>
          <a:stretch>
            <a:fillRect/>
          </a:stretch>
        </p:blipFill>
        <p:spPr>
          <a:xfrm>
            <a:off x="1403648" y="1338142"/>
            <a:ext cx="6156176" cy="322466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does </a:t>
            </a:r>
            <a:r>
              <a:rPr lang="en-US" sz="2000" b="1" dirty="0"/>
              <a:t>not</a:t>
            </a:r>
            <a:r>
              <a:rPr lang="en-US" sz="2000" dirty="0"/>
              <a:t> appear in Primo for Open University.</a:t>
            </a:r>
          </a:p>
        </p:txBody>
      </p:sp>
      <p:sp>
        <p:nvSpPr>
          <p:cNvPr id="5" name="Rectangle 4">
            <a:extLst>
              <a:ext uri="{FF2B5EF4-FFF2-40B4-BE49-F238E27FC236}">
                <a16:creationId xmlns:a16="http://schemas.microsoft.com/office/drawing/2014/main" id="{F44451CC-8DA8-10E5-DFD5-E38A2AE94F03}"/>
              </a:ext>
            </a:extLst>
          </p:cNvPr>
          <p:cNvSpPr/>
          <p:nvPr/>
        </p:nvSpPr>
        <p:spPr>
          <a:xfrm>
            <a:off x="6084168" y="1428652"/>
            <a:ext cx="9361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02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10E5E-3B87-3462-0421-02C15A116A45}"/>
              </a:ext>
            </a:extLst>
          </p:cNvPr>
          <p:cNvPicPr>
            <a:picLocks noChangeAspect="1"/>
          </p:cNvPicPr>
          <p:nvPr/>
        </p:nvPicPr>
        <p:blipFill>
          <a:blip r:embed="rId2"/>
          <a:stretch>
            <a:fillRect/>
          </a:stretch>
        </p:blipFill>
        <p:spPr>
          <a:xfrm>
            <a:off x="1260974" y="1313253"/>
            <a:ext cx="6588224" cy="328481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does </a:t>
            </a:r>
            <a:r>
              <a:rPr lang="en-US" sz="2000" b="1" dirty="0"/>
              <a:t>not</a:t>
            </a:r>
            <a:r>
              <a:rPr lang="en-US" sz="2000" dirty="0"/>
              <a:t> appear in Primo for University of Knowledge.</a:t>
            </a:r>
          </a:p>
        </p:txBody>
      </p:sp>
      <p:sp>
        <p:nvSpPr>
          <p:cNvPr id="5" name="Rectangle 4">
            <a:extLst>
              <a:ext uri="{FF2B5EF4-FFF2-40B4-BE49-F238E27FC236}">
                <a16:creationId xmlns:a16="http://schemas.microsoft.com/office/drawing/2014/main" id="{F44451CC-8DA8-10E5-DFD5-E38A2AE94F03}"/>
              </a:ext>
            </a:extLst>
          </p:cNvPr>
          <p:cNvSpPr/>
          <p:nvPr/>
        </p:nvSpPr>
        <p:spPr>
          <a:xfrm>
            <a:off x="5796136" y="1460781"/>
            <a:ext cx="13681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3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Electronic collection "Women and Social Movements: Development and the Global South, 1919-2019 (Video)" is available for Alma University and Open University and University of Knowledge</a:t>
            </a:r>
          </a:p>
        </p:txBody>
      </p:sp>
    </p:spTree>
    <p:extLst>
      <p:ext uri="{BB962C8B-B14F-4D97-AF65-F5344CB8AC3E}">
        <p14:creationId xmlns:p14="http://schemas.microsoft.com/office/powerpoint/2010/main" val="702130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pic>
        <p:nvPicPr>
          <p:cNvPr id="4" name="Picture 3">
            <a:extLst>
              <a:ext uri="{FF2B5EF4-FFF2-40B4-BE49-F238E27FC236}">
                <a16:creationId xmlns:a16="http://schemas.microsoft.com/office/drawing/2014/main" id="{5C769F22-B24F-E630-AB5D-2436C4C92613}"/>
              </a:ext>
            </a:extLst>
          </p:cNvPr>
          <p:cNvPicPr>
            <a:picLocks noChangeAspect="1"/>
          </p:cNvPicPr>
          <p:nvPr/>
        </p:nvPicPr>
        <p:blipFill>
          <a:blip r:embed="rId2"/>
          <a:stretch>
            <a:fillRect/>
          </a:stretch>
        </p:blipFill>
        <p:spPr>
          <a:xfrm>
            <a:off x="827583" y="1338142"/>
            <a:ext cx="7686009" cy="3052752"/>
          </a:xfrm>
          <a:prstGeom prst="rect">
            <a:avLst/>
          </a:prstGeom>
          <a:ln>
            <a:solidFill>
              <a:schemeClr val="accent1"/>
            </a:solidFill>
          </a:ln>
        </p:spPr>
      </p:pic>
      <p:sp>
        <p:nvSpPr>
          <p:cNvPr id="5" name="Rectangle 4">
            <a:extLst>
              <a:ext uri="{FF2B5EF4-FFF2-40B4-BE49-F238E27FC236}">
                <a16:creationId xmlns:a16="http://schemas.microsoft.com/office/drawing/2014/main" id="{40A7A10C-A4CD-E304-E313-48528AEDFE42}"/>
              </a:ext>
            </a:extLst>
          </p:cNvPr>
          <p:cNvSpPr/>
          <p:nvPr/>
        </p:nvSpPr>
        <p:spPr>
          <a:xfrm>
            <a:off x="6804248" y="1563638"/>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BB87C4-46DA-E16E-2E14-345ED23AD3A8}"/>
              </a:ext>
            </a:extLst>
          </p:cNvPr>
          <p:cNvSpPr/>
          <p:nvPr/>
        </p:nvSpPr>
        <p:spPr>
          <a:xfrm>
            <a:off x="1187624" y="3310774"/>
            <a:ext cx="5544616"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724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Open University.</a:t>
            </a:r>
          </a:p>
        </p:txBody>
      </p:sp>
      <p:pic>
        <p:nvPicPr>
          <p:cNvPr id="7" name="Picture 6">
            <a:extLst>
              <a:ext uri="{FF2B5EF4-FFF2-40B4-BE49-F238E27FC236}">
                <a16:creationId xmlns:a16="http://schemas.microsoft.com/office/drawing/2014/main" id="{807F6F3B-0652-553A-9CB0-069AB93EAA20}"/>
              </a:ext>
            </a:extLst>
          </p:cNvPr>
          <p:cNvPicPr>
            <a:picLocks noChangeAspect="1"/>
          </p:cNvPicPr>
          <p:nvPr/>
        </p:nvPicPr>
        <p:blipFill>
          <a:blip r:embed="rId2"/>
          <a:stretch>
            <a:fillRect/>
          </a:stretch>
        </p:blipFill>
        <p:spPr>
          <a:xfrm>
            <a:off x="864930" y="1373977"/>
            <a:ext cx="7380312" cy="2714597"/>
          </a:xfrm>
          <a:prstGeom prst="rect">
            <a:avLst/>
          </a:prstGeom>
          <a:ln>
            <a:solidFill>
              <a:schemeClr val="accent1"/>
            </a:solidFill>
          </a:ln>
        </p:spPr>
      </p:pic>
      <p:sp>
        <p:nvSpPr>
          <p:cNvPr id="8" name="Rectangle 7">
            <a:extLst>
              <a:ext uri="{FF2B5EF4-FFF2-40B4-BE49-F238E27FC236}">
                <a16:creationId xmlns:a16="http://schemas.microsoft.com/office/drawing/2014/main" id="{B0C051AA-2A91-8EAD-6FCE-E15E1549CD36}"/>
              </a:ext>
            </a:extLst>
          </p:cNvPr>
          <p:cNvSpPr/>
          <p:nvPr/>
        </p:nvSpPr>
        <p:spPr>
          <a:xfrm>
            <a:off x="6444208" y="1635646"/>
            <a:ext cx="1080120" cy="39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FD270D-E9E6-7740-BA91-39CF339408DB}"/>
              </a:ext>
            </a:extLst>
          </p:cNvPr>
          <p:cNvSpPr/>
          <p:nvPr/>
        </p:nvSpPr>
        <p:spPr>
          <a:xfrm>
            <a:off x="898758" y="3008454"/>
            <a:ext cx="5617458"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8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Defining the Inventory Network Groups</a:t>
            </a:r>
          </a:p>
        </p:txBody>
      </p:sp>
    </p:spTree>
    <p:extLst>
      <p:ext uri="{BB962C8B-B14F-4D97-AF65-F5344CB8AC3E}">
        <p14:creationId xmlns:p14="http://schemas.microsoft.com/office/powerpoint/2010/main" val="1078410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73E84-B006-32C3-7FFE-5266E84DDF0D}"/>
              </a:ext>
            </a:extLst>
          </p:cNvPr>
          <p:cNvPicPr>
            <a:picLocks noChangeAspect="1"/>
          </p:cNvPicPr>
          <p:nvPr/>
        </p:nvPicPr>
        <p:blipFill>
          <a:blip r:embed="rId2"/>
          <a:stretch>
            <a:fillRect/>
          </a:stretch>
        </p:blipFill>
        <p:spPr>
          <a:xfrm>
            <a:off x="899592" y="1491630"/>
            <a:ext cx="7524328" cy="26810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University of Knowledge.</a:t>
            </a:r>
          </a:p>
        </p:txBody>
      </p:sp>
      <p:sp>
        <p:nvSpPr>
          <p:cNvPr id="8" name="Rectangle 7">
            <a:extLst>
              <a:ext uri="{FF2B5EF4-FFF2-40B4-BE49-F238E27FC236}">
                <a16:creationId xmlns:a16="http://schemas.microsoft.com/office/drawing/2014/main" id="{B0C051AA-2A91-8EAD-6FCE-E15E1549CD36}"/>
              </a:ext>
            </a:extLst>
          </p:cNvPr>
          <p:cNvSpPr/>
          <p:nvPr/>
        </p:nvSpPr>
        <p:spPr>
          <a:xfrm>
            <a:off x="6228184" y="1659918"/>
            <a:ext cx="1512168"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0CC6ED-7A67-EA2F-3BB5-F36501CF7FDE}"/>
              </a:ext>
            </a:extLst>
          </p:cNvPr>
          <p:cNvSpPr/>
          <p:nvPr/>
        </p:nvSpPr>
        <p:spPr>
          <a:xfrm>
            <a:off x="1043608" y="3112766"/>
            <a:ext cx="561662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828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Electronic portfolio "Feminist Phenomenology" is available for Alma University and Open University</a:t>
            </a:r>
          </a:p>
        </p:txBody>
      </p:sp>
    </p:spTree>
    <p:extLst>
      <p:ext uri="{BB962C8B-B14F-4D97-AF65-F5344CB8AC3E}">
        <p14:creationId xmlns:p14="http://schemas.microsoft.com/office/powerpoint/2010/main" val="3898796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5A0159-D934-B535-4B24-F52BE51260BF}"/>
              </a:ext>
            </a:extLst>
          </p:cNvPr>
          <p:cNvPicPr>
            <a:picLocks noChangeAspect="1"/>
          </p:cNvPicPr>
          <p:nvPr/>
        </p:nvPicPr>
        <p:blipFill>
          <a:blip r:embed="rId2"/>
          <a:stretch>
            <a:fillRect/>
          </a:stretch>
        </p:blipFill>
        <p:spPr>
          <a:xfrm>
            <a:off x="1581668" y="1203598"/>
            <a:ext cx="5946835" cy="3625282"/>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sp>
        <p:nvSpPr>
          <p:cNvPr id="5" name="Rectangle 4">
            <a:extLst>
              <a:ext uri="{FF2B5EF4-FFF2-40B4-BE49-F238E27FC236}">
                <a16:creationId xmlns:a16="http://schemas.microsoft.com/office/drawing/2014/main" id="{40A7A10C-A4CD-E304-E313-48528AEDFE42}"/>
              </a:ext>
            </a:extLst>
          </p:cNvPr>
          <p:cNvSpPr/>
          <p:nvPr/>
        </p:nvSpPr>
        <p:spPr>
          <a:xfrm>
            <a:off x="6012160" y="1338142"/>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04B8C5-219C-33B2-FAE2-BB70A4BCA2DC}"/>
              </a:ext>
            </a:extLst>
          </p:cNvPr>
          <p:cNvSpPr/>
          <p:nvPr/>
        </p:nvSpPr>
        <p:spPr>
          <a:xfrm>
            <a:off x="1691680" y="3723878"/>
            <a:ext cx="2808312"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13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0EDB9-BFDF-8E38-78C9-EA689ABA6B08}"/>
              </a:ext>
            </a:extLst>
          </p:cNvPr>
          <p:cNvPicPr>
            <a:picLocks noChangeAspect="1"/>
          </p:cNvPicPr>
          <p:nvPr/>
        </p:nvPicPr>
        <p:blipFill>
          <a:blip r:embed="rId2"/>
          <a:stretch>
            <a:fillRect/>
          </a:stretch>
        </p:blipFill>
        <p:spPr>
          <a:xfrm>
            <a:off x="1025860" y="1491630"/>
            <a:ext cx="7164288" cy="2770191"/>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Open University.</a:t>
            </a:r>
          </a:p>
        </p:txBody>
      </p:sp>
      <p:sp>
        <p:nvSpPr>
          <p:cNvPr id="8" name="Rectangle 7">
            <a:extLst>
              <a:ext uri="{FF2B5EF4-FFF2-40B4-BE49-F238E27FC236}">
                <a16:creationId xmlns:a16="http://schemas.microsoft.com/office/drawing/2014/main" id="{B0C051AA-2A91-8EAD-6FCE-E15E1549CD36}"/>
              </a:ext>
            </a:extLst>
          </p:cNvPr>
          <p:cNvSpPr/>
          <p:nvPr/>
        </p:nvSpPr>
        <p:spPr>
          <a:xfrm>
            <a:off x="6444208" y="1704802"/>
            <a:ext cx="1080120" cy="39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2E816B-38E6-0CA4-D3E4-6BDAFF3F3B37}"/>
              </a:ext>
            </a:extLst>
          </p:cNvPr>
          <p:cNvSpPr/>
          <p:nvPr/>
        </p:nvSpPr>
        <p:spPr>
          <a:xfrm>
            <a:off x="1187624" y="3003798"/>
            <a:ext cx="3312368"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700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9B71D2-2E3C-E6CB-BD72-93FA29AD299E}"/>
              </a:ext>
            </a:extLst>
          </p:cNvPr>
          <p:cNvPicPr>
            <a:picLocks noChangeAspect="1"/>
          </p:cNvPicPr>
          <p:nvPr/>
        </p:nvPicPr>
        <p:blipFill>
          <a:blip r:embed="rId2"/>
          <a:stretch>
            <a:fillRect/>
          </a:stretch>
        </p:blipFill>
        <p:spPr>
          <a:xfrm>
            <a:off x="881844" y="1491630"/>
            <a:ext cx="7452320" cy="2808734"/>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does </a:t>
            </a:r>
            <a:r>
              <a:rPr lang="en-US" sz="2000" b="1" dirty="0"/>
              <a:t>not</a:t>
            </a:r>
            <a:r>
              <a:rPr lang="en-US" sz="2000" dirty="0"/>
              <a:t> appear in Primo for University of Knowledge.</a:t>
            </a:r>
          </a:p>
        </p:txBody>
      </p:sp>
      <p:sp>
        <p:nvSpPr>
          <p:cNvPr id="8" name="Rectangle 7">
            <a:extLst>
              <a:ext uri="{FF2B5EF4-FFF2-40B4-BE49-F238E27FC236}">
                <a16:creationId xmlns:a16="http://schemas.microsoft.com/office/drawing/2014/main" id="{B0C051AA-2A91-8EAD-6FCE-E15E1549CD36}"/>
              </a:ext>
            </a:extLst>
          </p:cNvPr>
          <p:cNvSpPr/>
          <p:nvPr/>
        </p:nvSpPr>
        <p:spPr>
          <a:xfrm>
            <a:off x="6246895" y="1738734"/>
            <a:ext cx="1512168"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E4B0CA-71FF-F3ED-23EB-10613E627453}"/>
              </a:ext>
            </a:extLst>
          </p:cNvPr>
          <p:cNvSpPr txBox="1"/>
          <p:nvPr/>
        </p:nvSpPr>
        <p:spPr>
          <a:xfrm>
            <a:off x="5220072" y="3651870"/>
            <a:ext cx="2016224" cy="523220"/>
          </a:xfrm>
          <a:prstGeom prst="rect">
            <a:avLst/>
          </a:prstGeom>
          <a:solidFill>
            <a:srgbClr val="FFFF00"/>
          </a:solidFill>
          <a:ln>
            <a:solidFill>
              <a:schemeClr val="accent1"/>
            </a:solidFill>
          </a:ln>
        </p:spPr>
        <p:txBody>
          <a:bodyPr wrap="square" rtlCol="0">
            <a:spAutoFit/>
          </a:bodyPr>
          <a:lstStyle/>
          <a:p>
            <a:r>
              <a:rPr lang="en-US" sz="1400" dirty="0"/>
              <a:t>These are other results which contain the string</a:t>
            </a:r>
          </a:p>
        </p:txBody>
      </p:sp>
    </p:spTree>
    <p:extLst>
      <p:ext uri="{BB962C8B-B14F-4D97-AF65-F5344CB8AC3E}">
        <p14:creationId xmlns:p14="http://schemas.microsoft.com/office/powerpoint/2010/main" val="1146883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Electronic portfolio "Companion to Environmental Studies" has no group settings and therefore is available for all institutions</a:t>
            </a:r>
          </a:p>
        </p:txBody>
      </p:sp>
    </p:spTree>
    <p:extLst>
      <p:ext uri="{BB962C8B-B14F-4D97-AF65-F5344CB8AC3E}">
        <p14:creationId xmlns:p14="http://schemas.microsoft.com/office/powerpoint/2010/main" val="3301361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26B7E-52B9-AF05-0A03-33CB900C7A26}"/>
              </a:ext>
            </a:extLst>
          </p:cNvPr>
          <p:cNvPicPr>
            <a:picLocks noChangeAspect="1"/>
          </p:cNvPicPr>
          <p:nvPr/>
        </p:nvPicPr>
        <p:blipFill>
          <a:blip r:embed="rId2"/>
          <a:stretch>
            <a:fillRect/>
          </a:stretch>
        </p:blipFill>
        <p:spPr>
          <a:xfrm>
            <a:off x="1025862" y="1338142"/>
            <a:ext cx="7236296" cy="313503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sp>
        <p:nvSpPr>
          <p:cNvPr id="5" name="Rectangle 4">
            <a:extLst>
              <a:ext uri="{FF2B5EF4-FFF2-40B4-BE49-F238E27FC236}">
                <a16:creationId xmlns:a16="http://schemas.microsoft.com/office/drawing/2014/main" id="{40A7A10C-A4CD-E304-E313-48528AEDFE42}"/>
              </a:ext>
            </a:extLst>
          </p:cNvPr>
          <p:cNvSpPr/>
          <p:nvPr/>
        </p:nvSpPr>
        <p:spPr>
          <a:xfrm>
            <a:off x="6516216" y="1507333"/>
            <a:ext cx="122413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04B8C5-219C-33B2-FAE2-BB70A4BCA2DC}"/>
              </a:ext>
            </a:extLst>
          </p:cNvPr>
          <p:cNvSpPr/>
          <p:nvPr/>
        </p:nvSpPr>
        <p:spPr>
          <a:xfrm>
            <a:off x="1187624" y="3223519"/>
            <a:ext cx="4752528"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814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75B55-BCCA-A241-03A8-68539C2970D7}"/>
              </a:ext>
            </a:extLst>
          </p:cNvPr>
          <p:cNvPicPr>
            <a:picLocks noChangeAspect="1"/>
          </p:cNvPicPr>
          <p:nvPr/>
        </p:nvPicPr>
        <p:blipFill>
          <a:blip r:embed="rId2"/>
          <a:stretch>
            <a:fillRect/>
          </a:stretch>
        </p:blipFill>
        <p:spPr>
          <a:xfrm>
            <a:off x="1043608" y="1563638"/>
            <a:ext cx="7308304" cy="270345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Open University.</a:t>
            </a:r>
          </a:p>
        </p:txBody>
      </p:sp>
      <p:sp>
        <p:nvSpPr>
          <p:cNvPr id="8" name="Rectangle 7">
            <a:extLst>
              <a:ext uri="{FF2B5EF4-FFF2-40B4-BE49-F238E27FC236}">
                <a16:creationId xmlns:a16="http://schemas.microsoft.com/office/drawing/2014/main" id="{B0C051AA-2A91-8EAD-6FCE-E15E1549CD36}"/>
              </a:ext>
            </a:extLst>
          </p:cNvPr>
          <p:cNvSpPr/>
          <p:nvPr/>
        </p:nvSpPr>
        <p:spPr>
          <a:xfrm>
            <a:off x="6660232" y="1726598"/>
            <a:ext cx="1080120" cy="39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2E816B-38E6-0CA4-D3E4-6BDAFF3F3B37}"/>
              </a:ext>
            </a:extLst>
          </p:cNvPr>
          <p:cNvSpPr/>
          <p:nvPr/>
        </p:nvSpPr>
        <p:spPr>
          <a:xfrm>
            <a:off x="1242718" y="3186968"/>
            <a:ext cx="469743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46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68FB1-9BC5-75D7-8F01-A963971E99F0}"/>
              </a:ext>
            </a:extLst>
          </p:cNvPr>
          <p:cNvPicPr>
            <a:picLocks noChangeAspect="1"/>
          </p:cNvPicPr>
          <p:nvPr/>
        </p:nvPicPr>
        <p:blipFill>
          <a:blip r:embed="rId2"/>
          <a:stretch>
            <a:fillRect/>
          </a:stretch>
        </p:blipFill>
        <p:spPr>
          <a:xfrm>
            <a:off x="1115616" y="1594808"/>
            <a:ext cx="7236296" cy="2762949"/>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University of Knowledge.</a:t>
            </a:r>
          </a:p>
        </p:txBody>
      </p:sp>
      <p:sp>
        <p:nvSpPr>
          <p:cNvPr id="8" name="Rectangle 7">
            <a:extLst>
              <a:ext uri="{FF2B5EF4-FFF2-40B4-BE49-F238E27FC236}">
                <a16:creationId xmlns:a16="http://schemas.microsoft.com/office/drawing/2014/main" id="{B0C051AA-2A91-8EAD-6FCE-E15E1549CD36}"/>
              </a:ext>
            </a:extLst>
          </p:cNvPr>
          <p:cNvSpPr/>
          <p:nvPr/>
        </p:nvSpPr>
        <p:spPr>
          <a:xfrm>
            <a:off x="6255769" y="1830068"/>
            <a:ext cx="1512168"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02B15D-264C-72FA-309A-623FE5DEA313}"/>
              </a:ext>
            </a:extLst>
          </p:cNvPr>
          <p:cNvSpPr/>
          <p:nvPr/>
        </p:nvSpPr>
        <p:spPr>
          <a:xfrm>
            <a:off x="1259632" y="3147814"/>
            <a:ext cx="4608512" cy="1171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208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Repository search</a:t>
            </a:r>
            <a:endParaRPr lang="LID4096" sz="2600" dirty="0"/>
          </a:p>
        </p:txBody>
      </p:sp>
    </p:spTree>
    <p:extLst>
      <p:ext uri="{BB962C8B-B14F-4D97-AF65-F5344CB8AC3E}">
        <p14:creationId xmlns:p14="http://schemas.microsoft.com/office/powerpoint/2010/main" val="19474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200" dirty="0"/>
              <a:t>In this flow the access to the resources is controlled via the "available for" group settings in the Network Zone.</a:t>
            </a:r>
            <a:br>
              <a:rPr lang="en-US" sz="2200" dirty="0"/>
            </a:br>
            <a:endParaRPr lang="en-US" sz="2200" dirty="0"/>
          </a:p>
          <a:p>
            <a:r>
              <a:rPr lang="en-US" sz="2200" dirty="0"/>
              <a:t>Alma makes use of the "inventory network groups" defined in the "resources" configuration menu.</a:t>
            </a:r>
            <a:br>
              <a:rPr lang="en-US" sz="2200" dirty="0"/>
            </a:br>
            <a:endParaRPr lang="en-US" sz="2200" dirty="0"/>
          </a:p>
          <a:p>
            <a:r>
              <a:rPr lang="en-US" sz="2200" dirty="0"/>
              <a:t>This is commonly referred to as </a:t>
            </a:r>
            <a:r>
              <a:rPr lang="en-US" sz="2200" dirty="0">
                <a:hlinkClick r:id="rId2"/>
              </a:rPr>
              <a:t>Distributed Access to Electronic Resources from the Network Zone</a:t>
            </a:r>
            <a:endParaRPr lang="en-US" sz="2200" dirty="0"/>
          </a:p>
        </p:txBody>
      </p:sp>
    </p:spTree>
    <p:extLst>
      <p:ext uri="{BB962C8B-B14F-4D97-AF65-F5344CB8AC3E}">
        <p14:creationId xmlns:p14="http://schemas.microsoft.com/office/powerpoint/2010/main" val="4132155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907376"/>
          </a:xfrm>
        </p:spPr>
        <p:txBody>
          <a:bodyPr vert="horz" lIns="91440" tIns="45720" rIns="91440" bIns="45720" rtlCol="0">
            <a:noAutofit/>
          </a:bodyPr>
          <a:lstStyle/>
          <a:p>
            <a:r>
              <a:rPr lang="en-US" sz="2000" dirty="0"/>
              <a:t>For electronic collections, these four fields may be searched:</a:t>
            </a:r>
          </a:p>
          <a:p>
            <a:pPr lvl="1"/>
            <a:r>
              <a:rPr lang="en-US" sz="1800" dirty="0"/>
              <a:t>Collection Available for group</a:t>
            </a:r>
          </a:p>
          <a:p>
            <a:pPr lvl="1"/>
            <a:r>
              <a:rPr lang="en-US" sz="1800" dirty="0"/>
              <a:t>Collection Available explicitly for group</a:t>
            </a:r>
          </a:p>
          <a:p>
            <a:pPr lvl="1"/>
            <a:r>
              <a:rPr lang="en-US" sz="1800" dirty="0"/>
              <a:t>Collection available for</a:t>
            </a:r>
          </a:p>
          <a:p>
            <a:pPr lvl="1"/>
            <a:r>
              <a:rPr lang="en-US" sz="1800" dirty="0"/>
              <a:t>Collection available explicitly for</a:t>
            </a:r>
            <a:br>
              <a:rPr lang="en-US" sz="1800" dirty="0"/>
            </a:br>
            <a:endParaRPr lang="en-US" sz="1800" dirty="0"/>
          </a:p>
          <a:p>
            <a:r>
              <a:rPr lang="en-US" sz="2000" dirty="0"/>
              <a:t>For electronic portfolios, these four fields may be searched:</a:t>
            </a:r>
          </a:p>
          <a:p>
            <a:pPr lvl="1"/>
            <a:r>
              <a:rPr lang="en-US" sz="1800" dirty="0"/>
              <a:t>Available for</a:t>
            </a:r>
          </a:p>
          <a:p>
            <a:pPr lvl="1"/>
            <a:r>
              <a:rPr lang="en-US" sz="1800" dirty="0"/>
              <a:t>Available for group</a:t>
            </a:r>
          </a:p>
          <a:p>
            <a:pPr lvl="1"/>
            <a:r>
              <a:rPr lang="en-US" sz="1800" dirty="0"/>
              <a:t>Available explicitly for</a:t>
            </a:r>
          </a:p>
          <a:p>
            <a:pPr lvl="1"/>
            <a:r>
              <a:rPr lang="en-US" sz="1800" dirty="0"/>
              <a:t>Available explicitly for group</a:t>
            </a:r>
          </a:p>
        </p:txBody>
      </p:sp>
    </p:spTree>
    <p:extLst>
      <p:ext uri="{BB962C8B-B14F-4D97-AF65-F5344CB8AC3E}">
        <p14:creationId xmlns:p14="http://schemas.microsoft.com/office/powerpoint/2010/main" val="4157166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2323200"/>
          </a:xfrm>
        </p:spPr>
        <p:txBody>
          <a:bodyPr vert="horz" lIns="91440" tIns="45720" rIns="91440" bIns="45720" rtlCol="0">
            <a:noAutofit/>
          </a:bodyPr>
          <a:lstStyle/>
          <a:p>
            <a:r>
              <a:rPr lang="en-US" sz="2000" dirty="0"/>
              <a:t>The indexes which are "for group" search by the name of the inventory network group (which may contain multiple institutions).</a:t>
            </a:r>
          </a:p>
          <a:p>
            <a:r>
              <a:rPr lang="en-US" sz="2000" dirty="0"/>
              <a:t>The indexes which are "for" search by the name of the institution which is in the group.</a:t>
            </a:r>
          </a:p>
          <a:p>
            <a:r>
              <a:rPr lang="en-US" sz="2000" dirty="0"/>
              <a:t>You can read more abut these fields at </a:t>
            </a:r>
            <a:r>
              <a:rPr lang="en-US"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Search Fields</a:t>
            </a:r>
            <a:r>
              <a:rPr lang="en-US" sz="1800" kern="100" dirty="0">
                <a:effectLst/>
                <a:latin typeface="Calibri" panose="020F0502020204030204" pitchFamily="34" charset="0"/>
                <a:ea typeface="Calibri" panose="020F0502020204030204" pitchFamily="34" charset="0"/>
                <a:cs typeface="Arial" panose="020B0604020202020204" pitchFamily="34" charset="0"/>
              </a:rPr>
              <a:t> , which is part of </a:t>
            </a:r>
            <a:r>
              <a:rPr lang="en-US"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Searching In Alma</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p>
        </p:txBody>
      </p:sp>
    </p:spTree>
    <p:extLst>
      <p:ext uri="{BB962C8B-B14F-4D97-AF65-F5344CB8AC3E}">
        <p14:creationId xmlns:p14="http://schemas.microsoft.com/office/powerpoint/2010/main" val="1905113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2000" dirty="0"/>
              <a:t>This is an Electronic Collection advanced search by "Collection Available For Group"</a:t>
            </a:r>
          </a:p>
        </p:txBody>
      </p:sp>
      <p:pic>
        <p:nvPicPr>
          <p:cNvPr id="6" name="Picture 5">
            <a:extLst>
              <a:ext uri="{FF2B5EF4-FFF2-40B4-BE49-F238E27FC236}">
                <a16:creationId xmlns:a16="http://schemas.microsoft.com/office/drawing/2014/main" id="{19FBADD6-56DD-B790-087E-938A99DF7A17}"/>
              </a:ext>
            </a:extLst>
          </p:cNvPr>
          <p:cNvPicPr>
            <a:picLocks noChangeAspect="1"/>
          </p:cNvPicPr>
          <p:nvPr/>
        </p:nvPicPr>
        <p:blipFill>
          <a:blip r:embed="rId2"/>
          <a:stretch>
            <a:fillRect/>
          </a:stretch>
        </p:blipFill>
        <p:spPr>
          <a:xfrm>
            <a:off x="1043608" y="1748293"/>
            <a:ext cx="7270204" cy="2665232"/>
          </a:xfrm>
          <a:prstGeom prst="rect">
            <a:avLst/>
          </a:prstGeom>
          <a:ln>
            <a:solidFill>
              <a:schemeClr val="accent1"/>
            </a:solidFill>
          </a:ln>
        </p:spPr>
      </p:pic>
      <p:cxnSp>
        <p:nvCxnSpPr>
          <p:cNvPr id="7" name="Straight Arrow Connector 6">
            <a:extLst>
              <a:ext uri="{FF2B5EF4-FFF2-40B4-BE49-F238E27FC236}">
                <a16:creationId xmlns:a16="http://schemas.microsoft.com/office/drawing/2014/main" id="{888576E2-B975-65A5-070F-DC6D866A95E6}"/>
              </a:ext>
            </a:extLst>
          </p:cNvPr>
          <p:cNvCxnSpPr>
            <a:cxnSpLocks/>
          </p:cNvCxnSpPr>
          <p:nvPr/>
        </p:nvCxnSpPr>
        <p:spPr>
          <a:xfrm flipV="1">
            <a:off x="3923928" y="2984401"/>
            <a:ext cx="1224136" cy="307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795EFA-2372-416B-E18B-4D2CF41AB417}"/>
              </a:ext>
            </a:extLst>
          </p:cNvPr>
          <p:cNvSpPr txBox="1"/>
          <p:nvPr/>
        </p:nvSpPr>
        <p:spPr>
          <a:xfrm>
            <a:off x="1979712" y="3010707"/>
            <a:ext cx="1944216" cy="523220"/>
          </a:xfrm>
          <a:prstGeom prst="rect">
            <a:avLst/>
          </a:prstGeom>
          <a:solidFill>
            <a:srgbClr val="FFFF00"/>
          </a:solidFill>
          <a:ln>
            <a:solidFill>
              <a:schemeClr val="accent1"/>
            </a:solidFill>
          </a:ln>
        </p:spPr>
        <p:txBody>
          <a:bodyPr wrap="square" rtlCol="0">
            <a:spAutoFit/>
          </a:bodyPr>
          <a:lstStyle/>
          <a:p>
            <a:r>
              <a:rPr lang="en-US" sz="1400" dirty="0"/>
              <a:t>These are our Inventory Network Groups</a:t>
            </a:r>
          </a:p>
        </p:txBody>
      </p:sp>
    </p:spTree>
    <p:extLst>
      <p:ext uri="{BB962C8B-B14F-4D97-AF65-F5344CB8AC3E}">
        <p14:creationId xmlns:p14="http://schemas.microsoft.com/office/powerpoint/2010/main" val="783917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2000" dirty="0"/>
              <a:t>This is an Electronic Portfolio advanced search by "Portfolio Available For Group"</a:t>
            </a:r>
          </a:p>
        </p:txBody>
      </p:sp>
      <p:pic>
        <p:nvPicPr>
          <p:cNvPr id="4" name="Picture 3">
            <a:extLst>
              <a:ext uri="{FF2B5EF4-FFF2-40B4-BE49-F238E27FC236}">
                <a16:creationId xmlns:a16="http://schemas.microsoft.com/office/drawing/2014/main" id="{E5E9F7E3-7912-E85F-A826-C71863D34406}"/>
              </a:ext>
            </a:extLst>
          </p:cNvPr>
          <p:cNvPicPr>
            <a:picLocks noChangeAspect="1"/>
          </p:cNvPicPr>
          <p:nvPr/>
        </p:nvPicPr>
        <p:blipFill>
          <a:blip r:embed="rId2"/>
          <a:stretch>
            <a:fillRect/>
          </a:stretch>
        </p:blipFill>
        <p:spPr>
          <a:xfrm>
            <a:off x="1403648" y="1707654"/>
            <a:ext cx="6825964" cy="2553495"/>
          </a:xfrm>
          <a:prstGeom prst="rect">
            <a:avLst/>
          </a:prstGeom>
          <a:ln>
            <a:solidFill>
              <a:schemeClr val="accent1"/>
            </a:solidFill>
          </a:ln>
        </p:spPr>
      </p:pic>
      <p:cxnSp>
        <p:nvCxnSpPr>
          <p:cNvPr id="7" name="Straight Arrow Connector 6">
            <a:extLst>
              <a:ext uri="{FF2B5EF4-FFF2-40B4-BE49-F238E27FC236}">
                <a16:creationId xmlns:a16="http://schemas.microsoft.com/office/drawing/2014/main" id="{A7C97AB9-E155-EB41-030F-A7C63D75771C}"/>
              </a:ext>
            </a:extLst>
          </p:cNvPr>
          <p:cNvCxnSpPr>
            <a:cxnSpLocks/>
          </p:cNvCxnSpPr>
          <p:nvPr/>
        </p:nvCxnSpPr>
        <p:spPr>
          <a:xfrm flipV="1">
            <a:off x="3851920" y="2984401"/>
            <a:ext cx="1224136" cy="307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BA4955-ED7A-5AE0-4CD5-DCC70D0C8BA1}"/>
              </a:ext>
            </a:extLst>
          </p:cNvPr>
          <p:cNvSpPr txBox="1"/>
          <p:nvPr/>
        </p:nvSpPr>
        <p:spPr>
          <a:xfrm>
            <a:off x="1907704" y="3010707"/>
            <a:ext cx="1944216" cy="523220"/>
          </a:xfrm>
          <a:prstGeom prst="rect">
            <a:avLst/>
          </a:prstGeom>
          <a:solidFill>
            <a:srgbClr val="FFFF00"/>
          </a:solidFill>
          <a:ln>
            <a:solidFill>
              <a:schemeClr val="accent1"/>
            </a:solidFill>
          </a:ln>
        </p:spPr>
        <p:txBody>
          <a:bodyPr wrap="square" rtlCol="0">
            <a:spAutoFit/>
          </a:bodyPr>
          <a:lstStyle/>
          <a:p>
            <a:r>
              <a:rPr lang="en-US" sz="1400" dirty="0"/>
              <a:t>These are our Inventory Network Groups</a:t>
            </a:r>
          </a:p>
        </p:txBody>
      </p:sp>
    </p:spTree>
    <p:extLst>
      <p:ext uri="{BB962C8B-B14F-4D97-AF65-F5344CB8AC3E}">
        <p14:creationId xmlns:p14="http://schemas.microsoft.com/office/powerpoint/2010/main" val="3718303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547336"/>
          </a:xfrm>
        </p:spPr>
        <p:txBody>
          <a:bodyPr vert="horz" lIns="91440" tIns="45720" rIns="91440" bIns="45720" rtlCol="0">
            <a:noAutofit/>
          </a:bodyPr>
          <a:lstStyle/>
          <a:p>
            <a:r>
              <a:rPr lang="en-US" sz="2000" dirty="0"/>
              <a:t>Note that in addition to</a:t>
            </a:r>
          </a:p>
          <a:p>
            <a:pPr lvl="1"/>
            <a:r>
              <a:rPr lang="en-US" dirty="0"/>
              <a:t>Collection Available For Group </a:t>
            </a:r>
          </a:p>
          <a:p>
            <a:pPr lvl="1"/>
            <a:r>
              <a:rPr lang="en-US" dirty="0"/>
              <a:t>Portfolio Available For Group </a:t>
            </a:r>
          </a:p>
          <a:p>
            <a:r>
              <a:rPr lang="en-US" sz="2000" dirty="0"/>
              <a:t>There are also fields </a:t>
            </a:r>
          </a:p>
          <a:p>
            <a:pPr lvl="1"/>
            <a:r>
              <a:rPr lang="en-US" dirty="0"/>
              <a:t>Collection Available </a:t>
            </a:r>
            <a:r>
              <a:rPr lang="en-US" b="1" dirty="0"/>
              <a:t>Explicitly</a:t>
            </a:r>
            <a:r>
              <a:rPr lang="en-US" dirty="0"/>
              <a:t> For Group</a:t>
            </a:r>
          </a:p>
          <a:p>
            <a:pPr lvl="1"/>
            <a:r>
              <a:rPr lang="en-US" dirty="0"/>
              <a:t>Portfolio Available </a:t>
            </a:r>
            <a:r>
              <a:rPr lang="en-US" b="1" dirty="0"/>
              <a:t>Explicitly</a:t>
            </a:r>
            <a:r>
              <a:rPr lang="en-US" dirty="0"/>
              <a:t> For Group   </a:t>
            </a:r>
          </a:p>
          <a:p>
            <a:r>
              <a:rPr lang="en-US" sz="2000" dirty="0"/>
              <a:t>The "Explicitly" means "Only"</a:t>
            </a:r>
          </a:p>
        </p:txBody>
      </p:sp>
    </p:spTree>
    <p:extLst>
      <p:ext uri="{BB962C8B-B14F-4D97-AF65-F5344CB8AC3E}">
        <p14:creationId xmlns:p14="http://schemas.microsoft.com/office/powerpoint/2010/main" val="1706366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2000" dirty="0"/>
              <a:t>These are collections available for group "University of Knowledge" </a:t>
            </a:r>
            <a:r>
              <a:rPr lang="en-US" sz="2000" b="1" dirty="0"/>
              <a:t>and also perhaps other groups.</a:t>
            </a:r>
          </a:p>
        </p:txBody>
      </p:sp>
      <p:pic>
        <p:nvPicPr>
          <p:cNvPr id="4" name="Picture 3">
            <a:extLst>
              <a:ext uri="{FF2B5EF4-FFF2-40B4-BE49-F238E27FC236}">
                <a16:creationId xmlns:a16="http://schemas.microsoft.com/office/drawing/2014/main" id="{B8E7C4EA-7380-7EEF-F469-D2D032303268}"/>
              </a:ext>
            </a:extLst>
          </p:cNvPr>
          <p:cNvPicPr>
            <a:picLocks noChangeAspect="1"/>
          </p:cNvPicPr>
          <p:nvPr/>
        </p:nvPicPr>
        <p:blipFill>
          <a:blip r:embed="rId2"/>
          <a:stretch>
            <a:fillRect/>
          </a:stretch>
        </p:blipFill>
        <p:spPr>
          <a:xfrm>
            <a:off x="1115616" y="1635646"/>
            <a:ext cx="6660232" cy="3041761"/>
          </a:xfrm>
          <a:prstGeom prst="rect">
            <a:avLst/>
          </a:prstGeom>
          <a:ln>
            <a:solidFill>
              <a:schemeClr val="accent1"/>
            </a:solidFill>
          </a:ln>
        </p:spPr>
      </p:pic>
      <p:sp>
        <p:nvSpPr>
          <p:cNvPr id="5" name="Rectangle 4">
            <a:extLst>
              <a:ext uri="{FF2B5EF4-FFF2-40B4-BE49-F238E27FC236}">
                <a16:creationId xmlns:a16="http://schemas.microsoft.com/office/drawing/2014/main" id="{FDCC9F9B-62B7-B94E-AD3E-7DE09BB28BF9}"/>
              </a:ext>
            </a:extLst>
          </p:cNvPr>
          <p:cNvSpPr/>
          <p:nvPr/>
        </p:nvSpPr>
        <p:spPr>
          <a:xfrm>
            <a:off x="2699792" y="1635646"/>
            <a:ext cx="24482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000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A0781-D03A-A8E8-E35F-D13295E1CD52}"/>
              </a:ext>
            </a:extLst>
          </p:cNvPr>
          <p:cNvPicPr>
            <a:picLocks noChangeAspect="1"/>
          </p:cNvPicPr>
          <p:nvPr/>
        </p:nvPicPr>
        <p:blipFill>
          <a:blip r:embed="rId2"/>
          <a:stretch>
            <a:fillRect/>
          </a:stretch>
        </p:blipFill>
        <p:spPr>
          <a:xfrm>
            <a:off x="864930" y="1229977"/>
            <a:ext cx="7380312" cy="340362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2000" dirty="0"/>
              <a:t>These are collections available </a:t>
            </a:r>
            <a:r>
              <a:rPr lang="en-US" sz="2000" b="1" dirty="0"/>
              <a:t>only</a:t>
            </a:r>
            <a:r>
              <a:rPr lang="en-US" sz="2000" dirty="0"/>
              <a:t> for group "University of Knowledge".</a:t>
            </a:r>
            <a:endParaRPr lang="en-US" sz="2000" b="1" dirty="0"/>
          </a:p>
        </p:txBody>
      </p:sp>
      <p:sp>
        <p:nvSpPr>
          <p:cNvPr id="5" name="Rectangle 4">
            <a:extLst>
              <a:ext uri="{FF2B5EF4-FFF2-40B4-BE49-F238E27FC236}">
                <a16:creationId xmlns:a16="http://schemas.microsoft.com/office/drawing/2014/main" id="{FDCC9F9B-62B7-B94E-AD3E-7DE09BB28BF9}"/>
              </a:ext>
            </a:extLst>
          </p:cNvPr>
          <p:cNvSpPr/>
          <p:nvPr/>
        </p:nvSpPr>
        <p:spPr>
          <a:xfrm>
            <a:off x="2625368" y="1240330"/>
            <a:ext cx="3026752" cy="347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4942D1-D98F-12E8-F086-018D857C244D}"/>
              </a:ext>
            </a:extLst>
          </p:cNvPr>
          <p:cNvCxnSpPr/>
          <p:nvPr/>
        </p:nvCxnSpPr>
        <p:spPr>
          <a:xfrm>
            <a:off x="3669484" y="1482158"/>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71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22F98-A539-6E51-CC24-39A706410B2F}"/>
              </a:ext>
            </a:extLst>
          </p:cNvPr>
          <p:cNvPicPr>
            <a:picLocks noChangeAspect="1"/>
          </p:cNvPicPr>
          <p:nvPr/>
        </p:nvPicPr>
        <p:blipFill>
          <a:blip r:embed="rId2"/>
          <a:stretch>
            <a:fillRect/>
          </a:stretch>
        </p:blipFill>
        <p:spPr>
          <a:xfrm>
            <a:off x="1133872" y="1530600"/>
            <a:ext cx="6876256" cy="331359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2000" dirty="0"/>
              <a:t>This is the Electronic Collection that we made available only for group "Alma University"</a:t>
            </a:r>
            <a:endParaRPr lang="en-US" sz="2000" b="1" dirty="0"/>
          </a:p>
        </p:txBody>
      </p:sp>
      <p:sp>
        <p:nvSpPr>
          <p:cNvPr id="5" name="Rectangle 4">
            <a:extLst>
              <a:ext uri="{FF2B5EF4-FFF2-40B4-BE49-F238E27FC236}">
                <a16:creationId xmlns:a16="http://schemas.microsoft.com/office/drawing/2014/main" id="{FDCC9F9B-62B7-B94E-AD3E-7DE09BB28BF9}"/>
              </a:ext>
            </a:extLst>
          </p:cNvPr>
          <p:cNvSpPr/>
          <p:nvPr/>
        </p:nvSpPr>
        <p:spPr>
          <a:xfrm>
            <a:off x="2656104" y="1519083"/>
            <a:ext cx="4577340" cy="347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74942D1-D98F-12E8-F086-018D857C244D}"/>
              </a:ext>
            </a:extLst>
          </p:cNvPr>
          <p:cNvCxnSpPr/>
          <p:nvPr/>
        </p:nvCxnSpPr>
        <p:spPr>
          <a:xfrm>
            <a:off x="3631064" y="1760911"/>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7584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85000" lnSpcReduction="20000"/>
          </a:bodyPr>
          <a:lstStyle/>
          <a:p>
            <a:r>
              <a:rPr lang="en-US" sz="2600" dirty="0"/>
              <a:t>When using the "inventory network groups" it is possible to define a group which would be any of the following</a:t>
            </a:r>
            <a:br>
              <a:rPr lang="en-US" sz="2600" dirty="0"/>
            </a:br>
            <a:endParaRPr lang="en-US" sz="2600" dirty="0"/>
          </a:p>
          <a:p>
            <a:pPr lvl="1"/>
            <a:r>
              <a:rPr lang="en-US" sz="2600" dirty="0"/>
              <a:t>All of the institutions</a:t>
            </a:r>
          </a:p>
          <a:p>
            <a:pPr lvl="1"/>
            <a:r>
              <a:rPr lang="en-US" sz="2600" dirty="0"/>
              <a:t>Specific groups of institutions</a:t>
            </a:r>
          </a:p>
          <a:p>
            <a:pPr lvl="1"/>
            <a:r>
              <a:rPr lang="en-US" sz="2600" dirty="0"/>
              <a:t>Each specific institution</a:t>
            </a:r>
            <a:br>
              <a:rPr lang="en-US" sz="2600" dirty="0"/>
            </a:br>
            <a:endParaRPr lang="en-US" sz="2600" dirty="0"/>
          </a:p>
          <a:p>
            <a:r>
              <a:rPr lang="en-US" sz="2600" dirty="0"/>
              <a:t>One or more groups could then be associated with a specific resource (portfolio) or entire electronic collection</a:t>
            </a:r>
            <a:br>
              <a:rPr lang="en-US" sz="2600" dirty="0"/>
            </a:br>
            <a:endParaRPr lang="en-US" sz="2600" dirty="0"/>
          </a:p>
          <a:p>
            <a:r>
              <a:rPr lang="en-US" sz="2600" dirty="0"/>
              <a:t>The inventory network groups are accessed via configuration menu &gt; resources &gt; general &gt; inventory network groups</a:t>
            </a:r>
          </a:p>
        </p:txBody>
      </p:sp>
    </p:spTree>
    <p:extLst>
      <p:ext uri="{BB962C8B-B14F-4D97-AF65-F5344CB8AC3E}">
        <p14:creationId xmlns:p14="http://schemas.microsoft.com/office/powerpoint/2010/main" val="20574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pic>
        <p:nvPicPr>
          <p:cNvPr id="7" name="Picture 6">
            <a:extLst>
              <a:ext uri="{FF2B5EF4-FFF2-40B4-BE49-F238E27FC236}">
                <a16:creationId xmlns:a16="http://schemas.microsoft.com/office/drawing/2014/main" id="{BF7A7380-B776-900B-CDEC-51D8762BAA81}"/>
              </a:ext>
            </a:extLst>
          </p:cNvPr>
          <p:cNvPicPr>
            <a:picLocks noChangeAspect="1"/>
          </p:cNvPicPr>
          <p:nvPr/>
        </p:nvPicPr>
        <p:blipFill>
          <a:blip r:embed="rId2"/>
          <a:stretch>
            <a:fillRect/>
          </a:stretch>
        </p:blipFill>
        <p:spPr>
          <a:xfrm>
            <a:off x="1676108" y="646479"/>
            <a:ext cx="5791784" cy="4148246"/>
          </a:xfrm>
          <a:prstGeom prst="rect">
            <a:avLst/>
          </a:prstGeom>
          <a:ln>
            <a:solidFill>
              <a:schemeClr val="accent1"/>
            </a:solidFill>
          </a:ln>
        </p:spPr>
      </p:pic>
      <p:sp>
        <p:nvSpPr>
          <p:cNvPr id="8" name="TextBox 7">
            <a:extLst>
              <a:ext uri="{FF2B5EF4-FFF2-40B4-BE49-F238E27FC236}">
                <a16:creationId xmlns:a16="http://schemas.microsoft.com/office/drawing/2014/main" id="{0354BF43-371C-05B4-0BB5-4AD27A0EDBB0}"/>
              </a:ext>
            </a:extLst>
          </p:cNvPr>
          <p:cNvSpPr txBox="1"/>
          <p:nvPr/>
        </p:nvSpPr>
        <p:spPr>
          <a:xfrm>
            <a:off x="6516216" y="555526"/>
            <a:ext cx="1656184" cy="646331"/>
          </a:xfrm>
          <a:prstGeom prst="rect">
            <a:avLst/>
          </a:prstGeom>
          <a:solidFill>
            <a:srgbClr val="FFFF00"/>
          </a:solidFill>
          <a:ln>
            <a:solidFill>
              <a:schemeClr val="accent1"/>
            </a:solidFill>
          </a:ln>
        </p:spPr>
        <p:txBody>
          <a:bodyPr wrap="square" rtlCol="0">
            <a:spAutoFit/>
          </a:bodyPr>
          <a:lstStyle/>
          <a:p>
            <a:r>
              <a:rPr lang="en-US" dirty="0"/>
              <a:t>We are in the Network Zone</a:t>
            </a:r>
          </a:p>
        </p:txBody>
      </p:sp>
      <p:cxnSp>
        <p:nvCxnSpPr>
          <p:cNvPr id="10" name="Straight Arrow Connector 9">
            <a:extLst>
              <a:ext uri="{FF2B5EF4-FFF2-40B4-BE49-F238E27FC236}">
                <a16:creationId xmlns:a16="http://schemas.microsoft.com/office/drawing/2014/main" id="{C60B40BE-157C-AC1B-5486-ECADB9C92123}"/>
              </a:ext>
            </a:extLst>
          </p:cNvPr>
          <p:cNvCxnSpPr/>
          <p:nvPr/>
        </p:nvCxnSpPr>
        <p:spPr>
          <a:xfrm flipH="1">
            <a:off x="4211960" y="771550"/>
            <a:ext cx="23042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1E7C0C2-528C-B574-5EF1-D5061CAAB9ED}"/>
              </a:ext>
            </a:extLst>
          </p:cNvPr>
          <p:cNvSpPr/>
          <p:nvPr/>
        </p:nvSpPr>
        <p:spPr>
          <a:xfrm>
            <a:off x="5852776" y="2461322"/>
            <a:ext cx="1008112" cy="144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F511B75-148E-CF50-555C-807B7919DF84}"/>
              </a:ext>
            </a:extLst>
          </p:cNvPr>
          <p:cNvCxnSpPr/>
          <p:nvPr/>
        </p:nvCxnSpPr>
        <p:spPr>
          <a:xfrm>
            <a:off x="5083740" y="2541014"/>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E7358AF-84E6-177F-D662-79779E435C72}"/>
              </a:ext>
            </a:extLst>
          </p:cNvPr>
          <p:cNvSpPr/>
          <p:nvPr/>
        </p:nvSpPr>
        <p:spPr>
          <a:xfrm>
            <a:off x="1676108" y="1723022"/>
            <a:ext cx="5196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7654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6283</TotalTime>
  <Words>2448</Words>
  <Application>Microsoft Office PowerPoint</Application>
  <PresentationFormat>On-screen Show (16:9)</PresentationFormat>
  <Paragraphs>233</Paragraphs>
  <Slides>78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Calibri Light</vt:lpstr>
      <vt:lpstr>IGeLU_2016_16X9 (1)</vt:lpstr>
      <vt:lpstr>How to Restrict Editing Bibliographic Fields by Network Zone Members</vt:lpstr>
      <vt:lpstr>PowerPoint Presentation</vt:lpstr>
      <vt:lpstr>The Network Zone Consortia Environment</vt:lpstr>
      <vt:lpstr>The Network Zone Consortia Environment</vt:lpstr>
      <vt:lpstr>The Network Zone Consortia Environment</vt:lpstr>
      <vt:lpstr>Defining the Inventory Network Groups</vt:lpstr>
      <vt:lpstr>Defining the Inventory Network Groups</vt:lpstr>
      <vt:lpstr>Defining the Inventory Network Groups</vt:lpstr>
      <vt:lpstr>Defining the Inventory Network Groups</vt:lpstr>
      <vt:lpstr>Defining the Inventory Network Groups</vt:lpstr>
      <vt:lpstr>Defining the Inventory Network Groups</vt:lpstr>
      <vt:lpstr>Defining the Inventory Network Groups</vt:lpstr>
      <vt:lpstr>Defining the Inventory Network Groups</vt:lpstr>
      <vt:lpstr>Attributing groups to a resource – the examples </vt:lpstr>
      <vt:lpstr>Attributing groups to a resource – the examples</vt:lpstr>
      <vt:lpstr>Attributing groups to a resource – the examples</vt:lpstr>
      <vt:lpstr>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Example 2</vt:lpstr>
      <vt:lpstr>Attributing groups to a resource – Example 2</vt:lpstr>
      <vt:lpstr>Attributing groups to a resource – Example 2</vt:lpstr>
      <vt:lpstr>Attributing groups to a resource – Example 2</vt:lpstr>
      <vt:lpstr>Attributing groups to a resource – Example 2</vt:lpstr>
      <vt:lpstr>Example 3</vt:lpstr>
      <vt:lpstr>Attributing groups to a resource – Example 3</vt:lpstr>
      <vt:lpstr>Attributing groups to a resource – Example 3</vt:lpstr>
      <vt:lpstr>Attributing groups to a resource – Example 3</vt:lpstr>
      <vt:lpstr>Attributing groups to a resource – Example 3</vt:lpstr>
      <vt:lpstr>Attributing groups to a resource – Example 3</vt:lpstr>
      <vt:lpstr>Attributing groups to a resource – Example 3</vt:lpstr>
      <vt:lpstr>Attributing groups to a resource – Example 3</vt:lpstr>
      <vt:lpstr>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Repository search</vt:lpstr>
      <vt:lpstr>Repository search</vt:lpstr>
      <vt:lpstr>Repository search</vt:lpstr>
      <vt:lpstr>Repository search</vt:lpstr>
      <vt:lpstr>Repository search</vt:lpstr>
      <vt:lpstr>Repository search</vt:lpstr>
      <vt:lpstr>Repository search</vt:lpstr>
      <vt:lpstr>Repository search</vt:lpstr>
      <vt:lpstr>Repository search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43</cp:revision>
  <dcterms:created xsi:type="dcterms:W3CDTF">2021-11-30T14:32:13Z</dcterms:created>
  <dcterms:modified xsi:type="dcterms:W3CDTF">2024-01-10T13:02:51Z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