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1782" r:id="rId5"/>
    <p:sldId id="1724" r:id="rId6"/>
    <p:sldId id="1783" r:id="rId7"/>
    <p:sldId id="1997" r:id="rId8"/>
    <p:sldId id="2169" r:id="rId9"/>
    <p:sldId id="2170" r:id="rId10"/>
    <p:sldId id="2099" r:id="rId11"/>
    <p:sldId id="2171" r:id="rId12"/>
    <p:sldId id="1792" r:id="rId13"/>
    <p:sldId id="1793" r:id="rId14"/>
    <p:sldId id="2100" r:id="rId15"/>
    <p:sldId id="2102" r:id="rId16"/>
    <p:sldId id="2172" r:id="rId17"/>
    <p:sldId id="2173" r:id="rId18"/>
    <p:sldId id="2103" r:id="rId19"/>
    <p:sldId id="2104" r:id="rId20"/>
    <p:sldId id="2105" r:id="rId21"/>
    <p:sldId id="2174" r:id="rId22"/>
    <p:sldId id="2175" r:id="rId23"/>
    <p:sldId id="2176" r:id="rId24"/>
    <p:sldId id="2177" r:id="rId25"/>
    <p:sldId id="2178" r:id="rId26"/>
    <p:sldId id="2179" r:id="rId27"/>
    <p:sldId id="2180" r:id="rId28"/>
    <p:sldId id="2181" r:id="rId29"/>
    <p:sldId id="1935" r:id="rId30"/>
    <p:sldId id="1918" r:id="rId31"/>
    <p:sldId id="2188" r:id="rId32"/>
    <p:sldId id="2106" r:id="rId33"/>
    <p:sldId id="2182" r:id="rId34"/>
    <p:sldId id="2183" r:id="rId35"/>
    <p:sldId id="2184" r:id="rId36"/>
    <p:sldId id="2185" r:id="rId37"/>
    <p:sldId id="2186" r:id="rId38"/>
    <p:sldId id="2187" r:id="rId39"/>
    <p:sldId id="2189" r:id="rId40"/>
    <p:sldId id="2190" r:id="rId41"/>
    <p:sldId id="2191" r:id="rId42"/>
    <p:sldId id="2192" r:id="rId43"/>
    <p:sldId id="2193" r:id="rId44"/>
    <p:sldId id="2194" r:id="rId45"/>
    <p:sldId id="2195" r:id="rId46"/>
    <p:sldId id="2196" r:id="rId47"/>
    <p:sldId id="2197" r:id="rId48"/>
    <p:sldId id="2198" r:id="rId49"/>
    <p:sldId id="2199" r:id="rId50"/>
    <p:sldId id="1786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50AFD-F60C-4A48-BCC1-C140B5482A01}" v="31" dt="2024-01-11T08:53:06.226"/>
    <p1510:client id="{D3FB95A5-F073-41EC-B403-533C8A3F2C61}" v="52" dt="2024-01-10T13:02:43.50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1B48F7DA-AF6A-4E90-A688-210BB7E3CE8F}"/>
    <pc:docChg chg="undo custSel addSld delSld modSld sldOrd">
      <pc:chgData name="Yoel Kortick" userId="167978f5-7f40-4909-85d5-d4149554ad4e" providerId="ADAL" clId="{1B48F7DA-AF6A-4E90-A688-210BB7E3CE8F}" dt="2023-12-21T07:28:00.526" v="8720" actId="47"/>
      <pc:docMkLst>
        <pc:docMk/>
      </pc:docMkLst>
      <pc:sldChg chg="modSp mod">
        <pc:chgData name="Yoel Kortick" userId="167978f5-7f40-4909-85d5-d4149554ad4e" providerId="ADAL" clId="{1B48F7DA-AF6A-4E90-A688-210BB7E3CE8F}" dt="2023-12-21T04:20:22.024" v="8270" actId="20577"/>
        <pc:sldMkLst>
          <pc:docMk/>
          <pc:sldMk cId="3267142644" sldId="1724"/>
        </pc:sldMkLst>
        <pc:spChg chg="mod">
          <ac:chgData name="Yoel Kortick" userId="167978f5-7f40-4909-85d5-d4149554ad4e" providerId="ADAL" clId="{1B48F7DA-AF6A-4E90-A688-210BB7E3CE8F}" dt="2023-12-21T04:20:22.024" v="8270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1B48F7DA-AF6A-4E90-A688-210BB7E3CE8F}" dt="2023-12-20T04:12:06.195" v="0"/>
        <pc:sldMkLst>
          <pc:docMk/>
          <pc:sldMk cId="1404067891" sldId="1782"/>
        </pc:sldMkLst>
        <pc:spChg chg="mod">
          <ac:chgData name="Yoel Kortick" userId="167978f5-7f40-4909-85d5-d4149554ad4e" providerId="ADAL" clId="{1B48F7DA-AF6A-4E90-A688-210BB7E3CE8F}" dt="2023-12-20T04:12:06.195" v="0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1B48F7DA-AF6A-4E90-A688-210BB7E3CE8F}" dt="2023-12-20T04:43:55.384" v="1291" actId="47"/>
        <pc:sldMkLst>
          <pc:docMk/>
          <pc:sldMk cId="3753056614" sldId="1791"/>
        </pc:sldMkLst>
      </pc:sldChg>
      <pc:sldChg chg="modSp">
        <pc:chgData name="Yoel Kortick" userId="167978f5-7f40-4909-85d5-d4149554ad4e" providerId="ADAL" clId="{1B48F7DA-AF6A-4E90-A688-210BB7E3CE8F}" dt="2023-12-20T04:45:34.659" v="1292"/>
        <pc:sldMkLst>
          <pc:docMk/>
          <pc:sldMk cId="1078410933" sldId="1792"/>
        </pc:sldMkLst>
        <pc:spChg chg="mod">
          <ac:chgData name="Yoel Kortick" userId="167978f5-7f40-4909-85d5-d4149554ad4e" providerId="ADAL" clId="{1B48F7DA-AF6A-4E90-A688-210BB7E3CE8F}" dt="2023-12-20T04:45:34.659" v="1292"/>
          <ac:spMkLst>
            <pc:docMk/>
            <pc:sldMk cId="1078410933" sldId="1792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1B48F7DA-AF6A-4E90-A688-210BB7E3CE8F}" dt="2023-12-20T04:53:01.282" v="1416" actId="11529"/>
        <pc:sldMkLst>
          <pc:docMk/>
          <pc:sldMk cId="4132155335" sldId="1793"/>
        </pc:sldMkLst>
        <pc:spChg chg="mod">
          <ac:chgData name="Yoel Kortick" userId="167978f5-7f40-4909-85d5-d4149554ad4e" providerId="ADAL" clId="{1B48F7DA-AF6A-4E90-A688-210BB7E3CE8F}" dt="2023-12-20T04:45:34.659" v="1292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4:51:24.145" v="1400" actId="404"/>
          <ac:spMkLst>
            <pc:docMk/>
            <pc:sldMk cId="4132155335" sldId="1793"/>
            <ac:spMk id="4" creationId="{2490F34D-A7E2-4EA9-8B1A-78371A1F1CD1}"/>
          </ac:spMkLst>
        </pc:spChg>
        <pc:spChg chg="add">
          <ac:chgData name="Yoel Kortick" userId="167978f5-7f40-4909-85d5-d4149554ad4e" providerId="ADAL" clId="{1B48F7DA-AF6A-4E90-A688-210BB7E3CE8F}" dt="2023-12-20T04:53:01.282" v="1416" actId="11529"/>
          <ac:spMkLst>
            <pc:docMk/>
            <pc:sldMk cId="4132155335" sldId="1793"/>
            <ac:spMk id="6" creationId="{6C626ADE-2BD7-F286-B8DF-1367C1CB0E92}"/>
          </ac:spMkLst>
        </pc:spChg>
        <pc:picChg chg="add mod">
          <ac:chgData name="Yoel Kortick" userId="167978f5-7f40-4909-85d5-d4149554ad4e" providerId="ADAL" clId="{1B48F7DA-AF6A-4E90-A688-210BB7E3CE8F}" dt="2023-12-20T04:52:51.946" v="1415" actId="1076"/>
          <ac:picMkLst>
            <pc:docMk/>
            <pc:sldMk cId="4132155335" sldId="1793"/>
            <ac:picMk id="5" creationId="{B46EF854-790F-7317-2FB3-82BE70F88A8F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05:17:48.876" v="1858" actId="14100"/>
        <pc:sldMkLst>
          <pc:docMk/>
          <pc:sldMk cId="2370129783" sldId="1917"/>
        </pc:sldMkLst>
        <pc:spChg chg="mod">
          <ac:chgData name="Yoel Kortick" userId="167978f5-7f40-4909-85d5-d4149554ad4e" providerId="ADAL" clId="{1B48F7DA-AF6A-4E90-A688-210BB7E3CE8F}" dt="2023-12-20T04:45:34.659" v="1292"/>
          <ac:spMkLst>
            <pc:docMk/>
            <pc:sldMk cId="237012978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12:06.854" v="1839" actId="113"/>
          <ac:spMkLst>
            <pc:docMk/>
            <pc:sldMk cId="2370129783" sldId="1917"/>
            <ac:spMk id="4" creationId="{2490F34D-A7E2-4EA9-8B1A-78371A1F1CD1}"/>
          </ac:spMkLst>
        </pc:spChg>
        <pc:spChg chg="del">
          <ac:chgData name="Yoel Kortick" userId="167978f5-7f40-4909-85d5-d4149554ad4e" providerId="ADAL" clId="{1B48F7DA-AF6A-4E90-A688-210BB7E3CE8F}" dt="2023-12-20T05:09:00.916" v="1601" actId="478"/>
          <ac:spMkLst>
            <pc:docMk/>
            <pc:sldMk cId="2370129783" sldId="1917"/>
            <ac:spMk id="6" creationId="{664210A6-707B-FF6B-42C6-8D2F518B60E7}"/>
          </ac:spMkLst>
        </pc:spChg>
        <pc:spChg chg="mod">
          <ac:chgData name="Yoel Kortick" userId="167978f5-7f40-4909-85d5-d4149554ad4e" providerId="ADAL" clId="{1B48F7DA-AF6A-4E90-A688-210BB7E3CE8F}" dt="2023-12-20T05:10:08.751" v="1649" actId="14100"/>
          <ac:spMkLst>
            <pc:docMk/>
            <pc:sldMk cId="2370129783" sldId="1917"/>
            <ac:spMk id="8" creationId="{A8B7D853-E7D6-815E-9927-305C8DEC9799}"/>
          </ac:spMkLst>
        </pc:spChg>
        <pc:spChg chg="add mod">
          <ac:chgData name="Yoel Kortick" userId="167978f5-7f40-4909-85d5-d4149554ad4e" providerId="ADAL" clId="{1B48F7DA-AF6A-4E90-A688-210BB7E3CE8F}" dt="2023-12-20T05:17:48.876" v="1858" actId="14100"/>
          <ac:spMkLst>
            <pc:docMk/>
            <pc:sldMk cId="2370129783" sldId="1917"/>
            <ac:spMk id="11" creationId="{2771A077-5769-21F7-297A-B10FC908CCD8}"/>
          </ac:spMkLst>
        </pc:spChg>
        <pc:picChg chg="del">
          <ac:chgData name="Yoel Kortick" userId="167978f5-7f40-4909-85d5-d4149554ad4e" providerId="ADAL" clId="{1B48F7DA-AF6A-4E90-A688-210BB7E3CE8F}" dt="2023-12-20T05:09:02.433" v="1602" actId="478"/>
          <ac:picMkLst>
            <pc:docMk/>
            <pc:sldMk cId="2370129783" sldId="1917"/>
            <ac:picMk id="5" creationId="{2DE39C68-6CB9-A400-335E-B373D37FC71D}"/>
          </ac:picMkLst>
        </pc:picChg>
        <pc:picChg chg="add del mod ord">
          <ac:chgData name="Yoel Kortick" userId="167978f5-7f40-4909-85d5-d4149554ad4e" providerId="ADAL" clId="{1B48F7DA-AF6A-4E90-A688-210BB7E3CE8F}" dt="2023-12-20T05:09:53.340" v="1643" actId="478"/>
          <ac:picMkLst>
            <pc:docMk/>
            <pc:sldMk cId="2370129783" sldId="1917"/>
            <ac:picMk id="7" creationId="{88780F89-93DE-10D1-1214-D6EEDE40DBE4}"/>
          </ac:picMkLst>
        </pc:picChg>
        <pc:picChg chg="add mod ord">
          <ac:chgData name="Yoel Kortick" userId="167978f5-7f40-4909-85d5-d4149554ad4e" providerId="ADAL" clId="{1B48F7DA-AF6A-4E90-A688-210BB7E3CE8F}" dt="2023-12-20T05:10:10.972" v="1650" actId="208"/>
          <ac:picMkLst>
            <pc:docMk/>
            <pc:sldMk cId="2370129783" sldId="1917"/>
            <ac:picMk id="10" creationId="{7D44D52D-3FB9-25E4-93B4-5FA3D2E7922C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05:25:57.438" v="2226" actId="208"/>
        <pc:sldMkLst>
          <pc:docMk/>
          <pc:sldMk cId="3828660448" sldId="1918"/>
        </pc:sldMkLst>
        <pc:spChg chg="del">
          <ac:chgData name="Yoel Kortick" userId="167978f5-7f40-4909-85d5-d4149554ad4e" providerId="ADAL" clId="{1B48F7DA-AF6A-4E90-A688-210BB7E3CE8F}" dt="2023-12-20T05:22:05.451" v="1972" actId="478"/>
          <ac:spMkLst>
            <pc:docMk/>
            <pc:sldMk cId="3828660448" sldId="1918"/>
            <ac:spMk id="2" creationId="{3601361C-68CD-4D9A-C5A7-4A9DFAE41C5B}"/>
          </ac:spMkLst>
        </pc:spChg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24:24.241" v="2209" actId="27636"/>
          <ac:spMkLst>
            <pc:docMk/>
            <pc:sldMk cId="3828660448" sldId="1918"/>
            <ac:spMk id="4" creationId="{2490F34D-A7E2-4EA9-8B1A-78371A1F1CD1}"/>
          </ac:spMkLst>
        </pc:spChg>
        <pc:spChg chg="add del">
          <ac:chgData name="Yoel Kortick" userId="167978f5-7f40-4909-85d5-d4149554ad4e" providerId="ADAL" clId="{1B48F7DA-AF6A-4E90-A688-210BB7E3CE8F}" dt="2023-12-20T05:22:46.270" v="1982"/>
          <ac:spMkLst>
            <pc:docMk/>
            <pc:sldMk cId="3828660448" sldId="1918"/>
            <ac:spMk id="5" creationId="{2EB61CC3-988C-45B6-5787-BEC860DCBB28}"/>
          </ac:spMkLst>
        </pc:spChg>
        <pc:spChg chg="del">
          <ac:chgData name="Yoel Kortick" userId="167978f5-7f40-4909-85d5-d4149554ad4e" providerId="ADAL" clId="{1B48F7DA-AF6A-4E90-A688-210BB7E3CE8F}" dt="2023-12-20T05:22:05.451" v="1972" actId="478"/>
          <ac:spMkLst>
            <pc:docMk/>
            <pc:sldMk cId="3828660448" sldId="1918"/>
            <ac:spMk id="6" creationId="{6CCB612F-529F-CB16-96C2-2EDE1F6A0A89}"/>
          </ac:spMkLst>
        </pc:spChg>
        <pc:spChg chg="add">
          <ac:chgData name="Yoel Kortick" userId="167978f5-7f40-4909-85d5-d4149554ad4e" providerId="ADAL" clId="{1B48F7DA-AF6A-4E90-A688-210BB7E3CE8F}" dt="2023-12-20T05:25:54.216" v="2225" actId="11529"/>
          <ac:spMkLst>
            <pc:docMk/>
            <pc:sldMk cId="3828660448" sldId="1918"/>
            <ac:spMk id="10" creationId="{6636D1CB-A192-D450-0379-FF4CB46B5330}"/>
          </ac:spMkLst>
        </pc:spChg>
        <pc:picChg chg="del">
          <ac:chgData name="Yoel Kortick" userId="167978f5-7f40-4909-85d5-d4149554ad4e" providerId="ADAL" clId="{1B48F7DA-AF6A-4E90-A688-210BB7E3CE8F}" dt="2023-12-20T05:22:05.451" v="1972" actId="478"/>
          <ac:picMkLst>
            <pc:docMk/>
            <pc:sldMk cId="3828660448" sldId="1918"/>
            <ac:picMk id="8" creationId="{11496758-04A6-5C09-DACF-5062ED63D1C4}"/>
          </ac:picMkLst>
        </pc:picChg>
        <pc:picChg chg="add mod">
          <ac:chgData name="Yoel Kortick" userId="167978f5-7f40-4909-85d5-d4149554ad4e" providerId="ADAL" clId="{1B48F7DA-AF6A-4E90-A688-210BB7E3CE8F}" dt="2023-12-20T05:25:57.438" v="2226" actId="208"/>
          <ac:picMkLst>
            <pc:docMk/>
            <pc:sldMk cId="3828660448" sldId="1918"/>
            <ac:picMk id="9" creationId="{4021B22B-6917-22D2-9146-5AB9CF2F6470}"/>
          </ac:picMkLst>
        </pc:picChg>
        <pc:picChg chg="add del">
          <ac:chgData name="Yoel Kortick" userId="167978f5-7f40-4909-85d5-d4149554ad4e" providerId="ADAL" clId="{1B48F7DA-AF6A-4E90-A688-210BB7E3CE8F}" dt="2023-12-20T05:22:46.270" v="1982"/>
          <ac:picMkLst>
            <pc:docMk/>
            <pc:sldMk cId="3828660448" sldId="1918"/>
            <ac:picMk id="1025" creationId="{5C644CFB-1E00-AB53-7032-A777BA61594D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2:57:22.418" v="7401" actId="20577"/>
        <pc:sldMkLst>
          <pc:docMk/>
          <pc:sldMk cId="155175924" sldId="1922"/>
        </pc:sldMkLst>
        <pc:spChg chg="add mod">
          <ac:chgData name="Yoel Kortick" userId="167978f5-7f40-4909-85d5-d4149554ad4e" providerId="ADAL" clId="{1B48F7DA-AF6A-4E90-A688-210BB7E3CE8F}" dt="2023-12-20T06:22:04.307" v="3386" actId="20577"/>
          <ac:spMkLst>
            <pc:docMk/>
            <pc:sldMk cId="155175924" sldId="1922"/>
            <ac:spMk id="2" creationId="{34EB2799-162B-BD6E-42E2-C8FB42275F79}"/>
          </ac:spMkLst>
        </pc:spChg>
        <pc:spChg chg="mod">
          <ac:chgData name="Yoel Kortick" userId="167978f5-7f40-4909-85d5-d4149554ad4e" providerId="ADAL" clId="{1B48F7DA-AF6A-4E90-A688-210BB7E3CE8F}" dt="2023-12-20T05:48:26.776" v="2850" actId="27636"/>
          <ac:spMkLst>
            <pc:docMk/>
            <pc:sldMk cId="155175924" sldId="1922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05:50:44.372" v="2990" actId="478"/>
          <ac:spMkLst>
            <pc:docMk/>
            <pc:sldMk cId="155175924" sldId="1922"/>
            <ac:spMk id="6" creationId="{ABCEA96B-EC53-698A-5867-C0333A43F686}"/>
          </ac:spMkLst>
        </pc:spChg>
        <pc:spChg chg="mod">
          <ac:chgData name="Yoel Kortick" userId="167978f5-7f40-4909-85d5-d4149554ad4e" providerId="ADAL" clId="{1B48F7DA-AF6A-4E90-A688-210BB7E3CE8F}" dt="2023-12-20T12:57:22.418" v="7401" actId="20577"/>
          <ac:spMkLst>
            <pc:docMk/>
            <pc:sldMk cId="155175924" sldId="1922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05:50:42.291" v="2989" actId="478"/>
          <ac:picMkLst>
            <pc:docMk/>
            <pc:sldMk cId="155175924" sldId="1922"/>
            <ac:picMk id="5" creationId="{0872D062-ABCA-8499-CB4D-B52813B56B0B}"/>
          </ac:picMkLst>
        </pc:picChg>
        <pc:picChg chg="add mod">
          <ac:chgData name="Yoel Kortick" userId="167978f5-7f40-4909-85d5-d4149554ad4e" providerId="ADAL" clId="{1B48F7DA-AF6A-4E90-A688-210BB7E3CE8F}" dt="2023-12-20T06:22:30.207" v="3390" actId="208"/>
          <ac:picMkLst>
            <pc:docMk/>
            <pc:sldMk cId="155175924" sldId="1922"/>
            <ac:picMk id="5" creationId="{F1A371A5-9C26-8C57-9CDE-36EFADD2F637}"/>
          </ac:picMkLst>
        </pc:picChg>
        <pc:picChg chg="add del mod">
          <ac:chgData name="Yoel Kortick" userId="167978f5-7f40-4909-85d5-d4149554ad4e" providerId="ADAL" clId="{1B48F7DA-AF6A-4E90-A688-210BB7E3CE8F}" dt="2023-12-20T06:22:06.921" v="3387" actId="478"/>
          <ac:picMkLst>
            <pc:docMk/>
            <pc:sldMk cId="155175924" sldId="1922"/>
            <ac:picMk id="7" creationId="{D637147D-866D-C0DD-5830-FD91F4C8CA13}"/>
          </ac:picMkLst>
        </pc:picChg>
      </pc:sldChg>
      <pc:sldChg chg="modSp del mod">
        <pc:chgData name="Yoel Kortick" userId="167978f5-7f40-4909-85d5-d4149554ad4e" providerId="ADAL" clId="{1B48F7DA-AF6A-4E90-A688-210BB7E3CE8F}" dt="2023-12-20T06:24:40.590" v="3391" actId="47"/>
        <pc:sldMkLst>
          <pc:docMk/>
          <pc:sldMk cId="3426772566" sldId="1923"/>
        </pc:sldMkLst>
        <pc:spChg chg="mod">
          <ac:chgData name="Yoel Kortick" userId="167978f5-7f40-4909-85d5-d4149554ad4e" providerId="ADAL" clId="{1B48F7DA-AF6A-4E90-A688-210BB7E3CE8F}" dt="2023-12-20T05:48:26.776" v="2851" actId="27636"/>
          <ac:spMkLst>
            <pc:docMk/>
            <pc:sldMk cId="3426772566" sldId="192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B48F7DA-AF6A-4E90-A688-210BB7E3CE8F}" dt="2023-12-20T06:26:04.427" v="3491" actId="11529"/>
        <pc:sldMkLst>
          <pc:docMk/>
          <pc:sldMk cId="1969600818" sldId="1926"/>
        </pc:sldMkLst>
        <pc:spChg chg="mod">
          <ac:chgData name="Yoel Kortick" userId="167978f5-7f40-4909-85d5-d4149554ad4e" providerId="ADAL" clId="{1B48F7DA-AF6A-4E90-A688-210BB7E3CE8F}" dt="2023-12-20T05:48:26.786" v="2852" actId="27636"/>
          <ac:spMkLst>
            <pc:docMk/>
            <pc:sldMk cId="1969600818" sldId="1926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06:24:57.551" v="3396" actId="478"/>
          <ac:spMkLst>
            <pc:docMk/>
            <pc:sldMk cId="1969600818" sldId="1926"/>
            <ac:spMk id="5" creationId="{2D1BA1C4-D854-2DEC-E32B-0E247178C2C5}"/>
          </ac:spMkLst>
        </pc:spChg>
        <pc:spChg chg="add">
          <ac:chgData name="Yoel Kortick" userId="167978f5-7f40-4909-85d5-d4149554ad4e" providerId="ADAL" clId="{1B48F7DA-AF6A-4E90-A688-210BB7E3CE8F}" dt="2023-12-20T06:25:53.464" v="3489" actId="11529"/>
          <ac:spMkLst>
            <pc:docMk/>
            <pc:sldMk cId="1969600818" sldId="1926"/>
            <ac:spMk id="8" creationId="{375A2D0F-B8C5-AC95-69BB-D7CE05010BDE}"/>
          </ac:spMkLst>
        </pc:spChg>
        <pc:spChg chg="add">
          <ac:chgData name="Yoel Kortick" userId="167978f5-7f40-4909-85d5-d4149554ad4e" providerId="ADAL" clId="{1B48F7DA-AF6A-4E90-A688-210BB7E3CE8F}" dt="2023-12-20T06:25:59.261" v="3490" actId="11529"/>
          <ac:spMkLst>
            <pc:docMk/>
            <pc:sldMk cId="1969600818" sldId="1926"/>
            <ac:spMk id="9" creationId="{8F29BE01-4E95-6027-5536-08841D536DE3}"/>
          </ac:spMkLst>
        </pc:spChg>
        <pc:spChg chg="mod">
          <ac:chgData name="Yoel Kortick" userId="167978f5-7f40-4909-85d5-d4149554ad4e" providerId="ADAL" clId="{1B48F7DA-AF6A-4E90-A688-210BB7E3CE8F}" dt="2023-12-20T06:25:43.300" v="3487" actId="5793"/>
          <ac:spMkLst>
            <pc:docMk/>
            <pc:sldMk cId="1969600818" sldId="1926"/>
            <ac:spMk id="10" creationId="{19E9D55E-0049-4072-9DC2-48193A586191}"/>
          </ac:spMkLst>
        </pc:spChg>
        <pc:spChg chg="add">
          <ac:chgData name="Yoel Kortick" userId="167978f5-7f40-4909-85d5-d4149554ad4e" providerId="ADAL" clId="{1B48F7DA-AF6A-4E90-A688-210BB7E3CE8F}" dt="2023-12-20T06:26:04.427" v="3491" actId="11529"/>
          <ac:spMkLst>
            <pc:docMk/>
            <pc:sldMk cId="1969600818" sldId="1926"/>
            <ac:spMk id="11" creationId="{4EED4CC4-255B-4619-BC65-8C5F38B3930E}"/>
          </ac:spMkLst>
        </pc:spChg>
        <pc:picChg chg="del">
          <ac:chgData name="Yoel Kortick" userId="167978f5-7f40-4909-85d5-d4149554ad4e" providerId="ADAL" clId="{1B48F7DA-AF6A-4E90-A688-210BB7E3CE8F}" dt="2023-12-20T06:24:44.010" v="3392" actId="478"/>
          <ac:picMkLst>
            <pc:docMk/>
            <pc:sldMk cId="1969600818" sldId="1926"/>
            <ac:picMk id="4" creationId="{282B507D-B652-588A-D400-19F27CB6FFB9}"/>
          </ac:picMkLst>
        </pc:picChg>
        <pc:picChg chg="add mod ord">
          <ac:chgData name="Yoel Kortick" userId="167978f5-7f40-4909-85d5-d4149554ad4e" providerId="ADAL" clId="{1B48F7DA-AF6A-4E90-A688-210BB7E3CE8F}" dt="2023-12-20T06:25:48.378" v="3488" actId="208"/>
          <ac:picMkLst>
            <pc:docMk/>
            <pc:sldMk cId="1969600818" sldId="1926"/>
            <ac:picMk id="6" creationId="{B596A2F2-C7A6-E3C6-E50E-5538B11C89BE}"/>
          </ac:picMkLst>
        </pc:picChg>
        <pc:cxnChg chg="del">
          <ac:chgData name="Yoel Kortick" userId="167978f5-7f40-4909-85d5-d4149554ad4e" providerId="ADAL" clId="{1B48F7DA-AF6A-4E90-A688-210BB7E3CE8F}" dt="2023-12-20T06:24:56.428" v="3395" actId="478"/>
          <ac:cxnSpMkLst>
            <pc:docMk/>
            <pc:sldMk cId="1969600818" sldId="1926"/>
            <ac:cxnSpMk id="7" creationId="{8DB0FDDD-6EE1-40A6-3315-33C9A968BA31}"/>
          </ac:cxnSpMkLst>
        </pc:cxnChg>
      </pc:sldChg>
      <pc:sldChg chg="modSp">
        <pc:chgData name="Yoel Kortick" userId="167978f5-7f40-4909-85d5-d4149554ad4e" providerId="ADAL" clId="{1B48F7DA-AF6A-4E90-A688-210BB7E3CE8F}" dt="2023-12-20T05:21:59.500" v="1971"/>
        <pc:sldMkLst>
          <pc:docMk/>
          <pc:sldMk cId="732818305" sldId="1935"/>
        </pc:sldMkLst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732818305" sldId="193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1B48F7DA-AF6A-4E90-A688-210BB7E3CE8F}" dt="2023-12-20T05:48:26.707" v="2848"/>
        <pc:sldMkLst>
          <pc:docMk/>
          <pc:sldMk cId="947444753" sldId="1936"/>
        </pc:sldMkLst>
        <pc:spChg chg="mod">
          <ac:chgData name="Yoel Kortick" userId="167978f5-7f40-4909-85d5-d4149554ad4e" providerId="ADAL" clId="{1B48F7DA-AF6A-4E90-A688-210BB7E3CE8F}" dt="2023-12-20T05:48:26.707" v="2848"/>
          <ac:spMkLst>
            <pc:docMk/>
            <pc:sldMk cId="947444753" sldId="1936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1B48F7DA-AF6A-4E90-A688-210BB7E3CE8F}" dt="2023-12-20T07:13:10.803" v="3731" actId="20577"/>
        <pc:sldMkLst>
          <pc:docMk/>
          <pc:sldMk cId="4076534036" sldId="1939"/>
        </pc:sldMkLst>
        <pc:spChg chg="mod">
          <ac:chgData name="Yoel Kortick" userId="167978f5-7f40-4909-85d5-d4149554ad4e" providerId="ADAL" clId="{1B48F7DA-AF6A-4E90-A688-210BB7E3CE8F}" dt="2023-12-20T05:48:26.791" v="2853" actId="27636"/>
          <ac:spMkLst>
            <pc:docMk/>
            <pc:sldMk cId="4076534036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7:13:10.803" v="3731" actId="20577"/>
          <ac:spMkLst>
            <pc:docMk/>
            <pc:sldMk cId="4076534036" sldId="1939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06:42:36.497" v="3566" actId="208"/>
          <ac:picMkLst>
            <pc:docMk/>
            <pc:sldMk cId="4076534036" sldId="1939"/>
            <ac:picMk id="4" creationId="{F939997C-7D2F-B801-7230-318442B3A937}"/>
          </ac:picMkLst>
        </pc:picChg>
      </pc:sldChg>
      <pc:sldChg chg="modSp del mod">
        <pc:chgData name="Yoel Kortick" userId="167978f5-7f40-4909-85d5-d4149554ad4e" providerId="ADAL" clId="{1B48F7DA-AF6A-4E90-A688-210BB7E3CE8F}" dt="2023-12-20T07:10:12.557" v="3567" actId="47"/>
        <pc:sldMkLst>
          <pc:docMk/>
          <pc:sldMk cId="3459588836" sldId="1975"/>
        </pc:sldMkLst>
        <pc:spChg chg="mod">
          <ac:chgData name="Yoel Kortick" userId="167978f5-7f40-4909-85d5-d4149554ad4e" providerId="ADAL" clId="{1B48F7DA-AF6A-4E90-A688-210BB7E3CE8F}" dt="2023-12-20T05:48:26.796" v="2854" actId="27636"/>
          <ac:spMkLst>
            <pc:docMk/>
            <pc:sldMk cId="3459588836" sldId="1975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B48F7DA-AF6A-4E90-A688-210BB7E3CE8F}" dt="2023-12-20T07:12:45.854" v="3719" actId="208"/>
        <pc:sldMkLst>
          <pc:docMk/>
          <pc:sldMk cId="659316361" sldId="1976"/>
        </pc:sldMkLst>
        <pc:spChg chg="mod">
          <ac:chgData name="Yoel Kortick" userId="167978f5-7f40-4909-85d5-d4149554ad4e" providerId="ADAL" clId="{1B48F7DA-AF6A-4E90-A688-210BB7E3CE8F}" dt="2023-12-20T05:48:26.802" v="2855" actId="27636"/>
          <ac:spMkLst>
            <pc:docMk/>
            <pc:sldMk cId="659316361" sldId="1976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7:12:33.358" v="3684" actId="14100"/>
          <ac:spMkLst>
            <pc:docMk/>
            <pc:sldMk cId="659316361" sldId="1976"/>
            <ac:spMk id="5" creationId="{3DD46861-DF7A-2403-0037-920041155781}"/>
          </ac:spMkLst>
        </pc:spChg>
        <pc:spChg chg="add mod">
          <ac:chgData name="Yoel Kortick" userId="167978f5-7f40-4909-85d5-d4149554ad4e" providerId="ADAL" clId="{1B48F7DA-AF6A-4E90-A688-210BB7E3CE8F}" dt="2023-12-20T07:12:44.103" v="3718" actId="14100"/>
          <ac:spMkLst>
            <pc:docMk/>
            <pc:sldMk cId="659316361" sldId="1976"/>
            <ac:spMk id="7" creationId="{3FBD1505-52D3-1582-8A8D-2CDCE0840E90}"/>
          </ac:spMkLst>
        </pc:spChg>
        <pc:spChg chg="mod">
          <ac:chgData name="Yoel Kortick" userId="167978f5-7f40-4909-85d5-d4149554ad4e" providerId="ADAL" clId="{1B48F7DA-AF6A-4E90-A688-210BB7E3CE8F}" dt="2023-12-20T07:11:55.939" v="3677" actId="313"/>
          <ac:spMkLst>
            <pc:docMk/>
            <pc:sldMk cId="659316361" sldId="1976"/>
            <ac:spMk id="16" creationId="{B2EAFB0F-283B-6DD5-8EF5-A3939B56B78E}"/>
          </ac:spMkLst>
        </pc:spChg>
        <pc:picChg chg="del">
          <ac:chgData name="Yoel Kortick" userId="167978f5-7f40-4909-85d5-d4149554ad4e" providerId="ADAL" clId="{1B48F7DA-AF6A-4E90-A688-210BB7E3CE8F}" dt="2023-12-20T07:11:57.908" v="3678" actId="478"/>
          <ac:picMkLst>
            <pc:docMk/>
            <pc:sldMk cId="659316361" sldId="1976"/>
            <ac:picMk id="4" creationId="{89B2C8BB-2D78-FB97-C003-8415B069D74D}"/>
          </ac:picMkLst>
        </pc:picChg>
        <pc:picChg chg="add mod ord">
          <ac:chgData name="Yoel Kortick" userId="167978f5-7f40-4909-85d5-d4149554ad4e" providerId="ADAL" clId="{1B48F7DA-AF6A-4E90-A688-210BB7E3CE8F}" dt="2023-12-20T07:12:45.854" v="3719" actId="208"/>
          <ac:picMkLst>
            <pc:docMk/>
            <pc:sldMk cId="659316361" sldId="1976"/>
            <ac:picMk id="6" creationId="{26476C19-A02D-A0A6-B9F7-7D77F74ACE9C}"/>
          </ac:picMkLst>
        </pc:picChg>
      </pc:sldChg>
      <pc:sldChg chg="modSp del mod">
        <pc:chgData name="Yoel Kortick" userId="167978f5-7f40-4909-85d5-d4149554ad4e" providerId="ADAL" clId="{1B48F7DA-AF6A-4E90-A688-210BB7E3CE8F}" dt="2023-12-20T07:13:22.026" v="3732" actId="47"/>
        <pc:sldMkLst>
          <pc:docMk/>
          <pc:sldMk cId="4146543981" sldId="1977"/>
        </pc:sldMkLst>
        <pc:spChg chg="mod">
          <ac:chgData name="Yoel Kortick" userId="167978f5-7f40-4909-85d5-d4149554ad4e" providerId="ADAL" clId="{1B48F7DA-AF6A-4E90-A688-210BB7E3CE8F}" dt="2023-12-20T05:48:26.806" v="2856" actId="27636"/>
          <ac:spMkLst>
            <pc:docMk/>
            <pc:sldMk cId="4146543981" sldId="197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B48F7DA-AF6A-4E90-A688-210BB7E3CE8F}" dt="2023-12-20T07:29:02.366" v="4186"/>
        <pc:sldMkLst>
          <pc:docMk/>
          <pc:sldMk cId="529348470" sldId="1995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529348470" sldId="1995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1B48F7DA-AF6A-4E90-A688-210BB7E3CE8F}" dt="2023-12-20T11:22:07.263" v="4528" actId="1035"/>
        <pc:sldMkLst>
          <pc:docMk/>
          <pc:sldMk cId="2945707853" sldId="1996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2945707853" sldId="1996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1:21:47.464" v="4523" actId="14100"/>
          <ac:spMkLst>
            <pc:docMk/>
            <pc:sldMk cId="2945707853" sldId="1996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11:22:07.263" v="4528" actId="1035"/>
          <ac:picMkLst>
            <pc:docMk/>
            <pc:sldMk cId="2945707853" sldId="1996"/>
            <ac:picMk id="4" creationId="{F1B08F2C-FF0A-0B6B-F840-4EF40C17D076}"/>
          </ac:picMkLst>
        </pc:picChg>
      </pc:sldChg>
      <pc:sldChg chg="modSp mod">
        <pc:chgData name="Yoel Kortick" userId="167978f5-7f40-4909-85d5-d4149554ad4e" providerId="ADAL" clId="{1B48F7DA-AF6A-4E90-A688-210BB7E3CE8F}" dt="2023-12-20T12:53:23.527" v="7334" actId="20577"/>
        <pc:sldMkLst>
          <pc:docMk/>
          <pc:sldMk cId="1269053929" sldId="1997"/>
        </pc:sldMkLst>
        <pc:spChg chg="mod">
          <ac:chgData name="Yoel Kortick" userId="167978f5-7f40-4909-85d5-d4149554ad4e" providerId="ADAL" clId="{1B48F7DA-AF6A-4E90-A688-210BB7E3CE8F}" dt="2023-12-20T12:53:23.527" v="7334" actId="20577"/>
          <ac:spMkLst>
            <pc:docMk/>
            <pc:sldMk cId="1269053929" sldId="1997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1B48F7DA-AF6A-4E90-A688-210BB7E3CE8F}" dt="2023-12-20T04:43:53.833" v="1290" actId="47"/>
        <pc:sldMkLst>
          <pc:docMk/>
          <pc:sldMk cId="2381708409" sldId="1998"/>
        </pc:sldMkLst>
      </pc:sldChg>
      <pc:sldChg chg="addSp delSp modSp mod">
        <pc:chgData name="Yoel Kortick" userId="167978f5-7f40-4909-85d5-d4149554ad4e" providerId="ADAL" clId="{1B48F7DA-AF6A-4E90-A688-210BB7E3CE8F}" dt="2023-12-20T05:27:15.163" v="2269" actId="11529"/>
        <pc:sldMkLst>
          <pc:docMk/>
          <pc:sldMk cId="1356658148" sldId="1999"/>
        </pc:sldMkLst>
        <pc:spChg chg="mod">
          <ac:chgData name="Yoel Kortick" userId="167978f5-7f40-4909-85d5-d4149554ad4e" providerId="ADAL" clId="{1B48F7DA-AF6A-4E90-A688-210BB7E3CE8F}" dt="2023-12-20T05:26:53.848" v="2258" actId="1037"/>
          <ac:spMkLst>
            <pc:docMk/>
            <pc:sldMk cId="1356658148" sldId="1999"/>
            <ac:spMk id="2" creationId="{3D4AF8BD-1442-4618-6610-06F5B8E44175}"/>
          </ac:spMkLst>
        </pc:spChg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1356658148" sldId="1999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26:37.338" v="2246" actId="20577"/>
          <ac:spMkLst>
            <pc:docMk/>
            <pc:sldMk cId="1356658148" sldId="1999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27:06.239" v="2267" actId="1036"/>
          <ac:spMkLst>
            <pc:docMk/>
            <pc:sldMk cId="1356658148" sldId="1999"/>
            <ac:spMk id="7" creationId="{3593285D-90C0-0E29-FD44-164100EDE382}"/>
          </ac:spMkLst>
        </pc:spChg>
        <pc:picChg chg="del">
          <ac:chgData name="Yoel Kortick" userId="167978f5-7f40-4909-85d5-d4149554ad4e" providerId="ADAL" clId="{1B48F7DA-AF6A-4E90-A688-210BB7E3CE8F}" dt="2023-12-20T05:26:39.975" v="2247" actId="478"/>
          <ac:picMkLst>
            <pc:docMk/>
            <pc:sldMk cId="1356658148" sldId="1999"/>
            <ac:picMk id="5" creationId="{C02243CE-5E03-9BF9-BC5C-F7CC47FA9D25}"/>
          </ac:picMkLst>
        </pc:picChg>
        <pc:picChg chg="add mod ord">
          <ac:chgData name="Yoel Kortick" userId="167978f5-7f40-4909-85d5-d4149554ad4e" providerId="ADAL" clId="{1B48F7DA-AF6A-4E90-A688-210BB7E3CE8F}" dt="2023-12-20T05:27:08.463" v="2268" actId="208"/>
          <ac:picMkLst>
            <pc:docMk/>
            <pc:sldMk cId="1356658148" sldId="1999"/>
            <ac:picMk id="8" creationId="{3DD86C47-737D-712E-7923-8A5EE0DA2E79}"/>
          </ac:picMkLst>
        </pc:picChg>
        <pc:cxnChg chg="add">
          <ac:chgData name="Yoel Kortick" userId="167978f5-7f40-4909-85d5-d4149554ad4e" providerId="ADAL" clId="{1B48F7DA-AF6A-4E90-A688-210BB7E3CE8F}" dt="2023-12-20T05:27:15.163" v="2269" actId="11529"/>
          <ac:cxnSpMkLst>
            <pc:docMk/>
            <pc:sldMk cId="1356658148" sldId="1999"/>
            <ac:cxnSpMk id="10" creationId="{6866F0E2-E8C0-6573-00E9-492E95CA73DB}"/>
          </ac:cxnSpMkLst>
        </pc:cxnChg>
      </pc:sldChg>
      <pc:sldChg chg="addSp delSp modSp mod">
        <pc:chgData name="Yoel Kortick" userId="167978f5-7f40-4909-85d5-d4149554ad4e" providerId="ADAL" clId="{1B48F7DA-AF6A-4E90-A688-210BB7E3CE8F}" dt="2023-12-20T05:31:35.012" v="2350" actId="20577"/>
        <pc:sldMkLst>
          <pc:docMk/>
          <pc:sldMk cId="654802575" sldId="2000"/>
        </pc:sldMkLst>
        <pc:spChg chg="del">
          <ac:chgData name="Yoel Kortick" userId="167978f5-7f40-4909-85d5-d4149554ad4e" providerId="ADAL" clId="{1B48F7DA-AF6A-4E90-A688-210BB7E3CE8F}" dt="2023-12-20T05:30:59.239" v="2340" actId="478"/>
          <ac:spMkLst>
            <pc:docMk/>
            <pc:sldMk cId="654802575" sldId="2000"/>
            <ac:spMk id="2" creationId="{D985FEF9-AC7A-84AE-09BB-554B4005F4D4}"/>
          </ac:spMkLst>
        </pc:spChg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654802575" sldId="2000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31:35.012" v="2350" actId="20577"/>
          <ac:spMkLst>
            <pc:docMk/>
            <pc:sldMk cId="654802575" sldId="2000"/>
            <ac:spMk id="4" creationId="{2490F34D-A7E2-4EA9-8B1A-78371A1F1CD1}"/>
          </ac:spMkLst>
        </pc:spChg>
        <pc:spChg chg="del">
          <ac:chgData name="Yoel Kortick" userId="167978f5-7f40-4909-85d5-d4149554ad4e" providerId="ADAL" clId="{1B48F7DA-AF6A-4E90-A688-210BB7E3CE8F}" dt="2023-12-20T05:30:59.239" v="2340" actId="478"/>
          <ac:spMkLst>
            <pc:docMk/>
            <pc:sldMk cId="654802575" sldId="2000"/>
            <ac:spMk id="5" creationId="{A67088F6-3E8E-8676-734B-83F05BFD5B2C}"/>
          </ac:spMkLst>
        </pc:spChg>
        <pc:spChg chg="del">
          <ac:chgData name="Yoel Kortick" userId="167978f5-7f40-4909-85d5-d4149554ad4e" providerId="ADAL" clId="{1B48F7DA-AF6A-4E90-A688-210BB7E3CE8F}" dt="2023-12-20T05:31:05.812" v="2343" actId="478"/>
          <ac:spMkLst>
            <pc:docMk/>
            <pc:sldMk cId="654802575" sldId="2000"/>
            <ac:spMk id="7" creationId="{9907FF53-D826-711E-9A58-320FC48E15F5}"/>
          </ac:spMkLst>
        </pc:spChg>
        <pc:spChg chg="del">
          <ac:chgData name="Yoel Kortick" userId="167978f5-7f40-4909-85d5-d4149554ad4e" providerId="ADAL" clId="{1B48F7DA-AF6A-4E90-A688-210BB7E3CE8F}" dt="2023-12-20T05:31:01.165" v="2341" actId="478"/>
          <ac:spMkLst>
            <pc:docMk/>
            <pc:sldMk cId="654802575" sldId="2000"/>
            <ac:spMk id="9" creationId="{8EAF7E23-9E90-B79D-8870-AE7393715496}"/>
          </ac:spMkLst>
        </pc:spChg>
        <pc:spChg chg="add del mod">
          <ac:chgData name="Yoel Kortick" userId="167978f5-7f40-4909-85d5-d4149554ad4e" providerId="ADAL" clId="{1B48F7DA-AF6A-4E90-A688-210BB7E3CE8F}" dt="2023-12-20T05:31:25.637" v="2348" actId="478"/>
          <ac:spMkLst>
            <pc:docMk/>
            <pc:sldMk cId="654802575" sldId="2000"/>
            <ac:spMk id="11" creationId="{FACDC855-51DD-C2F6-B0BB-5141CEF57BE7}"/>
          </ac:spMkLst>
        </pc:spChg>
        <pc:picChg chg="del">
          <ac:chgData name="Yoel Kortick" userId="167978f5-7f40-4909-85d5-d4149554ad4e" providerId="ADAL" clId="{1B48F7DA-AF6A-4E90-A688-210BB7E3CE8F}" dt="2023-12-20T05:30:55.286" v="2339" actId="478"/>
          <ac:picMkLst>
            <pc:docMk/>
            <pc:sldMk cId="654802575" sldId="2000"/>
            <ac:picMk id="8" creationId="{AAF95F66-9ABB-42CC-7EAE-C1E51B2F28DD}"/>
          </ac:picMkLst>
        </pc:picChg>
        <pc:picChg chg="add mod">
          <ac:chgData name="Yoel Kortick" userId="167978f5-7f40-4909-85d5-d4149554ad4e" providerId="ADAL" clId="{1B48F7DA-AF6A-4E90-A688-210BB7E3CE8F}" dt="2023-12-20T05:31:15.534" v="2344" actId="208"/>
          <ac:picMkLst>
            <pc:docMk/>
            <pc:sldMk cId="654802575" sldId="2000"/>
            <ac:picMk id="10" creationId="{382E7F03-CF31-CE55-E520-145409A8D727}"/>
          </ac:picMkLst>
        </pc:picChg>
        <pc:cxnChg chg="add">
          <ac:chgData name="Yoel Kortick" userId="167978f5-7f40-4909-85d5-d4149554ad4e" providerId="ADAL" clId="{1B48F7DA-AF6A-4E90-A688-210BB7E3CE8F}" dt="2023-12-20T05:31:29.577" v="2349" actId="11529"/>
          <ac:cxnSpMkLst>
            <pc:docMk/>
            <pc:sldMk cId="654802575" sldId="2000"/>
            <ac:cxnSpMk id="13" creationId="{0C3B1D19-4A57-D71B-E563-4D8626F045AC}"/>
          </ac:cxnSpMkLst>
        </pc:cxnChg>
      </pc:sldChg>
      <pc:sldChg chg="addSp delSp modSp mod">
        <pc:chgData name="Yoel Kortick" userId="167978f5-7f40-4909-85d5-d4149554ad4e" providerId="ADAL" clId="{1B48F7DA-AF6A-4E90-A688-210BB7E3CE8F}" dt="2023-12-20T12:57:04.898" v="7387" actId="20577"/>
        <pc:sldMkLst>
          <pc:docMk/>
          <pc:sldMk cId="946172633" sldId="2001"/>
        </pc:sldMkLst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946172633" sldId="2001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44:12.849" v="2575" actId="20577"/>
          <ac:spMkLst>
            <pc:docMk/>
            <pc:sldMk cId="946172633" sldId="2001"/>
            <ac:spMk id="4" creationId="{2490F34D-A7E2-4EA9-8B1A-78371A1F1CD1}"/>
          </ac:spMkLst>
        </pc:spChg>
        <pc:spChg chg="add mod">
          <ac:chgData name="Yoel Kortick" userId="167978f5-7f40-4909-85d5-d4149554ad4e" providerId="ADAL" clId="{1B48F7DA-AF6A-4E90-A688-210BB7E3CE8F}" dt="2023-12-20T12:57:04.898" v="7387" actId="20577"/>
          <ac:spMkLst>
            <pc:docMk/>
            <pc:sldMk cId="946172633" sldId="2001"/>
            <ac:spMk id="7" creationId="{6796FFAF-880B-A727-52DA-5F9FA791BF06}"/>
          </ac:spMkLst>
        </pc:spChg>
        <pc:picChg chg="del">
          <ac:chgData name="Yoel Kortick" userId="167978f5-7f40-4909-85d5-d4149554ad4e" providerId="ADAL" clId="{1B48F7DA-AF6A-4E90-A688-210BB7E3CE8F}" dt="2023-12-20T05:44:14.722" v="2576" actId="478"/>
          <ac:picMkLst>
            <pc:docMk/>
            <pc:sldMk cId="946172633" sldId="2001"/>
            <ac:picMk id="5" creationId="{260915F2-B6AD-6306-AF34-86A2F747E696}"/>
          </ac:picMkLst>
        </pc:picChg>
        <pc:picChg chg="add del mod">
          <ac:chgData name="Yoel Kortick" userId="167978f5-7f40-4909-85d5-d4149554ad4e" providerId="ADAL" clId="{1B48F7DA-AF6A-4E90-A688-210BB7E3CE8F}" dt="2023-12-20T06:10:49.298" v="3370" actId="478"/>
          <ac:picMkLst>
            <pc:docMk/>
            <pc:sldMk cId="946172633" sldId="2001"/>
            <ac:picMk id="6" creationId="{3C9F8804-ED2E-5AEC-A8C4-07AD66F02EE7}"/>
          </ac:picMkLst>
        </pc:picChg>
        <pc:picChg chg="add mod">
          <ac:chgData name="Yoel Kortick" userId="167978f5-7f40-4909-85d5-d4149554ad4e" providerId="ADAL" clId="{1B48F7DA-AF6A-4E90-A688-210BB7E3CE8F}" dt="2023-12-20T06:11:01.152" v="3382" actId="208"/>
          <ac:picMkLst>
            <pc:docMk/>
            <pc:sldMk cId="946172633" sldId="2001"/>
            <ac:picMk id="9" creationId="{851F4F1B-01C4-126D-1FEE-D18A3E835152}"/>
          </ac:picMkLst>
        </pc:picChg>
      </pc:sldChg>
      <pc:sldChg chg="modSp del">
        <pc:chgData name="Yoel Kortick" userId="167978f5-7f40-4909-85d5-d4149554ad4e" providerId="ADAL" clId="{1B48F7DA-AF6A-4E90-A688-210BB7E3CE8F}" dt="2023-12-20T05:47:11.206" v="2847" actId="47"/>
        <pc:sldMkLst>
          <pc:docMk/>
          <pc:sldMk cId="2251509354" sldId="2002"/>
        </pc:sldMkLst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2251509354" sldId="2002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1B48F7DA-AF6A-4E90-A688-210BB7E3CE8F}" dt="2023-12-20T11:29:51.568" v="4772" actId="14100"/>
        <pc:sldMkLst>
          <pc:docMk/>
          <pc:sldMk cId="130197306" sldId="2003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130197306" sldId="2003"/>
            <ac:spMk id="3" creationId="{4FC18B40-6547-41EC-8A0E-1C8F40E0A42F}"/>
          </ac:spMkLst>
        </pc:spChg>
        <pc:spChg chg="add">
          <ac:chgData name="Yoel Kortick" userId="167978f5-7f40-4909-85d5-d4149554ad4e" providerId="ADAL" clId="{1B48F7DA-AF6A-4E90-A688-210BB7E3CE8F}" dt="2023-12-20T11:26:53.577" v="4691" actId="11529"/>
          <ac:spMkLst>
            <pc:docMk/>
            <pc:sldMk cId="130197306" sldId="2003"/>
            <ac:spMk id="5" creationId="{1001C2C1-FE1E-7CD1-CE6D-19B0BB6C2DE5}"/>
          </ac:spMkLst>
        </pc:spChg>
        <pc:spChg chg="add mod">
          <ac:chgData name="Yoel Kortick" userId="167978f5-7f40-4909-85d5-d4149554ad4e" providerId="ADAL" clId="{1B48F7DA-AF6A-4E90-A688-210BB7E3CE8F}" dt="2023-12-20T11:29:51.568" v="4772" actId="14100"/>
          <ac:spMkLst>
            <pc:docMk/>
            <pc:sldMk cId="130197306" sldId="2003"/>
            <ac:spMk id="7" creationId="{B82B545F-1641-FAA8-1372-F082A197CDAE}"/>
          </ac:spMkLst>
        </pc:spChg>
        <pc:spChg chg="mod">
          <ac:chgData name="Yoel Kortick" userId="167978f5-7f40-4909-85d5-d4149554ad4e" providerId="ADAL" clId="{1B48F7DA-AF6A-4E90-A688-210BB7E3CE8F}" dt="2023-12-20T11:26:44.663" v="4687" actId="20577"/>
          <ac:spMkLst>
            <pc:docMk/>
            <pc:sldMk cId="130197306" sldId="2003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11:26:48.718" v="4690" actId="14100"/>
          <ac:picMkLst>
            <pc:docMk/>
            <pc:sldMk cId="130197306" sldId="2003"/>
            <ac:picMk id="4" creationId="{3B6D09D2-911C-7E91-FE1A-4A65FD5868AB}"/>
          </ac:picMkLst>
        </pc:picChg>
        <pc:picChg chg="add mod">
          <ac:chgData name="Yoel Kortick" userId="167978f5-7f40-4909-85d5-d4149554ad4e" providerId="ADAL" clId="{1B48F7DA-AF6A-4E90-A688-210BB7E3CE8F}" dt="2023-12-20T11:29:48.607" v="4771" actId="1076"/>
          <ac:picMkLst>
            <pc:docMk/>
            <pc:sldMk cId="130197306" sldId="2003"/>
            <ac:picMk id="6" creationId="{29790BE3-2AFD-9316-D4E2-1BB73C0C0DE7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29:25.243" v="4759" actId="208"/>
        <pc:sldMkLst>
          <pc:docMk/>
          <pc:sldMk cId="841814455" sldId="2004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841814455" sldId="2004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11:28:55.530" v="4701" actId="478"/>
          <ac:spMkLst>
            <pc:docMk/>
            <pc:sldMk cId="841814455" sldId="2004"/>
            <ac:spMk id="5" creationId="{C116341A-F81D-8FDC-DCD9-B8423A27A9FA}"/>
          </ac:spMkLst>
        </pc:spChg>
        <pc:spChg chg="del">
          <ac:chgData name="Yoel Kortick" userId="167978f5-7f40-4909-85d5-d4149554ad4e" providerId="ADAL" clId="{1B48F7DA-AF6A-4E90-A688-210BB7E3CE8F}" dt="2023-12-20T11:28:54.487" v="4700" actId="478"/>
          <ac:spMkLst>
            <pc:docMk/>
            <pc:sldMk cId="841814455" sldId="2004"/>
            <ac:spMk id="6" creationId="{6E7150AE-7A9A-1BFE-FC61-AC564FA3771C}"/>
          </ac:spMkLst>
        </pc:spChg>
        <pc:spChg chg="add del mod">
          <ac:chgData name="Yoel Kortick" userId="167978f5-7f40-4909-85d5-d4149554ad4e" providerId="ADAL" clId="{1B48F7DA-AF6A-4E90-A688-210BB7E3CE8F}" dt="2023-12-20T11:28:51.279" v="4699" actId="478"/>
          <ac:spMkLst>
            <pc:docMk/>
            <pc:sldMk cId="841814455" sldId="2004"/>
            <ac:spMk id="9" creationId="{838F6A55-4DDB-E8FD-653C-4F9271101EE7}"/>
          </ac:spMkLst>
        </pc:spChg>
        <pc:spChg chg="del mod">
          <ac:chgData name="Yoel Kortick" userId="167978f5-7f40-4909-85d5-d4149554ad4e" providerId="ADAL" clId="{1B48F7DA-AF6A-4E90-A688-210BB7E3CE8F}" dt="2023-12-20T11:28:47.970" v="4698" actId="478"/>
          <ac:spMkLst>
            <pc:docMk/>
            <pc:sldMk cId="841814455" sldId="2004"/>
            <ac:spMk id="10" creationId="{19E9D55E-0049-4072-9DC2-48193A586191}"/>
          </ac:spMkLst>
        </pc:spChg>
        <pc:spChg chg="add mod">
          <ac:chgData name="Yoel Kortick" userId="167978f5-7f40-4909-85d5-d4149554ad4e" providerId="ADAL" clId="{1B48F7DA-AF6A-4E90-A688-210BB7E3CE8F}" dt="2023-12-20T11:29:23.027" v="4758" actId="207"/>
          <ac:spMkLst>
            <pc:docMk/>
            <pc:sldMk cId="841814455" sldId="2004"/>
            <ac:spMk id="11" creationId="{DFB0FA40-7EC5-4C32-E76B-A36F05B071B7}"/>
          </ac:spMkLst>
        </pc:spChg>
        <pc:picChg chg="add mod ord">
          <ac:chgData name="Yoel Kortick" userId="167978f5-7f40-4909-85d5-d4149554ad4e" providerId="ADAL" clId="{1B48F7DA-AF6A-4E90-A688-210BB7E3CE8F}" dt="2023-12-20T11:29:25.243" v="4759" actId="208"/>
          <ac:picMkLst>
            <pc:docMk/>
            <pc:sldMk cId="841814455" sldId="2004"/>
            <ac:picMk id="4" creationId="{A0A6C94C-60F4-EB04-3E67-94AE324CD4E3}"/>
          </ac:picMkLst>
        </pc:picChg>
        <pc:picChg chg="del">
          <ac:chgData name="Yoel Kortick" userId="167978f5-7f40-4909-85d5-d4149554ad4e" providerId="ADAL" clId="{1B48F7DA-AF6A-4E90-A688-210BB7E3CE8F}" dt="2023-12-20T11:28:34.150" v="4692" actId="478"/>
          <ac:picMkLst>
            <pc:docMk/>
            <pc:sldMk cId="841814455" sldId="2004"/>
            <ac:picMk id="7" creationId="{ED3EC977-AD70-74B8-6B29-058F5958EA91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39:55.212" v="5211" actId="1038"/>
        <pc:sldMkLst>
          <pc:docMk/>
          <pc:sldMk cId="1343478844" sldId="2005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1343478844" sldId="2005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11:39:20.879" v="5203" actId="478"/>
          <ac:spMkLst>
            <pc:docMk/>
            <pc:sldMk cId="1343478844" sldId="2005"/>
            <ac:spMk id="5" creationId="{C116341A-F81D-8FDC-DCD9-B8423A27A9FA}"/>
          </ac:spMkLst>
        </pc:spChg>
        <pc:spChg chg="add">
          <ac:chgData name="Yoel Kortick" userId="167978f5-7f40-4909-85d5-d4149554ad4e" providerId="ADAL" clId="{1B48F7DA-AF6A-4E90-A688-210BB7E3CE8F}" dt="2023-12-20T11:39:43.803" v="5209" actId="11529"/>
          <ac:spMkLst>
            <pc:docMk/>
            <pc:sldMk cId="1343478844" sldId="2005"/>
            <ac:spMk id="6" creationId="{0F649E20-F0DB-7AF8-A20D-02F34E717B6C}"/>
          </ac:spMkLst>
        </pc:spChg>
        <pc:spChg chg="add mod">
          <ac:chgData name="Yoel Kortick" userId="167978f5-7f40-4909-85d5-d4149554ad4e" providerId="ADAL" clId="{1B48F7DA-AF6A-4E90-A688-210BB7E3CE8F}" dt="2023-12-20T11:39:55.212" v="5211" actId="1038"/>
          <ac:spMkLst>
            <pc:docMk/>
            <pc:sldMk cId="1343478844" sldId="2005"/>
            <ac:spMk id="8" creationId="{6628B774-CBB1-B092-653E-96D66E6AFA5A}"/>
          </ac:spMkLst>
        </pc:spChg>
        <pc:spChg chg="mod">
          <ac:chgData name="Yoel Kortick" userId="167978f5-7f40-4909-85d5-d4149554ad4e" providerId="ADAL" clId="{1B48F7DA-AF6A-4E90-A688-210BB7E3CE8F}" dt="2023-12-20T11:39:36.140" v="5208" actId="255"/>
          <ac:spMkLst>
            <pc:docMk/>
            <pc:sldMk cId="1343478844" sldId="2005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11:39:23.205" v="5204" actId="208"/>
          <ac:picMkLst>
            <pc:docMk/>
            <pc:sldMk cId="1343478844" sldId="2005"/>
            <ac:picMk id="4" creationId="{AB5081D8-C0F2-5E04-423C-9A5FAB470371}"/>
          </ac:picMkLst>
        </pc:picChg>
        <pc:picChg chg="del">
          <ac:chgData name="Yoel Kortick" userId="167978f5-7f40-4909-85d5-d4149554ad4e" providerId="ADAL" clId="{1B48F7DA-AF6A-4E90-A688-210BB7E3CE8F}" dt="2023-12-20T11:37:36.829" v="5075" actId="478"/>
          <ac:picMkLst>
            <pc:docMk/>
            <pc:sldMk cId="1343478844" sldId="2005"/>
            <ac:picMk id="7" creationId="{BD2D06A9-E0CA-E007-0CC3-CA0C5E2E966D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41:55.893" v="5262" actId="208"/>
        <pc:sldMkLst>
          <pc:docMk/>
          <pc:sldMk cId="2340199546" sldId="2006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2340199546" sldId="2006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1:41:49.058" v="5261" actId="14100"/>
          <ac:spMkLst>
            <pc:docMk/>
            <pc:sldMk cId="2340199546" sldId="2006"/>
            <ac:spMk id="5" creationId="{C116341A-F81D-8FDC-DCD9-B8423A27A9FA}"/>
          </ac:spMkLst>
        </pc:spChg>
        <pc:spChg chg="mod">
          <ac:chgData name="Yoel Kortick" userId="167978f5-7f40-4909-85d5-d4149554ad4e" providerId="ADAL" clId="{1B48F7DA-AF6A-4E90-A688-210BB7E3CE8F}" dt="2023-12-20T11:41:34.885" v="5251" actId="14100"/>
          <ac:spMkLst>
            <pc:docMk/>
            <pc:sldMk cId="2340199546" sldId="2006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1:41:36.202" v="5252" actId="478"/>
          <ac:picMkLst>
            <pc:docMk/>
            <pc:sldMk cId="2340199546" sldId="2006"/>
            <ac:picMk id="4" creationId="{5776B4F1-3C4D-1CF6-F52C-B7454B81C6A2}"/>
          </ac:picMkLst>
        </pc:picChg>
        <pc:picChg chg="add mod ord">
          <ac:chgData name="Yoel Kortick" userId="167978f5-7f40-4909-85d5-d4149554ad4e" providerId="ADAL" clId="{1B48F7DA-AF6A-4E90-A688-210BB7E3CE8F}" dt="2023-12-20T11:41:55.893" v="5262" actId="208"/>
          <ac:picMkLst>
            <pc:docMk/>
            <pc:sldMk cId="2340199546" sldId="2006"/>
            <ac:picMk id="6" creationId="{B3D35FD9-ADFA-5BB8-3FD5-0330C34EE718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43:20.324" v="5396" actId="20577"/>
        <pc:sldMkLst>
          <pc:docMk/>
          <pc:sldMk cId="3471335470" sldId="2007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3471335470" sldId="2007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1:43:13.044" v="5394" actId="1036"/>
          <ac:spMkLst>
            <pc:docMk/>
            <pc:sldMk cId="3471335470" sldId="2007"/>
            <ac:spMk id="5" creationId="{C116341A-F81D-8FDC-DCD9-B8423A27A9FA}"/>
          </ac:spMkLst>
        </pc:spChg>
        <pc:spChg chg="mod">
          <ac:chgData name="Yoel Kortick" userId="167978f5-7f40-4909-85d5-d4149554ad4e" providerId="ADAL" clId="{1B48F7DA-AF6A-4E90-A688-210BB7E3CE8F}" dt="2023-12-20T11:43:20.324" v="5396" actId="20577"/>
          <ac:spMkLst>
            <pc:docMk/>
            <pc:sldMk cId="3471335470" sldId="2007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1:43:15.698" v="5395" actId="208"/>
          <ac:picMkLst>
            <pc:docMk/>
            <pc:sldMk cId="3471335470" sldId="2007"/>
            <ac:picMk id="4" creationId="{D1DD0133-EECE-BF4D-D8F6-2A4CD61A5130}"/>
          </ac:picMkLst>
        </pc:picChg>
        <pc:picChg chg="del">
          <ac:chgData name="Yoel Kortick" userId="167978f5-7f40-4909-85d5-d4149554ad4e" providerId="ADAL" clId="{1B48F7DA-AF6A-4E90-A688-210BB7E3CE8F}" dt="2023-12-20T11:42:21.407" v="5263" actId="478"/>
          <ac:picMkLst>
            <pc:docMk/>
            <pc:sldMk cId="3471335470" sldId="2007"/>
            <ac:picMk id="6" creationId="{159DA54F-E7AA-C0DB-8A58-2A4338253539}"/>
          </ac:picMkLst>
        </pc:picChg>
      </pc:sldChg>
      <pc:sldChg chg="delSp modSp mod">
        <pc:chgData name="Yoel Kortick" userId="167978f5-7f40-4909-85d5-d4149554ad4e" providerId="ADAL" clId="{1B48F7DA-AF6A-4E90-A688-210BB7E3CE8F}" dt="2023-12-20T12:59:53.026" v="7466" actId="313"/>
        <pc:sldMkLst>
          <pc:docMk/>
          <pc:sldMk cId="4253246006" sldId="2008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4253246006" sldId="2008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11:54:46.689" v="5569" actId="478"/>
          <ac:spMkLst>
            <pc:docMk/>
            <pc:sldMk cId="4253246006" sldId="2008"/>
            <ac:spMk id="5" creationId="{C116341A-F81D-8FDC-DCD9-B8423A27A9FA}"/>
          </ac:spMkLst>
        </pc:spChg>
        <pc:spChg chg="mod">
          <ac:chgData name="Yoel Kortick" userId="167978f5-7f40-4909-85d5-d4149554ad4e" providerId="ADAL" clId="{1B48F7DA-AF6A-4E90-A688-210BB7E3CE8F}" dt="2023-12-20T12:59:53.026" v="7466" actId="313"/>
          <ac:spMkLst>
            <pc:docMk/>
            <pc:sldMk cId="4253246006" sldId="2008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1:43:44.481" v="5397" actId="478"/>
          <ac:picMkLst>
            <pc:docMk/>
            <pc:sldMk cId="4253246006" sldId="2008"/>
            <ac:picMk id="4" creationId="{66B87EA8-3110-D7F0-E2A7-1A8AE7348A7C}"/>
          </ac:picMkLst>
        </pc:picChg>
      </pc:sldChg>
      <pc:sldChg chg="modSp mod ord">
        <pc:chgData name="Yoel Kortick" userId="167978f5-7f40-4909-85d5-d4149554ad4e" providerId="ADAL" clId="{1B48F7DA-AF6A-4E90-A688-210BB7E3CE8F}" dt="2023-12-21T07:17:04.371" v="8579" actId="20577"/>
        <pc:sldMkLst>
          <pc:docMk/>
          <pc:sldMk cId="421026720" sldId="2009"/>
        </pc:sldMkLst>
        <pc:spChg chg="mod">
          <ac:chgData name="Yoel Kortick" userId="167978f5-7f40-4909-85d5-d4149554ad4e" providerId="ADAL" clId="{1B48F7DA-AF6A-4E90-A688-210BB7E3CE8F}" dt="2023-12-21T07:17:04.371" v="8579" actId="20577"/>
          <ac:spMkLst>
            <pc:docMk/>
            <pc:sldMk cId="421026720" sldId="200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B48F7DA-AF6A-4E90-A688-210BB7E3CE8F}" dt="2023-12-20T12:43:31.038" v="6570"/>
        <pc:sldMkLst>
          <pc:docMk/>
          <pc:sldMk cId="1354717881" sldId="2010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1354717881" sldId="2010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1B48F7DA-AF6A-4E90-A688-210BB7E3CE8F}" dt="2023-12-20T13:02:43.567" v="7594" actId="6549"/>
        <pc:sldMkLst>
          <pc:docMk/>
          <pc:sldMk cId="2281969264" sldId="2011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2281969264" sldId="2011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3:02:43.567" v="7594" actId="6549"/>
          <ac:spMkLst>
            <pc:docMk/>
            <pc:sldMk cId="2281969264" sldId="2011"/>
            <ac:spMk id="4" creationId="{2490F34D-A7E2-4EA9-8B1A-78371A1F1CD1}"/>
          </ac:spMkLst>
        </pc:spChg>
      </pc:sldChg>
      <pc:sldChg chg="delSp modSp del mod">
        <pc:chgData name="Yoel Kortick" userId="167978f5-7f40-4909-85d5-d4149554ad4e" providerId="ADAL" clId="{1B48F7DA-AF6A-4E90-A688-210BB7E3CE8F}" dt="2023-12-21T07:27:58.915" v="8719" actId="47"/>
        <pc:sldMkLst>
          <pc:docMk/>
          <pc:sldMk cId="1135368109" sldId="2012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1135368109" sldId="2012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3:03:27.505" v="7644" actId="113"/>
          <ac:spMkLst>
            <pc:docMk/>
            <pc:sldMk cId="1135368109" sldId="2012"/>
            <ac:spMk id="4" creationId="{2490F34D-A7E2-4EA9-8B1A-78371A1F1CD1}"/>
          </ac:spMkLst>
        </pc:spChg>
        <pc:spChg chg="del">
          <ac:chgData name="Yoel Kortick" userId="167978f5-7f40-4909-85d5-d4149554ad4e" providerId="ADAL" clId="{1B48F7DA-AF6A-4E90-A688-210BB7E3CE8F}" dt="2023-12-20T12:46:34.911" v="6691" actId="478"/>
          <ac:spMkLst>
            <pc:docMk/>
            <pc:sldMk cId="1135368109" sldId="2012"/>
            <ac:spMk id="6" creationId="{A04610CE-8846-ABEA-BF9C-0071CD076972}"/>
          </ac:spMkLst>
        </pc:spChg>
        <pc:spChg chg="del">
          <ac:chgData name="Yoel Kortick" userId="167978f5-7f40-4909-85d5-d4149554ad4e" providerId="ADAL" clId="{1B48F7DA-AF6A-4E90-A688-210BB7E3CE8F}" dt="2023-12-20T12:46:34.911" v="6691" actId="478"/>
          <ac:spMkLst>
            <pc:docMk/>
            <pc:sldMk cId="1135368109" sldId="2012"/>
            <ac:spMk id="7" creationId="{26BDED15-78A5-988D-8E83-F8910F049F88}"/>
          </ac:spMkLst>
        </pc:spChg>
        <pc:spChg chg="del">
          <ac:chgData name="Yoel Kortick" userId="167978f5-7f40-4909-85d5-d4149554ad4e" providerId="ADAL" clId="{1B48F7DA-AF6A-4E90-A688-210BB7E3CE8F}" dt="2023-12-20T12:46:34.911" v="6691" actId="478"/>
          <ac:spMkLst>
            <pc:docMk/>
            <pc:sldMk cId="1135368109" sldId="2012"/>
            <ac:spMk id="9" creationId="{4FF55088-74FC-C8A1-05D8-2E3222149138}"/>
          </ac:spMkLst>
        </pc:spChg>
        <pc:picChg chg="del">
          <ac:chgData name="Yoel Kortick" userId="167978f5-7f40-4909-85d5-d4149554ad4e" providerId="ADAL" clId="{1B48F7DA-AF6A-4E90-A688-210BB7E3CE8F}" dt="2023-12-20T12:46:35.644" v="6692" actId="478"/>
          <ac:picMkLst>
            <pc:docMk/>
            <pc:sldMk cId="1135368109" sldId="2012"/>
            <ac:picMk id="5" creationId="{EE9EDA34-7FDC-7EB0-0321-FC98B7B48C78}"/>
          </ac:picMkLst>
        </pc:picChg>
        <pc:cxnChg chg="del">
          <ac:chgData name="Yoel Kortick" userId="167978f5-7f40-4909-85d5-d4149554ad4e" providerId="ADAL" clId="{1B48F7DA-AF6A-4E90-A688-210BB7E3CE8F}" dt="2023-12-20T12:46:34.911" v="6691" actId="478"/>
          <ac:cxnSpMkLst>
            <pc:docMk/>
            <pc:sldMk cId="1135368109" sldId="2012"/>
            <ac:cxnSpMk id="8" creationId="{98B1F8A5-5B1A-D482-83B4-FD3F1D985D5C}"/>
          </ac:cxnSpMkLst>
        </pc:cxn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2330676742" sldId="2013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2330676742" sldId="201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3602258422" sldId="2014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3602258422" sldId="201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4048764639" sldId="2015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4048764639" sldId="201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2467024311" sldId="2016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2467024311" sldId="201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3783655907" sldId="2017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3783655907" sldId="2017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043054324" sldId="201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93559780" sldId="201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242552696" sldId="202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014176242" sldId="202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456645378" sldId="202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460300313" sldId="2023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740946654" sldId="202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995538774" sldId="202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615877957" sldId="202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27259885" sldId="202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591170156" sldId="202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080421404" sldId="202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938909656" sldId="203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538266131" sldId="203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713593883" sldId="203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178590419" sldId="2033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885542731" sldId="203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00653530" sldId="203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557829637" sldId="203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020297526" sldId="203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377599939" sldId="203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011066970" sldId="203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455504018" sldId="204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40404641" sldId="204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718660820" sldId="204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092916735" sldId="204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209988054" sldId="204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8181161" sldId="204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074614249" sldId="204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202315657" sldId="204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237949578" sldId="204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8790965" sldId="205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809612959" sldId="205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950464599" sldId="205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866617019" sldId="2053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809573223" sldId="205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938792959" sldId="205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398238334" sldId="205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024022155" sldId="205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045617396" sldId="2058"/>
        </pc:sldMkLst>
      </pc:sldChg>
      <pc:sldChg chg="modSp add mod">
        <pc:chgData name="Yoel Kortick" userId="167978f5-7f40-4909-85d5-d4149554ad4e" providerId="ADAL" clId="{1B48F7DA-AF6A-4E90-A688-210BB7E3CE8F}" dt="2023-12-20T12:45:22.753" v="6653" actId="20577"/>
        <pc:sldMkLst>
          <pc:docMk/>
          <pc:sldMk cId="1576774115" sldId="2059"/>
        </pc:sldMkLst>
        <pc:spChg chg="mod">
          <ac:chgData name="Yoel Kortick" userId="167978f5-7f40-4909-85d5-d4149554ad4e" providerId="ADAL" clId="{1B48F7DA-AF6A-4E90-A688-210BB7E3CE8F}" dt="2023-12-20T12:45:22.753" v="6653" actId="20577"/>
          <ac:spMkLst>
            <pc:docMk/>
            <pc:sldMk cId="1576774115" sldId="2059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B48F7DA-AF6A-4E90-A688-210BB7E3CE8F}" dt="2023-12-20T04:51:52.098" v="1411" actId="20577"/>
        <pc:sldMkLst>
          <pc:docMk/>
          <pc:sldMk cId="1975630912" sldId="2060"/>
        </pc:sldMkLst>
        <pc:spChg chg="mod">
          <ac:chgData name="Yoel Kortick" userId="167978f5-7f40-4909-85d5-d4149554ad4e" providerId="ADAL" clId="{1B48F7DA-AF6A-4E90-A688-210BB7E3CE8F}" dt="2023-12-20T04:51:52.098" v="1411" actId="20577"/>
          <ac:spMkLst>
            <pc:docMk/>
            <pc:sldMk cId="1975630912" sldId="2060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B48F7DA-AF6A-4E90-A688-210BB7E3CE8F}" dt="2023-12-21T07:18:32.634" v="8598" actId="20577"/>
        <pc:sldMkLst>
          <pc:docMk/>
          <pc:sldMk cId="1552220131" sldId="2061"/>
        </pc:sldMkLst>
        <pc:spChg chg="mod">
          <ac:chgData name="Yoel Kortick" userId="167978f5-7f40-4909-85d5-d4149554ad4e" providerId="ADAL" clId="{1B48F7DA-AF6A-4E90-A688-210BB7E3CE8F}" dt="2023-12-21T07:18:32.634" v="8598" actId="20577"/>
          <ac:spMkLst>
            <pc:docMk/>
            <pc:sldMk cId="1552220131" sldId="206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B48F7DA-AF6A-4E90-A688-210BB7E3CE8F}" dt="2023-12-20T12:55:31.999" v="7374" actId="20577"/>
        <pc:sldMkLst>
          <pc:docMk/>
          <pc:sldMk cId="3789052842" sldId="2062"/>
        </pc:sldMkLst>
        <pc:spChg chg="mod">
          <ac:chgData name="Yoel Kortick" userId="167978f5-7f40-4909-85d5-d4149554ad4e" providerId="ADAL" clId="{1B48F7DA-AF6A-4E90-A688-210BB7E3CE8F}" dt="2023-12-20T12:55:31.999" v="7374" actId="20577"/>
          <ac:spMkLst>
            <pc:docMk/>
            <pc:sldMk cId="3789052842" sldId="2062"/>
            <ac:spMk id="4" creationId="{2490F34D-A7E2-4EA9-8B1A-78371A1F1CD1}"/>
          </ac:spMkLst>
        </pc:spChg>
        <pc:spChg chg="add mod">
          <ac:chgData name="Yoel Kortick" userId="167978f5-7f40-4909-85d5-d4149554ad4e" providerId="ADAL" clId="{1B48F7DA-AF6A-4E90-A688-210BB7E3CE8F}" dt="2023-12-20T05:11:43.151" v="1836" actId="208"/>
          <ac:spMkLst>
            <pc:docMk/>
            <pc:sldMk cId="3789052842" sldId="2062"/>
            <ac:spMk id="6" creationId="{BE4812C6-3645-B1E9-66D3-85EF68956071}"/>
          </ac:spMkLst>
        </pc:spChg>
        <pc:spChg chg="mod">
          <ac:chgData name="Yoel Kortick" userId="167978f5-7f40-4909-85d5-d4149554ad4e" providerId="ADAL" clId="{1B48F7DA-AF6A-4E90-A688-210BB7E3CE8F}" dt="2023-12-20T05:11:13.985" v="1752" actId="1035"/>
          <ac:spMkLst>
            <pc:docMk/>
            <pc:sldMk cId="3789052842" sldId="2062"/>
            <ac:spMk id="8" creationId="{A8B7D853-E7D6-815E-9927-305C8DEC9799}"/>
          </ac:spMkLst>
        </pc:spChg>
        <pc:picChg chg="add mod ord">
          <ac:chgData name="Yoel Kortick" userId="167978f5-7f40-4909-85d5-d4149554ad4e" providerId="ADAL" clId="{1B48F7DA-AF6A-4E90-A688-210BB7E3CE8F}" dt="2023-12-20T05:11:05.283" v="1747" actId="208"/>
          <ac:picMkLst>
            <pc:docMk/>
            <pc:sldMk cId="3789052842" sldId="2062"/>
            <ac:picMk id="5" creationId="{34C3404A-E1F6-DC48-CC7D-9A1705149869}"/>
          </ac:picMkLst>
        </pc:picChg>
        <pc:picChg chg="del">
          <ac:chgData name="Yoel Kortick" userId="167978f5-7f40-4909-85d5-d4149554ad4e" providerId="ADAL" clId="{1B48F7DA-AF6A-4E90-A688-210BB7E3CE8F}" dt="2023-12-20T05:10:52.473" v="1738" actId="478"/>
          <ac:picMkLst>
            <pc:docMk/>
            <pc:sldMk cId="3789052842" sldId="2062"/>
            <ac:picMk id="10" creationId="{7D44D52D-3FB9-25E4-93B4-5FA3D2E7922C}"/>
          </ac:picMkLst>
        </pc:picChg>
        <pc:cxnChg chg="add">
          <ac:chgData name="Yoel Kortick" userId="167978f5-7f40-4909-85d5-d4149554ad4e" providerId="ADAL" clId="{1B48F7DA-AF6A-4E90-A688-210BB7E3CE8F}" dt="2023-12-20T05:11:49.247" v="1837" actId="11529"/>
          <ac:cxnSpMkLst>
            <pc:docMk/>
            <pc:sldMk cId="3789052842" sldId="2062"/>
            <ac:cxnSpMk id="9" creationId="{C7A8A379-C16E-B984-7DA4-8F498A643F97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5:58:31.048" v="3166" actId="208"/>
        <pc:sldMkLst>
          <pc:docMk/>
          <pc:sldMk cId="1056965158" sldId="2063"/>
        </pc:sldMkLst>
        <pc:spChg chg="mod">
          <ac:chgData name="Yoel Kortick" userId="167978f5-7f40-4909-85d5-d4149554ad4e" providerId="ADAL" clId="{1B48F7DA-AF6A-4E90-A688-210BB7E3CE8F}" dt="2023-12-20T05:12:16.694" v="1843" actId="113"/>
          <ac:spMkLst>
            <pc:docMk/>
            <pc:sldMk cId="1056965158" sldId="2063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58:29.213" v="3165" actId="1076"/>
          <ac:spMkLst>
            <pc:docMk/>
            <pc:sldMk cId="1056965158" sldId="2063"/>
            <ac:spMk id="8" creationId="{A8B7D853-E7D6-815E-9927-305C8DEC9799}"/>
          </ac:spMkLst>
        </pc:spChg>
        <pc:spChg chg="add mod">
          <ac:chgData name="Yoel Kortick" userId="167978f5-7f40-4909-85d5-d4149554ad4e" providerId="ADAL" clId="{1B48F7DA-AF6A-4E90-A688-210BB7E3CE8F}" dt="2023-12-20T05:58:25.483" v="3164" actId="1038"/>
          <ac:spMkLst>
            <pc:docMk/>
            <pc:sldMk cId="1056965158" sldId="2063"/>
            <ac:spMk id="9" creationId="{DB743CDE-3471-37D9-539D-619BE104BC85}"/>
          </ac:spMkLst>
        </pc:spChg>
        <pc:picChg chg="add del mod">
          <ac:chgData name="Yoel Kortick" userId="167978f5-7f40-4909-85d5-d4149554ad4e" providerId="ADAL" clId="{1B48F7DA-AF6A-4E90-A688-210BB7E3CE8F}" dt="2023-12-20T05:17:20.461" v="1851" actId="478"/>
          <ac:picMkLst>
            <pc:docMk/>
            <pc:sldMk cId="1056965158" sldId="2063"/>
            <ac:picMk id="5" creationId="{1E880B25-9E3E-482B-0BB4-C0A13717BD40}"/>
          </ac:picMkLst>
        </pc:picChg>
        <pc:picChg chg="add del mod">
          <ac:chgData name="Yoel Kortick" userId="167978f5-7f40-4909-85d5-d4149554ad4e" providerId="ADAL" clId="{1B48F7DA-AF6A-4E90-A688-210BB7E3CE8F}" dt="2023-12-20T05:58:06.253" v="3150" actId="478"/>
          <ac:picMkLst>
            <pc:docMk/>
            <pc:sldMk cId="1056965158" sldId="2063"/>
            <ac:picMk id="7" creationId="{331997FE-A334-9B07-2380-E985596F143D}"/>
          </ac:picMkLst>
        </pc:picChg>
        <pc:picChg chg="del">
          <ac:chgData name="Yoel Kortick" userId="167978f5-7f40-4909-85d5-d4149554ad4e" providerId="ADAL" clId="{1B48F7DA-AF6A-4E90-A688-210BB7E3CE8F}" dt="2023-12-20T05:16:52.206" v="1844" actId="478"/>
          <ac:picMkLst>
            <pc:docMk/>
            <pc:sldMk cId="1056965158" sldId="2063"/>
            <ac:picMk id="10" creationId="{7D44D52D-3FB9-25E4-93B4-5FA3D2E7922C}"/>
          </ac:picMkLst>
        </pc:picChg>
        <pc:picChg chg="add mod ord">
          <ac:chgData name="Yoel Kortick" userId="167978f5-7f40-4909-85d5-d4149554ad4e" providerId="ADAL" clId="{1B48F7DA-AF6A-4E90-A688-210BB7E3CE8F}" dt="2023-12-20T05:58:31.048" v="3166" actId="208"/>
          <ac:picMkLst>
            <pc:docMk/>
            <pc:sldMk cId="1056965158" sldId="2063"/>
            <ac:picMk id="12" creationId="{CFD65A32-9653-B845-EA82-9176676777D2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55:22.953" v="7369" actId="20577"/>
        <pc:sldMkLst>
          <pc:docMk/>
          <pc:sldMk cId="3894620045" sldId="2064"/>
        </pc:sldMkLst>
        <pc:spChg chg="mod">
          <ac:chgData name="Yoel Kortick" userId="167978f5-7f40-4909-85d5-d4149554ad4e" providerId="ADAL" clId="{1B48F7DA-AF6A-4E90-A688-210BB7E3CE8F}" dt="2023-12-20T12:55:22.953" v="7369" actId="20577"/>
          <ac:spMkLst>
            <pc:docMk/>
            <pc:sldMk cId="3894620045" sldId="2064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21:11.697" v="1969" actId="14100"/>
          <ac:spMkLst>
            <pc:docMk/>
            <pc:sldMk cId="3894620045" sldId="2064"/>
            <ac:spMk id="6" creationId="{BE4812C6-3645-B1E9-66D3-85EF68956071}"/>
          </ac:spMkLst>
        </pc:spChg>
        <pc:spChg chg="mod">
          <ac:chgData name="Yoel Kortick" userId="167978f5-7f40-4909-85d5-d4149554ad4e" providerId="ADAL" clId="{1B48F7DA-AF6A-4E90-A688-210BB7E3CE8F}" dt="2023-12-20T05:59:14.228" v="3187" actId="1035"/>
          <ac:spMkLst>
            <pc:docMk/>
            <pc:sldMk cId="3894620045" sldId="2064"/>
            <ac:spMk id="8" creationId="{A8B7D853-E7D6-815E-9927-305C8DEC9799}"/>
          </ac:spMkLst>
        </pc:spChg>
        <pc:picChg chg="del">
          <ac:chgData name="Yoel Kortick" userId="167978f5-7f40-4909-85d5-d4149554ad4e" providerId="ADAL" clId="{1B48F7DA-AF6A-4E90-A688-210BB7E3CE8F}" dt="2023-12-20T05:20:08.704" v="1875" actId="478"/>
          <ac:picMkLst>
            <pc:docMk/>
            <pc:sldMk cId="3894620045" sldId="2064"/>
            <ac:picMk id="5" creationId="{34C3404A-E1F6-DC48-CC7D-9A1705149869}"/>
          </ac:picMkLst>
        </pc:picChg>
        <pc:picChg chg="add del mod ord">
          <ac:chgData name="Yoel Kortick" userId="167978f5-7f40-4909-85d5-d4149554ad4e" providerId="ADAL" clId="{1B48F7DA-AF6A-4E90-A688-210BB7E3CE8F}" dt="2023-12-20T05:59:04.591" v="3170" actId="478"/>
          <ac:picMkLst>
            <pc:docMk/>
            <pc:sldMk cId="3894620045" sldId="2064"/>
            <ac:picMk id="7" creationId="{A67517EB-DD14-202D-7E28-2430203BD795}"/>
          </ac:picMkLst>
        </pc:picChg>
        <pc:picChg chg="add mod ord">
          <ac:chgData name="Yoel Kortick" userId="167978f5-7f40-4909-85d5-d4149554ad4e" providerId="ADAL" clId="{1B48F7DA-AF6A-4E90-A688-210BB7E3CE8F}" dt="2023-12-20T05:59:16.747" v="3188" actId="208"/>
          <ac:picMkLst>
            <pc:docMk/>
            <pc:sldMk cId="3894620045" sldId="2064"/>
            <ac:picMk id="12" creationId="{968CC470-F865-B834-9BCD-A299E09AEC57}"/>
          </ac:picMkLst>
        </pc:picChg>
        <pc:cxnChg chg="mod">
          <ac:chgData name="Yoel Kortick" userId="167978f5-7f40-4909-85d5-d4149554ad4e" providerId="ADAL" clId="{1B48F7DA-AF6A-4E90-A688-210BB7E3CE8F}" dt="2023-12-20T05:20:46.884" v="1900" actId="14100"/>
          <ac:cxnSpMkLst>
            <pc:docMk/>
            <pc:sldMk cId="3894620045" sldId="2064"/>
            <ac:cxnSpMk id="9" creationId="{C7A8A379-C16E-B984-7DA4-8F498A643F97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5:59:36.554" v="3189"/>
        <pc:sldMkLst>
          <pc:docMk/>
          <pc:sldMk cId="575754316" sldId="2065"/>
        </pc:sldMkLst>
        <pc:spChg chg="mod">
          <ac:chgData name="Yoel Kortick" userId="167978f5-7f40-4909-85d5-d4149554ad4e" providerId="ADAL" clId="{1B48F7DA-AF6A-4E90-A688-210BB7E3CE8F}" dt="2023-12-20T05:59:36.554" v="3189"/>
          <ac:spMkLst>
            <pc:docMk/>
            <pc:sldMk cId="575754316" sldId="2065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35:01.727" v="2396" actId="1076"/>
          <ac:spMkLst>
            <pc:docMk/>
            <pc:sldMk cId="575754316" sldId="2065"/>
            <ac:spMk id="10" creationId="{6636D1CB-A192-D450-0379-FF4CB46B5330}"/>
          </ac:spMkLst>
        </pc:spChg>
        <pc:picChg chg="add mod ord">
          <ac:chgData name="Yoel Kortick" userId="167978f5-7f40-4909-85d5-d4149554ad4e" providerId="ADAL" clId="{1B48F7DA-AF6A-4E90-A688-210BB7E3CE8F}" dt="2023-12-20T05:35:03.860" v="2397" actId="208"/>
          <ac:picMkLst>
            <pc:docMk/>
            <pc:sldMk cId="575754316" sldId="2065"/>
            <ac:picMk id="5" creationId="{8BA4C7D7-5205-8898-4F55-6263D4D70C23}"/>
          </ac:picMkLst>
        </pc:picChg>
        <pc:picChg chg="del">
          <ac:chgData name="Yoel Kortick" userId="167978f5-7f40-4909-85d5-d4149554ad4e" providerId="ADAL" clId="{1B48F7DA-AF6A-4E90-A688-210BB7E3CE8F}" dt="2023-12-20T05:34:48.280" v="2390" actId="478"/>
          <ac:picMkLst>
            <pc:docMk/>
            <pc:sldMk cId="575754316" sldId="2065"/>
            <ac:picMk id="9" creationId="{4021B22B-6917-22D2-9146-5AB9CF2F6470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5:36:44.116" v="2420" actId="208"/>
        <pc:sldMkLst>
          <pc:docMk/>
          <pc:sldMk cId="3866412570" sldId="2066"/>
        </pc:sldMkLst>
        <pc:spChg chg="mod">
          <ac:chgData name="Yoel Kortick" userId="167978f5-7f40-4909-85d5-d4149554ad4e" providerId="ADAL" clId="{1B48F7DA-AF6A-4E90-A688-210BB7E3CE8F}" dt="2023-12-20T05:36:41.711" v="2419" actId="1038"/>
          <ac:spMkLst>
            <pc:docMk/>
            <pc:sldMk cId="3866412570" sldId="2066"/>
            <ac:spMk id="2" creationId="{3D4AF8BD-1442-4618-6610-06F5B8E44175}"/>
          </ac:spMkLst>
        </pc:spChg>
        <pc:spChg chg="mod">
          <ac:chgData name="Yoel Kortick" userId="167978f5-7f40-4909-85d5-d4149554ad4e" providerId="ADAL" clId="{1B48F7DA-AF6A-4E90-A688-210BB7E3CE8F}" dt="2023-12-20T05:36:28.004" v="2404" actId="1076"/>
          <ac:spMkLst>
            <pc:docMk/>
            <pc:sldMk cId="3866412570" sldId="2066"/>
            <ac:spMk id="7" creationId="{3593285D-90C0-0E29-FD44-164100EDE382}"/>
          </ac:spMkLst>
        </pc:spChg>
        <pc:picChg chg="add mod ord">
          <ac:chgData name="Yoel Kortick" userId="167978f5-7f40-4909-85d5-d4149554ad4e" providerId="ADAL" clId="{1B48F7DA-AF6A-4E90-A688-210BB7E3CE8F}" dt="2023-12-20T05:36:44.116" v="2420" actId="208"/>
          <ac:picMkLst>
            <pc:docMk/>
            <pc:sldMk cId="3866412570" sldId="2066"/>
            <ac:picMk id="6" creationId="{C0645106-DB0C-EE60-0408-A64F531B8016}"/>
          </ac:picMkLst>
        </pc:picChg>
        <pc:picChg chg="del">
          <ac:chgData name="Yoel Kortick" userId="167978f5-7f40-4909-85d5-d4149554ad4e" providerId="ADAL" clId="{1B48F7DA-AF6A-4E90-A688-210BB7E3CE8F}" dt="2023-12-20T05:36:16.534" v="2398" actId="478"/>
          <ac:picMkLst>
            <pc:docMk/>
            <pc:sldMk cId="3866412570" sldId="2066"/>
            <ac:picMk id="8" creationId="{3DD86C47-737D-712E-7923-8A5EE0DA2E79}"/>
          </ac:picMkLst>
        </pc:picChg>
        <pc:cxnChg chg="mod">
          <ac:chgData name="Yoel Kortick" userId="167978f5-7f40-4909-85d5-d4149554ad4e" providerId="ADAL" clId="{1B48F7DA-AF6A-4E90-A688-210BB7E3CE8F}" dt="2023-12-20T05:36:37.485" v="2415" actId="1038"/>
          <ac:cxnSpMkLst>
            <pc:docMk/>
            <pc:sldMk cId="3866412570" sldId="2066"/>
            <ac:cxnSpMk id="10" creationId="{6866F0E2-E8C0-6573-00E9-492E95CA73DB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5:37:51.373" v="2434" actId="11529"/>
        <pc:sldMkLst>
          <pc:docMk/>
          <pc:sldMk cId="3758707630" sldId="2067"/>
        </pc:sldMkLst>
        <pc:spChg chg="mod">
          <ac:chgData name="Yoel Kortick" userId="167978f5-7f40-4909-85d5-d4149554ad4e" providerId="ADAL" clId="{1B48F7DA-AF6A-4E90-A688-210BB7E3CE8F}" dt="2023-12-20T05:37:24.694" v="2424" actId="20577"/>
          <ac:spMkLst>
            <pc:docMk/>
            <pc:sldMk cId="3758707630" sldId="2067"/>
            <ac:spMk id="4" creationId="{2490F34D-A7E2-4EA9-8B1A-78371A1F1CD1}"/>
          </ac:spMkLst>
        </pc:spChg>
        <pc:spChg chg="add">
          <ac:chgData name="Yoel Kortick" userId="167978f5-7f40-4909-85d5-d4149554ad4e" providerId="ADAL" clId="{1B48F7DA-AF6A-4E90-A688-210BB7E3CE8F}" dt="2023-12-20T05:37:51.373" v="2434" actId="11529"/>
          <ac:spMkLst>
            <pc:docMk/>
            <pc:sldMk cId="3758707630" sldId="2067"/>
            <ac:spMk id="6" creationId="{11D161B3-6B1B-7C44-5FCA-A1EC5271C132}"/>
          </ac:spMkLst>
        </pc:spChg>
        <pc:picChg chg="add mod ord">
          <ac:chgData name="Yoel Kortick" userId="167978f5-7f40-4909-85d5-d4149554ad4e" providerId="ADAL" clId="{1B48F7DA-AF6A-4E90-A688-210BB7E3CE8F}" dt="2023-12-20T05:37:45.848" v="2433" actId="208"/>
          <ac:picMkLst>
            <pc:docMk/>
            <pc:sldMk cId="3758707630" sldId="2067"/>
            <ac:picMk id="5" creationId="{3A000F7B-7FFB-EE90-D52B-5E60BCB74326}"/>
          </ac:picMkLst>
        </pc:picChg>
        <pc:picChg chg="del">
          <ac:chgData name="Yoel Kortick" userId="167978f5-7f40-4909-85d5-d4149554ad4e" providerId="ADAL" clId="{1B48F7DA-AF6A-4E90-A688-210BB7E3CE8F}" dt="2023-12-20T05:37:27.319" v="2425" actId="478"/>
          <ac:picMkLst>
            <pc:docMk/>
            <pc:sldMk cId="3758707630" sldId="2067"/>
            <ac:picMk id="10" creationId="{382E7F03-CF31-CE55-E520-145409A8D727}"/>
          </ac:picMkLst>
        </pc:picChg>
        <pc:cxnChg chg="del">
          <ac:chgData name="Yoel Kortick" userId="167978f5-7f40-4909-85d5-d4149554ad4e" providerId="ADAL" clId="{1B48F7DA-AF6A-4E90-A688-210BB7E3CE8F}" dt="2023-12-20T05:37:43.177" v="2432" actId="478"/>
          <ac:cxnSpMkLst>
            <pc:docMk/>
            <pc:sldMk cId="3758707630" sldId="2067"/>
            <ac:cxnSpMk id="13" creationId="{0C3B1D19-4A57-D71B-E563-4D8626F045AC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6:06:20.296" v="3213" actId="313"/>
        <pc:sldMkLst>
          <pc:docMk/>
          <pc:sldMk cId="4018330709" sldId="2068"/>
        </pc:sldMkLst>
        <pc:spChg chg="mod">
          <ac:chgData name="Yoel Kortick" userId="167978f5-7f40-4909-85d5-d4149554ad4e" providerId="ADAL" clId="{1B48F7DA-AF6A-4E90-A688-210BB7E3CE8F}" dt="2023-12-20T06:06:20.296" v="3213" actId="313"/>
          <ac:spMkLst>
            <pc:docMk/>
            <pc:sldMk cId="4018330709" sldId="2068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6:06:05.500" v="3204" actId="1037"/>
          <ac:spMkLst>
            <pc:docMk/>
            <pc:sldMk cId="4018330709" sldId="2068"/>
            <ac:spMk id="10" creationId="{6636D1CB-A192-D450-0379-FF4CB46B5330}"/>
          </ac:spMkLst>
        </pc:spChg>
        <pc:picChg chg="add del mod ord">
          <ac:chgData name="Yoel Kortick" userId="167978f5-7f40-4909-85d5-d4149554ad4e" providerId="ADAL" clId="{1B48F7DA-AF6A-4E90-A688-210BB7E3CE8F}" dt="2023-12-20T06:05:50.616" v="3191" actId="478"/>
          <ac:picMkLst>
            <pc:docMk/>
            <pc:sldMk cId="4018330709" sldId="2068"/>
            <ac:picMk id="5" creationId="{56AA53C0-A8C7-9427-D6E0-E2D223A7447B}"/>
          </ac:picMkLst>
        </pc:picChg>
        <pc:picChg chg="add mod ord">
          <ac:chgData name="Yoel Kortick" userId="167978f5-7f40-4909-85d5-d4149554ad4e" providerId="ADAL" clId="{1B48F7DA-AF6A-4E90-A688-210BB7E3CE8F}" dt="2023-12-20T06:06:02.145" v="3197" actId="167"/>
          <ac:picMkLst>
            <pc:docMk/>
            <pc:sldMk cId="4018330709" sldId="2068"/>
            <ac:picMk id="7" creationId="{3D20CADB-0990-9A9A-E398-F858F89A575E}"/>
          </ac:picMkLst>
        </pc:picChg>
        <pc:picChg chg="del">
          <ac:chgData name="Yoel Kortick" userId="167978f5-7f40-4909-85d5-d4149554ad4e" providerId="ADAL" clId="{1B48F7DA-AF6A-4E90-A688-210BB7E3CE8F}" dt="2023-12-20T05:41:40.019" v="2476" actId="478"/>
          <ac:picMkLst>
            <pc:docMk/>
            <pc:sldMk cId="4018330709" sldId="2068"/>
            <ac:picMk id="9" creationId="{4021B22B-6917-22D2-9146-5AB9CF2F6470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6:07:08.593" v="3226" actId="208"/>
        <pc:sldMkLst>
          <pc:docMk/>
          <pc:sldMk cId="553369375" sldId="2069"/>
        </pc:sldMkLst>
        <pc:spChg chg="mod">
          <ac:chgData name="Yoel Kortick" userId="167978f5-7f40-4909-85d5-d4149554ad4e" providerId="ADAL" clId="{1B48F7DA-AF6A-4E90-A688-210BB7E3CE8F}" dt="2023-12-20T05:42:53.992" v="2515" actId="1038"/>
          <ac:spMkLst>
            <pc:docMk/>
            <pc:sldMk cId="553369375" sldId="2069"/>
            <ac:spMk id="2" creationId="{3D4AF8BD-1442-4618-6610-06F5B8E44175}"/>
          </ac:spMkLst>
        </pc:spChg>
        <pc:spChg chg="mod">
          <ac:chgData name="Yoel Kortick" userId="167978f5-7f40-4909-85d5-d4149554ad4e" providerId="ADAL" clId="{1B48F7DA-AF6A-4E90-A688-210BB7E3CE8F}" dt="2023-12-20T06:07:06.305" v="3225" actId="1035"/>
          <ac:spMkLst>
            <pc:docMk/>
            <pc:sldMk cId="553369375" sldId="2069"/>
            <ac:spMk id="7" creationId="{3593285D-90C0-0E29-FD44-164100EDE382}"/>
          </ac:spMkLst>
        </pc:spChg>
        <pc:picChg chg="add del mod ord">
          <ac:chgData name="Yoel Kortick" userId="167978f5-7f40-4909-85d5-d4149554ad4e" providerId="ADAL" clId="{1B48F7DA-AF6A-4E90-A688-210BB7E3CE8F}" dt="2023-12-20T06:06:52.532" v="3214" actId="478"/>
          <ac:picMkLst>
            <pc:docMk/>
            <pc:sldMk cId="553369375" sldId="2069"/>
            <ac:picMk id="6" creationId="{107D580C-270C-1865-2832-5AE9422C959E}"/>
          </ac:picMkLst>
        </pc:picChg>
        <pc:picChg chg="del">
          <ac:chgData name="Yoel Kortick" userId="167978f5-7f40-4909-85d5-d4149554ad4e" providerId="ADAL" clId="{1B48F7DA-AF6A-4E90-A688-210BB7E3CE8F}" dt="2023-12-20T05:42:42.490" v="2508" actId="478"/>
          <ac:picMkLst>
            <pc:docMk/>
            <pc:sldMk cId="553369375" sldId="2069"/>
            <ac:picMk id="8" creationId="{3DD86C47-737D-712E-7923-8A5EE0DA2E79}"/>
          </ac:picMkLst>
        </pc:picChg>
        <pc:picChg chg="add mod ord">
          <ac:chgData name="Yoel Kortick" userId="167978f5-7f40-4909-85d5-d4149554ad4e" providerId="ADAL" clId="{1B48F7DA-AF6A-4E90-A688-210BB7E3CE8F}" dt="2023-12-20T06:07:08.593" v="3226" actId="208"/>
          <ac:picMkLst>
            <pc:docMk/>
            <pc:sldMk cId="553369375" sldId="2069"/>
            <ac:picMk id="11" creationId="{F5856607-E09B-1FA8-7DA9-AC0E49E1F17C}"/>
          </ac:picMkLst>
        </pc:picChg>
        <pc:cxnChg chg="mod">
          <ac:chgData name="Yoel Kortick" userId="167978f5-7f40-4909-85d5-d4149554ad4e" providerId="ADAL" clId="{1B48F7DA-AF6A-4E90-A688-210BB7E3CE8F}" dt="2023-12-20T05:42:53.992" v="2515" actId="1038"/>
          <ac:cxnSpMkLst>
            <pc:docMk/>
            <pc:sldMk cId="553369375" sldId="2069"/>
            <ac:cxnSpMk id="10" creationId="{6866F0E2-E8C0-6573-00E9-492E95CA73DB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6:08:14.596" v="3236" actId="208"/>
        <pc:sldMkLst>
          <pc:docMk/>
          <pc:sldMk cId="3407511560" sldId="2070"/>
        </pc:sldMkLst>
        <pc:picChg chg="add del mod ord">
          <ac:chgData name="Yoel Kortick" userId="167978f5-7f40-4909-85d5-d4149554ad4e" providerId="ADAL" clId="{1B48F7DA-AF6A-4E90-A688-210BB7E3CE8F}" dt="2023-12-20T06:07:56.221" v="3227" actId="478"/>
          <ac:picMkLst>
            <pc:docMk/>
            <pc:sldMk cId="3407511560" sldId="2070"/>
            <ac:picMk id="5" creationId="{8F6DE6C0-ADE8-735D-0C0B-5954F3460D8F}"/>
          </ac:picMkLst>
        </pc:picChg>
        <pc:picChg chg="add mod ord">
          <ac:chgData name="Yoel Kortick" userId="167978f5-7f40-4909-85d5-d4149554ad4e" providerId="ADAL" clId="{1B48F7DA-AF6A-4E90-A688-210BB7E3CE8F}" dt="2023-12-20T06:08:14.596" v="3236" actId="208"/>
          <ac:picMkLst>
            <pc:docMk/>
            <pc:sldMk cId="3407511560" sldId="2070"/>
            <ac:picMk id="7" creationId="{49513464-EFA1-A6EF-115E-95D880EB12A9}"/>
          </ac:picMkLst>
        </pc:picChg>
        <pc:picChg chg="del">
          <ac:chgData name="Yoel Kortick" userId="167978f5-7f40-4909-85d5-d4149554ad4e" providerId="ADAL" clId="{1B48F7DA-AF6A-4E90-A688-210BB7E3CE8F}" dt="2023-12-20T05:43:37.887" v="2524" actId="478"/>
          <ac:picMkLst>
            <pc:docMk/>
            <pc:sldMk cId="3407511560" sldId="2070"/>
            <ac:picMk id="10" creationId="{382E7F03-CF31-CE55-E520-145409A8D727}"/>
          </ac:picMkLst>
        </pc:picChg>
        <pc:cxnChg chg="mod">
          <ac:chgData name="Yoel Kortick" userId="167978f5-7f40-4909-85d5-d4149554ad4e" providerId="ADAL" clId="{1B48F7DA-AF6A-4E90-A688-210BB7E3CE8F}" dt="2023-12-20T06:08:12.324" v="3235" actId="14100"/>
          <ac:cxnSpMkLst>
            <pc:docMk/>
            <pc:sldMk cId="3407511560" sldId="2070"/>
            <ac:cxnSpMk id="13" creationId="{0C3B1D19-4A57-D71B-E563-4D8626F045AC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1T07:21:28.819" v="8703" actId="14100"/>
        <pc:sldMkLst>
          <pc:docMk/>
          <pc:sldMk cId="1276955741" sldId="2071"/>
        </pc:sldMkLst>
        <pc:spChg chg="add mod">
          <ac:chgData name="Yoel Kortick" userId="167978f5-7f40-4909-85d5-d4149554ad4e" providerId="ADAL" clId="{1B48F7DA-AF6A-4E90-A688-210BB7E3CE8F}" dt="2023-12-21T07:21:21.453" v="8702" actId="14100"/>
          <ac:spMkLst>
            <pc:docMk/>
            <pc:sldMk cId="1276955741" sldId="2071"/>
            <ac:spMk id="2" creationId="{232BA0A9-32CC-84E9-CAD6-BB0353D5E7A0}"/>
          </ac:spMkLst>
        </pc:spChg>
        <pc:spChg chg="mod">
          <ac:chgData name="Yoel Kortick" userId="167978f5-7f40-4909-85d5-d4149554ad4e" providerId="ADAL" clId="{1B48F7DA-AF6A-4E90-A688-210BB7E3CE8F}" dt="2023-12-20T06:09:41.274" v="3362" actId="20577"/>
          <ac:spMkLst>
            <pc:docMk/>
            <pc:sldMk cId="1276955741" sldId="2071"/>
            <ac:spMk id="4" creationId="{2490F34D-A7E2-4EA9-8B1A-78371A1F1CD1}"/>
          </ac:spMkLst>
        </pc:spChg>
        <pc:picChg chg="add mod ord">
          <ac:chgData name="Yoel Kortick" userId="167978f5-7f40-4909-85d5-d4149554ad4e" providerId="ADAL" clId="{1B48F7DA-AF6A-4E90-A688-210BB7E3CE8F}" dt="2023-12-20T06:09:45.994" v="3365" actId="208"/>
          <ac:picMkLst>
            <pc:docMk/>
            <pc:sldMk cId="1276955741" sldId="2071"/>
            <ac:picMk id="5" creationId="{C03DC06F-04F8-D955-E1FD-0BB4A943EF0C}"/>
          </ac:picMkLst>
        </pc:picChg>
        <pc:picChg chg="del">
          <ac:chgData name="Yoel Kortick" userId="167978f5-7f40-4909-85d5-d4149554ad4e" providerId="ADAL" clId="{1B48F7DA-AF6A-4E90-A688-210BB7E3CE8F}" dt="2023-12-20T06:09:02.826" v="3238" actId="478"/>
          <ac:picMkLst>
            <pc:docMk/>
            <pc:sldMk cId="1276955741" sldId="2071"/>
            <ac:picMk id="7" creationId="{49513464-EFA1-A6EF-115E-95D880EB12A9}"/>
          </ac:picMkLst>
        </pc:picChg>
        <pc:cxnChg chg="add mod">
          <ac:chgData name="Yoel Kortick" userId="167978f5-7f40-4909-85d5-d4149554ad4e" providerId="ADAL" clId="{1B48F7DA-AF6A-4E90-A688-210BB7E3CE8F}" dt="2023-12-20T06:09:50.831" v="3367" actId="571"/>
          <ac:cxnSpMkLst>
            <pc:docMk/>
            <pc:sldMk cId="1276955741" sldId="2071"/>
            <ac:cxnSpMk id="6" creationId="{9A380865-BA22-FA28-E4BF-CFA927B90DC5}"/>
          </ac:cxnSpMkLst>
        </pc:cxnChg>
        <pc:cxnChg chg="add mod">
          <ac:chgData name="Yoel Kortick" userId="167978f5-7f40-4909-85d5-d4149554ad4e" providerId="ADAL" clId="{1B48F7DA-AF6A-4E90-A688-210BB7E3CE8F}" dt="2023-12-21T07:21:28.819" v="8703" actId="14100"/>
          <ac:cxnSpMkLst>
            <pc:docMk/>
            <pc:sldMk cId="1276955741" sldId="2071"/>
            <ac:cxnSpMk id="8" creationId="{7DA2FB76-3BA2-579A-2A6E-D15F41A3E66D}"/>
          </ac:cxnSpMkLst>
        </pc:cxnChg>
        <pc:cxnChg chg="mod">
          <ac:chgData name="Yoel Kortick" userId="167978f5-7f40-4909-85d5-d4149554ad4e" providerId="ADAL" clId="{1B48F7DA-AF6A-4E90-A688-210BB7E3CE8F}" dt="2023-12-20T06:09:48.565" v="3366" actId="1076"/>
          <ac:cxnSpMkLst>
            <pc:docMk/>
            <pc:sldMk cId="1276955741" sldId="2071"/>
            <ac:cxnSpMk id="13" creationId="{0C3B1D19-4A57-D71B-E563-4D8626F045AC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7:14:11.233" v="3774" actId="208"/>
        <pc:sldMkLst>
          <pc:docMk/>
          <pc:sldMk cId="1948393169" sldId="2072"/>
        </pc:sldMkLst>
        <pc:spChg chg="mod">
          <ac:chgData name="Yoel Kortick" userId="167978f5-7f40-4909-85d5-d4149554ad4e" providerId="ADAL" clId="{1B48F7DA-AF6A-4E90-A688-210BB7E3CE8F}" dt="2023-12-20T07:14:07.566" v="3772" actId="14100"/>
          <ac:spMkLst>
            <pc:docMk/>
            <pc:sldMk cId="1948393169" sldId="2072"/>
            <ac:spMk id="5" creationId="{3DD46861-DF7A-2403-0037-920041155781}"/>
          </ac:spMkLst>
        </pc:spChg>
        <pc:spChg chg="del">
          <ac:chgData name="Yoel Kortick" userId="167978f5-7f40-4909-85d5-d4149554ad4e" providerId="ADAL" clId="{1B48F7DA-AF6A-4E90-A688-210BB7E3CE8F}" dt="2023-12-20T07:14:09.592" v="3773" actId="478"/>
          <ac:spMkLst>
            <pc:docMk/>
            <pc:sldMk cId="1948393169" sldId="2072"/>
            <ac:spMk id="7" creationId="{3FBD1505-52D3-1582-8A8D-2CDCE0840E90}"/>
          </ac:spMkLst>
        </pc:spChg>
        <pc:spChg chg="mod">
          <ac:chgData name="Yoel Kortick" userId="167978f5-7f40-4909-85d5-d4149554ad4e" providerId="ADAL" clId="{1B48F7DA-AF6A-4E90-A688-210BB7E3CE8F}" dt="2023-12-20T07:13:42.398" v="3767" actId="1037"/>
          <ac:spMkLst>
            <pc:docMk/>
            <pc:sldMk cId="1948393169" sldId="2072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B48F7DA-AF6A-4E90-A688-210BB7E3CE8F}" dt="2023-12-20T07:14:11.233" v="3774" actId="208"/>
          <ac:picMkLst>
            <pc:docMk/>
            <pc:sldMk cId="1948393169" sldId="2072"/>
            <ac:picMk id="4" creationId="{B7BE1E4F-B516-54B8-4589-B0EA8B7D85CC}"/>
          </ac:picMkLst>
        </pc:picChg>
        <pc:picChg chg="del">
          <ac:chgData name="Yoel Kortick" userId="167978f5-7f40-4909-85d5-d4149554ad4e" providerId="ADAL" clId="{1B48F7DA-AF6A-4E90-A688-210BB7E3CE8F}" dt="2023-12-20T07:13:44.705" v="3768" actId="478"/>
          <ac:picMkLst>
            <pc:docMk/>
            <pc:sldMk cId="1948393169" sldId="2072"/>
            <ac:picMk id="6" creationId="{26476C19-A02D-A0A6-B9F7-7D77F74ACE9C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7:25:59.205" v="4185" actId="1036"/>
        <pc:sldMkLst>
          <pc:docMk/>
          <pc:sldMk cId="1244136330" sldId="2073"/>
        </pc:sldMkLst>
        <pc:spChg chg="mod">
          <ac:chgData name="Yoel Kortick" userId="167978f5-7f40-4909-85d5-d4149554ad4e" providerId="ADAL" clId="{1B48F7DA-AF6A-4E90-A688-210BB7E3CE8F}" dt="2023-12-20T07:25:59.205" v="4185" actId="1036"/>
          <ac:spMkLst>
            <pc:docMk/>
            <pc:sldMk cId="1244136330" sldId="2073"/>
            <ac:spMk id="5" creationId="{3DD46861-DF7A-2403-0037-920041155781}"/>
          </ac:spMkLst>
        </pc:spChg>
        <pc:spChg chg="add mod">
          <ac:chgData name="Yoel Kortick" userId="167978f5-7f40-4909-85d5-d4149554ad4e" providerId="ADAL" clId="{1B48F7DA-AF6A-4E90-A688-210BB7E3CE8F}" dt="2023-12-20T07:25:59.205" v="4185" actId="1036"/>
          <ac:spMkLst>
            <pc:docMk/>
            <pc:sldMk cId="1244136330" sldId="2073"/>
            <ac:spMk id="7" creationId="{8C415052-55C0-A77A-0ED2-27A33269F783}"/>
          </ac:spMkLst>
        </pc:spChg>
        <pc:spChg chg="mod">
          <ac:chgData name="Yoel Kortick" userId="167978f5-7f40-4909-85d5-d4149554ad4e" providerId="ADAL" clId="{1B48F7DA-AF6A-4E90-A688-210BB7E3CE8F}" dt="2023-12-20T07:25:55.335" v="4180" actId="20577"/>
          <ac:spMkLst>
            <pc:docMk/>
            <pc:sldMk cId="1244136330" sldId="2073"/>
            <ac:spMk id="16" creationId="{B2EAFB0F-283B-6DD5-8EF5-A3939B56B78E}"/>
          </ac:spMkLst>
        </pc:spChg>
        <pc:picChg chg="del">
          <ac:chgData name="Yoel Kortick" userId="167978f5-7f40-4909-85d5-d4149554ad4e" providerId="ADAL" clId="{1B48F7DA-AF6A-4E90-A688-210BB7E3CE8F}" dt="2023-12-20T07:15:32.038" v="3817" actId="478"/>
          <ac:picMkLst>
            <pc:docMk/>
            <pc:sldMk cId="1244136330" sldId="2073"/>
            <ac:picMk id="4" creationId="{B7BE1E4F-B516-54B8-4589-B0EA8B7D85CC}"/>
          </ac:picMkLst>
        </pc:picChg>
        <pc:picChg chg="add mod ord">
          <ac:chgData name="Yoel Kortick" userId="167978f5-7f40-4909-85d5-d4149554ad4e" providerId="ADAL" clId="{1B48F7DA-AF6A-4E90-A688-210BB7E3CE8F}" dt="2023-12-20T07:25:59.205" v="4185" actId="1036"/>
          <ac:picMkLst>
            <pc:docMk/>
            <pc:sldMk cId="1244136330" sldId="2073"/>
            <ac:picMk id="6" creationId="{1BA6D410-33C7-2CEB-B96C-7A19BA209122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7:23:59.013" v="4119" actId="14100"/>
        <pc:sldMkLst>
          <pc:docMk/>
          <pc:sldMk cId="3254742492" sldId="2074"/>
        </pc:sldMkLst>
        <pc:spChg chg="del">
          <ac:chgData name="Yoel Kortick" userId="167978f5-7f40-4909-85d5-d4149554ad4e" providerId="ADAL" clId="{1B48F7DA-AF6A-4E90-A688-210BB7E3CE8F}" dt="2023-12-20T07:22:12.519" v="4014" actId="478"/>
          <ac:spMkLst>
            <pc:docMk/>
            <pc:sldMk cId="3254742492" sldId="2074"/>
            <ac:spMk id="5" creationId="{3DD46861-DF7A-2403-0037-920041155781}"/>
          </ac:spMkLst>
        </pc:spChg>
        <pc:spChg chg="mod">
          <ac:chgData name="Yoel Kortick" userId="167978f5-7f40-4909-85d5-d4149554ad4e" providerId="ADAL" clId="{1B48F7DA-AF6A-4E90-A688-210BB7E3CE8F}" dt="2023-12-20T07:22:21.938" v="4017" actId="14100"/>
          <ac:spMkLst>
            <pc:docMk/>
            <pc:sldMk cId="3254742492" sldId="2074"/>
            <ac:spMk id="7" creationId="{8C415052-55C0-A77A-0ED2-27A33269F783}"/>
          </ac:spMkLst>
        </pc:spChg>
        <pc:spChg chg="add del mod">
          <ac:chgData name="Yoel Kortick" userId="167978f5-7f40-4909-85d5-d4149554ad4e" providerId="ADAL" clId="{1B48F7DA-AF6A-4E90-A688-210BB7E3CE8F}" dt="2023-12-20T07:22:03.632" v="4010" actId="478"/>
          <ac:spMkLst>
            <pc:docMk/>
            <pc:sldMk cId="3254742492" sldId="2074"/>
            <ac:spMk id="9" creationId="{B0BF7489-D2C0-89AA-96CA-2850AC9DC99A}"/>
          </ac:spMkLst>
        </pc:spChg>
        <pc:spChg chg="add mod">
          <ac:chgData name="Yoel Kortick" userId="167978f5-7f40-4909-85d5-d4149554ad4e" providerId="ADAL" clId="{1B48F7DA-AF6A-4E90-A688-210BB7E3CE8F}" dt="2023-12-20T07:23:06.295" v="4038" actId="1076"/>
          <ac:spMkLst>
            <pc:docMk/>
            <pc:sldMk cId="3254742492" sldId="2074"/>
            <ac:spMk id="14" creationId="{453EDAFA-EF85-BD66-5920-78556E4DC27C}"/>
          </ac:spMkLst>
        </pc:spChg>
        <pc:spChg chg="add mod">
          <ac:chgData name="Yoel Kortick" userId="167978f5-7f40-4909-85d5-d4149554ad4e" providerId="ADAL" clId="{1B48F7DA-AF6A-4E90-A688-210BB7E3CE8F}" dt="2023-12-20T07:23:04.145" v="4037" actId="14100"/>
          <ac:spMkLst>
            <pc:docMk/>
            <pc:sldMk cId="3254742492" sldId="2074"/>
            <ac:spMk id="15" creationId="{0C673118-09F5-5842-F74D-786042C1628D}"/>
          </ac:spMkLst>
        </pc:spChg>
        <pc:spChg chg="del mod">
          <ac:chgData name="Yoel Kortick" userId="167978f5-7f40-4909-85d5-d4149554ad4e" providerId="ADAL" clId="{1B48F7DA-AF6A-4E90-A688-210BB7E3CE8F}" dt="2023-12-20T07:22:01.884" v="4009" actId="478"/>
          <ac:spMkLst>
            <pc:docMk/>
            <pc:sldMk cId="3254742492" sldId="2074"/>
            <ac:spMk id="16" creationId="{B2EAFB0F-283B-6DD5-8EF5-A3939B56B78E}"/>
          </ac:spMkLst>
        </pc:spChg>
        <pc:spChg chg="add mod">
          <ac:chgData name="Yoel Kortick" userId="167978f5-7f40-4909-85d5-d4149554ad4e" providerId="ADAL" clId="{1B48F7DA-AF6A-4E90-A688-210BB7E3CE8F}" dt="2023-12-20T07:23:30.066" v="4055" actId="208"/>
          <ac:spMkLst>
            <pc:docMk/>
            <pc:sldMk cId="3254742492" sldId="2074"/>
            <ac:spMk id="17" creationId="{355ABB23-3E78-B50C-5539-B770281F547D}"/>
          </ac:spMkLst>
        </pc:spChg>
        <pc:spChg chg="add mod">
          <ac:chgData name="Yoel Kortick" userId="167978f5-7f40-4909-85d5-d4149554ad4e" providerId="ADAL" clId="{1B48F7DA-AF6A-4E90-A688-210BB7E3CE8F}" dt="2023-12-20T07:23:49.691" v="4117" actId="14100"/>
          <ac:spMkLst>
            <pc:docMk/>
            <pc:sldMk cId="3254742492" sldId="2074"/>
            <ac:spMk id="18" creationId="{A87BB357-B270-9A11-787A-B9072C7C9C8F}"/>
          </ac:spMkLst>
        </pc:spChg>
        <pc:picChg chg="add del">
          <ac:chgData name="Yoel Kortick" userId="167978f5-7f40-4909-85d5-d4149554ad4e" providerId="ADAL" clId="{1B48F7DA-AF6A-4E90-A688-210BB7E3CE8F}" dt="2023-12-20T07:21:53.818" v="4008" actId="22"/>
          <ac:picMkLst>
            <pc:docMk/>
            <pc:sldMk cId="3254742492" sldId="2074"/>
            <ac:picMk id="4" creationId="{2AB12797-8A5E-4966-0B2B-51C2C65DCEE4}"/>
          </ac:picMkLst>
        </pc:picChg>
        <pc:picChg chg="del">
          <ac:chgData name="Yoel Kortick" userId="167978f5-7f40-4909-85d5-d4149554ad4e" providerId="ADAL" clId="{1B48F7DA-AF6A-4E90-A688-210BB7E3CE8F}" dt="2023-12-20T07:17:54.933" v="3933" actId="478"/>
          <ac:picMkLst>
            <pc:docMk/>
            <pc:sldMk cId="3254742492" sldId="2074"/>
            <ac:picMk id="6" creationId="{1BA6D410-33C7-2CEB-B96C-7A19BA209122}"/>
          </ac:picMkLst>
        </pc:picChg>
        <pc:picChg chg="add mod ord">
          <ac:chgData name="Yoel Kortick" userId="167978f5-7f40-4909-85d5-d4149554ad4e" providerId="ADAL" clId="{1B48F7DA-AF6A-4E90-A688-210BB7E3CE8F}" dt="2023-12-20T07:23:09.079" v="4039" actId="208"/>
          <ac:picMkLst>
            <pc:docMk/>
            <pc:sldMk cId="3254742492" sldId="2074"/>
            <ac:picMk id="11" creationId="{9A32047A-2593-BD65-5A94-670553281A64}"/>
          </ac:picMkLst>
        </pc:picChg>
        <pc:cxnChg chg="add">
          <ac:chgData name="Yoel Kortick" userId="167978f5-7f40-4909-85d5-d4149554ad4e" providerId="ADAL" clId="{1B48F7DA-AF6A-4E90-A688-210BB7E3CE8F}" dt="2023-12-20T07:22:30.363" v="4018" actId="11529"/>
          <ac:cxnSpMkLst>
            <pc:docMk/>
            <pc:sldMk cId="3254742492" sldId="2074"/>
            <ac:cxnSpMk id="13" creationId="{301754EC-F39B-2850-683A-CE92BD93C96F}"/>
          </ac:cxnSpMkLst>
        </pc:cxnChg>
        <pc:cxnChg chg="add mod">
          <ac:chgData name="Yoel Kortick" userId="167978f5-7f40-4909-85d5-d4149554ad4e" providerId="ADAL" clId="{1B48F7DA-AF6A-4E90-A688-210BB7E3CE8F}" dt="2023-12-20T07:23:59.013" v="4119" actId="14100"/>
          <ac:cxnSpMkLst>
            <pc:docMk/>
            <pc:sldMk cId="3254742492" sldId="2074"/>
            <ac:cxnSpMk id="19" creationId="{CD8A6E31-8266-9694-F025-2AD714BC8322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11:33:33.958" v="4884" actId="478"/>
        <pc:sldMkLst>
          <pc:docMk/>
          <pc:sldMk cId="1036408129" sldId="2075"/>
        </pc:sldMkLst>
        <pc:spChg chg="mod">
          <ac:chgData name="Yoel Kortick" userId="167978f5-7f40-4909-85d5-d4149554ad4e" providerId="ADAL" clId="{1B48F7DA-AF6A-4E90-A688-210BB7E3CE8F}" dt="2023-12-20T11:33:32.253" v="4883" actId="14100"/>
          <ac:spMkLst>
            <pc:docMk/>
            <pc:sldMk cId="1036408129" sldId="2075"/>
            <ac:spMk id="5" creationId="{3DD46861-DF7A-2403-0037-920041155781}"/>
          </ac:spMkLst>
        </pc:spChg>
        <pc:spChg chg="del">
          <ac:chgData name="Yoel Kortick" userId="167978f5-7f40-4909-85d5-d4149554ad4e" providerId="ADAL" clId="{1B48F7DA-AF6A-4E90-A688-210BB7E3CE8F}" dt="2023-12-20T11:33:33.958" v="4884" actId="478"/>
          <ac:spMkLst>
            <pc:docMk/>
            <pc:sldMk cId="1036408129" sldId="2075"/>
            <ac:spMk id="7" creationId="{8C415052-55C0-A77A-0ED2-27A33269F783}"/>
          </ac:spMkLst>
        </pc:spChg>
        <pc:spChg chg="mod">
          <ac:chgData name="Yoel Kortick" userId="167978f5-7f40-4909-85d5-d4149554ad4e" providerId="ADAL" clId="{1B48F7DA-AF6A-4E90-A688-210BB7E3CE8F}" dt="2023-12-20T11:32:29.182" v="4859" actId="20577"/>
          <ac:spMkLst>
            <pc:docMk/>
            <pc:sldMk cId="1036408129" sldId="2075"/>
            <ac:spMk id="16" creationId="{B2EAFB0F-283B-6DD5-8EF5-A3939B56B78E}"/>
          </ac:spMkLst>
        </pc:spChg>
        <pc:picChg chg="add del ord">
          <ac:chgData name="Yoel Kortick" userId="167978f5-7f40-4909-85d5-d4149554ad4e" providerId="ADAL" clId="{1B48F7DA-AF6A-4E90-A688-210BB7E3CE8F}" dt="2023-12-20T11:33:15.920" v="4868" actId="478"/>
          <ac:picMkLst>
            <pc:docMk/>
            <pc:sldMk cId="1036408129" sldId="2075"/>
            <ac:picMk id="4" creationId="{56C7F0A7-56ED-139C-61BB-589912205AFF}"/>
          </ac:picMkLst>
        </pc:picChg>
        <pc:picChg chg="del">
          <ac:chgData name="Yoel Kortick" userId="167978f5-7f40-4909-85d5-d4149554ad4e" providerId="ADAL" clId="{1B48F7DA-AF6A-4E90-A688-210BB7E3CE8F}" dt="2023-12-20T11:32:31.121" v="4860" actId="478"/>
          <ac:picMkLst>
            <pc:docMk/>
            <pc:sldMk cId="1036408129" sldId="2075"/>
            <ac:picMk id="6" creationId="{1BA6D410-33C7-2CEB-B96C-7A19BA209122}"/>
          </ac:picMkLst>
        </pc:picChg>
        <pc:picChg chg="add mod ord">
          <ac:chgData name="Yoel Kortick" userId="167978f5-7f40-4909-85d5-d4149554ad4e" providerId="ADAL" clId="{1B48F7DA-AF6A-4E90-A688-210BB7E3CE8F}" dt="2023-12-20T11:33:23.362" v="4873" actId="208"/>
          <ac:picMkLst>
            <pc:docMk/>
            <pc:sldMk cId="1036408129" sldId="2075"/>
            <ac:picMk id="9" creationId="{C7FC2FFE-8601-29B6-91CD-AF2EBA4BF056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59:00.470" v="7459" actId="1076"/>
        <pc:sldMkLst>
          <pc:docMk/>
          <pc:sldMk cId="1622034759" sldId="2076"/>
        </pc:sldMkLst>
        <pc:spChg chg="mod">
          <ac:chgData name="Yoel Kortick" userId="167978f5-7f40-4909-85d5-d4149554ad4e" providerId="ADAL" clId="{1B48F7DA-AF6A-4E90-A688-210BB7E3CE8F}" dt="2023-12-20T12:58:43.703" v="7438" actId="1076"/>
          <ac:spMkLst>
            <pc:docMk/>
            <pc:sldMk cId="1622034759" sldId="2076"/>
            <ac:spMk id="5" creationId="{3DD46861-DF7A-2403-0037-920041155781}"/>
          </ac:spMkLst>
        </pc:spChg>
        <pc:spChg chg="add mod">
          <ac:chgData name="Yoel Kortick" userId="167978f5-7f40-4909-85d5-d4149554ad4e" providerId="ADAL" clId="{1B48F7DA-AF6A-4E90-A688-210BB7E3CE8F}" dt="2023-12-20T12:58:48.650" v="7448" actId="1035"/>
          <ac:spMkLst>
            <pc:docMk/>
            <pc:sldMk cId="1622034759" sldId="2076"/>
            <ac:spMk id="6" creationId="{832FCAEC-7098-1AF6-E3D8-29493D0BC987}"/>
          </ac:spMkLst>
        </pc:spChg>
        <pc:spChg chg="add mod">
          <ac:chgData name="Yoel Kortick" userId="167978f5-7f40-4909-85d5-d4149554ad4e" providerId="ADAL" clId="{1B48F7DA-AF6A-4E90-A688-210BB7E3CE8F}" dt="2023-12-20T11:34:44.644" v="4950" actId="571"/>
          <ac:spMkLst>
            <pc:docMk/>
            <pc:sldMk cId="1622034759" sldId="2076"/>
            <ac:spMk id="8" creationId="{5D29847B-9D9A-087A-BD81-833BEC174D6C}"/>
          </ac:spMkLst>
        </pc:spChg>
        <pc:spChg chg="add mod">
          <ac:chgData name="Yoel Kortick" userId="167978f5-7f40-4909-85d5-d4149554ad4e" providerId="ADAL" clId="{1B48F7DA-AF6A-4E90-A688-210BB7E3CE8F}" dt="2023-12-20T12:58:57.046" v="7458" actId="1038"/>
          <ac:spMkLst>
            <pc:docMk/>
            <pc:sldMk cId="1622034759" sldId="2076"/>
            <ac:spMk id="10" creationId="{F4E9987A-C03F-60D2-2C3F-9251ECF76F8E}"/>
          </ac:spMkLst>
        </pc:spChg>
        <pc:spChg chg="add mod">
          <ac:chgData name="Yoel Kortick" userId="167978f5-7f40-4909-85d5-d4149554ad4e" providerId="ADAL" clId="{1B48F7DA-AF6A-4E90-A688-210BB7E3CE8F}" dt="2023-12-20T12:59:00.470" v="7459" actId="1076"/>
          <ac:spMkLst>
            <pc:docMk/>
            <pc:sldMk cId="1622034759" sldId="2076"/>
            <ac:spMk id="11" creationId="{BE049447-FFEB-4C54-65D9-49A4FF1CC221}"/>
          </ac:spMkLst>
        </pc:spChg>
        <pc:spChg chg="mod">
          <ac:chgData name="Yoel Kortick" userId="167978f5-7f40-4909-85d5-d4149554ad4e" providerId="ADAL" clId="{1B48F7DA-AF6A-4E90-A688-210BB7E3CE8F}" dt="2023-12-20T12:58:37.363" v="7436" actId="1076"/>
          <ac:spMkLst>
            <pc:docMk/>
            <pc:sldMk cId="1622034759" sldId="2076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B48F7DA-AF6A-4E90-A688-210BB7E3CE8F}" dt="2023-12-20T12:58:52.188" v="7450" actId="1076"/>
          <ac:picMkLst>
            <pc:docMk/>
            <pc:sldMk cId="1622034759" sldId="2076"/>
            <ac:picMk id="4" creationId="{B5F46110-1623-8D44-3898-49AB71A38152}"/>
          </ac:picMkLst>
        </pc:picChg>
        <pc:picChg chg="add mod">
          <ac:chgData name="Yoel Kortick" userId="167978f5-7f40-4909-85d5-d4149554ad4e" providerId="ADAL" clId="{1B48F7DA-AF6A-4E90-A688-210BB7E3CE8F}" dt="2023-12-20T11:34:44.644" v="4950" actId="571"/>
          <ac:picMkLst>
            <pc:docMk/>
            <pc:sldMk cId="1622034759" sldId="2076"/>
            <ac:picMk id="7" creationId="{59DF68C3-646B-ECF4-7EA0-38E2E6973CE9}"/>
          </ac:picMkLst>
        </pc:picChg>
        <pc:picChg chg="del">
          <ac:chgData name="Yoel Kortick" userId="167978f5-7f40-4909-85d5-d4149554ad4e" providerId="ADAL" clId="{1B48F7DA-AF6A-4E90-A688-210BB7E3CE8F}" dt="2023-12-20T11:34:21.835" v="4937" actId="478"/>
          <ac:picMkLst>
            <pc:docMk/>
            <pc:sldMk cId="1622034759" sldId="2076"/>
            <ac:picMk id="9" creationId="{C7FC2FFE-8601-29B6-91CD-AF2EBA4BF056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7:25:25.479" v="8718" actId="208"/>
        <pc:sldMkLst>
          <pc:docMk/>
          <pc:sldMk cId="804512580" sldId="2077"/>
        </pc:sldMkLst>
        <pc:spChg chg="add mod">
          <ac:chgData name="Yoel Kortick" userId="167978f5-7f40-4909-85d5-d4149554ad4e" providerId="ADAL" clId="{1B48F7DA-AF6A-4E90-A688-210BB7E3CE8F}" dt="2023-12-20T12:03:27.493" v="5912" actId="1036"/>
          <ac:spMkLst>
            <pc:docMk/>
            <pc:sldMk cId="804512580" sldId="2077"/>
            <ac:spMk id="5" creationId="{421DB843-5490-D462-2183-848A835283BE}"/>
          </ac:spMkLst>
        </pc:spChg>
        <pc:spChg chg="add mod">
          <ac:chgData name="Yoel Kortick" userId="167978f5-7f40-4909-85d5-d4149554ad4e" providerId="ADAL" clId="{1B48F7DA-AF6A-4E90-A688-210BB7E3CE8F}" dt="2023-12-20T12:03:27.493" v="5912" actId="1036"/>
          <ac:spMkLst>
            <pc:docMk/>
            <pc:sldMk cId="804512580" sldId="2077"/>
            <ac:spMk id="8" creationId="{9210C63D-62F4-5694-6165-CDEA42E76BDA}"/>
          </ac:spMkLst>
        </pc:spChg>
        <pc:spChg chg="add mod">
          <ac:chgData name="Yoel Kortick" userId="167978f5-7f40-4909-85d5-d4149554ad4e" providerId="ADAL" clId="{1B48F7DA-AF6A-4E90-A688-210BB7E3CE8F}" dt="2023-12-20T12:03:27.493" v="5912" actId="1036"/>
          <ac:spMkLst>
            <pc:docMk/>
            <pc:sldMk cId="804512580" sldId="2077"/>
            <ac:spMk id="9" creationId="{D601BFB5-57CE-817B-7ECF-0DA568EF750D}"/>
          </ac:spMkLst>
        </pc:spChg>
        <pc:spChg chg="mod">
          <ac:chgData name="Yoel Kortick" userId="167978f5-7f40-4909-85d5-d4149554ad4e" providerId="ADAL" clId="{1B48F7DA-AF6A-4E90-A688-210BB7E3CE8F}" dt="2023-12-20T13:00:22.959" v="7512" actId="20577"/>
          <ac:spMkLst>
            <pc:docMk/>
            <pc:sldMk cId="804512580" sldId="2077"/>
            <ac:spMk id="10" creationId="{19E9D55E-0049-4072-9DC2-48193A586191}"/>
          </ac:spMkLst>
        </pc:spChg>
        <pc:picChg chg="add del mod ord">
          <ac:chgData name="Yoel Kortick" userId="167978f5-7f40-4909-85d5-d4149554ad4e" providerId="ADAL" clId="{1B48F7DA-AF6A-4E90-A688-210BB7E3CE8F}" dt="2023-12-20T11:59:15.646" v="5815" actId="478"/>
          <ac:picMkLst>
            <pc:docMk/>
            <pc:sldMk cId="804512580" sldId="2077"/>
            <ac:picMk id="4" creationId="{484D0A8C-279F-2B46-BFA4-57D35B8A7ADF}"/>
          </ac:picMkLst>
        </pc:picChg>
        <pc:picChg chg="add mod ord">
          <ac:chgData name="Yoel Kortick" userId="167978f5-7f40-4909-85d5-d4149554ad4e" providerId="ADAL" clId="{1B48F7DA-AF6A-4E90-A688-210BB7E3CE8F}" dt="2023-12-21T07:25:25.479" v="8718" actId="208"/>
          <ac:picMkLst>
            <pc:docMk/>
            <pc:sldMk cId="804512580" sldId="2077"/>
            <ac:picMk id="4" creationId="{DB7C097F-8A73-A66B-5E23-4CD86F0FE8A9}"/>
          </ac:picMkLst>
        </pc:picChg>
        <pc:picChg chg="add del mod ord">
          <ac:chgData name="Yoel Kortick" userId="167978f5-7f40-4909-85d5-d4149554ad4e" providerId="ADAL" clId="{1B48F7DA-AF6A-4E90-A688-210BB7E3CE8F}" dt="2023-12-21T07:25:16.369" v="8704" actId="478"/>
          <ac:picMkLst>
            <pc:docMk/>
            <pc:sldMk cId="804512580" sldId="2077"/>
            <ac:picMk id="7" creationId="{E1539DDA-9675-7C2B-1240-294C10DF69E7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05:20.724" v="6033" actId="20577"/>
        <pc:sldMkLst>
          <pc:docMk/>
          <pc:sldMk cId="1435979130" sldId="2078"/>
        </pc:sldMkLst>
        <pc:spChg chg="mod">
          <ac:chgData name="Yoel Kortick" userId="167978f5-7f40-4909-85d5-d4149554ad4e" providerId="ADAL" clId="{1B48F7DA-AF6A-4E90-A688-210BB7E3CE8F}" dt="2023-12-20T12:05:05.865" v="6014" actId="14100"/>
          <ac:spMkLst>
            <pc:docMk/>
            <pc:sldMk cId="1435979130" sldId="2078"/>
            <ac:spMk id="5" creationId="{421DB843-5490-D462-2183-848A835283BE}"/>
          </ac:spMkLst>
        </pc:spChg>
        <pc:spChg chg="add mod">
          <ac:chgData name="Yoel Kortick" userId="167978f5-7f40-4909-85d5-d4149554ad4e" providerId="ADAL" clId="{1B48F7DA-AF6A-4E90-A688-210BB7E3CE8F}" dt="2023-12-20T12:05:12.444" v="6016" actId="14100"/>
          <ac:spMkLst>
            <pc:docMk/>
            <pc:sldMk cId="1435979130" sldId="2078"/>
            <ac:spMk id="7" creationId="{29D286D8-8B31-5C1D-AD12-BFCE9BC7DE4C}"/>
          </ac:spMkLst>
        </pc:spChg>
        <pc:spChg chg="mod">
          <ac:chgData name="Yoel Kortick" userId="167978f5-7f40-4909-85d5-d4149554ad4e" providerId="ADAL" clId="{1B48F7DA-AF6A-4E90-A688-210BB7E3CE8F}" dt="2023-12-20T12:05:20.724" v="6033" actId="20577"/>
          <ac:spMkLst>
            <pc:docMk/>
            <pc:sldMk cId="1435979130" sldId="2078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1:58:44.571" v="5814" actId="478"/>
          <ac:picMkLst>
            <pc:docMk/>
            <pc:sldMk cId="1435979130" sldId="2078"/>
            <ac:picMk id="4" creationId="{484D0A8C-279F-2B46-BFA4-57D35B8A7ADF}"/>
          </ac:picMkLst>
        </pc:picChg>
        <pc:picChg chg="add mod ord">
          <ac:chgData name="Yoel Kortick" userId="167978f5-7f40-4909-85d5-d4149554ad4e" providerId="ADAL" clId="{1B48F7DA-AF6A-4E90-A688-210BB7E3CE8F}" dt="2023-12-20T12:05:15.866" v="6018" actId="208"/>
          <ac:picMkLst>
            <pc:docMk/>
            <pc:sldMk cId="1435979130" sldId="2078"/>
            <ac:picMk id="6" creationId="{E327CD6A-886C-97D8-7C18-4E18D067DB9F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01:38.206" v="5898" actId="14100"/>
        <pc:sldMkLst>
          <pc:docMk/>
          <pc:sldMk cId="3719853805" sldId="2079"/>
        </pc:sldMkLst>
        <pc:spChg chg="mod">
          <ac:chgData name="Yoel Kortick" userId="167978f5-7f40-4909-85d5-d4149554ad4e" providerId="ADAL" clId="{1B48F7DA-AF6A-4E90-A688-210BB7E3CE8F}" dt="2023-12-20T12:01:19.773" v="5889" actId="14100"/>
          <ac:spMkLst>
            <pc:docMk/>
            <pc:sldMk cId="3719853805" sldId="2079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01:14.662" v="5887" actId="14100"/>
          <ac:spMkLst>
            <pc:docMk/>
            <pc:sldMk cId="3719853805" sldId="2079"/>
            <ac:spMk id="8" creationId="{9210C63D-62F4-5694-6165-CDEA42E76BDA}"/>
          </ac:spMkLst>
        </pc:spChg>
        <pc:spChg chg="del">
          <ac:chgData name="Yoel Kortick" userId="167978f5-7f40-4909-85d5-d4149554ad4e" providerId="ADAL" clId="{1B48F7DA-AF6A-4E90-A688-210BB7E3CE8F}" dt="2023-12-20T12:01:22.795" v="5890" actId="478"/>
          <ac:spMkLst>
            <pc:docMk/>
            <pc:sldMk cId="3719853805" sldId="2079"/>
            <ac:spMk id="9" creationId="{D601BFB5-57CE-817B-7ECF-0DA568EF750D}"/>
          </ac:spMkLst>
        </pc:spChg>
        <pc:spChg chg="mod">
          <ac:chgData name="Yoel Kortick" userId="167978f5-7f40-4909-85d5-d4149554ad4e" providerId="ADAL" clId="{1B48F7DA-AF6A-4E90-A688-210BB7E3CE8F}" dt="2023-12-20T12:01:38.206" v="5898" actId="14100"/>
          <ac:spMkLst>
            <pc:docMk/>
            <pc:sldMk cId="3719853805" sldId="2079"/>
            <ac:spMk id="10" creationId="{19E9D55E-0049-4072-9DC2-48193A586191}"/>
          </ac:spMkLst>
        </pc:spChg>
        <pc:picChg chg="add del ord">
          <ac:chgData name="Yoel Kortick" userId="167978f5-7f40-4909-85d5-d4149554ad4e" providerId="ADAL" clId="{1B48F7DA-AF6A-4E90-A688-210BB7E3CE8F}" dt="2023-12-20T12:01:02.730" v="5878" actId="478"/>
          <ac:picMkLst>
            <pc:docMk/>
            <pc:sldMk cId="3719853805" sldId="2079"/>
            <ac:picMk id="4" creationId="{A064780F-1DDA-E6D3-2218-1255E4273B39}"/>
          </ac:picMkLst>
        </pc:picChg>
        <pc:picChg chg="del">
          <ac:chgData name="Yoel Kortick" userId="167978f5-7f40-4909-85d5-d4149554ad4e" providerId="ADAL" clId="{1B48F7DA-AF6A-4E90-A688-210BB7E3CE8F}" dt="2023-12-20T12:00:41.540" v="5875" actId="478"/>
          <ac:picMkLst>
            <pc:docMk/>
            <pc:sldMk cId="3719853805" sldId="2079"/>
            <ac:picMk id="7" creationId="{E1539DDA-9675-7C2B-1240-294C10DF69E7}"/>
          </ac:picMkLst>
        </pc:picChg>
        <pc:picChg chg="add mod ord">
          <ac:chgData name="Yoel Kortick" userId="167978f5-7f40-4909-85d5-d4149554ad4e" providerId="ADAL" clId="{1B48F7DA-AF6A-4E90-A688-210BB7E3CE8F}" dt="2023-12-20T12:01:07.968" v="5885" actId="167"/>
          <ac:picMkLst>
            <pc:docMk/>
            <pc:sldMk cId="3719853805" sldId="2079"/>
            <ac:picMk id="11" creationId="{505CCBFD-502F-920E-7431-BE54896DD066}"/>
          </ac:picMkLst>
        </pc:picChg>
        <pc:cxnChg chg="add mod">
          <ac:chgData name="Yoel Kortick" userId="167978f5-7f40-4909-85d5-d4149554ad4e" providerId="ADAL" clId="{1B48F7DA-AF6A-4E90-A688-210BB7E3CE8F}" dt="2023-12-20T12:01:30.039" v="5896" actId="1037"/>
          <ac:cxnSpMkLst>
            <pc:docMk/>
            <pc:sldMk cId="3719853805" sldId="2079"/>
            <ac:cxnSpMk id="13" creationId="{7A9ECD5D-527E-2FC3-EF8C-8CB10CDCD162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12:07:32.125" v="6069" actId="478"/>
        <pc:sldMkLst>
          <pc:docMk/>
          <pc:sldMk cId="3850478938" sldId="2080"/>
        </pc:sldMkLst>
        <pc:spChg chg="mod">
          <ac:chgData name="Yoel Kortick" userId="167978f5-7f40-4909-85d5-d4149554ad4e" providerId="ADAL" clId="{1B48F7DA-AF6A-4E90-A688-210BB7E3CE8F}" dt="2023-12-20T12:07:27.802" v="6067" actId="1037"/>
          <ac:spMkLst>
            <pc:docMk/>
            <pc:sldMk cId="3850478938" sldId="2080"/>
            <ac:spMk id="5" creationId="{421DB843-5490-D462-2183-848A835283BE}"/>
          </ac:spMkLst>
        </pc:spChg>
        <pc:spChg chg="del">
          <ac:chgData name="Yoel Kortick" userId="167978f5-7f40-4909-85d5-d4149554ad4e" providerId="ADAL" clId="{1B48F7DA-AF6A-4E90-A688-210BB7E3CE8F}" dt="2023-12-20T12:07:32.125" v="6069" actId="478"/>
          <ac:spMkLst>
            <pc:docMk/>
            <pc:sldMk cId="3850478938" sldId="2080"/>
            <ac:spMk id="7" creationId="{29D286D8-8B31-5C1D-AD12-BFCE9BC7DE4C}"/>
          </ac:spMkLst>
        </pc:spChg>
        <pc:spChg chg="mod">
          <ac:chgData name="Yoel Kortick" userId="167978f5-7f40-4909-85d5-d4149554ad4e" providerId="ADAL" clId="{1B48F7DA-AF6A-4E90-A688-210BB7E3CE8F}" dt="2023-12-20T12:07:10.149" v="6059" actId="20577"/>
          <ac:spMkLst>
            <pc:docMk/>
            <pc:sldMk cId="3850478938" sldId="2080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2:07:30.138" v="6068" actId="208"/>
          <ac:picMkLst>
            <pc:docMk/>
            <pc:sldMk cId="3850478938" sldId="2080"/>
            <ac:picMk id="4" creationId="{7F0D6540-B87C-26EE-9577-6B2079A2DBD8}"/>
          </ac:picMkLst>
        </pc:picChg>
        <pc:picChg chg="del">
          <ac:chgData name="Yoel Kortick" userId="167978f5-7f40-4909-85d5-d4149554ad4e" providerId="ADAL" clId="{1B48F7DA-AF6A-4E90-A688-210BB7E3CE8F}" dt="2023-12-20T12:07:13.584" v="6060" actId="478"/>
          <ac:picMkLst>
            <pc:docMk/>
            <pc:sldMk cId="3850478938" sldId="2080"/>
            <ac:picMk id="6" creationId="{E327CD6A-886C-97D8-7C18-4E18D067DB9F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3:00:47.749" v="7515" actId="14100"/>
        <pc:sldMkLst>
          <pc:docMk/>
          <pc:sldMk cId="2981781672" sldId="2081"/>
        </pc:sldMkLst>
        <pc:spChg chg="add mod">
          <ac:chgData name="Yoel Kortick" userId="167978f5-7f40-4909-85d5-d4149554ad4e" providerId="ADAL" clId="{1B48F7DA-AF6A-4E90-A688-210BB7E3CE8F}" dt="2023-12-20T13:00:47.749" v="7515" actId="14100"/>
          <ac:spMkLst>
            <pc:docMk/>
            <pc:sldMk cId="2981781672" sldId="2081"/>
            <ac:spMk id="2" creationId="{5F5A04A9-64F9-199D-7494-2EB498AEF117}"/>
          </ac:spMkLst>
        </pc:spChg>
        <pc:spChg chg="mod">
          <ac:chgData name="Yoel Kortick" userId="167978f5-7f40-4909-85d5-d4149554ad4e" providerId="ADAL" clId="{1B48F7DA-AF6A-4E90-A688-210BB7E3CE8F}" dt="2023-12-20T12:16:59.122" v="6109" actId="14100"/>
          <ac:spMkLst>
            <pc:docMk/>
            <pc:sldMk cId="2981781672" sldId="2081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16:32.832" v="6099" actId="313"/>
          <ac:spMkLst>
            <pc:docMk/>
            <pc:sldMk cId="2981781672" sldId="2081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2:16:47.556" v="6100" actId="478"/>
          <ac:picMkLst>
            <pc:docMk/>
            <pc:sldMk cId="2981781672" sldId="2081"/>
            <ac:picMk id="4" creationId="{7F0D6540-B87C-26EE-9577-6B2079A2DBD8}"/>
          </ac:picMkLst>
        </pc:picChg>
        <pc:picChg chg="add mod ord">
          <ac:chgData name="Yoel Kortick" userId="167978f5-7f40-4909-85d5-d4149554ad4e" providerId="ADAL" clId="{1B48F7DA-AF6A-4E90-A688-210BB7E3CE8F}" dt="2023-12-20T12:16:54.221" v="6107" actId="208"/>
          <ac:picMkLst>
            <pc:docMk/>
            <pc:sldMk cId="2981781672" sldId="2081"/>
            <ac:picMk id="6" creationId="{A0BB7E53-20E1-7555-D275-9B823D90417A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28:36.015" v="6232" actId="167"/>
        <pc:sldMkLst>
          <pc:docMk/>
          <pc:sldMk cId="2077187421" sldId="2082"/>
        </pc:sldMkLst>
        <pc:spChg chg="mod">
          <ac:chgData name="Yoel Kortick" userId="167978f5-7f40-4909-85d5-d4149554ad4e" providerId="ADAL" clId="{1B48F7DA-AF6A-4E90-A688-210BB7E3CE8F}" dt="2023-12-20T12:28:26.561" v="6205" actId="14100"/>
          <ac:spMkLst>
            <pc:docMk/>
            <pc:sldMk cId="2077187421" sldId="2082"/>
            <ac:spMk id="5" creationId="{421DB843-5490-D462-2183-848A835283BE}"/>
          </ac:spMkLst>
        </pc:spChg>
        <pc:spChg chg="add mod">
          <ac:chgData name="Yoel Kortick" userId="167978f5-7f40-4909-85d5-d4149554ad4e" providerId="ADAL" clId="{1B48F7DA-AF6A-4E90-A688-210BB7E3CE8F}" dt="2023-12-20T12:28:34.123" v="6231" actId="14100"/>
          <ac:spMkLst>
            <pc:docMk/>
            <pc:sldMk cId="2077187421" sldId="2082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28:18.776" v="6202" actId="313"/>
          <ac:spMkLst>
            <pc:docMk/>
            <pc:sldMk cId="2077187421" sldId="2082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2:28:36.015" v="6232" actId="167"/>
          <ac:picMkLst>
            <pc:docMk/>
            <pc:sldMk cId="2077187421" sldId="2082"/>
            <ac:picMk id="4" creationId="{E4A012E5-463C-D7FD-0123-87FBAC926CA8}"/>
          </ac:picMkLst>
        </pc:picChg>
        <pc:picChg chg="del">
          <ac:chgData name="Yoel Kortick" userId="167978f5-7f40-4909-85d5-d4149554ad4e" providerId="ADAL" clId="{1B48F7DA-AF6A-4E90-A688-210BB7E3CE8F}" dt="2023-12-20T12:27:54.993" v="6111" actId="478"/>
          <ac:picMkLst>
            <pc:docMk/>
            <pc:sldMk cId="2077187421" sldId="2082"/>
            <ac:picMk id="6" creationId="{A0BB7E53-20E1-7555-D275-9B823D90417A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30:38.662" v="6379" actId="1076"/>
        <pc:sldMkLst>
          <pc:docMk/>
          <pc:sldMk cId="4110807980" sldId="2083"/>
        </pc:sldMkLst>
        <pc:spChg chg="mod">
          <ac:chgData name="Yoel Kortick" userId="167978f5-7f40-4909-85d5-d4149554ad4e" providerId="ADAL" clId="{1B48F7DA-AF6A-4E90-A688-210BB7E3CE8F}" dt="2023-12-20T12:30:36.166" v="6378" actId="14100"/>
          <ac:spMkLst>
            <pc:docMk/>
            <pc:sldMk cId="4110807980" sldId="2083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30:38.662" v="6379" actId="1076"/>
          <ac:spMkLst>
            <pc:docMk/>
            <pc:sldMk cId="4110807980" sldId="2083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30:18.335" v="6372" actId="20577"/>
          <ac:spMkLst>
            <pc:docMk/>
            <pc:sldMk cId="4110807980" sldId="2083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2:29:36.601" v="6252" actId="478"/>
          <ac:picMkLst>
            <pc:docMk/>
            <pc:sldMk cId="4110807980" sldId="2083"/>
            <ac:picMk id="4" creationId="{E4A012E5-463C-D7FD-0123-87FBAC926CA8}"/>
          </ac:picMkLst>
        </pc:picChg>
        <pc:picChg chg="add mod ord">
          <ac:chgData name="Yoel Kortick" userId="167978f5-7f40-4909-85d5-d4149554ad4e" providerId="ADAL" clId="{1B48F7DA-AF6A-4E90-A688-210BB7E3CE8F}" dt="2023-12-20T12:30:27.502" v="6376" actId="167"/>
          <ac:picMkLst>
            <pc:docMk/>
            <pc:sldMk cId="4110807980" sldId="2083"/>
            <ac:picMk id="6" creationId="{E80F0FE8-FA50-EE5F-7EDA-B7526A0D6B1E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40:00.368" v="6419" actId="14100"/>
        <pc:sldMkLst>
          <pc:docMk/>
          <pc:sldMk cId="2149653344" sldId="2084"/>
        </pc:sldMkLst>
        <pc:spChg chg="mod">
          <ac:chgData name="Yoel Kortick" userId="167978f5-7f40-4909-85d5-d4149554ad4e" providerId="ADAL" clId="{1B48F7DA-AF6A-4E90-A688-210BB7E3CE8F}" dt="2023-12-20T12:39:49.436" v="6416" actId="14100"/>
          <ac:spMkLst>
            <pc:docMk/>
            <pc:sldMk cId="2149653344" sldId="2084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40:00.368" v="6419" actId="14100"/>
          <ac:spMkLst>
            <pc:docMk/>
            <pc:sldMk cId="2149653344" sldId="2084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39:35.213" v="6412" actId="20577"/>
          <ac:spMkLst>
            <pc:docMk/>
            <pc:sldMk cId="2149653344" sldId="2084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2:39:44.288" v="6414" actId="167"/>
          <ac:picMkLst>
            <pc:docMk/>
            <pc:sldMk cId="2149653344" sldId="2084"/>
            <ac:picMk id="4" creationId="{3EC9DBA7-39AB-1A02-5A56-08D6296A1AB6}"/>
          </ac:picMkLst>
        </pc:picChg>
        <pc:picChg chg="del">
          <ac:chgData name="Yoel Kortick" userId="167978f5-7f40-4909-85d5-d4149554ad4e" providerId="ADAL" clId="{1B48F7DA-AF6A-4E90-A688-210BB7E3CE8F}" dt="2023-12-20T12:39:27.317" v="6398" actId="478"/>
          <ac:picMkLst>
            <pc:docMk/>
            <pc:sldMk cId="2149653344" sldId="2084"/>
            <ac:picMk id="6" creationId="{E80F0FE8-FA50-EE5F-7EDA-B7526A0D6B1E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43:07.307" v="6569" actId="1035"/>
        <pc:sldMkLst>
          <pc:docMk/>
          <pc:sldMk cId="2509125860" sldId="2085"/>
        </pc:sldMkLst>
        <pc:spChg chg="mod">
          <ac:chgData name="Yoel Kortick" userId="167978f5-7f40-4909-85d5-d4149554ad4e" providerId="ADAL" clId="{1B48F7DA-AF6A-4E90-A688-210BB7E3CE8F}" dt="2023-12-20T12:42:09.793" v="6536" actId="1035"/>
          <ac:spMkLst>
            <pc:docMk/>
            <pc:sldMk cId="2509125860" sldId="2085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42:09.793" v="6536" actId="1035"/>
          <ac:spMkLst>
            <pc:docMk/>
            <pc:sldMk cId="2509125860" sldId="2085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43:00.126" v="6565" actId="20577"/>
          <ac:spMkLst>
            <pc:docMk/>
            <pc:sldMk cId="2509125860" sldId="2085"/>
            <ac:spMk id="10" creationId="{19E9D55E-0049-4072-9DC2-48193A586191}"/>
          </ac:spMkLst>
        </pc:spChg>
        <pc:spChg chg="add mod">
          <ac:chgData name="Yoel Kortick" userId="167978f5-7f40-4909-85d5-d4149554ad4e" providerId="ADAL" clId="{1B48F7DA-AF6A-4E90-A688-210BB7E3CE8F}" dt="2023-12-20T12:43:07.307" v="6569" actId="1035"/>
          <ac:spMkLst>
            <pc:docMk/>
            <pc:sldMk cId="2509125860" sldId="2085"/>
            <ac:spMk id="11" creationId="{6D25E8E1-9F22-D5F7-F190-54D8B7B85F71}"/>
          </ac:spMkLst>
        </pc:spChg>
        <pc:spChg chg="add del mod">
          <ac:chgData name="Yoel Kortick" userId="167978f5-7f40-4909-85d5-d4149554ad4e" providerId="ADAL" clId="{1B48F7DA-AF6A-4E90-A688-210BB7E3CE8F}" dt="2023-12-20T12:42:53.462" v="6554" actId="478"/>
          <ac:spMkLst>
            <pc:docMk/>
            <pc:sldMk cId="2509125860" sldId="2085"/>
            <ac:spMk id="12" creationId="{A007C298-D83F-162A-AF8A-945DECA08DA6}"/>
          </ac:spMkLst>
        </pc:spChg>
        <pc:spChg chg="add mod">
          <ac:chgData name="Yoel Kortick" userId="167978f5-7f40-4909-85d5-d4149554ad4e" providerId="ADAL" clId="{1B48F7DA-AF6A-4E90-A688-210BB7E3CE8F}" dt="2023-12-20T12:43:07.307" v="6569" actId="1035"/>
          <ac:spMkLst>
            <pc:docMk/>
            <pc:sldMk cId="2509125860" sldId="2085"/>
            <ac:spMk id="13" creationId="{742E9619-E8FB-AB38-2C3D-AB880B9CB17C}"/>
          </ac:spMkLst>
        </pc:spChg>
        <pc:picChg chg="del">
          <ac:chgData name="Yoel Kortick" userId="167978f5-7f40-4909-85d5-d4149554ad4e" providerId="ADAL" clId="{1B48F7DA-AF6A-4E90-A688-210BB7E3CE8F}" dt="2023-12-20T12:41:19.634" v="6501" actId="478"/>
          <ac:picMkLst>
            <pc:docMk/>
            <pc:sldMk cId="2509125860" sldId="2085"/>
            <ac:picMk id="4" creationId="{3EC9DBA7-39AB-1A02-5A56-08D6296A1AB6}"/>
          </ac:picMkLst>
        </pc:picChg>
        <pc:picChg chg="add mod ord">
          <ac:chgData name="Yoel Kortick" userId="167978f5-7f40-4909-85d5-d4149554ad4e" providerId="ADAL" clId="{1B48F7DA-AF6A-4E90-A688-210BB7E3CE8F}" dt="2023-12-20T12:42:09.793" v="6536" actId="1035"/>
          <ac:picMkLst>
            <pc:docMk/>
            <pc:sldMk cId="2509125860" sldId="2085"/>
            <ac:picMk id="6" creationId="{76ED9115-ED00-D6A6-0FC7-0ED44FA4DA7D}"/>
          </ac:picMkLst>
        </pc:picChg>
        <pc:picChg chg="add mod ord">
          <ac:chgData name="Yoel Kortick" userId="167978f5-7f40-4909-85d5-d4149554ad4e" providerId="ADAL" clId="{1B48F7DA-AF6A-4E90-A688-210BB7E3CE8F}" dt="2023-12-20T12:43:07.307" v="6569" actId="1035"/>
          <ac:picMkLst>
            <pc:docMk/>
            <pc:sldMk cId="2509125860" sldId="2085"/>
            <ac:picMk id="9" creationId="{7690029D-51D4-13EE-C7F8-0655B30D8703}"/>
          </ac:picMkLst>
        </pc:picChg>
      </pc:sldChg>
      <pc:sldChg chg="modSp add del mod">
        <pc:chgData name="Yoel Kortick" userId="167978f5-7f40-4909-85d5-d4149554ad4e" providerId="ADAL" clId="{1B48F7DA-AF6A-4E90-A688-210BB7E3CE8F}" dt="2023-12-21T07:28:00.526" v="8720" actId="47"/>
        <pc:sldMkLst>
          <pc:docMk/>
          <pc:sldMk cId="3727327002" sldId="2086"/>
        </pc:sldMkLst>
        <pc:spChg chg="mod">
          <ac:chgData name="Yoel Kortick" userId="167978f5-7f40-4909-85d5-d4149554ad4e" providerId="ADAL" clId="{1B48F7DA-AF6A-4E90-A688-210BB7E3CE8F}" dt="2023-12-20T13:03:36.790" v="7646" actId="403"/>
          <ac:spMkLst>
            <pc:docMk/>
            <pc:sldMk cId="3727327002" sldId="2086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B48F7DA-AF6A-4E90-A688-210BB7E3CE8F}" dt="2023-12-20T13:02:21.031" v="7560" actId="208"/>
        <pc:sldMkLst>
          <pc:docMk/>
          <pc:sldMk cId="2080693812" sldId="2087"/>
        </pc:sldMkLst>
        <pc:spChg chg="del">
          <ac:chgData name="Yoel Kortick" userId="167978f5-7f40-4909-85d5-d4149554ad4e" providerId="ADAL" clId="{1B48F7DA-AF6A-4E90-A688-210BB7E3CE8F}" dt="2023-12-20T13:02:07.136" v="7554" actId="478"/>
          <ac:spMkLst>
            <pc:docMk/>
            <pc:sldMk cId="2080693812" sldId="2087"/>
            <ac:spMk id="5" creationId="{421DB843-5490-D462-2183-848A835283BE}"/>
          </ac:spMkLst>
        </pc:spChg>
        <pc:spChg chg="del">
          <ac:chgData name="Yoel Kortick" userId="167978f5-7f40-4909-85d5-d4149554ad4e" providerId="ADAL" clId="{1B48F7DA-AF6A-4E90-A688-210BB7E3CE8F}" dt="2023-12-20T13:02:07.136" v="7554" actId="478"/>
          <ac:spMkLst>
            <pc:docMk/>
            <pc:sldMk cId="2080693812" sldId="2087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3:02:01.824" v="7553" actId="20577"/>
          <ac:spMkLst>
            <pc:docMk/>
            <pc:sldMk cId="2080693812" sldId="2087"/>
            <ac:spMk id="10" creationId="{19E9D55E-0049-4072-9DC2-48193A586191}"/>
          </ac:spMkLst>
        </pc:spChg>
        <pc:spChg chg="mod">
          <ac:chgData name="Yoel Kortick" userId="167978f5-7f40-4909-85d5-d4149554ad4e" providerId="ADAL" clId="{1B48F7DA-AF6A-4E90-A688-210BB7E3CE8F}" dt="2023-12-20T13:02:18.489" v="7559" actId="14100"/>
          <ac:spMkLst>
            <pc:docMk/>
            <pc:sldMk cId="2080693812" sldId="2087"/>
            <ac:spMk id="11" creationId="{6D25E8E1-9F22-D5F7-F190-54D8B7B85F71}"/>
          </ac:spMkLst>
        </pc:spChg>
        <pc:spChg chg="del">
          <ac:chgData name="Yoel Kortick" userId="167978f5-7f40-4909-85d5-d4149554ad4e" providerId="ADAL" clId="{1B48F7DA-AF6A-4E90-A688-210BB7E3CE8F}" dt="2023-12-20T13:02:07.136" v="7554" actId="478"/>
          <ac:spMkLst>
            <pc:docMk/>
            <pc:sldMk cId="2080693812" sldId="2087"/>
            <ac:spMk id="13" creationId="{742E9619-E8FB-AB38-2C3D-AB880B9CB17C}"/>
          </ac:spMkLst>
        </pc:spChg>
        <pc:picChg chg="add mod ord">
          <ac:chgData name="Yoel Kortick" userId="167978f5-7f40-4909-85d5-d4149554ad4e" providerId="ADAL" clId="{1B48F7DA-AF6A-4E90-A688-210BB7E3CE8F}" dt="2023-12-20T13:02:21.031" v="7560" actId="208"/>
          <ac:picMkLst>
            <pc:docMk/>
            <pc:sldMk cId="2080693812" sldId="2087"/>
            <ac:picMk id="4" creationId="{8EF10261-11B4-B7CD-4CA5-DCD4A4C32F61}"/>
          </ac:picMkLst>
        </pc:picChg>
        <pc:picChg chg="del">
          <ac:chgData name="Yoel Kortick" userId="167978f5-7f40-4909-85d5-d4149554ad4e" providerId="ADAL" clId="{1B48F7DA-AF6A-4E90-A688-210BB7E3CE8F}" dt="2023-12-20T13:02:07.136" v="7554" actId="478"/>
          <ac:picMkLst>
            <pc:docMk/>
            <pc:sldMk cId="2080693812" sldId="2087"/>
            <ac:picMk id="6" creationId="{76ED9115-ED00-D6A6-0FC7-0ED44FA4DA7D}"/>
          </ac:picMkLst>
        </pc:picChg>
        <pc:picChg chg="del">
          <ac:chgData name="Yoel Kortick" userId="167978f5-7f40-4909-85d5-d4149554ad4e" providerId="ADAL" clId="{1B48F7DA-AF6A-4E90-A688-210BB7E3CE8F}" dt="2023-12-20T13:02:09.206" v="7555" actId="478"/>
          <ac:picMkLst>
            <pc:docMk/>
            <pc:sldMk cId="2080693812" sldId="2087"/>
            <ac:picMk id="9" creationId="{7690029D-51D4-13EE-C7F8-0655B30D8703}"/>
          </ac:picMkLst>
        </pc:picChg>
      </pc:sldChg>
      <pc:sldChg chg="modSp add mod ord">
        <pc:chgData name="Yoel Kortick" userId="167978f5-7f40-4909-85d5-d4149554ad4e" providerId="ADAL" clId="{1B48F7DA-AF6A-4E90-A688-210BB7E3CE8F}" dt="2023-12-21T04:15:51.542" v="7672" actId="20577"/>
        <pc:sldMkLst>
          <pc:docMk/>
          <pc:sldMk cId="155353832" sldId="2088"/>
        </pc:sldMkLst>
        <pc:spChg chg="mod">
          <ac:chgData name="Yoel Kortick" userId="167978f5-7f40-4909-85d5-d4149554ad4e" providerId="ADAL" clId="{1B48F7DA-AF6A-4E90-A688-210BB7E3CE8F}" dt="2023-12-21T04:15:51.542" v="7672" actId="20577"/>
          <ac:spMkLst>
            <pc:docMk/>
            <pc:sldMk cId="155353832" sldId="2088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1B48F7DA-AF6A-4E90-A688-210BB7E3CE8F}" dt="2023-12-21T04:22:50.069" v="8405" actId="6549"/>
        <pc:sldMkLst>
          <pc:docMk/>
          <pc:sldMk cId="3336179988" sldId="2089"/>
        </pc:sldMkLst>
        <pc:spChg chg="mod">
          <ac:chgData name="Yoel Kortick" userId="167978f5-7f40-4909-85d5-d4149554ad4e" providerId="ADAL" clId="{1B48F7DA-AF6A-4E90-A688-210BB7E3CE8F}" dt="2023-12-21T04:16:10.965" v="7686" actId="20577"/>
          <ac:spMkLst>
            <pc:docMk/>
            <pc:sldMk cId="3336179988" sldId="2089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1T04:22:50.069" v="8405" actId="6549"/>
          <ac:spMkLst>
            <pc:docMk/>
            <pc:sldMk cId="3336179988" sldId="2089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1B48F7DA-AF6A-4E90-A688-210BB7E3CE8F}" dt="2023-12-21T04:23:31.843" v="8443" actId="208"/>
        <pc:sldMkLst>
          <pc:docMk/>
          <pc:sldMk cId="3489711929" sldId="2090"/>
        </pc:sldMkLst>
        <pc:spChg chg="mod">
          <ac:chgData name="Yoel Kortick" userId="167978f5-7f40-4909-85d5-d4149554ad4e" providerId="ADAL" clId="{1B48F7DA-AF6A-4E90-A688-210BB7E3CE8F}" dt="2023-12-21T04:23:23.941" v="8439" actId="14100"/>
          <ac:spMkLst>
            <pc:docMk/>
            <pc:sldMk cId="3489711929" sldId="2090"/>
            <ac:spMk id="4" creationId="{2490F34D-A7E2-4EA9-8B1A-78371A1F1CD1}"/>
          </ac:spMkLst>
        </pc:spChg>
        <pc:picChg chg="add mod">
          <ac:chgData name="Yoel Kortick" userId="167978f5-7f40-4909-85d5-d4149554ad4e" providerId="ADAL" clId="{1B48F7DA-AF6A-4E90-A688-210BB7E3CE8F}" dt="2023-12-21T04:23:31.843" v="8443" actId="208"/>
          <ac:picMkLst>
            <pc:docMk/>
            <pc:sldMk cId="3489711929" sldId="2090"/>
            <ac:picMk id="5" creationId="{F71E4D7A-2943-108C-D8E6-4888CC25C969}"/>
          </ac:picMkLst>
        </pc:picChg>
      </pc:sldChg>
      <pc:sldChg chg="addSp modSp add mod">
        <pc:chgData name="Yoel Kortick" userId="167978f5-7f40-4909-85d5-d4149554ad4e" providerId="ADAL" clId="{1B48F7DA-AF6A-4E90-A688-210BB7E3CE8F}" dt="2023-12-21T04:29:30.247" v="8524" actId="11529"/>
        <pc:sldMkLst>
          <pc:docMk/>
          <pc:sldMk cId="3317938502" sldId="2091"/>
        </pc:sldMkLst>
        <pc:spChg chg="mod">
          <ac:chgData name="Yoel Kortick" userId="167978f5-7f40-4909-85d5-d4149554ad4e" providerId="ADAL" clId="{1B48F7DA-AF6A-4E90-A688-210BB7E3CE8F}" dt="2023-12-21T04:23:59.226" v="8470" actId="14100"/>
          <ac:spMkLst>
            <pc:docMk/>
            <pc:sldMk cId="3317938502" sldId="2091"/>
            <ac:spMk id="4" creationId="{2490F34D-A7E2-4EA9-8B1A-78371A1F1CD1}"/>
          </ac:spMkLst>
        </pc:spChg>
        <pc:spChg chg="add">
          <ac:chgData name="Yoel Kortick" userId="167978f5-7f40-4909-85d5-d4149554ad4e" providerId="ADAL" clId="{1B48F7DA-AF6A-4E90-A688-210BB7E3CE8F}" dt="2023-12-21T04:25:24.838" v="8474" actId="11529"/>
          <ac:spMkLst>
            <pc:docMk/>
            <pc:sldMk cId="3317938502" sldId="2091"/>
            <ac:spMk id="6" creationId="{293A4F41-DA8C-4AEB-AA24-902710E3CC76}"/>
          </ac:spMkLst>
        </pc:spChg>
        <pc:spChg chg="add">
          <ac:chgData name="Yoel Kortick" userId="167978f5-7f40-4909-85d5-d4149554ad4e" providerId="ADAL" clId="{1B48F7DA-AF6A-4E90-A688-210BB7E3CE8F}" dt="2023-12-21T04:29:30.247" v="8524" actId="11529"/>
          <ac:spMkLst>
            <pc:docMk/>
            <pc:sldMk cId="3317938502" sldId="2091"/>
            <ac:spMk id="7" creationId="{F4B0E29F-8A80-5695-3AC4-B5ABFCF34372}"/>
          </ac:spMkLst>
        </pc:spChg>
        <pc:picChg chg="add mod">
          <ac:chgData name="Yoel Kortick" userId="167978f5-7f40-4909-85d5-d4149554ad4e" providerId="ADAL" clId="{1B48F7DA-AF6A-4E90-A688-210BB7E3CE8F}" dt="2023-12-21T04:25:17.350" v="8473" actId="208"/>
          <ac:picMkLst>
            <pc:docMk/>
            <pc:sldMk cId="3317938502" sldId="2091"/>
            <ac:picMk id="5" creationId="{2A67F045-61E2-7758-8B95-980C848E58E9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4:27:06.196" v="8522" actId="208"/>
        <pc:sldMkLst>
          <pc:docMk/>
          <pc:sldMk cId="1624540354" sldId="2092"/>
        </pc:sldMkLst>
        <pc:spChg chg="mod">
          <ac:chgData name="Yoel Kortick" userId="167978f5-7f40-4909-85d5-d4149554ad4e" providerId="ADAL" clId="{1B48F7DA-AF6A-4E90-A688-210BB7E3CE8F}" dt="2023-12-21T04:26:58.060" v="8517" actId="6549"/>
          <ac:spMkLst>
            <pc:docMk/>
            <pc:sldMk cId="1624540354" sldId="2092"/>
            <ac:spMk id="4" creationId="{2490F34D-A7E2-4EA9-8B1A-78371A1F1CD1}"/>
          </ac:spMkLst>
        </pc:spChg>
        <pc:picChg chg="del">
          <ac:chgData name="Yoel Kortick" userId="167978f5-7f40-4909-85d5-d4149554ad4e" providerId="ADAL" clId="{1B48F7DA-AF6A-4E90-A688-210BB7E3CE8F}" dt="2023-12-21T04:27:00.134" v="8518" actId="478"/>
          <ac:picMkLst>
            <pc:docMk/>
            <pc:sldMk cId="1624540354" sldId="2092"/>
            <ac:picMk id="5" creationId="{2A67F045-61E2-7758-8B95-980C848E58E9}"/>
          </ac:picMkLst>
        </pc:picChg>
        <pc:picChg chg="add mod">
          <ac:chgData name="Yoel Kortick" userId="167978f5-7f40-4909-85d5-d4149554ad4e" providerId="ADAL" clId="{1B48F7DA-AF6A-4E90-A688-210BB7E3CE8F}" dt="2023-12-21T04:27:06.196" v="8522" actId="208"/>
          <ac:picMkLst>
            <pc:docMk/>
            <pc:sldMk cId="1624540354" sldId="2092"/>
            <ac:picMk id="7" creationId="{7BA5B949-CB58-379F-176A-7411232F0996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4:30:34.103" v="8540" actId="208"/>
        <pc:sldMkLst>
          <pc:docMk/>
          <pc:sldMk cId="3182911485" sldId="2093"/>
        </pc:sldMkLst>
        <pc:spChg chg="mod">
          <ac:chgData name="Yoel Kortick" userId="167978f5-7f40-4909-85d5-d4149554ad4e" providerId="ADAL" clId="{1B48F7DA-AF6A-4E90-A688-210BB7E3CE8F}" dt="2023-12-21T04:30:20.425" v="8536" actId="1076"/>
          <ac:spMkLst>
            <pc:docMk/>
            <pc:sldMk cId="3182911485" sldId="2093"/>
            <ac:spMk id="6" creationId="{293A4F41-DA8C-4AEB-AA24-902710E3CC76}"/>
          </ac:spMkLst>
        </pc:spChg>
        <pc:spChg chg="add mod">
          <ac:chgData name="Yoel Kortick" userId="167978f5-7f40-4909-85d5-d4149554ad4e" providerId="ADAL" clId="{1B48F7DA-AF6A-4E90-A688-210BB7E3CE8F}" dt="2023-12-21T04:30:18.153" v="8535" actId="571"/>
          <ac:spMkLst>
            <pc:docMk/>
            <pc:sldMk cId="3182911485" sldId="2093"/>
            <ac:spMk id="9" creationId="{0DBD7E58-B655-4383-75BB-EC6C8FAE1DAF}"/>
          </ac:spMkLst>
        </pc:spChg>
        <pc:spChg chg="add mod">
          <ac:chgData name="Yoel Kortick" userId="167978f5-7f40-4909-85d5-d4149554ad4e" providerId="ADAL" clId="{1B48F7DA-AF6A-4E90-A688-210BB7E3CE8F}" dt="2023-12-21T04:30:30.310" v="8539" actId="14100"/>
          <ac:spMkLst>
            <pc:docMk/>
            <pc:sldMk cId="3182911485" sldId="2093"/>
            <ac:spMk id="10" creationId="{6714437A-F419-61D4-C48C-ACF4FD80A392}"/>
          </ac:spMkLst>
        </pc:spChg>
        <pc:picChg chg="del">
          <ac:chgData name="Yoel Kortick" userId="167978f5-7f40-4909-85d5-d4149554ad4e" providerId="ADAL" clId="{1B48F7DA-AF6A-4E90-A688-210BB7E3CE8F}" dt="2023-12-21T04:29:53.025" v="8525" actId="478"/>
          <ac:picMkLst>
            <pc:docMk/>
            <pc:sldMk cId="3182911485" sldId="2093"/>
            <ac:picMk id="5" creationId="{2A67F045-61E2-7758-8B95-980C848E58E9}"/>
          </ac:picMkLst>
        </pc:picChg>
        <pc:picChg chg="add mod ord">
          <ac:chgData name="Yoel Kortick" userId="167978f5-7f40-4909-85d5-d4149554ad4e" providerId="ADAL" clId="{1B48F7DA-AF6A-4E90-A688-210BB7E3CE8F}" dt="2023-12-21T04:30:34.103" v="8540" actId="208"/>
          <ac:picMkLst>
            <pc:docMk/>
            <pc:sldMk cId="3182911485" sldId="2093"/>
            <ac:picMk id="7" creationId="{0540DE18-3E04-9501-6706-9C6DF8D32B33}"/>
          </ac:picMkLst>
        </pc:picChg>
        <pc:picChg chg="add mod">
          <ac:chgData name="Yoel Kortick" userId="167978f5-7f40-4909-85d5-d4149554ad4e" providerId="ADAL" clId="{1B48F7DA-AF6A-4E90-A688-210BB7E3CE8F}" dt="2023-12-21T04:30:18.153" v="8535" actId="571"/>
          <ac:picMkLst>
            <pc:docMk/>
            <pc:sldMk cId="3182911485" sldId="2093"/>
            <ac:picMk id="8" creationId="{E1D3BA00-BC28-DE67-EE0C-0A1B4E51E9A3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4:31:31.861" v="8551" actId="208"/>
        <pc:sldMkLst>
          <pc:docMk/>
          <pc:sldMk cId="575746005" sldId="2094"/>
        </pc:sldMkLst>
        <pc:spChg chg="mod">
          <ac:chgData name="Yoel Kortick" userId="167978f5-7f40-4909-85d5-d4149554ad4e" providerId="ADAL" clId="{1B48F7DA-AF6A-4E90-A688-210BB7E3CE8F}" dt="2023-12-21T04:30:43.497" v="8545" actId="20577"/>
          <ac:spMkLst>
            <pc:docMk/>
            <pc:sldMk cId="575746005" sldId="2094"/>
            <ac:spMk id="4" creationId="{2490F34D-A7E2-4EA9-8B1A-78371A1F1CD1}"/>
          </ac:spMkLst>
        </pc:spChg>
        <pc:picChg chg="add mod">
          <ac:chgData name="Yoel Kortick" userId="167978f5-7f40-4909-85d5-d4149554ad4e" providerId="ADAL" clId="{1B48F7DA-AF6A-4E90-A688-210BB7E3CE8F}" dt="2023-12-21T04:31:31.861" v="8551" actId="208"/>
          <ac:picMkLst>
            <pc:docMk/>
            <pc:sldMk cId="575746005" sldId="2094"/>
            <ac:picMk id="5" creationId="{04D1BAA1-0556-C812-B524-5B78E8896CE6}"/>
          </ac:picMkLst>
        </pc:picChg>
        <pc:picChg chg="del">
          <ac:chgData name="Yoel Kortick" userId="167978f5-7f40-4909-85d5-d4149554ad4e" providerId="ADAL" clId="{1B48F7DA-AF6A-4E90-A688-210BB7E3CE8F}" dt="2023-12-21T04:31:21.613" v="8546" actId="478"/>
          <ac:picMkLst>
            <pc:docMk/>
            <pc:sldMk cId="575746005" sldId="2094"/>
            <ac:picMk id="7" creationId="{7BA5B949-CB58-379F-176A-7411232F0996}"/>
          </ac:picMkLst>
        </pc:picChg>
      </pc:sldChg>
    </pc:docChg>
  </pc:docChgLst>
  <pc:docChgLst>
    <pc:chgData name="Yoel Kortick" userId="167978f5-7f40-4909-85d5-d4149554ad4e" providerId="ADAL" clId="{BA7969D7-89B4-479B-8079-E03B09C5410B}"/>
    <pc:docChg chg="undo custSel addSld delSld modSld">
      <pc:chgData name="Yoel Kortick" userId="167978f5-7f40-4909-85d5-d4149554ad4e" providerId="ADAL" clId="{BA7969D7-89B4-479B-8079-E03B09C5410B}" dt="2023-11-29T06:13:51.812" v="1773" actId="20577"/>
      <pc:docMkLst>
        <pc:docMk/>
      </pc:docMkLst>
      <pc:sldChg chg="modSp mod">
        <pc:chgData name="Yoel Kortick" userId="167978f5-7f40-4909-85d5-d4149554ad4e" providerId="ADAL" clId="{BA7969D7-89B4-479B-8079-E03B09C5410B}" dt="2023-11-27T08:02:21.467" v="4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A7969D7-89B4-479B-8079-E03B09C5410B}" dt="2023-11-27T08:02:21.467" v="4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BA7969D7-89B4-479B-8079-E03B09C5410B}" dt="2023-11-27T08:02:11.349" v="24" actId="14100"/>
        <pc:sldMkLst>
          <pc:docMk/>
          <pc:sldMk cId="1404067891" sldId="1782"/>
        </pc:sldMkLst>
        <pc:spChg chg="mod">
          <ac:chgData name="Yoel Kortick" userId="167978f5-7f40-4909-85d5-d4149554ad4e" providerId="ADAL" clId="{BA7969D7-89B4-479B-8079-E03B09C5410B}" dt="2023-11-27T08:02:11.349" v="24" actId="14100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BA7969D7-89B4-479B-8079-E03B09C5410B}" dt="2023-11-26T08:14:04.526" v="0" actId="47"/>
        <pc:sldMkLst>
          <pc:docMk/>
          <pc:sldMk cId="1773716853" sldId="1788"/>
        </pc:sldMkLst>
      </pc:sldChg>
      <pc:sldChg chg="modSp mod">
        <pc:chgData name="Yoel Kortick" userId="167978f5-7f40-4909-85d5-d4149554ad4e" providerId="ADAL" clId="{BA7969D7-89B4-479B-8079-E03B09C5410B}" dt="2023-11-29T06:13:51.812" v="1773" actId="20577"/>
        <pc:sldMkLst>
          <pc:docMk/>
          <pc:sldMk cId="3753056614" sldId="1791"/>
        </pc:sldMkLst>
        <pc:spChg chg="mod">
          <ac:chgData name="Yoel Kortick" userId="167978f5-7f40-4909-85d5-d4149554ad4e" providerId="ADAL" clId="{BA7969D7-89B4-479B-8079-E03B09C5410B}" dt="2023-11-29T06:13:51.812" v="1773" actId="20577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132155335" sldId="1793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132155335" sldId="1793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2370129783" sldId="191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70129783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BA7969D7-89B4-479B-8079-E03B09C5410B}" dt="2023-11-26T08:15:18.298" v="6" actId="1036"/>
          <ac:spMkLst>
            <pc:docMk/>
            <pc:sldMk cId="2370129783" sldId="1917"/>
            <ac:spMk id="6" creationId="{664210A6-707B-FF6B-42C6-8D2F518B60E7}"/>
          </ac:spMkLst>
        </pc:spChg>
        <pc:spChg chg="mod">
          <ac:chgData name="Yoel Kortick" userId="167978f5-7f40-4909-85d5-d4149554ad4e" providerId="ADAL" clId="{BA7969D7-89B4-479B-8079-E03B09C5410B}" dt="2023-11-26T08:15:18.298" v="6" actId="1036"/>
          <ac:spMkLst>
            <pc:docMk/>
            <pc:sldMk cId="2370129783" sldId="1917"/>
            <ac:spMk id="8" creationId="{A8B7D853-E7D6-815E-9927-305C8DEC9799}"/>
          </ac:spMkLst>
        </pc:spChg>
        <pc:picChg chg="mod">
          <ac:chgData name="Yoel Kortick" userId="167978f5-7f40-4909-85d5-d4149554ad4e" providerId="ADAL" clId="{BA7969D7-89B4-479B-8079-E03B09C5410B}" dt="2023-11-26T08:15:18.298" v="6" actId="1036"/>
          <ac:picMkLst>
            <pc:docMk/>
            <pc:sldMk cId="2370129783" sldId="1917"/>
            <ac:picMk id="5" creationId="{2DE39C68-6CB9-A400-335E-B373D37FC71D}"/>
          </ac:picMkLst>
        </pc:pic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3828660448" sldId="191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828660448" sldId="191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55175924" sldId="1922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55175924" sldId="1922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969600818" sldId="192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969600818" sldId="1926"/>
            <ac:spMk id="5" creationId="{2D1BA1C4-D854-2DEC-E32B-0E247178C2C5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969600818" sldId="192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076534036" sldId="1939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76534036" sldId="1939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659316361" sldId="197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659316361" sldId="1976"/>
            <ac:spMk id="16" creationId="{B2EAFB0F-283B-6DD5-8EF5-A3939B56B78E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146543981" sldId="197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146543981" sldId="1977"/>
            <ac:spMk id="16" creationId="{B2EAFB0F-283B-6DD5-8EF5-A3939B56B78E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2945707853" sldId="199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945707853" sldId="199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381708409" sldId="199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81708409" sldId="199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1356658148" sldId="1999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356658148" sldId="199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654802575" sldId="2000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654802575" sldId="2000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946172633" sldId="200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946172633" sldId="200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251509354" sldId="2002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251509354" sldId="200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30197306" sldId="2003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30197306" sldId="2003"/>
            <ac:spMk id="10" creationId="{19E9D55E-0049-4072-9DC2-48193A586191}"/>
          </ac:spMkLst>
        </pc:spChg>
      </pc:sldChg>
      <pc:sldChg chg="addSp delSp modSp mod">
        <pc:chgData name="Yoel Kortick" userId="167978f5-7f40-4909-85d5-d4149554ad4e" providerId="ADAL" clId="{BA7969D7-89B4-479B-8079-E03B09C5410B}" dt="2023-11-27T10:02:44.726" v="1733" actId="208"/>
        <pc:sldMkLst>
          <pc:docMk/>
          <pc:sldMk cId="841814455" sldId="2004"/>
        </pc:sldMkLst>
        <pc:spChg chg="mod">
          <ac:chgData name="Yoel Kortick" userId="167978f5-7f40-4909-85d5-d4149554ad4e" providerId="ADAL" clId="{BA7969D7-89B4-479B-8079-E03B09C5410B}" dt="2023-11-27T10:02:38.324" v="1730" actId="14100"/>
          <ac:spMkLst>
            <pc:docMk/>
            <pc:sldMk cId="841814455" sldId="2004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10:02:42.987" v="1732" actId="14100"/>
          <ac:spMkLst>
            <pc:docMk/>
            <pc:sldMk cId="841814455" sldId="2004"/>
            <ac:spMk id="6" creationId="{6E7150AE-7A9A-1BFE-FC61-AC564FA3771C}"/>
          </ac:spMkLst>
        </pc:spChg>
        <pc:spChg chg="mod">
          <ac:chgData name="Yoel Kortick" userId="167978f5-7f40-4909-85d5-d4149554ad4e" providerId="ADAL" clId="{BA7969D7-89B4-479B-8079-E03B09C5410B}" dt="2023-11-27T09:45:46.736" v="1341" actId="20577"/>
          <ac:spMkLst>
            <pc:docMk/>
            <pc:sldMk cId="841814455" sldId="2004"/>
            <ac:spMk id="10" creationId="{19E9D55E-0049-4072-9DC2-48193A586191}"/>
          </ac:spMkLst>
        </pc:spChg>
        <pc:picChg chg="del">
          <ac:chgData name="Yoel Kortick" userId="167978f5-7f40-4909-85d5-d4149554ad4e" providerId="ADAL" clId="{BA7969D7-89B4-479B-8079-E03B09C5410B}" dt="2023-11-27T10:02:25.882" v="1724" actId="478"/>
          <ac:picMkLst>
            <pc:docMk/>
            <pc:sldMk cId="841814455" sldId="2004"/>
            <ac:picMk id="4" creationId="{25767502-AEAB-8241-1A29-3E2F354F1C0A}"/>
          </ac:picMkLst>
        </pc:picChg>
        <pc:picChg chg="add mod ord">
          <ac:chgData name="Yoel Kortick" userId="167978f5-7f40-4909-85d5-d4149554ad4e" providerId="ADAL" clId="{BA7969D7-89B4-479B-8079-E03B09C5410B}" dt="2023-11-27T10:02:44.726" v="1733" actId="208"/>
          <ac:picMkLst>
            <pc:docMk/>
            <pc:sldMk cId="841814455" sldId="2004"/>
            <ac:picMk id="7" creationId="{ED3EC977-AD70-74B8-6B29-058F5958EA91}"/>
          </ac:picMkLst>
        </pc:pic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343478844" sldId="200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343478844" sldId="2005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340199546" sldId="200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40199546" sldId="200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3471335470" sldId="200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471335470" sldId="2007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21026720" sldId="2009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21026720" sldId="200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281969264" sldId="201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281969264" sldId="201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135368109" sldId="2012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135368109" sldId="201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3602258422" sldId="2014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602258422" sldId="201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048764639" sldId="201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48764639" sldId="201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3783655907" sldId="201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783655907" sldId="2017"/>
            <ac:spMk id="2" creationId="{4C346591-C024-0538-2A70-2EB22A915797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783655907" sldId="2017"/>
            <ac:spMk id="7" creationId="{5304A87F-34E4-79AF-46B4-54765B5BBB87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995538774" sldId="202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995538774" sldId="202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27259885" sldId="202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27259885" sldId="202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538266131" sldId="203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538266131" sldId="203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740404641" sldId="204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740404641" sldId="2041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BA7969D7-89B4-479B-8079-E03B09C5410B}" dt="2023-11-26T12:02:09.490" v="21" actId="47"/>
        <pc:sldMkLst>
          <pc:docMk/>
          <pc:sldMk cId="3199765203" sldId="2043"/>
        </pc:sldMkLst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092916735" sldId="2044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92916735" sldId="2044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BA7969D7-89B4-479B-8079-E03B09C5410B}" dt="2023-11-27T09:59:34.499" v="1723"/>
        <pc:sldMkLst>
          <pc:docMk/>
          <pc:sldMk cId="2209988054" sldId="204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209988054" sldId="2045"/>
            <ac:spMk id="4" creationId="{2490F34D-A7E2-4EA9-8B1A-78371A1F1CD1}"/>
          </ac:spMkLst>
        </pc:spChg>
        <pc:spChg chg="add del">
          <ac:chgData name="Yoel Kortick" userId="167978f5-7f40-4909-85d5-d4149554ad4e" providerId="ADAL" clId="{BA7969D7-89B4-479B-8079-E03B09C5410B}" dt="2023-11-27T08:03:10.495" v="43" actId="478"/>
          <ac:spMkLst>
            <pc:docMk/>
            <pc:sldMk cId="2209988054" sldId="2045"/>
            <ac:spMk id="5" creationId="{D2A54226-1C21-179D-7E8B-531CCA3C35C9}"/>
          </ac:spMkLst>
        </pc:spChg>
      </pc:sldChg>
      <pc:sldChg chg="modSp add mod">
        <pc:chgData name="Yoel Kortick" userId="167978f5-7f40-4909-85d5-d4149554ad4e" providerId="ADAL" clId="{BA7969D7-89B4-479B-8079-E03B09C5410B}" dt="2023-11-27T08:03:52.687" v="59" actId="20577"/>
        <pc:sldMkLst>
          <pc:docMk/>
          <pc:sldMk cId="18181161" sldId="2046"/>
        </pc:sldMkLst>
        <pc:spChg chg="mod">
          <ac:chgData name="Yoel Kortick" userId="167978f5-7f40-4909-85d5-d4149554ad4e" providerId="ADAL" clId="{BA7969D7-89B4-479B-8079-E03B09C5410B}" dt="2023-11-27T08:03:52.687" v="59" actId="20577"/>
          <ac:spMkLst>
            <pc:docMk/>
            <pc:sldMk cId="18181161" sldId="2046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4074614249" sldId="2047"/>
        </pc:sldMkLst>
        <pc:spChg chg="mod">
          <ac:chgData name="Yoel Kortick" userId="167978f5-7f40-4909-85d5-d4149554ad4e" providerId="ADAL" clId="{BA7969D7-89B4-479B-8079-E03B09C5410B}" dt="2023-11-27T08:04:01.084" v="74" actId="20577"/>
          <ac:spMkLst>
            <pc:docMk/>
            <pc:sldMk cId="4074614249" sldId="2047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74614249" sldId="204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A7969D7-89B4-479B-8079-E03B09C5410B}" dt="2023-11-27T09:56:07.858" v="1570" actId="478"/>
          <ac:spMkLst>
            <pc:docMk/>
            <pc:sldMk cId="4074614249" sldId="2047"/>
            <ac:spMk id="6" creationId="{123FA553-385D-C606-3EF3-594E994D49FA}"/>
          </ac:spMkLst>
        </pc:spChg>
        <pc:picChg chg="add del mod">
          <ac:chgData name="Yoel Kortick" userId="167978f5-7f40-4909-85d5-d4149554ad4e" providerId="ADAL" clId="{BA7969D7-89B4-479B-8079-E03B09C5410B}" dt="2023-11-27T09:27:47.249" v="1035" actId="478"/>
          <ac:picMkLst>
            <pc:docMk/>
            <pc:sldMk cId="4074614249" sldId="2047"/>
            <ac:picMk id="5" creationId="{98F57A4E-293F-3DC3-888A-7BDBF9A3DF5D}"/>
          </ac:picMkLst>
        </pc:picChg>
        <pc:picChg chg="add del mod">
          <ac:chgData name="Yoel Kortick" userId="167978f5-7f40-4909-85d5-d4149554ad4e" providerId="ADAL" clId="{BA7969D7-89B4-479B-8079-E03B09C5410B}" dt="2023-11-27T09:29:37.866" v="1053" actId="478"/>
          <ac:picMkLst>
            <pc:docMk/>
            <pc:sldMk cId="4074614249" sldId="2047"/>
            <ac:picMk id="8" creationId="{36F18469-8D54-2FDE-EF48-8B7EC4F3DA14}"/>
          </ac:picMkLst>
        </pc:picChg>
        <pc:picChg chg="add del mod">
          <ac:chgData name="Yoel Kortick" userId="167978f5-7f40-4909-85d5-d4149554ad4e" providerId="ADAL" clId="{BA7969D7-89B4-479B-8079-E03B09C5410B}" dt="2023-11-27T09:56:09.377" v="1571" actId="478"/>
          <ac:picMkLst>
            <pc:docMk/>
            <pc:sldMk cId="4074614249" sldId="2047"/>
            <ac:picMk id="10" creationId="{52784285-29AC-1CD7-CC2C-FAB1F96A0C4A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4202315657" sldId="204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202315657" sldId="2048"/>
            <ac:spMk id="4" creationId="{2490F34D-A7E2-4EA9-8B1A-78371A1F1CD1}"/>
          </ac:spMkLst>
        </pc:spChg>
        <pc:spChg chg="del">
          <ac:chgData name="Yoel Kortick" userId="167978f5-7f40-4909-85d5-d4149554ad4e" providerId="ADAL" clId="{BA7969D7-89B4-479B-8079-E03B09C5410B}" dt="2023-11-27T08:11:09.682" v="364" actId="478"/>
          <ac:spMkLst>
            <pc:docMk/>
            <pc:sldMk cId="4202315657" sldId="2048"/>
            <ac:spMk id="6" creationId="{123FA553-385D-C606-3EF3-594E994D49FA}"/>
          </ac:spMkLst>
        </pc:spChg>
        <pc:spChg chg="add mod">
          <ac:chgData name="Yoel Kortick" userId="167978f5-7f40-4909-85d5-d4149554ad4e" providerId="ADAL" clId="{BA7969D7-89B4-479B-8079-E03B09C5410B}" dt="2023-11-27T08:13:06.362" v="384" actId="1076"/>
          <ac:spMkLst>
            <pc:docMk/>
            <pc:sldMk cId="4202315657" sldId="2048"/>
            <ac:spMk id="8" creationId="{4CC83FE6-8C0A-DFAB-45A0-D755BB2FD9E5}"/>
          </ac:spMkLst>
        </pc:spChg>
        <pc:spChg chg="add mod">
          <ac:chgData name="Yoel Kortick" userId="167978f5-7f40-4909-85d5-d4149554ad4e" providerId="ADAL" clId="{BA7969D7-89B4-479B-8079-E03B09C5410B}" dt="2023-11-27T09:31:53.993" v="1095" actId="14100"/>
          <ac:spMkLst>
            <pc:docMk/>
            <pc:sldMk cId="4202315657" sldId="2048"/>
            <ac:spMk id="11" creationId="{81A9D36E-DFFF-E23C-A808-EF509E34A753}"/>
          </ac:spMkLst>
        </pc:spChg>
        <pc:picChg chg="del">
          <ac:chgData name="Yoel Kortick" userId="167978f5-7f40-4909-85d5-d4149554ad4e" providerId="ADAL" clId="{BA7969D7-89B4-479B-8079-E03B09C5410B}" dt="2023-11-27T08:11:07.911" v="363" actId="478"/>
          <ac:picMkLst>
            <pc:docMk/>
            <pc:sldMk cId="4202315657" sldId="2048"/>
            <ac:picMk id="5" creationId="{98F57A4E-293F-3DC3-888A-7BDBF9A3DF5D}"/>
          </ac:picMkLst>
        </pc:picChg>
        <pc:picChg chg="add mod">
          <ac:chgData name="Yoel Kortick" userId="167978f5-7f40-4909-85d5-d4149554ad4e" providerId="ADAL" clId="{BA7969D7-89B4-479B-8079-E03B09C5410B}" dt="2023-11-27T08:11:52.356" v="369" actId="1076"/>
          <ac:picMkLst>
            <pc:docMk/>
            <pc:sldMk cId="4202315657" sldId="2048"/>
            <ac:picMk id="7" creationId="{4E3451D4-6F9A-D66B-3FE3-866BF22CE1CB}"/>
          </ac:picMkLst>
        </pc:picChg>
        <pc:picChg chg="add del mod">
          <ac:chgData name="Yoel Kortick" userId="167978f5-7f40-4909-85d5-d4149554ad4e" providerId="ADAL" clId="{BA7969D7-89B4-479B-8079-E03B09C5410B}" dt="2023-11-27T09:31:44.048" v="1090" actId="478"/>
          <ac:picMkLst>
            <pc:docMk/>
            <pc:sldMk cId="4202315657" sldId="2048"/>
            <ac:picMk id="10" creationId="{EC66E0BB-8E06-437A-AF2F-6AABDF0DBAB9}"/>
          </ac:picMkLst>
        </pc:picChg>
        <pc:picChg chg="add mod ord">
          <ac:chgData name="Yoel Kortick" userId="167978f5-7f40-4909-85d5-d4149554ad4e" providerId="ADAL" clId="{BA7969D7-89B4-479B-8079-E03B09C5410B}" dt="2023-11-27T09:31:56.214" v="1096" actId="208"/>
          <ac:picMkLst>
            <pc:docMk/>
            <pc:sldMk cId="4202315657" sldId="2048"/>
            <ac:picMk id="13" creationId="{56ECA5BC-EA45-96A9-1034-717A212D7F3E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10:04:25.209" v="1739" actId="14100"/>
        <pc:sldMkLst>
          <pc:docMk/>
          <pc:sldMk cId="2237949578" sldId="2049"/>
        </pc:sldMkLst>
        <pc:spChg chg="mod">
          <ac:chgData name="Yoel Kortick" userId="167978f5-7f40-4909-85d5-d4149554ad4e" providerId="ADAL" clId="{BA7969D7-89B4-479B-8079-E03B09C5410B}" dt="2023-11-27T10:04:25.209" v="1739" actId="14100"/>
          <ac:spMkLst>
            <pc:docMk/>
            <pc:sldMk cId="2237949578" sldId="2049"/>
            <ac:spMk id="4" creationId="{2490F34D-A7E2-4EA9-8B1A-78371A1F1CD1}"/>
          </ac:spMkLst>
        </pc:spChg>
        <pc:spChg chg="mod">
          <ac:chgData name="Yoel Kortick" userId="167978f5-7f40-4909-85d5-d4149554ad4e" providerId="ADAL" clId="{BA7969D7-89B4-479B-8079-E03B09C5410B}" dt="2023-11-27T08:14:29.156" v="495" actId="14100"/>
          <ac:spMkLst>
            <pc:docMk/>
            <pc:sldMk cId="2237949578" sldId="2049"/>
            <ac:spMk id="8" creationId="{4CC83FE6-8C0A-DFAB-45A0-D755BB2FD9E5}"/>
          </ac:spMkLst>
        </pc:spChg>
        <pc:spChg chg="mod">
          <ac:chgData name="Yoel Kortick" userId="167978f5-7f40-4909-85d5-d4149554ad4e" providerId="ADAL" clId="{BA7969D7-89B4-479B-8079-E03B09C5410B}" dt="2023-11-27T08:17:23.599" v="696" actId="14100"/>
          <ac:spMkLst>
            <pc:docMk/>
            <pc:sldMk cId="2237949578" sldId="2049"/>
            <ac:spMk id="11" creationId="{81A9D36E-DFFF-E23C-A808-EF509E34A753}"/>
          </ac:spMkLst>
        </pc:spChg>
        <pc:spChg chg="add mod">
          <ac:chgData name="Yoel Kortick" userId="167978f5-7f40-4909-85d5-d4149554ad4e" providerId="ADAL" clId="{BA7969D7-89B4-479B-8079-E03B09C5410B}" dt="2023-11-27T09:33:28.652" v="1119" actId="14100"/>
          <ac:spMkLst>
            <pc:docMk/>
            <pc:sldMk cId="2237949578" sldId="2049"/>
            <ac:spMk id="12" creationId="{C06A2533-2CB4-A1BE-E92B-31A4BAC3304A}"/>
          </ac:spMkLst>
        </pc:spChg>
        <pc:spChg chg="add mod">
          <ac:chgData name="Yoel Kortick" userId="167978f5-7f40-4909-85d5-d4149554ad4e" providerId="ADAL" clId="{BA7969D7-89B4-479B-8079-E03B09C5410B}" dt="2023-11-27T09:33:22.099" v="1115" actId="1036"/>
          <ac:spMkLst>
            <pc:docMk/>
            <pc:sldMk cId="2237949578" sldId="2049"/>
            <ac:spMk id="13" creationId="{7BBE1CDE-72CC-8868-173F-489BCB77AD27}"/>
          </ac:spMkLst>
        </pc:spChg>
        <pc:spChg chg="add mod">
          <ac:chgData name="Yoel Kortick" userId="167978f5-7f40-4909-85d5-d4149554ad4e" providerId="ADAL" clId="{BA7969D7-89B4-479B-8079-E03B09C5410B}" dt="2023-11-27T09:33:33.231" v="1125" actId="1035"/>
          <ac:spMkLst>
            <pc:docMk/>
            <pc:sldMk cId="2237949578" sldId="2049"/>
            <ac:spMk id="14" creationId="{843A918E-05F5-C95A-F106-3FBA555498BC}"/>
          </ac:spMkLst>
        </pc:spChg>
        <pc:picChg chg="add mod ord">
          <ac:chgData name="Yoel Kortick" userId="167978f5-7f40-4909-85d5-d4149554ad4e" providerId="ADAL" clId="{BA7969D7-89B4-479B-8079-E03B09C5410B}" dt="2023-11-27T08:16:37.021" v="660" actId="14100"/>
          <ac:picMkLst>
            <pc:docMk/>
            <pc:sldMk cId="2237949578" sldId="2049"/>
            <ac:picMk id="5" creationId="{BF9A11B8-22F6-AE93-1BE5-C0C22714004E}"/>
          </ac:picMkLst>
        </pc:picChg>
        <pc:picChg chg="del">
          <ac:chgData name="Yoel Kortick" userId="167978f5-7f40-4909-85d5-d4149554ad4e" providerId="ADAL" clId="{BA7969D7-89B4-479B-8079-E03B09C5410B}" dt="2023-11-27T08:13:24.377" v="475" actId="478"/>
          <ac:picMkLst>
            <pc:docMk/>
            <pc:sldMk cId="2237949578" sldId="2049"/>
            <ac:picMk id="7" creationId="{4E3451D4-6F9A-D66B-3FE3-866BF22CE1CB}"/>
          </ac:picMkLst>
        </pc:picChg>
        <pc:picChg chg="add del mod">
          <ac:chgData name="Yoel Kortick" userId="167978f5-7f40-4909-85d5-d4149554ad4e" providerId="ADAL" clId="{BA7969D7-89B4-479B-8079-E03B09C5410B}" dt="2023-11-27T09:33:05.650" v="1097" actId="478"/>
          <ac:picMkLst>
            <pc:docMk/>
            <pc:sldMk cId="2237949578" sldId="2049"/>
            <ac:picMk id="9" creationId="{140159C3-82A6-87F0-5728-E0724F9060A3}"/>
          </ac:picMkLst>
        </pc:picChg>
        <pc:picChg chg="del">
          <ac:chgData name="Yoel Kortick" userId="167978f5-7f40-4909-85d5-d4149554ad4e" providerId="ADAL" clId="{BA7969D7-89B4-479B-8079-E03B09C5410B}" dt="2023-11-27T08:13:23.445" v="474" actId="478"/>
          <ac:picMkLst>
            <pc:docMk/>
            <pc:sldMk cId="2237949578" sldId="2049"/>
            <ac:picMk id="10" creationId="{EC66E0BB-8E06-437A-AF2F-6AABDF0DBAB9}"/>
          </ac:picMkLst>
        </pc:picChg>
        <pc:picChg chg="add mod ord">
          <ac:chgData name="Yoel Kortick" userId="167978f5-7f40-4909-85d5-d4149554ad4e" providerId="ADAL" clId="{BA7969D7-89B4-479B-8079-E03B09C5410B}" dt="2023-11-27T09:33:35.954" v="1126" actId="208"/>
          <ac:picMkLst>
            <pc:docMk/>
            <pc:sldMk cId="2237949578" sldId="2049"/>
            <ac:picMk id="16" creationId="{3ABD2985-707E-6E1F-1F5D-6EB5535989F4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34:23.274" v="1133" actId="14100"/>
        <pc:sldMkLst>
          <pc:docMk/>
          <pc:sldMk cId="78790965" sldId="2050"/>
        </pc:sldMkLst>
        <pc:spChg chg="mod">
          <ac:chgData name="Yoel Kortick" userId="167978f5-7f40-4909-85d5-d4149554ad4e" providerId="ADAL" clId="{BA7969D7-89B4-479B-8079-E03B09C5410B}" dt="2023-11-27T08:18:52.991" v="747" actId="20577"/>
          <ac:spMkLst>
            <pc:docMk/>
            <pc:sldMk cId="78790965" sldId="2050"/>
            <ac:spMk id="4" creationId="{2490F34D-A7E2-4EA9-8B1A-78371A1F1CD1}"/>
          </ac:spMkLst>
        </pc:spChg>
        <pc:spChg chg="del">
          <ac:chgData name="Yoel Kortick" userId="167978f5-7f40-4909-85d5-d4149554ad4e" providerId="ADAL" clId="{BA7969D7-89B4-479B-8079-E03B09C5410B}" dt="2023-11-27T08:18:58.867" v="751" actId="478"/>
          <ac:spMkLst>
            <pc:docMk/>
            <pc:sldMk cId="78790965" sldId="2050"/>
            <ac:spMk id="8" creationId="{4CC83FE6-8C0A-DFAB-45A0-D755BB2FD9E5}"/>
          </ac:spMkLst>
        </pc:spChg>
        <pc:spChg chg="mod">
          <ac:chgData name="Yoel Kortick" userId="167978f5-7f40-4909-85d5-d4149554ad4e" providerId="ADAL" clId="{BA7969D7-89B4-479B-8079-E03B09C5410B}" dt="2023-11-27T09:34:23.274" v="1133" actId="14100"/>
          <ac:spMkLst>
            <pc:docMk/>
            <pc:sldMk cId="78790965" sldId="2050"/>
            <ac:spMk id="11" creationId="{81A9D36E-DFFF-E23C-A808-EF509E34A753}"/>
          </ac:spMkLst>
        </pc:spChg>
        <pc:spChg chg="del">
          <ac:chgData name="Yoel Kortick" userId="167978f5-7f40-4909-85d5-d4149554ad4e" providerId="ADAL" clId="{BA7969D7-89B4-479B-8079-E03B09C5410B}" dt="2023-11-27T08:18:55.913" v="748" actId="478"/>
          <ac:spMkLst>
            <pc:docMk/>
            <pc:sldMk cId="78790965" sldId="2050"/>
            <ac:spMk id="12" creationId="{C06A2533-2CB4-A1BE-E92B-31A4BAC3304A}"/>
          </ac:spMkLst>
        </pc:spChg>
        <pc:spChg chg="del">
          <ac:chgData name="Yoel Kortick" userId="167978f5-7f40-4909-85d5-d4149554ad4e" providerId="ADAL" clId="{BA7969D7-89B4-479B-8079-E03B09C5410B}" dt="2023-11-27T08:18:56.853" v="749" actId="478"/>
          <ac:spMkLst>
            <pc:docMk/>
            <pc:sldMk cId="78790965" sldId="2050"/>
            <ac:spMk id="13" creationId="{7BBE1CDE-72CC-8868-173F-489BCB77AD27}"/>
          </ac:spMkLst>
        </pc:spChg>
        <pc:spChg chg="del">
          <ac:chgData name="Yoel Kortick" userId="167978f5-7f40-4909-85d5-d4149554ad4e" providerId="ADAL" clId="{BA7969D7-89B4-479B-8079-E03B09C5410B}" dt="2023-11-27T08:18:57.744" v="750" actId="478"/>
          <ac:spMkLst>
            <pc:docMk/>
            <pc:sldMk cId="78790965" sldId="2050"/>
            <ac:spMk id="14" creationId="{843A918E-05F5-C95A-F106-3FBA555498BC}"/>
          </ac:spMkLst>
        </pc:spChg>
        <pc:picChg chg="del">
          <ac:chgData name="Yoel Kortick" userId="167978f5-7f40-4909-85d5-d4149554ad4e" providerId="ADAL" clId="{BA7969D7-89B4-479B-8079-E03B09C5410B}" dt="2023-11-27T08:18:29.104" v="707" actId="478"/>
          <ac:picMkLst>
            <pc:docMk/>
            <pc:sldMk cId="78790965" sldId="2050"/>
            <ac:picMk id="5" creationId="{BF9A11B8-22F6-AE93-1BE5-C0C22714004E}"/>
          </ac:picMkLst>
        </pc:picChg>
        <pc:picChg chg="add del">
          <ac:chgData name="Yoel Kortick" userId="167978f5-7f40-4909-85d5-d4149554ad4e" providerId="ADAL" clId="{BA7969D7-89B4-479B-8079-E03B09C5410B}" dt="2023-11-27T08:18:39.003" v="726" actId="22"/>
          <ac:picMkLst>
            <pc:docMk/>
            <pc:sldMk cId="78790965" sldId="2050"/>
            <ac:picMk id="6" creationId="{7685E3CC-33BA-221A-C063-08A795C448F1}"/>
          </ac:picMkLst>
        </pc:picChg>
        <pc:picChg chg="del">
          <ac:chgData name="Yoel Kortick" userId="167978f5-7f40-4909-85d5-d4149554ad4e" providerId="ADAL" clId="{BA7969D7-89B4-479B-8079-E03B09C5410B}" dt="2023-11-27T08:18:29.979" v="708" actId="478"/>
          <ac:picMkLst>
            <pc:docMk/>
            <pc:sldMk cId="78790965" sldId="2050"/>
            <ac:picMk id="9" creationId="{140159C3-82A6-87F0-5728-E0724F9060A3}"/>
          </ac:picMkLst>
        </pc:picChg>
        <pc:picChg chg="add del mod ord">
          <ac:chgData name="Yoel Kortick" userId="167978f5-7f40-4909-85d5-d4149554ad4e" providerId="ADAL" clId="{BA7969D7-89B4-479B-8079-E03B09C5410B}" dt="2023-11-27T09:34:09.197" v="1127" actId="478"/>
          <ac:picMkLst>
            <pc:docMk/>
            <pc:sldMk cId="78790965" sldId="2050"/>
            <ac:picMk id="10" creationId="{2F2F8587-2C4A-AFD6-5E48-3E6409E22671}"/>
          </ac:picMkLst>
        </pc:picChg>
        <pc:picChg chg="add mod ord">
          <ac:chgData name="Yoel Kortick" userId="167978f5-7f40-4909-85d5-d4149554ad4e" providerId="ADAL" clId="{BA7969D7-89B4-479B-8079-E03B09C5410B}" dt="2023-11-27T09:34:15.394" v="1131" actId="167"/>
          <ac:picMkLst>
            <pc:docMk/>
            <pc:sldMk cId="78790965" sldId="2050"/>
            <ac:picMk id="16" creationId="{166F9E35-0C58-BB72-F60A-A503FE73266A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40:13.578" v="1203" actId="1037"/>
        <pc:sldMkLst>
          <pc:docMk/>
          <pc:sldMk cId="809612959" sldId="2051"/>
        </pc:sldMkLst>
        <pc:spChg chg="mod">
          <ac:chgData name="Yoel Kortick" userId="167978f5-7f40-4909-85d5-d4149554ad4e" providerId="ADAL" clId="{BA7969D7-89B4-479B-8079-E03B09C5410B}" dt="2023-11-27T08:19:51.001" v="898" actId="6549"/>
          <ac:spMkLst>
            <pc:docMk/>
            <pc:sldMk cId="809612959" sldId="2051"/>
            <ac:spMk id="4" creationId="{2490F34D-A7E2-4EA9-8B1A-78371A1F1CD1}"/>
          </ac:spMkLst>
        </pc:spChg>
        <pc:spChg chg="add mod">
          <ac:chgData name="Yoel Kortick" userId="167978f5-7f40-4909-85d5-d4149554ad4e" providerId="ADAL" clId="{BA7969D7-89B4-479B-8079-E03B09C5410B}" dt="2023-11-27T09:39:07.807" v="1142" actId="1076"/>
          <ac:spMkLst>
            <pc:docMk/>
            <pc:sldMk cId="809612959" sldId="2051"/>
            <ac:spMk id="6" creationId="{356D74C9-837D-AA5C-A07E-383A5DDA3002}"/>
          </ac:spMkLst>
        </pc:spChg>
        <pc:spChg chg="add mod">
          <ac:chgData name="Yoel Kortick" userId="167978f5-7f40-4909-85d5-d4149554ad4e" providerId="ADAL" clId="{BA7969D7-89B4-479B-8079-E03B09C5410B}" dt="2023-11-27T09:39:56.268" v="1197" actId="208"/>
          <ac:spMkLst>
            <pc:docMk/>
            <pc:sldMk cId="809612959" sldId="2051"/>
            <ac:spMk id="9" creationId="{49661F47-8DE4-54E9-784C-97B3422E1578}"/>
          </ac:spMkLst>
        </pc:spChg>
        <pc:spChg chg="mod">
          <ac:chgData name="Yoel Kortick" userId="167978f5-7f40-4909-85d5-d4149554ad4e" providerId="ADAL" clId="{BA7969D7-89B4-479B-8079-E03B09C5410B}" dt="2023-11-27T09:39:14.605" v="1146" actId="1035"/>
          <ac:spMkLst>
            <pc:docMk/>
            <pc:sldMk cId="809612959" sldId="2051"/>
            <ac:spMk id="11" creationId="{81A9D36E-DFFF-E23C-A808-EF509E34A753}"/>
          </ac:spMkLst>
        </pc:spChg>
        <pc:picChg chg="add del mod ord">
          <ac:chgData name="Yoel Kortick" userId="167978f5-7f40-4909-85d5-d4149554ad4e" providerId="ADAL" clId="{BA7969D7-89B4-479B-8079-E03B09C5410B}" dt="2023-11-27T09:38:53.562" v="1134" actId="478"/>
          <ac:picMkLst>
            <pc:docMk/>
            <pc:sldMk cId="809612959" sldId="2051"/>
            <ac:picMk id="5" creationId="{6C33D54E-5227-FE1F-B310-E236EAE4C781}"/>
          </ac:picMkLst>
        </pc:picChg>
        <pc:picChg chg="add mod ord">
          <ac:chgData name="Yoel Kortick" userId="167978f5-7f40-4909-85d5-d4149554ad4e" providerId="ADAL" clId="{BA7969D7-89B4-479B-8079-E03B09C5410B}" dt="2023-11-27T09:39:04.666" v="1141" actId="167"/>
          <ac:picMkLst>
            <pc:docMk/>
            <pc:sldMk cId="809612959" sldId="2051"/>
            <ac:picMk id="8" creationId="{4F04ED72-B032-7293-BFA8-BD1CCAE5CF25}"/>
          </ac:picMkLst>
        </pc:picChg>
        <pc:picChg chg="del">
          <ac:chgData name="Yoel Kortick" userId="167978f5-7f40-4909-85d5-d4149554ad4e" providerId="ADAL" clId="{BA7969D7-89B4-479B-8079-E03B09C5410B}" dt="2023-11-27T08:19:54.007" v="899" actId="478"/>
          <ac:picMkLst>
            <pc:docMk/>
            <pc:sldMk cId="809612959" sldId="2051"/>
            <ac:picMk id="10" creationId="{2F2F8587-2C4A-AFD6-5E48-3E6409E22671}"/>
          </ac:picMkLst>
        </pc:picChg>
        <pc:cxnChg chg="add">
          <ac:chgData name="Yoel Kortick" userId="167978f5-7f40-4909-85d5-d4149554ad4e" providerId="ADAL" clId="{BA7969D7-89B4-479B-8079-E03B09C5410B}" dt="2023-11-27T09:40:02.666" v="1198" actId="11529"/>
          <ac:cxnSpMkLst>
            <pc:docMk/>
            <pc:sldMk cId="809612959" sldId="2051"/>
            <ac:cxnSpMk id="13" creationId="{5AD5B63C-F714-FEAB-39F7-0BF4B091D1C7}"/>
          </ac:cxnSpMkLst>
        </pc:cxnChg>
        <pc:cxnChg chg="add mod">
          <ac:chgData name="Yoel Kortick" userId="167978f5-7f40-4909-85d5-d4149554ad4e" providerId="ADAL" clId="{BA7969D7-89B4-479B-8079-E03B09C5410B}" dt="2023-11-27T09:40:13.578" v="1203" actId="1037"/>
          <ac:cxnSpMkLst>
            <pc:docMk/>
            <pc:sldMk cId="809612959" sldId="2051"/>
            <ac:cxnSpMk id="14" creationId="{9EBD76F0-F239-B569-6D91-AE7351861F43}"/>
          </ac:cxnSpMkLst>
        </pc:cxn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950464599" sldId="2052"/>
        </pc:sldMkLst>
        <pc:spChg chg="mod">
          <ac:chgData name="Yoel Kortick" userId="167978f5-7f40-4909-85d5-d4149554ad4e" providerId="ADAL" clId="{BA7969D7-89B4-479B-8079-E03B09C5410B}" dt="2023-11-27T08:22:10.540" v="995" actId="20577"/>
          <ac:spMkLst>
            <pc:docMk/>
            <pc:sldMk cId="950464599" sldId="2052"/>
            <ac:spMk id="4" creationId="{2490F34D-A7E2-4EA9-8B1A-78371A1F1CD1}"/>
          </ac:spMkLst>
        </pc:spChg>
        <pc:spChg chg="del">
          <ac:chgData name="Yoel Kortick" userId="167978f5-7f40-4909-85d5-d4149554ad4e" providerId="ADAL" clId="{BA7969D7-89B4-479B-8079-E03B09C5410B}" dt="2023-11-27T08:22:28.041" v="1003" actId="478"/>
          <ac:spMkLst>
            <pc:docMk/>
            <pc:sldMk cId="950464599" sldId="2052"/>
            <ac:spMk id="6" creationId="{356D74C9-837D-AA5C-A07E-383A5DDA3002}"/>
          </ac:spMkLst>
        </pc:spChg>
        <pc:spChg chg="mod">
          <ac:chgData name="Yoel Kortick" userId="167978f5-7f40-4909-85d5-d4149554ad4e" providerId="ADAL" clId="{BA7969D7-89B4-479B-8079-E03B09C5410B}" dt="2023-11-27T09:41:12.540" v="1213" actId="1076"/>
          <ac:spMkLst>
            <pc:docMk/>
            <pc:sldMk cId="950464599" sldId="2052"/>
            <ac:spMk id="11" creationId="{81A9D36E-DFFF-E23C-A808-EF509E34A753}"/>
          </ac:spMkLst>
        </pc:spChg>
        <pc:spChg chg="add mod">
          <ac:chgData name="Yoel Kortick" userId="167978f5-7f40-4909-85d5-d4149554ad4e" providerId="ADAL" clId="{BA7969D7-89B4-479B-8079-E03B09C5410B}" dt="2023-11-27T09:41:38.758" v="1218" actId="14100"/>
          <ac:spMkLst>
            <pc:docMk/>
            <pc:sldMk cId="950464599" sldId="2052"/>
            <ac:spMk id="13" creationId="{15CE4ADE-7084-E6D6-1695-CBC44AF600FE}"/>
          </ac:spMkLst>
        </pc:spChg>
        <pc:spChg chg="add mod">
          <ac:chgData name="Yoel Kortick" userId="167978f5-7f40-4909-85d5-d4149554ad4e" providerId="ADAL" clId="{BA7969D7-89B4-479B-8079-E03B09C5410B}" dt="2023-11-27T09:59:34.499" v="1723"/>
          <ac:spMkLst>
            <pc:docMk/>
            <pc:sldMk cId="950464599" sldId="2052"/>
            <ac:spMk id="14" creationId="{C2C74CCE-1CEB-383F-0AE5-F28164CC8AAD}"/>
          </ac:spMkLst>
        </pc:spChg>
        <pc:picChg chg="del">
          <ac:chgData name="Yoel Kortick" userId="167978f5-7f40-4909-85d5-d4149554ad4e" providerId="ADAL" clId="{BA7969D7-89B4-479B-8079-E03B09C5410B}" dt="2023-11-27T08:22:12.562" v="996" actId="478"/>
          <ac:picMkLst>
            <pc:docMk/>
            <pc:sldMk cId="950464599" sldId="2052"/>
            <ac:picMk id="5" creationId="{6C33D54E-5227-FE1F-B310-E236EAE4C781}"/>
          </ac:picMkLst>
        </pc:picChg>
        <pc:picChg chg="add del mod ord">
          <ac:chgData name="Yoel Kortick" userId="167978f5-7f40-4909-85d5-d4149554ad4e" providerId="ADAL" clId="{BA7969D7-89B4-479B-8079-E03B09C5410B}" dt="2023-11-27T09:40:45.434" v="1204" actId="478"/>
          <ac:picMkLst>
            <pc:docMk/>
            <pc:sldMk cId="950464599" sldId="2052"/>
            <ac:picMk id="7" creationId="{39BE7BF2-22F6-A1A9-D195-48005A55417B}"/>
          </ac:picMkLst>
        </pc:picChg>
        <pc:picChg chg="add del">
          <ac:chgData name="Yoel Kortick" userId="167978f5-7f40-4909-85d5-d4149554ad4e" providerId="ADAL" clId="{BA7969D7-89B4-479B-8079-E03B09C5410B}" dt="2023-11-27T09:40:47.454" v="1206" actId="22"/>
          <ac:picMkLst>
            <pc:docMk/>
            <pc:sldMk cId="950464599" sldId="2052"/>
            <ac:picMk id="9" creationId="{15202BA7-8715-43EB-D59D-7B614BF481A3}"/>
          </ac:picMkLst>
        </pc:picChg>
        <pc:picChg chg="add mod ord">
          <ac:chgData name="Yoel Kortick" userId="167978f5-7f40-4909-85d5-d4149554ad4e" providerId="ADAL" clId="{BA7969D7-89B4-479B-8079-E03B09C5410B}" dt="2023-11-27T09:41:17.807" v="1214" actId="208"/>
          <ac:picMkLst>
            <pc:docMk/>
            <pc:sldMk cId="950464599" sldId="2052"/>
            <ac:picMk id="12" creationId="{6F58E0FD-8D88-C2BC-A44D-03DD4E5D15FA}"/>
          </ac:picMkLst>
        </pc:picChg>
        <pc:cxnChg chg="add del mod">
          <ac:chgData name="Yoel Kortick" userId="167978f5-7f40-4909-85d5-d4149554ad4e" providerId="ADAL" clId="{BA7969D7-89B4-479B-8079-E03B09C5410B}" dt="2023-11-27T09:42:01.807" v="1250" actId="14100"/>
          <ac:cxnSpMkLst>
            <pc:docMk/>
            <pc:sldMk cId="950464599" sldId="2052"/>
            <ac:cxnSpMk id="15" creationId="{27FE2469-E045-77A9-D1A8-C7F6926ACA88}"/>
          </ac:cxnSpMkLst>
        </pc:cxnChg>
        <pc:cxnChg chg="add del mod">
          <ac:chgData name="Yoel Kortick" userId="167978f5-7f40-4909-85d5-d4149554ad4e" providerId="ADAL" clId="{BA7969D7-89B4-479B-8079-E03B09C5410B}" dt="2023-11-27T09:41:58.201" v="1248" actId="478"/>
          <ac:cxnSpMkLst>
            <pc:docMk/>
            <pc:sldMk cId="950464599" sldId="2052"/>
            <ac:cxnSpMk id="16" creationId="{C6322014-4611-5BA3-DDC1-EF93452434B7}"/>
          </ac:cxnSpMkLst>
        </pc:cxn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866617019" sldId="2053"/>
        </pc:sldMkLst>
        <pc:spChg chg="mod">
          <ac:chgData name="Yoel Kortick" userId="167978f5-7f40-4909-85d5-d4149554ad4e" providerId="ADAL" clId="{BA7969D7-89B4-479B-8079-E03B09C5410B}" dt="2023-11-27T08:23:02.159" v="1022" actId="20577"/>
          <ac:spMkLst>
            <pc:docMk/>
            <pc:sldMk cId="866617019" sldId="205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A7969D7-89B4-479B-8079-E03B09C5410B}" dt="2023-11-27T09:42:50.446" v="1259" actId="478"/>
          <ac:spMkLst>
            <pc:docMk/>
            <pc:sldMk cId="866617019" sldId="2053"/>
            <ac:spMk id="6" creationId="{4572F5C8-492B-00C5-2814-33DBBA50EAC2}"/>
          </ac:spMkLst>
        </pc:spChg>
        <pc:spChg chg="add mod">
          <ac:chgData name="Yoel Kortick" userId="167978f5-7f40-4909-85d5-d4149554ad4e" providerId="ADAL" clId="{BA7969D7-89B4-479B-8079-E03B09C5410B}" dt="2023-11-27T09:59:34.499" v="1723"/>
          <ac:spMkLst>
            <pc:docMk/>
            <pc:sldMk cId="866617019" sldId="2053"/>
            <ac:spMk id="10" creationId="{7664F386-F500-66B1-8A25-3CB5719AFC9C}"/>
          </ac:spMkLst>
        </pc:spChg>
        <pc:spChg chg="mod">
          <ac:chgData name="Yoel Kortick" userId="167978f5-7f40-4909-85d5-d4149554ad4e" providerId="ADAL" clId="{BA7969D7-89B4-479B-8079-E03B09C5410B}" dt="2023-11-27T09:42:47.139" v="1258" actId="1076"/>
          <ac:spMkLst>
            <pc:docMk/>
            <pc:sldMk cId="866617019" sldId="2053"/>
            <ac:spMk id="11" creationId="{81A9D36E-DFFF-E23C-A808-EF509E34A753}"/>
          </ac:spMkLst>
        </pc:spChg>
        <pc:picChg chg="add del mod ord">
          <ac:chgData name="Yoel Kortick" userId="167978f5-7f40-4909-85d5-d4149554ad4e" providerId="ADAL" clId="{BA7969D7-89B4-479B-8079-E03B09C5410B}" dt="2023-11-27T09:42:32.452" v="1251" actId="478"/>
          <ac:picMkLst>
            <pc:docMk/>
            <pc:sldMk cId="866617019" sldId="2053"/>
            <ac:picMk id="5" creationId="{FE6A294A-F3BD-EB08-0C7B-F6C0D6A14D5A}"/>
          </ac:picMkLst>
        </pc:picChg>
        <pc:picChg chg="del">
          <ac:chgData name="Yoel Kortick" userId="167978f5-7f40-4909-85d5-d4149554ad4e" providerId="ADAL" clId="{BA7969D7-89B4-479B-8079-E03B09C5410B}" dt="2023-11-27T08:23:04.575" v="1023" actId="478"/>
          <ac:picMkLst>
            <pc:docMk/>
            <pc:sldMk cId="866617019" sldId="2053"/>
            <ac:picMk id="7" creationId="{39BE7BF2-22F6-A1A9-D195-48005A55417B}"/>
          </ac:picMkLst>
        </pc:picChg>
        <pc:picChg chg="add mod ord">
          <ac:chgData name="Yoel Kortick" userId="167978f5-7f40-4909-85d5-d4149554ad4e" providerId="ADAL" clId="{BA7969D7-89B4-479B-8079-E03B09C5410B}" dt="2023-11-27T09:43:15.186" v="1263" actId="167"/>
          <ac:picMkLst>
            <pc:docMk/>
            <pc:sldMk cId="866617019" sldId="2053"/>
            <ac:picMk id="9" creationId="{6A3200A6-45AF-0BCF-C850-498E4BB17CFA}"/>
          </ac:picMkLst>
        </pc:picChg>
        <pc:cxnChg chg="add mod">
          <ac:chgData name="Yoel Kortick" userId="167978f5-7f40-4909-85d5-d4149554ad4e" providerId="ADAL" clId="{BA7969D7-89B4-479B-8079-E03B09C5410B}" dt="2023-11-27T09:44:59.739" v="1327" actId="14100"/>
          <ac:cxnSpMkLst>
            <pc:docMk/>
            <pc:sldMk cId="866617019" sldId="2053"/>
            <ac:cxnSpMk id="12" creationId="{C45B8918-A0E6-E361-1502-CA9F5E6429EF}"/>
          </ac:cxnSpMkLst>
        </pc:cxn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3809573223" sldId="2054"/>
        </pc:sldMkLst>
        <pc:spChg chg="mod">
          <ac:chgData name="Yoel Kortick" userId="167978f5-7f40-4909-85d5-d4149554ad4e" providerId="ADAL" clId="{BA7969D7-89B4-479B-8079-E03B09C5410B}" dt="2023-11-27T09:46:30.234" v="1344"/>
          <ac:spMkLst>
            <pc:docMk/>
            <pc:sldMk cId="3809573223" sldId="2054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48:14.140" v="1354" actId="14100"/>
          <ac:spMkLst>
            <pc:docMk/>
            <pc:sldMk cId="3809573223" sldId="2054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809573223" sldId="2054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A7969D7-89B4-479B-8079-E03B09C5410B}" dt="2023-11-27T09:48:02.983" v="1352" actId="208"/>
          <ac:picMkLst>
            <pc:docMk/>
            <pc:sldMk cId="3809573223" sldId="2054"/>
            <ac:picMk id="4" creationId="{4E98DF4F-1FE0-B0E9-3CB4-0EBFC1D953CB}"/>
          </ac:picMkLst>
        </pc:picChg>
        <pc:picChg chg="del">
          <ac:chgData name="Yoel Kortick" userId="167978f5-7f40-4909-85d5-d4149554ad4e" providerId="ADAL" clId="{BA7969D7-89B4-479B-8079-E03B09C5410B}" dt="2023-11-27T09:47:56.623" v="1348" actId="478"/>
          <ac:picMkLst>
            <pc:docMk/>
            <pc:sldMk cId="3809573223" sldId="2054"/>
            <ac:picMk id="7" creationId="{BD2D06A9-E0CA-E007-0CC3-CA0C5E2E966D}"/>
          </ac:picMkLst>
        </pc:picChg>
      </pc:sldChg>
      <pc:sldChg chg="add del">
        <pc:chgData name="Yoel Kortick" userId="167978f5-7f40-4909-85d5-d4149554ad4e" providerId="ADAL" clId="{BA7969D7-89B4-479B-8079-E03B09C5410B}" dt="2023-11-27T09:46:18.584" v="1342" actId="47"/>
        <pc:sldMkLst>
          <pc:docMk/>
          <pc:sldMk cId="3834578857" sldId="2054"/>
        </pc:sldMkLst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938792959" sldId="2055"/>
        </pc:sldMkLst>
        <pc:spChg chg="mod">
          <ac:chgData name="Yoel Kortick" userId="167978f5-7f40-4909-85d5-d4149554ad4e" providerId="ADAL" clId="{BA7969D7-89B4-479B-8079-E03B09C5410B}" dt="2023-11-27T09:46:33.441" v="1345"/>
          <ac:spMkLst>
            <pc:docMk/>
            <pc:sldMk cId="938792959" sldId="2055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49:35.031" v="1359" actId="14100"/>
          <ac:spMkLst>
            <pc:docMk/>
            <pc:sldMk cId="938792959" sldId="2055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938792959" sldId="2055"/>
            <ac:spMk id="10" creationId="{19E9D55E-0049-4072-9DC2-48193A586191}"/>
          </ac:spMkLst>
        </pc:spChg>
        <pc:picChg chg="del">
          <ac:chgData name="Yoel Kortick" userId="167978f5-7f40-4909-85d5-d4149554ad4e" providerId="ADAL" clId="{BA7969D7-89B4-479B-8079-E03B09C5410B}" dt="2023-11-27T09:49:23.504" v="1355" actId="478"/>
          <ac:picMkLst>
            <pc:docMk/>
            <pc:sldMk cId="938792959" sldId="2055"/>
            <ac:picMk id="4" creationId="{5776B4F1-3C4D-1CF6-F52C-B7454B81C6A2}"/>
          </ac:picMkLst>
        </pc:picChg>
        <pc:picChg chg="add mod ord">
          <ac:chgData name="Yoel Kortick" userId="167978f5-7f40-4909-85d5-d4149554ad4e" providerId="ADAL" clId="{BA7969D7-89B4-479B-8079-E03B09C5410B}" dt="2023-11-27T09:49:37.118" v="1360" actId="208"/>
          <ac:picMkLst>
            <pc:docMk/>
            <pc:sldMk cId="938792959" sldId="2055"/>
            <ac:picMk id="6" creationId="{CA1E8F95-93EC-9B24-E2A5-D3E58737EBBE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2398238334" sldId="2056"/>
        </pc:sldMkLst>
        <pc:spChg chg="mod">
          <ac:chgData name="Yoel Kortick" userId="167978f5-7f40-4909-85d5-d4149554ad4e" providerId="ADAL" clId="{BA7969D7-89B4-479B-8079-E03B09C5410B}" dt="2023-11-27T09:46:36.696" v="1346"/>
          <ac:spMkLst>
            <pc:docMk/>
            <pc:sldMk cId="2398238334" sldId="2056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53:51.381" v="1552" actId="14100"/>
          <ac:spMkLst>
            <pc:docMk/>
            <pc:sldMk cId="2398238334" sldId="2056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98238334" sldId="2056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A7969D7-89B4-479B-8079-E03B09C5410B}" dt="2023-11-27T09:53:53.102" v="1553" actId="208"/>
          <ac:picMkLst>
            <pc:docMk/>
            <pc:sldMk cId="2398238334" sldId="2056"/>
            <ac:picMk id="4" creationId="{190EFD64-FBFC-47A8-2DE1-038C9AFB9965}"/>
          </ac:picMkLst>
        </pc:picChg>
        <pc:picChg chg="del">
          <ac:chgData name="Yoel Kortick" userId="167978f5-7f40-4909-85d5-d4149554ad4e" providerId="ADAL" clId="{BA7969D7-89B4-479B-8079-E03B09C5410B}" dt="2023-11-27T09:51:59.761" v="1361" actId="478"/>
          <ac:picMkLst>
            <pc:docMk/>
            <pc:sldMk cId="2398238334" sldId="2056"/>
            <ac:picMk id="6" creationId="{159DA54F-E7AA-C0DB-8A58-2A4338253539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55:50.769" v="1568" actId="208"/>
        <pc:sldMkLst>
          <pc:docMk/>
          <pc:sldMk cId="3024022155" sldId="2057"/>
        </pc:sldMkLst>
        <pc:spChg chg="mod">
          <ac:chgData name="Yoel Kortick" userId="167978f5-7f40-4909-85d5-d4149554ad4e" providerId="ADAL" clId="{BA7969D7-89B4-479B-8079-E03B09C5410B}" dt="2023-11-27T09:46:40.055" v="1347"/>
          <ac:spMkLst>
            <pc:docMk/>
            <pc:sldMk cId="3024022155" sldId="2057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55:48.171" v="1567" actId="1036"/>
          <ac:spMkLst>
            <pc:docMk/>
            <pc:sldMk cId="3024022155" sldId="2057"/>
            <ac:spMk id="5" creationId="{C116341A-F81D-8FDC-DCD9-B8423A27A9FA}"/>
          </ac:spMkLst>
        </pc:spChg>
        <pc:picChg chg="del">
          <ac:chgData name="Yoel Kortick" userId="167978f5-7f40-4909-85d5-d4149554ad4e" providerId="ADAL" clId="{BA7969D7-89B4-479B-8079-E03B09C5410B}" dt="2023-11-27T09:55:10.656" v="1554" actId="478"/>
          <ac:picMkLst>
            <pc:docMk/>
            <pc:sldMk cId="3024022155" sldId="2057"/>
            <ac:picMk id="4" creationId="{66B87EA8-3110-D7F0-E2A7-1A8AE7348A7C}"/>
          </ac:picMkLst>
        </pc:picChg>
        <pc:picChg chg="add del mod">
          <ac:chgData name="Yoel Kortick" userId="167978f5-7f40-4909-85d5-d4149554ad4e" providerId="ADAL" clId="{BA7969D7-89B4-479B-8079-E03B09C5410B}" dt="2023-11-27T09:55:29.477" v="1557" actId="478"/>
          <ac:picMkLst>
            <pc:docMk/>
            <pc:sldMk cId="3024022155" sldId="2057"/>
            <ac:picMk id="6" creationId="{3E87FB4B-316B-ACC4-740E-7A962C765AE6}"/>
          </ac:picMkLst>
        </pc:picChg>
        <pc:picChg chg="add mod ord">
          <ac:chgData name="Yoel Kortick" userId="167978f5-7f40-4909-85d5-d4149554ad4e" providerId="ADAL" clId="{BA7969D7-89B4-479B-8079-E03B09C5410B}" dt="2023-11-27T09:55:50.769" v="1568" actId="208"/>
          <ac:picMkLst>
            <pc:docMk/>
            <pc:sldMk cId="3024022155" sldId="2057"/>
            <ac:picMk id="8" creationId="{FB57F4A3-E7B7-41DC-083B-094819EC8D47}"/>
          </ac:picMkLst>
        </pc:picChg>
      </pc:sldChg>
      <pc:sldChg chg="modSp add">
        <pc:chgData name="Yoel Kortick" userId="167978f5-7f40-4909-85d5-d4149554ad4e" providerId="ADAL" clId="{BA7969D7-89B4-479B-8079-E03B09C5410B}" dt="2023-11-27T09:59:34.499" v="1723"/>
        <pc:sldMkLst>
          <pc:docMk/>
          <pc:sldMk cId="3045617396" sldId="205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045617396" sldId="2058"/>
            <ac:spMk id="6" creationId="{123FA553-385D-C606-3EF3-594E994D49FA}"/>
          </ac:spMkLst>
        </pc:spChg>
      </pc:sldChg>
    </pc:docChg>
  </pc:docChgLst>
  <pc:docChgLst>
    <pc:chgData name="Yoel Kortick" userId="167978f5-7f40-4909-85d5-d4149554ad4e" providerId="ADAL" clId="{5297307D-C230-4FC2-AF44-A45733EFDFF3}"/>
    <pc:docChg chg="undo custSel addSld delSld modSld sldOrd">
      <pc:chgData name="Yoel Kortick" userId="167978f5-7f40-4909-85d5-d4149554ad4e" providerId="ADAL" clId="{5297307D-C230-4FC2-AF44-A45733EFDFF3}" dt="2023-03-06T13:29:10.833" v="3502" actId="11529"/>
      <pc:docMkLst>
        <pc:docMk/>
      </pc:docMkLst>
      <pc:sldChg chg="modSp mod">
        <pc:chgData name="Yoel Kortick" userId="167978f5-7f40-4909-85d5-d4149554ad4e" providerId="ADAL" clId="{5297307D-C230-4FC2-AF44-A45733EFDFF3}" dt="2023-03-06T13:17:48.140" v="3316" actId="27636"/>
        <pc:sldMkLst>
          <pc:docMk/>
          <pc:sldMk cId="3267142644" sldId="1724"/>
        </pc:sldMkLst>
        <pc:spChg chg="mod">
          <ac:chgData name="Yoel Kortick" userId="167978f5-7f40-4909-85d5-d4149554ad4e" providerId="ADAL" clId="{5297307D-C230-4FC2-AF44-A45733EFDFF3}" dt="2023-03-06T13:17:48.140" v="3316" actId="27636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3753056614" sldId="1791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132155335" sldId="1793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132155335" sldId="1793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297307D-C230-4FC2-AF44-A45733EFDFF3}" dt="2023-03-06T13:19:33.709" v="3353" actId="6549"/>
        <pc:sldMkLst>
          <pc:docMk/>
          <pc:sldMk cId="2370129783" sldId="1917"/>
        </pc:sldMkLst>
        <pc:spChg chg="mod">
          <ac:chgData name="Yoel Kortick" userId="167978f5-7f40-4909-85d5-d4149554ad4e" providerId="ADAL" clId="{5297307D-C230-4FC2-AF44-A45733EFDFF3}" dt="2023-03-06T13:19:33.709" v="3353" actId="6549"/>
          <ac:spMkLst>
            <pc:docMk/>
            <pc:sldMk cId="2370129783" sldId="1917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297307D-C230-4FC2-AF44-A45733EFDFF3}" dt="2023-03-06T13:20:11.354" v="3359" actId="14100"/>
        <pc:sldMkLst>
          <pc:docMk/>
          <pc:sldMk cId="3828660448" sldId="1918"/>
        </pc:sldMkLst>
        <pc:spChg chg="add mod">
          <ac:chgData name="Yoel Kortick" userId="167978f5-7f40-4909-85d5-d4149554ad4e" providerId="ADAL" clId="{5297307D-C230-4FC2-AF44-A45733EFDFF3}" dt="2023-03-06T13:20:11.354" v="3359" actId="14100"/>
          <ac:spMkLst>
            <pc:docMk/>
            <pc:sldMk cId="3828660448" sldId="1918"/>
            <ac:spMk id="2" creationId="{3601361C-68CD-4D9A-C5A7-4A9DFAE41C5B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3828660448" sldId="1918"/>
            <ac:spMk id="4" creationId="{2490F34D-A7E2-4EA9-8B1A-78371A1F1CD1}"/>
          </ac:spMkLst>
        </pc:spChg>
        <pc:spChg chg="mod">
          <ac:chgData name="Yoel Kortick" userId="167978f5-7f40-4909-85d5-d4149554ad4e" providerId="ADAL" clId="{5297307D-C230-4FC2-AF44-A45733EFDFF3}" dt="2023-03-06T13:20:05.009" v="3357" actId="14100"/>
          <ac:spMkLst>
            <pc:docMk/>
            <pc:sldMk cId="3828660448" sldId="1918"/>
            <ac:spMk id="6" creationId="{6CCB612F-529F-CB16-96C2-2EDE1F6A0A89}"/>
          </ac:spMkLst>
        </pc:spChg>
        <pc:spChg chg="del">
          <ac:chgData name="Yoel Kortick" userId="167978f5-7f40-4909-85d5-d4149554ad4e" providerId="ADAL" clId="{5297307D-C230-4FC2-AF44-A45733EFDFF3}" dt="2023-03-05T10:08:40.478" v="22" actId="478"/>
          <ac:spMkLst>
            <pc:docMk/>
            <pc:sldMk cId="3828660448" sldId="1918"/>
            <ac:spMk id="7" creationId="{B82A8ABB-C6E6-65B7-855A-E84438E22720}"/>
          </ac:spMkLst>
        </pc:spChg>
        <pc:picChg chg="del">
          <ac:chgData name="Yoel Kortick" userId="167978f5-7f40-4909-85d5-d4149554ad4e" providerId="ADAL" clId="{5297307D-C230-4FC2-AF44-A45733EFDFF3}" dt="2023-03-05T10:08:24.822" v="16" actId="478"/>
          <ac:picMkLst>
            <pc:docMk/>
            <pc:sldMk cId="3828660448" sldId="1918"/>
            <ac:picMk id="5" creationId="{4DB65D68-8922-7D35-9F8E-F1413AC15B13}"/>
          </ac:picMkLst>
        </pc:picChg>
        <pc:picChg chg="add mod ord">
          <ac:chgData name="Yoel Kortick" userId="167978f5-7f40-4909-85d5-d4149554ad4e" providerId="ADAL" clId="{5297307D-C230-4FC2-AF44-A45733EFDFF3}" dt="2023-03-05T10:08:38.819" v="21" actId="208"/>
          <ac:picMkLst>
            <pc:docMk/>
            <pc:sldMk cId="3828660448" sldId="1918"/>
            <ac:picMk id="8" creationId="{11496758-04A6-5C09-DACF-5062ED63D1C4}"/>
          </ac:picMkLst>
        </pc:picChg>
      </pc:sldChg>
      <pc:sldChg chg="modSp">
        <pc:chgData name="Yoel Kortick" userId="167978f5-7f40-4909-85d5-d4149554ad4e" providerId="ADAL" clId="{5297307D-C230-4FC2-AF44-A45733EFDFF3}" dt="2023-03-06T13:24:47.764" v="3464"/>
        <pc:sldMkLst>
          <pc:docMk/>
          <pc:sldMk cId="155175924" sldId="1922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155175924" sldId="1922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155175924" sldId="1922"/>
            <ac:spMk id="10" creationId="{19E9D55E-0049-4072-9DC2-48193A586191}"/>
          </ac:spMkLst>
        </pc:spChg>
      </pc:sldChg>
      <pc:sldChg chg="addSp delSp modSp mod">
        <pc:chgData name="Yoel Kortick" userId="167978f5-7f40-4909-85d5-d4149554ad4e" providerId="ADAL" clId="{5297307D-C230-4FC2-AF44-A45733EFDFF3}" dt="2023-03-05T17:06:33.571" v="369"/>
        <pc:sldMkLst>
          <pc:docMk/>
          <pc:sldMk cId="3426772566" sldId="1923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3426772566" sldId="1923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5T11:13:45.155" v="115" actId="14100"/>
          <ac:spMkLst>
            <pc:docMk/>
            <pc:sldMk cId="3426772566" sldId="1923"/>
            <ac:spMk id="8" creationId="{31ED7030-A262-A0D4-5E23-08A96F68FEC0}"/>
          </ac:spMkLst>
        </pc:spChg>
        <pc:picChg chg="add del">
          <ac:chgData name="Yoel Kortick" userId="167978f5-7f40-4909-85d5-d4149554ad4e" providerId="ADAL" clId="{5297307D-C230-4FC2-AF44-A45733EFDFF3}" dt="2023-03-05T11:12:38.540" v="91" actId="22"/>
          <ac:picMkLst>
            <pc:docMk/>
            <pc:sldMk cId="3426772566" sldId="1923"/>
            <ac:picMk id="4" creationId="{87962A2C-1C8D-16D2-9EA3-E9108A6E882D}"/>
          </ac:picMkLst>
        </pc:picChg>
        <pc:picChg chg="del">
          <ac:chgData name="Yoel Kortick" userId="167978f5-7f40-4909-85d5-d4149554ad4e" providerId="ADAL" clId="{5297307D-C230-4FC2-AF44-A45733EFDFF3}" dt="2023-03-05T11:13:19.010" v="92" actId="478"/>
          <ac:picMkLst>
            <pc:docMk/>
            <pc:sldMk cId="3426772566" sldId="1923"/>
            <ac:picMk id="6" creationId="{B5A00F65-2B4C-F3E8-BF73-C7BA933C093F}"/>
          </ac:picMkLst>
        </pc:picChg>
        <pc:picChg chg="add mod ord">
          <ac:chgData name="Yoel Kortick" userId="167978f5-7f40-4909-85d5-d4149554ad4e" providerId="ADAL" clId="{5297307D-C230-4FC2-AF44-A45733EFDFF3}" dt="2023-03-05T11:14:05.775" v="117" actId="208"/>
          <ac:picMkLst>
            <pc:docMk/>
            <pc:sldMk cId="3426772566" sldId="1923"/>
            <ac:picMk id="9" creationId="{40245F19-18F2-B00F-F835-C71CFE9A2AD4}"/>
          </ac:picMkLst>
        </pc:pic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1969600818" sldId="1926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1969600818" sldId="192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969600818" sldId="1926"/>
            <ac:spMk id="5" creationId="{2D1BA1C4-D854-2DEC-E32B-0E247178C2C5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969600818" sldId="192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5T17:06:33.571" v="369"/>
        <pc:sldMkLst>
          <pc:docMk/>
          <pc:sldMk cId="947444753" sldId="1936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947444753" sldId="1936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076534036" sldId="1939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4076534036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076534036" sldId="1939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5T17:06:33.571" v="369"/>
        <pc:sldMkLst>
          <pc:docMk/>
          <pc:sldMk cId="3459588836" sldId="1975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3459588836" sldId="1975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659316361" sldId="1976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659316361" sldId="197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659316361" sldId="1976"/>
            <ac:spMk id="16" creationId="{B2EAFB0F-283B-6DD5-8EF5-A3939B56B78E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146543981" sldId="1977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4146543981" sldId="1977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146543981" sldId="1977"/>
            <ac:spMk id="16" creationId="{B2EAFB0F-283B-6DD5-8EF5-A3939B56B78E}"/>
          </ac:spMkLst>
        </pc:spChg>
      </pc:sldChg>
      <pc:sldChg chg="modSp">
        <pc:chgData name="Yoel Kortick" userId="167978f5-7f40-4909-85d5-d4149554ad4e" providerId="ADAL" clId="{5297307D-C230-4FC2-AF44-A45733EFDFF3}" dt="2023-03-05T17:07:16.531" v="370"/>
        <pc:sldMkLst>
          <pc:docMk/>
          <pc:sldMk cId="529348470" sldId="1995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529348470" sldId="199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2945707853" sldId="1996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2945707853" sldId="199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945707853" sldId="1996"/>
            <ac:spMk id="10" creationId="{19E9D55E-0049-4072-9DC2-48193A586191}"/>
          </ac:spMkLst>
        </pc:spChg>
      </pc:sldChg>
      <pc:sldChg chg="modSp mod">
        <pc:chgData name="Yoel Kortick" userId="167978f5-7f40-4909-85d5-d4149554ad4e" providerId="ADAL" clId="{5297307D-C230-4FC2-AF44-A45733EFDFF3}" dt="2023-03-05T10:03:46.265" v="15" actId="113"/>
        <pc:sldMkLst>
          <pc:docMk/>
          <pc:sldMk cId="1269053929" sldId="1997"/>
        </pc:sldMkLst>
        <pc:spChg chg="mod">
          <ac:chgData name="Yoel Kortick" userId="167978f5-7f40-4909-85d5-d4149554ad4e" providerId="ADAL" clId="{5297307D-C230-4FC2-AF44-A45733EFDFF3}" dt="2023-03-05T10:03:46.265" v="15" actId="113"/>
          <ac:spMkLst>
            <pc:docMk/>
            <pc:sldMk cId="1269053929" sldId="199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2381708409" sldId="1998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381708409" sldId="199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297307D-C230-4FC2-AF44-A45733EFDFF3}" dt="2023-03-06T13:20:21.708" v="3361"/>
        <pc:sldMkLst>
          <pc:docMk/>
          <pc:sldMk cId="1356658148" sldId="1999"/>
        </pc:sldMkLst>
        <pc:spChg chg="add mod">
          <ac:chgData name="Yoel Kortick" userId="167978f5-7f40-4909-85d5-d4149554ad4e" providerId="ADAL" clId="{5297307D-C230-4FC2-AF44-A45733EFDFF3}" dt="2023-03-06T13:20:21.708" v="3361"/>
          <ac:spMkLst>
            <pc:docMk/>
            <pc:sldMk cId="1356658148" sldId="1999"/>
            <ac:spMk id="2" creationId="{3D4AF8BD-1442-4618-6610-06F5B8E44175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356658148" sldId="1999"/>
            <ac:spMk id="4" creationId="{2490F34D-A7E2-4EA9-8B1A-78371A1F1CD1}"/>
          </ac:spMkLst>
        </pc:spChg>
        <pc:spChg chg="del mod">
          <ac:chgData name="Yoel Kortick" userId="167978f5-7f40-4909-85d5-d4149554ad4e" providerId="ADAL" clId="{5297307D-C230-4FC2-AF44-A45733EFDFF3}" dt="2023-03-06T13:20:20.460" v="3360" actId="478"/>
          <ac:spMkLst>
            <pc:docMk/>
            <pc:sldMk cId="1356658148" sldId="1999"/>
            <ac:spMk id="6" creationId="{6CCB612F-529F-CB16-96C2-2EDE1F6A0A89}"/>
          </ac:spMkLst>
        </pc:spChg>
        <pc:spChg chg="add mod">
          <ac:chgData name="Yoel Kortick" userId="167978f5-7f40-4909-85d5-d4149554ad4e" providerId="ADAL" clId="{5297307D-C230-4FC2-AF44-A45733EFDFF3}" dt="2023-03-06T13:20:21.708" v="3361"/>
          <ac:spMkLst>
            <pc:docMk/>
            <pc:sldMk cId="1356658148" sldId="1999"/>
            <ac:spMk id="7" creationId="{3593285D-90C0-0E29-FD44-164100EDE382}"/>
          </ac:spMkLst>
        </pc:spChg>
        <pc:spChg chg="del">
          <ac:chgData name="Yoel Kortick" userId="167978f5-7f40-4909-85d5-d4149554ad4e" providerId="ADAL" clId="{5297307D-C230-4FC2-AF44-A45733EFDFF3}" dt="2023-03-05T10:11:42.669" v="42" actId="478"/>
          <ac:spMkLst>
            <pc:docMk/>
            <pc:sldMk cId="1356658148" sldId="1999"/>
            <ac:spMk id="7" creationId="{B82A8ABB-C6E6-65B7-855A-E84438E22720}"/>
          </ac:spMkLst>
        </pc:spChg>
        <pc:picChg chg="add mod ord">
          <ac:chgData name="Yoel Kortick" userId="167978f5-7f40-4909-85d5-d4149554ad4e" providerId="ADAL" clId="{5297307D-C230-4FC2-AF44-A45733EFDFF3}" dt="2023-03-05T10:11:49.528" v="44" actId="208"/>
          <ac:picMkLst>
            <pc:docMk/>
            <pc:sldMk cId="1356658148" sldId="1999"/>
            <ac:picMk id="5" creationId="{C02243CE-5E03-9BF9-BC5C-F7CC47FA9D25}"/>
          </ac:picMkLst>
        </pc:picChg>
        <pc:picChg chg="del">
          <ac:chgData name="Yoel Kortick" userId="167978f5-7f40-4909-85d5-d4149554ad4e" providerId="ADAL" clId="{5297307D-C230-4FC2-AF44-A45733EFDFF3}" dt="2023-03-05T10:11:27.821" v="37" actId="478"/>
          <ac:picMkLst>
            <pc:docMk/>
            <pc:sldMk cId="1356658148" sldId="1999"/>
            <ac:picMk id="8" creationId="{8734322E-2652-DF87-EE9B-00E3D85C08DA}"/>
          </ac:picMkLst>
        </pc:picChg>
      </pc:sldChg>
      <pc:sldChg chg="addSp delSp modSp mod">
        <pc:chgData name="Yoel Kortick" userId="167978f5-7f40-4909-85d5-d4149554ad4e" providerId="ADAL" clId="{5297307D-C230-4FC2-AF44-A45733EFDFF3}" dt="2023-03-06T13:20:45.709" v="3409" actId="1036"/>
        <pc:sldMkLst>
          <pc:docMk/>
          <pc:sldMk cId="654802575" sldId="2000"/>
        </pc:sldMkLst>
        <pc:spChg chg="add mod">
          <ac:chgData name="Yoel Kortick" userId="167978f5-7f40-4909-85d5-d4149554ad4e" providerId="ADAL" clId="{5297307D-C230-4FC2-AF44-A45733EFDFF3}" dt="2023-03-06T13:20:39.243" v="3377" actId="1038"/>
          <ac:spMkLst>
            <pc:docMk/>
            <pc:sldMk cId="654802575" sldId="2000"/>
            <ac:spMk id="2" creationId="{D985FEF9-AC7A-84AE-09BB-554B4005F4D4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654802575" sldId="2000"/>
            <ac:spMk id="4" creationId="{2490F34D-A7E2-4EA9-8B1A-78371A1F1CD1}"/>
          </ac:spMkLst>
        </pc:spChg>
        <pc:spChg chg="add mod">
          <ac:chgData name="Yoel Kortick" userId="167978f5-7f40-4909-85d5-d4149554ad4e" providerId="ADAL" clId="{5297307D-C230-4FC2-AF44-A45733EFDFF3}" dt="2023-03-06T13:20:39.243" v="3377" actId="1038"/>
          <ac:spMkLst>
            <pc:docMk/>
            <pc:sldMk cId="654802575" sldId="2000"/>
            <ac:spMk id="5" creationId="{A67088F6-3E8E-8676-734B-83F05BFD5B2C}"/>
          </ac:spMkLst>
        </pc:spChg>
        <pc:spChg chg="del mod">
          <ac:chgData name="Yoel Kortick" userId="167978f5-7f40-4909-85d5-d4149554ad4e" providerId="ADAL" clId="{5297307D-C230-4FC2-AF44-A45733EFDFF3}" dt="2023-03-06T13:20:34.132" v="3363" actId="478"/>
          <ac:spMkLst>
            <pc:docMk/>
            <pc:sldMk cId="654802575" sldId="2000"/>
            <ac:spMk id="6" creationId="{6CCB612F-529F-CB16-96C2-2EDE1F6A0A89}"/>
          </ac:spMkLst>
        </pc:spChg>
        <pc:spChg chg="add mod">
          <ac:chgData name="Yoel Kortick" userId="167978f5-7f40-4909-85d5-d4149554ad4e" providerId="ADAL" clId="{5297307D-C230-4FC2-AF44-A45733EFDFF3}" dt="2023-03-06T13:20:45.709" v="3409" actId="1036"/>
          <ac:spMkLst>
            <pc:docMk/>
            <pc:sldMk cId="654802575" sldId="2000"/>
            <ac:spMk id="7" creationId="{9907FF53-D826-711E-9A58-320FC48E15F5}"/>
          </ac:spMkLst>
        </pc:spChg>
        <pc:spChg chg="del">
          <ac:chgData name="Yoel Kortick" userId="167978f5-7f40-4909-85d5-d4149554ad4e" providerId="ADAL" clId="{5297307D-C230-4FC2-AF44-A45733EFDFF3}" dt="2023-03-05T10:14:51.397" v="56" actId="478"/>
          <ac:spMkLst>
            <pc:docMk/>
            <pc:sldMk cId="654802575" sldId="2000"/>
            <ac:spMk id="7" creationId="{B82A8ABB-C6E6-65B7-855A-E84438E22720}"/>
          </ac:spMkLst>
        </pc:spChg>
        <pc:spChg chg="add mod">
          <ac:chgData name="Yoel Kortick" userId="167978f5-7f40-4909-85d5-d4149554ad4e" providerId="ADAL" clId="{5297307D-C230-4FC2-AF44-A45733EFDFF3}" dt="2023-03-06T13:20:45.709" v="3409" actId="1036"/>
          <ac:spMkLst>
            <pc:docMk/>
            <pc:sldMk cId="654802575" sldId="2000"/>
            <ac:spMk id="9" creationId="{8EAF7E23-9E90-B79D-8870-AE7393715496}"/>
          </ac:spMkLst>
        </pc:spChg>
        <pc:spChg chg="del">
          <ac:chgData name="Yoel Kortick" userId="167978f5-7f40-4909-85d5-d4149554ad4e" providerId="ADAL" clId="{5297307D-C230-4FC2-AF44-A45733EFDFF3}" dt="2023-03-05T10:15:12.696" v="77" actId="478"/>
          <ac:spMkLst>
            <pc:docMk/>
            <pc:sldMk cId="654802575" sldId="2000"/>
            <ac:spMk id="9" creationId="{C7E7B312-1507-160A-9565-0D8D44A26723}"/>
          </ac:spMkLst>
        </pc:spChg>
        <pc:spChg chg="del">
          <ac:chgData name="Yoel Kortick" userId="167978f5-7f40-4909-85d5-d4149554ad4e" providerId="ADAL" clId="{5297307D-C230-4FC2-AF44-A45733EFDFF3}" dt="2023-03-05T10:14:46.520" v="53" actId="478"/>
          <ac:spMkLst>
            <pc:docMk/>
            <pc:sldMk cId="654802575" sldId="2000"/>
            <ac:spMk id="10" creationId="{2786DC50-B70A-0CBF-E981-03CB6CF4462C}"/>
          </ac:spMkLst>
        </pc:spChg>
        <pc:spChg chg="add del mod">
          <ac:chgData name="Yoel Kortick" userId="167978f5-7f40-4909-85d5-d4149554ad4e" providerId="ADAL" clId="{5297307D-C230-4FC2-AF44-A45733EFDFF3}" dt="2023-03-06T13:20:32.893" v="3362" actId="478"/>
          <ac:spMkLst>
            <pc:docMk/>
            <pc:sldMk cId="654802575" sldId="2000"/>
            <ac:spMk id="11" creationId="{0D4097F2-1EBA-F612-F5AA-669333724674}"/>
          </ac:spMkLst>
        </pc:spChg>
        <pc:picChg chg="del">
          <ac:chgData name="Yoel Kortick" userId="167978f5-7f40-4909-85d5-d4149554ad4e" providerId="ADAL" clId="{5297307D-C230-4FC2-AF44-A45733EFDFF3}" dt="2023-03-05T10:14:41.471" v="45" actId="478"/>
          <ac:picMkLst>
            <pc:docMk/>
            <pc:sldMk cId="654802575" sldId="2000"/>
            <ac:picMk id="5" creationId="{1C7CC8BB-98E6-3AEB-74D5-0104DC3F0F43}"/>
          </ac:picMkLst>
        </pc:picChg>
        <pc:picChg chg="add mod ord">
          <ac:chgData name="Yoel Kortick" userId="167978f5-7f40-4909-85d5-d4149554ad4e" providerId="ADAL" clId="{5297307D-C230-4FC2-AF44-A45733EFDFF3}" dt="2023-03-05T10:14:49.558" v="55" actId="208"/>
          <ac:picMkLst>
            <pc:docMk/>
            <pc:sldMk cId="654802575" sldId="2000"/>
            <ac:picMk id="8" creationId="{AAF95F66-9ABB-42CC-7EAE-C1E51B2F28DD}"/>
          </ac:picMkLst>
        </pc:picChg>
      </pc:sldChg>
      <pc:sldChg chg="addSp delSp modSp mod">
        <pc:chgData name="Yoel Kortick" userId="167978f5-7f40-4909-85d5-d4149554ad4e" providerId="ADAL" clId="{5297307D-C230-4FC2-AF44-A45733EFDFF3}" dt="2023-03-06T13:20:56.929" v="3410" actId="113"/>
        <pc:sldMkLst>
          <pc:docMk/>
          <pc:sldMk cId="946172633" sldId="2001"/>
        </pc:sldMkLst>
        <pc:spChg chg="mod">
          <ac:chgData name="Yoel Kortick" userId="167978f5-7f40-4909-85d5-d4149554ad4e" providerId="ADAL" clId="{5297307D-C230-4FC2-AF44-A45733EFDFF3}" dt="2023-03-06T13:20:56.929" v="3410" actId="113"/>
          <ac:spMkLst>
            <pc:docMk/>
            <pc:sldMk cId="946172633" sldId="2001"/>
            <ac:spMk id="4" creationId="{2490F34D-A7E2-4EA9-8B1A-78371A1F1CD1}"/>
          </ac:spMkLst>
        </pc:spChg>
        <pc:picChg chg="add mod">
          <ac:chgData name="Yoel Kortick" userId="167978f5-7f40-4909-85d5-d4149554ad4e" providerId="ADAL" clId="{5297307D-C230-4FC2-AF44-A45733EFDFF3}" dt="2023-03-05T10:20:14.245" v="87" actId="208"/>
          <ac:picMkLst>
            <pc:docMk/>
            <pc:sldMk cId="946172633" sldId="2001"/>
            <ac:picMk id="5" creationId="{260915F2-B6AD-6306-AF34-86A2F747E696}"/>
          </ac:picMkLst>
        </pc:picChg>
        <pc:picChg chg="del">
          <ac:chgData name="Yoel Kortick" userId="167978f5-7f40-4909-85d5-d4149554ad4e" providerId="ADAL" clId="{5297307D-C230-4FC2-AF44-A45733EFDFF3}" dt="2023-03-05T10:20:09.396" v="83" actId="478"/>
          <ac:picMkLst>
            <pc:docMk/>
            <pc:sldMk cId="946172633" sldId="2001"/>
            <ac:picMk id="12" creationId="{D9861164-6D9A-70A4-278F-9498C9819AEB}"/>
          </ac:picMkLst>
        </pc:picChg>
      </pc:sldChg>
      <pc:sldChg chg="modSp mod">
        <pc:chgData name="Yoel Kortick" userId="167978f5-7f40-4909-85d5-d4149554ad4e" providerId="ADAL" clId="{5297307D-C230-4FC2-AF44-A45733EFDFF3}" dt="2023-03-06T13:18:58.061" v="3317"/>
        <pc:sldMkLst>
          <pc:docMk/>
          <pc:sldMk cId="2251509354" sldId="2002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251509354" sldId="2002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297307D-C230-4FC2-AF44-A45733EFDFF3}" dt="2023-03-06T13:22:14.766" v="3411"/>
        <pc:sldMkLst>
          <pc:docMk/>
          <pc:sldMk cId="130197306" sldId="2003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130197306" sldId="2003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2:14.766" v="3411"/>
          <ac:spMkLst>
            <pc:docMk/>
            <pc:sldMk cId="130197306" sldId="2003"/>
            <ac:spMk id="10" creationId="{19E9D55E-0049-4072-9DC2-48193A586191}"/>
          </ac:spMkLst>
        </pc:spChg>
        <pc:graphicFrameChg chg="add del mod modGraphic">
          <ac:chgData name="Yoel Kortick" userId="167978f5-7f40-4909-85d5-d4149554ad4e" providerId="ADAL" clId="{5297307D-C230-4FC2-AF44-A45733EFDFF3}" dt="2023-03-05T16:42:25.104" v="142" actId="27309"/>
          <ac:graphicFrameMkLst>
            <pc:docMk/>
            <pc:sldMk cId="130197306" sldId="2003"/>
            <ac:graphicFrameMk id="4" creationId="{B456D096-4A56-3284-2B22-BE1B0346827B}"/>
          </ac:graphicFrameMkLst>
        </pc:graphicFrameChg>
      </pc:sldChg>
      <pc:sldChg chg="modSp">
        <pc:chgData name="Yoel Kortick" userId="167978f5-7f40-4909-85d5-d4149554ad4e" providerId="ADAL" clId="{5297307D-C230-4FC2-AF44-A45733EFDFF3}" dt="2023-03-05T17:07:16.531" v="370"/>
        <pc:sldMkLst>
          <pc:docMk/>
          <pc:sldMk cId="841814455" sldId="2004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841814455" sldId="200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1343478844" sldId="2005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1343478844" sldId="2005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343478844" sldId="2005"/>
            <ac:spMk id="10" creationId="{19E9D55E-0049-4072-9DC2-48193A586191}"/>
          </ac:spMkLst>
        </pc:spChg>
      </pc:sldChg>
      <pc:sldChg chg="modSp mod">
        <pc:chgData name="Yoel Kortick" userId="167978f5-7f40-4909-85d5-d4149554ad4e" providerId="ADAL" clId="{5297307D-C230-4FC2-AF44-A45733EFDFF3}" dt="2023-03-06T13:18:58.061" v="3317"/>
        <pc:sldMkLst>
          <pc:docMk/>
          <pc:sldMk cId="2340199546" sldId="2006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2340199546" sldId="200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340199546" sldId="200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3471335470" sldId="2007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3471335470" sldId="2007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3471335470" sldId="2007"/>
            <ac:spMk id="10" creationId="{19E9D55E-0049-4072-9DC2-48193A586191}"/>
          </ac:spMkLst>
        </pc:spChg>
      </pc:sldChg>
      <pc:sldChg chg="modSp mod">
        <pc:chgData name="Yoel Kortick" userId="167978f5-7f40-4909-85d5-d4149554ad4e" providerId="ADAL" clId="{5297307D-C230-4FC2-AF44-A45733EFDFF3}" dt="2023-03-05T17:07:16.531" v="370"/>
        <pc:sldMkLst>
          <pc:docMk/>
          <pc:sldMk cId="4253246006" sldId="2008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4253246006" sldId="2008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5T16:42:41.520" v="143"/>
          <ac:spMkLst>
            <pc:docMk/>
            <pc:sldMk cId="4253246006" sldId="2008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21026720" sldId="2009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21026720" sldId="2009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297307D-C230-4FC2-AF44-A45733EFDFF3}" dt="2023-03-06T05:31:24.979" v="1545" actId="14100"/>
        <pc:sldMkLst>
          <pc:docMk/>
          <pc:sldMk cId="1354717881" sldId="2010"/>
        </pc:sldMkLst>
        <pc:spChg chg="mod">
          <ac:chgData name="Yoel Kortick" userId="167978f5-7f40-4909-85d5-d4149554ad4e" providerId="ADAL" clId="{5297307D-C230-4FC2-AF44-A45733EFDFF3}" dt="2023-03-06T05:31:24.979" v="1545" actId="14100"/>
          <ac:spMkLst>
            <pc:docMk/>
            <pc:sldMk cId="1354717881" sldId="201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297307D-C230-4FC2-AF44-A45733EFDFF3}" dt="2023-03-06T13:18:58.061" v="3317"/>
        <pc:sldMkLst>
          <pc:docMk/>
          <pc:sldMk cId="2281969264" sldId="2011"/>
        </pc:sldMkLst>
        <pc:spChg chg="mod">
          <ac:chgData name="Yoel Kortick" userId="167978f5-7f40-4909-85d5-d4149554ad4e" providerId="ADAL" clId="{5297307D-C230-4FC2-AF44-A45733EFDFF3}" dt="2023-03-05T17:05:56.906" v="368"/>
          <ac:spMkLst>
            <pc:docMk/>
            <pc:sldMk cId="2281969264" sldId="2011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281969264" sldId="2011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5297307D-C230-4FC2-AF44-A45733EFDFF3}" dt="2023-03-06T13:23:59.090" v="3452" actId="33524"/>
        <pc:sldMkLst>
          <pc:docMk/>
          <pc:sldMk cId="1135368109" sldId="2012"/>
        </pc:sldMkLst>
        <pc:spChg chg="mod">
          <ac:chgData name="Yoel Kortick" userId="167978f5-7f40-4909-85d5-d4149554ad4e" providerId="ADAL" clId="{5297307D-C230-4FC2-AF44-A45733EFDFF3}" dt="2023-03-06T13:23:59.090" v="3452" actId="33524"/>
          <ac:spMkLst>
            <pc:docMk/>
            <pc:sldMk cId="1135368109" sldId="2012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5T17:19:34.272" v="1311" actId="11529"/>
          <ac:spMkLst>
            <pc:docMk/>
            <pc:sldMk cId="1135368109" sldId="2012"/>
            <ac:spMk id="6" creationId="{A04610CE-8846-ABEA-BF9C-0071CD076972}"/>
          </ac:spMkLst>
        </pc:spChg>
        <pc:spChg chg="add">
          <ac:chgData name="Yoel Kortick" userId="167978f5-7f40-4909-85d5-d4149554ad4e" providerId="ADAL" clId="{5297307D-C230-4FC2-AF44-A45733EFDFF3}" dt="2023-03-05T17:19:40.995" v="1312" actId="11529"/>
          <ac:spMkLst>
            <pc:docMk/>
            <pc:sldMk cId="1135368109" sldId="2012"/>
            <ac:spMk id="7" creationId="{26BDED15-78A5-988D-8E83-F8910F049F88}"/>
          </ac:spMkLst>
        </pc:spChg>
        <pc:spChg chg="add mod">
          <ac:chgData name="Yoel Kortick" userId="167978f5-7f40-4909-85d5-d4149554ad4e" providerId="ADAL" clId="{5297307D-C230-4FC2-AF44-A45733EFDFF3}" dt="2023-03-06T13:23:52.642" v="3451" actId="208"/>
          <ac:spMkLst>
            <pc:docMk/>
            <pc:sldMk cId="1135368109" sldId="2012"/>
            <ac:spMk id="9" creationId="{4FF55088-74FC-C8A1-05D8-2E3222149138}"/>
          </ac:spMkLst>
        </pc:spChg>
        <pc:picChg chg="add mod">
          <ac:chgData name="Yoel Kortick" userId="167978f5-7f40-4909-85d5-d4149554ad4e" providerId="ADAL" clId="{5297307D-C230-4FC2-AF44-A45733EFDFF3}" dt="2023-03-05T17:19:43.479" v="1313" actId="208"/>
          <ac:picMkLst>
            <pc:docMk/>
            <pc:sldMk cId="1135368109" sldId="2012"/>
            <ac:picMk id="5" creationId="{EE9EDA34-7FDC-7EB0-0321-FC98B7B48C78}"/>
          </ac:picMkLst>
        </pc:picChg>
        <pc:cxnChg chg="add">
          <ac:chgData name="Yoel Kortick" userId="167978f5-7f40-4909-85d5-d4149554ad4e" providerId="ADAL" clId="{5297307D-C230-4FC2-AF44-A45733EFDFF3}" dt="2023-03-06T13:23:36.173" v="3416" actId="11529"/>
          <ac:cxnSpMkLst>
            <pc:docMk/>
            <pc:sldMk cId="1135368109" sldId="2012"/>
            <ac:cxnSpMk id="8" creationId="{98B1F8A5-5B1A-D482-83B4-FD3F1D985D5C}"/>
          </ac:cxnSpMkLst>
        </pc:cxnChg>
      </pc:sldChg>
      <pc:sldChg chg="addSp delSp modSp add mod">
        <pc:chgData name="Yoel Kortick" userId="167978f5-7f40-4909-85d5-d4149554ad4e" providerId="ADAL" clId="{5297307D-C230-4FC2-AF44-A45733EFDFF3}" dt="2023-03-05T17:16:33.812" v="1076" actId="20577"/>
        <pc:sldMkLst>
          <pc:docMk/>
          <pc:sldMk cId="2330676742" sldId="2013"/>
        </pc:sldMkLst>
        <pc:spChg chg="del">
          <ac:chgData name="Yoel Kortick" userId="167978f5-7f40-4909-85d5-d4149554ad4e" providerId="ADAL" clId="{5297307D-C230-4FC2-AF44-A45733EFDFF3}" dt="2023-03-05T17:14:35.843" v="892" actId="478"/>
          <ac:spMkLst>
            <pc:docMk/>
            <pc:sldMk cId="2330676742" sldId="201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5T17:14:36.772" v="893" actId="478"/>
          <ac:spMkLst>
            <pc:docMk/>
            <pc:sldMk cId="2330676742" sldId="2013"/>
            <ac:spMk id="5" creationId="{9E8EAD69-C67F-5F48-D7B7-657D08FDBDA4}"/>
          </ac:spMkLst>
        </pc:spChg>
        <pc:spChg chg="add mod">
          <ac:chgData name="Yoel Kortick" userId="167978f5-7f40-4909-85d5-d4149554ad4e" providerId="ADAL" clId="{5297307D-C230-4FC2-AF44-A45733EFDFF3}" dt="2023-03-05T17:15:33.642" v="1006" actId="1038"/>
          <ac:spMkLst>
            <pc:docMk/>
            <pc:sldMk cId="2330676742" sldId="2013"/>
            <ac:spMk id="8" creationId="{E6A5FB88-B083-AB5F-75EC-CEABFD51D29D}"/>
          </ac:spMkLst>
        </pc:spChg>
        <pc:spChg chg="add mod">
          <ac:chgData name="Yoel Kortick" userId="167978f5-7f40-4909-85d5-d4149554ad4e" providerId="ADAL" clId="{5297307D-C230-4FC2-AF44-A45733EFDFF3}" dt="2023-03-05T17:15:43.759" v="1011" actId="1037"/>
          <ac:spMkLst>
            <pc:docMk/>
            <pc:sldMk cId="2330676742" sldId="2013"/>
            <ac:spMk id="9" creationId="{4694E18D-781D-CFAE-C38B-13AD2BA6D883}"/>
          </ac:spMkLst>
        </pc:spChg>
        <pc:spChg chg="add mod">
          <ac:chgData name="Yoel Kortick" userId="167978f5-7f40-4909-85d5-d4149554ad4e" providerId="ADAL" clId="{5297307D-C230-4FC2-AF44-A45733EFDFF3}" dt="2023-03-05T17:16:33.812" v="1076" actId="20577"/>
          <ac:spMkLst>
            <pc:docMk/>
            <pc:sldMk cId="2330676742" sldId="2013"/>
            <ac:spMk id="10" creationId="{1305BEA2-609B-07CD-4FA3-6C39594FE942}"/>
          </ac:spMkLst>
        </pc:spChg>
        <pc:picChg chg="add mod">
          <ac:chgData name="Yoel Kortick" userId="167978f5-7f40-4909-85d5-d4149554ad4e" providerId="ADAL" clId="{5297307D-C230-4FC2-AF44-A45733EFDFF3}" dt="2023-03-05T17:14:45.414" v="897" actId="208"/>
          <ac:picMkLst>
            <pc:docMk/>
            <pc:sldMk cId="2330676742" sldId="2013"/>
            <ac:picMk id="7" creationId="{94C2108B-6481-2B85-E881-3B456CC99888}"/>
          </ac:picMkLst>
        </pc:picChg>
        <pc:cxnChg chg="add">
          <ac:chgData name="Yoel Kortick" userId="167978f5-7f40-4909-85d5-d4149554ad4e" providerId="ADAL" clId="{5297307D-C230-4FC2-AF44-A45733EFDFF3}" dt="2023-03-05T17:16:19.143" v="1053" actId="11529"/>
          <ac:cxnSpMkLst>
            <pc:docMk/>
            <pc:sldMk cId="2330676742" sldId="2013"/>
            <ac:cxnSpMk id="12" creationId="{EC637011-EE50-56F9-2E9D-4E7CD78DAD0F}"/>
          </ac:cxnSpMkLst>
        </pc:cxnChg>
      </pc:sldChg>
      <pc:sldChg chg="modSp add mod">
        <pc:chgData name="Yoel Kortick" userId="167978f5-7f40-4909-85d5-d4149554ad4e" providerId="ADAL" clId="{5297307D-C230-4FC2-AF44-A45733EFDFF3}" dt="2023-03-06T13:24:47.764" v="3464"/>
        <pc:sldMkLst>
          <pc:docMk/>
          <pc:sldMk cId="3602258422" sldId="2014"/>
        </pc:sldMkLst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3602258422" sldId="2014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297307D-C230-4FC2-AF44-A45733EFDFF3}" dt="2023-03-06T13:24:20.619" v="3463" actId="20577"/>
        <pc:sldMkLst>
          <pc:docMk/>
          <pc:sldMk cId="4048764639" sldId="2015"/>
        </pc:sldMkLst>
        <pc:spChg chg="mod">
          <ac:chgData name="Yoel Kortick" userId="167978f5-7f40-4909-85d5-d4149554ad4e" providerId="ADAL" clId="{5297307D-C230-4FC2-AF44-A45733EFDFF3}" dt="2023-03-06T13:24:20.619" v="3463" actId="20577"/>
          <ac:spMkLst>
            <pc:docMk/>
            <pc:sldMk cId="4048764639" sldId="201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5T17:21:45.289" v="1382" actId="478"/>
        <pc:sldMkLst>
          <pc:docMk/>
          <pc:sldMk cId="2467024311" sldId="2016"/>
        </pc:sldMkLst>
        <pc:spChg chg="mod">
          <ac:chgData name="Yoel Kortick" userId="167978f5-7f40-4909-85d5-d4149554ad4e" providerId="ADAL" clId="{5297307D-C230-4FC2-AF44-A45733EFDFF3}" dt="2023-03-05T17:21:33.270" v="1379" actId="20577"/>
          <ac:spMkLst>
            <pc:docMk/>
            <pc:sldMk cId="2467024311" sldId="2016"/>
            <ac:spMk id="4" creationId="{2490F34D-A7E2-4EA9-8B1A-78371A1F1CD1}"/>
          </ac:spMkLst>
        </pc:spChg>
        <pc:spChg chg="mod">
          <ac:chgData name="Yoel Kortick" userId="167978f5-7f40-4909-85d5-d4149554ad4e" providerId="ADAL" clId="{5297307D-C230-4FC2-AF44-A45733EFDFF3}" dt="2023-03-05T17:21:43.269" v="1381" actId="14100"/>
          <ac:spMkLst>
            <pc:docMk/>
            <pc:sldMk cId="2467024311" sldId="2016"/>
            <ac:spMk id="6" creationId="{A04610CE-8846-ABEA-BF9C-0071CD076972}"/>
          </ac:spMkLst>
        </pc:spChg>
        <pc:spChg chg="del">
          <ac:chgData name="Yoel Kortick" userId="167978f5-7f40-4909-85d5-d4149554ad4e" providerId="ADAL" clId="{5297307D-C230-4FC2-AF44-A45733EFDFF3}" dt="2023-03-05T17:21:45.289" v="1382" actId="478"/>
          <ac:spMkLst>
            <pc:docMk/>
            <pc:sldMk cId="2467024311" sldId="2016"/>
            <ac:spMk id="7" creationId="{26BDED15-78A5-988D-8E83-F8910F049F88}"/>
          </ac:spMkLst>
        </pc:spChg>
        <pc:picChg chg="del">
          <ac:chgData name="Yoel Kortick" userId="167978f5-7f40-4909-85d5-d4149554ad4e" providerId="ADAL" clId="{5297307D-C230-4FC2-AF44-A45733EFDFF3}" dt="2023-03-05T17:21:23.761" v="1356" actId="478"/>
          <ac:picMkLst>
            <pc:docMk/>
            <pc:sldMk cId="2467024311" sldId="2016"/>
            <ac:picMk id="5" creationId="{EE9EDA34-7FDC-7EB0-0321-FC98B7B48C78}"/>
          </ac:picMkLst>
        </pc:picChg>
        <pc:picChg chg="add ord">
          <ac:chgData name="Yoel Kortick" userId="167978f5-7f40-4909-85d5-d4149554ad4e" providerId="ADAL" clId="{5297307D-C230-4FC2-AF44-A45733EFDFF3}" dt="2023-03-05T17:21:27.719" v="1358" actId="167"/>
          <ac:picMkLst>
            <pc:docMk/>
            <pc:sldMk cId="2467024311" sldId="2016"/>
            <ac:picMk id="8" creationId="{0ACD401A-BFE9-1AEB-D68A-553D7D23EC6C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13:24:47.764" v="3464"/>
        <pc:sldMkLst>
          <pc:docMk/>
          <pc:sldMk cId="3783655907" sldId="2017"/>
        </pc:sldMkLst>
        <pc:spChg chg="add mod">
          <ac:chgData name="Yoel Kortick" userId="167978f5-7f40-4909-85d5-d4149554ad4e" providerId="ADAL" clId="{5297307D-C230-4FC2-AF44-A45733EFDFF3}" dt="2023-03-06T13:18:58.061" v="3317"/>
          <ac:spMkLst>
            <pc:docMk/>
            <pc:sldMk cId="3783655907" sldId="2017"/>
            <ac:spMk id="2" creationId="{4C346591-C024-0538-2A70-2EB22A915797}"/>
          </ac:spMkLst>
        </pc:spChg>
        <pc:spChg chg="mod">
          <ac:chgData name="Yoel Kortick" userId="167978f5-7f40-4909-85d5-d4149554ad4e" providerId="ADAL" clId="{5297307D-C230-4FC2-AF44-A45733EFDFF3}" dt="2023-03-06T05:35:31.776" v="1628" actId="20577"/>
          <ac:spMkLst>
            <pc:docMk/>
            <pc:sldMk cId="3783655907" sldId="2017"/>
            <ac:spMk id="4" creationId="{2490F34D-A7E2-4EA9-8B1A-78371A1F1CD1}"/>
          </ac:spMkLst>
        </pc:spChg>
        <pc:spChg chg="add mod">
          <ac:chgData name="Yoel Kortick" userId="167978f5-7f40-4909-85d5-d4149554ad4e" providerId="ADAL" clId="{5297307D-C230-4FC2-AF44-A45733EFDFF3}" dt="2023-03-06T05:34:50.340" v="1607" actId="1035"/>
          <ac:spMkLst>
            <pc:docMk/>
            <pc:sldMk cId="3783655907" sldId="2017"/>
            <ac:spMk id="5" creationId="{4FAA94CD-6425-5C5F-7152-8E768E9D70FD}"/>
          </ac:spMkLst>
        </pc:spChg>
        <pc:spChg chg="add del mod">
          <ac:chgData name="Yoel Kortick" userId="167978f5-7f40-4909-85d5-d4149554ad4e" providerId="ADAL" clId="{5297307D-C230-4FC2-AF44-A45733EFDFF3}" dt="2023-03-06T05:35:16.805" v="1610" actId="478"/>
          <ac:spMkLst>
            <pc:docMk/>
            <pc:sldMk cId="3783655907" sldId="2017"/>
            <ac:spMk id="6" creationId="{F2C6915C-C98A-8BB5-8013-D1A569AA3A9B}"/>
          </ac:spMkLst>
        </pc:spChg>
        <pc:spChg chg="add mod">
          <ac:chgData name="Yoel Kortick" userId="167978f5-7f40-4909-85d5-d4149554ad4e" providerId="ADAL" clId="{5297307D-C230-4FC2-AF44-A45733EFDFF3}" dt="2023-03-06T13:24:47.764" v="3464"/>
          <ac:spMkLst>
            <pc:docMk/>
            <pc:sldMk cId="3783655907" sldId="2017"/>
            <ac:spMk id="7" creationId="{5304A87F-34E4-79AF-46B4-54765B5BBB87}"/>
          </ac:spMkLst>
        </pc:spChg>
        <pc:spChg chg="add del mod">
          <ac:chgData name="Yoel Kortick" userId="167978f5-7f40-4909-85d5-d4149554ad4e" providerId="ADAL" clId="{5297307D-C230-4FC2-AF44-A45733EFDFF3}" dt="2023-03-06T05:39:30.609" v="1637" actId="478"/>
          <ac:spMkLst>
            <pc:docMk/>
            <pc:sldMk cId="3783655907" sldId="2017"/>
            <ac:spMk id="8" creationId="{0DBEE6E4-3475-B465-3E62-FADFE598424C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7:55:04.308" v="1812" actId="27636"/>
        <pc:sldMkLst>
          <pc:docMk/>
          <pc:sldMk cId="1043054324" sldId="2018"/>
        </pc:sldMkLst>
        <pc:spChg chg="del">
          <ac:chgData name="Yoel Kortick" userId="167978f5-7f40-4909-85d5-d4149554ad4e" providerId="ADAL" clId="{5297307D-C230-4FC2-AF44-A45733EFDFF3}" dt="2023-03-06T05:43:34.648" v="1702" actId="478"/>
          <ac:spMkLst>
            <pc:docMk/>
            <pc:sldMk cId="1043054324" sldId="2018"/>
            <ac:spMk id="2" creationId="{4C346591-C024-0538-2A70-2EB22A915797}"/>
          </ac:spMkLst>
        </pc:spChg>
        <pc:spChg chg="mod">
          <ac:chgData name="Yoel Kortick" userId="167978f5-7f40-4909-85d5-d4149554ad4e" providerId="ADAL" clId="{5297307D-C230-4FC2-AF44-A45733EFDFF3}" dt="2023-03-06T07:55:04.308" v="1812" actId="27636"/>
          <ac:spMkLst>
            <pc:docMk/>
            <pc:sldMk cId="1043054324" sldId="2018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3:26.831" v="1699" actId="20577"/>
          <ac:spMkLst>
            <pc:docMk/>
            <pc:sldMk cId="1043054324" sldId="2018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5:43:32.231" v="1701" actId="478"/>
          <ac:spMkLst>
            <pc:docMk/>
            <pc:sldMk cId="1043054324" sldId="2018"/>
            <ac:spMk id="5" creationId="{4FAA94CD-6425-5C5F-7152-8E768E9D70FD}"/>
          </ac:spMkLst>
        </pc:spChg>
        <pc:spChg chg="del">
          <ac:chgData name="Yoel Kortick" userId="167978f5-7f40-4909-85d5-d4149554ad4e" providerId="ADAL" clId="{5297307D-C230-4FC2-AF44-A45733EFDFF3}" dt="2023-03-06T05:43:29.722" v="1700" actId="478"/>
          <ac:spMkLst>
            <pc:docMk/>
            <pc:sldMk cId="1043054324" sldId="2018"/>
            <ac:spMk id="7" creationId="{5304A87F-34E4-79AF-46B4-54765B5BBB87}"/>
          </ac:spMkLst>
        </pc:spChg>
        <pc:picChg chg="add del">
          <ac:chgData name="Yoel Kortick" userId="167978f5-7f40-4909-85d5-d4149554ad4e" providerId="ADAL" clId="{5297307D-C230-4FC2-AF44-A45733EFDFF3}" dt="2023-03-06T05:43:36.748" v="1704" actId="22"/>
          <ac:picMkLst>
            <pc:docMk/>
            <pc:sldMk cId="1043054324" sldId="2018"/>
            <ac:picMk id="8" creationId="{63FB5090-41EE-9DDE-1649-A5B156CD97C0}"/>
          </ac:picMkLst>
        </pc:picChg>
        <pc:picChg chg="add mod">
          <ac:chgData name="Yoel Kortick" userId="167978f5-7f40-4909-85d5-d4149554ad4e" providerId="ADAL" clId="{5297307D-C230-4FC2-AF44-A45733EFDFF3}" dt="2023-03-06T05:43:46.921" v="1706" actId="208"/>
          <ac:picMkLst>
            <pc:docMk/>
            <pc:sldMk cId="1043054324" sldId="2018"/>
            <ac:picMk id="10" creationId="{DDDAB4C2-FDE0-7833-126D-2C819452642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7:55:17.370" v="1814" actId="27636"/>
        <pc:sldMkLst>
          <pc:docMk/>
          <pc:sldMk cId="793559780" sldId="2019"/>
        </pc:sldMkLst>
        <pc:spChg chg="mod">
          <ac:chgData name="Yoel Kortick" userId="167978f5-7f40-4909-85d5-d4149554ad4e" providerId="ADAL" clId="{5297307D-C230-4FC2-AF44-A45733EFDFF3}" dt="2023-03-06T07:55:17.370" v="1814" actId="27636"/>
          <ac:spMkLst>
            <pc:docMk/>
            <pc:sldMk cId="793559780" sldId="2019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4:19.625" v="1711" actId="20577"/>
          <ac:spMkLst>
            <pc:docMk/>
            <pc:sldMk cId="793559780" sldId="2019"/>
            <ac:spMk id="4" creationId="{2490F34D-A7E2-4EA9-8B1A-78371A1F1CD1}"/>
          </ac:spMkLst>
        </pc:spChg>
        <pc:picChg chg="add mod">
          <ac:chgData name="Yoel Kortick" userId="167978f5-7f40-4909-85d5-d4149554ad4e" providerId="ADAL" clId="{5297307D-C230-4FC2-AF44-A45733EFDFF3}" dt="2023-03-06T05:45:23.296" v="1714" actId="208"/>
          <ac:picMkLst>
            <pc:docMk/>
            <pc:sldMk cId="793559780" sldId="2019"/>
            <ac:picMk id="5" creationId="{B94F2338-3BA7-22BE-9431-26D00B861E75}"/>
          </ac:picMkLst>
        </pc:picChg>
        <pc:picChg chg="del">
          <ac:chgData name="Yoel Kortick" userId="167978f5-7f40-4909-85d5-d4149554ad4e" providerId="ADAL" clId="{5297307D-C230-4FC2-AF44-A45733EFDFF3}" dt="2023-03-06T05:45:16.146" v="1712" actId="478"/>
          <ac:picMkLst>
            <pc:docMk/>
            <pc:sldMk cId="793559780" sldId="2019"/>
            <ac:picMk id="10" creationId="{DDDAB4C2-FDE0-7833-126D-2C819452642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7:55:23.170" v="1816" actId="27636"/>
        <pc:sldMkLst>
          <pc:docMk/>
          <pc:sldMk cId="3242552696" sldId="2020"/>
        </pc:sldMkLst>
        <pc:spChg chg="mod">
          <ac:chgData name="Yoel Kortick" userId="167978f5-7f40-4909-85d5-d4149554ad4e" providerId="ADAL" clId="{5297307D-C230-4FC2-AF44-A45733EFDFF3}" dt="2023-03-06T07:55:23.170" v="1816" actId="27636"/>
          <ac:spMkLst>
            <pc:docMk/>
            <pc:sldMk cId="3242552696" sldId="2020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6:09.137" v="1748" actId="27636"/>
          <ac:spMkLst>
            <pc:docMk/>
            <pc:sldMk cId="3242552696" sldId="2020"/>
            <ac:spMk id="4" creationId="{2490F34D-A7E2-4EA9-8B1A-78371A1F1CD1}"/>
          </ac:spMkLst>
        </pc:spChg>
        <pc:picChg chg="del">
          <ac:chgData name="Yoel Kortick" userId="167978f5-7f40-4909-85d5-d4149554ad4e" providerId="ADAL" clId="{5297307D-C230-4FC2-AF44-A45733EFDFF3}" dt="2023-03-06T05:46:03.648" v="1746" actId="478"/>
          <ac:picMkLst>
            <pc:docMk/>
            <pc:sldMk cId="3242552696" sldId="2020"/>
            <ac:picMk id="5" creationId="{B94F2338-3BA7-22BE-9431-26D00B861E75}"/>
          </ac:picMkLst>
        </pc:picChg>
        <pc:picChg chg="add mod">
          <ac:chgData name="Yoel Kortick" userId="167978f5-7f40-4909-85d5-d4149554ad4e" providerId="ADAL" clId="{5297307D-C230-4FC2-AF44-A45733EFDFF3}" dt="2023-03-06T05:47:13.729" v="1750" actId="208"/>
          <ac:picMkLst>
            <pc:docMk/>
            <pc:sldMk cId="3242552696" sldId="2020"/>
            <ac:picMk id="6" creationId="{06943B0D-31A9-267A-2EC4-BA99EB899924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7:55:27.391" v="1818" actId="27636"/>
        <pc:sldMkLst>
          <pc:docMk/>
          <pc:sldMk cId="3014176242" sldId="2021"/>
        </pc:sldMkLst>
        <pc:spChg chg="mod">
          <ac:chgData name="Yoel Kortick" userId="167978f5-7f40-4909-85d5-d4149554ad4e" providerId="ADAL" clId="{5297307D-C230-4FC2-AF44-A45733EFDFF3}" dt="2023-03-06T07:55:27.391" v="1818" actId="27636"/>
          <ac:spMkLst>
            <pc:docMk/>
            <pc:sldMk cId="3014176242" sldId="2021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7:40.896" v="1783" actId="20577"/>
          <ac:spMkLst>
            <pc:docMk/>
            <pc:sldMk cId="3014176242" sldId="2021"/>
            <ac:spMk id="4" creationId="{2490F34D-A7E2-4EA9-8B1A-78371A1F1CD1}"/>
          </ac:spMkLst>
        </pc:spChg>
        <pc:picChg chg="add mod">
          <ac:chgData name="Yoel Kortick" userId="167978f5-7f40-4909-85d5-d4149554ad4e" providerId="ADAL" clId="{5297307D-C230-4FC2-AF44-A45733EFDFF3}" dt="2023-03-06T05:48:46.363" v="1786" actId="208"/>
          <ac:picMkLst>
            <pc:docMk/>
            <pc:sldMk cId="3014176242" sldId="2021"/>
            <ac:picMk id="5" creationId="{D10D11CF-A31D-FAF2-6A78-4D1AC24E439A}"/>
          </ac:picMkLst>
        </pc:picChg>
        <pc:picChg chg="del">
          <ac:chgData name="Yoel Kortick" userId="167978f5-7f40-4909-85d5-d4149554ad4e" providerId="ADAL" clId="{5297307D-C230-4FC2-AF44-A45733EFDFF3}" dt="2023-03-06T05:47:46.770" v="1784" actId="478"/>
          <ac:picMkLst>
            <pc:docMk/>
            <pc:sldMk cId="3014176242" sldId="2021"/>
            <ac:picMk id="6" creationId="{06943B0D-31A9-267A-2EC4-BA99EB899924}"/>
          </ac:picMkLst>
        </pc:picChg>
      </pc:sldChg>
      <pc:sldChg chg="modSp add mod">
        <pc:chgData name="Yoel Kortick" userId="167978f5-7f40-4909-85d5-d4149554ad4e" providerId="ADAL" clId="{5297307D-C230-4FC2-AF44-A45733EFDFF3}" dt="2023-03-06T07:54:57.757" v="1808" actId="404"/>
        <pc:sldMkLst>
          <pc:docMk/>
          <pc:sldMk cId="3456645378" sldId="2022"/>
        </pc:sldMkLst>
        <pc:spChg chg="mod">
          <ac:chgData name="Yoel Kortick" userId="167978f5-7f40-4909-85d5-d4149554ad4e" providerId="ADAL" clId="{5297307D-C230-4FC2-AF44-A45733EFDFF3}" dt="2023-03-06T07:54:57.757" v="1808" actId="404"/>
          <ac:spMkLst>
            <pc:docMk/>
            <pc:sldMk cId="3456645378" sldId="2022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297307D-C230-4FC2-AF44-A45733EFDFF3}" dt="2023-03-06T08:15:23.391" v="2646"/>
        <pc:sldMkLst>
          <pc:docMk/>
          <pc:sldMk cId="2460300313" sldId="2023"/>
        </pc:sldMkLst>
        <pc:spChg chg="mod">
          <ac:chgData name="Yoel Kortick" userId="167978f5-7f40-4909-85d5-d4149554ad4e" providerId="ADAL" clId="{5297307D-C230-4FC2-AF44-A45733EFDFF3}" dt="2023-03-06T08:15:23.391" v="2646"/>
          <ac:spMkLst>
            <pc:docMk/>
            <pc:sldMk cId="2460300313" sldId="2023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8:15:19.485" v="2644"/>
        <pc:sldMkLst>
          <pc:docMk/>
          <pc:sldMk cId="3740946654" sldId="2024"/>
        </pc:sldMkLst>
        <pc:spChg chg="mod">
          <ac:chgData name="Yoel Kortick" userId="167978f5-7f40-4909-85d5-d4149554ad4e" providerId="ADAL" clId="{5297307D-C230-4FC2-AF44-A45733EFDFF3}" dt="2023-03-06T08:15:19.485" v="2644"/>
          <ac:spMkLst>
            <pc:docMk/>
            <pc:sldMk cId="3740946654" sldId="2024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7:56:42.539" v="1932" actId="313"/>
          <ac:spMkLst>
            <pc:docMk/>
            <pc:sldMk cId="3740946654" sldId="2024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6T07:58:29.122" v="1941" actId="11529"/>
          <ac:spMkLst>
            <pc:docMk/>
            <pc:sldMk cId="3740946654" sldId="2024"/>
            <ac:spMk id="6" creationId="{2E849364-0110-F8CB-5DA7-482DFC601D89}"/>
          </ac:spMkLst>
        </pc:spChg>
        <pc:spChg chg="add mod">
          <ac:chgData name="Yoel Kortick" userId="167978f5-7f40-4909-85d5-d4149554ad4e" providerId="ADAL" clId="{5297307D-C230-4FC2-AF44-A45733EFDFF3}" dt="2023-03-06T07:58:40.016" v="1943" actId="14100"/>
          <ac:spMkLst>
            <pc:docMk/>
            <pc:sldMk cId="3740946654" sldId="2024"/>
            <ac:spMk id="7" creationId="{28568FD4-5E83-A117-D377-150BE3F7A980}"/>
          </ac:spMkLst>
        </pc:spChg>
        <pc:spChg chg="add mod">
          <ac:chgData name="Yoel Kortick" userId="167978f5-7f40-4909-85d5-d4149554ad4e" providerId="ADAL" clId="{5297307D-C230-4FC2-AF44-A45733EFDFF3}" dt="2023-03-06T08:00:19.140" v="1973" actId="20577"/>
          <ac:spMkLst>
            <pc:docMk/>
            <pc:sldMk cId="3740946654" sldId="2024"/>
            <ac:spMk id="8" creationId="{0120746C-0F96-8E32-0E13-3344EEED8ECE}"/>
          </ac:spMkLst>
        </pc:spChg>
        <pc:picChg chg="add mod">
          <ac:chgData name="Yoel Kortick" userId="167978f5-7f40-4909-85d5-d4149554ad4e" providerId="ADAL" clId="{5297307D-C230-4FC2-AF44-A45733EFDFF3}" dt="2023-03-06T07:58:20.864" v="1940" actId="208"/>
          <ac:picMkLst>
            <pc:docMk/>
            <pc:sldMk cId="3740946654" sldId="2024"/>
            <ac:picMk id="5" creationId="{BD787739-4034-CE9C-B5C6-D0A6794BB8D9}"/>
          </ac:picMkLst>
        </pc:picChg>
        <pc:picChg chg="del">
          <ac:chgData name="Yoel Kortick" userId="167978f5-7f40-4909-85d5-d4149554ad4e" providerId="ADAL" clId="{5297307D-C230-4FC2-AF44-A45733EFDFF3}" dt="2023-03-06T07:56:45.075" v="1933" actId="478"/>
          <ac:picMkLst>
            <pc:docMk/>
            <pc:sldMk cId="3740946654" sldId="2024"/>
            <ac:picMk id="10" creationId="{DDDAB4C2-FDE0-7833-126D-2C8194526426}"/>
          </ac:picMkLst>
        </pc:picChg>
      </pc:sldChg>
      <pc:sldChg chg="delSp modSp add mod">
        <pc:chgData name="Yoel Kortick" userId="167978f5-7f40-4909-85d5-d4149554ad4e" providerId="ADAL" clId="{5297307D-C230-4FC2-AF44-A45733EFDFF3}" dt="2023-03-06T13:25:49.738" v="3466" actId="403"/>
        <pc:sldMkLst>
          <pc:docMk/>
          <pc:sldMk cId="2995538774" sldId="2025"/>
        </pc:sldMkLst>
        <pc:spChg chg="mod">
          <ac:chgData name="Yoel Kortick" userId="167978f5-7f40-4909-85d5-d4149554ad4e" providerId="ADAL" clId="{5297307D-C230-4FC2-AF44-A45733EFDFF3}" dt="2023-03-06T08:15:14.451" v="2642"/>
          <ac:spMkLst>
            <pc:docMk/>
            <pc:sldMk cId="2995538774" sldId="2025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5:49.738" v="3466" actId="403"/>
          <ac:spMkLst>
            <pc:docMk/>
            <pc:sldMk cId="2995538774" sldId="2025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06:09.295" v="2160" actId="478"/>
          <ac:spMkLst>
            <pc:docMk/>
            <pc:sldMk cId="2995538774" sldId="2025"/>
            <ac:spMk id="6" creationId="{2E849364-0110-F8CB-5DA7-482DFC601D89}"/>
          </ac:spMkLst>
        </pc:spChg>
        <pc:spChg chg="del">
          <ac:chgData name="Yoel Kortick" userId="167978f5-7f40-4909-85d5-d4149554ad4e" providerId="ADAL" clId="{5297307D-C230-4FC2-AF44-A45733EFDFF3}" dt="2023-03-06T08:06:10.534" v="2161" actId="478"/>
          <ac:spMkLst>
            <pc:docMk/>
            <pc:sldMk cId="2995538774" sldId="2025"/>
            <ac:spMk id="7" creationId="{28568FD4-5E83-A117-D377-150BE3F7A980}"/>
          </ac:spMkLst>
        </pc:spChg>
        <pc:spChg chg="del">
          <ac:chgData name="Yoel Kortick" userId="167978f5-7f40-4909-85d5-d4149554ad4e" providerId="ADAL" clId="{5297307D-C230-4FC2-AF44-A45733EFDFF3}" dt="2023-03-06T08:01:01.833" v="2074" actId="478"/>
          <ac:spMkLst>
            <pc:docMk/>
            <pc:sldMk cId="2995538774" sldId="2025"/>
            <ac:spMk id="8" creationId="{0120746C-0F96-8E32-0E13-3344EEED8ECE}"/>
          </ac:spMkLst>
        </pc:spChg>
        <pc:picChg chg="del">
          <ac:chgData name="Yoel Kortick" userId="167978f5-7f40-4909-85d5-d4149554ad4e" providerId="ADAL" clId="{5297307D-C230-4FC2-AF44-A45733EFDFF3}" dt="2023-03-06T08:00:59.011" v="2073" actId="478"/>
          <ac:picMkLst>
            <pc:docMk/>
            <pc:sldMk cId="2995538774" sldId="2025"/>
            <ac:picMk id="5" creationId="{BD787739-4034-CE9C-B5C6-D0A6794BB8D9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8:15:10.134" v="2641"/>
        <pc:sldMkLst>
          <pc:docMk/>
          <pc:sldMk cId="1615877957" sldId="2026"/>
        </pc:sldMkLst>
        <pc:spChg chg="mod">
          <ac:chgData name="Yoel Kortick" userId="167978f5-7f40-4909-85d5-d4149554ad4e" providerId="ADAL" clId="{5297307D-C230-4FC2-AF44-A45733EFDFF3}" dt="2023-03-06T08:15:10.134" v="2641"/>
          <ac:spMkLst>
            <pc:docMk/>
            <pc:sldMk cId="1615877957" sldId="202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8:07:26.527" v="2223" actId="20577"/>
          <ac:spMkLst>
            <pc:docMk/>
            <pc:sldMk cId="1615877957" sldId="2026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08:24.754" v="2295" actId="478"/>
          <ac:spMkLst>
            <pc:docMk/>
            <pc:sldMk cId="1615877957" sldId="2026"/>
            <ac:spMk id="6" creationId="{2E849364-0110-F8CB-5DA7-482DFC601D89}"/>
          </ac:spMkLst>
        </pc:spChg>
        <pc:spChg chg="mod">
          <ac:chgData name="Yoel Kortick" userId="167978f5-7f40-4909-85d5-d4149554ad4e" providerId="ADAL" clId="{5297307D-C230-4FC2-AF44-A45733EFDFF3}" dt="2023-03-06T08:08:56.281" v="2304" actId="14100"/>
          <ac:spMkLst>
            <pc:docMk/>
            <pc:sldMk cId="1615877957" sldId="2026"/>
            <ac:spMk id="7" creationId="{28568FD4-5E83-A117-D377-150BE3F7A980}"/>
          </ac:spMkLst>
        </pc:spChg>
        <pc:spChg chg="add mod">
          <ac:chgData name="Yoel Kortick" userId="167978f5-7f40-4909-85d5-d4149554ad4e" providerId="ADAL" clId="{5297307D-C230-4FC2-AF44-A45733EFDFF3}" dt="2023-03-06T08:08:41.363" v="2299" actId="1037"/>
          <ac:spMkLst>
            <pc:docMk/>
            <pc:sldMk cId="1615877957" sldId="2026"/>
            <ac:spMk id="8" creationId="{3CE82B5A-3532-E52B-8A32-02703195B781}"/>
          </ac:spMkLst>
        </pc:spChg>
        <pc:spChg chg="add mod">
          <ac:chgData name="Yoel Kortick" userId="167978f5-7f40-4909-85d5-d4149554ad4e" providerId="ADAL" clId="{5297307D-C230-4FC2-AF44-A45733EFDFF3}" dt="2023-03-06T08:08:50.208" v="2303" actId="1038"/>
          <ac:spMkLst>
            <pc:docMk/>
            <pc:sldMk cId="1615877957" sldId="2026"/>
            <ac:spMk id="9" creationId="{54EC526A-5781-8332-F32B-616E3DC45C13}"/>
          </ac:spMkLst>
        </pc:spChg>
        <pc:picChg chg="add mod ord">
          <ac:chgData name="Yoel Kortick" userId="167978f5-7f40-4909-85d5-d4149554ad4e" providerId="ADAL" clId="{5297307D-C230-4FC2-AF44-A45733EFDFF3}" dt="2023-03-06T08:08:22.258" v="2294" actId="167"/>
          <ac:picMkLst>
            <pc:docMk/>
            <pc:sldMk cId="1615877957" sldId="2026"/>
            <ac:picMk id="5" creationId="{08CDA3C8-E2FB-4436-1503-9A2068E07F57}"/>
          </ac:picMkLst>
        </pc:picChg>
      </pc:sldChg>
      <pc:sldChg chg="delSp modSp add del mod">
        <pc:chgData name="Yoel Kortick" userId="167978f5-7f40-4909-85d5-d4149554ad4e" providerId="ADAL" clId="{5297307D-C230-4FC2-AF44-A45733EFDFF3}" dt="2023-03-06T08:16:55.446" v="2740" actId="2696"/>
        <pc:sldMkLst>
          <pc:docMk/>
          <pc:sldMk cId="57068071" sldId="2027"/>
        </pc:sldMkLst>
        <pc:spChg chg="mod">
          <ac:chgData name="Yoel Kortick" userId="167978f5-7f40-4909-85d5-d4149554ad4e" providerId="ADAL" clId="{5297307D-C230-4FC2-AF44-A45733EFDFF3}" dt="2023-03-06T08:11:40.626" v="2567" actId="33524"/>
          <ac:spMkLst>
            <pc:docMk/>
            <pc:sldMk cId="57068071" sldId="2027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10:27.739" v="2449" actId="478"/>
          <ac:spMkLst>
            <pc:docMk/>
            <pc:sldMk cId="57068071" sldId="2027"/>
            <ac:spMk id="7" creationId="{28568FD4-5E83-A117-D377-150BE3F7A980}"/>
          </ac:spMkLst>
        </pc:spChg>
        <pc:spChg chg="del">
          <ac:chgData name="Yoel Kortick" userId="167978f5-7f40-4909-85d5-d4149554ad4e" providerId="ADAL" clId="{5297307D-C230-4FC2-AF44-A45733EFDFF3}" dt="2023-03-06T08:10:27.739" v="2449" actId="478"/>
          <ac:spMkLst>
            <pc:docMk/>
            <pc:sldMk cId="57068071" sldId="2027"/>
            <ac:spMk id="8" creationId="{3CE82B5A-3532-E52B-8A32-02703195B781}"/>
          </ac:spMkLst>
        </pc:spChg>
        <pc:spChg chg="del">
          <ac:chgData name="Yoel Kortick" userId="167978f5-7f40-4909-85d5-d4149554ad4e" providerId="ADAL" clId="{5297307D-C230-4FC2-AF44-A45733EFDFF3}" dt="2023-03-06T08:10:27.739" v="2449" actId="478"/>
          <ac:spMkLst>
            <pc:docMk/>
            <pc:sldMk cId="57068071" sldId="2027"/>
            <ac:spMk id="9" creationId="{54EC526A-5781-8332-F32B-616E3DC45C13}"/>
          </ac:spMkLst>
        </pc:spChg>
        <pc:picChg chg="del">
          <ac:chgData name="Yoel Kortick" userId="167978f5-7f40-4909-85d5-d4149554ad4e" providerId="ADAL" clId="{5297307D-C230-4FC2-AF44-A45733EFDFF3}" dt="2023-03-06T08:10:17.945" v="2448" actId="478"/>
          <ac:picMkLst>
            <pc:docMk/>
            <pc:sldMk cId="57068071" sldId="2027"/>
            <ac:picMk id="5" creationId="{08CDA3C8-E2FB-4436-1503-9A2068E07F57}"/>
          </ac:picMkLst>
        </pc:picChg>
      </pc:sldChg>
      <pc:sldChg chg="modSp add mod">
        <pc:chgData name="Yoel Kortick" userId="167978f5-7f40-4909-85d5-d4149554ad4e" providerId="ADAL" clId="{5297307D-C230-4FC2-AF44-A45733EFDFF3}" dt="2023-03-06T13:18:58.061" v="3317"/>
        <pc:sldMkLst>
          <pc:docMk/>
          <pc:sldMk cId="427259885" sldId="2027"/>
        </pc:sldMkLst>
        <pc:spChg chg="mod">
          <ac:chgData name="Yoel Kortick" userId="167978f5-7f40-4909-85d5-d4149554ad4e" providerId="ADAL" clId="{5297307D-C230-4FC2-AF44-A45733EFDFF3}" dt="2023-03-06T08:33:20.895" v="2827"/>
          <ac:spMkLst>
            <pc:docMk/>
            <pc:sldMk cId="427259885" sldId="2027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27259885" sldId="2027"/>
            <ac:spMk id="4" creationId="{2490F34D-A7E2-4EA9-8B1A-78371A1F1CD1}"/>
          </ac:spMkLst>
        </pc:spChg>
      </pc:sldChg>
      <pc:sldChg chg="delSp modSp add mod">
        <pc:chgData name="Yoel Kortick" userId="167978f5-7f40-4909-85d5-d4149554ad4e" providerId="ADAL" clId="{5297307D-C230-4FC2-AF44-A45733EFDFF3}" dt="2023-03-06T13:26:15.073" v="3469" actId="255"/>
        <pc:sldMkLst>
          <pc:docMk/>
          <pc:sldMk cId="2591170156" sldId="2028"/>
        </pc:sldMkLst>
        <pc:spChg chg="mod">
          <ac:chgData name="Yoel Kortick" userId="167978f5-7f40-4909-85d5-d4149554ad4e" providerId="ADAL" clId="{5297307D-C230-4FC2-AF44-A45733EFDFF3}" dt="2023-03-06T08:14:57.325" v="2639" actId="20577"/>
          <ac:spMkLst>
            <pc:docMk/>
            <pc:sldMk cId="2591170156" sldId="2028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6:15.073" v="3469" actId="255"/>
          <ac:spMkLst>
            <pc:docMk/>
            <pc:sldMk cId="2591170156" sldId="2028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13:20.711" v="2574" actId="478"/>
          <ac:spMkLst>
            <pc:docMk/>
            <pc:sldMk cId="2591170156" sldId="2028"/>
            <ac:spMk id="7" creationId="{28568FD4-5E83-A117-D377-150BE3F7A980}"/>
          </ac:spMkLst>
        </pc:spChg>
        <pc:spChg chg="del">
          <ac:chgData name="Yoel Kortick" userId="167978f5-7f40-4909-85d5-d4149554ad4e" providerId="ADAL" clId="{5297307D-C230-4FC2-AF44-A45733EFDFF3}" dt="2023-03-06T08:13:20.711" v="2574" actId="478"/>
          <ac:spMkLst>
            <pc:docMk/>
            <pc:sldMk cId="2591170156" sldId="2028"/>
            <ac:spMk id="8" creationId="{3CE82B5A-3532-E52B-8A32-02703195B781}"/>
          </ac:spMkLst>
        </pc:spChg>
        <pc:spChg chg="del">
          <ac:chgData name="Yoel Kortick" userId="167978f5-7f40-4909-85d5-d4149554ad4e" providerId="ADAL" clId="{5297307D-C230-4FC2-AF44-A45733EFDFF3}" dt="2023-03-06T08:13:20.711" v="2574" actId="478"/>
          <ac:spMkLst>
            <pc:docMk/>
            <pc:sldMk cId="2591170156" sldId="2028"/>
            <ac:spMk id="9" creationId="{54EC526A-5781-8332-F32B-616E3DC45C13}"/>
          </ac:spMkLst>
        </pc:spChg>
        <pc:picChg chg="del">
          <ac:chgData name="Yoel Kortick" userId="167978f5-7f40-4909-85d5-d4149554ad4e" providerId="ADAL" clId="{5297307D-C230-4FC2-AF44-A45733EFDFF3}" dt="2023-03-06T08:13:20.711" v="2574" actId="478"/>
          <ac:picMkLst>
            <pc:docMk/>
            <pc:sldMk cId="2591170156" sldId="2028"/>
            <ac:picMk id="5" creationId="{08CDA3C8-E2FB-4436-1503-9A2068E07F57}"/>
          </ac:picMkLst>
        </pc:picChg>
      </pc:sldChg>
      <pc:sldChg chg="modSp add mod">
        <pc:chgData name="Yoel Kortick" userId="167978f5-7f40-4909-85d5-d4149554ad4e" providerId="ADAL" clId="{5297307D-C230-4FC2-AF44-A45733EFDFF3}" dt="2023-03-06T08:16:20.943" v="2730" actId="1037"/>
        <pc:sldMkLst>
          <pc:docMk/>
          <pc:sldMk cId="4080421404" sldId="2029"/>
        </pc:sldMkLst>
        <pc:spChg chg="mod">
          <ac:chgData name="Yoel Kortick" userId="167978f5-7f40-4909-85d5-d4149554ad4e" providerId="ADAL" clId="{5297307D-C230-4FC2-AF44-A45733EFDFF3}" dt="2023-03-06T08:16:20.943" v="2730" actId="1037"/>
          <ac:spMkLst>
            <pc:docMk/>
            <pc:sldMk cId="4080421404" sldId="202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5297307D-C230-4FC2-AF44-A45733EFDFF3}" dt="2023-03-06T13:27:06.819" v="3470" actId="11529"/>
        <pc:sldMkLst>
          <pc:docMk/>
          <pc:sldMk cId="3938909656" sldId="2030"/>
        </pc:sldMkLst>
        <pc:spChg chg="mod">
          <ac:chgData name="Yoel Kortick" userId="167978f5-7f40-4909-85d5-d4149554ad4e" providerId="ADAL" clId="{5297307D-C230-4FC2-AF44-A45733EFDFF3}" dt="2023-03-06T08:16:29.350" v="2733"/>
          <ac:spMkLst>
            <pc:docMk/>
            <pc:sldMk cId="3938909656" sldId="2030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3938909656" sldId="2030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6T08:27:00.563" v="2750" actId="11529"/>
          <ac:spMkLst>
            <pc:docMk/>
            <pc:sldMk cId="3938909656" sldId="2030"/>
            <ac:spMk id="6" creationId="{228783EF-8359-8EDA-AD5C-00884863D535}"/>
          </ac:spMkLst>
        </pc:spChg>
        <pc:spChg chg="add">
          <ac:chgData name="Yoel Kortick" userId="167978f5-7f40-4909-85d5-d4149554ad4e" providerId="ADAL" clId="{5297307D-C230-4FC2-AF44-A45733EFDFF3}" dt="2023-03-06T08:27:08.553" v="2751" actId="11529"/>
          <ac:spMkLst>
            <pc:docMk/>
            <pc:sldMk cId="3938909656" sldId="2030"/>
            <ac:spMk id="7" creationId="{65A869BD-672D-EBFC-AAA5-8DA1DADA4147}"/>
          </ac:spMkLst>
        </pc:spChg>
        <pc:spChg chg="add mod">
          <ac:chgData name="Yoel Kortick" userId="167978f5-7f40-4909-85d5-d4149554ad4e" providerId="ADAL" clId="{5297307D-C230-4FC2-AF44-A45733EFDFF3}" dt="2023-03-06T08:27:18.533" v="2757" actId="1036"/>
          <ac:spMkLst>
            <pc:docMk/>
            <pc:sldMk cId="3938909656" sldId="2030"/>
            <ac:spMk id="8" creationId="{EAABF05C-B826-6DC6-6FE5-3F58D0DAC317}"/>
          </ac:spMkLst>
        </pc:spChg>
        <pc:picChg chg="add mod">
          <ac:chgData name="Yoel Kortick" userId="167978f5-7f40-4909-85d5-d4149554ad4e" providerId="ADAL" clId="{5297307D-C230-4FC2-AF44-A45733EFDFF3}" dt="2023-03-06T08:26:51.410" v="2749" actId="208"/>
          <ac:picMkLst>
            <pc:docMk/>
            <pc:sldMk cId="3938909656" sldId="2030"/>
            <ac:picMk id="5" creationId="{C3F4E34C-C9A4-E252-EDA4-FB4617AD575A}"/>
          </ac:picMkLst>
        </pc:picChg>
        <pc:cxnChg chg="add">
          <ac:chgData name="Yoel Kortick" userId="167978f5-7f40-4909-85d5-d4149554ad4e" providerId="ADAL" clId="{5297307D-C230-4FC2-AF44-A45733EFDFF3}" dt="2023-03-06T13:27:06.819" v="3470" actId="11529"/>
          <ac:cxnSpMkLst>
            <pc:docMk/>
            <pc:sldMk cId="3938909656" sldId="2030"/>
            <ac:cxnSpMk id="9" creationId="{32235F53-1AA1-5915-E27B-0F6C03DC501E}"/>
          </ac:cxnSpMkLst>
        </pc:cxnChg>
      </pc:sldChg>
      <pc:sldChg chg="delSp modSp add mod">
        <pc:chgData name="Yoel Kortick" userId="167978f5-7f40-4909-85d5-d4149554ad4e" providerId="ADAL" clId="{5297307D-C230-4FC2-AF44-A45733EFDFF3}" dt="2023-03-06T13:24:47.764" v="3464"/>
        <pc:sldMkLst>
          <pc:docMk/>
          <pc:sldMk cId="538266131" sldId="2031"/>
        </pc:sldMkLst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538266131" sldId="2031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28:36.312" v="2783" actId="478"/>
          <ac:spMkLst>
            <pc:docMk/>
            <pc:sldMk cId="538266131" sldId="2031"/>
            <ac:spMk id="6" creationId="{228783EF-8359-8EDA-AD5C-00884863D535}"/>
          </ac:spMkLst>
        </pc:spChg>
        <pc:spChg chg="del">
          <ac:chgData name="Yoel Kortick" userId="167978f5-7f40-4909-85d5-d4149554ad4e" providerId="ADAL" clId="{5297307D-C230-4FC2-AF44-A45733EFDFF3}" dt="2023-03-06T08:28:38.529" v="2784" actId="478"/>
          <ac:spMkLst>
            <pc:docMk/>
            <pc:sldMk cId="538266131" sldId="2031"/>
            <ac:spMk id="7" creationId="{65A869BD-672D-EBFC-AAA5-8DA1DADA4147}"/>
          </ac:spMkLst>
        </pc:spChg>
        <pc:spChg chg="del">
          <ac:chgData name="Yoel Kortick" userId="167978f5-7f40-4909-85d5-d4149554ad4e" providerId="ADAL" clId="{5297307D-C230-4FC2-AF44-A45733EFDFF3}" dt="2023-03-06T08:28:41.516" v="2785" actId="478"/>
          <ac:spMkLst>
            <pc:docMk/>
            <pc:sldMk cId="538266131" sldId="2031"/>
            <ac:spMk id="8" creationId="{EAABF05C-B826-6DC6-6FE5-3F58D0DAC317}"/>
          </ac:spMkLst>
        </pc:spChg>
        <pc:picChg chg="del">
          <ac:chgData name="Yoel Kortick" userId="167978f5-7f40-4909-85d5-d4149554ad4e" providerId="ADAL" clId="{5297307D-C230-4FC2-AF44-A45733EFDFF3}" dt="2023-03-06T08:27:22.985" v="2759" actId="478"/>
          <ac:picMkLst>
            <pc:docMk/>
            <pc:sldMk cId="538266131" sldId="2031"/>
            <ac:picMk id="5" creationId="{C3F4E34C-C9A4-E252-EDA4-FB4617AD575A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8:30:28.139" v="2818" actId="208"/>
        <pc:sldMkLst>
          <pc:docMk/>
          <pc:sldMk cId="2713593883" sldId="2032"/>
        </pc:sldMkLst>
        <pc:spChg chg="del">
          <ac:chgData name="Yoel Kortick" userId="167978f5-7f40-4909-85d5-d4149554ad4e" providerId="ADAL" clId="{5297307D-C230-4FC2-AF44-A45733EFDFF3}" dt="2023-03-06T08:29:56.593" v="2801" actId="478"/>
          <ac:spMkLst>
            <pc:docMk/>
            <pc:sldMk cId="2713593883" sldId="203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6T08:29:57.771" v="2802" actId="478"/>
          <ac:spMkLst>
            <pc:docMk/>
            <pc:sldMk cId="2713593883" sldId="2032"/>
            <ac:spMk id="5" creationId="{73DA7C33-8943-4DAE-7B1D-252A7421D6FF}"/>
          </ac:spMkLst>
        </pc:spChg>
        <pc:spChg chg="del">
          <ac:chgData name="Yoel Kortick" userId="167978f5-7f40-4909-85d5-d4149554ad4e" providerId="ADAL" clId="{5297307D-C230-4FC2-AF44-A45733EFDFF3}" dt="2023-03-06T08:30:02.414" v="2803" actId="478"/>
          <ac:spMkLst>
            <pc:docMk/>
            <pc:sldMk cId="2713593883" sldId="2032"/>
            <ac:spMk id="6" creationId="{228783EF-8359-8EDA-AD5C-00884863D535}"/>
          </ac:spMkLst>
        </pc:spChg>
        <pc:spChg chg="del">
          <ac:chgData name="Yoel Kortick" userId="167978f5-7f40-4909-85d5-d4149554ad4e" providerId="ADAL" clId="{5297307D-C230-4FC2-AF44-A45733EFDFF3}" dt="2023-03-06T08:30:03.891" v="2804" actId="478"/>
          <ac:spMkLst>
            <pc:docMk/>
            <pc:sldMk cId="2713593883" sldId="2032"/>
            <ac:spMk id="7" creationId="{65A869BD-672D-EBFC-AAA5-8DA1DADA4147}"/>
          </ac:spMkLst>
        </pc:spChg>
        <pc:spChg chg="mod">
          <ac:chgData name="Yoel Kortick" userId="167978f5-7f40-4909-85d5-d4149554ad4e" providerId="ADAL" clId="{5297307D-C230-4FC2-AF44-A45733EFDFF3}" dt="2023-03-06T08:30:21.377" v="2816" actId="1035"/>
          <ac:spMkLst>
            <pc:docMk/>
            <pc:sldMk cId="2713593883" sldId="2032"/>
            <ac:spMk id="8" creationId="{EAABF05C-B826-6DC6-6FE5-3F58D0DAC317}"/>
          </ac:spMkLst>
        </pc:spChg>
        <pc:picChg chg="add mod ord">
          <ac:chgData name="Yoel Kortick" userId="167978f5-7f40-4909-85d5-d4149554ad4e" providerId="ADAL" clId="{5297307D-C230-4FC2-AF44-A45733EFDFF3}" dt="2023-03-06T08:30:28.139" v="2818" actId="208"/>
          <ac:picMkLst>
            <pc:docMk/>
            <pc:sldMk cId="2713593883" sldId="2032"/>
            <ac:picMk id="10" creationId="{4259CDAA-56EB-C1A7-E912-2E18818AC410}"/>
          </ac:picMkLst>
        </pc:picChg>
      </pc:sldChg>
      <pc:sldChg chg="delSp modSp add mod">
        <pc:chgData name="Yoel Kortick" userId="167978f5-7f40-4909-85d5-d4149554ad4e" providerId="ADAL" clId="{5297307D-C230-4FC2-AF44-A45733EFDFF3}" dt="2023-03-06T08:32:08.051" v="2826" actId="403"/>
        <pc:sldMkLst>
          <pc:docMk/>
          <pc:sldMk cId="2178590419" sldId="2033"/>
        </pc:sldMkLst>
        <pc:spChg chg="mod">
          <ac:chgData name="Yoel Kortick" userId="167978f5-7f40-4909-85d5-d4149554ad4e" providerId="ADAL" clId="{5297307D-C230-4FC2-AF44-A45733EFDFF3}" dt="2023-03-06T08:32:08.051" v="2826" actId="403"/>
          <ac:spMkLst>
            <pc:docMk/>
            <pc:sldMk cId="2178590419" sldId="2033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31:51.896" v="2823" actId="478"/>
          <ac:spMkLst>
            <pc:docMk/>
            <pc:sldMk cId="2178590419" sldId="2033"/>
            <ac:spMk id="6" creationId="{228783EF-8359-8EDA-AD5C-00884863D535}"/>
          </ac:spMkLst>
        </pc:spChg>
        <pc:spChg chg="del">
          <ac:chgData name="Yoel Kortick" userId="167978f5-7f40-4909-85d5-d4149554ad4e" providerId="ADAL" clId="{5297307D-C230-4FC2-AF44-A45733EFDFF3}" dt="2023-03-06T08:31:49.458" v="2822" actId="478"/>
          <ac:spMkLst>
            <pc:docMk/>
            <pc:sldMk cId="2178590419" sldId="2033"/>
            <ac:spMk id="7" creationId="{65A869BD-672D-EBFC-AAA5-8DA1DADA4147}"/>
          </ac:spMkLst>
        </pc:spChg>
        <pc:spChg chg="del">
          <ac:chgData name="Yoel Kortick" userId="167978f5-7f40-4909-85d5-d4149554ad4e" providerId="ADAL" clId="{5297307D-C230-4FC2-AF44-A45733EFDFF3}" dt="2023-03-06T08:31:47.018" v="2821" actId="478"/>
          <ac:spMkLst>
            <pc:docMk/>
            <pc:sldMk cId="2178590419" sldId="2033"/>
            <ac:spMk id="8" creationId="{EAABF05C-B826-6DC6-6FE5-3F58D0DAC317}"/>
          </ac:spMkLst>
        </pc:spChg>
      </pc:sldChg>
      <pc:sldChg chg="modSp add mod">
        <pc:chgData name="Yoel Kortick" userId="167978f5-7f40-4909-85d5-d4149554ad4e" providerId="ADAL" clId="{5297307D-C230-4FC2-AF44-A45733EFDFF3}" dt="2023-03-06T08:34:35.517" v="2915"/>
        <pc:sldMkLst>
          <pc:docMk/>
          <pc:sldMk cId="2885542731" sldId="2034"/>
        </pc:sldMkLst>
        <pc:spChg chg="mod">
          <ac:chgData name="Yoel Kortick" userId="167978f5-7f40-4909-85d5-d4149554ad4e" providerId="ADAL" clId="{5297307D-C230-4FC2-AF44-A45733EFDFF3}" dt="2023-03-06T08:34:35.517" v="2915"/>
          <ac:spMkLst>
            <pc:docMk/>
            <pc:sldMk cId="2885542731" sldId="2034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9:10:10.476" v="3045" actId="1035"/>
        <pc:sldMkLst>
          <pc:docMk/>
          <pc:sldMk cId="700653530" sldId="2035"/>
        </pc:sldMkLst>
        <pc:spChg chg="mod">
          <ac:chgData name="Yoel Kortick" userId="167978f5-7f40-4909-85d5-d4149554ad4e" providerId="ADAL" clId="{5297307D-C230-4FC2-AF44-A45733EFDFF3}" dt="2023-03-06T08:34:53.536" v="2922" actId="255"/>
          <ac:spMkLst>
            <pc:docMk/>
            <pc:sldMk cId="700653530" sldId="2035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8:42:38.487" v="2972" actId="20577"/>
          <ac:spMkLst>
            <pc:docMk/>
            <pc:sldMk cId="700653530" sldId="2035"/>
            <ac:spMk id="4" creationId="{2490F34D-A7E2-4EA9-8B1A-78371A1F1CD1}"/>
          </ac:spMkLst>
        </pc:spChg>
        <pc:spChg chg="add mod">
          <ac:chgData name="Yoel Kortick" userId="167978f5-7f40-4909-85d5-d4149554ad4e" providerId="ADAL" clId="{5297307D-C230-4FC2-AF44-A45733EFDFF3}" dt="2023-03-06T09:10:10.476" v="3045" actId="1035"/>
          <ac:spMkLst>
            <pc:docMk/>
            <pc:sldMk cId="700653530" sldId="2035"/>
            <ac:spMk id="8" creationId="{B7A25C11-0F17-F53A-C815-FA626E737415}"/>
          </ac:spMkLst>
        </pc:spChg>
        <pc:picChg chg="add del">
          <ac:chgData name="Yoel Kortick" userId="167978f5-7f40-4909-85d5-d4149554ad4e" providerId="ADAL" clId="{5297307D-C230-4FC2-AF44-A45733EFDFF3}" dt="2023-03-06T08:43:09.625" v="2974" actId="22"/>
          <ac:picMkLst>
            <pc:docMk/>
            <pc:sldMk cId="700653530" sldId="2035"/>
            <ac:picMk id="5" creationId="{C94C19F2-91B7-74C2-9F23-B9D8FF37DBC8}"/>
          </ac:picMkLst>
        </pc:picChg>
        <pc:picChg chg="add mod">
          <ac:chgData name="Yoel Kortick" userId="167978f5-7f40-4909-85d5-d4149554ad4e" providerId="ADAL" clId="{5297307D-C230-4FC2-AF44-A45733EFDFF3}" dt="2023-03-06T08:44:04.881" v="2977" actId="1035"/>
          <ac:picMkLst>
            <pc:docMk/>
            <pc:sldMk cId="700653530" sldId="2035"/>
            <ac:picMk id="7" creationId="{892DD123-5074-513A-0DB9-C22BFA7EA1ED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13:29:10.833" v="3502" actId="11529"/>
        <pc:sldMkLst>
          <pc:docMk/>
          <pc:sldMk cId="1557829637" sldId="2036"/>
        </pc:sldMkLst>
        <pc:spChg chg="add mod">
          <ac:chgData name="Yoel Kortick" userId="167978f5-7f40-4909-85d5-d4149554ad4e" providerId="ADAL" clId="{5297307D-C230-4FC2-AF44-A45733EFDFF3}" dt="2023-03-06T13:29:05.272" v="3501" actId="20577"/>
          <ac:spMkLst>
            <pc:docMk/>
            <pc:sldMk cId="1557829637" sldId="2036"/>
            <ac:spMk id="2" creationId="{13CD3D51-3E29-93CA-0E5E-1B3193F3297C}"/>
          </ac:spMkLst>
        </pc:spChg>
        <pc:spChg chg="mod">
          <ac:chgData name="Yoel Kortick" userId="167978f5-7f40-4909-85d5-d4149554ad4e" providerId="ADAL" clId="{5297307D-C230-4FC2-AF44-A45733EFDFF3}" dt="2023-03-06T13:28:34.633" v="3475" actId="1035"/>
          <ac:spMkLst>
            <pc:docMk/>
            <pc:sldMk cId="1557829637" sldId="2036"/>
            <ac:spMk id="8" creationId="{EAABF05C-B826-6DC6-6FE5-3F58D0DAC317}"/>
          </ac:spMkLst>
        </pc:spChg>
        <pc:picChg chg="add mod ord">
          <ac:chgData name="Yoel Kortick" userId="167978f5-7f40-4909-85d5-d4149554ad4e" providerId="ADAL" clId="{5297307D-C230-4FC2-AF44-A45733EFDFF3}" dt="2023-03-06T13:28:34.633" v="3475" actId="1035"/>
          <ac:picMkLst>
            <pc:docMk/>
            <pc:sldMk cId="1557829637" sldId="2036"/>
            <ac:picMk id="4" creationId="{D45D9524-4725-68CD-7F08-3F0C21718004}"/>
          </ac:picMkLst>
        </pc:picChg>
        <pc:picChg chg="del">
          <ac:chgData name="Yoel Kortick" userId="167978f5-7f40-4909-85d5-d4149554ad4e" providerId="ADAL" clId="{5297307D-C230-4FC2-AF44-A45733EFDFF3}" dt="2023-03-06T08:35:54.510" v="2924" actId="478"/>
          <ac:picMkLst>
            <pc:docMk/>
            <pc:sldMk cId="1557829637" sldId="2036"/>
            <ac:picMk id="10" creationId="{4259CDAA-56EB-C1A7-E912-2E18818AC410}"/>
          </ac:picMkLst>
        </pc:picChg>
        <pc:cxnChg chg="add">
          <ac:chgData name="Yoel Kortick" userId="167978f5-7f40-4909-85d5-d4149554ad4e" providerId="ADAL" clId="{5297307D-C230-4FC2-AF44-A45733EFDFF3}" dt="2023-03-06T13:29:10.833" v="3502" actId="11529"/>
          <ac:cxnSpMkLst>
            <pc:docMk/>
            <pc:sldMk cId="1557829637" sldId="2036"/>
            <ac:cxnSpMk id="6" creationId="{4670B723-9712-A6E8-519D-1A01EC01528A}"/>
          </ac:cxnSpMkLst>
        </pc:cxnChg>
      </pc:sldChg>
      <pc:sldChg chg="addSp delSp modSp add mod">
        <pc:chgData name="Yoel Kortick" userId="167978f5-7f40-4909-85d5-d4149554ad4e" providerId="ADAL" clId="{5297307D-C230-4FC2-AF44-A45733EFDFF3}" dt="2023-03-06T09:10:04.768" v="3041" actId="1036"/>
        <pc:sldMkLst>
          <pc:docMk/>
          <pc:sldMk cId="2020297526" sldId="2037"/>
        </pc:sldMkLst>
        <pc:spChg chg="del">
          <ac:chgData name="Yoel Kortick" userId="167978f5-7f40-4909-85d5-d4149554ad4e" providerId="ADAL" clId="{5297307D-C230-4FC2-AF44-A45733EFDFF3}" dt="2023-03-06T08:44:28.068" v="2979" actId="478"/>
          <ac:spMkLst>
            <pc:docMk/>
            <pc:sldMk cId="2020297526" sldId="203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6T08:44:31.118" v="2980" actId="478"/>
          <ac:spMkLst>
            <pc:docMk/>
            <pc:sldMk cId="2020297526" sldId="2037"/>
            <ac:spMk id="5" creationId="{DFCC2ED9-E482-40EF-DF3A-081AC354BEDA}"/>
          </ac:spMkLst>
        </pc:spChg>
        <pc:spChg chg="add mod">
          <ac:chgData name="Yoel Kortick" userId="167978f5-7f40-4909-85d5-d4149554ad4e" providerId="ADAL" clId="{5297307D-C230-4FC2-AF44-A45733EFDFF3}" dt="2023-03-06T09:04:17.050" v="2984" actId="20577"/>
          <ac:spMkLst>
            <pc:docMk/>
            <pc:sldMk cId="2020297526" sldId="2037"/>
            <ac:spMk id="6" creationId="{9997C120-C94B-1015-28B5-B010969290D5}"/>
          </ac:spMkLst>
        </pc:spChg>
        <pc:spChg chg="add mod">
          <ac:chgData name="Yoel Kortick" userId="167978f5-7f40-4909-85d5-d4149554ad4e" providerId="ADAL" clId="{5297307D-C230-4FC2-AF44-A45733EFDFF3}" dt="2023-03-06T09:10:04.768" v="3041" actId="1036"/>
          <ac:spMkLst>
            <pc:docMk/>
            <pc:sldMk cId="2020297526" sldId="2037"/>
            <ac:spMk id="10" creationId="{D53A3D4D-B520-8355-CF1D-22D40AE6721C}"/>
          </ac:spMkLst>
        </pc:spChg>
        <pc:picChg chg="del">
          <ac:chgData name="Yoel Kortick" userId="167978f5-7f40-4909-85d5-d4149554ad4e" providerId="ADAL" clId="{5297307D-C230-4FC2-AF44-A45733EFDFF3}" dt="2023-03-06T09:04:06.336" v="2982" actId="478"/>
          <ac:picMkLst>
            <pc:docMk/>
            <pc:sldMk cId="2020297526" sldId="2037"/>
            <ac:picMk id="7" creationId="{892DD123-5074-513A-0DB9-C22BFA7EA1ED}"/>
          </ac:picMkLst>
        </pc:picChg>
        <pc:picChg chg="add mod">
          <ac:chgData name="Yoel Kortick" userId="167978f5-7f40-4909-85d5-d4149554ad4e" providerId="ADAL" clId="{5297307D-C230-4FC2-AF44-A45733EFDFF3}" dt="2023-03-06T09:04:21.667" v="2985" actId="208"/>
          <ac:picMkLst>
            <pc:docMk/>
            <pc:sldMk cId="2020297526" sldId="2037"/>
            <ac:picMk id="9" creationId="{64B541D4-4D9C-9189-FA4C-5075402A94D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9:09:52.736" v="3036" actId="1037"/>
        <pc:sldMkLst>
          <pc:docMk/>
          <pc:sldMk cId="1377599939" sldId="2038"/>
        </pc:sldMkLst>
        <pc:spChg chg="mod">
          <ac:chgData name="Yoel Kortick" userId="167978f5-7f40-4909-85d5-d4149554ad4e" providerId="ADAL" clId="{5297307D-C230-4FC2-AF44-A45733EFDFF3}" dt="2023-03-06T09:04:48.903" v="3004" actId="20577"/>
          <ac:spMkLst>
            <pc:docMk/>
            <pc:sldMk cId="1377599939" sldId="2038"/>
            <ac:spMk id="6" creationId="{9997C120-C94B-1015-28B5-B010969290D5}"/>
          </ac:spMkLst>
        </pc:spChg>
        <pc:spChg chg="add mod">
          <ac:chgData name="Yoel Kortick" userId="167978f5-7f40-4909-85d5-d4149554ad4e" providerId="ADAL" clId="{5297307D-C230-4FC2-AF44-A45733EFDFF3}" dt="2023-03-06T09:09:52.736" v="3036" actId="1037"/>
          <ac:spMkLst>
            <pc:docMk/>
            <pc:sldMk cId="1377599939" sldId="2038"/>
            <ac:spMk id="8" creationId="{E1FBB4B4-8F55-002B-3456-509A89017DC3}"/>
          </ac:spMkLst>
        </pc:spChg>
        <pc:picChg chg="add del">
          <ac:chgData name="Yoel Kortick" userId="167978f5-7f40-4909-85d5-d4149554ad4e" providerId="ADAL" clId="{5297307D-C230-4FC2-AF44-A45733EFDFF3}" dt="2023-03-06T09:07:28.062" v="3007" actId="22"/>
          <ac:picMkLst>
            <pc:docMk/>
            <pc:sldMk cId="1377599939" sldId="2038"/>
            <ac:picMk id="4" creationId="{86E8B992-5B36-617B-DEA2-9E401CBA6AAE}"/>
          </ac:picMkLst>
        </pc:picChg>
        <pc:picChg chg="add mod">
          <ac:chgData name="Yoel Kortick" userId="167978f5-7f40-4909-85d5-d4149554ad4e" providerId="ADAL" clId="{5297307D-C230-4FC2-AF44-A45733EFDFF3}" dt="2023-03-06T09:07:49.120" v="3009" actId="208"/>
          <ac:picMkLst>
            <pc:docMk/>
            <pc:sldMk cId="1377599939" sldId="2038"/>
            <ac:picMk id="7" creationId="{8D6265F4-3522-2425-BBAB-E95A6E57258E}"/>
          </ac:picMkLst>
        </pc:picChg>
        <pc:picChg chg="del">
          <ac:chgData name="Yoel Kortick" userId="167978f5-7f40-4909-85d5-d4149554ad4e" providerId="ADAL" clId="{5297307D-C230-4FC2-AF44-A45733EFDFF3}" dt="2023-03-06T09:04:51.696" v="3005" actId="478"/>
          <ac:picMkLst>
            <pc:docMk/>
            <pc:sldMk cId="1377599939" sldId="2038"/>
            <ac:picMk id="9" creationId="{64B541D4-4D9C-9189-FA4C-5075402A94D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9:09:40.316" v="3029" actId="14100"/>
        <pc:sldMkLst>
          <pc:docMk/>
          <pc:sldMk cId="2011066970" sldId="2039"/>
        </pc:sldMkLst>
        <pc:spChg chg="add mod">
          <ac:chgData name="Yoel Kortick" userId="167978f5-7f40-4909-85d5-d4149554ad4e" providerId="ADAL" clId="{5297307D-C230-4FC2-AF44-A45733EFDFF3}" dt="2023-03-06T09:09:40.316" v="3029" actId="14100"/>
          <ac:spMkLst>
            <pc:docMk/>
            <pc:sldMk cId="2011066970" sldId="2039"/>
            <ac:spMk id="5" creationId="{D2EFD14B-99D7-A0C6-E723-3E00100B5AFC}"/>
          </ac:spMkLst>
        </pc:spChg>
        <pc:spChg chg="mod">
          <ac:chgData name="Yoel Kortick" userId="167978f5-7f40-4909-85d5-d4149554ad4e" providerId="ADAL" clId="{5297307D-C230-4FC2-AF44-A45733EFDFF3}" dt="2023-03-06T09:08:19.467" v="3019"/>
          <ac:spMkLst>
            <pc:docMk/>
            <pc:sldMk cId="2011066970" sldId="2039"/>
            <ac:spMk id="6" creationId="{9997C120-C94B-1015-28B5-B010969290D5}"/>
          </ac:spMkLst>
        </pc:spChg>
        <pc:picChg chg="add mod">
          <ac:chgData name="Yoel Kortick" userId="167978f5-7f40-4909-85d5-d4149554ad4e" providerId="ADAL" clId="{5297307D-C230-4FC2-AF44-A45733EFDFF3}" dt="2023-03-06T09:09:20.842" v="3022" actId="208"/>
          <ac:picMkLst>
            <pc:docMk/>
            <pc:sldMk cId="2011066970" sldId="2039"/>
            <ac:picMk id="4" creationId="{9C0DAA57-E162-4974-7539-CAEB8204C7A4}"/>
          </ac:picMkLst>
        </pc:picChg>
        <pc:picChg chg="del">
          <ac:chgData name="Yoel Kortick" userId="167978f5-7f40-4909-85d5-d4149554ad4e" providerId="ADAL" clId="{5297307D-C230-4FC2-AF44-A45733EFDFF3}" dt="2023-03-06T09:08:22.164" v="3020" actId="478"/>
          <ac:picMkLst>
            <pc:docMk/>
            <pc:sldMk cId="2011066970" sldId="2039"/>
            <ac:picMk id="7" creationId="{8D6265F4-3522-2425-BBAB-E95A6E57258E}"/>
          </ac:picMkLst>
        </pc:picChg>
      </pc:sldChg>
      <pc:sldChg chg="modSp add mod">
        <pc:chgData name="Yoel Kortick" userId="167978f5-7f40-4909-85d5-d4149554ad4e" providerId="ADAL" clId="{5297307D-C230-4FC2-AF44-A45733EFDFF3}" dt="2023-03-06T09:12:22.705" v="3106" actId="20577"/>
        <pc:sldMkLst>
          <pc:docMk/>
          <pc:sldMk cId="3455504018" sldId="2040"/>
        </pc:sldMkLst>
        <pc:spChg chg="mod">
          <ac:chgData name="Yoel Kortick" userId="167978f5-7f40-4909-85d5-d4149554ad4e" providerId="ADAL" clId="{5297307D-C230-4FC2-AF44-A45733EFDFF3}" dt="2023-03-06T09:12:22.705" v="3106" actId="20577"/>
          <ac:spMkLst>
            <pc:docMk/>
            <pc:sldMk cId="3455504018" sldId="204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297307D-C230-4FC2-AF44-A45733EFDFF3}" dt="2023-03-06T13:18:58.061" v="3317"/>
        <pc:sldMkLst>
          <pc:docMk/>
          <pc:sldMk cId="740404641" sldId="2041"/>
        </pc:sldMkLst>
        <pc:spChg chg="mod">
          <ac:chgData name="Yoel Kortick" userId="167978f5-7f40-4909-85d5-d4149554ad4e" providerId="ADAL" clId="{5297307D-C230-4FC2-AF44-A45733EFDFF3}" dt="2023-03-06T09:12:31.453" v="3107"/>
          <ac:spMkLst>
            <pc:docMk/>
            <pc:sldMk cId="740404641" sldId="2041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740404641" sldId="204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9:21:11.003" v="3206" actId="2084"/>
        <pc:sldMkLst>
          <pc:docMk/>
          <pc:sldMk cId="1718660820" sldId="2042"/>
        </pc:sldMkLst>
        <pc:spChg chg="del">
          <ac:chgData name="Yoel Kortick" userId="167978f5-7f40-4909-85d5-d4149554ad4e" providerId="ADAL" clId="{5297307D-C230-4FC2-AF44-A45733EFDFF3}" dt="2023-03-06T09:20:21.176" v="3199" actId="478"/>
          <ac:spMkLst>
            <pc:docMk/>
            <pc:sldMk cId="1718660820" sldId="204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6T09:20:22.532" v="3200" actId="478"/>
          <ac:spMkLst>
            <pc:docMk/>
            <pc:sldMk cId="1718660820" sldId="2042"/>
            <ac:spMk id="5" creationId="{1212D228-06D6-EC68-55FD-92D79BA5180D}"/>
          </ac:spMkLst>
        </pc:spChg>
        <pc:graphicFrameChg chg="add mod modGraphic">
          <ac:chgData name="Yoel Kortick" userId="167978f5-7f40-4909-85d5-d4149554ad4e" providerId="ADAL" clId="{5297307D-C230-4FC2-AF44-A45733EFDFF3}" dt="2023-03-06T09:21:11.003" v="3206" actId="2084"/>
          <ac:graphicFrameMkLst>
            <pc:docMk/>
            <pc:sldMk cId="1718660820" sldId="2042"/>
            <ac:graphicFrameMk id="6" creationId="{92E1A2BC-A4AC-0244-A45E-89C62F9A30E1}"/>
          </ac:graphicFrameMkLst>
        </pc:graphicFrameChg>
      </pc:sldChg>
      <pc:sldChg chg="modSp add mod">
        <pc:chgData name="Yoel Kortick" userId="167978f5-7f40-4909-85d5-d4149554ad4e" providerId="ADAL" clId="{5297307D-C230-4FC2-AF44-A45733EFDFF3}" dt="2023-03-06T09:20:16.119" v="3198" actId="20577"/>
        <pc:sldMkLst>
          <pc:docMk/>
          <pc:sldMk cId="3199765203" sldId="2043"/>
        </pc:sldMkLst>
        <pc:spChg chg="mod">
          <ac:chgData name="Yoel Kortick" userId="167978f5-7f40-4909-85d5-d4149554ad4e" providerId="ADAL" clId="{5297307D-C230-4FC2-AF44-A45733EFDFF3}" dt="2023-03-06T09:20:16.119" v="3198" actId="20577"/>
          <ac:spMkLst>
            <pc:docMk/>
            <pc:sldMk cId="3199765203" sldId="2043"/>
            <ac:spMk id="4" creationId="{2490F34D-A7E2-4EA9-8B1A-78371A1F1CD1}"/>
          </ac:spMkLst>
        </pc:spChg>
      </pc:sldChg>
      <pc:sldChg chg="addSp modSp add mod ord">
        <pc:chgData name="Yoel Kortick" userId="167978f5-7f40-4909-85d5-d4149554ad4e" providerId="ADAL" clId="{5297307D-C230-4FC2-AF44-A45733EFDFF3}" dt="2023-03-06T13:18:58.061" v="3317"/>
        <pc:sldMkLst>
          <pc:docMk/>
          <pc:sldMk cId="4092916735" sldId="2044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092916735" sldId="2044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6T09:29:51.540" v="3287" actId="11529"/>
          <ac:spMkLst>
            <pc:docMk/>
            <pc:sldMk cId="4092916735" sldId="2044"/>
            <ac:spMk id="6" creationId="{46B7C645-BA94-0FA7-625F-F97B70A5820C}"/>
          </ac:spMkLst>
        </pc:spChg>
        <pc:picChg chg="add mod">
          <ac:chgData name="Yoel Kortick" userId="167978f5-7f40-4909-85d5-d4149554ad4e" providerId="ADAL" clId="{5297307D-C230-4FC2-AF44-A45733EFDFF3}" dt="2023-03-06T09:29:43.064" v="3286" actId="208"/>
          <ac:picMkLst>
            <pc:docMk/>
            <pc:sldMk cId="4092916735" sldId="2044"/>
            <ac:picMk id="5" creationId="{D684C26A-02AD-82D9-CC4B-25B614F49D2F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13:18:58.061" v="3317"/>
        <pc:sldMkLst>
          <pc:docMk/>
          <pc:sldMk cId="2209988054" sldId="2045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209988054" sldId="2045"/>
            <ac:spMk id="4" creationId="{2490F34D-A7E2-4EA9-8B1A-78371A1F1CD1}"/>
          </ac:spMkLst>
        </pc:spChg>
        <pc:picChg chg="del">
          <ac:chgData name="Yoel Kortick" userId="167978f5-7f40-4909-85d5-d4149554ad4e" providerId="ADAL" clId="{5297307D-C230-4FC2-AF44-A45733EFDFF3}" dt="2023-03-06T09:32:07.392" v="3304" actId="478"/>
          <ac:picMkLst>
            <pc:docMk/>
            <pc:sldMk cId="2209988054" sldId="2045"/>
            <ac:picMk id="5" creationId="{D684C26A-02AD-82D9-CC4B-25B614F49D2F}"/>
          </ac:picMkLst>
        </pc:picChg>
        <pc:picChg chg="add mod ord">
          <ac:chgData name="Yoel Kortick" userId="167978f5-7f40-4909-85d5-d4149554ad4e" providerId="ADAL" clId="{5297307D-C230-4FC2-AF44-A45733EFDFF3}" dt="2023-03-06T09:32:17.816" v="3313" actId="208"/>
          <ac:picMkLst>
            <pc:docMk/>
            <pc:sldMk cId="2209988054" sldId="2045"/>
            <ac:picMk id="7" creationId="{F1928629-124A-9FE4-7411-079CCB9DAAB3}"/>
          </ac:picMkLst>
        </pc:picChg>
      </pc:sldChg>
    </pc:docChg>
  </pc:docChgLst>
  <pc:docChgLst>
    <pc:chgData name="Yoel Kortick" userId="167978f5-7f40-4909-85d5-d4149554ad4e" providerId="ADAL" clId="{A73E0DC1-22D5-4A8A-877E-325E7230E999}"/>
    <pc:docChg chg="undo custSel addSld delSld modSld">
      <pc:chgData name="Yoel Kortick" userId="167978f5-7f40-4909-85d5-d4149554ad4e" providerId="ADAL" clId="{A73E0DC1-22D5-4A8A-877E-325E7230E999}" dt="2023-01-31T11:15:05.702" v="4958" actId="33524"/>
      <pc:docMkLst>
        <pc:docMk/>
      </pc:docMkLst>
      <pc:sldChg chg="modSp">
        <pc:chgData name="Yoel Kortick" userId="167978f5-7f40-4909-85d5-d4149554ad4e" providerId="ADAL" clId="{A73E0DC1-22D5-4A8A-877E-325E7230E999}" dt="2023-01-31T11:08:14.341" v="4612"/>
        <pc:sldMkLst>
          <pc:docMk/>
          <pc:sldMk cId="3267142644" sldId="1724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A73E0DC1-22D5-4A8A-877E-325E7230E999}" dt="2023-01-31T09:07:53.200" v="1" actId="14100"/>
        <pc:sldMkLst>
          <pc:docMk/>
          <pc:sldMk cId="1404067891" sldId="1782"/>
        </pc:sldMkLst>
        <pc:spChg chg="mod">
          <ac:chgData name="Yoel Kortick" userId="167978f5-7f40-4909-85d5-d4149554ad4e" providerId="ADAL" clId="{A73E0DC1-22D5-4A8A-877E-325E7230E999}" dt="2023-01-31T09:07:53.200" v="1" actId="14100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A73E0DC1-22D5-4A8A-877E-325E7230E999}" dt="2023-01-31T11:09:55.522" v="4811" actId="313"/>
        <pc:sldMkLst>
          <pc:docMk/>
          <pc:sldMk cId="1773716853" sldId="1788"/>
        </pc:sldMkLst>
        <pc:spChg chg="mod">
          <ac:chgData name="Yoel Kortick" userId="167978f5-7f40-4909-85d5-d4149554ad4e" providerId="ADAL" clId="{A73E0DC1-22D5-4A8A-877E-325E7230E999}" dt="2023-01-31T11:09:55.522" v="4811" actId="313"/>
          <ac:spMkLst>
            <pc:docMk/>
            <pc:sldMk cId="1773716853" sldId="178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A73E0DC1-22D5-4A8A-877E-325E7230E999}" dt="2023-01-31T09:25:00.663" v="961" actId="6549"/>
        <pc:sldMkLst>
          <pc:docMk/>
          <pc:sldMk cId="3753056614" sldId="1791"/>
        </pc:sldMkLst>
        <pc:spChg chg="mod">
          <ac:chgData name="Yoel Kortick" userId="167978f5-7f40-4909-85d5-d4149554ad4e" providerId="ADAL" clId="{A73E0DC1-22D5-4A8A-877E-325E7230E999}" dt="2023-01-31T09:25:00.663" v="961" actId="6549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A73E0DC1-22D5-4A8A-877E-325E7230E999}" dt="2023-01-31T09:23:12.041" v="719"/>
        <pc:sldMkLst>
          <pc:docMk/>
          <pc:sldMk cId="1078410933" sldId="1792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1078410933" sldId="1792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A73E0DC1-22D5-4A8A-877E-325E7230E999}" dt="2023-01-31T09:36:57.642" v="1718" actId="20577"/>
        <pc:sldMkLst>
          <pc:docMk/>
          <pc:sldMk cId="4132155335" sldId="1793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09:36:57.642" v="1718" actId="20577"/>
          <ac:spMkLst>
            <pc:docMk/>
            <pc:sldMk cId="4132155335" sldId="179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A73E0DC1-22D5-4A8A-877E-325E7230E999}" dt="2023-01-31T09:39:07.697" v="1858" actId="47"/>
        <pc:sldMkLst>
          <pc:docMk/>
          <pc:sldMk cId="1022672352" sldId="1795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1022672352" sldId="179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08.655" v="1859" actId="47"/>
        <pc:sldMkLst>
          <pc:docMk/>
          <pc:sldMk cId="3228880565" sldId="1796"/>
        </pc:sldMkLst>
        <pc:spChg chg="mod">
          <ac:chgData name="Yoel Kortick" userId="167978f5-7f40-4909-85d5-d4149554ad4e" providerId="ADAL" clId="{A73E0DC1-22D5-4A8A-877E-325E7230E999}" dt="2023-01-31T09:23:12.078" v="720" actId="27636"/>
          <ac:spMkLst>
            <pc:docMk/>
            <pc:sldMk cId="3228880565" sldId="179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09.350" v="1860" actId="47"/>
        <pc:sldMkLst>
          <pc:docMk/>
          <pc:sldMk cId="2255328081" sldId="1898"/>
        </pc:sldMkLst>
        <pc:spChg chg="mod">
          <ac:chgData name="Yoel Kortick" userId="167978f5-7f40-4909-85d5-d4149554ad4e" providerId="ADAL" clId="{A73E0DC1-22D5-4A8A-877E-325E7230E999}" dt="2023-01-31T09:23:12.084" v="721" actId="27636"/>
          <ac:spMkLst>
            <pc:docMk/>
            <pc:sldMk cId="2255328081" sldId="1898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A73E0DC1-22D5-4A8A-877E-325E7230E999}" dt="2023-01-31T09:22:43.469" v="717" actId="47"/>
        <pc:sldMkLst>
          <pc:docMk/>
          <pc:sldMk cId="3034439576" sldId="1910"/>
        </pc:sldMkLst>
      </pc:sldChg>
      <pc:sldChg chg="del">
        <pc:chgData name="Yoel Kortick" userId="167978f5-7f40-4909-85d5-d4149554ad4e" providerId="ADAL" clId="{A73E0DC1-22D5-4A8A-877E-325E7230E999}" dt="2023-01-31T09:22:45.981" v="718" actId="47"/>
        <pc:sldMkLst>
          <pc:docMk/>
          <pc:sldMk cId="2051600660" sldId="1911"/>
        </pc:sldMkLst>
      </pc:sldChg>
      <pc:sldChg chg="addSp delSp modSp mod">
        <pc:chgData name="Yoel Kortick" userId="167978f5-7f40-4909-85d5-d4149554ad4e" providerId="ADAL" clId="{A73E0DC1-22D5-4A8A-877E-325E7230E999}" dt="2023-01-31T09:38:46.361" v="1857" actId="208"/>
        <pc:sldMkLst>
          <pc:docMk/>
          <pc:sldMk cId="2370129783" sldId="1917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237012978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09:38:30.737" v="1853" actId="20577"/>
          <ac:spMkLst>
            <pc:docMk/>
            <pc:sldMk cId="2370129783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A73E0DC1-22D5-4A8A-877E-325E7230E999}" dt="2023-01-31T09:38:35.997" v="1854" actId="1076"/>
          <ac:spMkLst>
            <pc:docMk/>
            <pc:sldMk cId="2370129783" sldId="1917"/>
            <ac:spMk id="6" creationId="{664210A6-707B-FF6B-42C6-8D2F518B60E7}"/>
          </ac:spMkLst>
        </pc:spChg>
        <pc:spChg chg="mod">
          <ac:chgData name="Yoel Kortick" userId="167978f5-7f40-4909-85d5-d4149554ad4e" providerId="ADAL" clId="{A73E0DC1-22D5-4A8A-877E-325E7230E999}" dt="2023-01-31T09:38:43.372" v="1856" actId="1076"/>
          <ac:spMkLst>
            <pc:docMk/>
            <pc:sldMk cId="2370129783" sldId="1917"/>
            <ac:spMk id="8" creationId="{A8B7D853-E7D6-815E-9927-305C8DEC9799}"/>
          </ac:spMkLst>
        </pc:spChg>
        <pc:spChg chg="del">
          <ac:chgData name="Yoel Kortick" userId="167978f5-7f40-4909-85d5-d4149554ad4e" providerId="ADAL" clId="{A73E0DC1-22D5-4A8A-877E-325E7230E999}" dt="2023-01-31T09:37:54.119" v="1745" actId="478"/>
          <ac:spMkLst>
            <pc:docMk/>
            <pc:sldMk cId="2370129783" sldId="1917"/>
            <ac:spMk id="9" creationId="{38F3EF76-CA0E-9AD3-EE21-62E4C8160D77}"/>
          </ac:spMkLst>
        </pc:spChg>
        <pc:picChg chg="add mod ord">
          <ac:chgData name="Yoel Kortick" userId="167978f5-7f40-4909-85d5-d4149554ad4e" providerId="ADAL" clId="{A73E0DC1-22D5-4A8A-877E-325E7230E999}" dt="2023-01-31T09:38:46.361" v="1857" actId="208"/>
          <ac:picMkLst>
            <pc:docMk/>
            <pc:sldMk cId="2370129783" sldId="1917"/>
            <ac:picMk id="5" creationId="{2DE39C68-6CB9-A400-335E-B373D37FC71D}"/>
          </ac:picMkLst>
        </pc:picChg>
        <pc:picChg chg="del">
          <ac:chgData name="Yoel Kortick" userId="167978f5-7f40-4909-85d5-d4149554ad4e" providerId="ADAL" clId="{A73E0DC1-22D5-4A8A-877E-325E7230E999}" dt="2023-01-31T09:37:30.334" v="1719" actId="478"/>
          <ac:picMkLst>
            <pc:docMk/>
            <pc:sldMk cId="2370129783" sldId="1917"/>
            <ac:picMk id="7" creationId="{F16D5C68-9C13-C37F-1841-4D8B28661C84}"/>
          </ac:picMkLst>
        </pc:picChg>
      </pc:sldChg>
      <pc:sldChg chg="addSp modSp mod">
        <pc:chgData name="Yoel Kortick" userId="167978f5-7f40-4909-85d5-d4149554ad4e" providerId="ADAL" clId="{A73E0DC1-22D5-4A8A-877E-325E7230E999}" dt="2023-01-31T09:54:39.814" v="2057" actId="404"/>
        <pc:sldMkLst>
          <pc:docMk/>
          <pc:sldMk cId="3828660448" sldId="1918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09:54:39.814" v="2057" actId="404"/>
          <ac:spMkLst>
            <pc:docMk/>
            <pc:sldMk cId="3828660448" sldId="1918"/>
            <ac:spMk id="4" creationId="{2490F34D-A7E2-4EA9-8B1A-78371A1F1CD1}"/>
          </ac:spMkLst>
        </pc:spChg>
        <pc:spChg chg="add">
          <ac:chgData name="Yoel Kortick" userId="167978f5-7f40-4909-85d5-d4149554ad4e" providerId="ADAL" clId="{A73E0DC1-22D5-4A8A-877E-325E7230E999}" dt="2023-01-31T09:51:46.047" v="1979" actId="11529"/>
          <ac:spMkLst>
            <pc:docMk/>
            <pc:sldMk cId="3828660448" sldId="1918"/>
            <ac:spMk id="6" creationId="{6CCB612F-529F-CB16-96C2-2EDE1F6A0A89}"/>
          </ac:spMkLst>
        </pc:spChg>
        <pc:spChg chg="add mod">
          <ac:chgData name="Yoel Kortick" userId="167978f5-7f40-4909-85d5-d4149554ad4e" providerId="ADAL" clId="{A73E0DC1-22D5-4A8A-877E-325E7230E999}" dt="2023-01-31T09:51:57.597" v="2039" actId="14100"/>
          <ac:spMkLst>
            <pc:docMk/>
            <pc:sldMk cId="3828660448" sldId="1918"/>
            <ac:spMk id="7" creationId="{B82A8ABB-C6E6-65B7-855A-E84438E22720}"/>
          </ac:spMkLst>
        </pc:spChg>
        <pc:picChg chg="add mod ord">
          <ac:chgData name="Yoel Kortick" userId="167978f5-7f40-4909-85d5-d4149554ad4e" providerId="ADAL" clId="{A73E0DC1-22D5-4A8A-877E-325E7230E999}" dt="2023-01-31T09:51:26.437" v="1978" actId="208"/>
          <ac:picMkLst>
            <pc:docMk/>
            <pc:sldMk cId="3828660448" sldId="1918"/>
            <ac:picMk id="5" creationId="{4DB65D68-8922-7D35-9F8E-F1413AC15B13}"/>
          </ac:picMkLst>
        </pc:picChg>
      </pc:sldChg>
      <pc:sldChg chg="modSp del">
        <pc:chgData name="Yoel Kortick" userId="167978f5-7f40-4909-85d5-d4149554ad4e" providerId="ADAL" clId="{A73E0DC1-22D5-4A8A-877E-325E7230E999}" dt="2023-01-31T10:06:06.978" v="2304" actId="47"/>
        <pc:sldMkLst>
          <pc:docMk/>
          <pc:sldMk cId="1461165050" sldId="1919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1461165050" sldId="191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7.551" v="2305" actId="47"/>
        <pc:sldMkLst>
          <pc:docMk/>
          <pc:sldMk cId="3511593972" sldId="1920"/>
        </pc:sldMkLst>
        <pc:spChg chg="mod">
          <ac:chgData name="Yoel Kortick" userId="167978f5-7f40-4909-85d5-d4149554ad4e" providerId="ADAL" clId="{A73E0DC1-22D5-4A8A-877E-325E7230E999}" dt="2023-01-31T09:48:54.336" v="1885" actId="27636"/>
          <ac:spMkLst>
            <pc:docMk/>
            <pc:sldMk cId="3511593972" sldId="192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8.052" v="2306" actId="47"/>
        <pc:sldMkLst>
          <pc:docMk/>
          <pc:sldMk cId="3705580969" sldId="1921"/>
        </pc:sldMkLst>
        <pc:spChg chg="mod">
          <ac:chgData name="Yoel Kortick" userId="167978f5-7f40-4909-85d5-d4149554ad4e" providerId="ADAL" clId="{A73E0DC1-22D5-4A8A-877E-325E7230E999}" dt="2023-01-31T09:48:54.346" v="1886" actId="27636"/>
          <ac:spMkLst>
            <pc:docMk/>
            <pc:sldMk cId="3705580969" sldId="1921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A73E0DC1-22D5-4A8A-877E-325E7230E999}" dt="2023-01-31T10:27:21.156" v="2562" actId="11529"/>
        <pc:sldMkLst>
          <pc:docMk/>
          <pc:sldMk cId="155175924" sldId="1922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155175924" sldId="1922"/>
            <ac:spMk id="3" creationId="{4FC18B40-6547-41EC-8A0E-1C8F40E0A42F}"/>
          </ac:spMkLst>
        </pc:spChg>
        <pc:spChg chg="add">
          <ac:chgData name="Yoel Kortick" userId="167978f5-7f40-4909-85d5-d4149554ad4e" providerId="ADAL" clId="{A73E0DC1-22D5-4A8A-877E-325E7230E999}" dt="2023-01-31T10:27:21.156" v="2562" actId="11529"/>
          <ac:spMkLst>
            <pc:docMk/>
            <pc:sldMk cId="155175924" sldId="1922"/>
            <ac:spMk id="6" creationId="{ABCEA96B-EC53-698A-5867-C0333A43F686}"/>
          </ac:spMkLst>
        </pc:spChg>
        <pc:spChg chg="del">
          <ac:chgData name="Yoel Kortick" userId="167978f5-7f40-4909-85d5-d4149554ad4e" providerId="ADAL" clId="{A73E0DC1-22D5-4A8A-877E-325E7230E999}" dt="2023-01-31T10:09:59.515" v="2506" actId="478"/>
          <ac:spMkLst>
            <pc:docMk/>
            <pc:sldMk cId="155175924" sldId="1922"/>
            <ac:spMk id="8" creationId="{6B42F5C9-E8F2-9AA9-2E6A-C06EA814091E}"/>
          </ac:spMkLst>
        </pc:spChg>
        <pc:spChg chg="mod">
          <ac:chgData name="Yoel Kortick" userId="167978f5-7f40-4909-85d5-d4149554ad4e" providerId="ADAL" clId="{A73E0DC1-22D5-4A8A-877E-325E7230E999}" dt="2023-01-31T10:27:14.989" v="2561" actId="14100"/>
          <ac:spMkLst>
            <pc:docMk/>
            <pc:sldMk cId="155175924" sldId="1922"/>
            <ac:spMk id="10" creationId="{19E9D55E-0049-4072-9DC2-48193A586191}"/>
          </ac:spMkLst>
        </pc:spChg>
        <pc:picChg chg="del">
          <ac:chgData name="Yoel Kortick" userId="167978f5-7f40-4909-85d5-d4149554ad4e" providerId="ADAL" clId="{A73E0DC1-22D5-4A8A-877E-325E7230E999}" dt="2023-01-31T10:09:59.515" v="2506" actId="478"/>
          <ac:picMkLst>
            <pc:docMk/>
            <pc:sldMk cId="155175924" sldId="1922"/>
            <ac:picMk id="4" creationId="{2FC43633-BFB4-BF41-2706-F134A4D5A86C}"/>
          </ac:picMkLst>
        </pc:picChg>
        <pc:picChg chg="add mod">
          <ac:chgData name="Yoel Kortick" userId="167978f5-7f40-4909-85d5-d4149554ad4e" providerId="ADAL" clId="{A73E0DC1-22D5-4A8A-877E-325E7230E999}" dt="2023-01-31T10:26:53.528" v="2535" actId="208"/>
          <ac:picMkLst>
            <pc:docMk/>
            <pc:sldMk cId="155175924" sldId="1922"/>
            <ac:picMk id="5" creationId="{0872D062-ABCA-8499-CB4D-B52813B56B0B}"/>
          </ac:picMkLst>
        </pc:picChg>
      </pc:sldChg>
      <pc:sldChg chg="addSp delSp modSp mod">
        <pc:chgData name="Yoel Kortick" userId="167978f5-7f40-4909-85d5-d4149554ad4e" providerId="ADAL" clId="{A73E0DC1-22D5-4A8A-877E-325E7230E999}" dt="2023-01-31T10:36:02.403" v="2777" actId="1035"/>
        <pc:sldMkLst>
          <pc:docMk/>
          <pc:sldMk cId="3426772566" sldId="1923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3426772566" sldId="1923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A73E0DC1-22D5-4A8A-877E-325E7230E999}" dt="2023-01-31T10:31:26.368" v="2564" actId="478"/>
          <ac:spMkLst>
            <pc:docMk/>
            <pc:sldMk cId="3426772566" sldId="1923"/>
            <ac:spMk id="4" creationId="{F8D0AEFD-6F48-C320-679A-102AA6FD8A1D}"/>
          </ac:spMkLst>
        </pc:spChg>
        <pc:spChg chg="add mod">
          <ac:chgData name="Yoel Kortick" userId="167978f5-7f40-4909-85d5-d4149554ad4e" providerId="ADAL" clId="{A73E0DC1-22D5-4A8A-877E-325E7230E999}" dt="2023-01-31T10:36:02.403" v="2777" actId="1035"/>
          <ac:spMkLst>
            <pc:docMk/>
            <pc:sldMk cId="3426772566" sldId="1923"/>
            <ac:spMk id="7" creationId="{466F9D2D-CBD6-C587-3FB2-131753854D37}"/>
          </ac:spMkLst>
        </pc:spChg>
        <pc:spChg chg="add">
          <ac:chgData name="Yoel Kortick" userId="167978f5-7f40-4909-85d5-d4149554ad4e" providerId="ADAL" clId="{A73E0DC1-22D5-4A8A-877E-325E7230E999}" dt="2023-01-31T10:32:55.010" v="2713" actId="11529"/>
          <ac:spMkLst>
            <pc:docMk/>
            <pc:sldMk cId="3426772566" sldId="1923"/>
            <ac:spMk id="8" creationId="{31ED7030-A262-A0D4-5E23-08A96F68FEC0}"/>
          </ac:spMkLst>
        </pc:spChg>
        <pc:spChg chg="del">
          <ac:chgData name="Yoel Kortick" userId="167978f5-7f40-4909-85d5-d4149554ad4e" providerId="ADAL" clId="{A73E0DC1-22D5-4A8A-877E-325E7230E999}" dt="2023-01-31T10:31:25.135" v="2563" actId="478"/>
          <ac:spMkLst>
            <pc:docMk/>
            <pc:sldMk cId="3426772566" sldId="1923"/>
            <ac:spMk id="12" creationId="{38CF2CC6-6111-5017-AEE1-9BE1D146FCAA}"/>
          </ac:spMkLst>
        </pc:spChg>
        <pc:picChg chg="add mod">
          <ac:chgData name="Yoel Kortick" userId="167978f5-7f40-4909-85d5-d4149554ad4e" providerId="ADAL" clId="{A73E0DC1-22D5-4A8A-877E-325E7230E999}" dt="2023-01-31T10:31:34.142" v="2566" actId="208"/>
          <ac:picMkLst>
            <pc:docMk/>
            <pc:sldMk cId="3426772566" sldId="1923"/>
            <ac:picMk id="6" creationId="{B5A00F65-2B4C-F3E8-BF73-C7BA933C093F}"/>
          </ac:picMkLst>
        </pc:picChg>
      </pc:sldChg>
      <pc:sldChg chg="modSp del">
        <pc:chgData name="Yoel Kortick" userId="167978f5-7f40-4909-85d5-d4149554ad4e" providerId="ADAL" clId="{A73E0DC1-22D5-4A8A-877E-325E7230E999}" dt="2023-01-31T10:35:13.215" v="2723" actId="47"/>
        <pc:sldMkLst>
          <pc:docMk/>
          <pc:sldMk cId="3568988773" sldId="1924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3568988773" sldId="1924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A73E0DC1-22D5-4A8A-877E-325E7230E999}" dt="2023-01-31T11:13:45.865" v="4954" actId="20577"/>
        <pc:sldMkLst>
          <pc:docMk/>
          <pc:sldMk cId="1969600818" sldId="1926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1969600818" sldId="1926"/>
            <ac:spMk id="3" creationId="{4FC18B40-6547-41EC-8A0E-1C8F40E0A42F}"/>
          </ac:spMkLst>
        </pc:spChg>
        <pc:spChg chg="add mod">
          <ac:chgData name="Yoel Kortick" userId="167978f5-7f40-4909-85d5-d4149554ad4e" providerId="ADAL" clId="{A73E0DC1-22D5-4A8A-877E-325E7230E999}" dt="2023-01-31T11:13:45.865" v="4954" actId="20577"/>
          <ac:spMkLst>
            <pc:docMk/>
            <pc:sldMk cId="1969600818" sldId="1926"/>
            <ac:spMk id="5" creationId="{2D1BA1C4-D854-2DEC-E32B-0E247178C2C5}"/>
          </ac:spMkLst>
        </pc:spChg>
        <pc:spChg chg="mod">
          <ac:chgData name="Yoel Kortick" userId="167978f5-7f40-4909-85d5-d4149554ad4e" providerId="ADAL" clId="{A73E0DC1-22D5-4A8A-877E-325E7230E999}" dt="2023-01-31T10:35:29.366" v="2770" actId="20577"/>
          <ac:spMkLst>
            <pc:docMk/>
            <pc:sldMk cId="1969600818" sldId="1926"/>
            <ac:spMk id="10" creationId="{19E9D55E-0049-4072-9DC2-48193A586191}"/>
          </ac:spMkLst>
        </pc:spChg>
        <pc:picChg chg="add mod">
          <ac:chgData name="Yoel Kortick" userId="167978f5-7f40-4909-85d5-d4149554ad4e" providerId="ADAL" clId="{A73E0DC1-22D5-4A8A-877E-325E7230E999}" dt="2023-01-31T10:35:42.233" v="2774" actId="208"/>
          <ac:picMkLst>
            <pc:docMk/>
            <pc:sldMk cId="1969600818" sldId="1926"/>
            <ac:picMk id="4" creationId="{282B507D-B652-588A-D400-19F27CB6FFB9}"/>
          </ac:picMkLst>
        </pc:picChg>
        <pc:cxnChg chg="add">
          <ac:chgData name="Yoel Kortick" userId="167978f5-7f40-4909-85d5-d4149554ad4e" providerId="ADAL" clId="{A73E0DC1-22D5-4A8A-877E-325E7230E999}" dt="2023-01-31T10:37:01.574" v="2896" actId="11529"/>
          <ac:cxnSpMkLst>
            <pc:docMk/>
            <pc:sldMk cId="1969600818" sldId="1926"/>
            <ac:cxnSpMk id="7" creationId="{8DB0FDDD-6EE1-40A6-3315-33C9A968BA31}"/>
          </ac:cxnSpMkLst>
        </pc:cxnChg>
      </pc:sldChg>
      <pc:sldChg chg="modSp mod">
        <pc:chgData name="Yoel Kortick" userId="167978f5-7f40-4909-85d5-d4149554ad4e" providerId="ADAL" clId="{A73E0DC1-22D5-4A8A-877E-325E7230E999}" dt="2023-01-31T09:48:12.305" v="1883" actId="20577"/>
        <pc:sldMkLst>
          <pc:docMk/>
          <pc:sldMk cId="732818305" sldId="1935"/>
        </pc:sldMkLst>
        <pc:spChg chg="mod">
          <ac:chgData name="Yoel Kortick" userId="167978f5-7f40-4909-85d5-d4149554ad4e" providerId="ADAL" clId="{A73E0DC1-22D5-4A8A-877E-325E7230E999}" dt="2023-01-31T09:48:12.305" v="1883" actId="20577"/>
          <ac:spMkLst>
            <pc:docMk/>
            <pc:sldMk cId="732818305" sldId="1935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A73E0DC1-22D5-4A8A-877E-325E7230E999}" dt="2023-01-31T10:07:19.223" v="2367" actId="20577"/>
        <pc:sldMkLst>
          <pc:docMk/>
          <pc:sldMk cId="947444753" sldId="1936"/>
        </pc:sldMkLst>
        <pc:spChg chg="mod">
          <ac:chgData name="Yoel Kortick" userId="167978f5-7f40-4909-85d5-d4149554ad4e" providerId="ADAL" clId="{A73E0DC1-22D5-4A8A-877E-325E7230E999}" dt="2023-01-31T10:07:19.223" v="2367" actId="20577"/>
          <ac:spMkLst>
            <pc:docMk/>
            <pc:sldMk cId="947444753" sldId="1936"/>
            <ac:spMk id="3" creationId="{440E2C51-CB70-4EE1-8E6B-DADCB74DEC44}"/>
          </ac:spMkLst>
        </pc:spChg>
      </pc:sldChg>
      <pc:sldChg chg="modSp del mod">
        <pc:chgData name="Yoel Kortick" userId="167978f5-7f40-4909-85d5-d4149554ad4e" providerId="ADAL" clId="{A73E0DC1-22D5-4A8A-877E-325E7230E999}" dt="2023-01-31T10:06:08.475" v="2307" actId="47"/>
        <pc:sldMkLst>
          <pc:docMk/>
          <pc:sldMk cId="2433040510" sldId="1937"/>
        </pc:sldMkLst>
        <pc:spChg chg="mod">
          <ac:chgData name="Yoel Kortick" userId="167978f5-7f40-4909-85d5-d4149554ad4e" providerId="ADAL" clId="{A73E0DC1-22D5-4A8A-877E-325E7230E999}" dt="2023-01-31T09:48:54.346" v="1887" actId="27636"/>
          <ac:spMkLst>
            <pc:docMk/>
            <pc:sldMk cId="2433040510" sldId="193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8.931" v="2308" actId="47"/>
        <pc:sldMkLst>
          <pc:docMk/>
          <pc:sldMk cId="164967176" sldId="1938"/>
        </pc:sldMkLst>
        <pc:spChg chg="mod">
          <ac:chgData name="Yoel Kortick" userId="167978f5-7f40-4909-85d5-d4149554ad4e" providerId="ADAL" clId="{A73E0DC1-22D5-4A8A-877E-325E7230E999}" dt="2023-01-31T09:48:54.357" v="1888" actId="27636"/>
          <ac:spMkLst>
            <pc:docMk/>
            <pc:sldMk cId="164967176" sldId="1938"/>
            <ac:spMk id="3" creationId="{4FC18B40-6547-41EC-8A0E-1C8F40E0A42F}"/>
          </ac:spMkLst>
        </pc:spChg>
      </pc:sldChg>
      <pc:sldChg chg="delSp modSp mod">
        <pc:chgData name="Yoel Kortick" userId="167978f5-7f40-4909-85d5-d4149554ad4e" providerId="ADAL" clId="{A73E0DC1-22D5-4A8A-877E-325E7230E999}" dt="2023-01-31T11:14:03.686" v="4955" actId="33524"/>
        <pc:sldMkLst>
          <pc:docMk/>
          <pc:sldMk cId="4076534036" sldId="1939"/>
        </pc:sldMkLst>
        <pc:spChg chg="mod">
          <ac:chgData name="Yoel Kortick" userId="167978f5-7f40-4909-85d5-d4149554ad4e" providerId="ADAL" clId="{A73E0DC1-22D5-4A8A-877E-325E7230E999}" dt="2023-01-31T10:38:43.125" v="3184" actId="27636"/>
          <ac:spMkLst>
            <pc:docMk/>
            <pc:sldMk cId="4076534036" sldId="1939"/>
            <ac:spMk id="3" creationId="{4FC18B40-6547-41EC-8A0E-1C8F40E0A42F}"/>
          </ac:spMkLst>
        </pc:spChg>
        <pc:spChg chg="del">
          <ac:chgData name="Yoel Kortick" userId="167978f5-7f40-4909-85d5-d4149554ad4e" providerId="ADAL" clId="{A73E0DC1-22D5-4A8A-877E-325E7230E999}" dt="2023-01-31T10:39:03.158" v="3205" actId="478"/>
          <ac:spMkLst>
            <pc:docMk/>
            <pc:sldMk cId="4076534036" sldId="1939"/>
            <ac:spMk id="8" creationId="{8B34C33F-A8B4-46D9-95F8-3317371EA1B7}"/>
          </ac:spMkLst>
        </pc:spChg>
        <pc:spChg chg="mod">
          <ac:chgData name="Yoel Kortick" userId="167978f5-7f40-4909-85d5-d4149554ad4e" providerId="ADAL" clId="{A73E0DC1-22D5-4A8A-877E-325E7230E999}" dt="2023-01-31T11:14:03.686" v="4955" actId="33524"/>
          <ac:spMkLst>
            <pc:docMk/>
            <pc:sldMk cId="4076534036" sldId="1939"/>
            <ac:spMk id="10" creationId="{19E9D55E-0049-4072-9DC2-48193A586191}"/>
          </ac:spMkLst>
        </pc:spChg>
        <pc:spChg chg="del">
          <ac:chgData name="Yoel Kortick" userId="167978f5-7f40-4909-85d5-d4149554ad4e" providerId="ADAL" clId="{A73E0DC1-22D5-4A8A-877E-325E7230E999}" dt="2023-01-31T10:39:02.496" v="3204" actId="478"/>
          <ac:spMkLst>
            <pc:docMk/>
            <pc:sldMk cId="4076534036" sldId="1939"/>
            <ac:spMk id="11" creationId="{32DF9F09-7D9B-B689-FBBE-94B326D3593F}"/>
          </ac:spMkLst>
        </pc:spChg>
        <pc:spChg chg="del">
          <ac:chgData name="Yoel Kortick" userId="167978f5-7f40-4909-85d5-d4149554ad4e" providerId="ADAL" clId="{A73E0DC1-22D5-4A8A-877E-325E7230E999}" dt="2023-01-31T10:39:00.412" v="3203" actId="478"/>
          <ac:spMkLst>
            <pc:docMk/>
            <pc:sldMk cId="4076534036" sldId="1939"/>
            <ac:spMk id="13" creationId="{CB9F31D8-8C62-4176-8BC2-EAAF77E8E1CA}"/>
          </ac:spMkLst>
        </pc:spChg>
        <pc:picChg chg="del">
          <ac:chgData name="Yoel Kortick" userId="167978f5-7f40-4909-85d5-d4149554ad4e" providerId="ADAL" clId="{A73E0DC1-22D5-4A8A-877E-325E7230E999}" dt="2023-01-31T10:38:03.830" v="3091" actId="478"/>
          <ac:picMkLst>
            <pc:docMk/>
            <pc:sldMk cId="4076534036" sldId="1939"/>
            <ac:picMk id="4" creationId="{0224F0F7-B80C-28CC-067D-83CED5B15F8E}"/>
          </ac:picMkLst>
        </pc:picChg>
      </pc:sldChg>
      <pc:sldChg chg="modSp del mod">
        <pc:chgData name="Yoel Kortick" userId="167978f5-7f40-4909-85d5-d4149554ad4e" providerId="ADAL" clId="{A73E0DC1-22D5-4A8A-877E-325E7230E999}" dt="2023-01-31T09:39:09.876" v="1861" actId="47"/>
        <pc:sldMkLst>
          <pc:docMk/>
          <pc:sldMk cId="1932661080" sldId="1957"/>
        </pc:sldMkLst>
        <pc:spChg chg="mod">
          <ac:chgData name="Yoel Kortick" userId="167978f5-7f40-4909-85d5-d4149554ad4e" providerId="ADAL" clId="{A73E0DC1-22D5-4A8A-877E-325E7230E999}" dt="2023-01-31T09:23:12.087" v="722" actId="27636"/>
          <ac:spMkLst>
            <pc:docMk/>
            <pc:sldMk cId="1932661080" sldId="195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0.501" v="1862" actId="47"/>
        <pc:sldMkLst>
          <pc:docMk/>
          <pc:sldMk cId="303987987" sldId="1958"/>
        </pc:sldMkLst>
        <pc:spChg chg="mod">
          <ac:chgData name="Yoel Kortick" userId="167978f5-7f40-4909-85d5-d4149554ad4e" providerId="ADAL" clId="{A73E0DC1-22D5-4A8A-877E-325E7230E999}" dt="2023-01-31T09:23:12.094" v="723" actId="27636"/>
          <ac:spMkLst>
            <pc:docMk/>
            <pc:sldMk cId="303987987" sldId="195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1.086" v="1863" actId="47"/>
        <pc:sldMkLst>
          <pc:docMk/>
          <pc:sldMk cId="98894861" sldId="1959"/>
        </pc:sldMkLst>
        <pc:spChg chg="mod">
          <ac:chgData name="Yoel Kortick" userId="167978f5-7f40-4909-85d5-d4149554ad4e" providerId="ADAL" clId="{A73E0DC1-22D5-4A8A-877E-325E7230E999}" dt="2023-01-31T09:23:12.098" v="724" actId="27636"/>
          <ac:spMkLst>
            <pc:docMk/>
            <pc:sldMk cId="98894861" sldId="195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1.628" v="1864" actId="47"/>
        <pc:sldMkLst>
          <pc:docMk/>
          <pc:sldMk cId="2769968422" sldId="1961"/>
        </pc:sldMkLst>
        <pc:spChg chg="mod">
          <ac:chgData name="Yoel Kortick" userId="167978f5-7f40-4909-85d5-d4149554ad4e" providerId="ADAL" clId="{A73E0DC1-22D5-4A8A-877E-325E7230E999}" dt="2023-01-31T09:23:12.106" v="725" actId="27636"/>
          <ac:spMkLst>
            <pc:docMk/>
            <pc:sldMk cId="2769968422" sldId="196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3.136" v="1865" actId="47"/>
        <pc:sldMkLst>
          <pc:docMk/>
          <pc:sldMk cId="2027985638" sldId="1962"/>
        </pc:sldMkLst>
        <pc:spChg chg="mod">
          <ac:chgData name="Yoel Kortick" userId="167978f5-7f40-4909-85d5-d4149554ad4e" providerId="ADAL" clId="{A73E0DC1-22D5-4A8A-877E-325E7230E999}" dt="2023-01-31T09:23:12.113" v="726" actId="27636"/>
          <ac:spMkLst>
            <pc:docMk/>
            <pc:sldMk cId="2027985638" sldId="196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3.687" v="1866" actId="47"/>
        <pc:sldMkLst>
          <pc:docMk/>
          <pc:sldMk cId="3507195539" sldId="1963"/>
        </pc:sldMkLst>
        <pc:spChg chg="mod">
          <ac:chgData name="Yoel Kortick" userId="167978f5-7f40-4909-85d5-d4149554ad4e" providerId="ADAL" clId="{A73E0DC1-22D5-4A8A-877E-325E7230E999}" dt="2023-01-31T09:23:12.113" v="727" actId="27636"/>
          <ac:spMkLst>
            <pc:docMk/>
            <pc:sldMk cId="3507195539" sldId="196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09:39:14.346" v="1867" actId="47"/>
        <pc:sldMkLst>
          <pc:docMk/>
          <pc:sldMk cId="4240897386" sldId="1964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4240897386" sldId="196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9.423" v="2309" actId="47"/>
        <pc:sldMkLst>
          <pc:docMk/>
          <pc:sldMk cId="3124327683" sldId="1965"/>
        </pc:sldMkLst>
        <pc:spChg chg="mod">
          <ac:chgData name="Yoel Kortick" userId="167978f5-7f40-4909-85d5-d4149554ad4e" providerId="ADAL" clId="{A73E0DC1-22D5-4A8A-877E-325E7230E999}" dt="2023-01-31T09:48:54.357" v="1889" actId="27636"/>
          <ac:spMkLst>
            <pc:docMk/>
            <pc:sldMk cId="3124327683" sldId="196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0.383" v="2311" actId="47"/>
        <pc:sldMkLst>
          <pc:docMk/>
          <pc:sldMk cId="2878435413" sldId="1966"/>
        </pc:sldMkLst>
        <pc:spChg chg="mod">
          <ac:chgData name="Yoel Kortick" userId="167978f5-7f40-4909-85d5-d4149554ad4e" providerId="ADAL" clId="{A73E0DC1-22D5-4A8A-877E-325E7230E999}" dt="2023-01-31T09:48:54.366" v="1891" actId="27636"/>
          <ac:spMkLst>
            <pc:docMk/>
            <pc:sldMk cId="2878435413" sldId="196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0.831" v="2312" actId="47"/>
        <pc:sldMkLst>
          <pc:docMk/>
          <pc:sldMk cId="2956209505" sldId="1967"/>
        </pc:sldMkLst>
        <pc:spChg chg="mod">
          <ac:chgData name="Yoel Kortick" userId="167978f5-7f40-4909-85d5-d4149554ad4e" providerId="ADAL" clId="{A73E0DC1-22D5-4A8A-877E-325E7230E999}" dt="2023-01-31T09:48:54.378" v="1892" actId="27636"/>
          <ac:spMkLst>
            <pc:docMk/>
            <pc:sldMk cId="2956209505" sldId="196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1.262" v="2313" actId="47"/>
        <pc:sldMkLst>
          <pc:docMk/>
          <pc:sldMk cId="2004684520" sldId="1968"/>
        </pc:sldMkLst>
        <pc:spChg chg="mod">
          <ac:chgData name="Yoel Kortick" userId="167978f5-7f40-4909-85d5-d4149554ad4e" providerId="ADAL" clId="{A73E0DC1-22D5-4A8A-877E-325E7230E999}" dt="2023-01-31T09:48:54.386" v="1893" actId="27636"/>
          <ac:spMkLst>
            <pc:docMk/>
            <pc:sldMk cId="2004684520" sldId="196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9.893" v="2310" actId="47"/>
        <pc:sldMkLst>
          <pc:docMk/>
          <pc:sldMk cId="2680591856" sldId="1969"/>
        </pc:sldMkLst>
        <pc:spChg chg="mod">
          <ac:chgData name="Yoel Kortick" userId="167978f5-7f40-4909-85d5-d4149554ad4e" providerId="ADAL" clId="{A73E0DC1-22D5-4A8A-877E-325E7230E999}" dt="2023-01-31T09:48:54.366" v="1890" actId="27636"/>
          <ac:spMkLst>
            <pc:docMk/>
            <pc:sldMk cId="2680591856" sldId="196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1.685" v="2314" actId="47"/>
        <pc:sldMkLst>
          <pc:docMk/>
          <pc:sldMk cId="4007849972" sldId="1970"/>
        </pc:sldMkLst>
        <pc:spChg chg="mod">
          <ac:chgData name="Yoel Kortick" userId="167978f5-7f40-4909-85d5-d4149554ad4e" providerId="ADAL" clId="{A73E0DC1-22D5-4A8A-877E-325E7230E999}" dt="2023-01-31T09:48:54.391" v="1894" actId="27636"/>
          <ac:spMkLst>
            <pc:docMk/>
            <pc:sldMk cId="4007849972" sldId="197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10:06:12.531" v="2315" actId="47"/>
        <pc:sldMkLst>
          <pc:docMk/>
          <pc:sldMk cId="4073767123" sldId="1971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4073767123" sldId="197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10:06:13.071" v="2316" actId="47"/>
        <pc:sldMkLst>
          <pc:docMk/>
          <pc:sldMk cId="2292813158" sldId="1972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2292813158" sldId="197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10:06:13.623" v="2317" actId="47"/>
        <pc:sldMkLst>
          <pc:docMk/>
          <pc:sldMk cId="3189461844" sldId="1974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3189461844" sldId="197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A73E0DC1-22D5-4A8A-877E-325E7230E999}" dt="2023-01-31T11:14:22.594" v="4957" actId="14100"/>
        <pc:sldMkLst>
          <pc:docMk/>
          <pc:sldMk cId="3459588836" sldId="1975"/>
        </pc:sldMkLst>
        <pc:spChg chg="mod">
          <ac:chgData name="Yoel Kortick" userId="167978f5-7f40-4909-85d5-d4149554ad4e" providerId="ADAL" clId="{A73E0DC1-22D5-4A8A-877E-325E7230E999}" dt="2023-01-31T10:38:43.131" v="3185" actId="27636"/>
          <ac:spMkLst>
            <pc:docMk/>
            <pc:sldMk cId="3459588836" sldId="1975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A73E0DC1-22D5-4A8A-877E-325E7230E999}" dt="2023-01-31T10:45:19.746" v="3402" actId="478"/>
          <ac:spMkLst>
            <pc:docMk/>
            <pc:sldMk cId="3459588836" sldId="1975"/>
            <ac:spMk id="4" creationId="{02AF1DC9-6CA9-17CF-D4B1-40004F435E10}"/>
          </ac:spMkLst>
        </pc:spChg>
        <pc:spChg chg="add del">
          <ac:chgData name="Yoel Kortick" userId="167978f5-7f40-4909-85d5-d4149554ad4e" providerId="ADAL" clId="{A73E0DC1-22D5-4A8A-877E-325E7230E999}" dt="2023-01-31T10:46:02.484" v="3412" actId="11529"/>
          <ac:spMkLst>
            <pc:docMk/>
            <pc:sldMk cId="3459588836" sldId="1975"/>
            <ac:spMk id="8" creationId="{F6EC5E4E-532A-99CD-8A21-B1E9A572606F}"/>
          </ac:spMkLst>
        </pc:spChg>
        <pc:spChg chg="del">
          <ac:chgData name="Yoel Kortick" userId="167978f5-7f40-4909-85d5-d4149554ad4e" providerId="ADAL" clId="{A73E0DC1-22D5-4A8A-877E-325E7230E999}" dt="2023-01-31T10:45:18.242" v="3401" actId="478"/>
          <ac:spMkLst>
            <pc:docMk/>
            <pc:sldMk cId="3459588836" sldId="1975"/>
            <ac:spMk id="10" creationId="{19E9D55E-0049-4072-9DC2-48193A586191}"/>
          </ac:spMkLst>
        </pc:spChg>
        <pc:spChg chg="add mod">
          <ac:chgData name="Yoel Kortick" userId="167978f5-7f40-4909-85d5-d4149554ad4e" providerId="ADAL" clId="{A73E0DC1-22D5-4A8A-877E-325E7230E999}" dt="2023-01-31T10:46:28.375" v="3464" actId="313"/>
          <ac:spMkLst>
            <pc:docMk/>
            <pc:sldMk cId="3459588836" sldId="1975"/>
            <ac:spMk id="12" creationId="{C0447398-D38E-5D41-5F94-BB405B8BDB53}"/>
          </ac:spMkLst>
        </pc:spChg>
        <pc:spChg chg="mod">
          <ac:chgData name="Yoel Kortick" userId="167978f5-7f40-4909-85d5-d4149554ad4e" providerId="ADAL" clId="{A73E0DC1-22D5-4A8A-877E-325E7230E999}" dt="2023-01-31T10:45:35.957" v="3410" actId="14100"/>
          <ac:spMkLst>
            <pc:docMk/>
            <pc:sldMk cId="3459588836" sldId="1975"/>
            <ac:spMk id="13" creationId="{CB9F31D8-8C62-4176-8BC2-EAAF77E8E1CA}"/>
          </ac:spMkLst>
        </pc:spChg>
        <pc:spChg chg="add mod">
          <ac:chgData name="Yoel Kortick" userId="167978f5-7f40-4909-85d5-d4149554ad4e" providerId="ADAL" clId="{A73E0DC1-22D5-4A8A-877E-325E7230E999}" dt="2023-01-31T11:14:22.594" v="4957" actId="14100"/>
          <ac:spMkLst>
            <pc:docMk/>
            <pc:sldMk cId="3459588836" sldId="1975"/>
            <ac:spMk id="14" creationId="{CF8B972A-FA8E-8917-9FF9-BEDF83175BB3}"/>
          </ac:spMkLst>
        </pc:spChg>
        <pc:picChg chg="del">
          <ac:chgData name="Yoel Kortick" userId="167978f5-7f40-4909-85d5-d4149554ad4e" providerId="ADAL" clId="{A73E0DC1-22D5-4A8A-877E-325E7230E999}" dt="2023-01-31T10:45:16.274" v="3400" actId="478"/>
          <ac:picMkLst>
            <pc:docMk/>
            <pc:sldMk cId="3459588836" sldId="1975"/>
            <ac:picMk id="5" creationId="{DCA9A9B9-A41F-37A9-6BB8-73881CB74FB3}"/>
          </ac:picMkLst>
        </pc:picChg>
        <pc:picChg chg="add mod ord">
          <ac:chgData name="Yoel Kortick" userId="167978f5-7f40-4909-85d5-d4149554ad4e" providerId="ADAL" clId="{A73E0DC1-22D5-4A8A-877E-325E7230E999}" dt="2023-01-31T10:45:29.768" v="3408" actId="167"/>
          <ac:picMkLst>
            <pc:docMk/>
            <pc:sldMk cId="3459588836" sldId="1975"/>
            <ac:picMk id="7" creationId="{0C3B73F9-9C95-C2BC-E34A-830C0F4BA60D}"/>
          </ac:picMkLst>
        </pc:picChg>
        <pc:cxnChg chg="add">
          <ac:chgData name="Yoel Kortick" userId="167978f5-7f40-4909-85d5-d4149554ad4e" providerId="ADAL" clId="{A73E0DC1-22D5-4A8A-877E-325E7230E999}" dt="2023-01-31T10:46:06.784" v="3413" actId="11529"/>
          <ac:cxnSpMkLst>
            <pc:docMk/>
            <pc:sldMk cId="3459588836" sldId="1975"/>
            <ac:cxnSpMk id="11" creationId="{275D0E7A-EF9E-D2DB-398E-F5AFD069F2CB}"/>
          </ac:cxnSpMkLst>
        </pc:cxnChg>
      </pc:sldChg>
      <pc:sldChg chg="addSp delSp modSp mod">
        <pc:chgData name="Yoel Kortick" userId="167978f5-7f40-4909-85d5-d4149554ad4e" providerId="ADAL" clId="{A73E0DC1-22D5-4A8A-877E-325E7230E999}" dt="2023-01-31T10:47:57.699" v="3615" actId="403"/>
        <pc:sldMkLst>
          <pc:docMk/>
          <pc:sldMk cId="659316361" sldId="1976"/>
        </pc:sldMkLst>
        <pc:spChg chg="mod">
          <ac:chgData name="Yoel Kortick" userId="167978f5-7f40-4909-85d5-d4149554ad4e" providerId="ADAL" clId="{A73E0DC1-22D5-4A8A-877E-325E7230E999}" dt="2023-01-31T10:38:43.136" v="3186" actId="27636"/>
          <ac:spMkLst>
            <pc:docMk/>
            <pc:sldMk cId="659316361" sldId="1976"/>
            <ac:spMk id="3" creationId="{4FC18B40-6547-41EC-8A0E-1C8F40E0A42F}"/>
          </ac:spMkLst>
        </pc:spChg>
        <pc:spChg chg="add mod">
          <ac:chgData name="Yoel Kortick" userId="167978f5-7f40-4909-85d5-d4149554ad4e" providerId="ADAL" clId="{A73E0DC1-22D5-4A8A-877E-325E7230E999}" dt="2023-01-31T10:47:49.038" v="3612" actId="1038"/>
          <ac:spMkLst>
            <pc:docMk/>
            <pc:sldMk cId="659316361" sldId="1976"/>
            <ac:spMk id="5" creationId="{3DD46861-DF7A-2403-0037-920041155781}"/>
          </ac:spMkLst>
        </pc:spChg>
        <pc:spChg chg="mod">
          <ac:chgData name="Yoel Kortick" userId="167978f5-7f40-4909-85d5-d4149554ad4e" providerId="ADAL" clId="{A73E0DC1-22D5-4A8A-877E-325E7230E999}" dt="2023-01-31T10:47:57.699" v="3615" actId="403"/>
          <ac:spMkLst>
            <pc:docMk/>
            <pc:sldMk cId="659316361" sldId="1976"/>
            <ac:spMk id="16" creationId="{B2EAFB0F-283B-6DD5-8EF5-A3939B56B78E}"/>
          </ac:spMkLst>
        </pc:spChg>
        <pc:spChg chg="del">
          <ac:chgData name="Yoel Kortick" userId="167978f5-7f40-4909-85d5-d4149554ad4e" providerId="ADAL" clId="{A73E0DC1-22D5-4A8A-877E-325E7230E999}" dt="2023-01-31T10:47:35.405" v="3606" actId="478"/>
          <ac:spMkLst>
            <pc:docMk/>
            <pc:sldMk cId="659316361" sldId="1976"/>
            <ac:spMk id="17" creationId="{C07E04F4-C9BD-1ED8-ABC7-D1317D913444}"/>
          </ac:spMkLst>
        </pc:spChg>
        <pc:picChg chg="add mod">
          <ac:chgData name="Yoel Kortick" userId="167978f5-7f40-4909-85d5-d4149554ad4e" providerId="ADAL" clId="{A73E0DC1-22D5-4A8A-877E-325E7230E999}" dt="2023-01-31T10:47:41.934" v="3610" actId="208"/>
          <ac:picMkLst>
            <pc:docMk/>
            <pc:sldMk cId="659316361" sldId="1976"/>
            <ac:picMk id="4" creationId="{89B2C8BB-2D78-FB97-C003-8415B069D74D}"/>
          </ac:picMkLst>
        </pc:picChg>
        <pc:picChg chg="del">
          <ac:chgData name="Yoel Kortick" userId="167978f5-7f40-4909-85d5-d4149554ad4e" providerId="ADAL" clId="{A73E0DC1-22D5-4A8A-877E-325E7230E999}" dt="2023-01-31T10:47:31.441" v="3605" actId="478"/>
          <ac:picMkLst>
            <pc:docMk/>
            <pc:sldMk cId="659316361" sldId="1976"/>
            <ac:picMk id="15" creationId="{53FF493F-4271-F9AA-D267-9867726B5D2A}"/>
          </ac:picMkLst>
        </pc:picChg>
        <pc:cxnChg chg="del">
          <ac:chgData name="Yoel Kortick" userId="167978f5-7f40-4909-85d5-d4149554ad4e" providerId="ADAL" clId="{A73E0DC1-22D5-4A8A-877E-325E7230E999}" dt="2023-01-31T10:47:35.405" v="3606" actId="478"/>
          <ac:cxnSpMkLst>
            <pc:docMk/>
            <pc:sldMk cId="659316361" sldId="1976"/>
            <ac:cxnSpMk id="18" creationId="{E56D4E8A-5F79-2241-3D81-857572849642}"/>
          </ac:cxnSpMkLst>
        </pc:cxnChg>
        <pc:cxnChg chg="del">
          <ac:chgData name="Yoel Kortick" userId="167978f5-7f40-4909-85d5-d4149554ad4e" providerId="ADAL" clId="{A73E0DC1-22D5-4A8A-877E-325E7230E999}" dt="2023-01-31T10:47:35.405" v="3606" actId="478"/>
          <ac:cxnSpMkLst>
            <pc:docMk/>
            <pc:sldMk cId="659316361" sldId="1976"/>
            <ac:cxnSpMk id="19" creationId="{ECCE13B2-29E0-B970-913F-C366D8FEA9C9}"/>
          </ac:cxnSpMkLst>
        </pc:cxnChg>
      </pc:sldChg>
      <pc:sldChg chg="addSp delSp modSp mod">
        <pc:chgData name="Yoel Kortick" userId="167978f5-7f40-4909-85d5-d4149554ad4e" providerId="ADAL" clId="{A73E0DC1-22D5-4A8A-877E-325E7230E999}" dt="2023-01-31T11:15:05.702" v="4958" actId="33524"/>
        <pc:sldMkLst>
          <pc:docMk/>
          <pc:sldMk cId="4146543981" sldId="1977"/>
        </pc:sldMkLst>
        <pc:spChg chg="mod">
          <ac:chgData name="Yoel Kortick" userId="167978f5-7f40-4909-85d5-d4149554ad4e" providerId="ADAL" clId="{A73E0DC1-22D5-4A8A-877E-325E7230E999}" dt="2023-01-31T10:38:43.140" v="3187" actId="27636"/>
          <ac:spMkLst>
            <pc:docMk/>
            <pc:sldMk cId="4146543981" sldId="1977"/>
            <ac:spMk id="3" creationId="{4FC18B40-6547-41EC-8A0E-1C8F40E0A42F}"/>
          </ac:spMkLst>
        </pc:spChg>
        <pc:spChg chg="del">
          <ac:chgData name="Yoel Kortick" userId="167978f5-7f40-4909-85d5-d4149554ad4e" providerId="ADAL" clId="{A73E0DC1-22D5-4A8A-877E-325E7230E999}" dt="2023-01-31T10:49:07.089" v="3617" actId="478"/>
          <ac:spMkLst>
            <pc:docMk/>
            <pc:sldMk cId="4146543981" sldId="1977"/>
            <ac:spMk id="5" creationId="{C78D2AB5-35CC-E49F-4177-4EC85CFA7820}"/>
          </ac:spMkLst>
        </pc:spChg>
        <pc:spChg chg="add mod">
          <ac:chgData name="Yoel Kortick" userId="167978f5-7f40-4909-85d5-d4149554ad4e" providerId="ADAL" clId="{A73E0DC1-22D5-4A8A-877E-325E7230E999}" dt="2023-01-31T10:50:58.477" v="3855" actId="14100"/>
          <ac:spMkLst>
            <pc:docMk/>
            <pc:sldMk cId="4146543981" sldId="1977"/>
            <ac:spMk id="9" creationId="{C9C56238-A07F-F60C-F9C4-766144040454}"/>
          </ac:spMkLst>
        </pc:spChg>
        <pc:spChg chg="add mod">
          <ac:chgData name="Yoel Kortick" userId="167978f5-7f40-4909-85d5-d4149554ad4e" providerId="ADAL" clId="{A73E0DC1-22D5-4A8A-877E-325E7230E999}" dt="2023-01-31T10:51:32.980" v="3919" actId="1076"/>
          <ac:spMkLst>
            <pc:docMk/>
            <pc:sldMk cId="4146543981" sldId="1977"/>
            <ac:spMk id="10" creationId="{020C49F9-C981-8CEF-998C-CDDB932B79D6}"/>
          </ac:spMkLst>
        </pc:spChg>
        <pc:spChg chg="mod">
          <ac:chgData name="Yoel Kortick" userId="167978f5-7f40-4909-85d5-d4149554ad4e" providerId="ADAL" clId="{A73E0DC1-22D5-4A8A-877E-325E7230E999}" dt="2023-01-31T11:15:05.702" v="4958" actId="33524"/>
          <ac:spMkLst>
            <pc:docMk/>
            <pc:sldMk cId="4146543981" sldId="1977"/>
            <ac:spMk id="16" creationId="{B2EAFB0F-283B-6DD5-8EF5-A3939B56B78E}"/>
          </ac:spMkLst>
        </pc:spChg>
        <pc:picChg chg="del">
          <ac:chgData name="Yoel Kortick" userId="167978f5-7f40-4909-85d5-d4149554ad4e" providerId="ADAL" clId="{A73E0DC1-22D5-4A8A-877E-325E7230E999}" dt="2023-01-31T10:49:04.739" v="3616" actId="478"/>
          <ac:picMkLst>
            <pc:docMk/>
            <pc:sldMk cId="4146543981" sldId="1977"/>
            <ac:picMk id="4" creationId="{A398AC16-2E3C-2922-9B88-08A4FA3C2E5D}"/>
          </ac:picMkLst>
        </pc:picChg>
        <pc:picChg chg="add mod">
          <ac:chgData name="Yoel Kortick" userId="167978f5-7f40-4909-85d5-d4149554ad4e" providerId="ADAL" clId="{A73E0DC1-22D5-4A8A-877E-325E7230E999}" dt="2023-01-31T10:51:01.231" v="3856" actId="208"/>
          <ac:picMkLst>
            <pc:docMk/>
            <pc:sldMk cId="4146543981" sldId="1977"/>
            <ac:picMk id="8" creationId="{C53A2636-996D-784D-DF22-4D3BDB1D2B6F}"/>
          </ac:picMkLst>
        </pc:picChg>
        <pc:cxnChg chg="del">
          <ac:chgData name="Yoel Kortick" userId="167978f5-7f40-4909-85d5-d4149554ad4e" providerId="ADAL" clId="{A73E0DC1-22D5-4A8A-877E-325E7230E999}" dt="2023-01-31T10:49:07.089" v="3617" actId="478"/>
          <ac:cxnSpMkLst>
            <pc:docMk/>
            <pc:sldMk cId="4146543981" sldId="1977"/>
            <ac:cxnSpMk id="6" creationId="{01E32874-A83C-0327-A570-1DA739705F7B}"/>
          </ac:cxnSpMkLst>
        </pc:cxnChg>
        <pc:cxnChg chg="del">
          <ac:chgData name="Yoel Kortick" userId="167978f5-7f40-4909-85d5-d4149554ad4e" providerId="ADAL" clId="{A73E0DC1-22D5-4A8A-877E-325E7230E999}" dt="2023-01-31T10:49:07.089" v="3617" actId="478"/>
          <ac:cxnSpMkLst>
            <pc:docMk/>
            <pc:sldMk cId="4146543981" sldId="1977"/>
            <ac:cxnSpMk id="7" creationId="{B7895DA2-F12E-6825-D2A1-F1CF2C44AE88}"/>
          </ac:cxnSpMkLst>
        </pc:cxnChg>
        <pc:cxnChg chg="add">
          <ac:chgData name="Yoel Kortick" userId="167978f5-7f40-4909-85d5-d4149554ad4e" providerId="ADAL" clId="{A73E0DC1-22D5-4A8A-877E-325E7230E999}" dt="2023-01-31T10:51:40.132" v="3920" actId="11529"/>
          <ac:cxnSpMkLst>
            <pc:docMk/>
            <pc:sldMk cId="4146543981" sldId="1977"/>
            <ac:cxnSpMk id="12" creationId="{0B4D071A-9A93-7047-3C6F-D25388080319}"/>
          </ac:cxnSpMkLst>
        </pc:cxnChg>
      </pc:sldChg>
      <pc:sldChg chg="modSp del mod">
        <pc:chgData name="Yoel Kortick" userId="167978f5-7f40-4909-85d5-d4149554ad4e" providerId="ADAL" clId="{A73E0DC1-22D5-4A8A-877E-325E7230E999}" dt="2023-01-31T10:51:50.326" v="3921" actId="47"/>
        <pc:sldMkLst>
          <pc:docMk/>
          <pc:sldMk cId="474991968" sldId="1978"/>
        </pc:sldMkLst>
        <pc:spChg chg="mod">
          <ac:chgData name="Yoel Kortick" userId="167978f5-7f40-4909-85d5-d4149554ad4e" providerId="ADAL" clId="{A73E0DC1-22D5-4A8A-877E-325E7230E999}" dt="2023-01-31T10:38:43.143" v="3188" actId="27636"/>
          <ac:spMkLst>
            <pc:docMk/>
            <pc:sldMk cId="474991968" sldId="197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1.641" v="3922" actId="47"/>
        <pc:sldMkLst>
          <pc:docMk/>
          <pc:sldMk cId="3571943208" sldId="1979"/>
        </pc:sldMkLst>
        <pc:spChg chg="mod">
          <ac:chgData name="Yoel Kortick" userId="167978f5-7f40-4909-85d5-d4149554ad4e" providerId="ADAL" clId="{A73E0DC1-22D5-4A8A-877E-325E7230E999}" dt="2023-01-31T10:38:43.147" v="3189" actId="27636"/>
          <ac:spMkLst>
            <pc:docMk/>
            <pc:sldMk cId="3571943208" sldId="197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2.429" v="3923" actId="47"/>
        <pc:sldMkLst>
          <pc:docMk/>
          <pc:sldMk cId="4201114180" sldId="1980"/>
        </pc:sldMkLst>
        <pc:spChg chg="mod">
          <ac:chgData name="Yoel Kortick" userId="167978f5-7f40-4909-85d5-d4149554ad4e" providerId="ADAL" clId="{A73E0DC1-22D5-4A8A-877E-325E7230E999}" dt="2023-01-31T10:38:43.150" v="3190" actId="27636"/>
          <ac:spMkLst>
            <pc:docMk/>
            <pc:sldMk cId="4201114180" sldId="198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3.088" v="3924" actId="47"/>
        <pc:sldMkLst>
          <pc:docMk/>
          <pc:sldMk cId="3235585980" sldId="1981"/>
        </pc:sldMkLst>
        <pc:spChg chg="mod">
          <ac:chgData name="Yoel Kortick" userId="167978f5-7f40-4909-85d5-d4149554ad4e" providerId="ADAL" clId="{A73E0DC1-22D5-4A8A-877E-325E7230E999}" dt="2023-01-31T10:38:43.152" v="3191" actId="27636"/>
          <ac:spMkLst>
            <pc:docMk/>
            <pc:sldMk cId="3235585980" sldId="198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3.824" v="3925" actId="47"/>
        <pc:sldMkLst>
          <pc:docMk/>
          <pc:sldMk cId="59980713" sldId="1982"/>
        </pc:sldMkLst>
        <pc:spChg chg="mod">
          <ac:chgData name="Yoel Kortick" userId="167978f5-7f40-4909-85d5-d4149554ad4e" providerId="ADAL" clId="{A73E0DC1-22D5-4A8A-877E-325E7230E999}" dt="2023-01-31T10:38:43.155" v="3192" actId="27636"/>
          <ac:spMkLst>
            <pc:docMk/>
            <pc:sldMk cId="59980713" sldId="198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4.673" v="3926" actId="47"/>
        <pc:sldMkLst>
          <pc:docMk/>
          <pc:sldMk cId="829606729" sldId="1983"/>
        </pc:sldMkLst>
        <pc:spChg chg="mod">
          <ac:chgData name="Yoel Kortick" userId="167978f5-7f40-4909-85d5-d4149554ad4e" providerId="ADAL" clId="{A73E0DC1-22D5-4A8A-877E-325E7230E999}" dt="2023-01-31T10:38:48.943" v="3194" actId="27636"/>
          <ac:spMkLst>
            <pc:docMk/>
            <pc:sldMk cId="829606729" sldId="198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5.546" v="3927" actId="47"/>
        <pc:sldMkLst>
          <pc:docMk/>
          <pc:sldMk cId="3670673469" sldId="1984"/>
        </pc:sldMkLst>
        <pc:spChg chg="mod">
          <ac:chgData name="Yoel Kortick" userId="167978f5-7f40-4909-85d5-d4149554ad4e" providerId="ADAL" clId="{A73E0DC1-22D5-4A8A-877E-325E7230E999}" dt="2023-01-31T10:38:48.949" v="3195" actId="27636"/>
          <ac:spMkLst>
            <pc:docMk/>
            <pc:sldMk cId="3670673469" sldId="198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6.424" v="3928" actId="47"/>
        <pc:sldMkLst>
          <pc:docMk/>
          <pc:sldMk cId="2848224856" sldId="1985"/>
        </pc:sldMkLst>
        <pc:spChg chg="mod">
          <ac:chgData name="Yoel Kortick" userId="167978f5-7f40-4909-85d5-d4149554ad4e" providerId="ADAL" clId="{A73E0DC1-22D5-4A8A-877E-325E7230E999}" dt="2023-01-31T10:38:48.952" v="3196" actId="27636"/>
          <ac:spMkLst>
            <pc:docMk/>
            <pc:sldMk cId="2848224856" sldId="198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7.004" v="3929" actId="47"/>
        <pc:sldMkLst>
          <pc:docMk/>
          <pc:sldMk cId="866412869" sldId="1986"/>
        </pc:sldMkLst>
        <pc:spChg chg="mod">
          <ac:chgData name="Yoel Kortick" userId="167978f5-7f40-4909-85d5-d4149554ad4e" providerId="ADAL" clId="{A73E0DC1-22D5-4A8A-877E-325E7230E999}" dt="2023-01-31T10:38:48.955" v="3197" actId="27636"/>
          <ac:spMkLst>
            <pc:docMk/>
            <pc:sldMk cId="866412869" sldId="198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7.493" v="3930" actId="47"/>
        <pc:sldMkLst>
          <pc:docMk/>
          <pc:sldMk cId="1610227774" sldId="1987"/>
        </pc:sldMkLst>
        <pc:spChg chg="mod">
          <ac:chgData name="Yoel Kortick" userId="167978f5-7f40-4909-85d5-d4149554ad4e" providerId="ADAL" clId="{A73E0DC1-22D5-4A8A-877E-325E7230E999}" dt="2023-01-31T10:38:48.958" v="3198" actId="27636"/>
          <ac:spMkLst>
            <pc:docMk/>
            <pc:sldMk cId="1610227774" sldId="198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8.039" v="3931" actId="47"/>
        <pc:sldMkLst>
          <pc:docMk/>
          <pc:sldMk cId="752019304" sldId="1988"/>
        </pc:sldMkLst>
        <pc:spChg chg="mod">
          <ac:chgData name="Yoel Kortick" userId="167978f5-7f40-4909-85d5-d4149554ad4e" providerId="ADAL" clId="{A73E0DC1-22D5-4A8A-877E-325E7230E999}" dt="2023-01-31T10:38:48.962" v="3199" actId="27636"/>
          <ac:spMkLst>
            <pc:docMk/>
            <pc:sldMk cId="752019304" sldId="198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8.649" v="3932" actId="47"/>
        <pc:sldMkLst>
          <pc:docMk/>
          <pc:sldMk cId="1504637800" sldId="1989"/>
        </pc:sldMkLst>
        <pc:spChg chg="mod">
          <ac:chgData name="Yoel Kortick" userId="167978f5-7f40-4909-85d5-d4149554ad4e" providerId="ADAL" clId="{A73E0DC1-22D5-4A8A-877E-325E7230E999}" dt="2023-01-31T10:38:48.965" v="3200" actId="27636"/>
          <ac:spMkLst>
            <pc:docMk/>
            <pc:sldMk cId="1504637800" sldId="198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9.154" v="3933" actId="47"/>
        <pc:sldMkLst>
          <pc:docMk/>
          <pc:sldMk cId="3082116865" sldId="1990"/>
        </pc:sldMkLst>
        <pc:spChg chg="mod">
          <ac:chgData name="Yoel Kortick" userId="167978f5-7f40-4909-85d5-d4149554ad4e" providerId="ADAL" clId="{A73E0DC1-22D5-4A8A-877E-325E7230E999}" dt="2023-01-31T10:38:48.968" v="3201" actId="27636"/>
          <ac:spMkLst>
            <pc:docMk/>
            <pc:sldMk cId="3082116865" sldId="199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0.390" v="3934" actId="47"/>
        <pc:sldMkLst>
          <pc:docMk/>
          <pc:sldMk cId="4213787533" sldId="1991"/>
        </pc:sldMkLst>
        <pc:spChg chg="mod">
          <ac:chgData name="Yoel Kortick" userId="167978f5-7f40-4909-85d5-d4149554ad4e" providerId="ADAL" clId="{A73E0DC1-22D5-4A8A-877E-325E7230E999}" dt="2023-01-31T10:08:01.265" v="2386" actId="27636"/>
          <ac:spMkLst>
            <pc:docMk/>
            <pc:sldMk cId="4213787533" sldId="199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1.382" v="3935" actId="47"/>
        <pc:sldMkLst>
          <pc:docMk/>
          <pc:sldMk cId="3861442776" sldId="1992"/>
        </pc:sldMkLst>
        <pc:spChg chg="mod">
          <ac:chgData name="Yoel Kortick" userId="167978f5-7f40-4909-85d5-d4149554ad4e" providerId="ADAL" clId="{A73E0DC1-22D5-4A8A-877E-325E7230E999}" dt="2023-01-31T10:08:01.265" v="2387" actId="27636"/>
          <ac:spMkLst>
            <pc:docMk/>
            <pc:sldMk cId="3861442776" sldId="199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1.850" v="3936" actId="47"/>
        <pc:sldMkLst>
          <pc:docMk/>
          <pc:sldMk cId="2085975314" sldId="1993"/>
        </pc:sldMkLst>
        <pc:spChg chg="mod">
          <ac:chgData name="Yoel Kortick" userId="167978f5-7f40-4909-85d5-d4149554ad4e" providerId="ADAL" clId="{A73E0DC1-22D5-4A8A-877E-325E7230E999}" dt="2023-01-31T10:08:01.279" v="2388" actId="27636"/>
          <ac:spMkLst>
            <pc:docMk/>
            <pc:sldMk cId="2085975314" sldId="199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2.357" v="3937" actId="47"/>
        <pc:sldMkLst>
          <pc:docMk/>
          <pc:sldMk cId="108558708" sldId="1994"/>
        </pc:sldMkLst>
        <pc:spChg chg="mod">
          <ac:chgData name="Yoel Kortick" userId="167978f5-7f40-4909-85d5-d4149554ad4e" providerId="ADAL" clId="{A73E0DC1-22D5-4A8A-877E-325E7230E999}" dt="2023-01-31T10:08:01.289" v="2389" actId="27636"/>
          <ac:spMkLst>
            <pc:docMk/>
            <pc:sldMk cId="108558708" sldId="199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A73E0DC1-22D5-4A8A-877E-325E7230E999}" dt="2023-01-31T11:08:14.341" v="4612"/>
        <pc:sldMkLst>
          <pc:docMk/>
          <pc:sldMk cId="529348470" sldId="1995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529348470" sldId="1995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A73E0DC1-22D5-4A8A-877E-325E7230E999}" dt="2023-01-31T11:08:14.341" v="4612"/>
        <pc:sldMkLst>
          <pc:docMk/>
          <pc:sldMk cId="2945707853" sldId="1996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2945707853" sldId="1996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0:55:12.892" v="4228" actId="20577"/>
          <ac:spMkLst>
            <pc:docMk/>
            <pc:sldMk cId="2945707853" sldId="1996"/>
            <ac:spMk id="10" creationId="{19E9D55E-0049-4072-9DC2-48193A586191}"/>
          </ac:spMkLst>
        </pc:spChg>
      </pc:sldChg>
      <pc:sldChg chg="modSp add mod">
        <pc:chgData name="Yoel Kortick" userId="167978f5-7f40-4909-85d5-d4149554ad4e" providerId="ADAL" clId="{A73E0DC1-22D5-4A8A-877E-325E7230E999}" dt="2023-01-31T11:11:32.143" v="4952" actId="20577"/>
        <pc:sldMkLst>
          <pc:docMk/>
          <pc:sldMk cId="1269053929" sldId="1997"/>
        </pc:sldMkLst>
        <pc:spChg chg="mod">
          <ac:chgData name="Yoel Kortick" userId="167978f5-7f40-4909-85d5-d4149554ad4e" providerId="ADAL" clId="{A73E0DC1-22D5-4A8A-877E-325E7230E999}" dt="2023-01-31T11:11:32.143" v="4952" actId="20577"/>
          <ac:spMkLst>
            <pc:docMk/>
            <pc:sldMk cId="1269053929" sldId="1997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A73E0DC1-22D5-4A8A-877E-325E7230E999}" dt="2023-01-31T09:33:33.850" v="1394" actId="6549"/>
        <pc:sldMkLst>
          <pc:docMk/>
          <pc:sldMk cId="2381708409" sldId="1998"/>
        </pc:sldMkLst>
        <pc:spChg chg="mod">
          <ac:chgData name="Yoel Kortick" userId="167978f5-7f40-4909-85d5-d4149554ad4e" providerId="ADAL" clId="{A73E0DC1-22D5-4A8A-877E-325E7230E999}" dt="2023-01-31T09:33:33.850" v="1394" actId="6549"/>
          <ac:spMkLst>
            <pc:docMk/>
            <pc:sldMk cId="2381708409" sldId="1998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A73E0DC1-22D5-4A8A-877E-325E7230E999}" dt="2023-01-31T09:56:01.126" v="2066" actId="208"/>
        <pc:sldMkLst>
          <pc:docMk/>
          <pc:sldMk cId="1356658148" sldId="1999"/>
        </pc:sldMkLst>
        <pc:spChg chg="mod">
          <ac:chgData name="Yoel Kortick" userId="167978f5-7f40-4909-85d5-d4149554ad4e" providerId="ADAL" clId="{A73E0DC1-22D5-4A8A-877E-325E7230E999}" dt="2023-01-31T09:54:33.421" v="2056" actId="404"/>
          <ac:spMkLst>
            <pc:docMk/>
            <pc:sldMk cId="1356658148" sldId="1999"/>
            <ac:spMk id="4" creationId="{2490F34D-A7E2-4EA9-8B1A-78371A1F1CD1}"/>
          </ac:spMkLst>
        </pc:spChg>
        <pc:picChg chg="del">
          <ac:chgData name="Yoel Kortick" userId="167978f5-7f40-4909-85d5-d4149554ad4e" providerId="ADAL" clId="{A73E0DC1-22D5-4A8A-877E-325E7230E999}" dt="2023-01-31T09:54:48.218" v="2058" actId="478"/>
          <ac:picMkLst>
            <pc:docMk/>
            <pc:sldMk cId="1356658148" sldId="1999"/>
            <ac:picMk id="5" creationId="{4DB65D68-8922-7D35-9F8E-F1413AC15B13}"/>
          </ac:picMkLst>
        </pc:picChg>
        <pc:picChg chg="add mod ord">
          <ac:chgData name="Yoel Kortick" userId="167978f5-7f40-4909-85d5-d4149554ad4e" providerId="ADAL" clId="{A73E0DC1-22D5-4A8A-877E-325E7230E999}" dt="2023-01-31T09:56:01.126" v="2066" actId="208"/>
          <ac:picMkLst>
            <pc:docMk/>
            <pc:sldMk cId="1356658148" sldId="1999"/>
            <ac:picMk id="8" creationId="{8734322E-2652-DF87-EE9B-00E3D85C08DA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0:03:09.745" v="2138" actId="208"/>
        <pc:sldMkLst>
          <pc:docMk/>
          <pc:sldMk cId="654802575" sldId="2000"/>
        </pc:sldMkLst>
        <pc:spChg chg="mod">
          <ac:chgData name="Yoel Kortick" userId="167978f5-7f40-4909-85d5-d4149554ad4e" providerId="ADAL" clId="{A73E0DC1-22D5-4A8A-877E-325E7230E999}" dt="2023-01-31T09:59:08.829" v="2113" actId="313"/>
          <ac:spMkLst>
            <pc:docMk/>
            <pc:sldMk cId="654802575" sldId="2000"/>
            <ac:spMk id="4" creationId="{2490F34D-A7E2-4EA9-8B1A-78371A1F1CD1}"/>
          </ac:spMkLst>
        </pc:spChg>
        <pc:spChg chg="add mod">
          <ac:chgData name="Yoel Kortick" userId="167978f5-7f40-4909-85d5-d4149554ad4e" providerId="ADAL" clId="{A73E0DC1-22D5-4A8A-877E-325E7230E999}" dt="2023-01-31T10:03:04.351" v="2137" actId="1036"/>
          <ac:spMkLst>
            <pc:docMk/>
            <pc:sldMk cId="654802575" sldId="2000"/>
            <ac:spMk id="9" creationId="{C7E7B312-1507-160A-9565-0D8D44A26723}"/>
          </ac:spMkLst>
        </pc:spChg>
        <pc:spChg chg="add mod">
          <ac:chgData name="Yoel Kortick" userId="167978f5-7f40-4909-85d5-d4149554ad4e" providerId="ADAL" clId="{A73E0DC1-22D5-4A8A-877E-325E7230E999}" dt="2023-01-31T10:03:04.351" v="2137" actId="1036"/>
          <ac:spMkLst>
            <pc:docMk/>
            <pc:sldMk cId="654802575" sldId="2000"/>
            <ac:spMk id="10" creationId="{2786DC50-B70A-0CBF-E981-03CB6CF4462C}"/>
          </ac:spMkLst>
        </pc:spChg>
        <pc:picChg chg="add mod ord">
          <ac:chgData name="Yoel Kortick" userId="167978f5-7f40-4909-85d5-d4149554ad4e" providerId="ADAL" clId="{A73E0DC1-22D5-4A8A-877E-325E7230E999}" dt="2023-01-31T10:03:09.745" v="2138" actId="208"/>
          <ac:picMkLst>
            <pc:docMk/>
            <pc:sldMk cId="654802575" sldId="2000"/>
            <ac:picMk id="5" creationId="{1C7CC8BB-98E6-3AEB-74D5-0104DC3F0F43}"/>
          </ac:picMkLst>
        </pc:picChg>
        <pc:picChg chg="del">
          <ac:chgData name="Yoel Kortick" userId="167978f5-7f40-4909-85d5-d4149554ad4e" providerId="ADAL" clId="{A73E0DC1-22D5-4A8A-877E-325E7230E999}" dt="2023-01-31T10:02:45.132" v="2114" actId="478"/>
          <ac:picMkLst>
            <pc:docMk/>
            <pc:sldMk cId="654802575" sldId="2000"/>
            <ac:picMk id="8" creationId="{8734322E-2652-DF87-EE9B-00E3D85C08DA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0:05:57.511" v="2303" actId="208"/>
        <pc:sldMkLst>
          <pc:docMk/>
          <pc:sldMk cId="946172633" sldId="2001"/>
        </pc:sldMkLst>
        <pc:spChg chg="mod">
          <ac:chgData name="Yoel Kortick" userId="167978f5-7f40-4909-85d5-d4149554ad4e" providerId="ADAL" clId="{A73E0DC1-22D5-4A8A-877E-325E7230E999}" dt="2023-01-31T10:04:51.612" v="2279" actId="6549"/>
          <ac:spMkLst>
            <pc:docMk/>
            <pc:sldMk cId="946172633" sldId="2001"/>
            <ac:spMk id="4" creationId="{2490F34D-A7E2-4EA9-8B1A-78371A1F1CD1}"/>
          </ac:spMkLst>
        </pc:spChg>
        <pc:spChg chg="del">
          <ac:chgData name="Yoel Kortick" userId="167978f5-7f40-4909-85d5-d4149554ad4e" providerId="ADAL" clId="{A73E0DC1-22D5-4A8A-877E-325E7230E999}" dt="2023-01-31T10:05:46.556" v="2299" actId="478"/>
          <ac:spMkLst>
            <pc:docMk/>
            <pc:sldMk cId="946172633" sldId="2001"/>
            <ac:spMk id="6" creationId="{6CCB612F-529F-CB16-96C2-2EDE1F6A0A89}"/>
          </ac:spMkLst>
        </pc:spChg>
        <pc:spChg chg="del">
          <ac:chgData name="Yoel Kortick" userId="167978f5-7f40-4909-85d5-d4149554ad4e" providerId="ADAL" clId="{A73E0DC1-22D5-4A8A-877E-325E7230E999}" dt="2023-01-31T10:05:52.712" v="2301" actId="478"/>
          <ac:spMkLst>
            <pc:docMk/>
            <pc:sldMk cId="946172633" sldId="2001"/>
            <ac:spMk id="7" creationId="{B82A8ABB-C6E6-65B7-855A-E84438E22720}"/>
          </ac:spMkLst>
        </pc:spChg>
        <pc:spChg chg="del">
          <ac:chgData name="Yoel Kortick" userId="167978f5-7f40-4909-85d5-d4149554ad4e" providerId="ADAL" clId="{A73E0DC1-22D5-4A8A-877E-325E7230E999}" dt="2023-01-31T10:05:48.887" v="2300" actId="478"/>
          <ac:spMkLst>
            <pc:docMk/>
            <pc:sldMk cId="946172633" sldId="2001"/>
            <ac:spMk id="9" creationId="{C7E7B312-1507-160A-9565-0D8D44A26723}"/>
          </ac:spMkLst>
        </pc:spChg>
        <pc:spChg chg="del">
          <ac:chgData name="Yoel Kortick" userId="167978f5-7f40-4909-85d5-d4149554ad4e" providerId="ADAL" clId="{A73E0DC1-22D5-4A8A-877E-325E7230E999}" dt="2023-01-31T10:05:54.261" v="2302" actId="478"/>
          <ac:spMkLst>
            <pc:docMk/>
            <pc:sldMk cId="946172633" sldId="2001"/>
            <ac:spMk id="10" creationId="{2786DC50-B70A-0CBF-E981-03CB6CF4462C}"/>
          </ac:spMkLst>
        </pc:spChg>
        <pc:picChg chg="del">
          <ac:chgData name="Yoel Kortick" userId="167978f5-7f40-4909-85d5-d4149554ad4e" providerId="ADAL" clId="{A73E0DC1-22D5-4A8A-877E-325E7230E999}" dt="2023-01-31T10:05:26.658" v="2284" actId="478"/>
          <ac:picMkLst>
            <pc:docMk/>
            <pc:sldMk cId="946172633" sldId="2001"/>
            <ac:picMk id="5" creationId="{1C7CC8BB-98E6-3AEB-74D5-0104DC3F0F43}"/>
          </ac:picMkLst>
        </pc:picChg>
        <pc:picChg chg="add del mod">
          <ac:chgData name="Yoel Kortick" userId="167978f5-7f40-4909-85d5-d4149554ad4e" providerId="ADAL" clId="{A73E0DC1-22D5-4A8A-877E-325E7230E999}" dt="2023-01-31T10:05:02.487" v="2283" actId="22"/>
          <ac:picMkLst>
            <pc:docMk/>
            <pc:sldMk cId="946172633" sldId="2001"/>
            <ac:picMk id="8" creationId="{B739C093-0DB3-E0E6-933F-0A6D51B21DB9}"/>
          </ac:picMkLst>
        </pc:picChg>
        <pc:picChg chg="add mod ord">
          <ac:chgData name="Yoel Kortick" userId="167978f5-7f40-4909-85d5-d4149554ad4e" providerId="ADAL" clId="{A73E0DC1-22D5-4A8A-877E-325E7230E999}" dt="2023-01-31T10:05:57.511" v="2303" actId="208"/>
          <ac:picMkLst>
            <pc:docMk/>
            <pc:sldMk cId="946172633" sldId="2001"/>
            <ac:picMk id="12" creationId="{D9861164-6D9A-70A4-278F-9498C9819AEB}"/>
          </ac:picMkLst>
        </pc:picChg>
      </pc:sldChg>
      <pc:sldChg chg="delSp modSp add mod">
        <pc:chgData name="Yoel Kortick" userId="167978f5-7f40-4909-85d5-d4149554ad4e" providerId="ADAL" clId="{A73E0DC1-22D5-4A8A-877E-325E7230E999}" dt="2023-01-31T10:26:06.712" v="2533" actId="14100"/>
        <pc:sldMkLst>
          <pc:docMk/>
          <pc:sldMk cId="2251509354" sldId="2002"/>
        </pc:sldMkLst>
        <pc:spChg chg="mod">
          <ac:chgData name="Yoel Kortick" userId="167978f5-7f40-4909-85d5-d4149554ad4e" providerId="ADAL" clId="{A73E0DC1-22D5-4A8A-877E-325E7230E999}" dt="2023-01-31T10:26:06.712" v="2533" actId="14100"/>
          <ac:spMkLst>
            <pc:docMk/>
            <pc:sldMk cId="2251509354" sldId="2002"/>
            <ac:spMk id="4" creationId="{2490F34D-A7E2-4EA9-8B1A-78371A1F1CD1}"/>
          </ac:spMkLst>
        </pc:spChg>
        <pc:picChg chg="del">
          <ac:chgData name="Yoel Kortick" userId="167978f5-7f40-4909-85d5-d4149554ad4e" providerId="ADAL" clId="{A73E0DC1-22D5-4A8A-877E-325E7230E999}" dt="2023-01-31T10:25:19.229" v="2526" actId="478"/>
          <ac:picMkLst>
            <pc:docMk/>
            <pc:sldMk cId="2251509354" sldId="2002"/>
            <ac:picMk id="12" creationId="{D9861164-6D9A-70A4-278F-9498C9819AEB}"/>
          </ac:picMkLst>
        </pc:picChg>
      </pc:sldChg>
      <pc:sldChg chg="modSp add mod">
        <pc:chgData name="Yoel Kortick" userId="167978f5-7f40-4909-85d5-d4149554ad4e" providerId="ADAL" clId="{A73E0DC1-22D5-4A8A-877E-325E7230E999}" dt="2023-01-31T11:08:14.341" v="4612"/>
        <pc:sldMkLst>
          <pc:docMk/>
          <pc:sldMk cId="130197306" sldId="2003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130197306" sldId="2003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0:38.219" v="4555" actId="20577"/>
          <ac:spMkLst>
            <pc:docMk/>
            <pc:sldMk cId="130197306" sldId="2003"/>
            <ac:spMk id="10" creationId="{19E9D55E-0049-4072-9DC2-48193A586191}"/>
          </ac:spMkLst>
        </pc:spChg>
      </pc:sldChg>
      <pc:sldChg chg="addSp modSp add mod">
        <pc:chgData name="Yoel Kortick" userId="167978f5-7f40-4909-85d5-d4149554ad4e" providerId="ADAL" clId="{A73E0DC1-22D5-4A8A-877E-325E7230E999}" dt="2023-01-31T11:08:14.341" v="4612"/>
        <pc:sldMkLst>
          <pc:docMk/>
          <pc:sldMk cId="841814455" sldId="2004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841814455" sldId="2004"/>
            <ac:spMk id="3" creationId="{4FC18B40-6547-41EC-8A0E-1C8F40E0A42F}"/>
          </ac:spMkLst>
        </pc:spChg>
        <pc:spChg chg="add">
          <ac:chgData name="Yoel Kortick" userId="167978f5-7f40-4909-85d5-d4149554ad4e" providerId="ADAL" clId="{A73E0DC1-22D5-4A8A-877E-325E7230E999}" dt="2023-01-31T10:58:40.979" v="4493" actId="11529"/>
          <ac:spMkLst>
            <pc:docMk/>
            <pc:sldMk cId="841814455" sldId="2004"/>
            <ac:spMk id="5" creationId="{C116341A-F81D-8FDC-DCD9-B8423A27A9FA}"/>
          </ac:spMkLst>
        </pc:spChg>
        <pc:spChg chg="add">
          <ac:chgData name="Yoel Kortick" userId="167978f5-7f40-4909-85d5-d4149554ad4e" providerId="ADAL" clId="{A73E0DC1-22D5-4A8A-877E-325E7230E999}" dt="2023-01-31T10:58:49.223" v="4494" actId="11529"/>
          <ac:spMkLst>
            <pc:docMk/>
            <pc:sldMk cId="841814455" sldId="2004"/>
            <ac:spMk id="6" creationId="{6E7150AE-7A9A-1BFE-FC61-AC564FA3771C}"/>
          </ac:spMkLst>
        </pc:spChg>
        <pc:spChg chg="mod">
          <ac:chgData name="Yoel Kortick" userId="167978f5-7f40-4909-85d5-d4149554ad4e" providerId="ADAL" clId="{A73E0DC1-22D5-4A8A-877E-325E7230E999}" dt="2023-01-31T10:58:20.533" v="4487" actId="20577"/>
          <ac:spMkLst>
            <pc:docMk/>
            <pc:sldMk cId="841814455" sldId="2004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A73E0DC1-22D5-4A8A-877E-325E7230E999}" dt="2023-01-31T10:58:30.157" v="4492" actId="167"/>
          <ac:picMkLst>
            <pc:docMk/>
            <pc:sldMk cId="841814455" sldId="2004"/>
            <ac:picMk id="4" creationId="{25767502-AEAB-8241-1A29-3E2F354F1C0A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1343478844" sldId="2005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1343478844" sldId="2005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0:01.080" v="4548" actId="14100"/>
          <ac:spMkLst>
            <pc:docMk/>
            <pc:sldMk cId="1343478844" sldId="2005"/>
            <ac:spMk id="5" creationId="{C116341A-F81D-8FDC-DCD9-B8423A27A9FA}"/>
          </ac:spMkLst>
        </pc:spChg>
        <pc:spChg chg="del">
          <ac:chgData name="Yoel Kortick" userId="167978f5-7f40-4909-85d5-d4149554ad4e" providerId="ADAL" clId="{A73E0DC1-22D5-4A8A-877E-325E7230E999}" dt="2023-01-31T11:00:05.560" v="4549" actId="478"/>
          <ac:spMkLst>
            <pc:docMk/>
            <pc:sldMk cId="1343478844" sldId="2005"/>
            <ac:spMk id="6" creationId="{6E7150AE-7A9A-1BFE-FC61-AC564FA3771C}"/>
          </ac:spMkLst>
        </pc:spChg>
        <pc:spChg chg="mod">
          <ac:chgData name="Yoel Kortick" userId="167978f5-7f40-4909-85d5-d4149554ad4e" providerId="ADAL" clId="{A73E0DC1-22D5-4A8A-877E-325E7230E999}" dt="2023-01-31T10:59:47.972" v="4544" actId="313"/>
          <ac:spMkLst>
            <pc:docMk/>
            <pc:sldMk cId="1343478844" sldId="2005"/>
            <ac:spMk id="10" creationId="{19E9D55E-0049-4072-9DC2-48193A586191}"/>
          </ac:spMkLst>
        </pc:spChg>
        <pc:picChg chg="del">
          <ac:chgData name="Yoel Kortick" userId="167978f5-7f40-4909-85d5-d4149554ad4e" providerId="ADAL" clId="{A73E0DC1-22D5-4A8A-877E-325E7230E999}" dt="2023-01-31T10:59:32.674" v="4497" actId="478"/>
          <ac:picMkLst>
            <pc:docMk/>
            <pc:sldMk cId="1343478844" sldId="2005"/>
            <ac:picMk id="4" creationId="{25767502-AEAB-8241-1A29-3E2F354F1C0A}"/>
          </ac:picMkLst>
        </pc:picChg>
        <pc:picChg chg="add mod ord">
          <ac:chgData name="Yoel Kortick" userId="167978f5-7f40-4909-85d5-d4149554ad4e" providerId="ADAL" clId="{A73E0DC1-22D5-4A8A-877E-325E7230E999}" dt="2023-01-31T10:59:53.901" v="4546" actId="167"/>
          <ac:picMkLst>
            <pc:docMk/>
            <pc:sldMk cId="1343478844" sldId="2005"/>
            <ac:picMk id="7" creationId="{BD2D06A9-E0CA-E007-0CC3-CA0C5E2E966D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2340199546" sldId="2006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2340199546" sldId="2006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2:32.657" v="4568" actId="14100"/>
          <ac:spMkLst>
            <pc:docMk/>
            <pc:sldMk cId="2340199546" sldId="2006"/>
            <ac:spMk id="5" creationId="{C116341A-F81D-8FDC-DCD9-B8423A27A9FA}"/>
          </ac:spMkLst>
        </pc:spChg>
        <pc:spChg chg="mod">
          <ac:chgData name="Yoel Kortick" userId="167978f5-7f40-4909-85d5-d4149554ad4e" providerId="ADAL" clId="{A73E0DC1-22D5-4A8A-877E-325E7230E999}" dt="2023-01-31T11:00:54.177" v="4560" actId="20577"/>
          <ac:spMkLst>
            <pc:docMk/>
            <pc:sldMk cId="2340199546" sldId="2006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A73E0DC1-22D5-4A8A-877E-325E7230E999}" dt="2023-01-31T11:02:30.298" v="4567" actId="167"/>
          <ac:picMkLst>
            <pc:docMk/>
            <pc:sldMk cId="2340199546" sldId="2006"/>
            <ac:picMk id="4" creationId="{5776B4F1-3C4D-1CF6-F52C-B7454B81C6A2}"/>
          </ac:picMkLst>
        </pc:picChg>
        <pc:picChg chg="del">
          <ac:chgData name="Yoel Kortick" userId="167978f5-7f40-4909-85d5-d4149554ad4e" providerId="ADAL" clId="{A73E0DC1-22D5-4A8A-877E-325E7230E999}" dt="2023-01-31T11:01:53.082" v="4561" actId="478"/>
          <ac:picMkLst>
            <pc:docMk/>
            <pc:sldMk cId="2340199546" sldId="2006"/>
            <ac:picMk id="7" creationId="{BD2D06A9-E0CA-E007-0CC3-CA0C5E2E966D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3471335470" sldId="2007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3471335470" sldId="2007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4:37.915" v="4589" actId="14100"/>
          <ac:spMkLst>
            <pc:docMk/>
            <pc:sldMk cId="3471335470" sldId="2007"/>
            <ac:spMk id="5" creationId="{C116341A-F81D-8FDC-DCD9-B8423A27A9FA}"/>
          </ac:spMkLst>
        </pc:spChg>
        <pc:spChg chg="mod">
          <ac:chgData name="Yoel Kortick" userId="167978f5-7f40-4909-85d5-d4149554ad4e" providerId="ADAL" clId="{A73E0DC1-22D5-4A8A-877E-325E7230E999}" dt="2023-01-31T11:03:04.425" v="4577" actId="6549"/>
          <ac:spMkLst>
            <pc:docMk/>
            <pc:sldMk cId="3471335470" sldId="2007"/>
            <ac:spMk id="10" creationId="{19E9D55E-0049-4072-9DC2-48193A586191}"/>
          </ac:spMkLst>
        </pc:spChg>
        <pc:picChg chg="del">
          <ac:chgData name="Yoel Kortick" userId="167978f5-7f40-4909-85d5-d4149554ad4e" providerId="ADAL" clId="{A73E0DC1-22D5-4A8A-877E-325E7230E999}" dt="2023-01-31T11:03:07.538" v="4578" actId="478"/>
          <ac:picMkLst>
            <pc:docMk/>
            <pc:sldMk cId="3471335470" sldId="2007"/>
            <ac:picMk id="4" creationId="{5776B4F1-3C4D-1CF6-F52C-B7454B81C6A2}"/>
          </ac:picMkLst>
        </pc:picChg>
        <pc:picChg chg="add mod ord">
          <ac:chgData name="Yoel Kortick" userId="167978f5-7f40-4909-85d5-d4149554ad4e" providerId="ADAL" clId="{A73E0DC1-22D5-4A8A-877E-325E7230E999}" dt="2023-01-31T11:04:43.559" v="4590" actId="208"/>
          <ac:picMkLst>
            <pc:docMk/>
            <pc:sldMk cId="3471335470" sldId="2007"/>
            <ac:picMk id="6" creationId="{159DA54F-E7AA-C0DB-8A58-2A4338253539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4253246006" sldId="2008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4253246006" sldId="2008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7:24.263" v="4609" actId="14100"/>
          <ac:spMkLst>
            <pc:docMk/>
            <pc:sldMk cId="4253246006" sldId="2008"/>
            <ac:spMk id="5" creationId="{C116341A-F81D-8FDC-DCD9-B8423A27A9FA}"/>
          </ac:spMkLst>
        </pc:spChg>
        <pc:spChg chg="mod">
          <ac:chgData name="Yoel Kortick" userId="167978f5-7f40-4909-85d5-d4149554ad4e" providerId="ADAL" clId="{A73E0DC1-22D5-4A8A-877E-325E7230E999}" dt="2023-01-31T11:05:12.374" v="4605" actId="20577"/>
          <ac:spMkLst>
            <pc:docMk/>
            <pc:sldMk cId="4253246006" sldId="2008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A73E0DC1-22D5-4A8A-877E-325E7230E999}" dt="2023-01-31T11:07:28.620" v="4611" actId="167"/>
          <ac:picMkLst>
            <pc:docMk/>
            <pc:sldMk cId="4253246006" sldId="2008"/>
            <ac:picMk id="4" creationId="{66B87EA8-3110-D7F0-E2A7-1A8AE7348A7C}"/>
          </ac:picMkLst>
        </pc:picChg>
        <pc:picChg chg="del">
          <ac:chgData name="Yoel Kortick" userId="167978f5-7f40-4909-85d5-d4149554ad4e" providerId="ADAL" clId="{A73E0DC1-22D5-4A8A-877E-325E7230E999}" dt="2023-01-31T11:07:17.006" v="4606" actId="478"/>
          <ac:picMkLst>
            <pc:docMk/>
            <pc:sldMk cId="4253246006" sldId="2008"/>
            <ac:picMk id="6" creationId="{159DA54F-E7AA-C0DB-8A58-2A4338253539}"/>
          </ac:picMkLst>
        </pc:picChg>
      </pc:sldChg>
      <pc:sldChg chg="modSp add mod">
        <pc:chgData name="Yoel Kortick" userId="167978f5-7f40-4909-85d5-d4149554ad4e" providerId="ADAL" clId="{A73E0DC1-22D5-4A8A-877E-325E7230E999}" dt="2023-01-31T11:10:23.645" v="4842" actId="20577"/>
        <pc:sldMkLst>
          <pc:docMk/>
          <pc:sldMk cId="421026720" sldId="2009"/>
        </pc:sldMkLst>
        <pc:spChg chg="mod">
          <ac:chgData name="Yoel Kortick" userId="167978f5-7f40-4909-85d5-d4149554ad4e" providerId="ADAL" clId="{A73E0DC1-22D5-4A8A-877E-325E7230E999}" dt="2023-01-31T11:10:23.645" v="4842" actId="20577"/>
          <ac:spMkLst>
            <pc:docMk/>
            <pc:sldMk cId="421026720" sldId="2009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B57F8CD6-6211-4EF0-9956-BEC5B7021E76}"/>
    <pc:docChg chg="undo custSel addSld delSld modSld modMainMaster">
      <pc:chgData name="Yoel Kortick" userId="167978f5-7f40-4909-85d5-d4149554ad4e" providerId="ADAL" clId="{B57F8CD6-6211-4EF0-9956-BEC5B7021E76}" dt="2024-01-08T09:46:36.822" v="1020" actId="14100"/>
      <pc:docMkLst>
        <pc:docMk/>
      </pc:docMkLst>
      <pc:sldChg chg="modSp mod">
        <pc:chgData name="Yoel Kortick" userId="167978f5-7f40-4909-85d5-d4149554ad4e" providerId="ADAL" clId="{B57F8CD6-6211-4EF0-9956-BEC5B7021E76}" dt="2024-01-08T09:42:24.661" v="869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57F8CD6-6211-4EF0-9956-BEC5B7021E76}" dt="2024-01-08T09:42:24.661" v="869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B57F8CD6-6211-4EF0-9956-BEC5B7021E76}" dt="2024-01-08T07:51:30.415" v="53"/>
        <pc:sldMkLst>
          <pc:docMk/>
          <pc:sldMk cId="1404067891" sldId="1782"/>
        </pc:sldMkLst>
        <pc:spChg chg="mod">
          <ac:chgData name="Yoel Kortick" userId="167978f5-7f40-4909-85d5-d4149554ad4e" providerId="ADAL" clId="{B57F8CD6-6211-4EF0-9956-BEC5B7021E76}" dt="2024-01-08T07:51:30.415" v="53"/>
          <ac:spMkLst>
            <pc:docMk/>
            <pc:sldMk cId="1404067891" sldId="1782"/>
            <ac:spMk id="4" creationId="{A02F1239-CFFA-4E95-8A0B-536CBE397E4E}"/>
          </ac:spMkLst>
        </pc:spChg>
      </pc:sldChg>
      <pc:sldChg chg="modSp">
        <pc:chgData name="Yoel Kortick" userId="167978f5-7f40-4909-85d5-d4149554ad4e" providerId="ADAL" clId="{B57F8CD6-6211-4EF0-9956-BEC5B7021E76}" dt="2024-01-08T07:50:34.500" v="41"/>
        <pc:sldMkLst>
          <pc:docMk/>
          <pc:sldMk cId="1078410933" sldId="1792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1078410933" sldId="1792"/>
            <ac:spMk id="3" creationId="{440E2C51-CB70-4EE1-8E6B-DADCB74DEC44}"/>
          </ac:spMkLst>
        </pc:spChg>
      </pc:sldChg>
      <pc:sldChg chg="delSp modSp mod">
        <pc:chgData name="Yoel Kortick" userId="167978f5-7f40-4909-85d5-d4149554ad4e" providerId="ADAL" clId="{B57F8CD6-6211-4EF0-9956-BEC5B7021E76}" dt="2024-01-08T09:42:45.172" v="870" actId="255"/>
        <pc:sldMkLst>
          <pc:docMk/>
          <pc:sldMk cId="4132155335" sldId="1793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2:45.172" v="870" actId="255"/>
          <ac:spMkLst>
            <pc:docMk/>
            <pc:sldMk cId="4132155335" sldId="1793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7:50:53.922" v="51" actId="478"/>
          <ac:spMkLst>
            <pc:docMk/>
            <pc:sldMk cId="4132155335" sldId="1793"/>
            <ac:spMk id="6" creationId="{6C626ADE-2BD7-F286-B8DF-1367C1CB0E92}"/>
          </ac:spMkLst>
        </pc:spChg>
        <pc:picChg chg="del">
          <ac:chgData name="Yoel Kortick" userId="167978f5-7f40-4909-85d5-d4149554ad4e" providerId="ADAL" clId="{B57F8CD6-6211-4EF0-9956-BEC5B7021E76}" dt="2024-01-08T07:50:53.922" v="51" actId="478"/>
          <ac:picMkLst>
            <pc:docMk/>
            <pc:sldMk cId="4132155335" sldId="1793"/>
            <ac:picMk id="5" creationId="{B46EF854-790F-7317-2FB3-82BE70F88A8F}"/>
          </ac:picMkLst>
        </pc:picChg>
      </pc:sldChg>
      <pc:sldChg chg="modSp del">
        <pc:chgData name="Yoel Kortick" userId="167978f5-7f40-4909-85d5-d4149554ad4e" providerId="ADAL" clId="{B57F8CD6-6211-4EF0-9956-BEC5B7021E76}" dt="2024-01-08T07:54:29.345" v="54" actId="47"/>
        <pc:sldMkLst>
          <pc:docMk/>
          <pc:sldMk cId="2370129783" sldId="1917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2370129783" sldId="1917"/>
            <ac:spMk id="3" creationId="{4FC18B40-6547-41EC-8A0E-1C8F40E0A42F}"/>
          </ac:spMkLst>
        </pc:spChg>
      </pc:sldChg>
      <pc:sldChg chg="delSp modSp mod">
        <pc:chgData name="Yoel Kortick" userId="167978f5-7f40-4909-85d5-d4149554ad4e" providerId="ADAL" clId="{B57F8CD6-6211-4EF0-9956-BEC5B7021E76}" dt="2024-01-08T09:43:03.706" v="874" actId="255"/>
        <pc:sldMkLst>
          <pc:docMk/>
          <pc:sldMk cId="3828660448" sldId="1918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3:03.706" v="874" actId="255"/>
          <ac:spMkLst>
            <pc:docMk/>
            <pc:sldMk cId="3828660448" sldId="1918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20:48.072" v="79" actId="478"/>
          <ac:spMkLst>
            <pc:docMk/>
            <pc:sldMk cId="3828660448" sldId="1918"/>
            <ac:spMk id="10" creationId="{6636D1CB-A192-D450-0379-FF4CB46B5330}"/>
          </ac:spMkLst>
        </pc:spChg>
        <pc:picChg chg="del">
          <ac:chgData name="Yoel Kortick" userId="167978f5-7f40-4909-85d5-d4149554ad4e" providerId="ADAL" clId="{B57F8CD6-6211-4EF0-9956-BEC5B7021E76}" dt="2024-01-08T08:20:47.010" v="78" actId="478"/>
          <ac:picMkLst>
            <pc:docMk/>
            <pc:sldMk cId="3828660448" sldId="1918"/>
            <ac:picMk id="9" creationId="{4021B22B-6917-22D2-9146-5AB9CF2F6470}"/>
          </ac:picMkLst>
        </pc:picChg>
      </pc:sldChg>
      <pc:sldChg chg="addSp delSp modSp mod">
        <pc:chgData name="Yoel Kortick" userId="167978f5-7f40-4909-85d5-d4149554ad4e" providerId="ADAL" clId="{B57F8CD6-6211-4EF0-9956-BEC5B7021E76}" dt="2024-01-08T09:45:26.371" v="938" actId="33524"/>
        <pc:sldMkLst>
          <pc:docMk/>
          <pc:sldMk cId="155175924" sldId="1922"/>
        </pc:sldMkLst>
        <pc:spChg chg="del mod">
          <ac:chgData name="Yoel Kortick" userId="167978f5-7f40-4909-85d5-d4149554ad4e" providerId="ADAL" clId="{B57F8CD6-6211-4EF0-9956-BEC5B7021E76}" dt="2024-01-08T09:31:27.533" v="481" actId="478"/>
          <ac:spMkLst>
            <pc:docMk/>
            <pc:sldMk cId="155175924" sldId="1922"/>
            <ac:spMk id="2" creationId="{34EB2799-162B-BD6E-42E2-C8FB42275F79}"/>
          </ac:spMkLst>
        </pc:spChg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55175924" sldId="1922"/>
            <ac:spMk id="3" creationId="{4FC18B40-6547-41EC-8A0E-1C8F40E0A42F}"/>
          </ac:spMkLst>
        </pc:spChg>
        <pc:spChg chg="add mod ord">
          <ac:chgData name="Yoel Kortick" userId="167978f5-7f40-4909-85d5-d4149554ad4e" providerId="ADAL" clId="{B57F8CD6-6211-4EF0-9956-BEC5B7021E76}" dt="2024-01-08T09:35:37.934" v="636" actId="313"/>
          <ac:spMkLst>
            <pc:docMk/>
            <pc:sldMk cId="155175924" sldId="1922"/>
            <ac:spMk id="6" creationId="{58F6F825-544C-358B-F14D-E6212317A7D8}"/>
          </ac:spMkLst>
        </pc:spChg>
        <pc:spChg chg="add mod">
          <ac:chgData name="Yoel Kortick" userId="167978f5-7f40-4909-85d5-d4149554ad4e" providerId="ADAL" clId="{B57F8CD6-6211-4EF0-9956-BEC5B7021E76}" dt="2024-01-08T09:35:43.087" v="642" actId="313"/>
          <ac:spMkLst>
            <pc:docMk/>
            <pc:sldMk cId="155175924" sldId="1922"/>
            <ac:spMk id="7" creationId="{4488515D-184C-6DD4-06E6-D69C101F9DCF}"/>
          </ac:spMkLst>
        </pc:spChg>
        <pc:spChg chg="mod">
          <ac:chgData name="Yoel Kortick" userId="167978f5-7f40-4909-85d5-d4149554ad4e" providerId="ADAL" clId="{B57F8CD6-6211-4EF0-9956-BEC5B7021E76}" dt="2024-01-08T09:45:26.371" v="938" actId="33524"/>
          <ac:spMkLst>
            <pc:docMk/>
            <pc:sldMk cId="155175924" sldId="1922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57F8CD6-6211-4EF0-9956-BEC5B7021E76}" dt="2024-01-08T09:32:04.304" v="517" actId="167"/>
          <ac:picMkLst>
            <pc:docMk/>
            <pc:sldMk cId="155175924" sldId="1922"/>
            <ac:picMk id="4" creationId="{48A27DBB-C855-DFD5-7082-D1DD738B77C7}"/>
          </ac:picMkLst>
        </pc:picChg>
        <pc:picChg chg="del">
          <ac:chgData name="Yoel Kortick" userId="167978f5-7f40-4909-85d5-d4149554ad4e" providerId="ADAL" clId="{B57F8CD6-6211-4EF0-9956-BEC5B7021E76}" dt="2024-01-08T09:31:26.928" v="480" actId="478"/>
          <ac:picMkLst>
            <pc:docMk/>
            <pc:sldMk cId="155175924" sldId="1922"/>
            <ac:picMk id="5" creationId="{F1A371A5-9C26-8C57-9CDE-36EFADD2F637}"/>
          </ac:picMkLst>
        </pc:picChg>
        <pc:cxnChg chg="add">
          <ac:chgData name="Yoel Kortick" userId="167978f5-7f40-4909-85d5-d4149554ad4e" providerId="ADAL" clId="{B57F8CD6-6211-4EF0-9956-BEC5B7021E76}" dt="2024-01-08T09:32:31.224" v="527" actId="11529"/>
          <ac:cxnSpMkLst>
            <pc:docMk/>
            <pc:sldMk cId="155175924" sldId="1922"/>
            <ac:cxnSpMk id="9" creationId="{4AF61676-CBCB-E8CC-17FF-CAFCD90AF0F3}"/>
          </ac:cxnSpMkLst>
        </pc:cxnChg>
        <pc:cxnChg chg="add mod">
          <ac:chgData name="Yoel Kortick" userId="167978f5-7f40-4909-85d5-d4149554ad4e" providerId="ADAL" clId="{B57F8CD6-6211-4EF0-9956-BEC5B7021E76}" dt="2024-01-08T09:32:35.781" v="529" actId="14100"/>
          <ac:cxnSpMkLst>
            <pc:docMk/>
            <pc:sldMk cId="155175924" sldId="1922"/>
            <ac:cxnSpMk id="11" creationId="{BB5A6B1A-81C0-A3BE-29AE-941D866E58F5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45:45.544" v="955" actId="20577"/>
        <pc:sldMkLst>
          <pc:docMk/>
          <pc:sldMk cId="1969600818" sldId="192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969600818" sldId="1926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9:35:21.835" v="623" actId="478"/>
          <ac:spMkLst>
            <pc:docMk/>
            <pc:sldMk cId="1969600818" sldId="1926"/>
            <ac:spMk id="8" creationId="{375A2D0F-B8C5-AC95-69BB-D7CE05010BDE}"/>
          </ac:spMkLst>
        </pc:spChg>
        <pc:spChg chg="mod">
          <ac:chgData name="Yoel Kortick" userId="167978f5-7f40-4909-85d5-d4149554ad4e" providerId="ADAL" clId="{B57F8CD6-6211-4EF0-9956-BEC5B7021E76}" dt="2024-01-08T09:35:19.299" v="622" actId="14100"/>
          <ac:spMkLst>
            <pc:docMk/>
            <pc:sldMk cId="1969600818" sldId="1926"/>
            <ac:spMk id="9" creationId="{8F29BE01-4E95-6027-5536-08841D536DE3}"/>
          </ac:spMkLst>
        </pc:spChg>
        <pc:spChg chg="mod">
          <ac:chgData name="Yoel Kortick" userId="167978f5-7f40-4909-85d5-d4149554ad4e" providerId="ADAL" clId="{B57F8CD6-6211-4EF0-9956-BEC5B7021E76}" dt="2024-01-08T09:45:45.544" v="955" actId="20577"/>
          <ac:spMkLst>
            <pc:docMk/>
            <pc:sldMk cId="1969600818" sldId="1926"/>
            <ac:spMk id="10" creationId="{19E9D55E-0049-4072-9DC2-48193A586191}"/>
          </ac:spMkLst>
        </pc:spChg>
        <pc:spChg chg="del">
          <ac:chgData name="Yoel Kortick" userId="167978f5-7f40-4909-85d5-d4149554ad4e" providerId="ADAL" clId="{B57F8CD6-6211-4EF0-9956-BEC5B7021E76}" dt="2024-01-08T09:35:23.203" v="624" actId="478"/>
          <ac:spMkLst>
            <pc:docMk/>
            <pc:sldMk cId="1969600818" sldId="1926"/>
            <ac:spMk id="11" creationId="{4EED4CC4-255B-4619-BC65-8C5F38B3930E}"/>
          </ac:spMkLst>
        </pc:spChg>
        <pc:picChg chg="add mod ord">
          <ac:chgData name="Yoel Kortick" userId="167978f5-7f40-4909-85d5-d4149554ad4e" providerId="ADAL" clId="{B57F8CD6-6211-4EF0-9956-BEC5B7021E76}" dt="2024-01-08T09:35:25.662" v="625" actId="208"/>
          <ac:picMkLst>
            <pc:docMk/>
            <pc:sldMk cId="1969600818" sldId="1926"/>
            <ac:picMk id="4" creationId="{8CA24EA3-EDF0-FAB4-A8EF-383E786E99C5}"/>
          </ac:picMkLst>
        </pc:picChg>
        <pc:picChg chg="del">
          <ac:chgData name="Yoel Kortick" userId="167978f5-7f40-4909-85d5-d4149554ad4e" providerId="ADAL" clId="{B57F8CD6-6211-4EF0-9956-BEC5B7021E76}" dt="2024-01-08T09:35:09.394" v="618" actId="478"/>
          <ac:picMkLst>
            <pc:docMk/>
            <pc:sldMk cId="1969600818" sldId="1926"/>
            <ac:picMk id="6" creationId="{B596A2F2-C7A6-E3C6-E50E-5538B11C89BE}"/>
          </ac:picMkLst>
        </pc:picChg>
      </pc:sldChg>
      <pc:sldChg chg="modSp">
        <pc:chgData name="Yoel Kortick" userId="167978f5-7f40-4909-85d5-d4149554ad4e" providerId="ADAL" clId="{B57F8CD6-6211-4EF0-9956-BEC5B7021E76}" dt="2024-01-08T08:20:21.075" v="77"/>
        <pc:sldMkLst>
          <pc:docMk/>
          <pc:sldMk cId="732818305" sldId="1935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732818305" sldId="193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B57F8CD6-6211-4EF0-9956-BEC5B7021E76}" dt="2024-01-08T09:24:08.478" v="394"/>
        <pc:sldMkLst>
          <pc:docMk/>
          <pc:sldMk cId="947444753" sldId="193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947444753" sldId="1936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9:46:36.822" v="1020" actId="14100"/>
        <pc:sldMkLst>
          <pc:docMk/>
          <pc:sldMk cId="4076534036" sldId="1939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4076534036" sldId="1939"/>
            <ac:spMk id="3" creationId="{4FC18B40-6547-41EC-8A0E-1C8F40E0A42F}"/>
          </ac:spMkLst>
        </pc:spChg>
        <pc:spChg chg="add">
          <ac:chgData name="Yoel Kortick" userId="167978f5-7f40-4909-85d5-d4149554ad4e" providerId="ADAL" clId="{B57F8CD6-6211-4EF0-9956-BEC5B7021E76}" dt="2024-01-08T09:36:39.102" v="704" actId="11529"/>
          <ac:spMkLst>
            <pc:docMk/>
            <pc:sldMk cId="4076534036" sldId="1939"/>
            <ac:spMk id="6" creationId="{7B7CC463-9130-23D1-E0A9-11E19F465AFB}"/>
          </ac:spMkLst>
        </pc:spChg>
        <pc:spChg chg="add mod">
          <ac:chgData name="Yoel Kortick" userId="167978f5-7f40-4909-85d5-d4149554ad4e" providerId="ADAL" clId="{B57F8CD6-6211-4EF0-9956-BEC5B7021E76}" dt="2024-01-08T09:36:46.579" v="718" actId="1036"/>
          <ac:spMkLst>
            <pc:docMk/>
            <pc:sldMk cId="4076534036" sldId="1939"/>
            <ac:spMk id="7" creationId="{1FBCC7C0-2667-5ACE-FC82-AF9F2B81AD77}"/>
          </ac:spMkLst>
        </pc:spChg>
        <pc:spChg chg="add mod">
          <ac:chgData name="Yoel Kortick" userId="167978f5-7f40-4909-85d5-d4149554ad4e" providerId="ADAL" clId="{B57F8CD6-6211-4EF0-9956-BEC5B7021E76}" dt="2024-01-08T09:46:18.257" v="1016" actId="208"/>
          <ac:spMkLst>
            <pc:docMk/>
            <pc:sldMk cId="4076534036" sldId="1939"/>
            <ac:spMk id="8" creationId="{1D2C553E-115C-F5A1-4AA9-AA5BAA546822}"/>
          </ac:spMkLst>
        </pc:spChg>
        <pc:spChg chg="mod">
          <ac:chgData name="Yoel Kortick" userId="167978f5-7f40-4909-85d5-d4149554ad4e" providerId="ADAL" clId="{B57F8CD6-6211-4EF0-9956-BEC5B7021E76}" dt="2024-01-08T09:36:09.540" v="699" actId="14100"/>
          <ac:spMkLst>
            <pc:docMk/>
            <pc:sldMk cId="4076534036" sldId="1939"/>
            <ac:spMk id="10" creationId="{19E9D55E-0049-4072-9DC2-48193A586191}"/>
          </ac:spMkLst>
        </pc:spChg>
        <pc:picChg chg="del">
          <ac:chgData name="Yoel Kortick" userId="167978f5-7f40-4909-85d5-d4149554ad4e" providerId="ADAL" clId="{B57F8CD6-6211-4EF0-9956-BEC5B7021E76}" dt="2024-01-08T09:36:10.752" v="700" actId="478"/>
          <ac:picMkLst>
            <pc:docMk/>
            <pc:sldMk cId="4076534036" sldId="1939"/>
            <ac:picMk id="4" creationId="{F939997C-7D2F-B801-7230-318442B3A937}"/>
          </ac:picMkLst>
        </pc:picChg>
        <pc:picChg chg="add mod">
          <ac:chgData name="Yoel Kortick" userId="167978f5-7f40-4909-85d5-d4149554ad4e" providerId="ADAL" clId="{B57F8CD6-6211-4EF0-9956-BEC5B7021E76}" dt="2024-01-08T09:36:32.210" v="703" actId="208"/>
          <ac:picMkLst>
            <pc:docMk/>
            <pc:sldMk cId="4076534036" sldId="1939"/>
            <ac:picMk id="5" creationId="{9E2DF330-7BB5-B37C-C927-AFDB114FDAEC}"/>
          </ac:picMkLst>
        </pc:picChg>
        <pc:cxnChg chg="add mod">
          <ac:chgData name="Yoel Kortick" userId="167978f5-7f40-4909-85d5-d4149554ad4e" providerId="ADAL" clId="{B57F8CD6-6211-4EF0-9956-BEC5B7021E76}" dt="2024-01-08T09:46:28.243" v="1018"/>
          <ac:cxnSpMkLst>
            <pc:docMk/>
            <pc:sldMk cId="4076534036" sldId="1939"/>
            <ac:cxnSpMk id="11" creationId="{92F2CEFE-FC2B-DB20-E002-F69550D3B212}"/>
          </ac:cxnSpMkLst>
        </pc:cxnChg>
        <pc:cxnChg chg="add mod">
          <ac:chgData name="Yoel Kortick" userId="167978f5-7f40-4909-85d5-d4149554ad4e" providerId="ADAL" clId="{B57F8CD6-6211-4EF0-9956-BEC5B7021E76}" dt="2024-01-08T09:46:36.822" v="1020" actId="14100"/>
          <ac:cxnSpMkLst>
            <pc:docMk/>
            <pc:sldMk cId="4076534036" sldId="1939"/>
            <ac:cxnSpMk id="13" creationId="{0708AA50-A135-7DF7-A099-A6B6246452CD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42:04.356" v="867" actId="11529"/>
        <pc:sldMkLst>
          <pc:docMk/>
          <pc:sldMk cId="659316361" sldId="197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659316361" sldId="1976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9:42:00.149" v="866" actId="478"/>
          <ac:spMkLst>
            <pc:docMk/>
            <pc:sldMk cId="659316361" sldId="1976"/>
            <ac:spMk id="5" creationId="{3DD46861-DF7A-2403-0037-920041155781}"/>
          </ac:spMkLst>
        </pc:spChg>
        <pc:spChg chg="del">
          <ac:chgData name="Yoel Kortick" userId="167978f5-7f40-4909-85d5-d4149554ad4e" providerId="ADAL" clId="{B57F8CD6-6211-4EF0-9956-BEC5B7021E76}" dt="2024-01-08T09:41:57.475" v="865" actId="478"/>
          <ac:spMkLst>
            <pc:docMk/>
            <pc:sldMk cId="659316361" sldId="1976"/>
            <ac:spMk id="7" creationId="{3FBD1505-52D3-1582-8A8D-2CDCE0840E90}"/>
          </ac:spMkLst>
        </pc:spChg>
        <pc:spChg chg="mod">
          <ac:chgData name="Yoel Kortick" userId="167978f5-7f40-4909-85d5-d4149554ad4e" providerId="ADAL" clId="{B57F8CD6-6211-4EF0-9956-BEC5B7021E76}" dt="2024-01-08T09:41:43.664" v="858" actId="20577"/>
          <ac:spMkLst>
            <pc:docMk/>
            <pc:sldMk cId="659316361" sldId="1976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B57F8CD6-6211-4EF0-9956-BEC5B7021E76}" dt="2024-01-08T09:41:54.326" v="864" actId="167"/>
          <ac:picMkLst>
            <pc:docMk/>
            <pc:sldMk cId="659316361" sldId="1976"/>
            <ac:picMk id="4" creationId="{E12A5619-92AF-144C-9EF4-FFC5F38FD4F9}"/>
          </ac:picMkLst>
        </pc:picChg>
        <pc:picChg chg="del">
          <ac:chgData name="Yoel Kortick" userId="167978f5-7f40-4909-85d5-d4149554ad4e" providerId="ADAL" clId="{B57F8CD6-6211-4EF0-9956-BEC5B7021E76}" dt="2024-01-08T09:41:45.300" v="859" actId="478"/>
          <ac:picMkLst>
            <pc:docMk/>
            <pc:sldMk cId="659316361" sldId="1976"/>
            <ac:picMk id="6" creationId="{26476C19-A02D-A0A6-B9F7-7D77F74ACE9C}"/>
          </ac:picMkLst>
        </pc:picChg>
        <pc:cxnChg chg="add">
          <ac:chgData name="Yoel Kortick" userId="167978f5-7f40-4909-85d5-d4149554ad4e" providerId="ADAL" clId="{B57F8CD6-6211-4EF0-9956-BEC5B7021E76}" dt="2024-01-08T09:42:04.356" v="867" actId="11529"/>
          <ac:cxnSpMkLst>
            <pc:docMk/>
            <pc:sldMk cId="659316361" sldId="1976"/>
            <ac:cxnSpMk id="9" creationId="{98655886-9D8A-86F7-6247-9344D19A8036}"/>
          </ac:cxnSpMkLst>
        </pc:cxnChg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529348470" sldId="1995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945707853" sldId="1996"/>
        </pc:sldMkLst>
      </pc:sldChg>
      <pc:sldChg chg="modSp mod">
        <pc:chgData name="Yoel Kortick" userId="167978f5-7f40-4909-85d5-d4149554ad4e" providerId="ADAL" clId="{B57F8CD6-6211-4EF0-9956-BEC5B7021E76}" dt="2024-01-08T09:42:51.285" v="871" actId="255"/>
        <pc:sldMkLst>
          <pc:docMk/>
          <pc:sldMk cId="1269053929" sldId="1997"/>
        </pc:sldMkLst>
        <pc:spChg chg="mod">
          <ac:chgData name="Yoel Kortick" userId="167978f5-7f40-4909-85d5-d4149554ad4e" providerId="ADAL" clId="{B57F8CD6-6211-4EF0-9956-BEC5B7021E76}" dt="2024-01-08T09:42:51.285" v="871" actId="255"/>
          <ac:spMkLst>
            <pc:docMk/>
            <pc:sldMk cId="1269053929" sldId="1997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9:43:37.279" v="883" actId="1035"/>
        <pc:sldMkLst>
          <pc:docMk/>
          <pc:sldMk cId="1356658148" sldId="1999"/>
        </pc:sldMkLst>
        <pc:spChg chg="del">
          <ac:chgData name="Yoel Kortick" userId="167978f5-7f40-4909-85d5-d4149554ad4e" providerId="ADAL" clId="{B57F8CD6-6211-4EF0-9956-BEC5B7021E76}" dt="2024-01-08T08:21:11.499" v="83" actId="478"/>
          <ac:spMkLst>
            <pc:docMk/>
            <pc:sldMk cId="1356658148" sldId="1999"/>
            <ac:spMk id="2" creationId="{3D4AF8BD-1442-4618-6610-06F5B8E44175}"/>
          </ac:spMkLst>
        </pc:spChg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1356658148" sldId="1999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3:15.480" v="877" actId="255"/>
          <ac:spMkLst>
            <pc:docMk/>
            <pc:sldMk cId="1356658148" sldId="1999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21:13.495" v="85" actId="478"/>
          <ac:spMkLst>
            <pc:docMk/>
            <pc:sldMk cId="1356658148" sldId="1999"/>
            <ac:spMk id="7" creationId="{3593285D-90C0-0E29-FD44-164100EDE382}"/>
          </ac:spMkLst>
        </pc:spChg>
        <pc:spChg chg="add mod">
          <ac:chgData name="Yoel Kortick" userId="167978f5-7f40-4909-85d5-d4149554ad4e" providerId="ADAL" clId="{B57F8CD6-6211-4EF0-9956-BEC5B7021E76}" dt="2024-01-08T09:43:27.745" v="880" actId="1036"/>
          <ac:spMkLst>
            <pc:docMk/>
            <pc:sldMk cId="1356658148" sldId="1999"/>
            <ac:spMk id="9" creationId="{EBF5E1DD-EDF7-373B-8647-C4B58A842E00}"/>
          </ac:spMkLst>
        </pc:spChg>
        <pc:spChg chg="add mod">
          <ac:chgData name="Yoel Kortick" userId="167978f5-7f40-4909-85d5-d4149554ad4e" providerId="ADAL" clId="{B57F8CD6-6211-4EF0-9956-BEC5B7021E76}" dt="2024-01-08T09:43:34.565" v="882" actId="1035"/>
          <ac:spMkLst>
            <pc:docMk/>
            <pc:sldMk cId="1356658148" sldId="1999"/>
            <ac:spMk id="12" creationId="{245757A5-9CEB-091E-29BC-1A16FEFD6F78}"/>
          </ac:spMkLst>
        </pc:spChg>
        <pc:picChg chg="add del mod">
          <ac:chgData name="Yoel Kortick" userId="167978f5-7f40-4909-85d5-d4149554ad4e" providerId="ADAL" clId="{B57F8CD6-6211-4EF0-9956-BEC5B7021E76}" dt="2024-01-08T08:34:24.977" v="100" actId="478"/>
          <ac:picMkLst>
            <pc:docMk/>
            <pc:sldMk cId="1356658148" sldId="1999"/>
            <ac:picMk id="6" creationId="{7AAF9FDC-866E-B631-1F51-C42091AEB070}"/>
          </ac:picMkLst>
        </pc:picChg>
        <pc:picChg chg="del">
          <ac:chgData name="Yoel Kortick" userId="167978f5-7f40-4909-85d5-d4149554ad4e" providerId="ADAL" clId="{B57F8CD6-6211-4EF0-9956-BEC5B7021E76}" dt="2024-01-08T08:21:10.479" v="82" actId="478"/>
          <ac:picMkLst>
            <pc:docMk/>
            <pc:sldMk cId="1356658148" sldId="1999"/>
            <ac:picMk id="8" creationId="{3DD86C47-737D-712E-7923-8A5EE0DA2E79}"/>
          </ac:picMkLst>
        </pc:picChg>
        <pc:picChg chg="add mod ord">
          <ac:chgData name="Yoel Kortick" userId="167978f5-7f40-4909-85d5-d4149554ad4e" providerId="ADAL" clId="{B57F8CD6-6211-4EF0-9956-BEC5B7021E76}" dt="2024-01-08T09:43:27.745" v="880" actId="1036"/>
          <ac:picMkLst>
            <pc:docMk/>
            <pc:sldMk cId="1356658148" sldId="1999"/>
            <ac:picMk id="15" creationId="{2DE7F9F8-2852-647A-F06E-BCCDAC8330D1}"/>
          </ac:picMkLst>
        </pc:picChg>
        <pc:cxnChg chg="del">
          <ac:chgData name="Yoel Kortick" userId="167978f5-7f40-4909-85d5-d4149554ad4e" providerId="ADAL" clId="{B57F8CD6-6211-4EF0-9956-BEC5B7021E76}" dt="2024-01-08T08:21:12.397" v="84" actId="478"/>
          <ac:cxnSpMkLst>
            <pc:docMk/>
            <pc:sldMk cId="1356658148" sldId="1999"/>
            <ac:cxnSpMk id="10" creationId="{6866F0E2-E8C0-6573-00E9-492E95CA73DB}"/>
          </ac:cxnSpMkLst>
        </pc:cxnChg>
        <pc:cxnChg chg="add mod">
          <ac:chgData name="Yoel Kortick" userId="167978f5-7f40-4909-85d5-d4149554ad4e" providerId="ADAL" clId="{B57F8CD6-6211-4EF0-9956-BEC5B7021E76}" dt="2024-01-08T09:43:27.745" v="880" actId="1036"/>
          <ac:cxnSpMkLst>
            <pc:docMk/>
            <pc:sldMk cId="1356658148" sldId="1999"/>
            <ac:cxnSpMk id="11" creationId="{EC23AF05-B849-0315-ED8D-621B07058871}"/>
          </ac:cxnSpMkLst>
        </pc:cxnChg>
        <pc:cxnChg chg="add mod">
          <ac:chgData name="Yoel Kortick" userId="167978f5-7f40-4909-85d5-d4149554ad4e" providerId="ADAL" clId="{B57F8CD6-6211-4EF0-9956-BEC5B7021E76}" dt="2024-01-08T09:43:37.279" v="883" actId="1035"/>
          <ac:cxnSpMkLst>
            <pc:docMk/>
            <pc:sldMk cId="1356658148" sldId="1999"/>
            <ac:cxnSpMk id="13" creationId="{85A9950D-3FEF-BC54-6399-CDCED7D07923}"/>
          </ac:cxnSpMkLst>
        </pc:cxnChg>
        <pc:cxnChg chg="add mod">
          <ac:chgData name="Yoel Kortick" userId="167978f5-7f40-4909-85d5-d4149554ad4e" providerId="ADAL" clId="{B57F8CD6-6211-4EF0-9956-BEC5B7021E76}" dt="2024-01-08T09:43:27.745" v="880" actId="1036"/>
          <ac:cxnSpMkLst>
            <pc:docMk/>
            <pc:sldMk cId="1356658148" sldId="1999"/>
            <ac:cxnSpMk id="17" creationId="{998ADFB2-1AF5-D17D-2BDD-2AD219CBA068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8:47:11.436" v="176" actId="208"/>
        <pc:sldMkLst>
          <pc:docMk/>
          <pc:sldMk cId="654802575" sldId="2000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654802575" sldId="2000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8:46:27.615" v="170"/>
          <ac:spMkLst>
            <pc:docMk/>
            <pc:sldMk cId="654802575" sldId="2000"/>
            <ac:spMk id="4" creationId="{2490F34D-A7E2-4EA9-8B1A-78371A1F1CD1}"/>
          </ac:spMkLst>
        </pc:spChg>
        <pc:spChg chg="add">
          <ac:chgData name="Yoel Kortick" userId="167978f5-7f40-4909-85d5-d4149554ad4e" providerId="ADAL" clId="{B57F8CD6-6211-4EF0-9956-BEC5B7021E76}" dt="2024-01-08T08:47:08.948" v="175" actId="11529"/>
          <ac:spMkLst>
            <pc:docMk/>
            <pc:sldMk cId="654802575" sldId="2000"/>
            <ac:spMk id="6" creationId="{FF813B74-CFBC-A338-D630-7579DA151CD1}"/>
          </ac:spMkLst>
        </pc:spChg>
        <pc:picChg chg="add mod ord">
          <ac:chgData name="Yoel Kortick" userId="167978f5-7f40-4909-85d5-d4149554ad4e" providerId="ADAL" clId="{B57F8CD6-6211-4EF0-9956-BEC5B7021E76}" dt="2024-01-08T08:47:11.436" v="176" actId="208"/>
          <ac:picMkLst>
            <pc:docMk/>
            <pc:sldMk cId="654802575" sldId="2000"/>
            <ac:picMk id="5" creationId="{3E311C31-BE17-BB8E-4F3C-D9C7C276E6D9}"/>
          </ac:picMkLst>
        </pc:picChg>
        <pc:picChg chg="del">
          <ac:chgData name="Yoel Kortick" userId="167978f5-7f40-4909-85d5-d4149554ad4e" providerId="ADAL" clId="{B57F8CD6-6211-4EF0-9956-BEC5B7021E76}" dt="2024-01-08T08:46:55.488" v="171" actId="478"/>
          <ac:picMkLst>
            <pc:docMk/>
            <pc:sldMk cId="654802575" sldId="2000"/>
            <ac:picMk id="10" creationId="{382E7F03-CF31-CE55-E520-145409A8D727}"/>
          </ac:picMkLst>
        </pc:picChg>
        <pc:cxnChg chg="mod">
          <ac:chgData name="Yoel Kortick" userId="167978f5-7f40-4909-85d5-d4149554ad4e" providerId="ADAL" clId="{B57F8CD6-6211-4EF0-9956-BEC5B7021E76}" dt="2024-01-08T08:46:59.730" v="173" actId="1076"/>
          <ac:cxnSpMkLst>
            <pc:docMk/>
            <pc:sldMk cId="654802575" sldId="2000"/>
            <ac:cxnSpMk id="13" creationId="{0C3B1D19-4A57-D71B-E563-4D8626F045AC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21:59.220" v="382" actId="14100"/>
        <pc:sldMkLst>
          <pc:docMk/>
          <pc:sldMk cId="946172633" sldId="2001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946172633" sldId="2001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16:47.741" v="339" actId="27636"/>
          <ac:spMkLst>
            <pc:docMk/>
            <pc:sldMk cId="946172633" sldId="2001"/>
            <ac:spMk id="4" creationId="{2490F34D-A7E2-4EA9-8B1A-78371A1F1CD1}"/>
          </ac:spMkLst>
        </pc:spChg>
        <pc:spChg chg="add mod">
          <ac:chgData name="Yoel Kortick" userId="167978f5-7f40-4909-85d5-d4149554ad4e" providerId="ADAL" clId="{B57F8CD6-6211-4EF0-9956-BEC5B7021E76}" dt="2024-01-08T09:21:45.893" v="376" actId="1035"/>
          <ac:spMkLst>
            <pc:docMk/>
            <pc:sldMk cId="946172633" sldId="2001"/>
            <ac:spMk id="6" creationId="{94C35FEA-7AE6-61A6-B870-641015F211EE}"/>
          </ac:spMkLst>
        </pc:spChg>
        <pc:spChg chg="del mod">
          <ac:chgData name="Yoel Kortick" userId="167978f5-7f40-4909-85d5-d4149554ad4e" providerId="ADAL" clId="{B57F8CD6-6211-4EF0-9956-BEC5B7021E76}" dt="2024-01-08T09:16:50.966" v="341" actId="478"/>
          <ac:spMkLst>
            <pc:docMk/>
            <pc:sldMk cId="946172633" sldId="2001"/>
            <ac:spMk id="7" creationId="{6796FFAF-880B-A727-52DA-5F9FA791BF06}"/>
          </ac:spMkLst>
        </pc:spChg>
        <pc:spChg chg="add mod">
          <ac:chgData name="Yoel Kortick" userId="167978f5-7f40-4909-85d5-d4149554ad4e" providerId="ADAL" clId="{B57F8CD6-6211-4EF0-9956-BEC5B7021E76}" dt="2024-01-08T09:18:54.429" v="356" actId="1076"/>
          <ac:spMkLst>
            <pc:docMk/>
            <pc:sldMk cId="946172633" sldId="2001"/>
            <ac:spMk id="16" creationId="{3EA3FB0A-DEB0-50BE-BF86-E3B94D144965}"/>
          </ac:spMkLst>
        </pc:spChg>
        <pc:spChg chg="add mod">
          <ac:chgData name="Yoel Kortick" userId="167978f5-7f40-4909-85d5-d4149554ad4e" providerId="ADAL" clId="{B57F8CD6-6211-4EF0-9956-BEC5B7021E76}" dt="2024-01-08T09:18:54.429" v="356" actId="1076"/>
          <ac:spMkLst>
            <pc:docMk/>
            <pc:sldMk cId="946172633" sldId="2001"/>
            <ac:spMk id="18" creationId="{33F3033D-85FA-9448-C57F-B8C1072A8BC6}"/>
          </ac:spMkLst>
        </pc:spChg>
        <pc:picChg chg="add del mod">
          <ac:chgData name="Yoel Kortick" userId="167978f5-7f40-4909-85d5-d4149554ad4e" providerId="ADAL" clId="{B57F8CD6-6211-4EF0-9956-BEC5B7021E76}" dt="2024-01-08T09:21:16.448" v="366" actId="478"/>
          <ac:picMkLst>
            <pc:docMk/>
            <pc:sldMk cId="946172633" sldId="2001"/>
            <ac:picMk id="5" creationId="{2DFF5432-D7E6-4D5A-0DD3-F70E8EDF5BAC}"/>
          </ac:picMkLst>
        </pc:picChg>
        <pc:picChg chg="del">
          <ac:chgData name="Yoel Kortick" userId="167978f5-7f40-4909-85d5-d4149554ad4e" providerId="ADAL" clId="{B57F8CD6-6211-4EF0-9956-BEC5B7021E76}" dt="2024-01-08T09:16:46.447" v="337" actId="478"/>
          <ac:picMkLst>
            <pc:docMk/>
            <pc:sldMk cId="946172633" sldId="2001"/>
            <ac:picMk id="9" creationId="{851F4F1B-01C4-126D-1FEE-D18A3E835152}"/>
          </ac:picMkLst>
        </pc:picChg>
        <pc:picChg chg="add mod ord">
          <ac:chgData name="Yoel Kortick" userId="167978f5-7f40-4909-85d5-d4149554ad4e" providerId="ADAL" clId="{B57F8CD6-6211-4EF0-9956-BEC5B7021E76}" dt="2024-01-08T09:21:53.193" v="379" actId="208"/>
          <ac:picMkLst>
            <pc:docMk/>
            <pc:sldMk cId="946172633" sldId="2001"/>
            <ac:picMk id="21" creationId="{9E8AE7C4-D3DD-95A3-131C-1A42D9ED0B0F}"/>
          </ac:picMkLst>
        </pc:picChg>
        <pc:cxnChg chg="add mod">
          <ac:chgData name="Yoel Kortick" userId="167978f5-7f40-4909-85d5-d4149554ad4e" providerId="ADAL" clId="{B57F8CD6-6211-4EF0-9956-BEC5B7021E76}" dt="2024-01-08T09:21:51.182" v="378" actId="14100"/>
          <ac:cxnSpMkLst>
            <pc:docMk/>
            <pc:sldMk cId="946172633" sldId="2001"/>
            <ac:cxnSpMk id="8" creationId="{3E875AD0-3143-0E08-FAA5-8CCBEDE3FD5A}"/>
          </ac:cxnSpMkLst>
        </pc:cxnChg>
        <pc:cxnChg chg="add mod">
          <ac:chgData name="Yoel Kortick" userId="167978f5-7f40-4909-85d5-d4149554ad4e" providerId="ADAL" clId="{B57F8CD6-6211-4EF0-9956-BEC5B7021E76}" dt="2024-01-08T09:21:45.893" v="376" actId="1035"/>
          <ac:cxnSpMkLst>
            <pc:docMk/>
            <pc:sldMk cId="946172633" sldId="2001"/>
            <ac:cxnSpMk id="10" creationId="{4408652E-3A3C-6EC6-65B4-FAB66D6E7468}"/>
          </ac:cxnSpMkLst>
        </pc:cxnChg>
        <pc:cxnChg chg="add mod">
          <ac:chgData name="Yoel Kortick" userId="167978f5-7f40-4909-85d5-d4149554ad4e" providerId="ADAL" clId="{B57F8CD6-6211-4EF0-9956-BEC5B7021E76}" dt="2024-01-08T09:21:56.469" v="381" actId="14100"/>
          <ac:cxnSpMkLst>
            <pc:docMk/>
            <pc:sldMk cId="946172633" sldId="2001"/>
            <ac:cxnSpMk id="17" creationId="{BCC76A9F-DBC5-29F4-37C6-7BC8DB8E4ACD}"/>
          </ac:cxnSpMkLst>
        </pc:cxnChg>
        <pc:cxnChg chg="add mod">
          <ac:chgData name="Yoel Kortick" userId="167978f5-7f40-4909-85d5-d4149554ad4e" providerId="ADAL" clId="{B57F8CD6-6211-4EF0-9956-BEC5B7021E76}" dt="2024-01-08T09:21:59.220" v="382" actId="14100"/>
          <ac:cxnSpMkLst>
            <pc:docMk/>
            <pc:sldMk cId="946172633" sldId="2001"/>
            <ac:cxnSpMk id="19" creationId="{FC1D01FC-AE9C-4495-B0E8-2A1F0E960460}"/>
          </ac:cxnSpMkLst>
        </pc:cxnChg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30197306" sldId="2003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841814455" sldId="2004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343478844" sldId="2005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340199546" sldId="2006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471335470" sldId="2007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4253246006" sldId="2008"/>
        </pc:sldMkLst>
      </pc:sldChg>
      <pc:sldChg chg="del">
        <pc:chgData name="Yoel Kortick" userId="167978f5-7f40-4909-85d5-d4149554ad4e" providerId="ADAL" clId="{B57F8CD6-6211-4EF0-9956-BEC5B7021E76}" dt="2024-01-08T07:50:20.537" v="39" actId="47"/>
        <pc:sldMkLst>
          <pc:docMk/>
          <pc:sldMk cId="421026720" sldId="2009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354717881" sldId="2010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281969264" sldId="2011"/>
        </pc:sldMkLst>
      </pc:sldChg>
      <pc:sldChg chg="del">
        <pc:chgData name="Yoel Kortick" userId="167978f5-7f40-4909-85d5-d4149554ad4e" providerId="ADAL" clId="{B57F8CD6-6211-4EF0-9956-BEC5B7021E76}" dt="2024-01-08T07:50:19.216" v="38" actId="47"/>
        <pc:sldMkLst>
          <pc:docMk/>
          <pc:sldMk cId="1576774115" sldId="2059"/>
        </pc:sldMkLst>
      </pc:sldChg>
      <pc:sldChg chg="del">
        <pc:chgData name="Yoel Kortick" userId="167978f5-7f40-4909-85d5-d4149554ad4e" providerId="ADAL" clId="{B57F8CD6-6211-4EF0-9956-BEC5B7021E76}" dt="2024-01-08T07:50:22.344" v="40" actId="47"/>
        <pc:sldMkLst>
          <pc:docMk/>
          <pc:sldMk cId="1975630912" sldId="2060"/>
        </pc:sldMkLst>
      </pc:sldChg>
      <pc:sldChg chg="addSp delSp modSp mod">
        <pc:chgData name="Yoel Kortick" userId="167978f5-7f40-4909-85d5-d4149554ad4e" providerId="ADAL" clId="{B57F8CD6-6211-4EF0-9956-BEC5B7021E76}" dt="2024-01-08T08:19:50.477" v="76" actId="1037"/>
        <pc:sldMkLst>
          <pc:docMk/>
          <pc:sldMk cId="1552220131" sldId="2061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1552220131" sldId="2061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7:54:35.665" v="58" actId="478"/>
          <ac:spMkLst>
            <pc:docMk/>
            <pc:sldMk cId="1552220131" sldId="206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57F8CD6-6211-4EF0-9956-BEC5B7021E76}" dt="2024-01-08T07:54:36.483" v="59" actId="478"/>
          <ac:spMkLst>
            <pc:docMk/>
            <pc:sldMk cId="1552220131" sldId="2061"/>
            <ac:spMk id="5" creationId="{BB308603-BB02-BAC0-2EB7-2ACDA2F89EF4}"/>
          </ac:spMkLst>
        </pc:spChg>
        <pc:spChg chg="add mod">
          <ac:chgData name="Yoel Kortick" userId="167978f5-7f40-4909-85d5-d4149554ad4e" providerId="ADAL" clId="{B57F8CD6-6211-4EF0-9956-BEC5B7021E76}" dt="2024-01-08T08:19:50.477" v="76" actId="1037"/>
          <ac:spMkLst>
            <pc:docMk/>
            <pc:sldMk cId="1552220131" sldId="2061"/>
            <ac:spMk id="8" creationId="{8FB6332B-B36C-C96B-D1BD-7B2DB1877070}"/>
          </ac:spMkLst>
        </pc:spChg>
        <pc:spChg chg="add mod">
          <ac:chgData name="Yoel Kortick" userId="167978f5-7f40-4909-85d5-d4149554ad4e" providerId="ADAL" clId="{B57F8CD6-6211-4EF0-9956-BEC5B7021E76}" dt="2024-01-08T08:19:50.477" v="76" actId="1037"/>
          <ac:spMkLst>
            <pc:docMk/>
            <pc:sldMk cId="1552220131" sldId="2061"/>
            <ac:spMk id="9" creationId="{6D3EBDF6-DE76-2F9E-81B4-1A70BF6C4DCA}"/>
          </ac:spMkLst>
        </pc:spChg>
        <pc:picChg chg="add mod">
          <ac:chgData name="Yoel Kortick" userId="167978f5-7f40-4909-85d5-d4149554ad4e" providerId="ADAL" clId="{B57F8CD6-6211-4EF0-9956-BEC5B7021E76}" dt="2024-01-08T08:18:41.432" v="62" actId="208"/>
          <ac:picMkLst>
            <pc:docMk/>
            <pc:sldMk cId="1552220131" sldId="2061"/>
            <ac:picMk id="7" creationId="{89BB5004-4B10-B44E-100A-5EDBCEEA7172}"/>
          </ac:picMkLst>
        </pc:picChg>
      </pc:sldChg>
      <pc:sldChg chg="modSp del">
        <pc:chgData name="Yoel Kortick" userId="167978f5-7f40-4909-85d5-d4149554ad4e" providerId="ADAL" clId="{B57F8CD6-6211-4EF0-9956-BEC5B7021E76}" dt="2024-01-08T07:54:29.866" v="55" actId="47"/>
        <pc:sldMkLst>
          <pc:docMk/>
          <pc:sldMk cId="3789052842" sldId="2062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3789052842" sldId="206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57F8CD6-6211-4EF0-9956-BEC5B7021E76}" dt="2024-01-08T07:54:30.337" v="56" actId="47"/>
        <pc:sldMkLst>
          <pc:docMk/>
          <pc:sldMk cId="1056965158" sldId="2063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1056965158" sldId="206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57F8CD6-6211-4EF0-9956-BEC5B7021E76}" dt="2024-01-08T07:54:30.806" v="57" actId="47"/>
        <pc:sldMkLst>
          <pc:docMk/>
          <pc:sldMk cId="3894620045" sldId="2064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3894620045" sldId="206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9:44:28.939" v="927" actId="14100"/>
        <pc:sldMkLst>
          <pc:docMk/>
          <pc:sldMk cId="575754316" sldId="2065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575754316" sldId="2065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8:49:02.719" v="179" actId="478"/>
          <ac:spMkLst>
            <pc:docMk/>
            <pc:sldMk cId="575754316" sldId="206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57F8CD6-6211-4EF0-9956-BEC5B7021E76}" dt="2024-01-08T08:49:03.645" v="180" actId="478"/>
          <ac:spMkLst>
            <pc:docMk/>
            <pc:sldMk cId="575754316" sldId="2065"/>
            <ac:spMk id="8" creationId="{158DD3C4-69B7-B6A0-BEF2-3BF2C9AE2864}"/>
          </ac:spMkLst>
        </pc:spChg>
        <pc:spChg chg="add mod">
          <ac:chgData name="Yoel Kortick" userId="167978f5-7f40-4909-85d5-d4149554ad4e" providerId="ADAL" clId="{B57F8CD6-6211-4EF0-9956-BEC5B7021E76}" dt="2024-01-08T08:49:30.042" v="191" actId="14100"/>
          <ac:spMkLst>
            <pc:docMk/>
            <pc:sldMk cId="575754316" sldId="2065"/>
            <ac:spMk id="9" creationId="{0CAE2D1D-9A8D-35EC-F65E-A5B486BE4BFD}"/>
          </ac:spMkLst>
        </pc:spChg>
        <pc:spChg chg="del">
          <ac:chgData name="Yoel Kortick" userId="167978f5-7f40-4909-85d5-d4149554ad4e" providerId="ADAL" clId="{B57F8CD6-6211-4EF0-9956-BEC5B7021E76}" dt="2024-01-08T08:49:07.968" v="183" actId="478"/>
          <ac:spMkLst>
            <pc:docMk/>
            <pc:sldMk cId="575754316" sldId="2065"/>
            <ac:spMk id="10" creationId="{6636D1CB-A192-D450-0379-FF4CB46B5330}"/>
          </ac:spMkLst>
        </pc:spChg>
        <pc:spChg chg="add mod">
          <ac:chgData name="Yoel Kortick" userId="167978f5-7f40-4909-85d5-d4149554ad4e" providerId="ADAL" clId="{B57F8CD6-6211-4EF0-9956-BEC5B7021E76}" dt="2024-01-08T08:49:33.672" v="193" actId="14100"/>
          <ac:spMkLst>
            <pc:docMk/>
            <pc:sldMk cId="575754316" sldId="2065"/>
            <ac:spMk id="12" creationId="{35577EB3-CB68-69F5-62C0-27E5CE4B9363}"/>
          </ac:spMkLst>
        </pc:spChg>
        <pc:spChg chg="add mod">
          <ac:chgData name="Yoel Kortick" userId="167978f5-7f40-4909-85d5-d4149554ad4e" providerId="ADAL" clId="{B57F8CD6-6211-4EF0-9956-BEC5B7021E76}" dt="2024-01-08T08:49:35.970" v="194" actId="14100"/>
          <ac:spMkLst>
            <pc:docMk/>
            <pc:sldMk cId="575754316" sldId="2065"/>
            <ac:spMk id="13" creationId="{48482D99-2476-FF89-B3B1-3F1639B4FDF3}"/>
          </ac:spMkLst>
        </pc:spChg>
        <pc:spChg chg="add mod">
          <ac:chgData name="Yoel Kortick" userId="167978f5-7f40-4909-85d5-d4149554ad4e" providerId="ADAL" clId="{B57F8CD6-6211-4EF0-9956-BEC5B7021E76}" dt="2024-01-08T08:49:40.653" v="199" actId="1035"/>
          <ac:spMkLst>
            <pc:docMk/>
            <pc:sldMk cId="575754316" sldId="2065"/>
            <ac:spMk id="14" creationId="{3A03DE34-AC2A-57EE-DDCB-94286D348524}"/>
          </ac:spMkLst>
        </pc:spChg>
        <pc:spChg chg="add mod">
          <ac:chgData name="Yoel Kortick" userId="167978f5-7f40-4909-85d5-d4149554ad4e" providerId="ADAL" clId="{B57F8CD6-6211-4EF0-9956-BEC5B7021E76}" dt="2024-01-08T09:44:28.939" v="927" actId="14100"/>
          <ac:spMkLst>
            <pc:docMk/>
            <pc:sldMk cId="575754316" sldId="2065"/>
            <ac:spMk id="27" creationId="{99004132-658F-3EA9-FCE3-6E17C33E19A7}"/>
          </ac:spMkLst>
        </pc:spChg>
        <pc:picChg chg="del">
          <ac:chgData name="Yoel Kortick" userId="167978f5-7f40-4909-85d5-d4149554ad4e" providerId="ADAL" clId="{B57F8CD6-6211-4EF0-9956-BEC5B7021E76}" dt="2024-01-08T08:48:33.186" v="177" actId="478"/>
          <ac:picMkLst>
            <pc:docMk/>
            <pc:sldMk cId="575754316" sldId="2065"/>
            <ac:picMk id="5" creationId="{8BA4C7D7-5205-8898-4F55-6263D4D70C23}"/>
          </ac:picMkLst>
        </pc:picChg>
        <pc:picChg chg="add del mod">
          <ac:chgData name="Yoel Kortick" userId="167978f5-7f40-4909-85d5-d4149554ad4e" providerId="ADAL" clId="{B57F8CD6-6211-4EF0-9956-BEC5B7021E76}" dt="2024-01-08T08:49:17.633" v="187" actId="1076"/>
          <ac:picMkLst>
            <pc:docMk/>
            <pc:sldMk cId="575754316" sldId="2065"/>
            <ac:picMk id="6" creationId="{2B52C0D8-EBCE-91C3-94FC-1325FA59577D}"/>
          </ac:picMkLst>
        </pc:picChg>
        <pc:cxnChg chg="add mod">
          <ac:chgData name="Yoel Kortick" userId="167978f5-7f40-4909-85d5-d4149554ad4e" providerId="ADAL" clId="{B57F8CD6-6211-4EF0-9956-BEC5B7021E76}" dt="2024-01-08T08:49:30.042" v="191" actId="14100"/>
          <ac:cxnSpMkLst>
            <pc:docMk/>
            <pc:sldMk cId="575754316" sldId="2065"/>
            <ac:cxnSpMk id="11" creationId="{1B404D5A-DD1A-5750-5F06-9249770C9A90}"/>
          </ac:cxnSpMkLst>
        </pc:cxnChg>
        <pc:cxnChg chg="add mod">
          <ac:chgData name="Yoel Kortick" userId="167978f5-7f40-4909-85d5-d4149554ad4e" providerId="ADAL" clId="{B57F8CD6-6211-4EF0-9956-BEC5B7021E76}" dt="2024-01-08T08:49:48.768" v="201" actId="14100"/>
          <ac:cxnSpMkLst>
            <pc:docMk/>
            <pc:sldMk cId="575754316" sldId="2065"/>
            <ac:cxnSpMk id="15" creationId="{B8304011-ECCC-D5C5-8F53-EF9BA0C6D334}"/>
          </ac:cxnSpMkLst>
        </pc:cxnChg>
        <pc:cxnChg chg="add mod">
          <ac:chgData name="Yoel Kortick" userId="167978f5-7f40-4909-85d5-d4149554ad4e" providerId="ADAL" clId="{B57F8CD6-6211-4EF0-9956-BEC5B7021E76}" dt="2024-01-08T08:49:26.391" v="190" actId="14100"/>
          <ac:cxnSpMkLst>
            <pc:docMk/>
            <pc:sldMk cId="575754316" sldId="2065"/>
            <ac:cxnSpMk id="16" creationId="{558BF79D-6B2A-BC5C-368F-300512B7DE93}"/>
          </ac:cxnSpMkLst>
        </pc:cxnChg>
        <pc:cxnChg chg="add mod">
          <ac:chgData name="Yoel Kortick" userId="167978f5-7f40-4909-85d5-d4149554ad4e" providerId="ADAL" clId="{B57F8CD6-6211-4EF0-9956-BEC5B7021E76}" dt="2024-01-08T08:49:45.064" v="200" actId="14100"/>
          <ac:cxnSpMkLst>
            <pc:docMk/>
            <pc:sldMk cId="575754316" sldId="2065"/>
            <ac:cxnSpMk id="17" creationId="{E5943EA1-2C30-735E-F21D-81431E056629}"/>
          </ac:cxnSpMkLst>
        </pc:cxnChg>
        <pc:cxnChg chg="add mod">
          <ac:chgData name="Yoel Kortick" userId="167978f5-7f40-4909-85d5-d4149554ad4e" providerId="ADAL" clId="{B57F8CD6-6211-4EF0-9956-BEC5B7021E76}" dt="2024-01-08T09:44:28.939" v="927" actId="14100"/>
          <ac:cxnSpMkLst>
            <pc:docMk/>
            <pc:sldMk cId="575754316" sldId="2065"/>
            <ac:cxnSpMk id="28" creationId="{D2F87F92-84CB-2C6A-0FD6-A240FC8A1685}"/>
          </ac:cxnSpMkLst>
        </pc:cxnChg>
      </pc:sldChg>
      <pc:sldChg chg="modSp del">
        <pc:chgData name="Yoel Kortick" userId="167978f5-7f40-4909-85d5-d4149554ad4e" providerId="ADAL" clId="{B57F8CD6-6211-4EF0-9956-BEC5B7021E76}" dt="2024-01-08T08:52:27.104" v="202" actId="47"/>
        <pc:sldMkLst>
          <pc:docMk/>
          <pc:sldMk cId="3866412570" sldId="2066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866412570" sldId="2066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8:53:04.915" v="208" actId="208"/>
        <pc:sldMkLst>
          <pc:docMk/>
          <pc:sldMk cId="3758707630" sldId="2067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758707630" sldId="2067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8:52:31.350" v="205"/>
          <ac:spMkLst>
            <pc:docMk/>
            <pc:sldMk cId="3758707630" sldId="2067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52:29.693" v="204" actId="478"/>
          <ac:spMkLst>
            <pc:docMk/>
            <pc:sldMk cId="3758707630" sldId="2067"/>
            <ac:spMk id="6" creationId="{11D161B3-6B1B-7C44-5FCA-A1EC5271C132}"/>
          </ac:spMkLst>
        </pc:spChg>
        <pc:spChg chg="add">
          <ac:chgData name="Yoel Kortick" userId="167978f5-7f40-4909-85d5-d4149554ad4e" providerId="ADAL" clId="{B57F8CD6-6211-4EF0-9956-BEC5B7021E76}" dt="2024-01-08T08:53:02.730" v="207" actId="11529"/>
          <ac:spMkLst>
            <pc:docMk/>
            <pc:sldMk cId="3758707630" sldId="2067"/>
            <ac:spMk id="8" creationId="{B7CEAED2-4058-A12F-81BF-AFB7DA208AB0}"/>
          </ac:spMkLst>
        </pc:spChg>
        <pc:picChg chg="del">
          <ac:chgData name="Yoel Kortick" userId="167978f5-7f40-4909-85d5-d4149554ad4e" providerId="ADAL" clId="{B57F8CD6-6211-4EF0-9956-BEC5B7021E76}" dt="2024-01-08T08:52:28.398" v="203" actId="478"/>
          <ac:picMkLst>
            <pc:docMk/>
            <pc:sldMk cId="3758707630" sldId="2067"/>
            <ac:picMk id="5" creationId="{3A000F7B-7FFB-EE90-D52B-5E60BCB74326}"/>
          </ac:picMkLst>
        </pc:picChg>
        <pc:picChg chg="add mod">
          <ac:chgData name="Yoel Kortick" userId="167978f5-7f40-4909-85d5-d4149554ad4e" providerId="ADAL" clId="{B57F8CD6-6211-4EF0-9956-BEC5B7021E76}" dt="2024-01-08T08:53:04.915" v="208" actId="208"/>
          <ac:picMkLst>
            <pc:docMk/>
            <pc:sldMk cId="3758707630" sldId="2067"/>
            <ac:picMk id="7" creationId="{BEF9E9F1-0C22-2407-0E1B-11A658B12668}"/>
          </ac:picMkLst>
        </pc:picChg>
      </pc:sldChg>
      <pc:sldChg chg="addSp delSp modSp mod">
        <pc:chgData name="Yoel Kortick" userId="167978f5-7f40-4909-85d5-d4149554ad4e" providerId="ADAL" clId="{B57F8CD6-6211-4EF0-9956-BEC5B7021E76}" dt="2024-01-08T08:58:28.194" v="223" actId="208"/>
        <pc:sldMkLst>
          <pc:docMk/>
          <pc:sldMk cId="4018330709" sldId="2068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4018330709" sldId="2068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8:57:00.981" v="210" actId="478"/>
          <ac:spMkLst>
            <pc:docMk/>
            <pc:sldMk cId="4018330709" sldId="206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57F8CD6-6211-4EF0-9956-BEC5B7021E76}" dt="2024-01-08T08:57:01.751" v="211" actId="478"/>
          <ac:spMkLst>
            <pc:docMk/>
            <pc:sldMk cId="4018330709" sldId="2068"/>
            <ac:spMk id="5" creationId="{99A6C976-DE8A-F29D-F174-2013B864B611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6" creationId="{02A449F4-0ADB-F3EF-958A-9E63BFE5AC41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9" creationId="{D2F0519B-EC8C-3CDC-CD82-3CA571F218A3}"/>
          </ac:spMkLst>
        </pc:spChg>
        <pc:spChg chg="del">
          <ac:chgData name="Yoel Kortick" userId="167978f5-7f40-4909-85d5-d4149554ad4e" providerId="ADAL" clId="{B57F8CD6-6211-4EF0-9956-BEC5B7021E76}" dt="2024-01-08T08:57:47.752" v="213" actId="478"/>
          <ac:spMkLst>
            <pc:docMk/>
            <pc:sldMk cId="4018330709" sldId="2068"/>
            <ac:spMk id="10" creationId="{6636D1CB-A192-D450-0379-FF4CB46B5330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11" creationId="{EFC356B2-4A8E-2855-4724-1A452FFF5271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12" creationId="{220535F0-3F93-4AEA-9757-7594DA789192}"/>
          </ac:spMkLst>
        </pc:spChg>
        <pc:picChg chg="del">
          <ac:chgData name="Yoel Kortick" userId="167978f5-7f40-4909-85d5-d4149554ad4e" providerId="ADAL" clId="{B57F8CD6-6211-4EF0-9956-BEC5B7021E76}" dt="2024-01-08T08:56:58.974" v="209" actId="478"/>
          <ac:picMkLst>
            <pc:docMk/>
            <pc:sldMk cId="4018330709" sldId="2068"/>
            <ac:picMk id="7" creationId="{3D20CADB-0990-9A9A-E398-F858F89A575E}"/>
          </ac:picMkLst>
        </pc:picChg>
        <pc:picChg chg="add mod ord">
          <ac:chgData name="Yoel Kortick" userId="167978f5-7f40-4909-85d5-d4149554ad4e" providerId="ADAL" clId="{B57F8CD6-6211-4EF0-9956-BEC5B7021E76}" dt="2024-01-08T08:58:28.194" v="223" actId="208"/>
          <ac:picMkLst>
            <pc:docMk/>
            <pc:sldMk cId="4018330709" sldId="2068"/>
            <ac:picMk id="17" creationId="{AFD236D3-9BA9-E853-87B0-0A28D926242C}"/>
          </ac:picMkLst>
        </pc:picChg>
        <pc:cxnChg chg="add mod">
          <ac:chgData name="Yoel Kortick" userId="167978f5-7f40-4909-85d5-d4149554ad4e" providerId="ADAL" clId="{B57F8CD6-6211-4EF0-9956-BEC5B7021E76}" dt="2024-01-08T08:58:03.981" v="221" actId="14100"/>
          <ac:cxnSpMkLst>
            <pc:docMk/>
            <pc:sldMk cId="4018330709" sldId="2068"/>
            <ac:cxnSpMk id="8" creationId="{D2D6F76B-9D47-14D1-6B4D-3ED736FC13FF}"/>
          </ac:cxnSpMkLst>
        </pc:cxnChg>
        <pc:cxnChg chg="add mod">
          <ac:chgData name="Yoel Kortick" userId="167978f5-7f40-4909-85d5-d4149554ad4e" providerId="ADAL" clId="{B57F8CD6-6211-4EF0-9956-BEC5B7021E76}" dt="2024-01-08T08:58:01.854" v="220" actId="14100"/>
          <ac:cxnSpMkLst>
            <pc:docMk/>
            <pc:sldMk cId="4018330709" sldId="2068"/>
            <ac:cxnSpMk id="13" creationId="{82E88B51-D25F-E325-DC94-D32312F4FDB7}"/>
          </ac:cxnSpMkLst>
        </pc:cxnChg>
        <pc:cxnChg chg="add mod">
          <ac:chgData name="Yoel Kortick" userId="167978f5-7f40-4909-85d5-d4149554ad4e" providerId="ADAL" clId="{B57F8CD6-6211-4EF0-9956-BEC5B7021E76}" dt="2024-01-08T08:57:59.464" v="219" actId="14100"/>
          <ac:cxnSpMkLst>
            <pc:docMk/>
            <pc:sldMk cId="4018330709" sldId="2068"/>
            <ac:cxnSpMk id="14" creationId="{DA45FF60-5138-9F63-C37D-3C0DF4A8F04D}"/>
          </ac:cxnSpMkLst>
        </pc:cxnChg>
        <pc:cxnChg chg="add mod">
          <ac:chgData name="Yoel Kortick" userId="167978f5-7f40-4909-85d5-d4149554ad4e" providerId="ADAL" clId="{B57F8CD6-6211-4EF0-9956-BEC5B7021E76}" dt="2024-01-08T08:57:57.643" v="218" actId="14100"/>
          <ac:cxnSpMkLst>
            <pc:docMk/>
            <pc:sldMk cId="4018330709" sldId="2068"/>
            <ac:cxnSpMk id="15" creationId="{4851FB4B-F24A-9D24-33B7-842243B76303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8:58:58.447" v="230" actId="208"/>
        <pc:sldMkLst>
          <pc:docMk/>
          <pc:sldMk cId="553369375" sldId="2069"/>
        </pc:sldMkLst>
        <pc:spChg chg="del">
          <ac:chgData name="Yoel Kortick" userId="167978f5-7f40-4909-85d5-d4149554ad4e" providerId="ADAL" clId="{B57F8CD6-6211-4EF0-9956-BEC5B7021E76}" dt="2024-01-08T08:58:36.159" v="226" actId="478"/>
          <ac:spMkLst>
            <pc:docMk/>
            <pc:sldMk cId="553369375" sldId="2069"/>
            <ac:spMk id="2" creationId="{3D4AF8BD-1442-4618-6610-06F5B8E44175}"/>
          </ac:spMkLst>
        </pc:spChg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553369375" sldId="2069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8:58:38.594" v="228"/>
          <ac:spMkLst>
            <pc:docMk/>
            <pc:sldMk cId="553369375" sldId="2069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58:37.059" v="227" actId="478"/>
          <ac:spMkLst>
            <pc:docMk/>
            <pc:sldMk cId="553369375" sldId="2069"/>
            <ac:spMk id="7" creationId="{3593285D-90C0-0E29-FD44-164100EDE382}"/>
          </ac:spMkLst>
        </pc:spChg>
        <pc:picChg chg="add mod">
          <ac:chgData name="Yoel Kortick" userId="167978f5-7f40-4909-85d5-d4149554ad4e" providerId="ADAL" clId="{B57F8CD6-6211-4EF0-9956-BEC5B7021E76}" dt="2024-01-08T08:58:58.447" v="230" actId="208"/>
          <ac:picMkLst>
            <pc:docMk/>
            <pc:sldMk cId="553369375" sldId="2069"/>
            <ac:picMk id="6" creationId="{296AE564-4004-CD43-54D2-8B1FAEE7A9ED}"/>
          </ac:picMkLst>
        </pc:picChg>
        <pc:picChg chg="del">
          <ac:chgData name="Yoel Kortick" userId="167978f5-7f40-4909-85d5-d4149554ad4e" providerId="ADAL" clId="{B57F8CD6-6211-4EF0-9956-BEC5B7021E76}" dt="2024-01-08T08:58:34.625" v="224" actId="478"/>
          <ac:picMkLst>
            <pc:docMk/>
            <pc:sldMk cId="553369375" sldId="2069"/>
            <ac:picMk id="11" creationId="{F5856607-E09B-1FA8-7DA9-AC0E49E1F17C}"/>
          </ac:picMkLst>
        </pc:picChg>
        <pc:cxnChg chg="del">
          <ac:chgData name="Yoel Kortick" userId="167978f5-7f40-4909-85d5-d4149554ad4e" providerId="ADAL" clId="{B57F8CD6-6211-4EF0-9956-BEC5B7021E76}" dt="2024-01-08T08:58:35.467" v="225" actId="478"/>
          <ac:cxnSpMkLst>
            <pc:docMk/>
            <pc:sldMk cId="553369375" sldId="2069"/>
            <ac:cxnSpMk id="10" creationId="{6866F0E2-E8C0-6573-00E9-492E95CA73DB}"/>
          </ac:cxnSpMkLst>
        </pc:cxnChg>
      </pc:sldChg>
      <pc:sldChg chg="delSp modSp mod">
        <pc:chgData name="Yoel Kortick" userId="167978f5-7f40-4909-85d5-d4149554ad4e" providerId="ADAL" clId="{B57F8CD6-6211-4EF0-9956-BEC5B7021E76}" dt="2024-01-08T09:44:45.376" v="929" actId="255"/>
        <pc:sldMkLst>
          <pc:docMk/>
          <pc:sldMk cId="3407511560" sldId="2070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407511560" sldId="2070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4:45.376" v="929" actId="255"/>
          <ac:spMkLst>
            <pc:docMk/>
            <pc:sldMk cId="3407511560" sldId="2070"/>
            <ac:spMk id="4" creationId="{2490F34D-A7E2-4EA9-8B1A-78371A1F1CD1}"/>
          </ac:spMkLst>
        </pc:spChg>
        <pc:picChg chg="del">
          <ac:chgData name="Yoel Kortick" userId="167978f5-7f40-4909-85d5-d4149554ad4e" providerId="ADAL" clId="{B57F8CD6-6211-4EF0-9956-BEC5B7021E76}" dt="2024-01-08T08:59:22.968" v="231" actId="478"/>
          <ac:picMkLst>
            <pc:docMk/>
            <pc:sldMk cId="3407511560" sldId="2070"/>
            <ac:picMk id="7" creationId="{49513464-EFA1-A6EF-115E-95D880EB12A9}"/>
          </ac:picMkLst>
        </pc:picChg>
        <pc:cxnChg chg="del">
          <ac:chgData name="Yoel Kortick" userId="167978f5-7f40-4909-85d5-d4149554ad4e" providerId="ADAL" clId="{B57F8CD6-6211-4EF0-9956-BEC5B7021E76}" dt="2024-01-08T08:59:23.838" v="232" actId="478"/>
          <ac:cxnSpMkLst>
            <pc:docMk/>
            <pc:sldMk cId="3407511560" sldId="2070"/>
            <ac:cxnSpMk id="13" creationId="{0C3B1D19-4A57-D71B-E563-4D8626F045AC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44:56.814" v="931" actId="20577"/>
        <pc:sldMkLst>
          <pc:docMk/>
          <pc:sldMk cId="1276955741" sldId="2071"/>
        </pc:sldMkLst>
        <pc:spChg chg="del">
          <ac:chgData name="Yoel Kortick" userId="167978f5-7f40-4909-85d5-d4149554ad4e" providerId="ADAL" clId="{B57F8CD6-6211-4EF0-9956-BEC5B7021E76}" dt="2024-01-08T09:01:32.542" v="239" actId="478"/>
          <ac:spMkLst>
            <pc:docMk/>
            <pc:sldMk cId="1276955741" sldId="2071"/>
            <ac:spMk id="2" creationId="{232BA0A9-32CC-84E9-CAD6-BB0353D5E7A0}"/>
          </ac:spMkLst>
        </pc:spChg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1276955741" sldId="2071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01:27.497" v="237"/>
          <ac:spMkLst>
            <pc:docMk/>
            <pc:sldMk cId="1276955741" sldId="2071"/>
            <ac:spMk id="4" creationId="{2490F34D-A7E2-4EA9-8B1A-78371A1F1CD1}"/>
          </ac:spMkLst>
        </pc:spChg>
        <pc:spChg chg="add mod">
          <ac:chgData name="Yoel Kortick" userId="167978f5-7f40-4909-85d5-d4149554ad4e" providerId="ADAL" clId="{B57F8CD6-6211-4EF0-9956-BEC5B7021E76}" dt="2024-01-08T09:44:56.814" v="931" actId="20577"/>
          <ac:spMkLst>
            <pc:docMk/>
            <pc:sldMk cId="1276955741" sldId="2071"/>
            <ac:spMk id="7" creationId="{B314F925-15F5-2C71-52B4-D6BC8C804E11}"/>
          </ac:spMkLst>
        </pc:spChg>
        <pc:spChg chg="add mod">
          <ac:chgData name="Yoel Kortick" userId="167978f5-7f40-4909-85d5-d4149554ad4e" providerId="ADAL" clId="{B57F8CD6-6211-4EF0-9956-BEC5B7021E76}" dt="2024-01-08T09:01:48.592" v="243"/>
          <ac:spMkLst>
            <pc:docMk/>
            <pc:sldMk cId="1276955741" sldId="2071"/>
            <ac:spMk id="11" creationId="{7385399B-F9C4-A104-2874-1408E454AFF3}"/>
          </ac:spMkLst>
        </pc:spChg>
        <pc:spChg chg="add mod">
          <ac:chgData name="Yoel Kortick" userId="167978f5-7f40-4909-85d5-d4149554ad4e" providerId="ADAL" clId="{B57F8CD6-6211-4EF0-9956-BEC5B7021E76}" dt="2024-01-08T09:16:18.262" v="335" actId="6549"/>
          <ac:spMkLst>
            <pc:docMk/>
            <pc:sldMk cId="1276955741" sldId="2071"/>
            <ac:spMk id="18" creationId="{2965227C-44BA-941A-A43B-EF365A8C6685}"/>
          </ac:spMkLst>
        </pc:spChg>
        <pc:picChg chg="del">
          <ac:chgData name="Yoel Kortick" userId="167978f5-7f40-4909-85d5-d4149554ad4e" providerId="ADAL" clId="{B57F8CD6-6211-4EF0-9956-BEC5B7021E76}" dt="2024-01-08T09:01:30.912" v="238" actId="478"/>
          <ac:picMkLst>
            <pc:docMk/>
            <pc:sldMk cId="1276955741" sldId="2071"/>
            <ac:picMk id="5" creationId="{C03DC06F-04F8-D955-E1FD-0BB4A943EF0C}"/>
          </ac:picMkLst>
        </pc:picChg>
        <pc:picChg chg="add mod ord">
          <ac:chgData name="Yoel Kortick" userId="167978f5-7f40-4909-85d5-d4149554ad4e" providerId="ADAL" clId="{B57F8CD6-6211-4EF0-9956-BEC5B7021E76}" dt="2024-01-08T09:15:45.105" v="280" actId="208"/>
          <ac:picMkLst>
            <pc:docMk/>
            <pc:sldMk cId="1276955741" sldId="2071"/>
            <ac:picMk id="14" creationId="{36652544-B459-0CBB-0F86-9A560B66D636}"/>
          </ac:picMkLst>
        </pc:picChg>
        <pc:cxnChg chg="del">
          <ac:chgData name="Yoel Kortick" userId="167978f5-7f40-4909-85d5-d4149554ad4e" providerId="ADAL" clId="{B57F8CD6-6211-4EF0-9956-BEC5B7021E76}" dt="2024-01-08T09:01:34.307" v="241" actId="478"/>
          <ac:cxnSpMkLst>
            <pc:docMk/>
            <pc:sldMk cId="1276955741" sldId="2071"/>
            <ac:cxnSpMk id="6" creationId="{9A380865-BA22-FA28-E4BF-CFA927B90DC5}"/>
          </ac:cxnSpMkLst>
        </pc:cxnChg>
        <pc:cxnChg chg="del">
          <ac:chgData name="Yoel Kortick" userId="167978f5-7f40-4909-85d5-d4149554ad4e" providerId="ADAL" clId="{B57F8CD6-6211-4EF0-9956-BEC5B7021E76}" dt="2024-01-08T09:01:33.429" v="240" actId="478"/>
          <ac:cxnSpMkLst>
            <pc:docMk/>
            <pc:sldMk cId="1276955741" sldId="2071"/>
            <ac:cxnSpMk id="8" creationId="{7DA2FB76-3BA2-579A-2A6E-D15F41A3E66D}"/>
          </ac:cxnSpMkLst>
        </pc:cxnChg>
        <pc:cxnChg chg="add mod">
          <ac:chgData name="Yoel Kortick" userId="167978f5-7f40-4909-85d5-d4149554ad4e" providerId="ADAL" clId="{B57F8CD6-6211-4EF0-9956-BEC5B7021E76}" dt="2024-01-08T09:01:48.592" v="243"/>
          <ac:cxnSpMkLst>
            <pc:docMk/>
            <pc:sldMk cId="1276955741" sldId="2071"/>
            <ac:cxnSpMk id="9" creationId="{E4C084F1-FB3A-E593-08E7-E631E7DB78F0}"/>
          </ac:cxnSpMkLst>
        </pc:cxnChg>
        <pc:cxnChg chg="add mod">
          <ac:chgData name="Yoel Kortick" userId="167978f5-7f40-4909-85d5-d4149554ad4e" providerId="ADAL" clId="{B57F8CD6-6211-4EF0-9956-BEC5B7021E76}" dt="2024-01-08T09:15:43.307" v="279" actId="1076"/>
          <ac:cxnSpMkLst>
            <pc:docMk/>
            <pc:sldMk cId="1276955741" sldId="2071"/>
            <ac:cxnSpMk id="10" creationId="{ACAEF7A1-9FA1-8A24-925D-01A664A257BB}"/>
          </ac:cxnSpMkLst>
        </pc:cxnChg>
        <pc:cxnChg chg="del">
          <ac:chgData name="Yoel Kortick" userId="167978f5-7f40-4909-85d5-d4149554ad4e" providerId="ADAL" clId="{B57F8CD6-6211-4EF0-9956-BEC5B7021E76}" dt="2024-01-08T09:01:35.368" v="242" actId="478"/>
          <ac:cxnSpMkLst>
            <pc:docMk/>
            <pc:sldMk cId="1276955741" sldId="2071"/>
            <ac:cxnSpMk id="13" creationId="{0C3B1D19-4A57-D71B-E563-4D8626F045AC}"/>
          </ac:cxnSpMkLst>
        </pc:cxnChg>
        <pc:cxnChg chg="add mod">
          <ac:chgData name="Yoel Kortick" userId="167978f5-7f40-4909-85d5-d4149554ad4e" providerId="ADAL" clId="{B57F8CD6-6211-4EF0-9956-BEC5B7021E76}" dt="2024-01-08T09:16:00.579" v="284" actId="14100"/>
          <ac:cxnSpMkLst>
            <pc:docMk/>
            <pc:sldMk cId="1276955741" sldId="2071"/>
            <ac:cxnSpMk id="15" creationId="{30C6D859-DC1C-99B9-8B51-B1776CAC7AD6}"/>
          </ac:cxnSpMkLst>
        </pc:cxn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948393169" sldId="2072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948393169" sldId="207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244136330" sldId="2073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244136330" sldId="207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3254742492" sldId="2074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3254742492" sldId="207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036408129" sldId="2075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036408129" sldId="207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622034759" sldId="207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622034759" sldId="2076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804512580" sldId="2077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435979130" sldId="2078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719853805" sldId="2079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850478938" sldId="2080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981781672" sldId="2081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077187421" sldId="2082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4110807980" sldId="2083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149653344" sldId="2084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509125860" sldId="2085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080693812" sldId="2087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55353832" sldId="2088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336179988" sldId="2089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489711929" sldId="2090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317938502" sldId="2091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624540354" sldId="2092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182911485" sldId="2093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575746005" sldId="2094"/>
        </pc:sldMkLst>
      </pc:sldChg>
      <pc:sldChg chg="addSp delSp modSp add mod">
        <pc:chgData name="Yoel Kortick" userId="167978f5-7f40-4909-85d5-d4149554ad4e" providerId="ADAL" clId="{B57F8CD6-6211-4EF0-9956-BEC5B7021E76}" dt="2024-01-08T09:04:44.846" v="259" actId="14100"/>
        <pc:sldMkLst>
          <pc:docMk/>
          <pc:sldMk cId="3192449288" sldId="2095"/>
        </pc:sldMkLst>
        <pc:spChg chg="mod">
          <ac:chgData name="Yoel Kortick" userId="167978f5-7f40-4909-85d5-d4149554ad4e" providerId="ADAL" clId="{B57F8CD6-6211-4EF0-9956-BEC5B7021E76}" dt="2024-01-08T08:36:15.864" v="139" actId="27636"/>
          <ac:spMkLst>
            <pc:docMk/>
            <pc:sldMk cId="3192449288" sldId="2095"/>
            <ac:spMk id="4" creationId="{2490F34D-A7E2-4EA9-8B1A-78371A1F1CD1}"/>
          </ac:spMkLst>
        </pc:spChg>
        <pc:spChg chg="add mod">
          <ac:chgData name="Yoel Kortick" userId="167978f5-7f40-4909-85d5-d4149554ad4e" providerId="ADAL" clId="{B57F8CD6-6211-4EF0-9956-BEC5B7021E76}" dt="2024-01-08T08:38:07.329" v="148" actId="1076"/>
          <ac:spMkLst>
            <pc:docMk/>
            <pc:sldMk cId="3192449288" sldId="2095"/>
            <ac:spMk id="6" creationId="{CF6D163F-B0AA-1C59-1CC8-E8F00B3ED221}"/>
          </ac:spMkLst>
        </pc:spChg>
        <pc:spChg chg="del">
          <ac:chgData name="Yoel Kortick" userId="167978f5-7f40-4909-85d5-d4149554ad4e" providerId="ADAL" clId="{B57F8CD6-6211-4EF0-9956-BEC5B7021E76}" dt="2024-01-08T08:36:11.028" v="137" actId="478"/>
          <ac:spMkLst>
            <pc:docMk/>
            <pc:sldMk cId="3192449288" sldId="2095"/>
            <ac:spMk id="9" creationId="{EBF5E1DD-EDF7-373B-8647-C4B58A842E00}"/>
          </ac:spMkLst>
        </pc:spChg>
        <pc:spChg chg="del">
          <ac:chgData name="Yoel Kortick" userId="167978f5-7f40-4909-85d5-d4149554ad4e" providerId="ADAL" clId="{B57F8CD6-6211-4EF0-9956-BEC5B7021E76}" dt="2024-01-08T08:36:09.182" v="135" actId="478"/>
          <ac:spMkLst>
            <pc:docMk/>
            <pc:sldMk cId="3192449288" sldId="2095"/>
            <ac:spMk id="12" creationId="{245757A5-9CEB-091E-29BC-1A16FEFD6F78}"/>
          </ac:spMkLst>
        </pc:spChg>
        <pc:spChg chg="add mod">
          <ac:chgData name="Yoel Kortick" userId="167978f5-7f40-4909-85d5-d4149554ad4e" providerId="ADAL" clId="{B57F8CD6-6211-4EF0-9956-BEC5B7021E76}" dt="2024-01-08T09:04:35.776" v="257" actId="1035"/>
          <ac:spMkLst>
            <pc:docMk/>
            <pc:sldMk cId="3192449288" sldId="2095"/>
            <ac:spMk id="16" creationId="{1AB9C46F-B4CE-82A9-B22E-9881645EF4E1}"/>
          </ac:spMkLst>
        </pc:spChg>
        <pc:picChg chg="add del mod">
          <ac:chgData name="Yoel Kortick" userId="167978f5-7f40-4909-85d5-d4149554ad4e" providerId="ADAL" clId="{B57F8CD6-6211-4EF0-9956-BEC5B7021E76}" dt="2024-01-08T09:04:14.309" v="244" actId="478"/>
          <ac:picMkLst>
            <pc:docMk/>
            <pc:sldMk cId="3192449288" sldId="2095"/>
            <ac:picMk id="5" creationId="{3F737624-EEAB-5A75-C190-7BBDBEC3F870}"/>
          </ac:picMkLst>
        </pc:picChg>
        <pc:picChg chg="add mod ord">
          <ac:chgData name="Yoel Kortick" userId="167978f5-7f40-4909-85d5-d4149554ad4e" providerId="ADAL" clId="{B57F8CD6-6211-4EF0-9956-BEC5B7021E76}" dt="2024-01-08T09:04:39.014" v="258" actId="208"/>
          <ac:picMkLst>
            <pc:docMk/>
            <pc:sldMk cId="3192449288" sldId="2095"/>
            <ac:picMk id="14" creationId="{2577C694-AF8D-06C6-AD1D-C60D8538100D}"/>
          </ac:picMkLst>
        </pc:picChg>
        <pc:picChg chg="del">
          <ac:chgData name="Yoel Kortick" userId="167978f5-7f40-4909-85d5-d4149554ad4e" providerId="ADAL" clId="{B57F8CD6-6211-4EF0-9956-BEC5B7021E76}" dt="2024-01-08T08:36:07.743" v="134" actId="478"/>
          <ac:picMkLst>
            <pc:docMk/>
            <pc:sldMk cId="3192449288" sldId="2095"/>
            <ac:picMk id="15" creationId="{2DE7F9F8-2852-647A-F06E-BCCDAC8330D1}"/>
          </ac:picMkLst>
        </pc:picChg>
        <pc:cxnChg chg="add mod">
          <ac:chgData name="Yoel Kortick" userId="167978f5-7f40-4909-85d5-d4149554ad4e" providerId="ADAL" clId="{B57F8CD6-6211-4EF0-9956-BEC5B7021E76}" dt="2024-01-08T09:04:44.846" v="259" actId="14100"/>
          <ac:cxnSpMkLst>
            <pc:docMk/>
            <pc:sldMk cId="3192449288" sldId="2095"/>
            <ac:cxnSpMk id="7" creationId="{5F0FA20D-9E74-4E48-99DA-85D2FF838988}"/>
          </ac:cxnSpMkLst>
        </pc:cxnChg>
        <pc:cxnChg chg="del">
          <ac:chgData name="Yoel Kortick" userId="167978f5-7f40-4909-85d5-d4149554ad4e" providerId="ADAL" clId="{B57F8CD6-6211-4EF0-9956-BEC5B7021E76}" dt="2024-01-08T08:37:48.723" v="146" actId="478"/>
          <ac:cxnSpMkLst>
            <pc:docMk/>
            <pc:sldMk cId="3192449288" sldId="2095"/>
            <ac:cxnSpMk id="11" creationId="{EC23AF05-B849-0315-ED8D-621B07058871}"/>
          </ac:cxnSpMkLst>
        </pc:cxnChg>
        <pc:cxnChg chg="del">
          <ac:chgData name="Yoel Kortick" userId="167978f5-7f40-4909-85d5-d4149554ad4e" providerId="ADAL" clId="{B57F8CD6-6211-4EF0-9956-BEC5B7021E76}" dt="2024-01-08T08:36:10.176" v="136" actId="478"/>
          <ac:cxnSpMkLst>
            <pc:docMk/>
            <pc:sldMk cId="3192449288" sldId="2095"/>
            <ac:cxnSpMk id="13" creationId="{85A9950D-3FEF-BC54-6399-CDCED7D07923}"/>
          </ac:cxnSpMkLst>
        </pc:cxnChg>
        <pc:cxnChg chg="del">
          <ac:chgData name="Yoel Kortick" userId="167978f5-7f40-4909-85d5-d4149554ad4e" providerId="ADAL" clId="{B57F8CD6-6211-4EF0-9956-BEC5B7021E76}" dt="2024-01-08T08:37:47.955" v="145" actId="478"/>
          <ac:cxnSpMkLst>
            <pc:docMk/>
            <pc:sldMk cId="3192449288" sldId="2095"/>
            <ac:cxnSpMk id="17" creationId="{998ADFB2-1AF5-D17D-2BDD-2AD219CBA068}"/>
          </ac:cxnSpMkLst>
        </pc:cxnChg>
      </pc:sldChg>
      <pc:sldChg chg="addSp delSp modSp add mod">
        <pc:chgData name="Yoel Kortick" userId="167978f5-7f40-4909-85d5-d4149554ad4e" providerId="ADAL" clId="{B57F8CD6-6211-4EF0-9956-BEC5B7021E76}" dt="2024-01-08T09:21:08.033" v="365" actId="1076"/>
        <pc:sldMkLst>
          <pc:docMk/>
          <pc:sldMk cId="321810292" sldId="2096"/>
        </pc:sldMkLst>
        <pc:spChg chg="mod">
          <ac:chgData name="Yoel Kortick" userId="167978f5-7f40-4909-85d5-d4149554ad4e" providerId="ADAL" clId="{B57F8CD6-6211-4EF0-9956-BEC5B7021E76}" dt="2024-01-08T08:39:20.901" v="152" actId="20577"/>
          <ac:spMkLst>
            <pc:docMk/>
            <pc:sldMk cId="321810292" sldId="2096"/>
            <ac:spMk id="4" creationId="{2490F34D-A7E2-4EA9-8B1A-78371A1F1CD1}"/>
          </ac:spMkLst>
        </pc:spChg>
        <pc:spChg chg="mod">
          <ac:chgData name="Yoel Kortick" userId="167978f5-7f40-4909-85d5-d4149554ad4e" providerId="ADAL" clId="{B57F8CD6-6211-4EF0-9956-BEC5B7021E76}" dt="2024-01-08T09:07:24.847" v="275" actId="1076"/>
          <ac:spMkLst>
            <pc:docMk/>
            <pc:sldMk cId="321810292" sldId="2096"/>
            <ac:spMk id="6" creationId="{CF6D163F-B0AA-1C59-1CC8-E8F00B3ED221}"/>
          </ac:spMkLst>
        </pc:spChg>
        <pc:picChg chg="del">
          <ac:chgData name="Yoel Kortick" userId="167978f5-7f40-4909-85d5-d4149554ad4e" providerId="ADAL" clId="{B57F8CD6-6211-4EF0-9956-BEC5B7021E76}" dt="2024-01-08T08:39:22.499" v="153" actId="478"/>
          <ac:picMkLst>
            <pc:docMk/>
            <pc:sldMk cId="321810292" sldId="2096"/>
            <ac:picMk id="5" creationId="{3F737624-EEAB-5A75-C190-7BBDBEC3F870}"/>
          </ac:picMkLst>
        </pc:picChg>
        <pc:picChg chg="add del mod ord">
          <ac:chgData name="Yoel Kortick" userId="167978f5-7f40-4909-85d5-d4149554ad4e" providerId="ADAL" clId="{B57F8CD6-6211-4EF0-9956-BEC5B7021E76}" dt="2024-01-08T09:05:17.101" v="260" actId="478"/>
          <ac:picMkLst>
            <pc:docMk/>
            <pc:sldMk cId="321810292" sldId="2096"/>
            <ac:picMk id="8" creationId="{D5870CD2-9469-C926-51A3-E2FCD1F83171}"/>
          </ac:picMkLst>
        </pc:picChg>
        <pc:picChg chg="add del mod ord">
          <ac:chgData name="Yoel Kortick" userId="167978f5-7f40-4909-85d5-d4149554ad4e" providerId="ADAL" clId="{B57F8CD6-6211-4EF0-9956-BEC5B7021E76}" dt="2024-01-08T09:07:01.393" v="266" actId="478"/>
          <ac:picMkLst>
            <pc:docMk/>
            <pc:sldMk cId="321810292" sldId="2096"/>
            <ac:picMk id="11" creationId="{FAD5B420-6545-E463-0FE7-074648F8EEC4}"/>
          </ac:picMkLst>
        </pc:picChg>
        <pc:picChg chg="add del mod ord">
          <ac:chgData name="Yoel Kortick" userId="167978f5-7f40-4909-85d5-d4149554ad4e" providerId="ADAL" clId="{B57F8CD6-6211-4EF0-9956-BEC5B7021E76}" dt="2024-01-08T09:20:35.603" v="357" actId="478"/>
          <ac:picMkLst>
            <pc:docMk/>
            <pc:sldMk cId="321810292" sldId="2096"/>
            <ac:picMk id="13" creationId="{6F395366-CA25-A41E-B94B-64DAE10EA54C}"/>
          </ac:picMkLst>
        </pc:picChg>
        <pc:picChg chg="add mod ord">
          <ac:chgData name="Yoel Kortick" userId="167978f5-7f40-4909-85d5-d4149554ad4e" providerId="ADAL" clId="{B57F8CD6-6211-4EF0-9956-BEC5B7021E76}" dt="2024-01-08T09:21:00.406" v="362" actId="208"/>
          <ac:picMkLst>
            <pc:docMk/>
            <pc:sldMk cId="321810292" sldId="2096"/>
            <ac:picMk id="15" creationId="{A6CE6636-7AEF-B4F1-1B1C-5431257BA3B0}"/>
          </ac:picMkLst>
        </pc:picChg>
        <pc:cxnChg chg="mod">
          <ac:chgData name="Yoel Kortick" userId="167978f5-7f40-4909-85d5-d4149554ad4e" providerId="ADAL" clId="{B57F8CD6-6211-4EF0-9956-BEC5B7021E76}" dt="2024-01-08T09:21:08.033" v="365" actId="1076"/>
          <ac:cxnSpMkLst>
            <pc:docMk/>
            <pc:sldMk cId="321810292" sldId="2096"/>
            <ac:cxnSpMk id="7" creationId="{5F0FA20D-9E74-4E48-99DA-85D2FF838988}"/>
          </ac:cxnSpMkLst>
        </pc:cxnChg>
      </pc:sldChg>
      <pc:sldChg chg="addSp delSp modSp add mod">
        <pc:chgData name="Yoel Kortick" userId="167978f5-7f40-4909-85d5-d4149554ad4e" providerId="ADAL" clId="{B57F8CD6-6211-4EF0-9956-BEC5B7021E76}" dt="2024-01-08T09:23:33.661" v="393" actId="14100"/>
        <pc:sldMkLst>
          <pc:docMk/>
          <pc:sldMk cId="3157656133" sldId="2097"/>
        </pc:sldMkLst>
        <pc:spChg chg="mod">
          <ac:chgData name="Yoel Kortick" userId="167978f5-7f40-4909-85d5-d4149554ad4e" providerId="ADAL" clId="{B57F8CD6-6211-4EF0-9956-BEC5B7021E76}" dt="2024-01-08T09:22:27.595" v="384"/>
          <ac:spMkLst>
            <pc:docMk/>
            <pc:sldMk cId="3157656133" sldId="2097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9:22:33.757" v="386" actId="478"/>
          <ac:spMkLst>
            <pc:docMk/>
            <pc:sldMk cId="3157656133" sldId="2097"/>
            <ac:spMk id="6" creationId="{94C35FEA-7AE6-61A6-B870-641015F211EE}"/>
          </ac:spMkLst>
        </pc:spChg>
        <pc:spChg chg="del">
          <ac:chgData name="Yoel Kortick" userId="167978f5-7f40-4909-85d5-d4149554ad4e" providerId="ADAL" clId="{B57F8CD6-6211-4EF0-9956-BEC5B7021E76}" dt="2024-01-08T09:22:33.757" v="386" actId="478"/>
          <ac:spMkLst>
            <pc:docMk/>
            <pc:sldMk cId="3157656133" sldId="2097"/>
            <ac:spMk id="16" creationId="{3EA3FB0A-DEB0-50BE-BF86-E3B94D144965}"/>
          </ac:spMkLst>
        </pc:spChg>
        <pc:spChg chg="del">
          <ac:chgData name="Yoel Kortick" userId="167978f5-7f40-4909-85d5-d4149554ad4e" providerId="ADAL" clId="{B57F8CD6-6211-4EF0-9956-BEC5B7021E76}" dt="2024-01-08T09:22:33.757" v="386" actId="478"/>
          <ac:spMkLst>
            <pc:docMk/>
            <pc:sldMk cId="3157656133" sldId="2097"/>
            <ac:spMk id="18" creationId="{33F3033D-85FA-9448-C57F-B8C1072A8BC6}"/>
          </ac:spMkLst>
        </pc:spChg>
        <pc:picChg chg="add mod">
          <ac:chgData name="Yoel Kortick" userId="167978f5-7f40-4909-85d5-d4149554ad4e" providerId="ADAL" clId="{B57F8CD6-6211-4EF0-9956-BEC5B7021E76}" dt="2024-01-08T09:23:23.838" v="390" actId="208"/>
          <ac:picMkLst>
            <pc:docMk/>
            <pc:sldMk cId="3157656133" sldId="2097"/>
            <ac:picMk id="5" creationId="{07F6514F-0DE7-8DEC-0F12-691613A1B5D6}"/>
          </ac:picMkLst>
        </pc:picChg>
        <pc:picChg chg="del">
          <ac:chgData name="Yoel Kortick" userId="167978f5-7f40-4909-85d5-d4149554ad4e" providerId="ADAL" clId="{B57F8CD6-6211-4EF0-9956-BEC5B7021E76}" dt="2024-01-08T09:22:29.068" v="385" actId="478"/>
          <ac:picMkLst>
            <pc:docMk/>
            <pc:sldMk cId="3157656133" sldId="2097"/>
            <ac:picMk id="21" creationId="{9E8AE7C4-D3DD-95A3-131C-1A42D9ED0B0F}"/>
          </ac:picMkLst>
        </pc:pic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8" creationId="{3E875AD0-3143-0E08-FAA5-8CCBEDE3FD5A}"/>
          </ac:cxnSpMkLst>
        </pc:cxnChg>
        <pc:cxnChg chg="add mod">
          <ac:chgData name="Yoel Kortick" userId="167978f5-7f40-4909-85d5-d4149554ad4e" providerId="ADAL" clId="{B57F8CD6-6211-4EF0-9956-BEC5B7021E76}" dt="2024-01-08T09:23:33.661" v="393" actId="14100"/>
          <ac:cxnSpMkLst>
            <pc:docMk/>
            <pc:sldMk cId="3157656133" sldId="2097"/>
            <ac:cxnSpMk id="9" creationId="{1FFF3807-DFC2-92DA-DCC2-BE2DEE477DEC}"/>
          </ac:cxnSpMkLst>
        </pc:cxn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10" creationId="{4408652E-3A3C-6EC6-65B4-FAB66D6E7468}"/>
          </ac:cxnSpMkLst>
        </pc:cxn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17" creationId="{BCC76A9F-DBC5-29F4-37C6-7BC8DB8E4ACD}"/>
          </ac:cxnSpMkLst>
        </pc:cxn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19" creationId="{FC1D01FC-AE9C-4495-B0E8-2A1F0E960460}"/>
          </ac:cxnSpMkLst>
        </pc:cxnChg>
      </pc:sldChg>
      <pc:sldChg chg="addSp delSp modSp add mod">
        <pc:chgData name="Yoel Kortick" userId="167978f5-7f40-4909-85d5-d4149554ad4e" providerId="ADAL" clId="{B57F8CD6-6211-4EF0-9956-BEC5B7021E76}" dt="2024-01-08T09:38:15.082" v="772" actId="478"/>
        <pc:sldMkLst>
          <pc:docMk/>
          <pc:sldMk cId="2957719289" sldId="2098"/>
        </pc:sldMkLst>
        <pc:spChg chg="del">
          <ac:chgData name="Yoel Kortick" userId="167978f5-7f40-4909-85d5-d4149554ad4e" providerId="ADAL" clId="{B57F8CD6-6211-4EF0-9956-BEC5B7021E76}" dt="2024-01-08T09:38:15.082" v="772" actId="478"/>
          <ac:spMkLst>
            <pc:docMk/>
            <pc:sldMk cId="2957719289" sldId="2098"/>
            <ac:spMk id="6" creationId="{7B7CC463-9130-23D1-E0A9-11E19F465AFB}"/>
          </ac:spMkLst>
        </pc:spChg>
        <pc:spChg chg="mod">
          <ac:chgData name="Yoel Kortick" userId="167978f5-7f40-4909-85d5-d4149554ad4e" providerId="ADAL" clId="{B57F8CD6-6211-4EF0-9956-BEC5B7021E76}" dt="2024-01-08T09:38:12.087" v="771" actId="1036"/>
          <ac:spMkLst>
            <pc:docMk/>
            <pc:sldMk cId="2957719289" sldId="2098"/>
            <ac:spMk id="7" creationId="{1FBCC7C0-2667-5ACE-FC82-AF9F2B81AD77}"/>
          </ac:spMkLst>
        </pc:spChg>
        <pc:spChg chg="mod">
          <ac:chgData name="Yoel Kortick" userId="167978f5-7f40-4909-85d5-d4149554ad4e" providerId="ADAL" clId="{B57F8CD6-6211-4EF0-9956-BEC5B7021E76}" dt="2024-01-08T09:37:56.825" v="757" actId="20577"/>
          <ac:spMkLst>
            <pc:docMk/>
            <pc:sldMk cId="2957719289" sldId="2098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57F8CD6-6211-4EF0-9956-BEC5B7021E76}" dt="2024-01-08T09:38:05.616" v="765" actId="208"/>
          <ac:picMkLst>
            <pc:docMk/>
            <pc:sldMk cId="2957719289" sldId="2098"/>
            <ac:picMk id="4" creationId="{2DD04749-3FFB-66D0-C1F9-B3D58212CACA}"/>
          </ac:picMkLst>
        </pc:picChg>
        <pc:picChg chg="del">
          <ac:chgData name="Yoel Kortick" userId="167978f5-7f40-4909-85d5-d4149554ad4e" providerId="ADAL" clId="{B57F8CD6-6211-4EF0-9956-BEC5B7021E76}" dt="2024-01-08T09:37:58.753" v="758" actId="478"/>
          <ac:picMkLst>
            <pc:docMk/>
            <pc:sldMk cId="2957719289" sldId="2098"/>
            <ac:picMk id="5" creationId="{9E2DF330-7BB5-B37C-C927-AFDB114FDAEC}"/>
          </ac:picMkLst>
        </pc:picChg>
      </pc:sldChg>
      <pc:sldMasterChg chg="modSp mod">
        <pc:chgData name="Yoel Kortick" userId="167978f5-7f40-4909-85d5-d4149554ad4e" providerId="ADAL" clId="{B57F8CD6-6211-4EF0-9956-BEC5B7021E76}" dt="2024-01-08T07:44:29.199" v="4" actId="2057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B57F8CD6-6211-4EF0-9956-BEC5B7021E76}" dt="2024-01-08T07:44:29.199" v="4" actId="20577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D3FB95A5-F073-41EC-B403-533C8A3F2C61}"/>
    <pc:docChg chg="undo custSel addSld delSld modSld sldOrd">
      <pc:chgData name="Yoel Kortick" userId="167978f5-7f40-4909-85d5-d4149554ad4e" providerId="ADAL" clId="{D3FB95A5-F073-41EC-B403-533C8A3F2C61}" dt="2024-01-10T13:02:43.501" v="3377"/>
      <pc:docMkLst>
        <pc:docMk/>
      </pc:docMkLst>
      <pc:sldChg chg="modSp mod">
        <pc:chgData name="Yoel Kortick" userId="167978f5-7f40-4909-85d5-d4149554ad4e" providerId="ADAL" clId="{D3FB95A5-F073-41EC-B403-533C8A3F2C61}" dt="2024-01-10T12:22:07.478" v="2712" actId="20577"/>
        <pc:sldMkLst>
          <pc:docMk/>
          <pc:sldMk cId="3267142644" sldId="1724"/>
        </pc:sldMkLst>
        <pc:spChg chg="mod">
          <ac:chgData name="Yoel Kortick" userId="167978f5-7f40-4909-85d5-d4149554ad4e" providerId="ADAL" clId="{D3FB95A5-F073-41EC-B403-533C8A3F2C61}" dt="2024-01-10T12:22:07.478" v="2712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D3FB95A5-F073-41EC-B403-533C8A3F2C61}" dt="2024-01-10T05:09:24.498" v="1"/>
        <pc:sldMkLst>
          <pc:docMk/>
          <pc:sldMk cId="3301537159" sldId="1783"/>
        </pc:sldMkLst>
        <pc:spChg chg="mod">
          <ac:chgData name="Yoel Kortick" userId="167978f5-7f40-4909-85d5-d4149554ad4e" providerId="ADAL" clId="{D3FB95A5-F073-41EC-B403-533C8A3F2C61}" dt="2024-01-10T05:09:24.498" v="1"/>
          <ac:spMkLst>
            <pc:docMk/>
            <pc:sldMk cId="3301537159" sldId="1783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D3FB95A5-F073-41EC-B403-533C8A3F2C61}" dt="2024-01-10T05:14:19.104" v="87"/>
        <pc:sldMkLst>
          <pc:docMk/>
          <pc:sldMk cId="1078410933" sldId="1792"/>
        </pc:sldMkLst>
        <pc:spChg chg="mod">
          <ac:chgData name="Yoel Kortick" userId="167978f5-7f40-4909-85d5-d4149554ad4e" providerId="ADAL" clId="{D3FB95A5-F073-41EC-B403-533C8A3F2C61}" dt="2024-01-10T05:14:19.104" v="87"/>
          <ac:spMkLst>
            <pc:docMk/>
            <pc:sldMk cId="1078410933" sldId="1792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D3FB95A5-F073-41EC-B403-533C8A3F2C61}" dt="2024-01-10T13:02:43.501" v="3377"/>
        <pc:sldMkLst>
          <pc:docMk/>
          <pc:sldMk cId="4132155335" sldId="1793"/>
        </pc:sldMkLst>
        <pc:spChg chg="mod">
          <ac:chgData name="Yoel Kortick" userId="167978f5-7f40-4909-85d5-d4149554ad4e" providerId="ADAL" clId="{D3FB95A5-F073-41EC-B403-533C8A3F2C61}" dt="2024-01-10T05:14:19.104" v="87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4132155335" sldId="1793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D3FB95A5-F073-41EC-B403-533C8A3F2C61}" dt="2024-01-10T13:02:43.501" v="3377"/>
        <pc:sldMkLst>
          <pc:docMk/>
          <pc:sldMk cId="3828660448" sldId="1918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828660448" sldId="191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D3FB95A5-F073-41EC-B403-533C8A3F2C61}" dt="2024-01-10T13:02:43.501" v="3377"/>
        <pc:sldMkLst>
          <pc:docMk/>
          <pc:sldMk cId="155175924" sldId="1922"/>
        </pc:sldMkLst>
        <pc:spChg chg="mod">
          <ac:chgData name="Yoel Kortick" userId="167978f5-7f40-4909-85d5-d4149554ad4e" providerId="ADAL" clId="{D3FB95A5-F073-41EC-B403-533C8A3F2C61}" dt="2024-01-10T11:08:41.160" v="2016"/>
          <ac:spMkLst>
            <pc:docMk/>
            <pc:sldMk cId="155175924" sldId="1922"/>
            <ac:spMk id="3" creationId="{4FC18B40-6547-41EC-8A0E-1C8F40E0A42F}"/>
          </ac:spMkLst>
        </pc:spChg>
        <pc:spChg chg="del">
          <ac:chgData name="Yoel Kortick" userId="167978f5-7f40-4909-85d5-d4149554ad4e" providerId="ADAL" clId="{D3FB95A5-F073-41EC-B403-533C8A3F2C61}" dt="2024-01-10T11:08:50.519" v="2018" actId="478"/>
          <ac:spMkLst>
            <pc:docMk/>
            <pc:sldMk cId="155175924" sldId="1922"/>
            <ac:spMk id="6" creationId="{58F6F825-544C-358B-F14D-E6212317A7D8}"/>
          </ac:spMkLst>
        </pc:spChg>
        <pc:spChg chg="del">
          <ac:chgData name="Yoel Kortick" userId="167978f5-7f40-4909-85d5-d4149554ad4e" providerId="ADAL" clId="{D3FB95A5-F073-41EC-B403-533C8A3F2C61}" dt="2024-01-10T11:08:50.519" v="2018" actId="478"/>
          <ac:spMkLst>
            <pc:docMk/>
            <pc:sldMk cId="155175924" sldId="1922"/>
            <ac:spMk id="7" creationId="{4488515D-184C-6DD4-06E6-D69C101F9DCF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55175924" sldId="1922"/>
            <ac:spMk id="10" creationId="{19E9D55E-0049-4072-9DC2-48193A586191}"/>
          </ac:spMkLst>
        </pc:spChg>
        <pc:picChg chg="del">
          <ac:chgData name="Yoel Kortick" userId="167978f5-7f40-4909-85d5-d4149554ad4e" providerId="ADAL" clId="{D3FB95A5-F073-41EC-B403-533C8A3F2C61}" dt="2024-01-10T11:08:47.454" v="2017" actId="478"/>
          <ac:picMkLst>
            <pc:docMk/>
            <pc:sldMk cId="155175924" sldId="1922"/>
            <ac:picMk id="4" creationId="{48A27DBB-C855-DFD5-7082-D1DD738B77C7}"/>
          </ac:picMkLst>
        </pc:picChg>
        <pc:picChg chg="add del">
          <ac:chgData name="Yoel Kortick" userId="167978f5-7f40-4909-85d5-d4149554ad4e" providerId="ADAL" clId="{D3FB95A5-F073-41EC-B403-533C8A3F2C61}" dt="2024-01-10T12:01:10.294" v="2164" actId="22"/>
          <ac:picMkLst>
            <pc:docMk/>
            <pc:sldMk cId="155175924" sldId="1922"/>
            <ac:picMk id="4" creationId="{D344ADEE-3770-8DC6-0FBE-9DB633671326}"/>
          </ac:picMkLst>
        </pc:picChg>
        <pc:cxnChg chg="del mod">
          <ac:chgData name="Yoel Kortick" userId="167978f5-7f40-4909-85d5-d4149554ad4e" providerId="ADAL" clId="{D3FB95A5-F073-41EC-B403-533C8A3F2C61}" dt="2024-01-10T11:08:50.519" v="2018" actId="478"/>
          <ac:cxnSpMkLst>
            <pc:docMk/>
            <pc:sldMk cId="155175924" sldId="1922"/>
            <ac:cxnSpMk id="9" creationId="{4AF61676-CBCB-E8CC-17FF-CAFCD90AF0F3}"/>
          </ac:cxnSpMkLst>
        </pc:cxnChg>
        <pc:cxnChg chg="del">
          <ac:chgData name="Yoel Kortick" userId="167978f5-7f40-4909-85d5-d4149554ad4e" providerId="ADAL" clId="{D3FB95A5-F073-41EC-B403-533C8A3F2C61}" dt="2024-01-10T11:08:50.519" v="2018" actId="478"/>
          <ac:cxnSpMkLst>
            <pc:docMk/>
            <pc:sldMk cId="155175924" sldId="1922"/>
            <ac:cxnSpMk id="11" creationId="{BB5A6B1A-81C0-A3BE-29AE-941D866E58F5}"/>
          </ac:cxnSpMkLst>
        </pc:cxnChg>
      </pc:sldChg>
      <pc:sldChg chg="modSp del">
        <pc:chgData name="Yoel Kortick" userId="167978f5-7f40-4909-85d5-d4149554ad4e" providerId="ADAL" clId="{D3FB95A5-F073-41EC-B403-533C8A3F2C61}" dt="2024-01-10T12:21:08.418" v="2643" actId="47"/>
        <pc:sldMkLst>
          <pc:docMk/>
          <pc:sldMk cId="1969600818" sldId="1926"/>
        </pc:sldMkLst>
        <pc:spChg chg="mod">
          <ac:chgData name="Yoel Kortick" userId="167978f5-7f40-4909-85d5-d4149554ad4e" providerId="ADAL" clId="{D3FB95A5-F073-41EC-B403-533C8A3F2C61}" dt="2024-01-10T11:08:41.160" v="2016"/>
          <ac:spMkLst>
            <pc:docMk/>
            <pc:sldMk cId="1969600818" sldId="1926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D3FB95A5-F073-41EC-B403-533C8A3F2C61}" dt="2024-01-10T05:41:56.815" v="491" actId="14100"/>
        <pc:sldMkLst>
          <pc:docMk/>
          <pc:sldMk cId="732818305" sldId="1935"/>
        </pc:sldMkLst>
        <pc:spChg chg="mod">
          <ac:chgData name="Yoel Kortick" userId="167978f5-7f40-4909-85d5-d4149554ad4e" providerId="ADAL" clId="{D3FB95A5-F073-41EC-B403-533C8A3F2C61}" dt="2024-01-10T05:41:56.815" v="491" actId="14100"/>
          <ac:spMkLst>
            <pc:docMk/>
            <pc:sldMk cId="732818305" sldId="193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D3FB95A5-F073-41EC-B403-533C8A3F2C61}" dt="2024-01-10T11:08:41.160" v="2016"/>
        <pc:sldMkLst>
          <pc:docMk/>
          <pc:sldMk cId="947444753" sldId="1936"/>
        </pc:sldMkLst>
        <pc:spChg chg="mod">
          <ac:chgData name="Yoel Kortick" userId="167978f5-7f40-4909-85d5-d4149554ad4e" providerId="ADAL" clId="{D3FB95A5-F073-41EC-B403-533C8A3F2C61}" dt="2024-01-10T11:08:41.160" v="2016"/>
          <ac:spMkLst>
            <pc:docMk/>
            <pc:sldMk cId="947444753" sldId="1936"/>
            <ac:spMk id="3" creationId="{440E2C51-CB70-4EE1-8E6B-DADCB74DEC44}"/>
          </ac:spMkLst>
        </pc:spChg>
      </pc:sldChg>
      <pc:sldChg chg="modSp del">
        <pc:chgData name="Yoel Kortick" userId="167978f5-7f40-4909-85d5-d4149554ad4e" providerId="ADAL" clId="{D3FB95A5-F073-41EC-B403-533C8A3F2C61}" dt="2024-01-10T12:21:09.077" v="2644" actId="47"/>
        <pc:sldMkLst>
          <pc:docMk/>
          <pc:sldMk cId="4076534036" sldId="1939"/>
        </pc:sldMkLst>
        <pc:spChg chg="mod">
          <ac:chgData name="Yoel Kortick" userId="167978f5-7f40-4909-85d5-d4149554ad4e" providerId="ADAL" clId="{D3FB95A5-F073-41EC-B403-533C8A3F2C61}" dt="2024-01-10T11:08:41.160" v="2016"/>
          <ac:spMkLst>
            <pc:docMk/>
            <pc:sldMk cId="4076534036" sldId="193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12:21:10.464" v="2646" actId="47"/>
        <pc:sldMkLst>
          <pc:docMk/>
          <pc:sldMk cId="659316361" sldId="1976"/>
        </pc:sldMkLst>
        <pc:spChg chg="mod">
          <ac:chgData name="Yoel Kortick" userId="167978f5-7f40-4909-85d5-d4149554ad4e" providerId="ADAL" clId="{D3FB95A5-F073-41EC-B403-533C8A3F2C61}" dt="2024-01-10T11:08:41.160" v="2016"/>
          <ac:spMkLst>
            <pc:docMk/>
            <pc:sldMk cId="659316361" sldId="1976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D3FB95A5-F073-41EC-B403-533C8A3F2C61}" dt="2024-01-10T05:11:58.540" v="50" actId="20577"/>
        <pc:sldMkLst>
          <pc:docMk/>
          <pc:sldMk cId="1269053929" sldId="1997"/>
        </pc:sldMkLst>
        <pc:spChg chg="mod">
          <ac:chgData name="Yoel Kortick" userId="167978f5-7f40-4909-85d5-d4149554ad4e" providerId="ADAL" clId="{D3FB95A5-F073-41EC-B403-533C8A3F2C61}" dt="2024-01-10T05:09:24.498" v="1"/>
          <ac:spMkLst>
            <pc:docMk/>
            <pc:sldMk cId="1269053929" sldId="1997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05:11:58.540" v="50" actId="20577"/>
          <ac:spMkLst>
            <pc:docMk/>
            <pc:sldMk cId="1269053929" sldId="1997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D3FB95A5-F073-41EC-B403-533C8A3F2C61}" dt="2024-01-10T05:42:32.016" v="494" actId="47"/>
        <pc:sldMkLst>
          <pc:docMk/>
          <pc:sldMk cId="1356658148" sldId="1999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1356658148" sldId="199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35.112" v="497" actId="47"/>
        <pc:sldMkLst>
          <pc:docMk/>
          <pc:sldMk cId="654802575" sldId="2000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654802575" sldId="200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15.591" v="492" actId="47"/>
        <pc:sldMkLst>
          <pc:docMk/>
          <pc:sldMk cId="946172633" sldId="2001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946172633" sldId="20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15:21.859" v="93" actId="47"/>
        <pc:sldMkLst>
          <pc:docMk/>
          <pc:sldMk cId="1552220131" sldId="2061"/>
        </pc:sldMkLst>
        <pc:spChg chg="mod">
          <ac:chgData name="Yoel Kortick" userId="167978f5-7f40-4909-85d5-d4149554ad4e" providerId="ADAL" clId="{D3FB95A5-F073-41EC-B403-533C8A3F2C61}" dt="2024-01-10T05:14:19.104" v="87"/>
          <ac:spMkLst>
            <pc:docMk/>
            <pc:sldMk cId="1552220131" sldId="206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25.903" v="493" actId="2696"/>
        <pc:sldMkLst>
          <pc:docMk/>
          <pc:sldMk cId="575754316" sldId="2065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575754316" sldId="206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15.591" v="492" actId="47"/>
        <pc:sldMkLst>
          <pc:docMk/>
          <pc:sldMk cId="3758707630" sldId="2067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3758707630" sldId="206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15.591" v="492" actId="47"/>
        <pc:sldMkLst>
          <pc:docMk/>
          <pc:sldMk cId="4018330709" sldId="2068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4018330709" sldId="206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15.591" v="492" actId="47"/>
        <pc:sldMkLst>
          <pc:docMk/>
          <pc:sldMk cId="553369375" sldId="2069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553369375" sldId="206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15.591" v="492" actId="47"/>
        <pc:sldMkLst>
          <pc:docMk/>
          <pc:sldMk cId="3407511560" sldId="2070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3407511560" sldId="207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15.591" v="492" actId="47"/>
        <pc:sldMkLst>
          <pc:docMk/>
          <pc:sldMk cId="1276955741" sldId="2071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1276955741" sldId="207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33.672" v="495" actId="47"/>
        <pc:sldMkLst>
          <pc:docMk/>
          <pc:sldMk cId="3192449288" sldId="2095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3192449288" sldId="209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34.395" v="496" actId="47"/>
        <pc:sldMkLst>
          <pc:docMk/>
          <pc:sldMk cId="321810292" sldId="2096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321810292" sldId="209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05:42:15.591" v="492" actId="47"/>
        <pc:sldMkLst>
          <pc:docMk/>
          <pc:sldMk cId="3157656133" sldId="2097"/>
        </pc:sldMkLst>
        <pc:spChg chg="mod">
          <ac:chgData name="Yoel Kortick" userId="167978f5-7f40-4909-85d5-d4149554ad4e" providerId="ADAL" clId="{D3FB95A5-F073-41EC-B403-533C8A3F2C61}" dt="2024-01-10T05:41:51.266" v="489"/>
          <ac:spMkLst>
            <pc:docMk/>
            <pc:sldMk cId="3157656133" sldId="209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D3FB95A5-F073-41EC-B403-533C8A3F2C61}" dt="2024-01-10T12:21:09.820" v="2645" actId="47"/>
        <pc:sldMkLst>
          <pc:docMk/>
          <pc:sldMk cId="2957719289" sldId="2098"/>
        </pc:sldMkLst>
        <pc:spChg chg="mod">
          <ac:chgData name="Yoel Kortick" userId="167978f5-7f40-4909-85d5-d4149554ad4e" providerId="ADAL" clId="{D3FB95A5-F073-41EC-B403-533C8A3F2C61}" dt="2024-01-10T11:08:41.160" v="2016"/>
          <ac:spMkLst>
            <pc:docMk/>
            <pc:sldMk cId="2957719289" sldId="2098"/>
            <ac:spMk id="3" creationId="{4FC18B40-6547-41EC-8A0E-1C8F40E0A42F}"/>
          </ac:spMkLst>
        </pc:spChg>
      </pc:sldChg>
      <pc:sldChg chg="addSp delSp modSp add mod">
        <pc:chgData name="Yoel Kortick" userId="167978f5-7f40-4909-85d5-d4149554ad4e" providerId="ADAL" clId="{D3FB95A5-F073-41EC-B403-533C8A3F2C61}" dt="2024-01-10T05:13:44.408" v="86" actId="1036"/>
        <pc:sldMkLst>
          <pc:docMk/>
          <pc:sldMk cId="4145297695" sldId="2099"/>
        </pc:sldMkLst>
        <pc:spChg chg="del">
          <ac:chgData name="Yoel Kortick" userId="167978f5-7f40-4909-85d5-d4149554ad4e" providerId="ADAL" clId="{D3FB95A5-F073-41EC-B403-533C8A3F2C61}" dt="2024-01-10T05:12:26.038" v="52" actId="478"/>
          <ac:spMkLst>
            <pc:docMk/>
            <pc:sldMk cId="4145297695" sldId="209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D3FB95A5-F073-41EC-B403-533C8A3F2C61}" dt="2024-01-10T05:12:27.742" v="53" actId="478"/>
          <ac:spMkLst>
            <pc:docMk/>
            <pc:sldMk cId="4145297695" sldId="2099"/>
            <ac:spMk id="5" creationId="{EFE69BAC-DBA1-7DD0-18CA-E19DE78E6B97}"/>
          </ac:spMkLst>
        </pc:spChg>
        <pc:spChg chg="add mod">
          <ac:chgData name="Yoel Kortick" userId="167978f5-7f40-4909-85d5-d4149554ad4e" providerId="ADAL" clId="{D3FB95A5-F073-41EC-B403-533C8A3F2C61}" dt="2024-01-10T05:13:39.768" v="81" actId="255"/>
          <ac:spMkLst>
            <pc:docMk/>
            <pc:sldMk cId="4145297695" sldId="2099"/>
            <ac:spMk id="6" creationId="{1B297CC6-F485-673C-F03B-12CAFE000282}"/>
          </ac:spMkLst>
        </pc:spChg>
        <pc:graphicFrameChg chg="add mod modGraphic">
          <ac:chgData name="Yoel Kortick" userId="167978f5-7f40-4909-85d5-d4149554ad4e" providerId="ADAL" clId="{D3FB95A5-F073-41EC-B403-533C8A3F2C61}" dt="2024-01-10T05:13:44.408" v="86" actId="1036"/>
          <ac:graphicFrameMkLst>
            <pc:docMk/>
            <pc:sldMk cId="4145297695" sldId="2099"/>
            <ac:graphicFrameMk id="7" creationId="{CDD33AEC-975C-F1E9-237B-F6878AF440C5}"/>
          </ac:graphicFrameMkLst>
        </pc:graphicFrameChg>
      </pc:sldChg>
      <pc:sldChg chg="modSp add mod">
        <pc:chgData name="Yoel Kortick" userId="167978f5-7f40-4909-85d5-d4149554ad4e" providerId="ADAL" clId="{D3FB95A5-F073-41EC-B403-533C8A3F2C61}" dt="2024-01-10T13:02:43.501" v="3377"/>
        <pc:sldMkLst>
          <pc:docMk/>
          <pc:sldMk cId="205742576" sldId="2100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205742576" sldId="2100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D3FB95A5-F073-41EC-B403-533C8A3F2C61}" dt="2024-01-10T05:21:06.444" v="158" actId="1036"/>
        <pc:sldMkLst>
          <pc:docMk/>
          <pc:sldMk cId="3428876548" sldId="2101"/>
        </pc:sldMkLst>
        <pc:spChg chg="del">
          <ac:chgData name="Yoel Kortick" userId="167978f5-7f40-4909-85d5-d4149554ad4e" providerId="ADAL" clId="{D3FB95A5-F073-41EC-B403-533C8A3F2C61}" dt="2024-01-10T05:19:41.117" v="103" actId="478"/>
          <ac:spMkLst>
            <pc:docMk/>
            <pc:sldMk cId="3428876548" sldId="210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D3FB95A5-F073-41EC-B403-533C8A3F2C61}" dt="2024-01-10T05:19:41.919" v="104" actId="478"/>
          <ac:spMkLst>
            <pc:docMk/>
            <pc:sldMk cId="3428876548" sldId="2101"/>
            <ac:spMk id="5" creationId="{706BE5E8-A031-D135-084C-8DB9C94A3EB3}"/>
          </ac:spMkLst>
        </pc:spChg>
        <pc:spChg chg="add mod">
          <ac:chgData name="Yoel Kortick" userId="167978f5-7f40-4909-85d5-d4149554ad4e" providerId="ADAL" clId="{D3FB95A5-F073-41EC-B403-533C8A3F2C61}" dt="2024-01-10T05:20:13.194" v="140" actId="208"/>
          <ac:spMkLst>
            <pc:docMk/>
            <pc:sldMk cId="3428876548" sldId="2101"/>
            <ac:spMk id="8" creationId="{0354BF43-371C-05B4-0BB5-4AD27A0EDBB0}"/>
          </ac:spMkLst>
        </pc:spChg>
        <pc:spChg chg="add mod">
          <ac:chgData name="Yoel Kortick" userId="167978f5-7f40-4909-85d5-d4149554ad4e" providerId="ADAL" clId="{D3FB95A5-F073-41EC-B403-533C8A3F2C61}" dt="2024-01-10T05:20:46.196" v="149" actId="1037"/>
          <ac:spMkLst>
            <pc:docMk/>
            <pc:sldMk cId="3428876548" sldId="2101"/>
            <ac:spMk id="11" creationId="{41E7C0C2-528C-B574-5EF1-D5061CAAB9ED}"/>
          </ac:spMkLst>
        </pc:spChg>
        <pc:spChg chg="add mod">
          <ac:chgData name="Yoel Kortick" userId="167978f5-7f40-4909-85d5-d4149554ad4e" providerId="ADAL" clId="{D3FB95A5-F073-41EC-B403-533C8A3F2C61}" dt="2024-01-10T05:21:06.444" v="158" actId="1036"/>
          <ac:spMkLst>
            <pc:docMk/>
            <pc:sldMk cId="3428876548" sldId="2101"/>
            <ac:spMk id="14" creationId="{0E7358AF-84E6-177F-D662-79779E435C72}"/>
          </ac:spMkLst>
        </pc:spChg>
        <pc:picChg chg="add mod">
          <ac:chgData name="Yoel Kortick" userId="167978f5-7f40-4909-85d5-d4149554ad4e" providerId="ADAL" clId="{D3FB95A5-F073-41EC-B403-533C8A3F2C61}" dt="2024-01-10T05:19:53.777" v="110" actId="208"/>
          <ac:picMkLst>
            <pc:docMk/>
            <pc:sldMk cId="3428876548" sldId="2101"/>
            <ac:picMk id="7" creationId="{BF7A7380-B776-900B-CDEC-51D8762BAA81}"/>
          </ac:picMkLst>
        </pc:picChg>
        <pc:cxnChg chg="add">
          <ac:chgData name="Yoel Kortick" userId="167978f5-7f40-4909-85d5-d4149554ad4e" providerId="ADAL" clId="{D3FB95A5-F073-41EC-B403-533C8A3F2C61}" dt="2024-01-10T05:20:22.343" v="141" actId="11529"/>
          <ac:cxnSpMkLst>
            <pc:docMk/>
            <pc:sldMk cId="3428876548" sldId="2101"/>
            <ac:cxnSpMk id="10" creationId="{C60B40BE-157C-AC1B-5486-ECADB9C92123}"/>
          </ac:cxnSpMkLst>
        </pc:cxnChg>
        <pc:cxnChg chg="add mod">
          <ac:chgData name="Yoel Kortick" userId="167978f5-7f40-4909-85d5-d4149554ad4e" providerId="ADAL" clId="{D3FB95A5-F073-41EC-B403-533C8A3F2C61}" dt="2024-01-10T05:20:55.528" v="155" actId="1038"/>
          <ac:cxnSpMkLst>
            <pc:docMk/>
            <pc:sldMk cId="3428876548" sldId="2101"/>
            <ac:cxnSpMk id="13" creationId="{3F511B75-148E-CF50-555C-807B7919DF84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05:31:40.134" v="231" actId="478"/>
        <pc:sldMkLst>
          <pc:docMk/>
          <pc:sldMk cId="657813396" sldId="2102"/>
        </pc:sldMkLst>
        <pc:spChg chg="mod">
          <ac:chgData name="Yoel Kortick" userId="167978f5-7f40-4909-85d5-d4149554ad4e" providerId="ADAL" clId="{D3FB95A5-F073-41EC-B403-533C8A3F2C61}" dt="2024-01-10T05:21:36.155" v="163" actId="14100"/>
          <ac:spMkLst>
            <pc:docMk/>
            <pc:sldMk cId="657813396" sldId="2102"/>
            <ac:spMk id="4" creationId="{2490F34D-A7E2-4EA9-8B1A-78371A1F1CD1}"/>
          </ac:spMkLst>
        </pc:spChg>
        <pc:spChg chg="add mod">
          <ac:chgData name="Yoel Kortick" userId="167978f5-7f40-4909-85d5-d4149554ad4e" providerId="ADAL" clId="{D3FB95A5-F073-41EC-B403-533C8A3F2C61}" dt="2024-01-10T05:29:21.801" v="179" actId="1076"/>
          <ac:spMkLst>
            <pc:docMk/>
            <pc:sldMk cId="657813396" sldId="2102"/>
            <ac:spMk id="6" creationId="{AAC501AC-30DB-827F-A96A-FADC50AAD093}"/>
          </ac:spMkLst>
        </pc:spChg>
        <pc:spChg chg="add del mod">
          <ac:chgData name="Yoel Kortick" userId="167978f5-7f40-4909-85d5-d4149554ad4e" providerId="ADAL" clId="{D3FB95A5-F073-41EC-B403-533C8A3F2C61}" dt="2024-01-10T05:31:40.134" v="231" actId="478"/>
          <ac:spMkLst>
            <pc:docMk/>
            <pc:sldMk cId="657813396" sldId="2102"/>
            <ac:spMk id="8" creationId="{4CCAE3B1-8209-B47B-7B8F-E58476830AA9}"/>
          </ac:spMkLst>
        </pc:spChg>
        <pc:spChg chg="add mod">
          <ac:chgData name="Yoel Kortick" userId="167978f5-7f40-4909-85d5-d4149554ad4e" providerId="ADAL" clId="{D3FB95A5-F073-41EC-B403-533C8A3F2C61}" dt="2024-01-10T05:31:23.162" v="229" actId="1076"/>
          <ac:spMkLst>
            <pc:docMk/>
            <pc:sldMk cId="657813396" sldId="2102"/>
            <ac:spMk id="13" creationId="{00B74B0A-6147-C59F-3E1D-447E77573747}"/>
          </ac:spMkLst>
        </pc:spChg>
        <pc:spChg chg="add mod">
          <ac:chgData name="Yoel Kortick" userId="167978f5-7f40-4909-85d5-d4149554ad4e" providerId="ADAL" clId="{D3FB95A5-F073-41EC-B403-533C8A3F2C61}" dt="2024-01-10T05:30:35.086" v="217" actId="1076"/>
          <ac:spMkLst>
            <pc:docMk/>
            <pc:sldMk cId="657813396" sldId="2102"/>
            <ac:spMk id="16" creationId="{972357D0-B1E1-8ED2-265D-79E857212447}"/>
          </ac:spMkLst>
        </pc:spChg>
        <pc:picChg chg="add mod">
          <ac:chgData name="Yoel Kortick" userId="167978f5-7f40-4909-85d5-d4149554ad4e" providerId="ADAL" clId="{D3FB95A5-F073-41EC-B403-533C8A3F2C61}" dt="2024-01-10T05:31:16.001" v="228" actId="1076"/>
          <ac:picMkLst>
            <pc:docMk/>
            <pc:sldMk cId="657813396" sldId="2102"/>
            <ac:picMk id="5" creationId="{1132F8ED-ED33-6A9E-ECD5-E7346BD37ED0}"/>
          </ac:picMkLst>
        </pc:picChg>
        <pc:cxnChg chg="add mod">
          <ac:chgData name="Yoel Kortick" userId="167978f5-7f40-4909-85d5-d4149554ad4e" providerId="ADAL" clId="{D3FB95A5-F073-41EC-B403-533C8A3F2C61}" dt="2024-01-10T05:29:27.600" v="181" actId="14100"/>
          <ac:cxnSpMkLst>
            <pc:docMk/>
            <pc:sldMk cId="657813396" sldId="2102"/>
            <ac:cxnSpMk id="7" creationId="{99928061-4643-5A9C-01BC-66F140267317}"/>
          </ac:cxnSpMkLst>
        </pc:cxnChg>
        <pc:cxnChg chg="add mod">
          <ac:chgData name="Yoel Kortick" userId="167978f5-7f40-4909-85d5-d4149554ad4e" providerId="ADAL" clId="{D3FB95A5-F073-41EC-B403-533C8A3F2C61}" dt="2024-01-10T05:29:36.319" v="182" actId="1076"/>
          <ac:cxnSpMkLst>
            <pc:docMk/>
            <pc:sldMk cId="657813396" sldId="2102"/>
            <ac:cxnSpMk id="9" creationId="{11893A8C-31CF-3B80-8A86-1596069FFEF4}"/>
          </ac:cxnSpMkLst>
        </pc:cxnChg>
        <pc:cxnChg chg="add mod">
          <ac:chgData name="Yoel Kortick" userId="167978f5-7f40-4909-85d5-d4149554ad4e" providerId="ADAL" clId="{D3FB95A5-F073-41EC-B403-533C8A3F2C61}" dt="2024-01-10T05:29:39.390" v="183" actId="1076"/>
          <ac:cxnSpMkLst>
            <pc:docMk/>
            <pc:sldMk cId="657813396" sldId="2102"/>
            <ac:cxnSpMk id="10" creationId="{CDB92DCF-5D4F-E2C1-FCBA-D6C12203C928}"/>
          </ac:cxnSpMkLst>
        </pc:cxnChg>
        <pc:cxnChg chg="add mod">
          <ac:chgData name="Yoel Kortick" userId="167978f5-7f40-4909-85d5-d4149554ad4e" providerId="ADAL" clId="{D3FB95A5-F073-41EC-B403-533C8A3F2C61}" dt="2024-01-10T05:29:42.866" v="184" actId="1076"/>
          <ac:cxnSpMkLst>
            <pc:docMk/>
            <pc:sldMk cId="657813396" sldId="2102"/>
            <ac:cxnSpMk id="11" creationId="{F2E16191-706D-5BF0-AD1C-780F8DBD63CA}"/>
          </ac:cxnSpMkLst>
        </pc:cxnChg>
        <pc:cxnChg chg="add mod">
          <ac:chgData name="Yoel Kortick" userId="167978f5-7f40-4909-85d5-d4149554ad4e" providerId="ADAL" clId="{D3FB95A5-F073-41EC-B403-533C8A3F2C61}" dt="2024-01-10T05:29:49.047" v="187" actId="1036"/>
          <ac:cxnSpMkLst>
            <pc:docMk/>
            <pc:sldMk cId="657813396" sldId="2102"/>
            <ac:cxnSpMk id="12" creationId="{65542F50-3CDF-3E26-0418-20C6BBD4C59E}"/>
          </ac:cxnSpMkLst>
        </pc:cxnChg>
        <pc:cxnChg chg="add mod">
          <ac:chgData name="Yoel Kortick" userId="167978f5-7f40-4909-85d5-d4149554ad4e" providerId="ADAL" clId="{D3FB95A5-F073-41EC-B403-533C8A3F2C61}" dt="2024-01-10T05:31:10.067" v="226" actId="14100"/>
          <ac:cxnSpMkLst>
            <pc:docMk/>
            <pc:sldMk cId="657813396" sldId="2102"/>
            <ac:cxnSpMk id="14" creationId="{173E0711-A84B-47F3-22CC-6ADE9E7006E4}"/>
          </ac:cxnSpMkLst>
        </pc:cxnChg>
        <pc:cxnChg chg="add mod">
          <ac:chgData name="Yoel Kortick" userId="167978f5-7f40-4909-85d5-d4149554ad4e" providerId="ADAL" clId="{D3FB95A5-F073-41EC-B403-533C8A3F2C61}" dt="2024-01-10T05:31:30.581" v="230" actId="14100"/>
          <ac:cxnSpMkLst>
            <pc:docMk/>
            <pc:sldMk cId="657813396" sldId="2102"/>
            <ac:cxnSpMk id="17" creationId="{F175A076-9401-38F7-D83A-C071441E6DD8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2400962821" sldId="2103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2400962821" sldId="2103"/>
            <ac:spMk id="4" creationId="{2490F34D-A7E2-4EA9-8B1A-78371A1F1CD1}"/>
          </ac:spMkLst>
        </pc:spChg>
        <pc:spChg chg="del">
          <ac:chgData name="Yoel Kortick" userId="167978f5-7f40-4909-85d5-d4149554ad4e" providerId="ADAL" clId="{D3FB95A5-F073-41EC-B403-533C8A3F2C61}" dt="2024-01-10T05:32:17.744" v="236" actId="478"/>
          <ac:spMkLst>
            <pc:docMk/>
            <pc:sldMk cId="2400962821" sldId="2103"/>
            <ac:spMk id="6" creationId="{AAC501AC-30DB-827F-A96A-FADC50AAD093}"/>
          </ac:spMkLst>
        </pc:spChg>
        <pc:spChg chg="del">
          <ac:chgData name="Yoel Kortick" userId="167978f5-7f40-4909-85d5-d4149554ad4e" providerId="ADAL" clId="{D3FB95A5-F073-41EC-B403-533C8A3F2C61}" dt="2024-01-10T05:32:17.744" v="236" actId="478"/>
          <ac:spMkLst>
            <pc:docMk/>
            <pc:sldMk cId="2400962821" sldId="2103"/>
            <ac:spMk id="13" creationId="{00B74B0A-6147-C59F-3E1D-447E77573747}"/>
          </ac:spMkLst>
        </pc:spChg>
        <pc:spChg chg="add mod">
          <ac:chgData name="Yoel Kortick" userId="167978f5-7f40-4909-85d5-d4149554ad4e" providerId="ADAL" clId="{D3FB95A5-F073-41EC-B403-533C8A3F2C61}" dt="2024-01-10T05:34:54.433" v="271" actId="1076"/>
          <ac:spMkLst>
            <pc:docMk/>
            <pc:sldMk cId="2400962821" sldId="2103"/>
            <ac:spMk id="15" creationId="{01B35F2B-67ED-E9CA-F095-7283C285D062}"/>
          </ac:spMkLst>
        </pc:spChg>
        <pc:spChg chg="del">
          <ac:chgData name="Yoel Kortick" userId="167978f5-7f40-4909-85d5-d4149554ad4e" providerId="ADAL" clId="{D3FB95A5-F073-41EC-B403-533C8A3F2C61}" dt="2024-01-10T05:32:17.744" v="236" actId="478"/>
          <ac:spMkLst>
            <pc:docMk/>
            <pc:sldMk cId="2400962821" sldId="2103"/>
            <ac:spMk id="16" creationId="{972357D0-B1E1-8ED2-265D-79E857212447}"/>
          </ac:spMkLst>
        </pc:spChg>
        <pc:spChg chg="add mod">
          <ac:chgData name="Yoel Kortick" userId="167978f5-7f40-4909-85d5-d4149554ad4e" providerId="ADAL" clId="{D3FB95A5-F073-41EC-B403-533C8A3F2C61}" dt="2024-01-10T05:37:37.833" v="402" actId="1035"/>
          <ac:spMkLst>
            <pc:docMk/>
            <pc:sldMk cId="2400962821" sldId="2103"/>
            <ac:spMk id="20" creationId="{770B9324-32BD-6ABB-D301-48D83862D5A6}"/>
          </ac:spMkLst>
        </pc:spChg>
        <pc:picChg chg="del">
          <ac:chgData name="Yoel Kortick" userId="167978f5-7f40-4909-85d5-d4149554ad4e" providerId="ADAL" clId="{D3FB95A5-F073-41EC-B403-533C8A3F2C61}" dt="2024-01-10T05:32:14.072" v="235" actId="478"/>
          <ac:picMkLst>
            <pc:docMk/>
            <pc:sldMk cId="2400962821" sldId="2103"/>
            <ac:picMk id="5" creationId="{1132F8ED-ED33-6A9E-ECD5-E7346BD37ED0}"/>
          </ac:picMkLst>
        </pc:picChg>
        <pc:picChg chg="add mod">
          <ac:chgData name="Yoel Kortick" userId="167978f5-7f40-4909-85d5-d4149554ad4e" providerId="ADAL" clId="{D3FB95A5-F073-41EC-B403-533C8A3F2C61}" dt="2024-01-10T05:34:17.931" v="268" actId="208"/>
          <ac:picMkLst>
            <pc:docMk/>
            <pc:sldMk cId="2400962821" sldId="2103"/>
            <ac:picMk id="8" creationId="{156BAEC6-8463-0D03-3528-A4A2CA1811CB}"/>
          </ac:picMkLst>
        </pc:picChg>
        <pc:cxnChg chg="del">
          <ac:chgData name="Yoel Kortick" userId="167978f5-7f40-4909-85d5-d4149554ad4e" providerId="ADAL" clId="{D3FB95A5-F073-41EC-B403-533C8A3F2C61}" dt="2024-01-10T05:32:17.744" v="236" actId="478"/>
          <ac:cxnSpMkLst>
            <pc:docMk/>
            <pc:sldMk cId="2400962821" sldId="2103"/>
            <ac:cxnSpMk id="7" creationId="{99928061-4643-5A9C-01BC-66F140267317}"/>
          </ac:cxnSpMkLst>
        </pc:cxnChg>
        <pc:cxnChg chg="del">
          <ac:chgData name="Yoel Kortick" userId="167978f5-7f40-4909-85d5-d4149554ad4e" providerId="ADAL" clId="{D3FB95A5-F073-41EC-B403-533C8A3F2C61}" dt="2024-01-10T05:32:17.744" v="236" actId="478"/>
          <ac:cxnSpMkLst>
            <pc:docMk/>
            <pc:sldMk cId="2400962821" sldId="2103"/>
            <ac:cxnSpMk id="9" creationId="{11893A8C-31CF-3B80-8A86-1596069FFEF4}"/>
          </ac:cxnSpMkLst>
        </pc:cxnChg>
        <pc:cxnChg chg="del">
          <ac:chgData name="Yoel Kortick" userId="167978f5-7f40-4909-85d5-d4149554ad4e" providerId="ADAL" clId="{D3FB95A5-F073-41EC-B403-533C8A3F2C61}" dt="2024-01-10T05:32:17.744" v="236" actId="478"/>
          <ac:cxnSpMkLst>
            <pc:docMk/>
            <pc:sldMk cId="2400962821" sldId="2103"/>
            <ac:cxnSpMk id="10" creationId="{CDB92DCF-5D4F-E2C1-FCBA-D6C12203C928}"/>
          </ac:cxnSpMkLst>
        </pc:cxnChg>
        <pc:cxnChg chg="del">
          <ac:chgData name="Yoel Kortick" userId="167978f5-7f40-4909-85d5-d4149554ad4e" providerId="ADAL" clId="{D3FB95A5-F073-41EC-B403-533C8A3F2C61}" dt="2024-01-10T05:32:17.744" v="236" actId="478"/>
          <ac:cxnSpMkLst>
            <pc:docMk/>
            <pc:sldMk cId="2400962821" sldId="2103"/>
            <ac:cxnSpMk id="11" creationId="{F2E16191-706D-5BF0-AD1C-780F8DBD63CA}"/>
          </ac:cxnSpMkLst>
        </pc:cxnChg>
        <pc:cxnChg chg="del">
          <ac:chgData name="Yoel Kortick" userId="167978f5-7f40-4909-85d5-d4149554ad4e" providerId="ADAL" clId="{D3FB95A5-F073-41EC-B403-533C8A3F2C61}" dt="2024-01-10T05:32:17.744" v="236" actId="478"/>
          <ac:cxnSpMkLst>
            <pc:docMk/>
            <pc:sldMk cId="2400962821" sldId="2103"/>
            <ac:cxnSpMk id="12" creationId="{65542F50-3CDF-3E26-0418-20C6BBD4C59E}"/>
          </ac:cxnSpMkLst>
        </pc:cxnChg>
        <pc:cxnChg chg="del">
          <ac:chgData name="Yoel Kortick" userId="167978f5-7f40-4909-85d5-d4149554ad4e" providerId="ADAL" clId="{D3FB95A5-F073-41EC-B403-533C8A3F2C61}" dt="2024-01-10T05:32:17.744" v="236" actId="478"/>
          <ac:cxnSpMkLst>
            <pc:docMk/>
            <pc:sldMk cId="2400962821" sldId="2103"/>
            <ac:cxnSpMk id="14" creationId="{173E0711-A84B-47F3-22CC-6ADE9E7006E4}"/>
          </ac:cxnSpMkLst>
        </pc:cxnChg>
        <pc:cxnChg chg="del">
          <ac:chgData name="Yoel Kortick" userId="167978f5-7f40-4909-85d5-d4149554ad4e" providerId="ADAL" clId="{D3FB95A5-F073-41EC-B403-533C8A3F2C61}" dt="2024-01-10T05:32:17.744" v="236" actId="478"/>
          <ac:cxnSpMkLst>
            <pc:docMk/>
            <pc:sldMk cId="2400962821" sldId="2103"/>
            <ac:cxnSpMk id="17" creationId="{F175A076-9401-38F7-D83A-C071441E6DD8}"/>
          </ac:cxnSpMkLst>
        </pc:cxnChg>
        <pc:cxnChg chg="add mod">
          <ac:chgData name="Yoel Kortick" userId="167978f5-7f40-4909-85d5-d4149554ad4e" providerId="ADAL" clId="{D3FB95A5-F073-41EC-B403-533C8A3F2C61}" dt="2024-01-10T05:34:57.909" v="272" actId="14100"/>
          <ac:cxnSpMkLst>
            <pc:docMk/>
            <pc:sldMk cId="2400962821" sldId="2103"/>
            <ac:cxnSpMk id="18" creationId="{A6698E73-D4B0-1FB5-F1FF-6A7AF9B63AE1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2662654733" sldId="2104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2662654733" sldId="2104"/>
            <ac:spMk id="4" creationId="{2490F34D-A7E2-4EA9-8B1A-78371A1F1CD1}"/>
          </ac:spMkLst>
        </pc:spChg>
        <pc:spChg chg="add mod">
          <ac:chgData name="Yoel Kortick" userId="167978f5-7f40-4909-85d5-d4149554ad4e" providerId="ADAL" clId="{D3FB95A5-F073-41EC-B403-533C8A3F2C61}" dt="2024-01-10T05:37:49.507" v="416" actId="14100"/>
          <ac:spMkLst>
            <pc:docMk/>
            <pc:sldMk cId="2662654733" sldId="2104"/>
            <ac:spMk id="6" creationId="{94482904-76DF-7EB4-3F46-F3A5E59240E5}"/>
          </ac:spMkLst>
        </pc:spChg>
        <pc:spChg chg="mod">
          <ac:chgData name="Yoel Kortick" userId="167978f5-7f40-4909-85d5-d4149554ad4e" providerId="ADAL" clId="{D3FB95A5-F073-41EC-B403-533C8A3F2C61}" dt="2024-01-10T05:37:11.951" v="391" actId="1036"/>
          <ac:spMkLst>
            <pc:docMk/>
            <pc:sldMk cId="2662654733" sldId="2104"/>
            <ac:spMk id="15" creationId="{01B35F2B-67ED-E9CA-F095-7283C285D062}"/>
          </ac:spMkLst>
        </pc:spChg>
        <pc:picChg chg="add mod ord">
          <ac:chgData name="Yoel Kortick" userId="167978f5-7f40-4909-85d5-d4149554ad4e" providerId="ADAL" clId="{D3FB95A5-F073-41EC-B403-533C8A3F2C61}" dt="2024-01-10T05:37:11.951" v="391" actId="1036"/>
          <ac:picMkLst>
            <pc:docMk/>
            <pc:sldMk cId="2662654733" sldId="2104"/>
            <ac:picMk id="5" creationId="{67887358-F2C1-2FA1-232B-5FE3E862B5B8}"/>
          </ac:picMkLst>
        </pc:picChg>
        <pc:picChg chg="del">
          <ac:chgData name="Yoel Kortick" userId="167978f5-7f40-4909-85d5-d4149554ad4e" providerId="ADAL" clId="{D3FB95A5-F073-41EC-B403-533C8A3F2C61}" dt="2024-01-10T05:36:07.427" v="274" actId="478"/>
          <ac:picMkLst>
            <pc:docMk/>
            <pc:sldMk cId="2662654733" sldId="2104"/>
            <ac:picMk id="8" creationId="{156BAEC6-8463-0D03-3528-A4A2CA1811CB}"/>
          </ac:picMkLst>
        </pc:picChg>
        <pc:cxnChg chg="mod">
          <ac:chgData name="Yoel Kortick" userId="167978f5-7f40-4909-85d5-d4149554ad4e" providerId="ADAL" clId="{D3FB95A5-F073-41EC-B403-533C8A3F2C61}" dt="2024-01-10T05:37:17.353" v="392" actId="208"/>
          <ac:cxnSpMkLst>
            <pc:docMk/>
            <pc:sldMk cId="2662654733" sldId="2104"/>
            <ac:cxnSpMk id="18" creationId="{A6698E73-D4B0-1FB5-F1FF-6A7AF9B63AE1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619029764" sldId="2105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619029764" sldId="2105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5:38:55.971" v="462" actId="1037"/>
          <ac:spMkLst>
            <pc:docMk/>
            <pc:sldMk cId="619029764" sldId="2105"/>
            <ac:spMk id="6" creationId="{94482904-76DF-7EB4-3F46-F3A5E59240E5}"/>
          </ac:spMkLst>
        </pc:spChg>
        <pc:spChg chg="mod">
          <ac:chgData name="Yoel Kortick" userId="167978f5-7f40-4909-85d5-d4149554ad4e" providerId="ADAL" clId="{D3FB95A5-F073-41EC-B403-533C8A3F2C61}" dt="2024-01-10T05:39:13.636" v="464" actId="20577"/>
          <ac:spMkLst>
            <pc:docMk/>
            <pc:sldMk cId="619029764" sldId="2105"/>
            <ac:spMk id="15" creationId="{01B35F2B-67ED-E9CA-F095-7283C285D062}"/>
          </ac:spMkLst>
        </pc:spChg>
        <pc:picChg chg="del">
          <ac:chgData name="Yoel Kortick" userId="167978f5-7f40-4909-85d5-d4149554ad4e" providerId="ADAL" clId="{D3FB95A5-F073-41EC-B403-533C8A3F2C61}" dt="2024-01-10T05:38:01.833" v="423" actId="478"/>
          <ac:picMkLst>
            <pc:docMk/>
            <pc:sldMk cId="619029764" sldId="2105"/>
            <ac:picMk id="5" creationId="{67887358-F2C1-2FA1-232B-5FE3E862B5B8}"/>
          </ac:picMkLst>
        </pc:picChg>
        <pc:picChg chg="add mod ord">
          <ac:chgData name="Yoel Kortick" userId="167978f5-7f40-4909-85d5-d4149554ad4e" providerId="ADAL" clId="{D3FB95A5-F073-41EC-B403-533C8A3F2C61}" dt="2024-01-10T05:39:44.103" v="488" actId="208"/>
          <ac:picMkLst>
            <pc:docMk/>
            <pc:sldMk cId="619029764" sldId="2105"/>
            <ac:picMk id="7" creationId="{D78128D0-6018-4E33-EF02-8B20B5F5024A}"/>
          </ac:picMkLst>
        </pc:picChg>
        <pc:cxnChg chg="mod">
          <ac:chgData name="Yoel Kortick" userId="167978f5-7f40-4909-85d5-d4149554ad4e" providerId="ADAL" clId="{D3FB95A5-F073-41EC-B403-533C8A3F2C61}" dt="2024-01-10T05:39:17.345" v="465" actId="14100"/>
          <ac:cxnSpMkLst>
            <pc:docMk/>
            <pc:sldMk cId="619029764" sldId="2105"/>
            <ac:cxnSpMk id="18" creationId="{A6698E73-D4B0-1FB5-F1FF-6A7AF9B63AE1}"/>
          </ac:cxnSpMkLst>
        </pc:cxnChg>
      </pc:sldChg>
      <pc:sldChg chg="modSp add mod">
        <pc:chgData name="Yoel Kortick" userId="167978f5-7f40-4909-85d5-d4149554ad4e" providerId="ADAL" clId="{D3FB95A5-F073-41EC-B403-533C8A3F2C61}" dt="2024-01-10T05:51:25.669" v="522" actId="33524"/>
        <pc:sldMkLst>
          <pc:docMk/>
          <pc:sldMk cId="219366308" sldId="2106"/>
        </pc:sldMkLst>
        <pc:spChg chg="mod">
          <ac:chgData name="Yoel Kortick" userId="167978f5-7f40-4909-85d5-d4149554ad4e" providerId="ADAL" clId="{D3FB95A5-F073-41EC-B403-533C8A3F2C61}" dt="2024-01-10T05:51:25.669" v="522" actId="33524"/>
          <ac:spMkLst>
            <pc:docMk/>
            <pc:sldMk cId="219366308" sldId="2106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072099828" sldId="2107"/>
        </pc:sldMkLst>
        <pc:spChg chg="mod">
          <ac:chgData name="Yoel Kortick" userId="167978f5-7f40-4909-85d5-d4149554ad4e" providerId="ADAL" clId="{D3FB95A5-F073-41EC-B403-533C8A3F2C61}" dt="2024-01-10T05:52:22.919" v="538" actId="13926"/>
          <ac:spMkLst>
            <pc:docMk/>
            <pc:sldMk cId="1072099828" sldId="2107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072099828" sldId="2107"/>
            <ac:spMk id="4" creationId="{2490F34D-A7E2-4EA9-8B1A-78371A1F1CD1}"/>
          </ac:spMkLst>
        </pc:spChg>
        <pc:spChg chg="add mod">
          <ac:chgData name="Yoel Kortick" userId="167978f5-7f40-4909-85d5-d4149554ad4e" providerId="ADAL" clId="{D3FB95A5-F073-41EC-B403-533C8A3F2C61}" dt="2024-01-10T06:08:10.484" v="587" actId="1037"/>
          <ac:spMkLst>
            <pc:docMk/>
            <pc:sldMk cId="1072099828" sldId="2107"/>
            <ac:spMk id="5" creationId="{E7350D13-FFA3-9295-325B-EF9544E71942}"/>
          </ac:spMkLst>
        </pc:spChg>
        <pc:spChg chg="add mod">
          <ac:chgData name="Yoel Kortick" userId="167978f5-7f40-4909-85d5-d4149554ad4e" providerId="ADAL" clId="{D3FB95A5-F073-41EC-B403-533C8A3F2C61}" dt="2024-01-10T06:08:23.765" v="590" actId="14100"/>
          <ac:spMkLst>
            <pc:docMk/>
            <pc:sldMk cId="1072099828" sldId="2107"/>
            <ac:spMk id="6" creationId="{8C8B7DF1-1A56-62A4-71D0-C41A311531C2}"/>
          </ac:spMkLst>
        </pc:spChg>
        <pc:spChg chg="add del mod">
          <ac:chgData name="Yoel Kortick" userId="167978f5-7f40-4909-85d5-d4149554ad4e" providerId="ADAL" clId="{D3FB95A5-F073-41EC-B403-533C8A3F2C61}" dt="2024-01-10T06:54:08.665" v="627" actId="478"/>
          <ac:spMkLst>
            <pc:docMk/>
            <pc:sldMk cId="1072099828" sldId="2107"/>
            <ac:spMk id="7" creationId="{453EDB23-0295-BA4E-BBB4-32FFEBB48DC4}"/>
          </ac:spMkLst>
        </pc:spChg>
        <pc:picChg chg="add del mod">
          <ac:chgData name="Yoel Kortick" userId="167978f5-7f40-4909-85d5-d4149554ad4e" providerId="ADAL" clId="{D3FB95A5-F073-41EC-B403-533C8A3F2C61}" dt="2024-01-10T06:07:18.989" v="551" actId="478"/>
          <ac:picMkLst>
            <pc:docMk/>
            <pc:sldMk cId="1072099828" sldId="2107"/>
            <ac:picMk id="2" creationId="{C5A537CF-4C15-D701-3C91-0AADF637FCB4}"/>
          </ac:picMkLst>
        </pc:picChg>
        <pc:picChg chg="add del">
          <ac:chgData name="Yoel Kortick" userId="167978f5-7f40-4909-85d5-d4149554ad4e" providerId="ADAL" clId="{D3FB95A5-F073-41EC-B403-533C8A3F2C61}" dt="2024-01-10T06:07:38.687" v="553" actId="478"/>
          <ac:picMkLst>
            <pc:docMk/>
            <pc:sldMk cId="1072099828" sldId="2107"/>
            <ac:picMk id="11" creationId="{D72017AE-CFBA-7A43-FBDE-6D8C9DBA6046}"/>
          </ac:picMkLst>
        </pc:picChg>
        <pc:picChg chg="add mod ord">
          <ac:chgData name="Yoel Kortick" userId="167978f5-7f40-4909-85d5-d4149554ad4e" providerId="ADAL" clId="{D3FB95A5-F073-41EC-B403-533C8A3F2C61}" dt="2024-01-10T06:08:30.775" v="592" actId="208"/>
          <ac:picMkLst>
            <pc:docMk/>
            <pc:sldMk cId="1072099828" sldId="2107"/>
            <ac:picMk id="13" creationId="{8F072B03-1035-2EFE-ED77-3FA8F673F8DC}"/>
          </ac:picMkLst>
        </pc:picChg>
        <pc:cxnChg chg="add del mod">
          <ac:chgData name="Yoel Kortick" userId="167978f5-7f40-4909-85d5-d4149554ad4e" providerId="ADAL" clId="{D3FB95A5-F073-41EC-B403-533C8A3F2C61}" dt="2024-01-10T06:54:09.667" v="628" actId="478"/>
          <ac:cxnSpMkLst>
            <pc:docMk/>
            <pc:sldMk cId="1072099828" sldId="2107"/>
            <ac:cxnSpMk id="8" creationId="{278817A8-A745-4C20-BFFE-34DF663648CE}"/>
          </ac:cxnSpMkLst>
        </pc:cxnChg>
        <pc:cxnChg chg="add del mod">
          <ac:chgData name="Yoel Kortick" userId="167978f5-7f40-4909-85d5-d4149554ad4e" providerId="ADAL" clId="{D3FB95A5-F073-41EC-B403-533C8A3F2C61}" dt="2024-01-10T06:54:10.369" v="629" actId="478"/>
          <ac:cxnSpMkLst>
            <pc:docMk/>
            <pc:sldMk cId="1072099828" sldId="2107"/>
            <ac:cxnSpMk id="9" creationId="{B9F024B7-8EC7-CA36-687B-A431038B2161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177176718" sldId="2108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177176718" sldId="2108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6:53:22.410" v="617" actId="14100"/>
          <ac:spMkLst>
            <pc:docMk/>
            <pc:sldMk cId="1177176718" sldId="2108"/>
            <ac:spMk id="5" creationId="{E7350D13-FFA3-9295-325B-EF9544E71942}"/>
          </ac:spMkLst>
        </pc:spChg>
        <pc:spChg chg="mod">
          <ac:chgData name="Yoel Kortick" userId="167978f5-7f40-4909-85d5-d4149554ad4e" providerId="ADAL" clId="{D3FB95A5-F073-41EC-B403-533C8A3F2C61}" dt="2024-01-10T06:53:28.898" v="619" actId="14100"/>
          <ac:spMkLst>
            <pc:docMk/>
            <pc:sldMk cId="1177176718" sldId="2108"/>
            <ac:spMk id="6" creationId="{8C8B7DF1-1A56-62A4-71D0-C41A311531C2}"/>
          </ac:spMkLst>
        </pc:spChg>
        <pc:spChg chg="del">
          <ac:chgData name="Yoel Kortick" userId="167978f5-7f40-4909-85d5-d4149554ad4e" providerId="ADAL" clId="{D3FB95A5-F073-41EC-B403-533C8A3F2C61}" dt="2024-01-10T06:53:31.935" v="620" actId="478"/>
          <ac:spMkLst>
            <pc:docMk/>
            <pc:sldMk cId="1177176718" sldId="2108"/>
            <ac:spMk id="7" creationId="{453EDB23-0295-BA4E-BBB4-32FFEBB48DC4}"/>
          </ac:spMkLst>
        </pc:spChg>
        <pc:picChg chg="add mod ord">
          <ac:chgData name="Yoel Kortick" userId="167978f5-7f40-4909-85d5-d4149554ad4e" providerId="ADAL" clId="{D3FB95A5-F073-41EC-B403-533C8A3F2C61}" dt="2024-01-10T06:53:36.573" v="623" actId="208"/>
          <ac:picMkLst>
            <pc:docMk/>
            <pc:sldMk cId="1177176718" sldId="2108"/>
            <ac:picMk id="10" creationId="{AB66C67B-DF0D-D4EE-6595-CE98969FEF5C}"/>
          </ac:picMkLst>
        </pc:picChg>
        <pc:picChg chg="del">
          <ac:chgData name="Yoel Kortick" userId="167978f5-7f40-4909-85d5-d4149554ad4e" providerId="ADAL" clId="{D3FB95A5-F073-41EC-B403-533C8A3F2C61}" dt="2024-01-10T06:53:09.122" v="607" actId="478"/>
          <ac:picMkLst>
            <pc:docMk/>
            <pc:sldMk cId="1177176718" sldId="2108"/>
            <ac:picMk id="13" creationId="{8F072B03-1035-2EFE-ED77-3FA8F673F8DC}"/>
          </ac:picMkLst>
        </pc:picChg>
        <pc:cxnChg chg="del">
          <ac:chgData name="Yoel Kortick" userId="167978f5-7f40-4909-85d5-d4149554ad4e" providerId="ADAL" clId="{D3FB95A5-F073-41EC-B403-533C8A3F2C61}" dt="2024-01-10T06:53:33.019" v="621" actId="478"/>
          <ac:cxnSpMkLst>
            <pc:docMk/>
            <pc:sldMk cId="1177176718" sldId="2108"/>
            <ac:cxnSpMk id="8" creationId="{278817A8-A745-4C20-BFFE-34DF663648CE}"/>
          </ac:cxnSpMkLst>
        </pc:cxnChg>
        <pc:cxnChg chg="del">
          <ac:chgData name="Yoel Kortick" userId="167978f5-7f40-4909-85d5-d4149554ad4e" providerId="ADAL" clId="{D3FB95A5-F073-41EC-B403-533C8A3F2C61}" dt="2024-01-10T06:53:34.052" v="622" actId="478"/>
          <ac:cxnSpMkLst>
            <pc:docMk/>
            <pc:sldMk cId="1177176718" sldId="2108"/>
            <ac:cxnSpMk id="9" creationId="{B9F024B7-8EC7-CA36-687B-A431038B2161}"/>
          </ac:cxnSpMkLst>
        </pc:cxnChg>
      </pc:sldChg>
      <pc:sldChg chg="addSp delSp modSp add mod ord">
        <pc:chgData name="Yoel Kortick" userId="167978f5-7f40-4909-85d5-d4149554ad4e" providerId="ADAL" clId="{D3FB95A5-F073-41EC-B403-533C8A3F2C61}" dt="2024-01-10T06:55:24.685" v="642" actId="208"/>
        <pc:sldMkLst>
          <pc:docMk/>
          <pc:sldMk cId="2850364945" sldId="2109"/>
        </pc:sldMkLst>
        <pc:spChg chg="mod">
          <ac:chgData name="Yoel Kortick" userId="167978f5-7f40-4909-85d5-d4149554ad4e" providerId="ADAL" clId="{D3FB95A5-F073-41EC-B403-533C8A3F2C61}" dt="2024-01-10T06:54:01.360" v="625"/>
          <ac:spMkLst>
            <pc:docMk/>
            <pc:sldMk cId="2850364945" sldId="2109"/>
            <ac:spMk id="4" creationId="{2490F34D-A7E2-4EA9-8B1A-78371A1F1CD1}"/>
          </ac:spMkLst>
        </pc:spChg>
        <pc:spChg chg="del">
          <ac:chgData name="Yoel Kortick" userId="167978f5-7f40-4909-85d5-d4149554ad4e" providerId="ADAL" clId="{D3FB95A5-F073-41EC-B403-533C8A3F2C61}" dt="2024-01-10T06:55:04.594" v="635" actId="478"/>
          <ac:spMkLst>
            <pc:docMk/>
            <pc:sldMk cId="2850364945" sldId="2109"/>
            <ac:spMk id="5" creationId="{E7350D13-FFA3-9295-325B-EF9544E71942}"/>
          </ac:spMkLst>
        </pc:spChg>
        <pc:spChg chg="mod">
          <ac:chgData name="Yoel Kortick" userId="167978f5-7f40-4909-85d5-d4149554ad4e" providerId="ADAL" clId="{D3FB95A5-F073-41EC-B403-533C8A3F2C61}" dt="2024-01-10T06:55:15.737" v="639" actId="14100"/>
          <ac:spMkLst>
            <pc:docMk/>
            <pc:sldMk cId="2850364945" sldId="2109"/>
            <ac:spMk id="6" creationId="{8C8B7DF1-1A56-62A4-71D0-C41A311531C2}"/>
          </ac:spMkLst>
        </pc:spChg>
        <pc:spChg chg="del">
          <ac:chgData name="Yoel Kortick" userId="167978f5-7f40-4909-85d5-d4149554ad4e" providerId="ADAL" clId="{D3FB95A5-F073-41EC-B403-533C8A3F2C61}" dt="2024-01-10T06:55:01.481" v="632" actId="478"/>
          <ac:spMkLst>
            <pc:docMk/>
            <pc:sldMk cId="2850364945" sldId="2109"/>
            <ac:spMk id="7" creationId="{453EDB23-0295-BA4E-BBB4-32FFEBB48DC4}"/>
          </ac:spMkLst>
        </pc:spChg>
        <pc:spChg chg="add mod">
          <ac:chgData name="Yoel Kortick" userId="167978f5-7f40-4909-85d5-d4149554ad4e" providerId="ADAL" clId="{D3FB95A5-F073-41EC-B403-533C8A3F2C61}" dt="2024-01-10T06:55:22.551" v="641" actId="14100"/>
          <ac:spMkLst>
            <pc:docMk/>
            <pc:sldMk cId="2850364945" sldId="2109"/>
            <ac:spMk id="11" creationId="{60E3BCA1-423F-0CE8-98F5-CC1A443D1C2E}"/>
          </ac:spMkLst>
        </pc:spChg>
        <pc:picChg chg="add mod ord">
          <ac:chgData name="Yoel Kortick" userId="167978f5-7f40-4909-85d5-d4149554ad4e" providerId="ADAL" clId="{D3FB95A5-F073-41EC-B403-533C8A3F2C61}" dt="2024-01-10T06:55:24.685" v="642" actId="208"/>
          <ac:picMkLst>
            <pc:docMk/>
            <pc:sldMk cId="2850364945" sldId="2109"/>
            <ac:picMk id="10" creationId="{FDE1F148-C037-EBC7-4CB0-1AD33F4E2F91}"/>
          </ac:picMkLst>
        </pc:picChg>
        <pc:picChg chg="del">
          <ac:chgData name="Yoel Kortick" userId="167978f5-7f40-4909-85d5-d4149554ad4e" providerId="ADAL" clId="{D3FB95A5-F073-41EC-B403-533C8A3F2C61}" dt="2024-01-10T06:54:03.918" v="626" actId="478"/>
          <ac:picMkLst>
            <pc:docMk/>
            <pc:sldMk cId="2850364945" sldId="2109"/>
            <ac:picMk id="13" creationId="{8F072B03-1035-2EFE-ED77-3FA8F673F8DC}"/>
          </ac:picMkLst>
        </pc:picChg>
        <pc:cxnChg chg="del">
          <ac:chgData name="Yoel Kortick" userId="167978f5-7f40-4909-85d5-d4149554ad4e" providerId="ADAL" clId="{D3FB95A5-F073-41EC-B403-533C8A3F2C61}" dt="2024-01-10T06:55:02.899" v="633" actId="478"/>
          <ac:cxnSpMkLst>
            <pc:docMk/>
            <pc:sldMk cId="2850364945" sldId="2109"/>
            <ac:cxnSpMk id="8" creationId="{278817A8-A745-4C20-BFFE-34DF663648CE}"/>
          </ac:cxnSpMkLst>
        </pc:cxnChg>
        <pc:cxnChg chg="del">
          <ac:chgData name="Yoel Kortick" userId="167978f5-7f40-4909-85d5-d4149554ad4e" providerId="ADAL" clId="{D3FB95A5-F073-41EC-B403-533C8A3F2C61}" dt="2024-01-10T06:55:03.769" v="634" actId="478"/>
          <ac:cxnSpMkLst>
            <pc:docMk/>
            <pc:sldMk cId="2850364945" sldId="2109"/>
            <ac:cxnSpMk id="9" creationId="{B9F024B7-8EC7-CA36-687B-A431038B2161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06:56:26.775" v="652" actId="11529"/>
        <pc:sldMkLst>
          <pc:docMk/>
          <pc:sldMk cId="2761306011" sldId="2110"/>
        </pc:sldMkLst>
        <pc:spChg chg="mod">
          <ac:chgData name="Yoel Kortick" userId="167978f5-7f40-4909-85d5-d4149554ad4e" providerId="ADAL" clId="{D3FB95A5-F073-41EC-B403-533C8A3F2C61}" dt="2024-01-10T06:55:40.399" v="645" actId="14100"/>
          <ac:spMkLst>
            <pc:docMk/>
            <pc:sldMk cId="2761306011" sldId="2110"/>
            <ac:spMk id="4" creationId="{2490F34D-A7E2-4EA9-8B1A-78371A1F1CD1}"/>
          </ac:spMkLst>
        </pc:spChg>
        <pc:spChg chg="del">
          <ac:chgData name="Yoel Kortick" userId="167978f5-7f40-4909-85d5-d4149554ad4e" providerId="ADAL" clId="{D3FB95A5-F073-41EC-B403-533C8A3F2C61}" dt="2024-01-10T06:56:15.083" v="646" actId="478"/>
          <ac:spMkLst>
            <pc:docMk/>
            <pc:sldMk cId="2761306011" sldId="2110"/>
            <ac:spMk id="6" creationId="{8C8B7DF1-1A56-62A4-71D0-C41A311531C2}"/>
          </ac:spMkLst>
        </pc:spChg>
        <pc:spChg chg="add">
          <ac:chgData name="Yoel Kortick" userId="167978f5-7f40-4909-85d5-d4149554ad4e" providerId="ADAL" clId="{D3FB95A5-F073-41EC-B403-533C8A3F2C61}" dt="2024-01-10T06:56:26.775" v="652" actId="11529"/>
          <ac:spMkLst>
            <pc:docMk/>
            <pc:sldMk cId="2761306011" sldId="2110"/>
            <ac:spMk id="7" creationId="{3C48156F-E2EB-3F76-4536-492FA4E8ABB4}"/>
          </ac:spMkLst>
        </pc:spChg>
        <pc:spChg chg="del">
          <ac:chgData name="Yoel Kortick" userId="167978f5-7f40-4909-85d5-d4149554ad4e" providerId="ADAL" clId="{D3FB95A5-F073-41EC-B403-533C8A3F2C61}" dt="2024-01-10T06:56:15.083" v="646" actId="478"/>
          <ac:spMkLst>
            <pc:docMk/>
            <pc:sldMk cId="2761306011" sldId="2110"/>
            <ac:spMk id="11" creationId="{60E3BCA1-423F-0CE8-98F5-CC1A443D1C2E}"/>
          </ac:spMkLst>
        </pc:spChg>
        <pc:picChg chg="add mod">
          <ac:chgData name="Yoel Kortick" userId="167978f5-7f40-4909-85d5-d4149554ad4e" providerId="ADAL" clId="{D3FB95A5-F073-41EC-B403-533C8A3F2C61}" dt="2024-01-10T06:56:21.719" v="651" actId="208"/>
          <ac:picMkLst>
            <pc:docMk/>
            <pc:sldMk cId="2761306011" sldId="2110"/>
            <ac:picMk id="5" creationId="{6377841C-40C9-792B-08D2-37D8B0756F86}"/>
          </ac:picMkLst>
        </pc:picChg>
        <pc:picChg chg="del">
          <ac:chgData name="Yoel Kortick" userId="167978f5-7f40-4909-85d5-d4149554ad4e" providerId="ADAL" clId="{D3FB95A5-F073-41EC-B403-533C8A3F2C61}" dt="2024-01-10T06:56:15.083" v="646" actId="478"/>
          <ac:picMkLst>
            <pc:docMk/>
            <pc:sldMk cId="2761306011" sldId="2110"/>
            <ac:picMk id="10" creationId="{FDE1F148-C037-EBC7-4CB0-1AD33F4E2F91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06:58:29.689" v="678" actId="1036"/>
        <pc:sldMkLst>
          <pc:docMk/>
          <pc:sldMk cId="1336172511" sldId="2111"/>
        </pc:sldMkLst>
        <pc:spChg chg="mod">
          <ac:chgData name="Yoel Kortick" userId="167978f5-7f40-4909-85d5-d4149554ad4e" providerId="ADAL" clId="{D3FB95A5-F073-41EC-B403-533C8A3F2C61}" dt="2024-01-10T06:56:41.843" v="654"/>
          <ac:spMkLst>
            <pc:docMk/>
            <pc:sldMk cId="1336172511" sldId="2111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6:58:29.689" v="678" actId="1036"/>
          <ac:spMkLst>
            <pc:docMk/>
            <pc:sldMk cId="1336172511" sldId="2111"/>
            <ac:spMk id="7" creationId="{3C48156F-E2EB-3F76-4536-492FA4E8ABB4}"/>
          </ac:spMkLst>
        </pc:spChg>
        <pc:spChg chg="add mod">
          <ac:chgData name="Yoel Kortick" userId="167978f5-7f40-4909-85d5-d4149554ad4e" providerId="ADAL" clId="{D3FB95A5-F073-41EC-B403-533C8A3F2C61}" dt="2024-01-10T06:58:29.689" v="678" actId="1036"/>
          <ac:spMkLst>
            <pc:docMk/>
            <pc:sldMk cId="1336172511" sldId="2111"/>
            <ac:spMk id="8" creationId="{044F6709-6FD4-255F-3499-23F1F4C1870C}"/>
          </ac:spMkLst>
        </pc:spChg>
        <pc:spChg chg="add mod">
          <ac:chgData name="Yoel Kortick" userId="167978f5-7f40-4909-85d5-d4149554ad4e" providerId="ADAL" clId="{D3FB95A5-F073-41EC-B403-533C8A3F2C61}" dt="2024-01-10T06:58:29.689" v="678" actId="1036"/>
          <ac:spMkLst>
            <pc:docMk/>
            <pc:sldMk cId="1336172511" sldId="2111"/>
            <ac:spMk id="9" creationId="{27BE46B2-C05B-3E40-9F78-326F90330213}"/>
          </ac:spMkLst>
        </pc:spChg>
        <pc:picChg chg="del">
          <ac:chgData name="Yoel Kortick" userId="167978f5-7f40-4909-85d5-d4149554ad4e" providerId="ADAL" clId="{D3FB95A5-F073-41EC-B403-533C8A3F2C61}" dt="2024-01-10T06:57:09.668" v="655" actId="478"/>
          <ac:picMkLst>
            <pc:docMk/>
            <pc:sldMk cId="1336172511" sldId="2111"/>
            <ac:picMk id="5" creationId="{6377841C-40C9-792B-08D2-37D8B0756F86}"/>
          </ac:picMkLst>
        </pc:picChg>
        <pc:picChg chg="add mod">
          <ac:chgData name="Yoel Kortick" userId="167978f5-7f40-4909-85d5-d4149554ad4e" providerId="ADAL" clId="{D3FB95A5-F073-41EC-B403-533C8A3F2C61}" dt="2024-01-10T06:58:29.689" v="678" actId="1036"/>
          <ac:picMkLst>
            <pc:docMk/>
            <pc:sldMk cId="1336172511" sldId="2111"/>
            <ac:picMk id="6" creationId="{89B9E18A-A879-BEEE-3629-E839CCB5A849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06:59:21.379" v="784" actId="208"/>
        <pc:sldMkLst>
          <pc:docMk/>
          <pc:sldMk cId="3654522876" sldId="2112"/>
        </pc:sldMkLst>
        <pc:spChg chg="mod">
          <ac:chgData name="Yoel Kortick" userId="167978f5-7f40-4909-85d5-d4149554ad4e" providerId="ADAL" clId="{D3FB95A5-F073-41EC-B403-533C8A3F2C61}" dt="2024-01-10T06:58:55.195" v="767" actId="313"/>
          <ac:spMkLst>
            <pc:docMk/>
            <pc:sldMk cId="3654522876" sldId="2112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6:59:19.590" v="783" actId="14100"/>
          <ac:spMkLst>
            <pc:docMk/>
            <pc:sldMk cId="3654522876" sldId="2112"/>
            <ac:spMk id="7" creationId="{3C48156F-E2EB-3F76-4536-492FA4E8ABB4}"/>
          </ac:spMkLst>
        </pc:spChg>
        <pc:spChg chg="mod">
          <ac:chgData name="Yoel Kortick" userId="167978f5-7f40-4909-85d5-d4149554ad4e" providerId="ADAL" clId="{D3FB95A5-F073-41EC-B403-533C8A3F2C61}" dt="2024-01-10T06:59:13.862" v="781" actId="1076"/>
          <ac:spMkLst>
            <pc:docMk/>
            <pc:sldMk cId="3654522876" sldId="2112"/>
            <ac:spMk id="8" creationId="{044F6709-6FD4-255F-3499-23F1F4C1870C}"/>
          </ac:spMkLst>
        </pc:spChg>
        <pc:spChg chg="mod">
          <ac:chgData name="Yoel Kortick" userId="167978f5-7f40-4909-85d5-d4149554ad4e" providerId="ADAL" clId="{D3FB95A5-F073-41EC-B403-533C8A3F2C61}" dt="2024-01-10T06:59:09.305" v="780" actId="14100"/>
          <ac:spMkLst>
            <pc:docMk/>
            <pc:sldMk cId="3654522876" sldId="2112"/>
            <ac:spMk id="9" creationId="{27BE46B2-C05B-3E40-9F78-326F90330213}"/>
          </ac:spMkLst>
        </pc:spChg>
        <pc:picChg chg="add mod ord">
          <ac:chgData name="Yoel Kortick" userId="167978f5-7f40-4909-85d5-d4149554ad4e" providerId="ADAL" clId="{D3FB95A5-F073-41EC-B403-533C8A3F2C61}" dt="2024-01-10T06:59:21.379" v="784" actId="208"/>
          <ac:picMkLst>
            <pc:docMk/>
            <pc:sldMk cId="3654522876" sldId="2112"/>
            <ac:picMk id="5" creationId="{67279F36-B756-AA1A-0DB6-19491BBFBDAD}"/>
          </ac:picMkLst>
        </pc:picChg>
        <pc:picChg chg="del">
          <ac:chgData name="Yoel Kortick" userId="167978f5-7f40-4909-85d5-d4149554ad4e" providerId="ADAL" clId="{D3FB95A5-F073-41EC-B403-533C8A3F2C61}" dt="2024-01-10T06:58:56.493" v="768" actId="478"/>
          <ac:picMkLst>
            <pc:docMk/>
            <pc:sldMk cId="3654522876" sldId="2112"/>
            <ac:picMk id="6" creationId="{89B9E18A-A879-BEEE-3629-E839CCB5A849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07:56:39.451" v="805" actId="208"/>
        <pc:sldMkLst>
          <pc:docMk/>
          <pc:sldMk cId="575864078" sldId="2113"/>
        </pc:sldMkLst>
        <pc:spChg chg="mod">
          <ac:chgData name="Yoel Kortick" userId="167978f5-7f40-4909-85d5-d4149554ad4e" providerId="ADAL" clId="{D3FB95A5-F073-41EC-B403-533C8A3F2C61}" dt="2024-01-10T06:59:43.090" v="786"/>
          <ac:spMkLst>
            <pc:docMk/>
            <pc:sldMk cId="575864078" sldId="2113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7:56:27.898" v="801" actId="1038"/>
          <ac:spMkLst>
            <pc:docMk/>
            <pc:sldMk cId="575864078" sldId="2113"/>
            <ac:spMk id="7" creationId="{3C48156F-E2EB-3F76-4536-492FA4E8ABB4}"/>
          </ac:spMkLst>
        </pc:spChg>
        <pc:spChg chg="mod">
          <ac:chgData name="Yoel Kortick" userId="167978f5-7f40-4909-85d5-d4149554ad4e" providerId="ADAL" clId="{D3FB95A5-F073-41EC-B403-533C8A3F2C61}" dt="2024-01-10T07:56:36.998" v="804" actId="14100"/>
          <ac:spMkLst>
            <pc:docMk/>
            <pc:sldMk cId="575864078" sldId="2113"/>
            <ac:spMk id="8" creationId="{044F6709-6FD4-255F-3499-23F1F4C1870C}"/>
          </ac:spMkLst>
        </pc:spChg>
        <pc:spChg chg="mod">
          <ac:chgData name="Yoel Kortick" userId="167978f5-7f40-4909-85d5-d4149554ad4e" providerId="ADAL" clId="{D3FB95A5-F073-41EC-B403-533C8A3F2C61}" dt="2024-01-10T07:56:31.869" v="802" actId="1076"/>
          <ac:spMkLst>
            <pc:docMk/>
            <pc:sldMk cId="575864078" sldId="2113"/>
            <ac:spMk id="9" creationId="{27BE46B2-C05B-3E40-9F78-326F90330213}"/>
          </ac:spMkLst>
        </pc:spChg>
        <pc:picChg chg="del">
          <ac:chgData name="Yoel Kortick" userId="167978f5-7f40-4909-85d5-d4149554ad4e" providerId="ADAL" clId="{D3FB95A5-F073-41EC-B403-533C8A3F2C61}" dt="2024-01-10T07:56:09.841" v="787" actId="478"/>
          <ac:picMkLst>
            <pc:docMk/>
            <pc:sldMk cId="575864078" sldId="2113"/>
            <ac:picMk id="5" creationId="{67279F36-B756-AA1A-0DB6-19491BBFBDAD}"/>
          </ac:picMkLst>
        </pc:picChg>
        <pc:picChg chg="add mod ord">
          <ac:chgData name="Yoel Kortick" userId="167978f5-7f40-4909-85d5-d4149554ad4e" providerId="ADAL" clId="{D3FB95A5-F073-41EC-B403-533C8A3F2C61}" dt="2024-01-10T07:56:39.451" v="805" actId="208"/>
          <ac:picMkLst>
            <pc:docMk/>
            <pc:sldMk cId="575864078" sldId="2113"/>
            <ac:picMk id="6" creationId="{8EF0A4EF-5C0B-0709-A52E-FF241EBFE14C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377081466" sldId="2114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377081466" sldId="2114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8:05:06.639" v="812" actId="14100"/>
          <ac:spMkLst>
            <pc:docMk/>
            <pc:sldMk cId="1377081466" sldId="2114"/>
            <ac:spMk id="7" creationId="{3C48156F-E2EB-3F76-4536-492FA4E8ABB4}"/>
          </ac:spMkLst>
        </pc:spChg>
        <pc:spChg chg="mod">
          <ac:chgData name="Yoel Kortick" userId="167978f5-7f40-4909-85d5-d4149554ad4e" providerId="ADAL" clId="{D3FB95A5-F073-41EC-B403-533C8A3F2C61}" dt="2024-01-10T08:05:13.936" v="815" actId="1076"/>
          <ac:spMkLst>
            <pc:docMk/>
            <pc:sldMk cId="1377081466" sldId="2114"/>
            <ac:spMk id="8" creationId="{044F6709-6FD4-255F-3499-23F1F4C1870C}"/>
          </ac:spMkLst>
        </pc:spChg>
        <pc:spChg chg="mod">
          <ac:chgData name="Yoel Kortick" userId="167978f5-7f40-4909-85d5-d4149554ad4e" providerId="ADAL" clId="{D3FB95A5-F073-41EC-B403-533C8A3F2C61}" dt="2024-01-10T08:05:11.081" v="814" actId="14100"/>
          <ac:spMkLst>
            <pc:docMk/>
            <pc:sldMk cId="1377081466" sldId="2114"/>
            <ac:spMk id="9" creationId="{27BE46B2-C05B-3E40-9F78-326F90330213}"/>
          </ac:spMkLst>
        </pc:spChg>
        <pc:picChg chg="add mod ord">
          <ac:chgData name="Yoel Kortick" userId="167978f5-7f40-4909-85d5-d4149554ad4e" providerId="ADAL" clId="{D3FB95A5-F073-41EC-B403-533C8A3F2C61}" dt="2024-01-10T08:05:15.675" v="816" actId="208"/>
          <ac:picMkLst>
            <pc:docMk/>
            <pc:sldMk cId="1377081466" sldId="2114"/>
            <ac:picMk id="5" creationId="{1A8104E9-FB9E-79EF-5F27-57EB3D1A583A}"/>
          </ac:picMkLst>
        </pc:picChg>
        <pc:picChg chg="del">
          <ac:chgData name="Yoel Kortick" userId="167978f5-7f40-4909-85d5-d4149554ad4e" providerId="ADAL" clId="{D3FB95A5-F073-41EC-B403-533C8A3F2C61}" dt="2024-01-10T08:04:58.170" v="808" actId="478"/>
          <ac:picMkLst>
            <pc:docMk/>
            <pc:sldMk cId="1377081466" sldId="2114"/>
            <ac:picMk id="6" creationId="{8EF0A4EF-5C0B-0709-A52E-FF241EBFE14C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3930830093" sldId="2115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930830093" sldId="2115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8:06:35.742" v="854" actId="1035"/>
          <ac:spMkLst>
            <pc:docMk/>
            <pc:sldMk cId="3930830093" sldId="2115"/>
            <ac:spMk id="7" creationId="{3C48156F-E2EB-3F76-4536-492FA4E8ABB4}"/>
          </ac:spMkLst>
        </pc:spChg>
        <pc:spChg chg="del">
          <ac:chgData name="Yoel Kortick" userId="167978f5-7f40-4909-85d5-d4149554ad4e" providerId="ADAL" clId="{D3FB95A5-F073-41EC-B403-533C8A3F2C61}" dt="2024-01-10T08:06:38.195" v="855" actId="478"/>
          <ac:spMkLst>
            <pc:docMk/>
            <pc:sldMk cId="3930830093" sldId="2115"/>
            <ac:spMk id="8" creationId="{044F6709-6FD4-255F-3499-23F1F4C1870C}"/>
          </ac:spMkLst>
        </pc:spChg>
        <pc:spChg chg="mod">
          <ac:chgData name="Yoel Kortick" userId="167978f5-7f40-4909-85d5-d4149554ad4e" providerId="ADAL" clId="{D3FB95A5-F073-41EC-B403-533C8A3F2C61}" dt="2024-01-10T08:06:43.460" v="857" actId="14100"/>
          <ac:spMkLst>
            <pc:docMk/>
            <pc:sldMk cId="3930830093" sldId="2115"/>
            <ac:spMk id="9" creationId="{27BE46B2-C05B-3E40-9F78-326F90330213}"/>
          </ac:spMkLst>
        </pc:spChg>
        <pc:spChg chg="add mod">
          <ac:chgData name="Yoel Kortick" userId="167978f5-7f40-4909-85d5-d4149554ad4e" providerId="ADAL" clId="{D3FB95A5-F073-41EC-B403-533C8A3F2C61}" dt="2024-01-10T13:02:43.501" v="3377"/>
          <ac:spMkLst>
            <pc:docMk/>
            <pc:sldMk cId="3930830093" sldId="2115"/>
            <ac:spMk id="10" creationId="{81A238E0-4F7A-476B-9AFA-5592082E1EF5}"/>
          </ac:spMkLst>
        </pc:spChg>
        <pc:spChg chg="add mod">
          <ac:chgData name="Yoel Kortick" userId="167978f5-7f40-4909-85d5-d4149554ad4e" providerId="ADAL" clId="{D3FB95A5-F073-41EC-B403-533C8A3F2C61}" dt="2024-01-10T08:08:22.763" v="935" actId="207"/>
          <ac:spMkLst>
            <pc:docMk/>
            <pc:sldMk cId="3930830093" sldId="2115"/>
            <ac:spMk id="13" creationId="{CF6D1443-8522-EE6D-6E0F-1D40C4F561C2}"/>
          </ac:spMkLst>
        </pc:spChg>
        <pc:spChg chg="add mod">
          <ac:chgData name="Yoel Kortick" userId="167978f5-7f40-4909-85d5-d4149554ad4e" providerId="ADAL" clId="{D3FB95A5-F073-41EC-B403-533C8A3F2C61}" dt="2024-01-10T08:08:36.676" v="947" actId="1037"/>
          <ac:spMkLst>
            <pc:docMk/>
            <pc:sldMk cId="3930830093" sldId="2115"/>
            <ac:spMk id="15" creationId="{AB2538CA-4DF1-DB19-E67D-1EE008D34349}"/>
          </ac:spMkLst>
        </pc:spChg>
        <pc:picChg chg="del">
          <ac:chgData name="Yoel Kortick" userId="167978f5-7f40-4909-85d5-d4149554ad4e" providerId="ADAL" clId="{D3FB95A5-F073-41EC-B403-533C8A3F2C61}" dt="2024-01-10T08:06:08.281" v="839" actId="478"/>
          <ac:picMkLst>
            <pc:docMk/>
            <pc:sldMk cId="3930830093" sldId="2115"/>
            <ac:picMk id="5" creationId="{1A8104E9-FB9E-79EF-5F27-57EB3D1A583A}"/>
          </ac:picMkLst>
        </pc:picChg>
        <pc:picChg chg="add mod ord">
          <ac:chgData name="Yoel Kortick" userId="167978f5-7f40-4909-85d5-d4149554ad4e" providerId="ADAL" clId="{D3FB95A5-F073-41EC-B403-533C8A3F2C61}" dt="2024-01-10T08:06:31.690" v="849" actId="167"/>
          <ac:picMkLst>
            <pc:docMk/>
            <pc:sldMk cId="3930830093" sldId="2115"/>
            <ac:picMk id="6" creationId="{55E2391A-F254-655B-1831-4E88345BDAF4}"/>
          </ac:picMkLst>
        </pc:picChg>
        <pc:cxnChg chg="add">
          <ac:chgData name="Yoel Kortick" userId="167978f5-7f40-4909-85d5-d4149554ad4e" providerId="ADAL" clId="{D3FB95A5-F073-41EC-B403-533C8A3F2C61}" dt="2024-01-10T08:07:24.960" v="917" actId="11529"/>
          <ac:cxnSpMkLst>
            <pc:docMk/>
            <pc:sldMk cId="3930830093" sldId="2115"/>
            <ac:cxnSpMk id="12" creationId="{9406820C-9300-2021-44A8-F3961C5B2EED}"/>
          </ac:cxnSpMkLst>
        </pc:cxnChg>
        <pc:cxnChg chg="add mod">
          <ac:chgData name="Yoel Kortick" userId="167978f5-7f40-4909-85d5-d4149554ad4e" providerId="ADAL" clId="{D3FB95A5-F073-41EC-B403-533C8A3F2C61}" dt="2024-01-10T08:08:40.347" v="948" actId="14100"/>
          <ac:cxnSpMkLst>
            <pc:docMk/>
            <pc:sldMk cId="3930830093" sldId="2115"/>
            <ac:cxnSpMk id="14" creationId="{442282D6-2EDA-56AA-52D7-6F3B4820F08D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099822514" sldId="2116"/>
        </pc:sldMkLst>
        <pc:spChg chg="add mod">
          <ac:chgData name="Yoel Kortick" userId="167978f5-7f40-4909-85d5-d4149554ad4e" providerId="ADAL" clId="{D3FB95A5-F073-41EC-B403-533C8A3F2C61}" dt="2024-01-10T09:00:37.898" v="1626" actId="14100"/>
          <ac:spMkLst>
            <pc:docMk/>
            <pc:sldMk cId="1099822514" sldId="2116"/>
            <ac:spMk id="2" creationId="{222DFE4C-342A-25CB-6AB5-4AB3684022DA}"/>
          </ac:spMkLst>
        </pc:spChg>
        <pc:spChg chg="mod">
          <ac:chgData name="Yoel Kortick" userId="167978f5-7f40-4909-85d5-d4149554ad4e" providerId="ADAL" clId="{D3FB95A5-F073-41EC-B403-533C8A3F2C61}" dt="2024-01-10T08:18:16.109" v="1092" actId="20577"/>
          <ac:spMkLst>
            <pc:docMk/>
            <pc:sldMk cId="1099822514" sldId="2116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099822514" sldId="2116"/>
            <ac:spMk id="4" creationId="{2490F34D-A7E2-4EA9-8B1A-78371A1F1CD1}"/>
          </ac:spMkLst>
        </pc:spChg>
        <pc:spChg chg="del">
          <ac:chgData name="Yoel Kortick" userId="167978f5-7f40-4909-85d5-d4149554ad4e" providerId="ADAL" clId="{D3FB95A5-F073-41EC-B403-533C8A3F2C61}" dt="2024-01-10T08:09:08.843" v="951" actId="478"/>
          <ac:spMkLst>
            <pc:docMk/>
            <pc:sldMk cId="1099822514" sldId="2116"/>
            <ac:spMk id="7" creationId="{3C48156F-E2EB-3F76-4536-492FA4E8ABB4}"/>
          </ac:spMkLst>
        </pc:spChg>
        <pc:spChg chg="add mod">
          <ac:chgData name="Yoel Kortick" userId="167978f5-7f40-4909-85d5-d4149554ad4e" providerId="ADAL" clId="{D3FB95A5-F073-41EC-B403-533C8A3F2C61}" dt="2024-01-10T09:00:34.287" v="1625" actId="14100"/>
          <ac:spMkLst>
            <pc:docMk/>
            <pc:sldMk cId="1099822514" sldId="2116"/>
            <ac:spMk id="8" creationId="{A22641A8-50C4-0D0D-ADC4-4F889A4A09A2}"/>
          </ac:spMkLst>
        </pc:spChg>
        <pc:spChg chg="del">
          <ac:chgData name="Yoel Kortick" userId="167978f5-7f40-4909-85d5-d4149554ad4e" providerId="ADAL" clId="{D3FB95A5-F073-41EC-B403-533C8A3F2C61}" dt="2024-01-10T08:09:08.843" v="951" actId="478"/>
          <ac:spMkLst>
            <pc:docMk/>
            <pc:sldMk cId="1099822514" sldId="2116"/>
            <ac:spMk id="9" creationId="{27BE46B2-C05B-3E40-9F78-326F90330213}"/>
          </ac:spMkLst>
        </pc:spChg>
        <pc:spChg chg="del">
          <ac:chgData name="Yoel Kortick" userId="167978f5-7f40-4909-85d5-d4149554ad4e" providerId="ADAL" clId="{D3FB95A5-F073-41EC-B403-533C8A3F2C61}" dt="2024-01-10T08:09:08.843" v="951" actId="478"/>
          <ac:spMkLst>
            <pc:docMk/>
            <pc:sldMk cId="1099822514" sldId="2116"/>
            <ac:spMk id="10" creationId="{81A238E0-4F7A-476B-9AFA-5592082E1EF5}"/>
          </ac:spMkLst>
        </pc:spChg>
        <pc:spChg chg="del">
          <ac:chgData name="Yoel Kortick" userId="167978f5-7f40-4909-85d5-d4149554ad4e" providerId="ADAL" clId="{D3FB95A5-F073-41EC-B403-533C8A3F2C61}" dt="2024-01-10T08:09:08.843" v="951" actId="478"/>
          <ac:spMkLst>
            <pc:docMk/>
            <pc:sldMk cId="1099822514" sldId="2116"/>
            <ac:spMk id="13" creationId="{CF6D1443-8522-EE6D-6E0F-1D40C4F561C2}"/>
          </ac:spMkLst>
        </pc:spChg>
        <pc:spChg chg="del">
          <ac:chgData name="Yoel Kortick" userId="167978f5-7f40-4909-85d5-d4149554ad4e" providerId="ADAL" clId="{D3FB95A5-F073-41EC-B403-533C8A3F2C61}" dt="2024-01-10T08:09:08.843" v="951" actId="478"/>
          <ac:spMkLst>
            <pc:docMk/>
            <pc:sldMk cId="1099822514" sldId="2116"/>
            <ac:spMk id="15" creationId="{AB2538CA-4DF1-DB19-E67D-1EE008D34349}"/>
          </ac:spMkLst>
        </pc:spChg>
        <pc:picChg chg="del">
          <ac:chgData name="Yoel Kortick" userId="167978f5-7f40-4909-85d5-d4149554ad4e" providerId="ADAL" clId="{D3FB95A5-F073-41EC-B403-533C8A3F2C61}" dt="2024-01-10T08:09:05.833" v="950" actId="478"/>
          <ac:picMkLst>
            <pc:docMk/>
            <pc:sldMk cId="1099822514" sldId="2116"/>
            <ac:picMk id="6" creationId="{55E2391A-F254-655B-1831-4E88345BDAF4}"/>
          </ac:picMkLst>
        </pc:picChg>
        <pc:picChg chg="add mod ord">
          <ac:chgData name="Yoel Kortick" userId="167978f5-7f40-4909-85d5-d4149554ad4e" providerId="ADAL" clId="{D3FB95A5-F073-41EC-B403-533C8A3F2C61}" dt="2024-01-10T09:00:39.750" v="1627" actId="208"/>
          <ac:picMkLst>
            <pc:docMk/>
            <pc:sldMk cId="1099822514" sldId="2116"/>
            <ac:picMk id="17" creationId="{D96E451A-BA81-1197-0A66-FBFF27FEA3EE}"/>
          </ac:picMkLst>
        </pc:picChg>
        <pc:cxnChg chg="add mod">
          <ac:chgData name="Yoel Kortick" userId="167978f5-7f40-4909-85d5-d4149554ad4e" providerId="ADAL" clId="{D3FB95A5-F073-41EC-B403-533C8A3F2C61}" dt="2024-01-10T09:00:37.898" v="1626" actId="14100"/>
          <ac:cxnSpMkLst>
            <pc:docMk/>
            <pc:sldMk cId="1099822514" sldId="2116"/>
            <ac:cxnSpMk id="5" creationId="{1B0FC3A8-3A9E-5AF7-C829-3A933FC07E1A}"/>
          </ac:cxnSpMkLst>
        </pc:cxnChg>
        <pc:cxnChg chg="add mod">
          <ac:chgData name="Yoel Kortick" userId="167978f5-7f40-4909-85d5-d4149554ad4e" providerId="ADAL" clId="{D3FB95A5-F073-41EC-B403-533C8A3F2C61}" dt="2024-01-10T09:00:21.944" v="1621" actId="14100"/>
          <ac:cxnSpMkLst>
            <pc:docMk/>
            <pc:sldMk cId="1099822514" sldId="2116"/>
            <ac:cxnSpMk id="11" creationId="{3CD93823-6EFA-211C-AF13-9E6C391BA8AD}"/>
          </ac:cxnSpMkLst>
        </pc:cxnChg>
        <pc:cxnChg chg="del">
          <ac:chgData name="Yoel Kortick" userId="167978f5-7f40-4909-85d5-d4149554ad4e" providerId="ADAL" clId="{D3FB95A5-F073-41EC-B403-533C8A3F2C61}" dt="2024-01-10T08:09:08.843" v="951" actId="478"/>
          <ac:cxnSpMkLst>
            <pc:docMk/>
            <pc:sldMk cId="1099822514" sldId="2116"/>
            <ac:cxnSpMk id="12" creationId="{9406820C-9300-2021-44A8-F3961C5B2EED}"/>
          </ac:cxnSpMkLst>
        </pc:cxnChg>
        <pc:cxnChg chg="del mod">
          <ac:chgData name="Yoel Kortick" userId="167978f5-7f40-4909-85d5-d4149554ad4e" providerId="ADAL" clId="{D3FB95A5-F073-41EC-B403-533C8A3F2C61}" dt="2024-01-10T08:09:08.843" v="951" actId="478"/>
          <ac:cxnSpMkLst>
            <pc:docMk/>
            <pc:sldMk cId="1099822514" sldId="2116"/>
            <ac:cxnSpMk id="14" creationId="{442282D6-2EDA-56AA-52D7-6F3B4820F08D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708275029" sldId="2117"/>
        </pc:sldMkLst>
        <pc:spChg chg="del">
          <ac:chgData name="Yoel Kortick" userId="167978f5-7f40-4909-85d5-d4149554ad4e" providerId="ADAL" clId="{D3FB95A5-F073-41EC-B403-533C8A3F2C61}" dt="2024-01-10T08:22:13.736" v="1180" actId="478"/>
          <ac:spMkLst>
            <pc:docMk/>
            <pc:sldMk cId="1708275029" sldId="2117"/>
            <ac:spMk id="2" creationId="{222DFE4C-342A-25CB-6AB5-4AB3684022DA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708275029" sldId="2117"/>
            <ac:spMk id="4" creationId="{2490F34D-A7E2-4EA9-8B1A-78371A1F1CD1}"/>
          </ac:spMkLst>
        </pc:spChg>
        <pc:spChg chg="add mod">
          <ac:chgData name="Yoel Kortick" userId="167978f5-7f40-4909-85d5-d4149554ad4e" providerId="ADAL" clId="{D3FB95A5-F073-41EC-B403-533C8A3F2C61}" dt="2024-01-10T09:04:12.776" v="1629" actId="1076"/>
          <ac:spMkLst>
            <pc:docMk/>
            <pc:sldMk cId="1708275029" sldId="2117"/>
            <ac:spMk id="6" creationId="{AD819E49-4712-AA34-2B77-E1B12E16A83E}"/>
          </ac:spMkLst>
        </pc:spChg>
        <pc:spChg chg="add del mod">
          <ac:chgData name="Yoel Kortick" userId="167978f5-7f40-4909-85d5-d4149554ad4e" providerId="ADAL" clId="{D3FB95A5-F073-41EC-B403-533C8A3F2C61}" dt="2024-01-10T09:04:20.474" v="1632" actId="478"/>
          <ac:spMkLst>
            <pc:docMk/>
            <pc:sldMk cId="1708275029" sldId="2117"/>
            <ac:spMk id="7" creationId="{484BCA99-9B39-A05C-49C7-1B646DC33033}"/>
          </ac:spMkLst>
        </pc:spChg>
        <pc:spChg chg="del">
          <ac:chgData name="Yoel Kortick" userId="167978f5-7f40-4909-85d5-d4149554ad4e" providerId="ADAL" clId="{D3FB95A5-F073-41EC-B403-533C8A3F2C61}" dt="2024-01-10T08:22:13.736" v="1180" actId="478"/>
          <ac:spMkLst>
            <pc:docMk/>
            <pc:sldMk cId="1708275029" sldId="2117"/>
            <ac:spMk id="8" creationId="{A22641A8-50C4-0D0D-ADC4-4F889A4A09A2}"/>
          </ac:spMkLst>
        </pc:spChg>
        <pc:spChg chg="add mod">
          <ac:chgData name="Yoel Kortick" userId="167978f5-7f40-4909-85d5-d4149554ad4e" providerId="ADAL" clId="{D3FB95A5-F073-41EC-B403-533C8A3F2C61}" dt="2024-01-10T09:04:15.248" v="1630" actId="1076"/>
          <ac:spMkLst>
            <pc:docMk/>
            <pc:sldMk cId="1708275029" sldId="2117"/>
            <ac:spMk id="9" creationId="{14BAF8D5-9786-4AAE-1570-1C013C2E60F9}"/>
          </ac:spMkLst>
        </pc:spChg>
        <pc:spChg chg="add mod">
          <ac:chgData name="Yoel Kortick" userId="167978f5-7f40-4909-85d5-d4149554ad4e" providerId="ADAL" clId="{D3FB95A5-F073-41EC-B403-533C8A3F2C61}" dt="2024-01-10T09:04:37.545" v="1635" actId="14100"/>
          <ac:spMkLst>
            <pc:docMk/>
            <pc:sldMk cId="1708275029" sldId="2117"/>
            <ac:spMk id="13" creationId="{DE36C1D9-B5BD-5143-4446-E0B3D211736C}"/>
          </ac:spMkLst>
        </pc:spChg>
        <pc:picChg chg="add mod ord">
          <ac:chgData name="Yoel Kortick" userId="167978f5-7f40-4909-85d5-d4149554ad4e" providerId="ADAL" clId="{D3FB95A5-F073-41EC-B403-533C8A3F2C61}" dt="2024-01-10T09:04:31.870" v="1633" actId="208"/>
          <ac:picMkLst>
            <pc:docMk/>
            <pc:sldMk cId="1708275029" sldId="2117"/>
            <ac:picMk id="12" creationId="{208BB2DB-4705-8905-DB7B-DA0C4B771662}"/>
          </ac:picMkLst>
        </pc:picChg>
        <pc:cxnChg chg="del mod">
          <ac:chgData name="Yoel Kortick" userId="167978f5-7f40-4909-85d5-d4149554ad4e" providerId="ADAL" clId="{D3FB95A5-F073-41EC-B403-533C8A3F2C61}" dt="2024-01-10T08:22:13.736" v="1180" actId="478"/>
          <ac:cxnSpMkLst>
            <pc:docMk/>
            <pc:sldMk cId="1708275029" sldId="2117"/>
            <ac:cxnSpMk id="5" creationId="{1B0FC3A8-3A9E-5AF7-C829-3A933FC07E1A}"/>
          </ac:cxnSpMkLst>
        </pc:cxnChg>
        <pc:cxnChg chg="del">
          <ac:chgData name="Yoel Kortick" userId="167978f5-7f40-4909-85d5-d4149554ad4e" providerId="ADAL" clId="{D3FB95A5-F073-41EC-B403-533C8A3F2C61}" dt="2024-01-10T08:22:13.736" v="1180" actId="478"/>
          <ac:cxnSpMkLst>
            <pc:docMk/>
            <pc:sldMk cId="1708275029" sldId="2117"/>
            <ac:cxnSpMk id="11" creationId="{3CD93823-6EFA-211C-AF13-9E6C391BA8AD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09:11:21.337" v="1644" actId="208"/>
        <pc:sldMkLst>
          <pc:docMk/>
          <pc:sldMk cId="784381120" sldId="2118"/>
        </pc:sldMkLst>
        <pc:spChg chg="add mod">
          <ac:chgData name="Yoel Kortick" userId="167978f5-7f40-4909-85d5-d4149554ad4e" providerId="ADAL" clId="{D3FB95A5-F073-41EC-B403-533C8A3F2C61}" dt="2024-01-10T09:11:19.133" v="1643" actId="14100"/>
          <ac:spMkLst>
            <pc:docMk/>
            <pc:sldMk cId="784381120" sldId="2118"/>
            <ac:spMk id="2" creationId="{C69ABB45-0A59-DDF2-BABF-0E1D00372414}"/>
          </ac:spMkLst>
        </pc:spChg>
        <pc:spChg chg="mod">
          <ac:chgData name="Yoel Kortick" userId="167978f5-7f40-4909-85d5-d4149554ad4e" providerId="ADAL" clId="{D3FB95A5-F073-41EC-B403-533C8A3F2C61}" dt="2024-01-10T08:22:58.663" v="1185"/>
          <ac:spMkLst>
            <pc:docMk/>
            <pc:sldMk cId="784381120" sldId="2118"/>
            <ac:spMk id="4" creationId="{2490F34D-A7E2-4EA9-8B1A-78371A1F1CD1}"/>
          </ac:spMkLst>
        </pc:spChg>
        <pc:spChg chg="add mod">
          <ac:chgData name="Yoel Kortick" userId="167978f5-7f40-4909-85d5-d4149554ad4e" providerId="ADAL" clId="{D3FB95A5-F073-41EC-B403-533C8A3F2C61}" dt="2024-01-10T09:11:15.225" v="1641" actId="14100"/>
          <ac:spMkLst>
            <pc:docMk/>
            <pc:sldMk cId="784381120" sldId="2118"/>
            <ac:spMk id="5" creationId="{169225C6-96F8-0A1A-167B-40EC3E961021}"/>
          </ac:spMkLst>
        </pc:spChg>
        <pc:spChg chg="del">
          <ac:chgData name="Yoel Kortick" userId="167978f5-7f40-4909-85d5-d4149554ad4e" providerId="ADAL" clId="{D3FB95A5-F073-41EC-B403-533C8A3F2C61}" dt="2024-01-10T08:23:17.781" v="1186" actId="478"/>
          <ac:spMkLst>
            <pc:docMk/>
            <pc:sldMk cId="784381120" sldId="2118"/>
            <ac:spMk id="6" creationId="{AD819E49-4712-AA34-2B77-E1B12E16A83E}"/>
          </ac:spMkLst>
        </pc:spChg>
        <pc:spChg chg="del">
          <ac:chgData name="Yoel Kortick" userId="167978f5-7f40-4909-85d5-d4149554ad4e" providerId="ADAL" clId="{D3FB95A5-F073-41EC-B403-533C8A3F2C61}" dt="2024-01-10T08:23:17.781" v="1186" actId="478"/>
          <ac:spMkLst>
            <pc:docMk/>
            <pc:sldMk cId="784381120" sldId="2118"/>
            <ac:spMk id="7" creationId="{484BCA99-9B39-A05C-49C7-1B646DC33033}"/>
          </ac:spMkLst>
        </pc:spChg>
        <pc:spChg chg="del">
          <ac:chgData name="Yoel Kortick" userId="167978f5-7f40-4909-85d5-d4149554ad4e" providerId="ADAL" clId="{D3FB95A5-F073-41EC-B403-533C8A3F2C61}" dt="2024-01-10T08:23:17.781" v="1186" actId="478"/>
          <ac:spMkLst>
            <pc:docMk/>
            <pc:sldMk cId="784381120" sldId="2118"/>
            <ac:spMk id="9" creationId="{14BAF8D5-9786-4AAE-1570-1C013C2E60F9}"/>
          </ac:spMkLst>
        </pc:spChg>
        <pc:picChg chg="add mod ord">
          <ac:chgData name="Yoel Kortick" userId="167978f5-7f40-4909-85d5-d4149554ad4e" providerId="ADAL" clId="{D3FB95A5-F073-41EC-B403-533C8A3F2C61}" dt="2024-01-10T09:11:21.337" v="1644" actId="208"/>
          <ac:picMkLst>
            <pc:docMk/>
            <pc:sldMk cId="784381120" sldId="2118"/>
            <ac:picMk id="10" creationId="{6064A92B-4322-49BC-E62D-A6DB8006776A}"/>
          </ac:picMkLst>
        </pc:picChg>
      </pc:sldChg>
      <pc:sldChg chg="addSp modSp add mod">
        <pc:chgData name="Yoel Kortick" userId="167978f5-7f40-4909-85d5-d4149554ad4e" providerId="ADAL" clId="{D3FB95A5-F073-41EC-B403-533C8A3F2C61}" dt="2024-01-10T13:02:43.501" v="3377"/>
        <pc:sldMkLst>
          <pc:docMk/>
          <pc:sldMk cId="3001440342" sldId="2119"/>
        </pc:sldMkLst>
        <pc:spChg chg="mod">
          <ac:chgData name="Yoel Kortick" userId="167978f5-7f40-4909-85d5-d4149554ad4e" providerId="ADAL" clId="{D3FB95A5-F073-41EC-B403-533C8A3F2C61}" dt="2024-01-10T09:12:47.957" v="1658" actId="14100"/>
          <ac:spMkLst>
            <pc:docMk/>
            <pc:sldMk cId="3001440342" sldId="2119"/>
            <ac:spMk id="2" creationId="{C69ABB45-0A59-DDF2-BABF-0E1D00372414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001440342" sldId="2119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9:12:27.052" v="1651" actId="14100"/>
          <ac:spMkLst>
            <pc:docMk/>
            <pc:sldMk cId="3001440342" sldId="2119"/>
            <ac:spMk id="5" creationId="{169225C6-96F8-0A1A-167B-40EC3E961021}"/>
          </ac:spMkLst>
        </pc:spChg>
        <pc:spChg chg="add mod">
          <ac:chgData name="Yoel Kortick" userId="167978f5-7f40-4909-85d5-d4149554ad4e" providerId="ADAL" clId="{D3FB95A5-F073-41EC-B403-533C8A3F2C61}" dt="2024-01-10T09:12:31.879" v="1653" actId="14100"/>
          <ac:spMkLst>
            <pc:docMk/>
            <pc:sldMk cId="3001440342" sldId="2119"/>
            <ac:spMk id="6" creationId="{6721DB7E-3D97-861A-0B46-24C2C2F007C8}"/>
          </ac:spMkLst>
        </pc:spChg>
        <pc:spChg chg="add mod">
          <ac:chgData name="Yoel Kortick" userId="167978f5-7f40-4909-85d5-d4149554ad4e" providerId="ADAL" clId="{D3FB95A5-F073-41EC-B403-533C8A3F2C61}" dt="2024-01-10T09:12:40.844" v="1656" actId="1076"/>
          <ac:spMkLst>
            <pc:docMk/>
            <pc:sldMk cId="3001440342" sldId="2119"/>
            <ac:spMk id="8" creationId="{BB2018E6-1237-44E5-A9D4-C14B8A3E0385}"/>
          </ac:spMkLst>
        </pc:spChg>
        <pc:picChg chg="add mod ord">
          <ac:chgData name="Yoel Kortick" userId="167978f5-7f40-4909-85d5-d4149554ad4e" providerId="ADAL" clId="{D3FB95A5-F073-41EC-B403-533C8A3F2C61}" dt="2024-01-10T09:12:21.415" v="1649" actId="167"/>
          <ac:picMkLst>
            <pc:docMk/>
            <pc:sldMk cId="3001440342" sldId="2119"/>
            <ac:picMk id="10" creationId="{E7FEAEC7-08E5-D079-F2AF-84A9F0B04AE6}"/>
          </ac:picMkLst>
        </pc:picChg>
        <pc:cxnChg chg="add mod">
          <ac:chgData name="Yoel Kortick" userId="167978f5-7f40-4909-85d5-d4149554ad4e" providerId="ADAL" clId="{D3FB95A5-F073-41EC-B403-533C8A3F2C61}" dt="2024-01-10T09:12:37.604" v="1655" actId="14100"/>
          <ac:cxnSpMkLst>
            <pc:docMk/>
            <pc:sldMk cId="3001440342" sldId="2119"/>
            <ac:cxnSpMk id="7" creationId="{66B44BE7-6FD7-CB3D-D23D-A681C925721C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607608003" sldId="2120"/>
        </pc:sldMkLst>
        <pc:spChg chg="del">
          <ac:chgData name="Yoel Kortick" userId="167978f5-7f40-4909-85d5-d4149554ad4e" providerId="ADAL" clId="{D3FB95A5-F073-41EC-B403-533C8A3F2C61}" dt="2024-01-10T08:36:56.360" v="1299" actId="478"/>
          <ac:spMkLst>
            <pc:docMk/>
            <pc:sldMk cId="607608003" sldId="2120"/>
            <ac:spMk id="2" creationId="{C69ABB45-0A59-DDF2-BABF-0E1D00372414}"/>
          </ac:spMkLst>
        </pc:spChg>
        <pc:spChg chg="mod">
          <ac:chgData name="Yoel Kortick" userId="167978f5-7f40-4909-85d5-d4149554ad4e" providerId="ADAL" clId="{D3FB95A5-F073-41EC-B403-533C8A3F2C61}" dt="2024-01-10T08:29:12.137" v="1265" actId="20577"/>
          <ac:spMkLst>
            <pc:docMk/>
            <pc:sldMk cId="607608003" sldId="2120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607608003" sldId="2120"/>
            <ac:spMk id="4" creationId="{2490F34D-A7E2-4EA9-8B1A-78371A1F1CD1}"/>
          </ac:spMkLst>
        </pc:spChg>
        <pc:spChg chg="del">
          <ac:chgData name="Yoel Kortick" userId="167978f5-7f40-4909-85d5-d4149554ad4e" providerId="ADAL" clId="{D3FB95A5-F073-41EC-B403-533C8A3F2C61}" dt="2024-01-10T08:36:56.360" v="1299" actId="478"/>
          <ac:spMkLst>
            <pc:docMk/>
            <pc:sldMk cId="607608003" sldId="2120"/>
            <ac:spMk id="5" creationId="{169225C6-96F8-0A1A-167B-40EC3E961021}"/>
          </ac:spMkLst>
        </pc:spChg>
        <pc:spChg chg="del">
          <ac:chgData name="Yoel Kortick" userId="167978f5-7f40-4909-85d5-d4149554ad4e" providerId="ADAL" clId="{D3FB95A5-F073-41EC-B403-533C8A3F2C61}" dt="2024-01-10T08:36:56.360" v="1299" actId="478"/>
          <ac:spMkLst>
            <pc:docMk/>
            <pc:sldMk cId="607608003" sldId="2120"/>
            <ac:spMk id="6" creationId="{6721DB7E-3D97-861A-0B46-24C2C2F007C8}"/>
          </ac:spMkLst>
        </pc:spChg>
        <pc:spChg chg="del">
          <ac:chgData name="Yoel Kortick" userId="167978f5-7f40-4909-85d5-d4149554ad4e" providerId="ADAL" clId="{D3FB95A5-F073-41EC-B403-533C8A3F2C61}" dt="2024-01-10T08:36:56.360" v="1299" actId="478"/>
          <ac:spMkLst>
            <pc:docMk/>
            <pc:sldMk cId="607608003" sldId="2120"/>
            <ac:spMk id="8" creationId="{BB2018E6-1237-44E5-A9D4-C14B8A3E0385}"/>
          </ac:spMkLst>
        </pc:spChg>
        <pc:spChg chg="add mod">
          <ac:chgData name="Yoel Kortick" userId="167978f5-7f40-4909-85d5-d4149554ad4e" providerId="ADAL" clId="{D3FB95A5-F073-41EC-B403-533C8A3F2C61}" dt="2024-01-10T08:38:06.842" v="1334" actId="14100"/>
          <ac:spMkLst>
            <pc:docMk/>
            <pc:sldMk cId="607608003" sldId="2120"/>
            <ac:spMk id="9" creationId="{B748BF53-3207-9A8B-E635-82D5283C3EFF}"/>
          </ac:spMkLst>
        </pc:spChg>
        <pc:spChg chg="add mod">
          <ac:chgData name="Yoel Kortick" userId="167978f5-7f40-4909-85d5-d4149554ad4e" providerId="ADAL" clId="{D3FB95A5-F073-41EC-B403-533C8A3F2C61}" dt="2024-01-10T08:37:53.295" v="1330" actId="14100"/>
          <ac:spMkLst>
            <pc:docMk/>
            <pc:sldMk cId="607608003" sldId="2120"/>
            <ac:spMk id="10" creationId="{66A4D961-F99E-C45B-388D-35784F64A894}"/>
          </ac:spMkLst>
        </pc:spChg>
        <pc:spChg chg="add mod">
          <ac:chgData name="Yoel Kortick" userId="167978f5-7f40-4909-85d5-d4149554ad4e" providerId="ADAL" clId="{D3FB95A5-F073-41EC-B403-533C8A3F2C61}" dt="2024-01-10T08:38:01.113" v="1332" actId="14100"/>
          <ac:spMkLst>
            <pc:docMk/>
            <pc:sldMk cId="607608003" sldId="2120"/>
            <ac:spMk id="12" creationId="{0E191937-4C05-0DD0-4C41-7C6475BFBF93}"/>
          </ac:spMkLst>
        </pc:spChg>
        <pc:picChg chg="add mod ord">
          <ac:chgData name="Yoel Kortick" userId="167978f5-7f40-4909-85d5-d4149554ad4e" providerId="ADAL" clId="{D3FB95A5-F073-41EC-B403-533C8A3F2C61}" dt="2024-01-10T08:38:11.381" v="1336" actId="208"/>
          <ac:picMkLst>
            <pc:docMk/>
            <pc:sldMk cId="607608003" sldId="2120"/>
            <ac:picMk id="15" creationId="{D4C2B646-95F6-1669-53A2-A2A1A8954BD0}"/>
          </ac:picMkLst>
        </pc:picChg>
        <pc:cxnChg chg="del">
          <ac:chgData name="Yoel Kortick" userId="167978f5-7f40-4909-85d5-d4149554ad4e" providerId="ADAL" clId="{D3FB95A5-F073-41EC-B403-533C8A3F2C61}" dt="2024-01-10T08:37:10.508" v="1313" actId="478"/>
          <ac:cxnSpMkLst>
            <pc:docMk/>
            <pc:sldMk cId="607608003" sldId="2120"/>
            <ac:cxnSpMk id="7" creationId="{66B44BE7-6FD7-CB3D-D23D-A681C925721C}"/>
          </ac:cxnSpMkLst>
        </pc:cxnChg>
        <pc:cxnChg chg="add mod">
          <ac:chgData name="Yoel Kortick" userId="167978f5-7f40-4909-85d5-d4149554ad4e" providerId="ADAL" clId="{D3FB95A5-F073-41EC-B403-533C8A3F2C61}" dt="2024-01-10T08:37:57.086" v="1331" actId="14100"/>
          <ac:cxnSpMkLst>
            <pc:docMk/>
            <pc:sldMk cId="607608003" sldId="2120"/>
            <ac:cxnSpMk id="11" creationId="{80417527-563F-E006-DBDB-72C3C15C24C1}"/>
          </ac:cxnSpMkLst>
        </pc:cxnChg>
        <pc:cxnChg chg="add mod">
          <ac:chgData name="Yoel Kortick" userId="167978f5-7f40-4909-85d5-d4149554ad4e" providerId="ADAL" clId="{D3FB95A5-F073-41EC-B403-533C8A3F2C61}" dt="2024-01-10T08:38:09.006" v="1335" actId="14100"/>
          <ac:cxnSpMkLst>
            <pc:docMk/>
            <pc:sldMk cId="607608003" sldId="2120"/>
            <ac:cxnSpMk id="13" creationId="{0884CCD0-2E33-0C31-2509-E878D9BA3CC9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740785397" sldId="2121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740785397" sldId="2121"/>
            <ac:spMk id="4" creationId="{2490F34D-A7E2-4EA9-8B1A-78371A1F1CD1}"/>
          </ac:spMkLst>
        </pc:spChg>
        <pc:spChg chg="add mod">
          <ac:chgData name="Yoel Kortick" userId="167978f5-7f40-4909-85d5-d4149554ad4e" providerId="ADAL" clId="{D3FB95A5-F073-41EC-B403-533C8A3F2C61}" dt="2024-01-10T08:39:13.067" v="1346" actId="14100"/>
          <ac:spMkLst>
            <pc:docMk/>
            <pc:sldMk cId="740785397" sldId="2121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8:39:08.256" v="1344" actId="14100"/>
          <ac:spMkLst>
            <pc:docMk/>
            <pc:sldMk cId="740785397" sldId="2121"/>
            <ac:spMk id="9" creationId="{B748BF53-3207-9A8B-E635-82D5283C3EFF}"/>
          </ac:spMkLst>
        </pc:spChg>
        <pc:spChg chg="del">
          <ac:chgData name="Yoel Kortick" userId="167978f5-7f40-4909-85d5-d4149554ad4e" providerId="ADAL" clId="{D3FB95A5-F073-41EC-B403-533C8A3F2C61}" dt="2024-01-10T08:39:16.768" v="1347" actId="478"/>
          <ac:spMkLst>
            <pc:docMk/>
            <pc:sldMk cId="740785397" sldId="2121"/>
            <ac:spMk id="10" creationId="{66A4D961-F99E-C45B-388D-35784F64A894}"/>
          </ac:spMkLst>
        </pc:spChg>
        <pc:spChg chg="del">
          <ac:chgData name="Yoel Kortick" userId="167978f5-7f40-4909-85d5-d4149554ad4e" providerId="ADAL" clId="{D3FB95A5-F073-41EC-B403-533C8A3F2C61}" dt="2024-01-10T08:39:16.768" v="1347" actId="478"/>
          <ac:spMkLst>
            <pc:docMk/>
            <pc:sldMk cId="740785397" sldId="2121"/>
            <ac:spMk id="12" creationId="{0E191937-4C05-0DD0-4C41-7C6475BFBF93}"/>
          </ac:spMkLst>
        </pc:spChg>
        <pc:picChg chg="add mod ord">
          <ac:chgData name="Yoel Kortick" userId="167978f5-7f40-4909-85d5-d4149554ad4e" providerId="ADAL" clId="{D3FB95A5-F073-41EC-B403-533C8A3F2C61}" dt="2024-01-10T08:39:21.413" v="1349" actId="208"/>
          <ac:picMkLst>
            <pc:docMk/>
            <pc:sldMk cId="740785397" sldId="2121"/>
            <ac:picMk id="5" creationId="{224F5E5D-331C-54BA-484D-F233DFCE4BF9}"/>
          </ac:picMkLst>
        </pc:picChg>
        <pc:picChg chg="del">
          <ac:chgData name="Yoel Kortick" userId="167978f5-7f40-4909-85d5-d4149554ad4e" providerId="ADAL" clId="{D3FB95A5-F073-41EC-B403-533C8A3F2C61}" dt="2024-01-10T08:38:36.072" v="1340" actId="478"/>
          <ac:picMkLst>
            <pc:docMk/>
            <pc:sldMk cId="740785397" sldId="2121"/>
            <ac:picMk id="15" creationId="{D4C2B646-95F6-1669-53A2-A2A1A8954BD0}"/>
          </ac:picMkLst>
        </pc:picChg>
        <pc:cxnChg chg="del mod">
          <ac:chgData name="Yoel Kortick" userId="167978f5-7f40-4909-85d5-d4149554ad4e" providerId="ADAL" clId="{D3FB95A5-F073-41EC-B403-533C8A3F2C61}" dt="2024-01-10T08:39:16.768" v="1347" actId="478"/>
          <ac:cxnSpMkLst>
            <pc:docMk/>
            <pc:sldMk cId="740785397" sldId="2121"/>
            <ac:cxnSpMk id="11" creationId="{80417527-563F-E006-DBDB-72C3C15C24C1}"/>
          </ac:cxnSpMkLst>
        </pc:cxnChg>
        <pc:cxnChg chg="del">
          <ac:chgData name="Yoel Kortick" userId="167978f5-7f40-4909-85d5-d4149554ad4e" providerId="ADAL" clId="{D3FB95A5-F073-41EC-B403-533C8A3F2C61}" dt="2024-01-10T08:39:19.478" v="1348" actId="478"/>
          <ac:cxnSpMkLst>
            <pc:docMk/>
            <pc:sldMk cId="740785397" sldId="2121"/>
            <ac:cxnSpMk id="13" creationId="{0884CCD0-2E33-0C31-2509-E878D9BA3CC9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3673890884" sldId="2122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673890884" sldId="2122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8:41:26.100" v="1364" actId="1036"/>
          <ac:spMkLst>
            <pc:docMk/>
            <pc:sldMk cId="3673890884" sldId="2122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8:41:31.280" v="1366" actId="14100"/>
          <ac:spMkLst>
            <pc:docMk/>
            <pc:sldMk cId="3673890884" sldId="2122"/>
            <ac:spMk id="9" creationId="{B748BF53-3207-9A8B-E635-82D5283C3EFF}"/>
          </ac:spMkLst>
        </pc:spChg>
        <pc:picChg chg="del">
          <ac:chgData name="Yoel Kortick" userId="167978f5-7f40-4909-85d5-d4149554ad4e" providerId="ADAL" clId="{D3FB95A5-F073-41EC-B403-533C8A3F2C61}" dt="2024-01-10T08:40:25.518" v="1354" actId="478"/>
          <ac:picMkLst>
            <pc:docMk/>
            <pc:sldMk cId="3673890884" sldId="2122"/>
            <ac:picMk id="5" creationId="{224F5E5D-331C-54BA-484D-F233DFCE4BF9}"/>
          </ac:picMkLst>
        </pc:picChg>
        <pc:picChg chg="add mod ord">
          <ac:chgData name="Yoel Kortick" userId="167978f5-7f40-4909-85d5-d4149554ad4e" providerId="ADAL" clId="{D3FB95A5-F073-41EC-B403-533C8A3F2C61}" dt="2024-01-10T08:41:33.045" v="1367" actId="208"/>
          <ac:picMkLst>
            <pc:docMk/>
            <pc:sldMk cId="3673890884" sldId="2122"/>
            <ac:picMk id="7" creationId="{178EFBCC-E106-5E87-7BC1-9554FE87C74C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3766561588" sldId="2123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766561588" sldId="2123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8:43:31.445" v="1385" actId="1036"/>
          <ac:spMkLst>
            <pc:docMk/>
            <pc:sldMk cId="3766561588" sldId="2123"/>
            <ac:spMk id="6" creationId="{4289607A-69B6-D32C-4A66-968975B70E76}"/>
          </ac:spMkLst>
        </pc:spChg>
        <pc:spChg chg="add mod">
          <ac:chgData name="Yoel Kortick" userId="167978f5-7f40-4909-85d5-d4149554ad4e" providerId="ADAL" clId="{D3FB95A5-F073-41EC-B403-533C8A3F2C61}" dt="2024-01-10T08:43:42.917" v="1388" actId="14100"/>
          <ac:spMkLst>
            <pc:docMk/>
            <pc:sldMk cId="3766561588" sldId="2123"/>
            <ac:spMk id="8" creationId="{11660C23-1767-A13B-A383-FE8D4861A838}"/>
          </ac:spMkLst>
        </pc:spChg>
        <pc:spChg chg="del">
          <ac:chgData name="Yoel Kortick" userId="167978f5-7f40-4909-85d5-d4149554ad4e" providerId="ADAL" clId="{D3FB95A5-F073-41EC-B403-533C8A3F2C61}" dt="2024-01-10T08:43:40.147" v="1387" actId="478"/>
          <ac:spMkLst>
            <pc:docMk/>
            <pc:sldMk cId="3766561588" sldId="2123"/>
            <ac:spMk id="9" creationId="{B748BF53-3207-9A8B-E635-82D5283C3EFF}"/>
          </ac:spMkLst>
        </pc:spChg>
        <pc:picChg chg="add mod ord">
          <ac:chgData name="Yoel Kortick" userId="167978f5-7f40-4909-85d5-d4149554ad4e" providerId="ADAL" clId="{D3FB95A5-F073-41EC-B403-533C8A3F2C61}" dt="2024-01-10T08:43:26.766" v="1379" actId="208"/>
          <ac:picMkLst>
            <pc:docMk/>
            <pc:sldMk cId="3766561588" sldId="2123"/>
            <ac:picMk id="5" creationId="{6C6553AA-BD4A-FE58-8180-4E766C1A915C}"/>
          </ac:picMkLst>
        </pc:picChg>
        <pc:picChg chg="del">
          <ac:chgData name="Yoel Kortick" userId="167978f5-7f40-4909-85d5-d4149554ad4e" providerId="ADAL" clId="{D3FB95A5-F073-41EC-B403-533C8A3F2C61}" dt="2024-01-10T08:43:20.167" v="1370" actId="478"/>
          <ac:picMkLst>
            <pc:docMk/>
            <pc:sldMk cId="3766561588" sldId="2123"/>
            <ac:picMk id="7" creationId="{178EFBCC-E106-5E87-7BC1-9554FE87C74C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031596833" sldId="2124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031596833" sldId="2124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10:04:18.183" v="2003" actId="1037"/>
          <ac:spMkLst>
            <pc:docMk/>
            <pc:sldMk cId="1031596833" sldId="2124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10:04:28.214" v="2014" actId="1038"/>
          <ac:spMkLst>
            <pc:docMk/>
            <pc:sldMk cId="1031596833" sldId="2124"/>
            <ac:spMk id="8" creationId="{11660C23-1767-A13B-A383-FE8D4861A838}"/>
          </ac:spMkLst>
        </pc:spChg>
        <pc:picChg chg="add mod ord">
          <ac:chgData name="Yoel Kortick" userId="167978f5-7f40-4909-85d5-d4149554ad4e" providerId="ADAL" clId="{D3FB95A5-F073-41EC-B403-533C8A3F2C61}" dt="2024-01-10T10:04:30.357" v="2015" actId="208"/>
          <ac:picMkLst>
            <pc:docMk/>
            <pc:sldMk cId="1031596833" sldId="2124"/>
            <ac:picMk id="5" creationId="{39E7D9F6-09D2-CE1A-BEFA-7904F6ED53F0}"/>
          </ac:picMkLst>
        </pc:picChg>
        <pc:picChg chg="del">
          <ac:chgData name="Yoel Kortick" userId="167978f5-7f40-4909-85d5-d4149554ad4e" providerId="ADAL" clId="{D3FB95A5-F073-41EC-B403-533C8A3F2C61}" dt="2024-01-10T08:45:07.194" v="1392" actId="478"/>
          <ac:picMkLst>
            <pc:docMk/>
            <pc:sldMk cId="1031596833" sldId="2124"/>
            <ac:picMk id="5" creationId="{6C6553AA-BD4A-FE58-8180-4E766C1A915C}"/>
          </ac:picMkLst>
        </pc:picChg>
        <pc:picChg chg="add del mod">
          <ac:chgData name="Yoel Kortick" userId="167978f5-7f40-4909-85d5-d4149554ad4e" providerId="ADAL" clId="{D3FB95A5-F073-41EC-B403-533C8A3F2C61}" dt="2024-01-10T08:45:28.558" v="1399" actId="478"/>
          <ac:picMkLst>
            <pc:docMk/>
            <pc:sldMk cId="1031596833" sldId="2124"/>
            <ac:picMk id="7" creationId="{32478D24-E445-21BD-DAFE-8E92F7EBE505}"/>
          </ac:picMkLst>
        </pc:picChg>
        <pc:picChg chg="add del mod ord">
          <ac:chgData name="Yoel Kortick" userId="167978f5-7f40-4909-85d5-d4149554ad4e" providerId="ADAL" clId="{D3FB95A5-F073-41EC-B403-533C8A3F2C61}" dt="2024-01-10T10:04:06.850" v="1984" actId="478"/>
          <ac:picMkLst>
            <pc:docMk/>
            <pc:sldMk cId="1031596833" sldId="2124"/>
            <ac:picMk id="10" creationId="{F0419FCF-34F0-CC26-3ACF-17444E318A1E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437192425" sldId="2125"/>
        </pc:sldMkLst>
        <pc:spChg chg="add mod">
          <ac:chgData name="Yoel Kortick" userId="167978f5-7f40-4909-85d5-d4149554ad4e" providerId="ADAL" clId="{D3FB95A5-F073-41EC-B403-533C8A3F2C61}" dt="2024-01-10T10:02:56.214" v="1977" actId="14100"/>
          <ac:spMkLst>
            <pc:docMk/>
            <pc:sldMk cId="1437192425" sldId="2125"/>
            <ac:spMk id="2" creationId="{125CD875-0DB4-EA56-AF83-1028D08E2737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437192425" sldId="2125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8:47:29.627" v="1433" actId="14100"/>
          <ac:spMkLst>
            <pc:docMk/>
            <pc:sldMk cId="1437192425" sldId="2125"/>
            <ac:spMk id="6" creationId="{4289607A-69B6-D32C-4A66-968975B70E76}"/>
          </ac:spMkLst>
        </pc:spChg>
        <pc:spChg chg="add mod">
          <ac:chgData name="Yoel Kortick" userId="167978f5-7f40-4909-85d5-d4149554ad4e" providerId="ADAL" clId="{D3FB95A5-F073-41EC-B403-533C8A3F2C61}" dt="2024-01-10T08:47:51.384" v="1456" actId="208"/>
          <ac:spMkLst>
            <pc:docMk/>
            <pc:sldMk cId="1437192425" sldId="2125"/>
            <ac:spMk id="7" creationId="{B956B3F9-7B25-B411-E55C-773B66DB95C9}"/>
          </ac:spMkLst>
        </pc:spChg>
        <pc:spChg chg="mod">
          <ac:chgData name="Yoel Kortick" userId="167978f5-7f40-4909-85d5-d4149554ad4e" providerId="ADAL" clId="{D3FB95A5-F073-41EC-B403-533C8A3F2C61}" dt="2024-01-10T08:47:34.803" v="1435" actId="14100"/>
          <ac:spMkLst>
            <pc:docMk/>
            <pc:sldMk cId="1437192425" sldId="2125"/>
            <ac:spMk id="8" creationId="{11660C23-1767-A13B-A383-FE8D4861A838}"/>
          </ac:spMkLst>
        </pc:spChg>
        <pc:spChg chg="add mod">
          <ac:chgData name="Yoel Kortick" userId="167978f5-7f40-4909-85d5-d4149554ad4e" providerId="ADAL" clId="{D3FB95A5-F073-41EC-B403-533C8A3F2C61}" dt="2024-01-10T08:48:06.515" v="1475" actId="14100"/>
          <ac:spMkLst>
            <pc:docMk/>
            <pc:sldMk cId="1437192425" sldId="2125"/>
            <ac:spMk id="9" creationId="{CA74EF21-8B41-15AC-2106-E13DAB430421}"/>
          </ac:spMkLst>
        </pc:spChg>
        <pc:picChg chg="add mod ord">
          <ac:chgData name="Yoel Kortick" userId="167978f5-7f40-4909-85d5-d4149554ad4e" providerId="ADAL" clId="{D3FB95A5-F073-41EC-B403-533C8A3F2C61}" dt="2024-01-10T08:48:20.284" v="1478" actId="208"/>
          <ac:picMkLst>
            <pc:docMk/>
            <pc:sldMk cId="1437192425" sldId="2125"/>
            <ac:picMk id="5" creationId="{EF986191-6A60-9E42-91DA-C81B0C4FC816}"/>
          </ac:picMkLst>
        </pc:picChg>
        <pc:picChg chg="del">
          <ac:chgData name="Yoel Kortick" userId="167978f5-7f40-4909-85d5-d4149554ad4e" providerId="ADAL" clId="{D3FB95A5-F073-41EC-B403-533C8A3F2C61}" dt="2024-01-10T08:47:17.419" v="1422" actId="478"/>
          <ac:picMkLst>
            <pc:docMk/>
            <pc:sldMk cId="1437192425" sldId="2125"/>
            <ac:picMk id="10" creationId="{F0419FCF-34F0-CC26-3ACF-17444E318A1E}"/>
          </ac:picMkLst>
        </pc:picChg>
        <pc:cxnChg chg="add">
          <ac:chgData name="Yoel Kortick" userId="167978f5-7f40-4909-85d5-d4149554ad4e" providerId="ADAL" clId="{D3FB95A5-F073-41EC-B403-533C8A3F2C61}" dt="2024-01-10T08:48:12.698" v="1476" actId="11529"/>
          <ac:cxnSpMkLst>
            <pc:docMk/>
            <pc:sldMk cId="1437192425" sldId="2125"/>
            <ac:cxnSpMk id="12" creationId="{4437F83C-ADF7-955F-7FAE-DA8A29572978}"/>
          </ac:cxnSpMkLst>
        </pc:cxnChg>
        <pc:cxnChg chg="add">
          <ac:chgData name="Yoel Kortick" userId="167978f5-7f40-4909-85d5-d4149554ad4e" providerId="ADAL" clId="{D3FB95A5-F073-41EC-B403-533C8A3F2C61}" dt="2024-01-10T08:48:17.762" v="1477" actId="11529"/>
          <ac:cxnSpMkLst>
            <pc:docMk/>
            <pc:sldMk cId="1437192425" sldId="2125"/>
            <ac:cxnSpMk id="14" creationId="{61DC54E1-F1EA-FC68-596A-57FC5EA8C63A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2784933927" sldId="2126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2784933927" sldId="2126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8:50:38.134" v="1565" actId="1036"/>
          <ac:spMkLst>
            <pc:docMk/>
            <pc:sldMk cId="2784933927" sldId="2126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8:50:45.407" v="1579" actId="20577"/>
          <ac:spMkLst>
            <pc:docMk/>
            <pc:sldMk cId="2784933927" sldId="2126"/>
            <ac:spMk id="7" creationId="{B956B3F9-7B25-B411-E55C-773B66DB95C9}"/>
          </ac:spMkLst>
        </pc:spChg>
        <pc:spChg chg="mod">
          <ac:chgData name="Yoel Kortick" userId="167978f5-7f40-4909-85d5-d4149554ad4e" providerId="ADAL" clId="{D3FB95A5-F073-41EC-B403-533C8A3F2C61}" dt="2024-01-10T08:50:49.660" v="1580" actId="1076"/>
          <ac:spMkLst>
            <pc:docMk/>
            <pc:sldMk cId="2784933927" sldId="2126"/>
            <ac:spMk id="8" creationId="{11660C23-1767-A13B-A383-FE8D4861A838}"/>
          </ac:spMkLst>
        </pc:spChg>
        <pc:picChg chg="del">
          <ac:chgData name="Yoel Kortick" userId="167978f5-7f40-4909-85d5-d4149554ad4e" providerId="ADAL" clId="{D3FB95A5-F073-41EC-B403-533C8A3F2C61}" dt="2024-01-10T08:50:28.269" v="1560" actId="478"/>
          <ac:picMkLst>
            <pc:docMk/>
            <pc:sldMk cId="2784933927" sldId="2126"/>
            <ac:picMk id="5" creationId="{EF986191-6A60-9E42-91DA-C81B0C4FC816}"/>
          </ac:picMkLst>
        </pc:picChg>
        <pc:picChg chg="add mod ord">
          <ac:chgData name="Yoel Kortick" userId="167978f5-7f40-4909-85d5-d4149554ad4e" providerId="ADAL" clId="{D3FB95A5-F073-41EC-B403-533C8A3F2C61}" dt="2024-01-10T08:50:53.458" v="1582" actId="208"/>
          <ac:picMkLst>
            <pc:docMk/>
            <pc:sldMk cId="2784933927" sldId="2126"/>
            <ac:picMk id="10" creationId="{BB4FCA5F-8ED3-1DE0-CDF8-4266E9336387}"/>
          </ac:picMkLst>
        </pc:picChg>
        <pc:cxnChg chg="mod">
          <ac:chgData name="Yoel Kortick" userId="167978f5-7f40-4909-85d5-d4149554ad4e" providerId="ADAL" clId="{D3FB95A5-F073-41EC-B403-533C8A3F2C61}" dt="2024-01-10T08:50:45.306" v="1578" actId="20577"/>
          <ac:cxnSpMkLst>
            <pc:docMk/>
            <pc:sldMk cId="2784933927" sldId="2126"/>
            <ac:cxnSpMk id="12" creationId="{4437F83C-ADF7-955F-7FAE-DA8A29572978}"/>
          </ac:cxnSpMkLst>
        </pc:cxnChg>
        <pc:cxnChg chg="mod">
          <ac:chgData name="Yoel Kortick" userId="167978f5-7f40-4909-85d5-d4149554ad4e" providerId="ADAL" clId="{D3FB95A5-F073-41EC-B403-533C8A3F2C61}" dt="2024-01-10T08:50:51.903" v="1581" actId="14100"/>
          <ac:cxnSpMkLst>
            <pc:docMk/>
            <pc:sldMk cId="2784933927" sldId="2126"/>
            <ac:cxnSpMk id="14" creationId="{61DC54E1-F1EA-FC68-596A-57FC5EA8C63A}"/>
          </ac:cxnSpMkLst>
        </pc:cxnChg>
      </pc:sldChg>
      <pc:sldChg chg="modSp add mod">
        <pc:chgData name="Yoel Kortick" userId="167978f5-7f40-4909-85d5-d4149554ad4e" providerId="ADAL" clId="{D3FB95A5-F073-41EC-B403-533C8A3F2C61}" dt="2024-01-10T08:51:59.507" v="1596" actId="122"/>
        <pc:sldMkLst>
          <pc:docMk/>
          <pc:sldMk cId="3432697478" sldId="2127"/>
        </pc:sldMkLst>
        <pc:spChg chg="mod">
          <ac:chgData name="Yoel Kortick" userId="167978f5-7f40-4909-85d5-d4149554ad4e" providerId="ADAL" clId="{D3FB95A5-F073-41EC-B403-533C8A3F2C61}" dt="2024-01-10T08:51:59.507" v="1596" actId="122"/>
          <ac:spMkLst>
            <pc:docMk/>
            <pc:sldMk cId="3432697478" sldId="2127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D3FB95A5-F073-41EC-B403-533C8A3F2C61}" dt="2024-01-10T08:52:12.746" v="1598" actId="20577"/>
        <pc:sldMkLst>
          <pc:docMk/>
          <pc:sldMk cId="3310592508" sldId="2128"/>
        </pc:sldMkLst>
        <pc:spChg chg="mod">
          <ac:chgData name="Yoel Kortick" userId="167978f5-7f40-4909-85d5-d4149554ad4e" providerId="ADAL" clId="{D3FB95A5-F073-41EC-B403-533C8A3F2C61}" dt="2024-01-10T08:52:12.746" v="1598" actId="20577"/>
          <ac:spMkLst>
            <pc:docMk/>
            <pc:sldMk cId="3310592508" sldId="2128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D3FB95A5-F073-41EC-B403-533C8A3F2C61}" dt="2024-01-10T08:52:22.117" v="1600" actId="20577"/>
        <pc:sldMkLst>
          <pc:docMk/>
          <pc:sldMk cId="3797550079" sldId="2129"/>
        </pc:sldMkLst>
        <pc:spChg chg="mod">
          <ac:chgData name="Yoel Kortick" userId="167978f5-7f40-4909-85d5-d4149554ad4e" providerId="ADAL" clId="{D3FB95A5-F073-41EC-B403-533C8A3F2C61}" dt="2024-01-10T08:52:22.117" v="1600" actId="20577"/>
          <ac:spMkLst>
            <pc:docMk/>
            <pc:sldMk cId="3797550079" sldId="2129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D3FB95A5-F073-41EC-B403-533C8A3F2C61}" dt="2024-01-10T08:52:33.295" v="1602" actId="20577"/>
        <pc:sldMkLst>
          <pc:docMk/>
          <pc:sldMk cId="2853810369" sldId="2130"/>
        </pc:sldMkLst>
        <pc:spChg chg="mod">
          <ac:chgData name="Yoel Kortick" userId="167978f5-7f40-4909-85d5-d4149554ad4e" providerId="ADAL" clId="{D3FB95A5-F073-41EC-B403-533C8A3F2C61}" dt="2024-01-10T08:52:33.295" v="1602" actId="20577"/>
          <ac:spMkLst>
            <pc:docMk/>
            <pc:sldMk cId="2853810369" sldId="2130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566435523" sldId="2131"/>
        </pc:sldMkLst>
        <pc:spChg chg="mod">
          <ac:chgData name="Yoel Kortick" userId="167978f5-7f40-4909-85d5-d4149554ad4e" providerId="ADAL" clId="{D3FB95A5-F073-41EC-B403-533C8A3F2C61}" dt="2024-01-10T08:52:41.489" v="1604" actId="20577"/>
          <ac:spMkLst>
            <pc:docMk/>
            <pc:sldMk cId="566435523" sldId="2131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566435523" sldId="2131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9:22:09.049" v="1674" actId="14100"/>
          <ac:spMkLst>
            <pc:docMk/>
            <pc:sldMk cId="566435523" sldId="2131"/>
            <ac:spMk id="6" creationId="{4289607A-69B6-D32C-4A66-968975B70E76}"/>
          </ac:spMkLst>
        </pc:spChg>
        <pc:spChg chg="del">
          <ac:chgData name="Yoel Kortick" userId="167978f5-7f40-4909-85d5-d4149554ad4e" providerId="ADAL" clId="{D3FB95A5-F073-41EC-B403-533C8A3F2C61}" dt="2024-01-10T09:22:20.205" v="1682" actId="478"/>
          <ac:spMkLst>
            <pc:docMk/>
            <pc:sldMk cId="566435523" sldId="2131"/>
            <ac:spMk id="7" creationId="{B956B3F9-7B25-B411-E55C-773B66DB95C9}"/>
          </ac:spMkLst>
        </pc:spChg>
        <pc:spChg chg="mod">
          <ac:chgData name="Yoel Kortick" userId="167978f5-7f40-4909-85d5-d4149554ad4e" providerId="ADAL" clId="{D3FB95A5-F073-41EC-B403-533C8A3F2C61}" dt="2024-01-10T09:22:12.945" v="1676" actId="14100"/>
          <ac:spMkLst>
            <pc:docMk/>
            <pc:sldMk cId="566435523" sldId="2131"/>
            <ac:spMk id="8" creationId="{11660C23-1767-A13B-A383-FE8D4861A838}"/>
          </ac:spMkLst>
        </pc:spChg>
        <pc:spChg chg="del mod">
          <ac:chgData name="Yoel Kortick" userId="167978f5-7f40-4909-85d5-d4149554ad4e" providerId="ADAL" clId="{D3FB95A5-F073-41EC-B403-533C8A3F2C61}" dt="2024-01-10T09:22:17.919" v="1680" actId="478"/>
          <ac:spMkLst>
            <pc:docMk/>
            <pc:sldMk cId="566435523" sldId="2131"/>
            <ac:spMk id="9" creationId="{CA74EF21-8B41-15AC-2106-E13DAB430421}"/>
          </ac:spMkLst>
        </pc:spChg>
        <pc:picChg chg="add mod ord">
          <ac:chgData name="Yoel Kortick" userId="167978f5-7f40-4909-85d5-d4149554ad4e" providerId="ADAL" clId="{D3FB95A5-F073-41EC-B403-533C8A3F2C61}" dt="2024-01-10T09:22:22.361" v="1683" actId="208"/>
          <ac:picMkLst>
            <pc:docMk/>
            <pc:sldMk cId="566435523" sldId="2131"/>
            <ac:picMk id="5" creationId="{8166D583-DC65-F485-6937-6909968DC7EA}"/>
          </ac:picMkLst>
        </pc:picChg>
        <pc:picChg chg="del">
          <ac:chgData name="Yoel Kortick" userId="167978f5-7f40-4909-85d5-d4149554ad4e" providerId="ADAL" clId="{D3FB95A5-F073-41EC-B403-533C8A3F2C61}" dt="2024-01-10T09:21:56.215" v="1662" actId="478"/>
          <ac:picMkLst>
            <pc:docMk/>
            <pc:sldMk cId="566435523" sldId="2131"/>
            <ac:picMk id="10" creationId="{BB4FCA5F-8ED3-1DE0-CDF8-4266E9336387}"/>
          </ac:picMkLst>
        </pc:picChg>
        <pc:cxnChg chg="del mod">
          <ac:chgData name="Yoel Kortick" userId="167978f5-7f40-4909-85d5-d4149554ad4e" providerId="ADAL" clId="{D3FB95A5-F073-41EC-B403-533C8A3F2C61}" dt="2024-01-10T09:22:19.321" v="1681" actId="478"/>
          <ac:cxnSpMkLst>
            <pc:docMk/>
            <pc:sldMk cId="566435523" sldId="2131"/>
            <ac:cxnSpMk id="12" creationId="{4437F83C-ADF7-955F-7FAE-DA8A29572978}"/>
          </ac:cxnSpMkLst>
        </pc:cxnChg>
        <pc:cxnChg chg="del mod">
          <ac:chgData name="Yoel Kortick" userId="167978f5-7f40-4909-85d5-d4149554ad4e" providerId="ADAL" clId="{D3FB95A5-F073-41EC-B403-533C8A3F2C61}" dt="2024-01-10T09:22:15.164" v="1678" actId="478"/>
          <ac:cxnSpMkLst>
            <pc:docMk/>
            <pc:sldMk cId="566435523" sldId="2131"/>
            <ac:cxnSpMk id="14" creationId="{61DC54E1-F1EA-FC68-596A-57FC5EA8C63A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3762651737" sldId="2132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762651737" sldId="2132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9:42:25.832" v="1698" actId="14100"/>
          <ac:spMkLst>
            <pc:docMk/>
            <pc:sldMk cId="3762651737" sldId="2132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9:42:28.620" v="1699" actId="1076"/>
          <ac:spMkLst>
            <pc:docMk/>
            <pc:sldMk cId="3762651737" sldId="2132"/>
            <ac:spMk id="8" creationId="{11660C23-1767-A13B-A383-FE8D4861A838}"/>
          </ac:spMkLst>
        </pc:spChg>
        <pc:picChg chg="del">
          <ac:chgData name="Yoel Kortick" userId="167978f5-7f40-4909-85d5-d4149554ad4e" providerId="ADAL" clId="{D3FB95A5-F073-41EC-B403-533C8A3F2C61}" dt="2024-01-10T09:23:29.073" v="1686" actId="478"/>
          <ac:picMkLst>
            <pc:docMk/>
            <pc:sldMk cId="3762651737" sldId="2132"/>
            <ac:picMk id="5" creationId="{8166D583-DC65-F485-6937-6909968DC7EA}"/>
          </ac:picMkLst>
        </pc:picChg>
        <pc:picChg chg="add mod ord">
          <ac:chgData name="Yoel Kortick" userId="167978f5-7f40-4909-85d5-d4149554ad4e" providerId="ADAL" clId="{D3FB95A5-F073-41EC-B403-533C8A3F2C61}" dt="2024-01-10T09:42:30.294" v="1700" actId="208"/>
          <ac:picMkLst>
            <pc:docMk/>
            <pc:sldMk cId="3762651737" sldId="2132"/>
            <ac:picMk id="5" creationId="{C020F469-4406-7334-D73A-5137934752D6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09:43:23.104" v="1712" actId="208"/>
        <pc:sldMkLst>
          <pc:docMk/>
          <pc:sldMk cId="533723689" sldId="2133"/>
        </pc:sldMkLst>
        <pc:spChg chg="mod">
          <ac:chgData name="Yoel Kortick" userId="167978f5-7f40-4909-85d5-d4149554ad4e" providerId="ADAL" clId="{D3FB95A5-F073-41EC-B403-533C8A3F2C61}" dt="2024-01-10T09:42:50.827" v="1704" actId="20577"/>
          <ac:spMkLst>
            <pc:docMk/>
            <pc:sldMk cId="533723689" sldId="2133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9:43:21.285" v="1711" actId="14100"/>
          <ac:spMkLst>
            <pc:docMk/>
            <pc:sldMk cId="533723689" sldId="2133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9:43:14.823" v="1708" actId="14100"/>
          <ac:spMkLst>
            <pc:docMk/>
            <pc:sldMk cId="533723689" sldId="2133"/>
            <ac:spMk id="8" creationId="{11660C23-1767-A13B-A383-FE8D4861A838}"/>
          </ac:spMkLst>
        </pc:spChg>
        <pc:picChg chg="del">
          <ac:chgData name="Yoel Kortick" userId="167978f5-7f40-4909-85d5-d4149554ad4e" providerId="ADAL" clId="{D3FB95A5-F073-41EC-B403-533C8A3F2C61}" dt="2024-01-10T09:43:09.043" v="1705" actId="478"/>
          <ac:picMkLst>
            <pc:docMk/>
            <pc:sldMk cId="533723689" sldId="2133"/>
            <ac:picMk id="5" creationId="{C020F469-4406-7334-D73A-5137934752D6}"/>
          </ac:picMkLst>
        </pc:picChg>
        <pc:picChg chg="add mod ord">
          <ac:chgData name="Yoel Kortick" userId="167978f5-7f40-4909-85d5-d4149554ad4e" providerId="ADAL" clId="{D3FB95A5-F073-41EC-B403-533C8A3F2C61}" dt="2024-01-10T09:43:23.104" v="1712" actId="208"/>
          <ac:picMkLst>
            <pc:docMk/>
            <pc:sldMk cId="533723689" sldId="2133"/>
            <ac:picMk id="7" creationId="{0594AB7A-0151-040D-AF8A-F582F908CCA8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907552900" sldId="2134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907552900" sldId="2134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9:44:13.833" v="1719" actId="1076"/>
          <ac:spMkLst>
            <pc:docMk/>
            <pc:sldMk cId="1907552900" sldId="2134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9:44:20.436" v="1722" actId="14100"/>
          <ac:spMkLst>
            <pc:docMk/>
            <pc:sldMk cId="1907552900" sldId="2134"/>
            <ac:spMk id="8" creationId="{11660C23-1767-A13B-A383-FE8D4861A838}"/>
          </ac:spMkLst>
        </pc:spChg>
        <pc:picChg chg="add mod ord">
          <ac:chgData name="Yoel Kortick" userId="167978f5-7f40-4909-85d5-d4149554ad4e" providerId="ADAL" clId="{D3FB95A5-F073-41EC-B403-533C8A3F2C61}" dt="2024-01-10T09:44:07.725" v="1718" actId="167"/>
          <ac:picMkLst>
            <pc:docMk/>
            <pc:sldMk cId="1907552900" sldId="2134"/>
            <ac:picMk id="5" creationId="{B942922C-D9D7-F91E-17E3-94082BC8F3DF}"/>
          </ac:picMkLst>
        </pc:picChg>
        <pc:picChg chg="del">
          <ac:chgData name="Yoel Kortick" userId="167978f5-7f40-4909-85d5-d4149554ad4e" providerId="ADAL" clId="{D3FB95A5-F073-41EC-B403-533C8A3F2C61}" dt="2024-01-10T09:43:41.253" v="1714" actId="478"/>
          <ac:picMkLst>
            <pc:docMk/>
            <pc:sldMk cId="1907552900" sldId="2134"/>
            <ac:picMk id="7" creationId="{0594AB7A-0151-040D-AF8A-F582F908CCA8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3241329519" sldId="2135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241329519" sldId="2135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9:46:06.317" v="1750" actId="1037"/>
          <ac:spMkLst>
            <pc:docMk/>
            <pc:sldMk cId="3241329519" sldId="2135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9:46:11.183" v="1766" actId="1038"/>
          <ac:spMkLst>
            <pc:docMk/>
            <pc:sldMk cId="3241329519" sldId="2135"/>
            <ac:spMk id="8" creationId="{11660C23-1767-A13B-A383-FE8D4861A838}"/>
          </ac:spMkLst>
        </pc:spChg>
        <pc:picChg chg="del">
          <ac:chgData name="Yoel Kortick" userId="167978f5-7f40-4909-85d5-d4149554ad4e" providerId="ADAL" clId="{D3FB95A5-F073-41EC-B403-533C8A3F2C61}" dt="2024-01-10T09:45:51.360" v="1725" actId="478"/>
          <ac:picMkLst>
            <pc:docMk/>
            <pc:sldMk cId="3241329519" sldId="2135"/>
            <ac:picMk id="5" creationId="{B942922C-D9D7-F91E-17E3-94082BC8F3DF}"/>
          </ac:picMkLst>
        </pc:picChg>
        <pc:picChg chg="add mod ord">
          <ac:chgData name="Yoel Kortick" userId="167978f5-7f40-4909-85d5-d4149554ad4e" providerId="ADAL" clId="{D3FB95A5-F073-41EC-B403-533C8A3F2C61}" dt="2024-01-10T09:46:13.782" v="1767" actId="208"/>
          <ac:picMkLst>
            <pc:docMk/>
            <pc:sldMk cId="3241329519" sldId="2135"/>
            <ac:picMk id="7" creationId="{53A6624A-262F-E8F4-E54E-798ECBF1222D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577699699" sldId="2136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577699699" sldId="2136"/>
            <ac:spMk id="4" creationId="{2490F34D-A7E2-4EA9-8B1A-78371A1F1CD1}"/>
          </ac:spMkLst>
        </pc:spChg>
        <pc:spChg chg="mod">
          <ac:chgData name="Yoel Kortick" userId="167978f5-7f40-4909-85d5-d4149554ad4e" providerId="ADAL" clId="{D3FB95A5-F073-41EC-B403-533C8A3F2C61}" dt="2024-01-10T09:47:13.613" v="1784" actId="1076"/>
          <ac:spMkLst>
            <pc:docMk/>
            <pc:sldMk cId="1577699699" sldId="2136"/>
            <ac:spMk id="6" creationId="{4289607A-69B6-D32C-4A66-968975B70E76}"/>
          </ac:spMkLst>
        </pc:spChg>
        <pc:spChg chg="mod">
          <ac:chgData name="Yoel Kortick" userId="167978f5-7f40-4909-85d5-d4149554ad4e" providerId="ADAL" clId="{D3FB95A5-F073-41EC-B403-533C8A3F2C61}" dt="2024-01-10T09:47:18.495" v="1786" actId="14100"/>
          <ac:spMkLst>
            <pc:docMk/>
            <pc:sldMk cId="1577699699" sldId="2136"/>
            <ac:spMk id="8" creationId="{11660C23-1767-A13B-A383-FE8D4861A838}"/>
          </ac:spMkLst>
        </pc:spChg>
        <pc:picChg chg="add mod ord">
          <ac:chgData name="Yoel Kortick" userId="167978f5-7f40-4909-85d5-d4149554ad4e" providerId="ADAL" clId="{D3FB95A5-F073-41EC-B403-533C8A3F2C61}" dt="2024-01-10T09:47:20.660" v="1787" actId="208"/>
          <ac:picMkLst>
            <pc:docMk/>
            <pc:sldMk cId="1577699699" sldId="2136"/>
            <ac:picMk id="5" creationId="{4E3E4B59-A52D-7C5D-5AA8-E02F4D177884}"/>
          </ac:picMkLst>
        </pc:picChg>
        <pc:picChg chg="del">
          <ac:chgData name="Yoel Kortick" userId="167978f5-7f40-4909-85d5-d4149554ad4e" providerId="ADAL" clId="{D3FB95A5-F073-41EC-B403-533C8A3F2C61}" dt="2024-01-10T09:47:02.786" v="1770" actId="478"/>
          <ac:picMkLst>
            <pc:docMk/>
            <pc:sldMk cId="1577699699" sldId="2136"/>
            <ac:picMk id="7" creationId="{53A6624A-262F-E8F4-E54E-798ECBF1222D}"/>
          </ac:picMkLst>
        </pc:picChg>
      </pc:sldChg>
      <pc:sldChg chg="delSp modSp add mod">
        <pc:chgData name="Yoel Kortick" userId="167978f5-7f40-4909-85d5-d4149554ad4e" providerId="ADAL" clId="{D3FB95A5-F073-41EC-B403-533C8A3F2C61}" dt="2024-01-10T09:49:45.890" v="1939" actId="14100"/>
        <pc:sldMkLst>
          <pc:docMk/>
          <pc:sldMk cId="3799968558" sldId="2137"/>
        </pc:sldMkLst>
        <pc:spChg chg="mod">
          <ac:chgData name="Yoel Kortick" userId="167978f5-7f40-4909-85d5-d4149554ad4e" providerId="ADAL" clId="{D3FB95A5-F073-41EC-B403-533C8A3F2C61}" dt="2024-01-10T09:49:45.890" v="1939" actId="14100"/>
          <ac:spMkLst>
            <pc:docMk/>
            <pc:sldMk cId="3799968558" sldId="2137"/>
            <ac:spMk id="4" creationId="{2490F34D-A7E2-4EA9-8B1A-78371A1F1CD1}"/>
          </ac:spMkLst>
        </pc:spChg>
        <pc:spChg chg="del">
          <ac:chgData name="Yoel Kortick" userId="167978f5-7f40-4909-85d5-d4149554ad4e" providerId="ADAL" clId="{D3FB95A5-F073-41EC-B403-533C8A3F2C61}" dt="2024-01-10T09:48:52.038" v="1790" actId="478"/>
          <ac:spMkLst>
            <pc:docMk/>
            <pc:sldMk cId="3799968558" sldId="2137"/>
            <ac:spMk id="6" creationId="{4289607A-69B6-D32C-4A66-968975B70E76}"/>
          </ac:spMkLst>
        </pc:spChg>
        <pc:spChg chg="del">
          <ac:chgData name="Yoel Kortick" userId="167978f5-7f40-4909-85d5-d4149554ad4e" providerId="ADAL" clId="{D3FB95A5-F073-41EC-B403-533C8A3F2C61}" dt="2024-01-10T09:48:52.038" v="1790" actId="478"/>
          <ac:spMkLst>
            <pc:docMk/>
            <pc:sldMk cId="3799968558" sldId="2137"/>
            <ac:spMk id="8" creationId="{11660C23-1767-A13B-A383-FE8D4861A838}"/>
          </ac:spMkLst>
        </pc:spChg>
        <pc:picChg chg="del">
          <ac:chgData name="Yoel Kortick" userId="167978f5-7f40-4909-85d5-d4149554ad4e" providerId="ADAL" clId="{D3FB95A5-F073-41EC-B403-533C8A3F2C61}" dt="2024-01-10T09:48:50.359" v="1789" actId="478"/>
          <ac:picMkLst>
            <pc:docMk/>
            <pc:sldMk cId="3799968558" sldId="2137"/>
            <ac:picMk id="5" creationId="{4E3E4B59-A52D-7C5D-5AA8-E02F4D177884}"/>
          </ac:picMkLst>
        </pc:picChg>
      </pc:sldChg>
      <pc:sldChg chg="modSp add mod">
        <pc:chgData name="Yoel Kortick" userId="167978f5-7f40-4909-85d5-d4149554ad4e" providerId="ADAL" clId="{D3FB95A5-F073-41EC-B403-533C8A3F2C61}" dt="2024-01-10T12:22:35.827" v="2715" actId="20577"/>
        <pc:sldMkLst>
          <pc:docMk/>
          <pc:sldMk cId="2353417460" sldId="2138"/>
        </pc:sldMkLst>
        <pc:spChg chg="mod">
          <ac:chgData name="Yoel Kortick" userId="167978f5-7f40-4909-85d5-d4149554ad4e" providerId="ADAL" clId="{D3FB95A5-F073-41EC-B403-533C8A3F2C61}" dt="2024-01-10T12:22:35.827" v="2715" actId="20577"/>
          <ac:spMkLst>
            <pc:docMk/>
            <pc:sldMk cId="2353417460" sldId="2138"/>
            <ac:spMk id="4" creationId="{2490F34D-A7E2-4EA9-8B1A-78371A1F1CD1}"/>
          </ac:spMkLst>
        </pc:spChg>
      </pc:sldChg>
      <pc:sldChg chg="add">
        <pc:chgData name="Yoel Kortick" userId="167978f5-7f40-4909-85d5-d4149554ad4e" providerId="ADAL" clId="{D3FB95A5-F073-41EC-B403-533C8A3F2C61}" dt="2024-01-10T09:51:02.678" v="1944" actId="2890"/>
        <pc:sldMkLst>
          <pc:docMk/>
          <pc:sldMk cId="3445332983" sldId="2139"/>
        </pc:sldMkLst>
      </pc:sldChg>
      <pc:sldChg chg="add del replId">
        <pc:chgData name="Yoel Kortick" userId="167978f5-7f40-4909-85d5-d4149554ad4e" providerId="ADAL" clId="{D3FB95A5-F073-41EC-B403-533C8A3F2C61}" dt="2024-01-10T10:00:47.191" v="1972" actId="47"/>
        <pc:sldMkLst>
          <pc:docMk/>
          <pc:sldMk cId="2797149946" sldId="2140"/>
        </pc:sldMkLst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491870238" sldId="2141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491870238" sldId="2141"/>
            <ac:spMk id="4" creationId="{2490F34D-A7E2-4EA9-8B1A-78371A1F1CD1}"/>
          </ac:spMkLst>
        </pc:spChg>
        <pc:spChg chg="del">
          <ac:chgData name="Yoel Kortick" userId="167978f5-7f40-4909-85d5-d4149554ad4e" providerId="ADAL" clId="{D3FB95A5-F073-41EC-B403-533C8A3F2C61}" dt="2024-01-10T09:51:35.099" v="1947" actId="478"/>
          <ac:spMkLst>
            <pc:docMk/>
            <pc:sldMk cId="1491870238" sldId="2141"/>
            <ac:spMk id="7" creationId="{3C48156F-E2EB-3F76-4536-492FA4E8ABB4}"/>
          </ac:spMkLst>
        </pc:spChg>
        <pc:spChg chg="del">
          <ac:chgData name="Yoel Kortick" userId="167978f5-7f40-4909-85d5-d4149554ad4e" providerId="ADAL" clId="{D3FB95A5-F073-41EC-B403-533C8A3F2C61}" dt="2024-01-10T09:51:35.099" v="1947" actId="478"/>
          <ac:spMkLst>
            <pc:docMk/>
            <pc:sldMk cId="1491870238" sldId="2141"/>
            <ac:spMk id="9" creationId="{27BE46B2-C05B-3E40-9F78-326F90330213}"/>
          </ac:spMkLst>
        </pc:spChg>
        <pc:spChg chg="del">
          <ac:chgData name="Yoel Kortick" userId="167978f5-7f40-4909-85d5-d4149554ad4e" providerId="ADAL" clId="{D3FB95A5-F073-41EC-B403-533C8A3F2C61}" dt="2024-01-10T09:51:35.099" v="1947" actId="478"/>
          <ac:spMkLst>
            <pc:docMk/>
            <pc:sldMk cId="1491870238" sldId="2141"/>
            <ac:spMk id="10" creationId="{81A238E0-4F7A-476B-9AFA-5592082E1EF5}"/>
          </ac:spMkLst>
        </pc:spChg>
        <pc:spChg chg="del">
          <ac:chgData name="Yoel Kortick" userId="167978f5-7f40-4909-85d5-d4149554ad4e" providerId="ADAL" clId="{D3FB95A5-F073-41EC-B403-533C8A3F2C61}" dt="2024-01-10T09:51:35.099" v="1947" actId="478"/>
          <ac:spMkLst>
            <pc:docMk/>
            <pc:sldMk cId="1491870238" sldId="2141"/>
            <ac:spMk id="13" creationId="{CF6D1443-8522-EE6D-6E0F-1D40C4F561C2}"/>
          </ac:spMkLst>
        </pc:spChg>
        <pc:spChg chg="del">
          <ac:chgData name="Yoel Kortick" userId="167978f5-7f40-4909-85d5-d4149554ad4e" providerId="ADAL" clId="{D3FB95A5-F073-41EC-B403-533C8A3F2C61}" dt="2024-01-10T09:51:35.099" v="1947" actId="478"/>
          <ac:spMkLst>
            <pc:docMk/>
            <pc:sldMk cId="1491870238" sldId="2141"/>
            <ac:spMk id="15" creationId="{AB2538CA-4DF1-DB19-E67D-1EE008D34349}"/>
          </ac:spMkLst>
        </pc:spChg>
        <pc:spChg chg="add">
          <ac:chgData name="Yoel Kortick" userId="167978f5-7f40-4909-85d5-d4149554ad4e" providerId="ADAL" clId="{D3FB95A5-F073-41EC-B403-533C8A3F2C61}" dt="2024-01-10T09:57:26.892" v="1969" actId="11529"/>
          <ac:spMkLst>
            <pc:docMk/>
            <pc:sldMk cId="1491870238" sldId="2141"/>
            <ac:spMk id="16" creationId="{2D20114C-E3EB-4582-9C32-8F148A245517}"/>
          </ac:spMkLst>
        </pc:spChg>
        <pc:spChg chg="add">
          <ac:chgData name="Yoel Kortick" userId="167978f5-7f40-4909-85d5-d4149554ad4e" providerId="ADAL" clId="{D3FB95A5-F073-41EC-B403-533C8A3F2C61}" dt="2024-01-10T09:57:33.522" v="1970" actId="11529"/>
          <ac:spMkLst>
            <pc:docMk/>
            <pc:sldMk cId="1491870238" sldId="2141"/>
            <ac:spMk id="17" creationId="{6529C7FE-7116-9D2B-EEC5-C79316F4A05E}"/>
          </ac:spMkLst>
        </pc:spChg>
        <pc:spChg chg="add">
          <ac:chgData name="Yoel Kortick" userId="167978f5-7f40-4909-85d5-d4149554ad4e" providerId="ADAL" clId="{D3FB95A5-F073-41EC-B403-533C8A3F2C61}" dt="2024-01-10T09:57:37.932" v="1971" actId="11529"/>
          <ac:spMkLst>
            <pc:docMk/>
            <pc:sldMk cId="1491870238" sldId="2141"/>
            <ac:spMk id="18" creationId="{383D0985-A87C-0732-6C6A-FF704B9DEA8D}"/>
          </ac:spMkLst>
        </pc:spChg>
        <pc:picChg chg="add del mod">
          <ac:chgData name="Yoel Kortick" userId="167978f5-7f40-4909-85d5-d4149554ad4e" providerId="ADAL" clId="{D3FB95A5-F073-41EC-B403-533C8A3F2C61}" dt="2024-01-10T09:57:11.032" v="1963" actId="478"/>
          <ac:picMkLst>
            <pc:docMk/>
            <pc:sldMk cId="1491870238" sldId="2141"/>
            <ac:picMk id="5" creationId="{ADD1BF15-407E-36D0-147B-0204E1A7FD3B}"/>
          </ac:picMkLst>
        </pc:picChg>
        <pc:picChg chg="del">
          <ac:chgData name="Yoel Kortick" userId="167978f5-7f40-4909-85d5-d4149554ad4e" providerId="ADAL" clId="{D3FB95A5-F073-41EC-B403-533C8A3F2C61}" dt="2024-01-10T09:51:33.115" v="1946" actId="478"/>
          <ac:picMkLst>
            <pc:docMk/>
            <pc:sldMk cId="1491870238" sldId="2141"/>
            <ac:picMk id="6" creationId="{55E2391A-F254-655B-1831-4E88345BDAF4}"/>
          </ac:picMkLst>
        </pc:picChg>
        <pc:picChg chg="add mod">
          <ac:chgData name="Yoel Kortick" userId="167978f5-7f40-4909-85d5-d4149554ad4e" providerId="ADAL" clId="{D3FB95A5-F073-41EC-B403-533C8A3F2C61}" dt="2024-01-10T09:57:18.060" v="1968" actId="208"/>
          <ac:picMkLst>
            <pc:docMk/>
            <pc:sldMk cId="1491870238" sldId="2141"/>
            <ac:picMk id="11" creationId="{5A6DADA7-9E03-2B63-D44E-D202711B4D07}"/>
          </ac:picMkLst>
        </pc:picChg>
        <pc:cxnChg chg="del">
          <ac:chgData name="Yoel Kortick" userId="167978f5-7f40-4909-85d5-d4149554ad4e" providerId="ADAL" clId="{D3FB95A5-F073-41EC-B403-533C8A3F2C61}" dt="2024-01-10T09:51:35.099" v="1947" actId="478"/>
          <ac:cxnSpMkLst>
            <pc:docMk/>
            <pc:sldMk cId="1491870238" sldId="2141"/>
            <ac:cxnSpMk id="12" creationId="{9406820C-9300-2021-44A8-F3961C5B2EED}"/>
          </ac:cxnSpMkLst>
        </pc:cxnChg>
        <pc:cxnChg chg="del mod">
          <ac:chgData name="Yoel Kortick" userId="167978f5-7f40-4909-85d5-d4149554ad4e" providerId="ADAL" clId="{D3FB95A5-F073-41EC-B403-533C8A3F2C61}" dt="2024-01-10T09:51:35.099" v="1947" actId="478"/>
          <ac:cxnSpMkLst>
            <pc:docMk/>
            <pc:sldMk cId="1491870238" sldId="2141"/>
            <ac:cxnSpMk id="14" creationId="{442282D6-2EDA-56AA-52D7-6F3B4820F08D}"/>
          </ac:cxnSpMkLst>
        </pc:cxnChg>
      </pc:sldChg>
      <pc:sldChg chg="modSp add mod">
        <pc:chgData name="Yoel Kortick" userId="167978f5-7f40-4909-85d5-d4149554ad4e" providerId="ADAL" clId="{D3FB95A5-F073-41EC-B403-533C8A3F2C61}" dt="2024-01-10T13:02:43.501" v="3377"/>
        <pc:sldMkLst>
          <pc:docMk/>
          <pc:sldMk cId="702130563" sldId="2142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702130563" sldId="2142"/>
            <ac:spMk id="10" creationId="{19E9D55E-0049-4072-9DC2-48193A586191}"/>
          </ac:spMkLst>
        </pc:spChg>
      </pc:sldChg>
      <pc:sldChg chg="modSp add del mod">
        <pc:chgData name="Yoel Kortick" userId="167978f5-7f40-4909-85d5-d4149554ad4e" providerId="ADAL" clId="{D3FB95A5-F073-41EC-B403-533C8A3F2C61}" dt="2024-01-10T11:24:03.366" v="2161" actId="47"/>
        <pc:sldMkLst>
          <pc:docMk/>
          <pc:sldMk cId="3877796889" sldId="2143"/>
        </pc:sldMkLst>
        <pc:spChg chg="mod">
          <ac:chgData name="Yoel Kortick" userId="167978f5-7f40-4909-85d5-d4149554ad4e" providerId="ADAL" clId="{D3FB95A5-F073-41EC-B403-533C8A3F2C61}" dt="2024-01-10T11:22:09.561" v="2090" actId="404"/>
          <ac:spMkLst>
            <pc:docMk/>
            <pc:sldMk cId="3877796889" sldId="2143"/>
            <ac:spMk id="10" creationId="{19E9D55E-0049-4072-9DC2-48193A586191}"/>
          </ac:spMkLst>
        </pc:spChg>
      </pc:sldChg>
      <pc:sldChg chg="modSp add del mod">
        <pc:chgData name="Yoel Kortick" userId="167978f5-7f40-4909-85d5-d4149554ad4e" providerId="ADAL" clId="{D3FB95A5-F073-41EC-B403-533C8A3F2C61}" dt="2024-01-10T11:23:27.277" v="2160" actId="47"/>
        <pc:sldMkLst>
          <pc:docMk/>
          <pc:sldMk cId="1589045183" sldId="2144"/>
        </pc:sldMkLst>
        <pc:spChg chg="mod">
          <ac:chgData name="Yoel Kortick" userId="167978f5-7f40-4909-85d5-d4149554ad4e" providerId="ADAL" clId="{D3FB95A5-F073-41EC-B403-533C8A3F2C61}" dt="2024-01-10T11:21:06.815" v="2084" actId="20577"/>
          <ac:spMkLst>
            <pc:docMk/>
            <pc:sldMk cId="1589045183" sldId="2144"/>
            <ac:spMk id="10" creationId="{19E9D55E-0049-4072-9DC2-48193A586191}"/>
          </ac:spMkLst>
        </pc:spChg>
      </pc:sldChg>
      <pc:sldChg chg="modSp add ord">
        <pc:chgData name="Yoel Kortick" userId="167978f5-7f40-4909-85d5-d4149554ad4e" providerId="ADAL" clId="{D3FB95A5-F073-41EC-B403-533C8A3F2C61}" dt="2024-01-10T13:02:43.501" v="3377"/>
        <pc:sldMkLst>
          <pc:docMk/>
          <pc:sldMk cId="3898796667" sldId="2145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898796667" sldId="2145"/>
            <ac:spMk id="10" creationId="{19E9D55E-0049-4072-9DC2-48193A586191}"/>
          </ac:spMkLst>
        </pc:spChg>
      </pc:sldChg>
      <pc:sldChg chg="modSp add mod">
        <pc:chgData name="Yoel Kortick" userId="167978f5-7f40-4909-85d5-d4149554ad4e" providerId="ADAL" clId="{D3FB95A5-F073-41EC-B403-533C8A3F2C61}" dt="2024-01-10T13:02:43.501" v="3377"/>
        <pc:sldMkLst>
          <pc:docMk/>
          <pc:sldMk cId="3301361546" sldId="2146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301361546" sldId="2146"/>
            <ac:spMk id="10" creationId="{19E9D55E-0049-4072-9DC2-48193A586191}"/>
          </ac:spMkLst>
        </pc:spChg>
      </pc:sldChg>
      <pc:sldChg chg="addSp modSp add mod">
        <pc:chgData name="Yoel Kortick" userId="167978f5-7f40-4909-85d5-d4149554ad4e" providerId="ADAL" clId="{D3FB95A5-F073-41EC-B403-533C8A3F2C61}" dt="2024-01-10T12:14:51.429" v="2396" actId="14100"/>
        <pc:sldMkLst>
          <pc:docMk/>
          <pc:sldMk cId="1455046820" sldId="2147"/>
        </pc:sldMkLst>
        <pc:spChg chg="add">
          <ac:chgData name="Yoel Kortick" userId="167978f5-7f40-4909-85d5-d4149554ad4e" providerId="ADAL" clId="{D3FB95A5-F073-41EC-B403-533C8A3F2C61}" dt="2024-01-10T12:01:33.590" v="2198" actId="11529"/>
          <ac:spMkLst>
            <pc:docMk/>
            <pc:sldMk cId="1455046820" sldId="2147"/>
            <ac:spMk id="5" creationId="{F44451CC-8DA8-10E5-DFD5-E38A2AE94F03}"/>
          </ac:spMkLst>
        </pc:spChg>
        <pc:spChg chg="add mod">
          <ac:chgData name="Yoel Kortick" userId="167978f5-7f40-4909-85d5-d4149554ad4e" providerId="ADAL" clId="{D3FB95A5-F073-41EC-B403-533C8A3F2C61}" dt="2024-01-10T12:14:51.429" v="2396" actId="14100"/>
          <ac:spMkLst>
            <pc:docMk/>
            <pc:sldMk cId="1455046820" sldId="2147"/>
            <ac:spMk id="6" creationId="{F41843EB-B5F1-89E4-AC9F-C259822607B9}"/>
          </ac:spMkLst>
        </pc:spChg>
        <pc:spChg chg="mod">
          <ac:chgData name="Yoel Kortick" userId="167978f5-7f40-4909-85d5-d4149554ad4e" providerId="ADAL" clId="{D3FB95A5-F073-41EC-B403-533C8A3F2C61}" dt="2024-01-10T12:03:32.646" v="2199" actId="113"/>
          <ac:spMkLst>
            <pc:docMk/>
            <pc:sldMk cId="1455046820" sldId="2147"/>
            <ac:spMk id="10" creationId="{19E9D55E-0049-4072-9DC2-48193A586191}"/>
          </ac:spMkLst>
        </pc:spChg>
        <pc:picChg chg="add mod">
          <ac:chgData name="Yoel Kortick" userId="167978f5-7f40-4909-85d5-d4149554ad4e" providerId="ADAL" clId="{D3FB95A5-F073-41EC-B403-533C8A3F2C61}" dt="2024-01-10T12:14:46.834" v="2394" actId="1076"/>
          <ac:picMkLst>
            <pc:docMk/>
            <pc:sldMk cId="1455046820" sldId="2147"/>
            <ac:picMk id="4" creationId="{19916FA3-693A-68B3-6876-832ECC6CFAEB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03:58.724" v="2222" actId="1076"/>
        <pc:sldMkLst>
          <pc:docMk/>
          <pc:sldMk cId="154502246" sldId="2148"/>
        </pc:sldMkLst>
        <pc:spChg chg="mod">
          <ac:chgData name="Yoel Kortick" userId="167978f5-7f40-4909-85d5-d4149554ad4e" providerId="ADAL" clId="{D3FB95A5-F073-41EC-B403-533C8A3F2C61}" dt="2024-01-10T12:03:58.724" v="2222" actId="1076"/>
          <ac:spMkLst>
            <pc:docMk/>
            <pc:sldMk cId="154502246" sldId="2148"/>
            <ac:spMk id="5" creationId="{F44451CC-8DA8-10E5-DFD5-E38A2AE94F03}"/>
          </ac:spMkLst>
        </pc:spChg>
        <pc:spChg chg="mod">
          <ac:chgData name="Yoel Kortick" userId="167978f5-7f40-4909-85d5-d4149554ad4e" providerId="ADAL" clId="{D3FB95A5-F073-41EC-B403-533C8A3F2C61}" dt="2024-01-10T12:03:46.897" v="2216" actId="20577"/>
          <ac:spMkLst>
            <pc:docMk/>
            <pc:sldMk cId="154502246" sldId="2148"/>
            <ac:spMk id="10" creationId="{19E9D55E-0049-4072-9DC2-48193A586191}"/>
          </ac:spMkLst>
        </pc:spChg>
        <pc:picChg chg="del">
          <ac:chgData name="Yoel Kortick" userId="167978f5-7f40-4909-85d5-d4149554ad4e" providerId="ADAL" clId="{D3FB95A5-F073-41EC-B403-533C8A3F2C61}" dt="2024-01-10T12:03:49.325" v="2217" actId="478"/>
          <ac:picMkLst>
            <pc:docMk/>
            <pc:sldMk cId="154502246" sldId="2148"/>
            <ac:picMk id="4" creationId="{19916FA3-693A-68B3-6876-832ECC6CFAEB}"/>
          </ac:picMkLst>
        </pc:picChg>
        <pc:picChg chg="add mod ord">
          <ac:chgData name="Yoel Kortick" userId="167978f5-7f40-4909-85d5-d4149554ad4e" providerId="ADAL" clId="{D3FB95A5-F073-41EC-B403-533C8A3F2C61}" dt="2024-01-10T12:03:56.206" v="2221" actId="167"/>
          <ac:picMkLst>
            <pc:docMk/>
            <pc:sldMk cId="154502246" sldId="2148"/>
            <ac:picMk id="6" creationId="{E94A0FF4-AAA4-DCA9-A45B-E5F862B3E462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05:46.114" v="2244" actId="14100"/>
        <pc:sldMkLst>
          <pc:docMk/>
          <pc:sldMk cId="312333829" sldId="2149"/>
        </pc:sldMkLst>
        <pc:spChg chg="mod">
          <ac:chgData name="Yoel Kortick" userId="167978f5-7f40-4909-85d5-d4149554ad4e" providerId="ADAL" clId="{D3FB95A5-F073-41EC-B403-533C8A3F2C61}" dt="2024-01-10T12:05:46.114" v="2244" actId="14100"/>
          <ac:spMkLst>
            <pc:docMk/>
            <pc:sldMk cId="312333829" sldId="2149"/>
            <ac:spMk id="5" creationId="{F44451CC-8DA8-10E5-DFD5-E38A2AE94F03}"/>
          </ac:spMkLst>
        </pc:spChg>
        <pc:spChg chg="mod">
          <ac:chgData name="Yoel Kortick" userId="167978f5-7f40-4909-85d5-d4149554ad4e" providerId="ADAL" clId="{D3FB95A5-F073-41EC-B403-533C8A3F2C61}" dt="2024-01-10T12:05:29.341" v="2237" actId="20577"/>
          <ac:spMkLst>
            <pc:docMk/>
            <pc:sldMk cId="312333829" sldId="2149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D3FB95A5-F073-41EC-B403-533C8A3F2C61}" dt="2024-01-10T12:05:39.023" v="2242" actId="167"/>
          <ac:picMkLst>
            <pc:docMk/>
            <pc:sldMk cId="312333829" sldId="2149"/>
            <ac:picMk id="4" creationId="{34310E5E-3B87-3462-0421-02C15A116A45}"/>
          </ac:picMkLst>
        </pc:picChg>
        <pc:picChg chg="del">
          <ac:chgData name="Yoel Kortick" userId="167978f5-7f40-4909-85d5-d4149554ad4e" providerId="ADAL" clId="{D3FB95A5-F073-41EC-B403-533C8A3F2C61}" dt="2024-01-10T12:05:32.351" v="2238" actId="478"/>
          <ac:picMkLst>
            <pc:docMk/>
            <pc:sldMk cId="312333829" sldId="2149"/>
            <ac:picMk id="6" creationId="{E94A0FF4-AAA4-DCA9-A45B-E5F862B3E462}"/>
          </ac:picMkLst>
        </pc:picChg>
      </pc:sldChg>
      <pc:sldChg chg="addSp modSp add mod">
        <pc:chgData name="Yoel Kortick" userId="167978f5-7f40-4909-85d5-d4149554ad4e" providerId="ADAL" clId="{D3FB95A5-F073-41EC-B403-533C8A3F2C61}" dt="2024-01-10T12:15:03.215" v="2399" actId="14100"/>
        <pc:sldMkLst>
          <pc:docMk/>
          <pc:sldMk cId="652724049" sldId="2150"/>
        </pc:sldMkLst>
        <pc:spChg chg="add">
          <ac:chgData name="Yoel Kortick" userId="167978f5-7f40-4909-85d5-d4149554ad4e" providerId="ADAL" clId="{D3FB95A5-F073-41EC-B403-533C8A3F2C61}" dt="2024-01-10T12:08:23.831" v="2264" actId="11529"/>
          <ac:spMkLst>
            <pc:docMk/>
            <pc:sldMk cId="652724049" sldId="2150"/>
            <ac:spMk id="5" creationId="{40A7A10C-A4CD-E304-E313-48528AEDFE42}"/>
          </ac:spMkLst>
        </pc:spChg>
        <pc:spChg chg="add mod">
          <ac:chgData name="Yoel Kortick" userId="167978f5-7f40-4909-85d5-d4149554ad4e" providerId="ADAL" clId="{D3FB95A5-F073-41EC-B403-533C8A3F2C61}" dt="2024-01-10T12:15:03.215" v="2399" actId="14100"/>
          <ac:spMkLst>
            <pc:docMk/>
            <pc:sldMk cId="652724049" sldId="2150"/>
            <ac:spMk id="6" creationId="{8EBB87C4-46DA-E16E-2E14-345ED23AD3A8}"/>
          </ac:spMkLst>
        </pc:spChg>
        <pc:spChg chg="mod">
          <ac:chgData name="Yoel Kortick" userId="167978f5-7f40-4909-85d5-d4149554ad4e" providerId="ADAL" clId="{D3FB95A5-F073-41EC-B403-533C8A3F2C61}" dt="2024-01-10T12:07:20.365" v="2258"/>
          <ac:spMkLst>
            <pc:docMk/>
            <pc:sldMk cId="652724049" sldId="2150"/>
            <ac:spMk id="10" creationId="{19E9D55E-0049-4072-9DC2-48193A586191}"/>
          </ac:spMkLst>
        </pc:spChg>
        <pc:picChg chg="add mod">
          <ac:chgData name="Yoel Kortick" userId="167978f5-7f40-4909-85d5-d4149554ad4e" providerId="ADAL" clId="{D3FB95A5-F073-41EC-B403-533C8A3F2C61}" dt="2024-01-10T12:07:10.073" v="2257" actId="208"/>
          <ac:picMkLst>
            <pc:docMk/>
            <pc:sldMk cId="652724049" sldId="2150"/>
            <ac:picMk id="4" creationId="{5C769F22-B24F-E630-AB5D-2436C4C92613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5:10.501" v="2402" actId="14100"/>
        <pc:sldMkLst>
          <pc:docMk/>
          <pc:sldMk cId="101984085" sldId="2151"/>
        </pc:sldMkLst>
        <pc:spChg chg="add">
          <ac:chgData name="Yoel Kortick" userId="167978f5-7f40-4909-85d5-d4149554ad4e" providerId="ADAL" clId="{D3FB95A5-F073-41EC-B403-533C8A3F2C61}" dt="2024-01-10T12:09:15.342" v="2275" actId="11529"/>
          <ac:spMkLst>
            <pc:docMk/>
            <pc:sldMk cId="101984085" sldId="2151"/>
            <ac:spMk id="8" creationId="{B0C051AA-2A91-8EAD-6FCE-E15E1549CD36}"/>
          </ac:spMkLst>
        </pc:spChg>
        <pc:spChg chg="add mod">
          <ac:chgData name="Yoel Kortick" userId="167978f5-7f40-4909-85d5-d4149554ad4e" providerId="ADAL" clId="{D3FB95A5-F073-41EC-B403-533C8A3F2C61}" dt="2024-01-10T12:15:10.501" v="2402" actId="14100"/>
          <ac:spMkLst>
            <pc:docMk/>
            <pc:sldMk cId="101984085" sldId="2151"/>
            <ac:spMk id="9" creationId="{66FD270D-E9E6-7740-BA91-39CF339408DB}"/>
          </ac:spMkLst>
        </pc:spChg>
        <pc:spChg chg="mod">
          <ac:chgData name="Yoel Kortick" userId="167978f5-7f40-4909-85d5-d4149554ad4e" providerId="ADAL" clId="{D3FB95A5-F073-41EC-B403-533C8A3F2C61}" dt="2024-01-10T12:08:15.974" v="2263" actId="20577"/>
          <ac:spMkLst>
            <pc:docMk/>
            <pc:sldMk cId="101984085" sldId="2151"/>
            <ac:spMk id="10" creationId="{19E9D55E-0049-4072-9DC2-48193A586191}"/>
          </ac:spMkLst>
        </pc:spChg>
        <pc:picChg chg="del">
          <ac:chgData name="Yoel Kortick" userId="167978f5-7f40-4909-85d5-d4149554ad4e" providerId="ADAL" clId="{D3FB95A5-F073-41EC-B403-533C8A3F2C61}" dt="2024-01-10T12:08:40.969" v="2265" actId="478"/>
          <ac:picMkLst>
            <pc:docMk/>
            <pc:sldMk cId="101984085" sldId="2151"/>
            <ac:picMk id="4" creationId="{5C769F22-B24F-E630-AB5D-2436C4C92613}"/>
          </ac:picMkLst>
        </pc:picChg>
        <pc:picChg chg="add del mod">
          <ac:chgData name="Yoel Kortick" userId="167978f5-7f40-4909-85d5-d4149554ad4e" providerId="ADAL" clId="{D3FB95A5-F073-41EC-B403-533C8A3F2C61}" dt="2024-01-10T12:09:01.537" v="2270" actId="478"/>
          <ac:picMkLst>
            <pc:docMk/>
            <pc:sldMk cId="101984085" sldId="2151"/>
            <ac:picMk id="5" creationId="{DBB29D74-2044-378D-E5D1-81675026B1E4}"/>
          </ac:picMkLst>
        </pc:picChg>
        <pc:picChg chg="add mod">
          <ac:chgData name="Yoel Kortick" userId="167978f5-7f40-4909-85d5-d4149554ad4e" providerId="ADAL" clId="{D3FB95A5-F073-41EC-B403-533C8A3F2C61}" dt="2024-01-10T12:09:07.728" v="2274" actId="208"/>
          <ac:picMkLst>
            <pc:docMk/>
            <pc:sldMk cId="101984085" sldId="2151"/>
            <ac:picMk id="7" creationId="{807F6F3B-0652-553A-9CB0-069AB93EAA20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5:18.802" v="2405" actId="14100"/>
        <pc:sldMkLst>
          <pc:docMk/>
          <pc:sldMk cId="2491828578" sldId="2152"/>
        </pc:sldMkLst>
        <pc:spChg chg="add mod">
          <ac:chgData name="Yoel Kortick" userId="167978f5-7f40-4909-85d5-d4149554ad4e" providerId="ADAL" clId="{D3FB95A5-F073-41EC-B403-533C8A3F2C61}" dt="2024-01-10T12:15:18.802" v="2405" actId="14100"/>
          <ac:spMkLst>
            <pc:docMk/>
            <pc:sldMk cId="2491828578" sldId="2152"/>
            <ac:spMk id="5" creationId="{FD0CC6ED-7A67-EA2F-3BB5-F36501CF7FDE}"/>
          </ac:spMkLst>
        </pc:spChg>
        <pc:spChg chg="mod">
          <ac:chgData name="Yoel Kortick" userId="167978f5-7f40-4909-85d5-d4149554ad4e" providerId="ADAL" clId="{D3FB95A5-F073-41EC-B403-533C8A3F2C61}" dt="2024-01-10T12:10:16.367" v="2298" actId="14100"/>
          <ac:spMkLst>
            <pc:docMk/>
            <pc:sldMk cId="2491828578" sldId="2152"/>
            <ac:spMk id="8" creationId="{B0C051AA-2A91-8EAD-6FCE-E15E1549CD36}"/>
          </ac:spMkLst>
        </pc:spChg>
        <pc:spChg chg="mod">
          <ac:chgData name="Yoel Kortick" userId="167978f5-7f40-4909-85d5-d4149554ad4e" providerId="ADAL" clId="{D3FB95A5-F073-41EC-B403-533C8A3F2C61}" dt="2024-01-10T12:10:00.614" v="2290" actId="6549"/>
          <ac:spMkLst>
            <pc:docMk/>
            <pc:sldMk cId="2491828578" sldId="2152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D3FB95A5-F073-41EC-B403-533C8A3F2C61}" dt="2024-01-10T12:10:10.887" v="2296" actId="167"/>
          <ac:picMkLst>
            <pc:docMk/>
            <pc:sldMk cId="2491828578" sldId="2152"/>
            <ac:picMk id="4" creationId="{07973E84-B006-32C3-7FFE-5266E84DDF0D}"/>
          </ac:picMkLst>
        </pc:picChg>
        <pc:picChg chg="del">
          <ac:chgData name="Yoel Kortick" userId="167978f5-7f40-4909-85d5-d4149554ad4e" providerId="ADAL" clId="{D3FB95A5-F073-41EC-B403-533C8A3F2C61}" dt="2024-01-10T12:10:03.257" v="2291" actId="478"/>
          <ac:picMkLst>
            <pc:docMk/>
            <pc:sldMk cId="2491828578" sldId="2152"/>
            <ac:picMk id="7" creationId="{807F6F3B-0652-553A-9CB0-069AB93EAA20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4:22.381" v="2388" actId="11529"/>
        <pc:sldMkLst>
          <pc:docMk/>
          <pc:sldMk cId="311513816" sldId="2153"/>
        </pc:sldMkLst>
        <pc:spChg chg="mod">
          <ac:chgData name="Yoel Kortick" userId="167978f5-7f40-4909-85d5-d4149554ad4e" providerId="ADAL" clId="{D3FB95A5-F073-41EC-B403-533C8A3F2C61}" dt="2024-01-10T12:14:14.918" v="2386" actId="1076"/>
          <ac:spMkLst>
            <pc:docMk/>
            <pc:sldMk cId="311513816" sldId="2153"/>
            <ac:spMk id="5" creationId="{40A7A10C-A4CD-E304-E313-48528AEDFE42}"/>
          </ac:spMkLst>
        </pc:spChg>
        <pc:spChg chg="add">
          <ac:chgData name="Yoel Kortick" userId="167978f5-7f40-4909-85d5-d4149554ad4e" providerId="ADAL" clId="{D3FB95A5-F073-41EC-B403-533C8A3F2C61}" dt="2024-01-10T12:14:22.381" v="2388" actId="11529"/>
          <ac:spMkLst>
            <pc:docMk/>
            <pc:sldMk cId="311513816" sldId="2153"/>
            <ac:spMk id="7" creationId="{D804B8C5-219C-33B2-FAE2-BB70A4BCA2DC}"/>
          </ac:spMkLst>
        </pc:spChg>
        <pc:picChg chg="del">
          <ac:chgData name="Yoel Kortick" userId="167978f5-7f40-4909-85d5-d4149554ad4e" providerId="ADAL" clId="{D3FB95A5-F073-41EC-B403-533C8A3F2C61}" dt="2024-01-10T12:14:05.714" v="2381" actId="478"/>
          <ac:picMkLst>
            <pc:docMk/>
            <pc:sldMk cId="311513816" sldId="2153"/>
            <ac:picMk id="4" creationId="{5C769F22-B24F-E630-AB5D-2436C4C92613}"/>
          </ac:picMkLst>
        </pc:picChg>
        <pc:picChg chg="add mod ord">
          <ac:chgData name="Yoel Kortick" userId="167978f5-7f40-4909-85d5-d4149554ad4e" providerId="ADAL" clId="{D3FB95A5-F073-41EC-B403-533C8A3F2C61}" dt="2024-01-10T12:14:18.295" v="2387" actId="167"/>
          <ac:picMkLst>
            <pc:docMk/>
            <pc:sldMk cId="311513816" sldId="2153"/>
            <ac:picMk id="6" creationId="{685A0159-D934-B535-4B24-F52BE51260BF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4:35.995" v="2391" actId="14100"/>
        <pc:sldMkLst>
          <pc:docMk/>
          <pc:sldMk cId="948700358" sldId="2154"/>
        </pc:sldMkLst>
        <pc:spChg chg="add mod">
          <ac:chgData name="Yoel Kortick" userId="167978f5-7f40-4909-85d5-d4149554ad4e" providerId="ADAL" clId="{D3FB95A5-F073-41EC-B403-533C8A3F2C61}" dt="2024-01-10T12:14:35.995" v="2391" actId="14100"/>
          <ac:spMkLst>
            <pc:docMk/>
            <pc:sldMk cId="948700358" sldId="2154"/>
            <ac:spMk id="5" creationId="{882E816B-38E6-0CA4-D3E4-6BDAFF3F3B37}"/>
          </ac:spMkLst>
        </pc:spChg>
        <pc:spChg chg="mod">
          <ac:chgData name="Yoel Kortick" userId="167978f5-7f40-4909-85d5-d4149554ad4e" providerId="ADAL" clId="{D3FB95A5-F073-41EC-B403-533C8A3F2C61}" dt="2024-01-10T12:13:07.714" v="2380" actId="1036"/>
          <ac:spMkLst>
            <pc:docMk/>
            <pc:sldMk cId="948700358" sldId="2154"/>
            <ac:spMk id="8" creationId="{B0C051AA-2A91-8EAD-6FCE-E15E1549CD36}"/>
          </ac:spMkLst>
        </pc:spChg>
        <pc:picChg chg="add mod ord">
          <ac:chgData name="Yoel Kortick" userId="167978f5-7f40-4909-85d5-d4149554ad4e" providerId="ADAL" clId="{D3FB95A5-F073-41EC-B403-533C8A3F2C61}" dt="2024-01-10T12:13:00.990" v="2373" actId="167"/>
          <ac:picMkLst>
            <pc:docMk/>
            <pc:sldMk cId="948700358" sldId="2154"/>
            <ac:picMk id="4" creationId="{5530EDB9-BFDF-8E38-78C9-EA689ABA6B08}"/>
          </ac:picMkLst>
        </pc:picChg>
        <pc:picChg chg="del">
          <ac:chgData name="Yoel Kortick" userId="167978f5-7f40-4909-85d5-d4149554ad4e" providerId="ADAL" clId="{D3FB95A5-F073-41EC-B403-533C8A3F2C61}" dt="2024-01-10T12:12:54.168" v="2369" actId="478"/>
          <ac:picMkLst>
            <pc:docMk/>
            <pc:sldMk cId="948700358" sldId="2154"/>
            <ac:picMk id="7" creationId="{807F6F3B-0652-553A-9CB0-069AB93EAA20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2:12.888" v="2368" actId="208"/>
        <pc:sldMkLst>
          <pc:docMk/>
          <pc:sldMk cId="1146883965" sldId="2155"/>
        </pc:sldMkLst>
        <pc:spChg chg="add mod">
          <ac:chgData name="Yoel Kortick" userId="167978f5-7f40-4909-85d5-d4149554ad4e" providerId="ADAL" clId="{D3FB95A5-F073-41EC-B403-533C8A3F2C61}" dt="2024-01-10T12:12:12.888" v="2368" actId="208"/>
          <ac:spMkLst>
            <pc:docMk/>
            <pc:sldMk cId="1146883965" sldId="2155"/>
            <ac:spMk id="6" creationId="{DCE4B0CA-71FF-F3ED-23EB-10613E627453}"/>
          </ac:spMkLst>
        </pc:spChg>
        <pc:spChg chg="mod">
          <ac:chgData name="Yoel Kortick" userId="167978f5-7f40-4909-85d5-d4149554ad4e" providerId="ADAL" clId="{D3FB95A5-F073-41EC-B403-533C8A3F2C61}" dt="2024-01-10T12:11:52.144" v="2313" actId="1076"/>
          <ac:spMkLst>
            <pc:docMk/>
            <pc:sldMk cId="1146883965" sldId="2155"/>
            <ac:spMk id="8" creationId="{B0C051AA-2A91-8EAD-6FCE-E15E1549CD36}"/>
          </ac:spMkLst>
        </pc:spChg>
        <pc:spChg chg="mod">
          <ac:chgData name="Yoel Kortick" userId="167978f5-7f40-4909-85d5-d4149554ad4e" providerId="ADAL" clId="{D3FB95A5-F073-41EC-B403-533C8A3F2C61}" dt="2024-01-10T12:11:37.305" v="2307" actId="20577"/>
          <ac:spMkLst>
            <pc:docMk/>
            <pc:sldMk cId="1146883965" sldId="2155"/>
            <ac:spMk id="10" creationId="{19E9D55E-0049-4072-9DC2-48193A586191}"/>
          </ac:spMkLst>
        </pc:spChg>
        <pc:picChg chg="del">
          <ac:chgData name="Yoel Kortick" userId="167978f5-7f40-4909-85d5-d4149554ad4e" providerId="ADAL" clId="{D3FB95A5-F073-41EC-B403-533C8A3F2C61}" dt="2024-01-10T12:11:39.694" v="2308" actId="478"/>
          <ac:picMkLst>
            <pc:docMk/>
            <pc:sldMk cId="1146883965" sldId="2155"/>
            <ac:picMk id="4" creationId="{07973E84-B006-32C3-7FFE-5266E84DDF0D}"/>
          </ac:picMkLst>
        </pc:picChg>
        <pc:picChg chg="add mod ord">
          <ac:chgData name="Yoel Kortick" userId="167978f5-7f40-4909-85d5-d4149554ad4e" providerId="ADAL" clId="{D3FB95A5-F073-41EC-B403-533C8A3F2C61}" dt="2024-01-10T12:11:47.549" v="2312" actId="167"/>
          <ac:picMkLst>
            <pc:docMk/>
            <pc:sldMk cId="1146883965" sldId="2155"/>
            <ac:picMk id="5" creationId="{839B71D2-2E3C-E6CB-BD72-93FA29AD299E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6:37.140" v="2415" actId="14100"/>
        <pc:sldMkLst>
          <pc:docMk/>
          <pc:sldMk cId="1204814774" sldId="2156"/>
        </pc:sldMkLst>
        <pc:spChg chg="mod">
          <ac:chgData name="Yoel Kortick" userId="167978f5-7f40-4909-85d5-d4149554ad4e" providerId="ADAL" clId="{D3FB95A5-F073-41EC-B403-533C8A3F2C61}" dt="2024-01-10T12:16:30.765" v="2413" actId="14100"/>
          <ac:spMkLst>
            <pc:docMk/>
            <pc:sldMk cId="1204814774" sldId="2156"/>
            <ac:spMk id="5" creationId="{40A7A10C-A4CD-E304-E313-48528AEDFE42}"/>
          </ac:spMkLst>
        </pc:spChg>
        <pc:spChg chg="mod">
          <ac:chgData name="Yoel Kortick" userId="167978f5-7f40-4909-85d5-d4149554ad4e" providerId="ADAL" clId="{D3FB95A5-F073-41EC-B403-533C8A3F2C61}" dt="2024-01-10T12:16:37.140" v="2415" actId="14100"/>
          <ac:spMkLst>
            <pc:docMk/>
            <pc:sldMk cId="1204814774" sldId="2156"/>
            <ac:spMk id="7" creationId="{D804B8C5-219C-33B2-FAE2-BB70A4BCA2DC}"/>
          </ac:spMkLst>
        </pc:spChg>
        <pc:picChg chg="add mod ord">
          <ac:chgData name="Yoel Kortick" userId="167978f5-7f40-4909-85d5-d4149554ad4e" providerId="ADAL" clId="{D3FB95A5-F073-41EC-B403-533C8A3F2C61}" dt="2024-01-10T12:16:23.284" v="2411" actId="1076"/>
          <ac:picMkLst>
            <pc:docMk/>
            <pc:sldMk cId="1204814774" sldId="2156"/>
            <ac:picMk id="4" creationId="{53326B7E-52B9-AF05-0A03-33CB900C7A26}"/>
          </ac:picMkLst>
        </pc:picChg>
        <pc:picChg chg="del">
          <ac:chgData name="Yoel Kortick" userId="167978f5-7f40-4909-85d5-d4149554ad4e" providerId="ADAL" clId="{D3FB95A5-F073-41EC-B403-533C8A3F2C61}" dt="2024-01-10T12:16:17.234" v="2407" actId="478"/>
          <ac:picMkLst>
            <pc:docMk/>
            <pc:sldMk cId="1204814774" sldId="2156"/>
            <ac:picMk id="6" creationId="{685A0159-D934-B535-4B24-F52BE51260BF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7:29.587" v="2423" actId="1076"/>
        <pc:sldMkLst>
          <pc:docMk/>
          <pc:sldMk cId="233746495" sldId="2157"/>
        </pc:sldMkLst>
        <pc:spChg chg="mod">
          <ac:chgData name="Yoel Kortick" userId="167978f5-7f40-4909-85d5-d4149554ad4e" providerId="ADAL" clId="{D3FB95A5-F073-41EC-B403-533C8A3F2C61}" dt="2024-01-10T12:17:27.396" v="2422" actId="14100"/>
          <ac:spMkLst>
            <pc:docMk/>
            <pc:sldMk cId="233746495" sldId="2157"/>
            <ac:spMk id="5" creationId="{882E816B-38E6-0CA4-D3E4-6BDAFF3F3B37}"/>
          </ac:spMkLst>
        </pc:spChg>
        <pc:spChg chg="mod">
          <ac:chgData name="Yoel Kortick" userId="167978f5-7f40-4909-85d5-d4149554ad4e" providerId="ADAL" clId="{D3FB95A5-F073-41EC-B403-533C8A3F2C61}" dt="2024-01-10T12:17:29.587" v="2423" actId="1076"/>
          <ac:spMkLst>
            <pc:docMk/>
            <pc:sldMk cId="233746495" sldId="2157"/>
            <ac:spMk id="8" creationId="{B0C051AA-2A91-8EAD-6FCE-E15E1549CD36}"/>
          </ac:spMkLst>
        </pc:spChg>
        <pc:picChg chg="del">
          <ac:chgData name="Yoel Kortick" userId="167978f5-7f40-4909-85d5-d4149554ad4e" providerId="ADAL" clId="{D3FB95A5-F073-41EC-B403-533C8A3F2C61}" dt="2024-01-10T12:17:16.511" v="2416" actId="478"/>
          <ac:picMkLst>
            <pc:docMk/>
            <pc:sldMk cId="233746495" sldId="2157"/>
            <ac:picMk id="4" creationId="{5530EDB9-BFDF-8E38-78C9-EA689ABA6B08}"/>
          </ac:picMkLst>
        </pc:picChg>
        <pc:picChg chg="add mod ord">
          <ac:chgData name="Yoel Kortick" userId="167978f5-7f40-4909-85d5-d4149554ad4e" providerId="ADAL" clId="{D3FB95A5-F073-41EC-B403-533C8A3F2C61}" dt="2024-01-10T12:17:23.491" v="2420" actId="167"/>
          <ac:picMkLst>
            <pc:docMk/>
            <pc:sldMk cId="233746495" sldId="2157"/>
            <ac:picMk id="6" creationId="{85E75B55-BCCA-A241-03A8-68539C2970D7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2:18:26.109" v="2433" actId="11529"/>
        <pc:sldMkLst>
          <pc:docMk/>
          <pc:sldMk cId="4189208629" sldId="2158"/>
        </pc:sldMkLst>
        <pc:spChg chg="del">
          <ac:chgData name="Yoel Kortick" userId="167978f5-7f40-4909-85d5-d4149554ad4e" providerId="ADAL" clId="{D3FB95A5-F073-41EC-B403-533C8A3F2C61}" dt="2024-01-10T12:18:20.296" v="2432" actId="478"/>
          <ac:spMkLst>
            <pc:docMk/>
            <pc:sldMk cId="4189208629" sldId="2158"/>
            <ac:spMk id="6" creationId="{DCE4B0CA-71FF-F3ED-23EB-10613E627453}"/>
          </ac:spMkLst>
        </pc:spChg>
        <pc:spChg chg="add">
          <ac:chgData name="Yoel Kortick" userId="167978f5-7f40-4909-85d5-d4149554ad4e" providerId="ADAL" clId="{D3FB95A5-F073-41EC-B403-533C8A3F2C61}" dt="2024-01-10T12:18:26.109" v="2433" actId="11529"/>
          <ac:spMkLst>
            <pc:docMk/>
            <pc:sldMk cId="4189208629" sldId="2158"/>
            <ac:spMk id="7" creationId="{6202B15D-264C-72FA-309A-623FE5DEA313}"/>
          </ac:spMkLst>
        </pc:spChg>
        <pc:spChg chg="mod">
          <ac:chgData name="Yoel Kortick" userId="167978f5-7f40-4909-85d5-d4149554ad4e" providerId="ADAL" clId="{D3FB95A5-F073-41EC-B403-533C8A3F2C61}" dt="2024-01-10T12:18:16.700" v="2431" actId="1076"/>
          <ac:spMkLst>
            <pc:docMk/>
            <pc:sldMk cId="4189208629" sldId="2158"/>
            <ac:spMk id="8" creationId="{B0C051AA-2A91-8EAD-6FCE-E15E1549CD36}"/>
          </ac:spMkLst>
        </pc:spChg>
        <pc:spChg chg="mod">
          <ac:chgData name="Yoel Kortick" userId="167978f5-7f40-4909-85d5-d4149554ad4e" providerId="ADAL" clId="{D3FB95A5-F073-41EC-B403-533C8A3F2C61}" dt="2024-01-10T12:17:35.808" v="2425" actId="6549"/>
          <ac:spMkLst>
            <pc:docMk/>
            <pc:sldMk cId="4189208629" sldId="2158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D3FB95A5-F073-41EC-B403-533C8A3F2C61}" dt="2024-01-10T12:18:14.331" v="2430" actId="167"/>
          <ac:picMkLst>
            <pc:docMk/>
            <pc:sldMk cId="4189208629" sldId="2158"/>
            <ac:picMk id="4" creationId="{42368FB1-9BC5-75D7-8F01-A963971E99F0}"/>
          </ac:picMkLst>
        </pc:picChg>
        <pc:picChg chg="del">
          <ac:chgData name="Yoel Kortick" userId="167978f5-7f40-4909-85d5-d4149554ad4e" providerId="ADAL" clId="{D3FB95A5-F073-41EC-B403-533C8A3F2C61}" dt="2024-01-10T12:18:07.485" v="2426" actId="478"/>
          <ac:picMkLst>
            <pc:docMk/>
            <pc:sldMk cId="4189208629" sldId="2158"/>
            <ac:picMk id="5" creationId="{839B71D2-2E3C-E6CB-BD72-93FA29AD299E}"/>
          </ac:picMkLst>
        </pc:picChg>
      </pc:sldChg>
      <pc:sldChg chg="modSp add">
        <pc:chgData name="Yoel Kortick" userId="167978f5-7f40-4909-85d5-d4149554ad4e" providerId="ADAL" clId="{D3FB95A5-F073-41EC-B403-533C8A3F2C61}" dt="2024-01-10T13:02:43.501" v="3377"/>
        <pc:sldMkLst>
          <pc:docMk/>
          <pc:sldMk cId="3170362999" sldId="2159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170362999" sldId="2159"/>
            <ac:spMk id="10" creationId="{19E9D55E-0049-4072-9DC2-48193A586191}"/>
          </ac:spMkLst>
        </pc:spChg>
      </pc:sldChg>
      <pc:sldChg chg="modSp add mod">
        <pc:chgData name="Yoel Kortick" userId="167978f5-7f40-4909-85d5-d4149554ad4e" providerId="ADAL" clId="{D3FB95A5-F073-41EC-B403-533C8A3F2C61}" dt="2024-01-10T12:59:05.468" v="3309" actId="122"/>
        <pc:sldMkLst>
          <pc:docMk/>
          <pc:sldMk cId="194740198" sldId="2160"/>
        </pc:sldMkLst>
        <pc:spChg chg="mod">
          <ac:chgData name="Yoel Kortick" userId="167978f5-7f40-4909-85d5-d4149554ad4e" providerId="ADAL" clId="{D3FB95A5-F073-41EC-B403-533C8A3F2C61}" dt="2024-01-10T12:59:05.468" v="3309" actId="122"/>
          <ac:spMkLst>
            <pc:docMk/>
            <pc:sldMk cId="194740198" sldId="216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D3FB95A5-F073-41EC-B403-533C8A3F2C61}" dt="2024-01-10T13:01:52.479" v="3365"/>
        <pc:sldMkLst>
          <pc:docMk/>
          <pc:sldMk cId="4157166642" sldId="2161"/>
        </pc:sldMkLst>
        <pc:spChg chg="mod">
          <ac:chgData name="Yoel Kortick" userId="167978f5-7f40-4909-85d5-d4149554ad4e" providerId="ADAL" clId="{D3FB95A5-F073-41EC-B403-533C8A3F2C61}" dt="2024-01-10T12:21:47.339" v="2693" actId="20577"/>
          <ac:spMkLst>
            <pc:docMk/>
            <pc:sldMk cId="4157166642" sldId="2161"/>
            <ac:spMk id="3" creationId="{4FC18B40-6547-41EC-8A0E-1C8F40E0A42F}"/>
          </ac:spMkLst>
        </pc:spChg>
        <pc:spChg chg="mod">
          <ac:chgData name="Yoel Kortick" userId="167978f5-7f40-4909-85d5-d4149554ad4e" providerId="ADAL" clId="{D3FB95A5-F073-41EC-B403-533C8A3F2C61}" dt="2024-01-10T13:01:52.479" v="3365"/>
          <ac:spMkLst>
            <pc:docMk/>
            <pc:sldMk cId="4157166642" sldId="2161"/>
            <ac:spMk id="10" creationId="{19E9D55E-0049-4072-9DC2-48193A586191}"/>
          </ac:spMkLst>
        </pc:spChg>
      </pc:sldChg>
      <pc:sldChg chg="modSp add mod">
        <pc:chgData name="Yoel Kortick" userId="167978f5-7f40-4909-85d5-d4149554ad4e" providerId="ADAL" clId="{D3FB95A5-F073-41EC-B403-533C8A3F2C61}" dt="2024-01-10T13:02:43.501" v="3377"/>
        <pc:sldMkLst>
          <pc:docMk/>
          <pc:sldMk cId="1905113681" sldId="2162"/>
        </pc:sldMkLst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905113681" sldId="2162"/>
            <ac:spMk id="10" creationId="{19E9D55E-0049-4072-9DC2-48193A586191}"/>
          </ac:spMkLst>
        </pc:sp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783917975" sldId="2163"/>
        </pc:sldMkLst>
        <pc:spChg chg="add mod">
          <ac:chgData name="Yoel Kortick" userId="167978f5-7f40-4909-85d5-d4149554ad4e" providerId="ADAL" clId="{D3FB95A5-F073-41EC-B403-533C8A3F2C61}" dt="2024-01-10T12:29:51.843" v="2899" actId="1037"/>
          <ac:spMkLst>
            <pc:docMk/>
            <pc:sldMk cId="783917975" sldId="2163"/>
            <ac:spMk id="8" creationId="{E1795EFA-2372-416B-E18B-4D2CF41AB417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783917975" sldId="2163"/>
            <ac:spMk id="10" creationId="{19E9D55E-0049-4072-9DC2-48193A586191}"/>
          </ac:spMkLst>
        </pc:spChg>
        <pc:picChg chg="add del">
          <ac:chgData name="Yoel Kortick" userId="167978f5-7f40-4909-85d5-d4149554ad4e" providerId="ADAL" clId="{D3FB95A5-F073-41EC-B403-533C8A3F2C61}" dt="2024-01-10T12:27:13.304" v="2818" actId="22"/>
          <ac:picMkLst>
            <pc:docMk/>
            <pc:sldMk cId="783917975" sldId="2163"/>
            <ac:picMk id="4" creationId="{0CBE1C24-E7E3-6D87-FB71-E029EB0459FC}"/>
          </ac:picMkLst>
        </pc:picChg>
        <pc:picChg chg="add mod">
          <ac:chgData name="Yoel Kortick" userId="167978f5-7f40-4909-85d5-d4149554ad4e" providerId="ADAL" clId="{D3FB95A5-F073-41EC-B403-533C8A3F2C61}" dt="2024-01-10T12:27:28.684" v="2822" actId="208"/>
          <ac:picMkLst>
            <pc:docMk/>
            <pc:sldMk cId="783917975" sldId="2163"/>
            <ac:picMk id="6" creationId="{19FBADD6-56DD-B790-087E-938A99DF7A17}"/>
          </ac:picMkLst>
        </pc:picChg>
        <pc:cxnChg chg="add mod">
          <ac:chgData name="Yoel Kortick" userId="167978f5-7f40-4909-85d5-d4149554ad4e" providerId="ADAL" clId="{D3FB95A5-F073-41EC-B403-533C8A3F2C61}" dt="2024-01-10T12:29:51.843" v="2899" actId="1037"/>
          <ac:cxnSpMkLst>
            <pc:docMk/>
            <pc:sldMk cId="783917975" sldId="2163"/>
            <ac:cxnSpMk id="7" creationId="{888576E2-B975-65A5-070F-DC6D866A95E6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3718303639" sldId="2164"/>
        </pc:sldMkLst>
        <pc:spChg chg="add mod">
          <ac:chgData name="Yoel Kortick" userId="167978f5-7f40-4909-85d5-d4149554ad4e" providerId="ADAL" clId="{D3FB95A5-F073-41EC-B403-533C8A3F2C61}" dt="2024-01-10T12:29:37.450" v="2894" actId="208"/>
          <ac:spMkLst>
            <pc:docMk/>
            <pc:sldMk cId="3718303639" sldId="2164"/>
            <ac:spMk id="8" creationId="{EDBA4955-ED7A-5AE0-4CD5-DCC70D0C8BA1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718303639" sldId="2164"/>
            <ac:spMk id="10" creationId="{19E9D55E-0049-4072-9DC2-48193A586191}"/>
          </ac:spMkLst>
        </pc:spChg>
        <pc:picChg chg="add mod">
          <ac:chgData name="Yoel Kortick" userId="167978f5-7f40-4909-85d5-d4149554ad4e" providerId="ADAL" clId="{D3FB95A5-F073-41EC-B403-533C8A3F2C61}" dt="2024-01-10T12:28:58.476" v="2847" actId="208"/>
          <ac:picMkLst>
            <pc:docMk/>
            <pc:sldMk cId="3718303639" sldId="2164"/>
            <ac:picMk id="4" creationId="{E5E9F7E3-7912-E85F-A826-C71863D34406}"/>
          </ac:picMkLst>
        </pc:picChg>
        <pc:picChg chg="del">
          <ac:chgData name="Yoel Kortick" userId="167978f5-7f40-4909-85d5-d4149554ad4e" providerId="ADAL" clId="{D3FB95A5-F073-41EC-B403-533C8A3F2C61}" dt="2024-01-10T12:28:50.503" v="2842" actId="478"/>
          <ac:picMkLst>
            <pc:docMk/>
            <pc:sldMk cId="3718303639" sldId="2164"/>
            <ac:picMk id="6" creationId="{19FBADD6-56DD-B790-087E-938A99DF7A17}"/>
          </ac:picMkLst>
        </pc:picChg>
        <pc:cxnChg chg="add mod">
          <ac:chgData name="Yoel Kortick" userId="167978f5-7f40-4909-85d5-d4149554ad4e" providerId="ADAL" clId="{D3FB95A5-F073-41EC-B403-533C8A3F2C61}" dt="2024-01-10T12:29:40.443" v="2895" actId="14100"/>
          <ac:cxnSpMkLst>
            <pc:docMk/>
            <pc:sldMk cId="3718303639" sldId="2164"/>
            <ac:cxnSpMk id="7" creationId="{A7C97AB9-E155-EB41-030F-A7C63D75771C}"/>
          </ac:cxnSpMkLst>
        </pc:cxnChg>
      </pc:sldChg>
      <pc:sldChg chg="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1706366474" sldId="2165"/>
        </pc:sldMkLst>
        <pc:spChg chg="del">
          <ac:chgData name="Yoel Kortick" userId="167978f5-7f40-4909-85d5-d4149554ad4e" providerId="ADAL" clId="{D3FB95A5-F073-41EC-B403-533C8A3F2C61}" dt="2024-01-10T12:32:21.308" v="2903" actId="478"/>
          <ac:spMkLst>
            <pc:docMk/>
            <pc:sldMk cId="1706366474" sldId="2165"/>
            <ac:spMk id="8" creationId="{EDBA4955-ED7A-5AE0-4CD5-DCC70D0C8BA1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1706366474" sldId="2165"/>
            <ac:spMk id="10" creationId="{19E9D55E-0049-4072-9DC2-48193A586191}"/>
          </ac:spMkLst>
        </pc:spChg>
        <pc:picChg chg="del">
          <ac:chgData name="Yoel Kortick" userId="167978f5-7f40-4909-85d5-d4149554ad4e" providerId="ADAL" clId="{D3FB95A5-F073-41EC-B403-533C8A3F2C61}" dt="2024-01-10T12:32:18.408" v="2901" actId="478"/>
          <ac:picMkLst>
            <pc:docMk/>
            <pc:sldMk cId="1706366474" sldId="2165"/>
            <ac:picMk id="4" creationId="{E5E9F7E3-7912-E85F-A826-C71863D34406}"/>
          </ac:picMkLst>
        </pc:picChg>
        <pc:cxnChg chg="del">
          <ac:chgData name="Yoel Kortick" userId="167978f5-7f40-4909-85d5-d4149554ad4e" providerId="ADAL" clId="{D3FB95A5-F073-41EC-B403-533C8A3F2C61}" dt="2024-01-10T12:32:20.524" v="2902" actId="478"/>
          <ac:cxnSpMkLst>
            <pc:docMk/>
            <pc:sldMk cId="1706366474" sldId="2165"/>
            <ac:cxnSpMk id="7" creationId="{A7C97AB9-E155-EB41-030F-A7C63D75771C}"/>
          </ac:cxnSpMkLst>
        </pc:cxnChg>
      </pc:sldChg>
      <pc:sldChg chg="addSp modSp add mod">
        <pc:chgData name="Yoel Kortick" userId="167978f5-7f40-4909-85d5-d4149554ad4e" providerId="ADAL" clId="{D3FB95A5-F073-41EC-B403-533C8A3F2C61}" dt="2024-01-10T13:02:43.501" v="3377"/>
        <pc:sldMkLst>
          <pc:docMk/>
          <pc:sldMk cId="793000041" sldId="2166"/>
        </pc:sldMkLst>
        <pc:spChg chg="add">
          <ac:chgData name="Yoel Kortick" userId="167978f5-7f40-4909-85d5-d4149554ad4e" providerId="ADAL" clId="{D3FB95A5-F073-41EC-B403-533C8A3F2C61}" dt="2024-01-10T12:40:55.294" v="3104" actId="11529"/>
          <ac:spMkLst>
            <pc:docMk/>
            <pc:sldMk cId="793000041" sldId="2166"/>
            <ac:spMk id="5" creationId="{FDCC9F9B-62B7-B94E-AD3E-7DE09BB28BF9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793000041" sldId="2166"/>
            <ac:spMk id="10" creationId="{19E9D55E-0049-4072-9DC2-48193A586191}"/>
          </ac:spMkLst>
        </pc:spChg>
        <pc:picChg chg="add mod">
          <ac:chgData name="Yoel Kortick" userId="167978f5-7f40-4909-85d5-d4149554ad4e" providerId="ADAL" clId="{D3FB95A5-F073-41EC-B403-533C8A3F2C61}" dt="2024-01-10T12:40:49.152" v="3103" actId="208"/>
          <ac:picMkLst>
            <pc:docMk/>
            <pc:sldMk cId="793000041" sldId="2166"/>
            <ac:picMk id="4" creationId="{B8E7C4EA-7380-7EEF-F469-D2D032303268}"/>
          </ac:picMkLst>
        </pc:pic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3913971314" sldId="2167"/>
        </pc:sldMkLst>
        <pc:spChg chg="mod">
          <ac:chgData name="Yoel Kortick" userId="167978f5-7f40-4909-85d5-d4149554ad4e" providerId="ADAL" clId="{D3FB95A5-F073-41EC-B403-533C8A3F2C61}" dt="2024-01-10T12:42:41.346" v="3132" actId="14100"/>
          <ac:spMkLst>
            <pc:docMk/>
            <pc:sldMk cId="3913971314" sldId="2167"/>
            <ac:spMk id="5" creationId="{FDCC9F9B-62B7-B94E-AD3E-7DE09BB28BF9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3913971314" sldId="2167"/>
            <ac:spMk id="10" creationId="{19E9D55E-0049-4072-9DC2-48193A586191}"/>
          </ac:spMkLst>
        </pc:spChg>
        <pc:picChg chg="del">
          <ac:chgData name="Yoel Kortick" userId="167978f5-7f40-4909-85d5-d4149554ad4e" providerId="ADAL" clId="{D3FB95A5-F073-41EC-B403-533C8A3F2C61}" dt="2024-01-10T12:42:07.857" v="3118" actId="478"/>
          <ac:picMkLst>
            <pc:docMk/>
            <pc:sldMk cId="3913971314" sldId="2167"/>
            <ac:picMk id="4" creationId="{B8E7C4EA-7380-7EEF-F469-D2D032303268}"/>
          </ac:picMkLst>
        </pc:picChg>
        <pc:picChg chg="add mod ord">
          <ac:chgData name="Yoel Kortick" userId="167978f5-7f40-4909-85d5-d4149554ad4e" providerId="ADAL" clId="{D3FB95A5-F073-41EC-B403-533C8A3F2C61}" dt="2024-01-10T12:42:36.067" v="3130" actId="167"/>
          <ac:picMkLst>
            <pc:docMk/>
            <pc:sldMk cId="3913971314" sldId="2167"/>
            <ac:picMk id="6" creationId="{27DA0781-D03A-A8E8-E35F-D13295E1CD52}"/>
          </ac:picMkLst>
        </pc:picChg>
        <pc:cxnChg chg="add mod">
          <ac:chgData name="Yoel Kortick" userId="167978f5-7f40-4909-85d5-d4149554ad4e" providerId="ADAL" clId="{D3FB95A5-F073-41EC-B403-533C8A3F2C61}" dt="2024-01-10T12:42:32.578" v="3129" actId="1037"/>
          <ac:cxnSpMkLst>
            <pc:docMk/>
            <pc:sldMk cId="3913971314" sldId="2167"/>
            <ac:cxnSpMk id="8" creationId="{974942D1-D98F-12E8-F086-018D857C244D}"/>
          </ac:cxnSpMkLst>
        </pc:cxnChg>
      </pc:sldChg>
      <pc:sldChg chg="addSp delSp modSp add mod">
        <pc:chgData name="Yoel Kortick" userId="167978f5-7f40-4909-85d5-d4149554ad4e" providerId="ADAL" clId="{D3FB95A5-F073-41EC-B403-533C8A3F2C61}" dt="2024-01-10T13:02:43.501" v="3377"/>
        <pc:sldMkLst>
          <pc:docMk/>
          <pc:sldMk cId="2223758411" sldId="2168"/>
        </pc:sldMkLst>
        <pc:spChg chg="mod">
          <ac:chgData name="Yoel Kortick" userId="167978f5-7f40-4909-85d5-d4149554ad4e" providerId="ADAL" clId="{D3FB95A5-F073-41EC-B403-533C8A3F2C61}" dt="2024-01-10T12:45:16.136" v="3253" actId="1038"/>
          <ac:spMkLst>
            <pc:docMk/>
            <pc:sldMk cId="2223758411" sldId="2168"/>
            <ac:spMk id="5" creationId="{FDCC9F9B-62B7-B94E-AD3E-7DE09BB28BF9}"/>
          </ac:spMkLst>
        </pc:spChg>
        <pc:spChg chg="mod">
          <ac:chgData name="Yoel Kortick" userId="167978f5-7f40-4909-85d5-d4149554ad4e" providerId="ADAL" clId="{D3FB95A5-F073-41EC-B403-533C8A3F2C61}" dt="2024-01-10T13:02:43.501" v="3377"/>
          <ac:spMkLst>
            <pc:docMk/>
            <pc:sldMk cId="2223758411" sldId="2168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D3FB95A5-F073-41EC-B403-533C8A3F2C61}" dt="2024-01-10T12:45:02.211" v="3234" actId="167"/>
          <ac:picMkLst>
            <pc:docMk/>
            <pc:sldMk cId="2223758411" sldId="2168"/>
            <ac:picMk id="4" creationId="{73522F98-A539-6E51-CC24-39A706410B2F}"/>
          </ac:picMkLst>
        </pc:picChg>
        <pc:picChg chg="del">
          <ac:chgData name="Yoel Kortick" userId="167978f5-7f40-4909-85d5-d4149554ad4e" providerId="ADAL" clId="{D3FB95A5-F073-41EC-B403-533C8A3F2C61}" dt="2024-01-10T12:44:52.144" v="3229" actId="478"/>
          <ac:picMkLst>
            <pc:docMk/>
            <pc:sldMk cId="2223758411" sldId="2168"/>
            <ac:picMk id="6" creationId="{27DA0781-D03A-A8E8-E35F-D13295E1CD52}"/>
          </ac:picMkLst>
        </pc:picChg>
        <pc:cxnChg chg="mod">
          <ac:chgData name="Yoel Kortick" userId="167978f5-7f40-4909-85d5-d4149554ad4e" providerId="ADAL" clId="{D3FB95A5-F073-41EC-B403-533C8A3F2C61}" dt="2024-01-10T12:45:08.875" v="3245" actId="1037"/>
          <ac:cxnSpMkLst>
            <pc:docMk/>
            <pc:sldMk cId="2223758411" sldId="2168"/>
            <ac:cxnSpMk id="8" creationId="{974942D1-D98F-12E8-F086-018D857C244D}"/>
          </ac:cxnSpMkLst>
        </pc:cxnChg>
      </pc:sldChg>
    </pc:docChg>
  </pc:docChgLst>
  <pc:docChgLst>
    <pc:chgData name="Yoel Kortick" userId="167978f5-7f40-4909-85d5-d4149554ad4e" providerId="ADAL" clId="{B5A50AFD-F60C-4A48-BCC1-C140B5482A01}"/>
    <pc:docChg chg="undo custSel addSld delSld modSld sldOrd">
      <pc:chgData name="Yoel Kortick" userId="167978f5-7f40-4909-85d5-d4149554ad4e" providerId="ADAL" clId="{B5A50AFD-F60C-4A48-BCC1-C140B5482A01}" dt="2024-01-11T12:17:01.839" v="5795" actId="11529"/>
      <pc:docMkLst>
        <pc:docMk/>
      </pc:docMkLst>
      <pc:sldChg chg="modSp">
        <pc:chgData name="Yoel Kortick" userId="167978f5-7f40-4909-85d5-d4149554ad4e" providerId="ADAL" clId="{B5A50AFD-F60C-4A48-BCC1-C140B5482A01}" dt="2024-01-11T12:08:13.253" v="5712"/>
        <pc:sldMkLst>
          <pc:docMk/>
          <pc:sldMk cId="3267142644" sldId="1724"/>
        </pc:sldMkLst>
        <pc:spChg chg="mod">
          <ac:chgData name="Yoel Kortick" userId="167978f5-7f40-4909-85d5-d4149554ad4e" providerId="ADAL" clId="{B5A50AFD-F60C-4A48-BCC1-C140B5482A01}" dt="2024-01-11T12:08:13.253" v="5712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B5A50AFD-F60C-4A48-BCC1-C140B5482A01}" dt="2024-01-11T06:53:41.788" v="0"/>
        <pc:sldMkLst>
          <pc:docMk/>
          <pc:sldMk cId="1404067891" sldId="1782"/>
        </pc:sldMkLst>
        <pc:spChg chg="mod">
          <ac:chgData name="Yoel Kortick" userId="167978f5-7f40-4909-85d5-d4149554ad4e" providerId="ADAL" clId="{B5A50AFD-F60C-4A48-BCC1-C140B5482A01}" dt="2024-01-11T06:53:41.788" v="0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B5A50AFD-F60C-4A48-BCC1-C140B5482A01}" dt="2024-01-11T07:01:46.960" v="3" actId="14100"/>
        <pc:sldMkLst>
          <pc:docMk/>
          <pc:sldMk cId="3301537159" sldId="1783"/>
        </pc:sldMkLst>
        <pc:spChg chg="mod">
          <ac:chgData name="Yoel Kortick" userId="167978f5-7f40-4909-85d5-d4149554ad4e" providerId="ADAL" clId="{B5A50AFD-F60C-4A48-BCC1-C140B5482A01}" dt="2024-01-11T07:01:46.960" v="3" actId="14100"/>
          <ac:spMkLst>
            <pc:docMk/>
            <pc:sldMk cId="3301537159" sldId="1783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B5A50AFD-F60C-4A48-BCC1-C140B5482A01}" dt="2024-01-11T12:09:22.730" v="5734" actId="1038"/>
        <pc:sldMkLst>
          <pc:docMk/>
          <pc:sldMk cId="1078410933" sldId="1792"/>
        </pc:sldMkLst>
        <pc:spChg chg="mod">
          <ac:chgData name="Yoel Kortick" userId="167978f5-7f40-4909-85d5-d4149554ad4e" providerId="ADAL" clId="{B5A50AFD-F60C-4A48-BCC1-C140B5482A01}" dt="2024-01-11T12:09:22.730" v="5734" actId="1038"/>
          <ac:spMkLst>
            <pc:docMk/>
            <pc:sldMk cId="1078410933" sldId="1792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B5A50AFD-F60C-4A48-BCC1-C140B5482A01}" dt="2024-01-11T12:08:13.304" v="5713" actId="27636"/>
        <pc:sldMkLst>
          <pc:docMk/>
          <pc:sldMk cId="4132155335" sldId="1793"/>
        </pc:sldMkLst>
        <pc:spChg chg="mod">
          <ac:chgData name="Yoel Kortick" userId="167978f5-7f40-4909-85d5-d4149554ad4e" providerId="ADAL" clId="{B5A50AFD-F60C-4A48-BCC1-C140B5482A01}" dt="2024-01-11T12:08:13.304" v="5713" actId="27636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4132155335" sldId="1793"/>
            <ac:spMk id="4" creationId="{2490F34D-A7E2-4EA9-8B1A-78371A1F1CD1}"/>
          </ac:spMkLst>
        </pc:spChg>
        <pc:spChg chg="add">
          <ac:chgData name="Yoel Kortick" userId="167978f5-7f40-4909-85d5-d4149554ad4e" providerId="ADAL" clId="{B5A50AFD-F60C-4A48-BCC1-C140B5482A01}" dt="2024-01-11T07:18:09.591" v="293" actId="11529"/>
          <ac:spMkLst>
            <pc:docMk/>
            <pc:sldMk cId="4132155335" sldId="1793"/>
            <ac:spMk id="9" creationId="{075FCF8D-ACA9-A734-0405-426F903CEE4A}"/>
          </ac:spMkLst>
        </pc:spChg>
        <pc:graphicFrameChg chg="add mod modGraphic">
          <ac:chgData name="Yoel Kortick" userId="167978f5-7f40-4909-85d5-d4149554ad4e" providerId="ADAL" clId="{B5A50AFD-F60C-4A48-BCC1-C140B5482A01}" dt="2024-01-11T07:18:22.760" v="294" actId="122"/>
          <ac:graphicFrameMkLst>
            <pc:docMk/>
            <pc:sldMk cId="4132155335" sldId="1793"/>
            <ac:graphicFrameMk id="2" creationId="{C418761D-3124-98A9-B25A-EA05DFC74173}"/>
          </ac:graphicFrameMkLst>
        </pc:graphicFrameChg>
        <pc:picChg chg="add mod">
          <ac:chgData name="Yoel Kortick" userId="167978f5-7f40-4909-85d5-d4149554ad4e" providerId="ADAL" clId="{B5A50AFD-F60C-4A48-BCC1-C140B5482A01}" dt="2024-01-11T07:15:19.546" v="290" actId="1035"/>
          <ac:picMkLst>
            <pc:docMk/>
            <pc:sldMk cId="4132155335" sldId="1793"/>
            <ac:picMk id="6" creationId="{3D660755-F174-7367-3B92-8D71EC34959F}"/>
          </ac:picMkLst>
        </pc:picChg>
        <pc:picChg chg="add mod">
          <ac:chgData name="Yoel Kortick" userId="167978f5-7f40-4909-85d5-d4149554ad4e" providerId="ADAL" clId="{B5A50AFD-F60C-4A48-BCC1-C140B5482A01}" dt="2024-01-11T07:18:02.053" v="292" actId="1076"/>
          <ac:picMkLst>
            <pc:docMk/>
            <pc:sldMk cId="4132155335" sldId="1793"/>
            <ac:picMk id="8" creationId="{C929FFBE-8FFF-275F-05E8-A79859E3006B}"/>
          </ac:picMkLst>
        </pc:picChg>
      </pc:sldChg>
      <pc:sldChg chg="addSp delSp modSp mod">
        <pc:chgData name="Yoel Kortick" userId="167978f5-7f40-4909-85d5-d4149554ad4e" providerId="ADAL" clId="{B5A50AFD-F60C-4A48-BCC1-C140B5482A01}" dt="2024-01-11T12:13:17.777" v="5746" actId="20577"/>
        <pc:sldMkLst>
          <pc:docMk/>
          <pc:sldMk cId="3828660448" sldId="1918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13:17.777" v="5746" actId="20577"/>
          <ac:spMkLst>
            <pc:docMk/>
            <pc:sldMk cId="3828660448" sldId="1918"/>
            <ac:spMk id="4" creationId="{2490F34D-A7E2-4EA9-8B1A-78371A1F1CD1}"/>
          </ac:spMkLst>
        </pc:spChg>
        <pc:spChg chg="add del">
          <ac:chgData name="Yoel Kortick" userId="167978f5-7f40-4909-85d5-d4149554ad4e" providerId="ADAL" clId="{B5A50AFD-F60C-4A48-BCC1-C140B5482A01}" dt="2024-01-11T11:09:31.304" v="3592" actId="478"/>
          <ac:spMkLst>
            <pc:docMk/>
            <pc:sldMk cId="3828660448" sldId="1918"/>
            <ac:spMk id="6" creationId="{EE228F8B-6BA7-9494-A832-B314DA21AEF6}"/>
          </ac:spMkLst>
        </pc:spChg>
        <pc:spChg chg="add del mod">
          <ac:chgData name="Yoel Kortick" userId="167978f5-7f40-4909-85d5-d4149554ad4e" providerId="ADAL" clId="{B5A50AFD-F60C-4A48-BCC1-C140B5482A01}" dt="2024-01-11T11:09:31.304" v="3592" actId="478"/>
          <ac:spMkLst>
            <pc:docMk/>
            <pc:sldMk cId="3828660448" sldId="1918"/>
            <ac:spMk id="7" creationId="{2909B7D2-C994-5D3E-6FFE-8DB739BC3041}"/>
          </ac:spMkLst>
        </pc:spChg>
        <pc:picChg chg="add del mod">
          <ac:chgData name="Yoel Kortick" userId="167978f5-7f40-4909-85d5-d4149554ad4e" providerId="ADAL" clId="{B5A50AFD-F60C-4A48-BCC1-C140B5482A01}" dt="2024-01-11T11:09:31.304" v="3592" actId="478"/>
          <ac:picMkLst>
            <pc:docMk/>
            <pc:sldMk cId="3828660448" sldId="1918"/>
            <ac:picMk id="5" creationId="{10602361-87A1-24F1-35C4-4D79A25DF6BA}"/>
          </ac:picMkLst>
        </pc:picChg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55175924" sldId="1922"/>
        </pc:sldMkLst>
      </pc:sldChg>
      <pc:sldChg chg="modSp mod">
        <pc:chgData name="Yoel Kortick" userId="167978f5-7f40-4909-85d5-d4149554ad4e" providerId="ADAL" clId="{B5A50AFD-F60C-4A48-BCC1-C140B5482A01}" dt="2024-01-11T11:20:21.642" v="4109" actId="122"/>
        <pc:sldMkLst>
          <pc:docMk/>
          <pc:sldMk cId="732818305" sldId="1935"/>
        </pc:sldMkLst>
        <pc:spChg chg="mod">
          <ac:chgData name="Yoel Kortick" userId="167978f5-7f40-4909-85d5-d4149554ad4e" providerId="ADAL" clId="{B5A50AFD-F60C-4A48-BCC1-C140B5482A01}" dt="2024-01-11T11:20:21.642" v="4109" actId="122"/>
          <ac:spMkLst>
            <pc:docMk/>
            <pc:sldMk cId="732818305" sldId="1935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947444753" sldId="1936"/>
        </pc:sldMkLst>
      </pc:sldChg>
      <pc:sldChg chg="modSp mod">
        <pc:chgData name="Yoel Kortick" userId="167978f5-7f40-4909-85d5-d4149554ad4e" providerId="ADAL" clId="{B5A50AFD-F60C-4A48-BCC1-C140B5482A01}" dt="2024-01-11T07:02:26.528" v="42" actId="20577"/>
        <pc:sldMkLst>
          <pc:docMk/>
          <pc:sldMk cId="1269053929" sldId="1997"/>
        </pc:sldMkLst>
        <pc:spChg chg="mod">
          <ac:chgData name="Yoel Kortick" userId="167978f5-7f40-4909-85d5-d4149554ad4e" providerId="ADAL" clId="{B5A50AFD-F60C-4A48-BCC1-C140B5482A01}" dt="2024-01-11T07:01:40.491" v="1"/>
          <ac:spMkLst>
            <pc:docMk/>
            <pc:sldMk cId="1269053929" sldId="1997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07:02:26.528" v="42" actId="20577"/>
          <ac:spMkLst>
            <pc:docMk/>
            <pc:sldMk cId="1269053929" sldId="199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5A50AFD-F60C-4A48-BCC1-C140B5482A01}" dt="2024-01-11T07:01:40.491" v="1"/>
        <pc:sldMkLst>
          <pc:docMk/>
          <pc:sldMk cId="4145297695" sldId="2099"/>
        </pc:sldMkLst>
        <pc:spChg chg="mod">
          <ac:chgData name="Yoel Kortick" userId="167978f5-7f40-4909-85d5-d4149554ad4e" providerId="ADAL" clId="{B5A50AFD-F60C-4A48-BCC1-C140B5482A01}" dt="2024-01-11T07:01:40.491" v="1"/>
          <ac:spMkLst>
            <pc:docMk/>
            <pc:sldMk cId="4145297695" sldId="2099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B5A50AFD-F60C-4A48-BCC1-C140B5482A01}" dt="2024-01-11T12:09:46.013" v="5736" actId="20577"/>
        <pc:sldMkLst>
          <pc:docMk/>
          <pc:sldMk cId="205742576" sldId="2100"/>
        </pc:sldMkLst>
        <pc:spChg chg="mod">
          <ac:chgData name="Yoel Kortick" userId="167978f5-7f40-4909-85d5-d4149554ad4e" providerId="ADAL" clId="{B5A50AFD-F60C-4A48-BCC1-C140B5482A01}" dt="2024-01-11T12:08:13.309" v="5714" actId="27636"/>
          <ac:spMkLst>
            <pc:docMk/>
            <pc:sldMk cId="205742576" sldId="2100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9:46.013" v="5736" actId="20577"/>
          <ac:spMkLst>
            <pc:docMk/>
            <pc:sldMk cId="205742576" sldId="2100"/>
            <ac:spMk id="4" creationId="{2490F34D-A7E2-4EA9-8B1A-78371A1F1CD1}"/>
          </ac:spMkLst>
        </pc:spChg>
        <pc:spChg chg="add mod">
          <ac:chgData name="Yoel Kortick" userId="167978f5-7f40-4909-85d5-d4149554ad4e" providerId="ADAL" clId="{B5A50AFD-F60C-4A48-BCC1-C140B5482A01}" dt="2024-01-11T07:27:28.428" v="361" actId="1035"/>
          <ac:spMkLst>
            <pc:docMk/>
            <pc:sldMk cId="205742576" sldId="2100"/>
            <ac:spMk id="6" creationId="{D87D7921-286A-31E7-5AB7-05B28335F9DE}"/>
          </ac:spMkLst>
        </pc:spChg>
        <pc:spChg chg="add mod">
          <ac:chgData name="Yoel Kortick" userId="167978f5-7f40-4909-85d5-d4149554ad4e" providerId="ADAL" clId="{B5A50AFD-F60C-4A48-BCC1-C140B5482A01}" dt="2024-01-11T07:27:35.227" v="364" actId="14100"/>
          <ac:spMkLst>
            <pc:docMk/>
            <pc:sldMk cId="205742576" sldId="2100"/>
            <ac:spMk id="7" creationId="{794639A3-9EE1-E72B-3BA8-5CFCCBE8AE61}"/>
          </ac:spMkLst>
        </pc:spChg>
        <pc:picChg chg="add mod">
          <ac:chgData name="Yoel Kortick" userId="167978f5-7f40-4909-85d5-d4149554ad4e" providerId="ADAL" clId="{B5A50AFD-F60C-4A48-BCC1-C140B5482A01}" dt="2024-01-11T07:27:18.803" v="357" actId="208"/>
          <ac:picMkLst>
            <pc:docMk/>
            <pc:sldMk cId="205742576" sldId="2100"/>
            <ac:picMk id="5" creationId="{CA477576-0A91-5102-947F-460341A69837}"/>
          </ac:picMkLst>
        </pc:picChg>
      </pc:sldChg>
      <pc:sldChg chg="modSp del">
        <pc:chgData name="Yoel Kortick" userId="167978f5-7f40-4909-85d5-d4149554ad4e" providerId="ADAL" clId="{B5A50AFD-F60C-4A48-BCC1-C140B5482A01}" dt="2024-01-11T07:32:10.336" v="365" actId="47"/>
        <pc:sldMkLst>
          <pc:docMk/>
          <pc:sldMk cId="3428876548" sldId="2101"/>
        </pc:sldMkLst>
        <pc:spChg chg="mod">
          <ac:chgData name="Yoel Kortick" userId="167978f5-7f40-4909-85d5-d4149554ad4e" providerId="ADAL" clId="{B5A50AFD-F60C-4A48-BCC1-C140B5482A01}" dt="2024-01-11T07:09:59.841" v="204"/>
          <ac:spMkLst>
            <pc:docMk/>
            <pc:sldMk cId="3428876548" sldId="2101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B5A50AFD-F60C-4A48-BCC1-C140B5482A01}" dt="2024-01-11T12:08:13.314" v="5715" actId="27636"/>
        <pc:sldMkLst>
          <pc:docMk/>
          <pc:sldMk cId="657813396" sldId="2102"/>
        </pc:sldMkLst>
        <pc:spChg chg="mod">
          <ac:chgData name="Yoel Kortick" userId="167978f5-7f40-4909-85d5-d4149554ad4e" providerId="ADAL" clId="{B5A50AFD-F60C-4A48-BCC1-C140B5482A01}" dt="2024-01-11T12:08:13.314" v="5715" actId="27636"/>
          <ac:spMkLst>
            <pc:docMk/>
            <pc:sldMk cId="657813396" sldId="2102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657813396" sldId="2102"/>
            <ac:spMk id="4" creationId="{2490F34D-A7E2-4EA9-8B1A-78371A1F1CD1}"/>
          </ac:spMkLst>
        </pc:spChg>
        <pc:spChg chg="del">
          <ac:chgData name="Yoel Kortick" userId="167978f5-7f40-4909-85d5-d4149554ad4e" providerId="ADAL" clId="{B5A50AFD-F60C-4A48-BCC1-C140B5482A01}" dt="2024-01-11T07:32:38.433" v="409" actId="478"/>
          <ac:spMkLst>
            <pc:docMk/>
            <pc:sldMk cId="657813396" sldId="2102"/>
            <ac:spMk id="6" creationId="{AAC501AC-30DB-827F-A96A-FADC50AAD093}"/>
          </ac:spMkLst>
        </pc:spChg>
        <pc:spChg chg="mod">
          <ac:chgData name="Yoel Kortick" userId="167978f5-7f40-4909-85d5-d4149554ad4e" providerId="ADAL" clId="{B5A50AFD-F60C-4A48-BCC1-C140B5482A01}" dt="2024-01-11T08:18:16.148" v="740" actId="12"/>
          <ac:spMkLst>
            <pc:docMk/>
            <pc:sldMk cId="657813396" sldId="2102"/>
            <ac:spMk id="13" creationId="{00B74B0A-6147-C59F-3E1D-447E77573747}"/>
          </ac:spMkLst>
        </pc:spChg>
        <pc:spChg chg="add mod">
          <ac:chgData name="Yoel Kortick" userId="167978f5-7f40-4909-85d5-d4149554ad4e" providerId="ADAL" clId="{B5A50AFD-F60C-4A48-BCC1-C140B5482A01}" dt="2024-01-11T07:37:45.686" v="628" actId="1038"/>
          <ac:spMkLst>
            <pc:docMk/>
            <pc:sldMk cId="657813396" sldId="2102"/>
            <ac:spMk id="15" creationId="{8BFAA985-D227-09EA-F216-E3962CC47135}"/>
          </ac:spMkLst>
        </pc:spChg>
        <pc:spChg chg="del">
          <ac:chgData name="Yoel Kortick" userId="167978f5-7f40-4909-85d5-d4149554ad4e" providerId="ADAL" clId="{B5A50AFD-F60C-4A48-BCC1-C140B5482A01}" dt="2024-01-11T07:32:32.441" v="402" actId="478"/>
          <ac:spMkLst>
            <pc:docMk/>
            <pc:sldMk cId="657813396" sldId="2102"/>
            <ac:spMk id="16" creationId="{972357D0-B1E1-8ED2-265D-79E857212447}"/>
          </ac:spMkLst>
        </pc:spChg>
        <pc:spChg chg="add mod">
          <ac:chgData name="Yoel Kortick" userId="167978f5-7f40-4909-85d5-d4149554ad4e" providerId="ADAL" clId="{B5A50AFD-F60C-4A48-BCC1-C140B5482A01}" dt="2024-01-11T07:37:45.686" v="628" actId="1038"/>
          <ac:spMkLst>
            <pc:docMk/>
            <pc:sldMk cId="657813396" sldId="2102"/>
            <ac:spMk id="18" creationId="{A6939786-8871-230D-E5A2-5FAA9075EF58}"/>
          </ac:spMkLst>
        </pc:spChg>
        <pc:picChg chg="del">
          <ac:chgData name="Yoel Kortick" userId="167978f5-7f40-4909-85d5-d4149554ad4e" providerId="ADAL" clId="{B5A50AFD-F60C-4A48-BCC1-C140B5482A01}" dt="2024-01-11T07:32:31.388" v="401" actId="478"/>
          <ac:picMkLst>
            <pc:docMk/>
            <pc:sldMk cId="657813396" sldId="2102"/>
            <ac:picMk id="5" creationId="{1132F8ED-ED33-6A9E-ECD5-E7346BD37ED0}"/>
          </ac:picMkLst>
        </pc:picChg>
        <pc:picChg chg="add del mod ord">
          <ac:chgData name="Yoel Kortick" userId="167978f5-7f40-4909-85d5-d4149554ad4e" providerId="ADAL" clId="{B5A50AFD-F60C-4A48-BCC1-C140B5482A01}" dt="2024-01-11T07:37:28.722" v="604" actId="478"/>
          <ac:picMkLst>
            <pc:docMk/>
            <pc:sldMk cId="657813396" sldId="2102"/>
            <ac:picMk id="8" creationId="{5F630A10-C5BC-72FB-3BBF-C79263909372}"/>
          </ac:picMkLst>
        </pc:picChg>
        <pc:picChg chg="add mod ord">
          <ac:chgData name="Yoel Kortick" userId="167978f5-7f40-4909-85d5-d4149554ad4e" providerId="ADAL" clId="{B5A50AFD-F60C-4A48-BCC1-C140B5482A01}" dt="2024-01-11T07:37:48.560" v="629" actId="208"/>
          <ac:picMkLst>
            <pc:docMk/>
            <pc:sldMk cId="657813396" sldId="2102"/>
            <ac:picMk id="20" creationId="{E10E8999-C884-B010-D1A3-F2E7D251725D}"/>
          </ac:picMkLst>
        </pc:picChg>
        <pc:cxnChg chg="del">
          <ac:chgData name="Yoel Kortick" userId="167978f5-7f40-4909-85d5-d4149554ad4e" providerId="ADAL" clId="{B5A50AFD-F60C-4A48-BCC1-C140B5482A01}" dt="2024-01-11T07:32:36.513" v="407" actId="478"/>
          <ac:cxnSpMkLst>
            <pc:docMk/>
            <pc:sldMk cId="657813396" sldId="2102"/>
            <ac:cxnSpMk id="7" creationId="{99928061-4643-5A9C-01BC-66F140267317}"/>
          </ac:cxnSpMkLst>
        </pc:cxnChg>
        <pc:cxnChg chg="del">
          <ac:chgData name="Yoel Kortick" userId="167978f5-7f40-4909-85d5-d4149554ad4e" providerId="ADAL" clId="{B5A50AFD-F60C-4A48-BCC1-C140B5482A01}" dt="2024-01-11T07:32:34.175" v="404" actId="478"/>
          <ac:cxnSpMkLst>
            <pc:docMk/>
            <pc:sldMk cId="657813396" sldId="2102"/>
            <ac:cxnSpMk id="9" creationId="{11893A8C-31CF-3B80-8A86-1596069FFEF4}"/>
          </ac:cxnSpMkLst>
        </pc:cxnChg>
        <pc:cxnChg chg="del">
          <ac:chgData name="Yoel Kortick" userId="167978f5-7f40-4909-85d5-d4149554ad4e" providerId="ADAL" clId="{B5A50AFD-F60C-4A48-BCC1-C140B5482A01}" dt="2024-01-11T07:32:34.926" v="405" actId="478"/>
          <ac:cxnSpMkLst>
            <pc:docMk/>
            <pc:sldMk cId="657813396" sldId="2102"/>
            <ac:cxnSpMk id="10" creationId="{CDB92DCF-5D4F-E2C1-FCBA-D6C12203C928}"/>
          </ac:cxnSpMkLst>
        </pc:cxnChg>
        <pc:cxnChg chg="del">
          <ac:chgData name="Yoel Kortick" userId="167978f5-7f40-4909-85d5-d4149554ad4e" providerId="ADAL" clId="{B5A50AFD-F60C-4A48-BCC1-C140B5482A01}" dt="2024-01-11T07:32:35.663" v="406" actId="478"/>
          <ac:cxnSpMkLst>
            <pc:docMk/>
            <pc:sldMk cId="657813396" sldId="2102"/>
            <ac:cxnSpMk id="11" creationId="{F2E16191-706D-5BF0-AD1C-780F8DBD63CA}"/>
          </ac:cxnSpMkLst>
        </pc:cxnChg>
        <pc:cxnChg chg="del">
          <ac:chgData name="Yoel Kortick" userId="167978f5-7f40-4909-85d5-d4149554ad4e" providerId="ADAL" clId="{B5A50AFD-F60C-4A48-BCC1-C140B5482A01}" dt="2024-01-11T07:32:33.343" v="403" actId="478"/>
          <ac:cxnSpMkLst>
            <pc:docMk/>
            <pc:sldMk cId="657813396" sldId="2102"/>
            <ac:cxnSpMk id="12" creationId="{65542F50-3CDF-3E26-0418-20C6BBD4C59E}"/>
          </ac:cxnSpMkLst>
        </pc:cxnChg>
        <pc:cxnChg chg="del">
          <ac:chgData name="Yoel Kortick" userId="167978f5-7f40-4909-85d5-d4149554ad4e" providerId="ADAL" clId="{B5A50AFD-F60C-4A48-BCC1-C140B5482A01}" dt="2024-01-11T07:32:37.186" v="408" actId="478"/>
          <ac:cxnSpMkLst>
            <pc:docMk/>
            <pc:sldMk cId="657813396" sldId="2102"/>
            <ac:cxnSpMk id="14" creationId="{173E0711-A84B-47F3-22CC-6ADE9E7006E4}"/>
          </ac:cxnSpMkLst>
        </pc:cxnChg>
        <pc:cxnChg chg="del mod">
          <ac:chgData name="Yoel Kortick" userId="167978f5-7f40-4909-85d5-d4149554ad4e" providerId="ADAL" clId="{B5A50AFD-F60C-4A48-BCC1-C140B5482A01}" dt="2024-01-11T07:34:18.819" v="535" actId="478"/>
          <ac:cxnSpMkLst>
            <pc:docMk/>
            <pc:sldMk cId="657813396" sldId="2102"/>
            <ac:cxnSpMk id="17" creationId="{F175A076-9401-38F7-D83A-C071441E6DD8}"/>
          </ac:cxnSpMkLst>
        </pc:cxnChg>
      </pc:sldChg>
      <pc:sldChg chg="addSp delSp modSp mod">
        <pc:chgData name="Yoel Kortick" userId="167978f5-7f40-4909-85d5-d4149554ad4e" providerId="ADAL" clId="{B5A50AFD-F60C-4A48-BCC1-C140B5482A01}" dt="2024-01-11T12:08:13.324" v="5718" actId="27636"/>
        <pc:sldMkLst>
          <pc:docMk/>
          <pc:sldMk cId="2400962821" sldId="2103"/>
        </pc:sldMkLst>
        <pc:spChg chg="mod">
          <ac:chgData name="Yoel Kortick" userId="167978f5-7f40-4909-85d5-d4149554ad4e" providerId="ADAL" clId="{B5A50AFD-F60C-4A48-BCC1-C140B5482A01}" dt="2024-01-11T12:08:13.324" v="5718" actId="27636"/>
          <ac:spMkLst>
            <pc:docMk/>
            <pc:sldMk cId="2400962821" sldId="2103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2400962821" sldId="2103"/>
            <ac:spMk id="4" creationId="{2490F34D-A7E2-4EA9-8B1A-78371A1F1CD1}"/>
          </ac:spMkLst>
        </pc:spChg>
        <pc:spChg chg="add">
          <ac:chgData name="Yoel Kortick" userId="167978f5-7f40-4909-85d5-d4149554ad4e" providerId="ADAL" clId="{B5A50AFD-F60C-4A48-BCC1-C140B5482A01}" dt="2024-01-11T08:17:48.540" v="734" actId="11529"/>
          <ac:spMkLst>
            <pc:docMk/>
            <pc:sldMk cId="2400962821" sldId="2103"/>
            <ac:spMk id="6" creationId="{A7BA5F57-C55F-3913-DC07-FF23E8F3BACE}"/>
          </ac:spMkLst>
        </pc:spChg>
        <pc:spChg chg="add mod">
          <ac:chgData name="Yoel Kortick" userId="167978f5-7f40-4909-85d5-d4149554ad4e" providerId="ADAL" clId="{B5A50AFD-F60C-4A48-BCC1-C140B5482A01}" dt="2024-01-11T08:17:53.302" v="735" actId="571"/>
          <ac:spMkLst>
            <pc:docMk/>
            <pc:sldMk cId="2400962821" sldId="2103"/>
            <ac:spMk id="7" creationId="{DEA62252-C1E7-F12C-A848-F5E3DB0276C5}"/>
          </ac:spMkLst>
        </pc:spChg>
        <pc:spChg chg="add del mod">
          <ac:chgData name="Yoel Kortick" userId="167978f5-7f40-4909-85d5-d4149554ad4e" providerId="ADAL" clId="{B5A50AFD-F60C-4A48-BCC1-C140B5482A01}" dt="2024-01-11T08:18:02.865" v="738"/>
          <ac:spMkLst>
            <pc:docMk/>
            <pc:sldMk cId="2400962821" sldId="2103"/>
            <ac:spMk id="9" creationId="{F0490A04-C5F4-678A-A963-20F47AAA5E4E}"/>
          </ac:spMkLst>
        </pc:spChg>
        <pc:spChg chg="add mod">
          <ac:chgData name="Yoel Kortick" userId="167978f5-7f40-4909-85d5-d4149554ad4e" providerId="ADAL" clId="{B5A50AFD-F60C-4A48-BCC1-C140B5482A01}" dt="2024-01-11T12:07:16.195" v="5710"/>
          <ac:spMkLst>
            <pc:docMk/>
            <pc:sldMk cId="2400962821" sldId="2103"/>
            <ac:spMk id="10" creationId="{CC2EF7C7-E565-9498-DBC5-C545539A20F4}"/>
          </ac:spMkLst>
        </pc:spChg>
        <pc:spChg chg="add mod">
          <ac:chgData name="Yoel Kortick" userId="167978f5-7f40-4909-85d5-d4149554ad4e" providerId="ADAL" clId="{B5A50AFD-F60C-4A48-BCC1-C140B5482A01}" dt="2024-01-11T12:07:16.195" v="5710"/>
          <ac:spMkLst>
            <pc:docMk/>
            <pc:sldMk cId="2400962821" sldId="2103"/>
            <ac:spMk id="11" creationId="{9256F424-75CA-AA24-3147-35057E07E664}"/>
          </ac:spMkLst>
        </pc:spChg>
        <pc:spChg chg="add mod">
          <ac:chgData name="Yoel Kortick" userId="167978f5-7f40-4909-85d5-d4149554ad4e" providerId="ADAL" clId="{B5A50AFD-F60C-4A48-BCC1-C140B5482A01}" dt="2024-01-11T12:07:16.195" v="5710"/>
          <ac:spMkLst>
            <pc:docMk/>
            <pc:sldMk cId="2400962821" sldId="2103"/>
            <ac:spMk id="14" creationId="{997E7B4E-53A4-D564-B93E-07EDA35C4A65}"/>
          </ac:spMkLst>
        </pc:spChg>
        <pc:spChg chg="del">
          <ac:chgData name="Yoel Kortick" userId="167978f5-7f40-4909-85d5-d4149554ad4e" providerId="ADAL" clId="{B5A50AFD-F60C-4A48-BCC1-C140B5482A01}" dt="2024-01-11T08:15:37.595" v="707" actId="478"/>
          <ac:spMkLst>
            <pc:docMk/>
            <pc:sldMk cId="2400962821" sldId="2103"/>
            <ac:spMk id="15" creationId="{01B35F2B-67ED-E9CA-F095-7283C285D062}"/>
          </ac:spMkLst>
        </pc:spChg>
        <pc:spChg chg="del">
          <ac:chgData name="Yoel Kortick" userId="167978f5-7f40-4909-85d5-d4149554ad4e" providerId="ADAL" clId="{B5A50AFD-F60C-4A48-BCC1-C140B5482A01}" dt="2024-01-11T08:15:37.595" v="707" actId="478"/>
          <ac:spMkLst>
            <pc:docMk/>
            <pc:sldMk cId="2400962821" sldId="2103"/>
            <ac:spMk id="20" creationId="{770B9324-32BD-6ABB-D301-48D83862D5A6}"/>
          </ac:spMkLst>
        </pc:spChg>
        <pc:picChg chg="add del mod">
          <ac:chgData name="Yoel Kortick" userId="167978f5-7f40-4909-85d5-d4149554ad4e" providerId="ADAL" clId="{B5A50AFD-F60C-4A48-BCC1-C140B5482A01}" dt="2024-01-11T08:31:21.218" v="1366" actId="478"/>
          <ac:picMkLst>
            <pc:docMk/>
            <pc:sldMk cId="2400962821" sldId="2103"/>
            <ac:picMk id="5" creationId="{8429821F-9F39-2E5F-37E9-2A186390AF4D}"/>
          </ac:picMkLst>
        </pc:picChg>
        <pc:picChg chg="del">
          <ac:chgData name="Yoel Kortick" userId="167978f5-7f40-4909-85d5-d4149554ad4e" providerId="ADAL" clId="{B5A50AFD-F60C-4A48-BCC1-C140B5482A01}" dt="2024-01-11T08:15:39.621" v="708" actId="478"/>
          <ac:picMkLst>
            <pc:docMk/>
            <pc:sldMk cId="2400962821" sldId="2103"/>
            <ac:picMk id="8" creationId="{156BAEC6-8463-0D03-3528-A4A2CA1811CB}"/>
          </ac:picMkLst>
        </pc:picChg>
        <pc:picChg chg="add mod ord">
          <ac:chgData name="Yoel Kortick" userId="167978f5-7f40-4909-85d5-d4149554ad4e" providerId="ADAL" clId="{B5A50AFD-F60C-4A48-BCC1-C140B5482A01}" dt="2024-01-11T08:52:42.044" v="1583" actId="208"/>
          <ac:picMkLst>
            <pc:docMk/>
            <pc:sldMk cId="2400962821" sldId="2103"/>
            <ac:picMk id="19" creationId="{0D2F60F8-40BE-E1A1-47F1-222969C10F9F}"/>
          </ac:picMkLst>
        </pc:picChg>
        <pc:cxnChg chg="add del mod">
          <ac:chgData name="Yoel Kortick" userId="167978f5-7f40-4909-85d5-d4149554ad4e" providerId="ADAL" clId="{B5A50AFD-F60C-4A48-BCC1-C140B5482A01}" dt="2024-01-11T08:32:37.141" v="1458" actId="478"/>
          <ac:cxnSpMkLst>
            <pc:docMk/>
            <pc:sldMk cId="2400962821" sldId="2103"/>
            <ac:cxnSpMk id="13" creationId="{EAD4E3D9-1D58-D0A3-99A7-F6194F96BA28}"/>
          </ac:cxnSpMkLst>
        </pc:cxnChg>
        <pc:cxnChg chg="add del mod">
          <ac:chgData name="Yoel Kortick" userId="167978f5-7f40-4909-85d5-d4149554ad4e" providerId="ADAL" clId="{B5A50AFD-F60C-4A48-BCC1-C140B5482A01}" dt="2024-01-11T08:32:28.438" v="1456" actId="478"/>
          <ac:cxnSpMkLst>
            <pc:docMk/>
            <pc:sldMk cId="2400962821" sldId="2103"/>
            <ac:cxnSpMk id="16" creationId="{0B67CC06-2DEE-D32F-2CB6-2A9CF3F55F15}"/>
          </ac:cxnSpMkLst>
        </pc:cxnChg>
        <pc:cxnChg chg="del">
          <ac:chgData name="Yoel Kortick" userId="167978f5-7f40-4909-85d5-d4149554ad4e" providerId="ADAL" clId="{B5A50AFD-F60C-4A48-BCC1-C140B5482A01}" dt="2024-01-11T08:15:37.595" v="707" actId="478"/>
          <ac:cxnSpMkLst>
            <pc:docMk/>
            <pc:sldMk cId="2400962821" sldId="2103"/>
            <ac:cxnSpMk id="18" creationId="{A6698E73-D4B0-1FB5-F1FF-6A7AF9B63AE1}"/>
          </ac:cxnSpMkLst>
        </pc:cxnChg>
      </pc:sldChg>
      <pc:sldChg chg="addSp delSp modSp mod">
        <pc:chgData name="Yoel Kortick" userId="167978f5-7f40-4909-85d5-d4149554ad4e" providerId="ADAL" clId="{B5A50AFD-F60C-4A48-BCC1-C140B5482A01}" dt="2024-01-11T12:08:13.333" v="5719" actId="27636"/>
        <pc:sldMkLst>
          <pc:docMk/>
          <pc:sldMk cId="2662654733" sldId="2104"/>
        </pc:sldMkLst>
        <pc:spChg chg="mod">
          <ac:chgData name="Yoel Kortick" userId="167978f5-7f40-4909-85d5-d4149554ad4e" providerId="ADAL" clId="{B5A50AFD-F60C-4A48-BCC1-C140B5482A01}" dt="2024-01-11T12:08:13.333" v="5719" actId="27636"/>
          <ac:spMkLst>
            <pc:docMk/>
            <pc:sldMk cId="2662654733" sldId="2104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2662654733" sldId="2104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8:33:30.404" v="1492" actId="14100"/>
          <ac:spMkLst>
            <pc:docMk/>
            <pc:sldMk cId="2662654733" sldId="2104"/>
            <ac:spMk id="6" creationId="{94482904-76DF-7EB4-3F46-F3A5E59240E5}"/>
          </ac:spMkLst>
        </pc:spChg>
        <pc:spChg chg="del">
          <ac:chgData name="Yoel Kortick" userId="167978f5-7f40-4909-85d5-d4149554ad4e" providerId="ADAL" clId="{B5A50AFD-F60C-4A48-BCC1-C140B5482A01}" dt="2024-01-11T08:23:34.268" v="1312" actId="478"/>
          <ac:spMkLst>
            <pc:docMk/>
            <pc:sldMk cId="2662654733" sldId="2104"/>
            <ac:spMk id="15" creationId="{01B35F2B-67ED-E9CA-F095-7283C285D062}"/>
          </ac:spMkLst>
        </pc:spChg>
        <pc:picChg chg="del">
          <ac:chgData name="Yoel Kortick" userId="167978f5-7f40-4909-85d5-d4149554ad4e" providerId="ADAL" clId="{B5A50AFD-F60C-4A48-BCC1-C140B5482A01}" dt="2024-01-11T08:22:04.301" v="1058" actId="478"/>
          <ac:picMkLst>
            <pc:docMk/>
            <pc:sldMk cId="2662654733" sldId="2104"/>
            <ac:picMk id="5" creationId="{67887358-F2C1-2FA1-232B-5FE3E862B5B8}"/>
          </ac:picMkLst>
        </pc:picChg>
        <pc:picChg chg="add del mod ord">
          <ac:chgData name="Yoel Kortick" userId="167978f5-7f40-4909-85d5-d4149554ad4e" providerId="ADAL" clId="{B5A50AFD-F60C-4A48-BCC1-C140B5482A01}" dt="2024-01-11T08:33:06.401" v="1475" actId="478"/>
          <ac:picMkLst>
            <pc:docMk/>
            <pc:sldMk cId="2662654733" sldId="2104"/>
            <ac:picMk id="7" creationId="{06179743-6256-559E-FE75-5990390691EA}"/>
          </ac:picMkLst>
        </pc:picChg>
        <pc:picChg chg="add mod ord">
          <ac:chgData name="Yoel Kortick" userId="167978f5-7f40-4909-85d5-d4149554ad4e" providerId="ADAL" clId="{B5A50AFD-F60C-4A48-BCC1-C140B5482A01}" dt="2024-01-11T08:33:25.466" v="1490" actId="167"/>
          <ac:picMkLst>
            <pc:docMk/>
            <pc:sldMk cId="2662654733" sldId="2104"/>
            <ac:picMk id="9" creationId="{C6ABEA33-7253-2B12-3850-1A42D2B9588B}"/>
          </ac:picMkLst>
        </pc:picChg>
        <pc:cxnChg chg="del">
          <ac:chgData name="Yoel Kortick" userId="167978f5-7f40-4909-85d5-d4149554ad4e" providerId="ADAL" clId="{B5A50AFD-F60C-4A48-BCC1-C140B5482A01}" dt="2024-01-11T08:23:32.061" v="1311" actId="478"/>
          <ac:cxnSpMkLst>
            <pc:docMk/>
            <pc:sldMk cId="2662654733" sldId="2104"/>
            <ac:cxnSpMk id="18" creationId="{A6698E73-D4B0-1FB5-F1FF-6A7AF9B63AE1}"/>
          </ac:cxnSpMkLst>
        </pc:cxnChg>
      </pc:sldChg>
      <pc:sldChg chg="addSp delSp modSp mod">
        <pc:chgData name="Yoel Kortick" userId="167978f5-7f40-4909-85d5-d4149554ad4e" providerId="ADAL" clId="{B5A50AFD-F60C-4A48-BCC1-C140B5482A01}" dt="2024-01-11T12:08:13.338" v="5720" actId="27636"/>
        <pc:sldMkLst>
          <pc:docMk/>
          <pc:sldMk cId="619029764" sldId="2105"/>
        </pc:sldMkLst>
        <pc:spChg chg="add mod">
          <ac:chgData name="Yoel Kortick" userId="167978f5-7f40-4909-85d5-d4149554ad4e" providerId="ADAL" clId="{B5A50AFD-F60C-4A48-BCC1-C140B5482A01}" dt="2024-01-11T09:20:45.050" v="1848" actId="1036"/>
          <ac:spMkLst>
            <pc:docMk/>
            <pc:sldMk cId="619029764" sldId="2105"/>
            <ac:spMk id="2" creationId="{BDA49DDE-BC0F-0480-625C-9C2C322A237E}"/>
          </ac:spMkLst>
        </pc:spChg>
        <pc:spChg chg="mod">
          <ac:chgData name="Yoel Kortick" userId="167978f5-7f40-4909-85d5-d4149554ad4e" providerId="ADAL" clId="{B5A50AFD-F60C-4A48-BCC1-C140B5482A01}" dt="2024-01-11T12:08:13.338" v="5720" actId="27636"/>
          <ac:spMkLst>
            <pc:docMk/>
            <pc:sldMk cId="619029764" sldId="2105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619029764" sldId="2105"/>
            <ac:spMk id="4" creationId="{2490F34D-A7E2-4EA9-8B1A-78371A1F1CD1}"/>
          </ac:spMkLst>
        </pc:spChg>
        <pc:spChg chg="del">
          <ac:chgData name="Yoel Kortick" userId="167978f5-7f40-4909-85d5-d4149554ad4e" providerId="ADAL" clId="{B5A50AFD-F60C-4A48-BCC1-C140B5482A01}" dt="2024-01-11T08:24:48.047" v="1349" actId="478"/>
          <ac:spMkLst>
            <pc:docMk/>
            <pc:sldMk cId="619029764" sldId="2105"/>
            <ac:spMk id="6" creationId="{94482904-76DF-7EB4-3F46-F3A5E59240E5}"/>
          </ac:spMkLst>
        </pc:spChg>
        <pc:spChg chg="add mod">
          <ac:chgData name="Yoel Kortick" userId="167978f5-7f40-4909-85d5-d4149554ad4e" providerId="ADAL" clId="{B5A50AFD-F60C-4A48-BCC1-C140B5482A01}" dt="2024-01-11T09:20:45.050" v="1848" actId="1036"/>
          <ac:spMkLst>
            <pc:docMk/>
            <pc:sldMk cId="619029764" sldId="2105"/>
            <ac:spMk id="8" creationId="{A6793CBC-68AE-D1BA-EA68-E9025CC554D5}"/>
          </ac:spMkLst>
        </pc:spChg>
        <pc:spChg chg="add mod">
          <ac:chgData name="Yoel Kortick" userId="167978f5-7f40-4909-85d5-d4149554ad4e" providerId="ADAL" clId="{B5A50AFD-F60C-4A48-BCC1-C140B5482A01}" dt="2024-01-11T09:20:45.050" v="1848" actId="1036"/>
          <ac:spMkLst>
            <pc:docMk/>
            <pc:sldMk cId="619029764" sldId="2105"/>
            <ac:spMk id="9" creationId="{E1092FBA-BB3F-44E4-B40C-AB4D85E319E7}"/>
          </ac:spMkLst>
        </pc:spChg>
        <pc:spChg chg="del">
          <ac:chgData name="Yoel Kortick" userId="167978f5-7f40-4909-85d5-d4149554ad4e" providerId="ADAL" clId="{B5A50AFD-F60C-4A48-BCC1-C140B5482A01}" dt="2024-01-11T08:24:48.047" v="1349" actId="478"/>
          <ac:spMkLst>
            <pc:docMk/>
            <pc:sldMk cId="619029764" sldId="2105"/>
            <ac:spMk id="15" creationId="{01B35F2B-67ED-E9CA-F095-7283C285D062}"/>
          </ac:spMkLst>
        </pc:spChg>
        <pc:picChg chg="add mod">
          <ac:chgData name="Yoel Kortick" userId="167978f5-7f40-4909-85d5-d4149554ad4e" providerId="ADAL" clId="{B5A50AFD-F60C-4A48-BCC1-C140B5482A01}" dt="2024-01-11T09:20:45.050" v="1848" actId="1036"/>
          <ac:picMkLst>
            <pc:docMk/>
            <pc:sldMk cId="619029764" sldId="2105"/>
            <ac:picMk id="5" creationId="{04D23A4E-CB04-AB61-C98C-3A39B09C4E87}"/>
          </ac:picMkLst>
        </pc:picChg>
        <pc:picChg chg="del">
          <ac:chgData name="Yoel Kortick" userId="167978f5-7f40-4909-85d5-d4149554ad4e" providerId="ADAL" clId="{B5A50AFD-F60C-4A48-BCC1-C140B5482A01}" dt="2024-01-11T08:24:48.047" v="1349" actId="478"/>
          <ac:picMkLst>
            <pc:docMk/>
            <pc:sldMk cId="619029764" sldId="2105"/>
            <ac:picMk id="7" creationId="{D78128D0-6018-4E33-EF02-8B20B5F5024A}"/>
          </ac:picMkLst>
        </pc:picChg>
        <pc:cxnChg chg="add mod">
          <ac:chgData name="Yoel Kortick" userId="167978f5-7f40-4909-85d5-d4149554ad4e" providerId="ADAL" clId="{B5A50AFD-F60C-4A48-BCC1-C140B5482A01}" dt="2024-01-11T09:20:45.050" v="1848" actId="1036"/>
          <ac:cxnSpMkLst>
            <pc:docMk/>
            <pc:sldMk cId="619029764" sldId="2105"/>
            <ac:cxnSpMk id="6" creationId="{260DE379-04D5-18D8-B8D4-569524F84474}"/>
          </ac:cxnSpMkLst>
        </pc:cxnChg>
        <pc:cxnChg chg="add mod">
          <ac:chgData name="Yoel Kortick" userId="167978f5-7f40-4909-85d5-d4149554ad4e" providerId="ADAL" clId="{B5A50AFD-F60C-4A48-BCC1-C140B5482A01}" dt="2024-01-11T09:20:45.050" v="1848" actId="1036"/>
          <ac:cxnSpMkLst>
            <pc:docMk/>
            <pc:sldMk cId="619029764" sldId="2105"/>
            <ac:cxnSpMk id="11" creationId="{6F2434BA-23BE-D4BB-E62E-A7BBE7EA5C5D}"/>
          </ac:cxnSpMkLst>
        </pc:cxnChg>
        <pc:cxnChg chg="del">
          <ac:chgData name="Yoel Kortick" userId="167978f5-7f40-4909-85d5-d4149554ad4e" providerId="ADAL" clId="{B5A50AFD-F60C-4A48-BCC1-C140B5482A01}" dt="2024-01-11T08:24:48.047" v="1349" actId="478"/>
          <ac:cxnSpMkLst>
            <pc:docMk/>
            <pc:sldMk cId="619029764" sldId="2105"/>
            <ac:cxnSpMk id="18" creationId="{A6698E73-D4B0-1FB5-F1FF-6A7AF9B63AE1}"/>
          </ac:cxnSpMkLst>
        </pc:cxnChg>
      </pc:sldChg>
      <pc:sldChg chg="addSp delSp modSp mod">
        <pc:chgData name="Yoel Kortick" userId="167978f5-7f40-4909-85d5-d4149554ad4e" providerId="ADAL" clId="{B5A50AFD-F60C-4A48-BCC1-C140B5482A01}" dt="2024-01-11T12:14:20.742" v="5747"/>
        <pc:sldMkLst>
          <pc:docMk/>
          <pc:sldMk cId="219366308" sldId="2106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219366308" sldId="2106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14:20.742" v="5747"/>
          <ac:spMkLst>
            <pc:docMk/>
            <pc:sldMk cId="219366308" sldId="2106"/>
            <ac:spMk id="4" creationId="{2490F34D-A7E2-4EA9-8B1A-78371A1F1CD1}"/>
          </ac:spMkLst>
        </pc:spChg>
        <pc:spChg chg="add mod">
          <ac:chgData name="Yoel Kortick" userId="167978f5-7f40-4909-85d5-d4149554ad4e" providerId="ADAL" clId="{B5A50AFD-F60C-4A48-BCC1-C140B5482A01}" dt="2024-01-11T10:31:07.364" v="3261" actId="14100"/>
          <ac:spMkLst>
            <pc:docMk/>
            <pc:sldMk cId="219366308" sldId="2106"/>
            <ac:spMk id="6" creationId="{8A488968-0978-AD04-9B41-337461F6EF19}"/>
          </ac:spMkLst>
        </pc:spChg>
        <pc:spChg chg="add mod">
          <ac:chgData name="Yoel Kortick" userId="167978f5-7f40-4909-85d5-d4149554ad4e" providerId="ADAL" clId="{B5A50AFD-F60C-4A48-BCC1-C140B5482A01}" dt="2024-01-11T10:31:11.771" v="3265" actId="1035"/>
          <ac:spMkLst>
            <pc:docMk/>
            <pc:sldMk cId="219366308" sldId="2106"/>
            <ac:spMk id="9" creationId="{A7D1F545-21D8-122C-4F81-2F615F196D62}"/>
          </ac:spMkLst>
        </pc:spChg>
        <pc:spChg chg="add mod">
          <ac:chgData name="Yoel Kortick" userId="167978f5-7f40-4909-85d5-d4149554ad4e" providerId="ADAL" clId="{B5A50AFD-F60C-4A48-BCC1-C140B5482A01}" dt="2024-01-11T10:31:20.830" v="3267" actId="14100"/>
          <ac:spMkLst>
            <pc:docMk/>
            <pc:sldMk cId="219366308" sldId="2106"/>
            <ac:spMk id="10" creationId="{E5ABE24D-CD42-8258-7995-D523993638E7}"/>
          </ac:spMkLst>
        </pc:spChg>
        <pc:spChg chg="add mod">
          <ac:chgData name="Yoel Kortick" userId="167978f5-7f40-4909-85d5-d4149554ad4e" providerId="ADAL" clId="{B5A50AFD-F60C-4A48-BCC1-C140B5482A01}" dt="2024-01-11T12:07:16.195" v="5710"/>
          <ac:spMkLst>
            <pc:docMk/>
            <pc:sldMk cId="219366308" sldId="2106"/>
            <ac:spMk id="11" creationId="{31E148C4-FD83-1948-7206-421E75B5DA9C}"/>
          </ac:spMkLst>
        </pc:spChg>
        <pc:picChg chg="add del mod">
          <ac:chgData name="Yoel Kortick" userId="167978f5-7f40-4909-85d5-d4149554ad4e" providerId="ADAL" clId="{B5A50AFD-F60C-4A48-BCC1-C140B5482A01}" dt="2024-01-11T10:30:57.349" v="3249" actId="478"/>
          <ac:picMkLst>
            <pc:docMk/>
            <pc:sldMk cId="219366308" sldId="2106"/>
            <ac:picMk id="5" creationId="{7AB313E7-10D8-6A8E-583C-9484E0E39107}"/>
          </ac:picMkLst>
        </pc:picChg>
        <pc:picChg chg="add mod ord">
          <ac:chgData name="Yoel Kortick" userId="167978f5-7f40-4909-85d5-d4149554ad4e" providerId="ADAL" clId="{B5A50AFD-F60C-4A48-BCC1-C140B5482A01}" dt="2024-01-11T10:31:23.052" v="3268" actId="208"/>
          <ac:picMkLst>
            <pc:docMk/>
            <pc:sldMk cId="219366308" sldId="2106"/>
            <ac:picMk id="8" creationId="{B7E59AA8-286A-F374-69F5-5DCE92CAFF30}"/>
          </ac:picMkLst>
        </pc:picChg>
        <pc:cxnChg chg="add">
          <ac:chgData name="Yoel Kortick" userId="167978f5-7f40-4909-85d5-d4149554ad4e" providerId="ADAL" clId="{B5A50AFD-F60C-4A48-BCC1-C140B5482A01}" dt="2024-01-11T10:32:09.379" v="3296" actId="11529"/>
          <ac:cxnSpMkLst>
            <pc:docMk/>
            <pc:sldMk cId="219366308" sldId="2106"/>
            <ac:cxnSpMk id="13" creationId="{CB8EAC22-03F4-3199-9791-9B7B0FA266F3}"/>
          </ac:cxnSpMkLst>
        </pc:cxnChg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072099828" sldId="2107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177176718" sldId="2108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850364945" sldId="2109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761306011" sldId="2110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336172511" sldId="2111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654522876" sldId="2112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575864078" sldId="2113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377081466" sldId="2114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930830093" sldId="2115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099822514" sldId="2116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708275029" sldId="2117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784381120" sldId="2118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001440342" sldId="2119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607608003" sldId="2120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740785397" sldId="2121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673890884" sldId="2122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766561588" sldId="2123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031596833" sldId="2124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437192425" sldId="2125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784933927" sldId="2126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432697478" sldId="2127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310592508" sldId="2128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797550079" sldId="2129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853810369" sldId="2130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566435523" sldId="2131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762651737" sldId="2132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533723689" sldId="2133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907552900" sldId="2134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241329519" sldId="2135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577699699" sldId="2136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799968558" sldId="2137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353417460" sldId="2138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445332983" sldId="2139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491870238" sldId="2141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702130563" sldId="2142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898796667" sldId="2145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301361546" sldId="2146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455046820" sldId="2147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54502246" sldId="2148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12333829" sldId="2149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652724049" sldId="2150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01984085" sldId="2151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491828578" sldId="2152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11513816" sldId="2153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948700358" sldId="2154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146883965" sldId="2155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204814774" sldId="2156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33746495" sldId="2157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4189208629" sldId="2158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170362999" sldId="2159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94740198" sldId="2160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4157166642" sldId="2161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905113681" sldId="2162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783917975" sldId="2163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718303639" sldId="2164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1706366474" sldId="2165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793000041" sldId="2166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3913971314" sldId="2167"/>
        </pc:sldMkLst>
      </pc:sldChg>
      <pc:sldChg chg="del">
        <pc:chgData name="Yoel Kortick" userId="167978f5-7f40-4909-85d5-d4149554ad4e" providerId="ADAL" clId="{B5A50AFD-F60C-4A48-BCC1-C140B5482A01}" dt="2024-01-11T11:56:46.938" v="5123" actId="47"/>
        <pc:sldMkLst>
          <pc:docMk/>
          <pc:sldMk cId="2223758411" sldId="2168"/>
        </pc:sldMkLst>
      </pc:sldChg>
      <pc:sldChg chg="modSp add mod">
        <pc:chgData name="Yoel Kortick" userId="167978f5-7f40-4909-85d5-d4149554ad4e" providerId="ADAL" clId="{B5A50AFD-F60C-4A48-BCC1-C140B5482A01}" dt="2024-01-11T07:03:09.751" v="44"/>
        <pc:sldMkLst>
          <pc:docMk/>
          <pc:sldMk cId="3676527500" sldId="2169"/>
        </pc:sldMkLst>
        <pc:spChg chg="mod">
          <ac:chgData name="Yoel Kortick" userId="167978f5-7f40-4909-85d5-d4149554ad4e" providerId="ADAL" clId="{B5A50AFD-F60C-4A48-BCC1-C140B5482A01}" dt="2024-01-11T07:03:09.751" v="44"/>
          <ac:spMkLst>
            <pc:docMk/>
            <pc:sldMk cId="3676527500" sldId="2169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B5A50AFD-F60C-4A48-BCC1-C140B5482A01}" dt="2024-01-11T07:04:43.999" v="94"/>
        <pc:sldMkLst>
          <pc:docMk/>
          <pc:sldMk cId="1188189227" sldId="2170"/>
        </pc:sldMkLst>
        <pc:spChg chg="mod">
          <ac:chgData name="Yoel Kortick" userId="167978f5-7f40-4909-85d5-d4149554ad4e" providerId="ADAL" clId="{B5A50AFD-F60C-4A48-BCC1-C140B5482A01}" dt="2024-01-11T07:04:43.999" v="94"/>
          <ac:spMkLst>
            <pc:docMk/>
            <pc:sldMk cId="1188189227" sldId="2170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B5A50AFD-F60C-4A48-BCC1-C140B5482A01}" dt="2024-01-11T07:09:14.138" v="203" actId="20577"/>
        <pc:sldMkLst>
          <pc:docMk/>
          <pc:sldMk cId="534468470" sldId="2171"/>
        </pc:sldMkLst>
        <pc:spChg chg="add del mod">
          <ac:chgData name="Yoel Kortick" userId="167978f5-7f40-4909-85d5-d4149554ad4e" providerId="ADAL" clId="{B5A50AFD-F60C-4A48-BCC1-C140B5482A01}" dt="2024-01-11T07:06:07.099" v="97" actId="478"/>
          <ac:spMkLst>
            <pc:docMk/>
            <pc:sldMk cId="534468470" sldId="2171"/>
            <ac:spMk id="4" creationId="{9222CB6C-1BA0-969C-E6CA-23CEB1FA209A}"/>
          </ac:spMkLst>
        </pc:spChg>
        <pc:spChg chg="add mod">
          <ac:chgData name="Yoel Kortick" userId="167978f5-7f40-4909-85d5-d4149554ad4e" providerId="ADAL" clId="{B5A50AFD-F60C-4A48-BCC1-C140B5482A01}" dt="2024-01-11T07:08:48.126" v="178" actId="1038"/>
          <ac:spMkLst>
            <pc:docMk/>
            <pc:sldMk cId="534468470" sldId="2171"/>
            <ac:spMk id="5" creationId="{F929142F-002A-2521-01AB-F53830A85EB1}"/>
          </ac:spMkLst>
        </pc:spChg>
        <pc:spChg chg="del">
          <ac:chgData name="Yoel Kortick" userId="167978f5-7f40-4909-85d5-d4149554ad4e" providerId="ADAL" clId="{B5A50AFD-F60C-4A48-BCC1-C140B5482A01}" dt="2024-01-11T07:05:26.634" v="96" actId="478"/>
          <ac:spMkLst>
            <pc:docMk/>
            <pc:sldMk cId="534468470" sldId="2171"/>
            <ac:spMk id="6" creationId="{1B297CC6-F485-673C-F03B-12CAFE000282}"/>
          </ac:spMkLst>
        </pc:spChg>
        <pc:spChg chg="add mod">
          <ac:chgData name="Yoel Kortick" userId="167978f5-7f40-4909-85d5-d4149554ad4e" providerId="ADAL" clId="{B5A50AFD-F60C-4A48-BCC1-C140B5482A01}" dt="2024-01-11T07:08:59.748" v="197" actId="20577"/>
          <ac:spMkLst>
            <pc:docMk/>
            <pc:sldMk cId="534468470" sldId="2171"/>
            <ac:spMk id="13" creationId="{7C1D9289-CD58-5E5F-C790-4F0EA06EACEB}"/>
          </ac:spMkLst>
        </pc:spChg>
        <pc:spChg chg="add mod">
          <ac:chgData name="Yoel Kortick" userId="167978f5-7f40-4909-85d5-d4149554ad4e" providerId="ADAL" clId="{B5A50AFD-F60C-4A48-BCC1-C140B5482A01}" dt="2024-01-11T07:09:08.612" v="200" actId="20577"/>
          <ac:spMkLst>
            <pc:docMk/>
            <pc:sldMk cId="534468470" sldId="2171"/>
            <ac:spMk id="14" creationId="{F329F07D-BC1F-AC2E-9CA5-CA205DACA83A}"/>
          </ac:spMkLst>
        </pc:spChg>
        <pc:spChg chg="add del mod">
          <ac:chgData name="Yoel Kortick" userId="167978f5-7f40-4909-85d5-d4149554ad4e" providerId="ADAL" clId="{B5A50AFD-F60C-4A48-BCC1-C140B5482A01}" dt="2024-01-11T07:06:15.524" v="99" actId="478"/>
          <ac:spMkLst>
            <pc:docMk/>
            <pc:sldMk cId="534468470" sldId="2171"/>
            <ac:spMk id="15" creationId="{C7BD9124-19A2-2BE3-82DD-3325FFDCC89E}"/>
          </ac:spMkLst>
        </pc:spChg>
        <pc:spChg chg="add mod">
          <ac:chgData name="Yoel Kortick" userId="167978f5-7f40-4909-85d5-d4149554ad4e" providerId="ADAL" clId="{B5A50AFD-F60C-4A48-BCC1-C140B5482A01}" dt="2024-01-11T07:09:14.138" v="203" actId="20577"/>
          <ac:spMkLst>
            <pc:docMk/>
            <pc:sldMk cId="534468470" sldId="2171"/>
            <ac:spMk id="21" creationId="{EE17EB78-FC2D-BF8B-C984-398E04E30BD4}"/>
          </ac:spMkLst>
        </pc:spChg>
        <pc:graphicFrameChg chg="del">
          <ac:chgData name="Yoel Kortick" userId="167978f5-7f40-4909-85d5-d4149554ad4e" providerId="ADAL" clId="{B5A50AFD-F60C-4A48-BCC1-C140B5482A01}" dt="2024-01-11T07:05:26.634" v="96" actId="478"/>
          <ac:graphicFrameMkLst>
            <pc:docMk/>
            <pc:sldMk cId="534468470" sldId="2171"/>
            <ac:graphicFrameMk id="7" creationId="{CDD33AEC-975C-F1E9-237B-F6878AF440C5}"/>
          </ac:graphicFrameMkLst>
        </pc:graphicFrameChg>
        <pc:picChg chg="add mod">
          <ac:chgData name="Yoel Kortick" userId="167978f5-7f40-4909-85d5-d4149554ad4e" providerId="ADAL" clId="{B5A50AFD-F60C-4A48-BCC1-C140B5482A01}" dt="2024-01-11T07:06:09.459" v="98"/>
          <ac:picMkLst>
            <pc:docMk/>
            <pc:sldMk cId="534468470" sldId="2171"/>
            <ac:picMk id="8" creationId="{A56D1F07-B0DB-09B9-4A35-333E97649BAD}"/>
          </ac:picMkLst>
        </pc:picChg>
        <pc:picChg chg="add mod">
          <ac:chgData name="Yoel Kortick" userId="167978f5-7f40-4909-85d5-d4149554ad4e" providerId="ADAL" clId="{B5A50AFD-F60C-4A48-BCC1-C140B5482A01}" dt="2024-01-11T07:06:09.459" v="98"/>
          <ac:picMkLst>
            <pc:docMk/>
            <pc:sldMk cId="534468470" sldId="2171"/>
            <ac:picMk id="9" creationId="{2555A70E-B8DA-187F-9933-23B62BACAE05}"/>
          </ac:picMkLst>
        </pc:picChg>
        <pc:picChg chg="add del mod">
          <ac:chgData name="Yoel Kortick" userId="167978f5-7f40-4909-85d5-d4149554ad4e" providerId="ADAL" clId="{B5A50AFD-F60C-4A48-BCC1-C140B5482A01}" dt="2024-01-11T07:06:16.494" v="100" actId="478"/>
          <ac:picMkLst>
            <pc:docMk/>
            <pc:sldMk cId="534468470" sldId="2171"/>
            <ac:picMk id="10" creationId="{9AEB40C6-95D0-9ADD-31D3-5229754CAA94}"/>
          </ac:picMkLst>
        </pc:picChg>
        <pc:picChg chg="add mod">
          <ac:chgData name="Yoel Kortick" userId="167978f5-7f40-4909-85d5-d4149554ad4e" providerId="ADAL" clId="{B5A50AFD-F60C-4A48-BCC1-C140B5482A01}" dt="2024-01-11T07:06:23.364" v="115" actId="1037"/>
          <ac:picMkLst>
            <pc:docMk/>
            <pc:sldMk cId="534468470" sldId="2171"/>
            <ac:picMk id="11" creationId="{B0750713-4CEA-49C0-19B0-F112A0CA8C1D}"/>
          </ac:picMkLst>
        </pc:picChg>
        <pc:picChg chg="add mod">
          <ac:chgData name="Yoel Kortick" userId="167978f5-7f40-4909-85d5-d4149554ad4e" providerId="ADAL" clId="{B5A50AFD-F60C-4A48-BCC1-C140B5482A01}" dt="2024-01-11T07:06:09.459" v="98"/>
          <ac:picMkLst>
            <pc:docMk/>
            <pc:sldMk cId="534468470" sldId="2171"/>
            <ac:picMk id="12" creationId="{EC1B61A8-8680-EE7D-61DC-2FD263058ACD}"/>
          </ac:picMkLst>
        </pc:picChg>
        <pc:cxnChg chg="add mod">
          <ac:chgData name="Yoel Kortick" userId="167978f5-7f40-4909-85d5-d4149554ad4e" providerId="ADAL" clId="{B5A50AFD-F60C-4A48-BCC1-C140B5482A01}" dt="2024-01-11T07:06:09.459" v="98"/>
          <ac:cxnSpMkLst>
            <pc:docMk/>
            <pc:sldMk cId="534468470" sldId="2171"/>
            <ac:cxnSpMk id="16" creationId="{310B1EAE-9554-9149-B2E6-358095E8ECE3}"/>
          </ac:cxnSpMkLst>
        </pc:cxnChg>
        <pc:cxnChg chg="add del mod">
          <ac:chgData name="Yoel Kortick" userId="167978f5-7f40-4909-85d5-d4149554ad4e" providerId="ADAL" clId="{B5A50AFD-F60C-4A48-BCC1-C140B5482A01}" dt="2024-01-11T07:06:17.718" v="101" actId="478"/>
          <ac:cxnSpMkLst>
            <pc:docMk/>
            <pc:sldMk cId="534468470" sldId="2171"/>
            <ac:cxnSpMk id="17" creationId="{74697305-67E5-D409-D56C-ABDA5DB3A605}"/>
          </ac:cxnSpMkLst>
        </pc:cxnChg>
        <pc:cxnChg chg="add mod">
          <ac:chgData name="Yoel Kortick" userId="167978f5-7f40-4909-85d5-d4149554ad4e" providerId="ADAL" clId="{B5A50AFD-F60C-4A48-BCC1-C140B5482A01}" dt="2024-01-11T07:06:28.035" v="116" actId="14100"/>
          <ac:cxnSpMkLst>
            <pc:docMk/>
            <pc:sldMk cId="534468470" sldId="2171"/>
            <ac:cxnSpMk id="18" creationId="{B8E842D6-2607-FD3E-E408-95604443436E}"/>
          </ac:cxnSpMkLst>
        </pc:cxnChg>
        <pc:cxnChg chg="add mod">
          <ac:chgData name="Yoel Kortick" userId="167978f5-7f40-4909-85d5-d4149554ad4e" providerId="ADAL" clId="{B5A50AFD-F60C-4A48-BCC1-C140B5482A01}" dt="2024-01-11T07:06:09.459" v="98"/>
          <ac:cxnSpMkLst>
            <pc:docMk/>
            <pc:sldMk cId="534468470" sldId="2171"/>
            <ac:cxnSpMk id="19" creationId="{67C0DB5C-4EDD-26CF-5C0C-0B9472E06197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08:13.315" v="5716" actId="27636"/>
        <pc:sldMkLst>
          <pc:docMk/>
          <pc:sldMk cId="1234753524" sldId="2172"/>
        </pc:sldMkLst>
        <pc:spChg chg="mod">
          <ac:chgData name="Yoel Kortick" userId="167978f5-7f40-4909-85d5-d4149554ad4e" providerId="ADAL" clId="{B5A50AFD-F60C-4A48-BCC1-C140B5482A01}" dt="2024-01-11T12:08:13.315" v="5716" actId="27636"/>
          <ac:spMkLst>
            <pc:docMk/>
            <pc:sldMk cId="1234753524" sldId="2172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1234753524" sldId="2172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8:18:12.373" v="739" actId="12"/>
          <ac:spMkLst>
            <pc:docMk/>
            <pc:sldMk cId="1234753524" sldId="2172"/>
            <ac:spMk id="13" creationId="{00B74B0A-6147-C59F-3E1D-447E77573747}"/>
          </ac:spMkLst>
        </pc:spChg>
        <pc:spChg chg="mod">
          <ac:chgData name="Yoel Kortick" userId="167978f5-7f40-4909-85d5-d4149554ad4e" providerId="ADAL" clId="{B5A50AFD-F60C-4A48-BCC1-C140B5482A01}" dt="2024-01-11T08:02:50.578" v="649" actId="1038"/>
          <ac:spMkLst>
            <pc:docMk/>
            <pc:sldMk cId="1234753524" sldId="2172"/>
            <ac:spMk id="15" creationId="{8BFAA985-D227-09EA-F216-E3962CC47135}"/>
          </ac:spMkLst>
        </pc:spChg>
        <pc:spChg chg="mod">
          <ac:chgData name="Yoel Kortick" userId="167978f5-7f40-4909-85d5-d4149554ad4e" providerId="ADAL" clId="{B5A50AFD-F60C-4A48-BCC1-C140B5482A01}" dt="2024-01-11T08:02:48.142" v="648" actId="14100"/>
          <ac:spMkLst>
            <pc:docMk/>
            <pc:sldMk cId="1234753524" sldId="2172"/>
            <ac:spMk id="18" creationId="{A6939786-8871-230D-E5A2-5FAA9075EF58}"/>
          </ac:spMkLst>
        </pc:spChg>
        <pc:picChg chg="add mod ord">
          <ac:chgData name="Yoel Kortick" userId="167978f5-7f40-4909-85d5-d4149554ad4e" providerId="ADAL" clId="{B5A50AFD-F60C-4A48-BCC1-C140B5482A01}" dt="2024-01-11T08:03:01.381" v="666" actId="208"/>
          <ac:picMkLst>
            <pc:docMk/>
            <pc:sldMk cId="1234753524" sldId="2172"/>
            <ac:picMk id="5" creationId="{7CCCC530-7379-409E-7B25-9B69E91CBB75}"/>
          </ac:picMkLst>
        </pc:picChg>
        <pc:picChg chg="del">
          <ac:chgData name="Yoel Kortick" userId="167978f5-7f40-4909-85d5-d4149554ad4e" providerId="ADAL" clId="{B5A50AFD-F60C-4A48-BCC1-C140B5482A01}" dt="2024-01-11T08:02:33.643" v="630" actId="478"/>
          <ac:picMkLst>
            <pc:docMk/>
            <pc:sldMk cId="1234753524" sldId="2172"/>
            <ac:picMk id="8" creationId="{5F630A10-C5BC-72FB-3BBF-C79263909372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8:13.324" v="5717" actId="27636"/>
        <pc:sldMkLst>
          <pc:docMk/>
          <pc:sldMk cId="749720035" sldId="2173"/>
        </pc:sldMkLst>
        <pc:spChg chg="mod">
          <ac:chgData name="Yoel Kortick" userId="167978f5-7f40-4909-85d5-d4149554ad4e" providerId="ADAL" clId="{B5A50AFD-F60C-4A48-BCC1-C140B5482A01}" dt="2024-01-11T12:08:13.324" v="5717" actId="27636"/>
          <ac:spMkLst>
            <pc:docMk/>
            <pc:sldMk cId="749720035" sldId="2173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749720035" sldId="2173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8:18:23.466" v="741" actId="5793"/>
          <ac:spMkLst>
            <pc:docMk/>
            <pc:sldMk cId="749720035" sldId="2173"/>
            <ac:spMk id="13" creationId="{00B74B0A-6147-C59F-3E1D-447E77573747}"/>
          </ac:spMkLst>
        </pc:spChg>
        <pc:spChg chg="mod">
          <ac:chgData name="Yoel Kortick" userId="167978f5-7f40-4909-85d5-d4149554ad4e" providerId="ADAL" clId="{B5A50AFD-F60C-4A48-BCC1-C140B5482A01}" dt="2024-01-11T08:04:17.163" v="706" actId="14100"/>
          <ac:spMkLst>
            <pc:docMk/>
            <pc:sldMk cId="749720035" sldId="2173"/>
            <ac:spMk id="18" creationId="{A6939786-8871-230D-E5A2-5FAA9075EF58}"/>
          </ac:spMkLst>
        </pc:spChg>
        <pc:picChg chg="del">
          <ac:chgData name="Yoel Kortick" userId="167978f5-7f40-4909-85d5-d4149554ad4e" providerId="ADAL" clId="{B5A50AFD-F60C-4A48-BCC1-C140B5482A01}" dt="2024-01-11T08:03:39.402" v="668" actId="478"/>
          <ac:picMkLst>
            <pc:docMk/>
            <pc:sldMk cId="749720035" sldId="2173"/>
            <ac:picMk id="5" creationId="{7CCCC530-7379-409E-7B25-9B69E91CBB75}"/>
          </ac:picMkLst>
        </pc:picChg>
        <pc:picChg chg="add mod ord">
          <ac:chgData name="Yoel Kortick" userId="167978f5-7f40-4909-85d5-d4149554ad4e" providerId="ADAL" clId="{B5A50AFD-F60C-4A48-BCC1-C140B5482A01}" dt="2024-01-11T08:04:12.717" v="705" actId="208"/>
          <ac:picMkLst>
            <pc:docMk/>
            <pc:sldMk cId="749720035" sldId="2173"/>
            <ac:picMk id="6" creationId="{EF551951-48B3-050C-BDF9-B7FBEAB1AD6C}"/>
          </ac:picMkLst>
        </pc:picChg>
      </pc:sldChg>
      <pc:sldChg chg="addSp delSp modSp add mod ord">
        <pc:chgData name="Yoel Kortick" userId="167978f5-7f40-4909-85d5-d4149554ad4e" providerId="ADAL" clId="{B5A50AFD-F60C-4A48-BCC1-C140B5482A01}" dt="2024-01-11T12:08:13.344" v="5721" actId="27636"/>
        <pc:sldMkLst>
          <pc:docMk/>
          <pc:sldMk cId="1431237514" sldId="2174"/>
        </pc:sldMkLst>
        <pc:spChg chg="mod">
          <ac:chgData name="Yoel Kortick" userId="167978f5-7f40-4909-85d5-d4149554ad4e" providerId="ADAL" clId="{B5A50AFD-F60C-4A48-BCC1-C140B5482A01}" dt="2024-01-11T12:08:13.344" v="5721" actId="27636"/>
          <ac:spMkLst>
            <pc:docMk/>
            <pc:sldMk cId="1431237514" sldId="2174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1431237514" sldId="2174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8:54:14.943" v="1710" actId="14100"/>
          <ac:spMkLst>
            <pc:docMk/>
            <pc:sldMk cId="1431237514" sldId="2174"/>
            <ac:spMk id="6" creationId="{94482904-76DF-7EB4-3F46-F3A5E59240E5}"/>
          </ac:spMkLst>
        </pc:spChg>
        <pc:picChg chg="add mod ord">
          <ac:chgData name="Yoel Kortick" userId="167978f5-7f40-4909-85d5-d4149554ad4e" providerId="ADAL" clId="{B5A50AFD-F60C-4A48-BCC1-C140B5482A01}" dt="2024-01-11T08:54:16.892" v="1711" actId="208"/>
          <ac:picMkLst>
            <pc:docMk/>
            <pc:sldMk cId="1431237514" sldId="2174"/>
            <ac:picMk id="5" creationId="{7700076F-01C5-3987-76AF-2FA5EDA7178E}"/>
          </ac:picMkLst>
        </pc:picChg>
        <pc:picChg chg="del">
          <ac:chgData name="Yoel Kortick" userId="167978f5-7f40-4909-85d5-d4149554ad4e" providerId="ADAL" clId="{B5A50AFD-F60C-4A48-BCC1-C140B5482A01}" dt="2024-01-11T08:54:03.207" v="1702" actId="478"/>
          <ac:picMkLst>
            <pc:docMk/>
            <pc:sldMk cId="1431237514" sldId="2174"/>
            <ac:picMk id="9" creationId="{C6ABEA33-7253-2B12-3850-1A42D2B9588B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8:13.344" v="5722" actId="27636"/>
        <pc:sldMkLst>
          <pc:docMk/>
          <pc:sldMk cId="2927441853" sldId="2175"/>
        </pc:sldMkLst>
        <pc:spChg chg="mod">
          <ac:chgData name="Yoel Kortick" userId="167978f5-7f40-4909-85d5-d4149554ad4e" providerId="ADAL" clId="{B5A50AFD-F60C-4A48-BCC1-C140B5482A01}" dt="2024-01-11T12:08:13.344" v="5722" actId="27636"/>
          <ac:spMkLst>
            <pc:docMk/>
            <pc:sldMk cId="2927441853" sldId="2175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2927441853" sldId="2175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9:21:38.718" v="1895" actId="1035"/>
          <ac:spMkLst>
            <pc:docMk/>
            <pc:sldMk cId="2927441853" sldId="2175"/>
            <ac:spMk id="6" creationId="{94482904-76DF-7EB4-3F46-F3A5E59240E5}"/>
          </ac:spMkLst>
        </pc:spChg>
        <pc:picChg chg="del">
          <ac:chgData name="Yoel Kortick" userId="167978f5-7f40-4909-85d5-d4149554ad4e" providerId="ADAL" clId="{B5A50AFD-F60C-4A48-BCC1-C140B5482A01}" dt="2024-01-11T09:16:45.082" v="1731" actId="478"/>
          <ac:picMkLst>
            <pc:docMk/>
            <pc:sldMk cId="2927441853" sldId="2175"/>
            <ac:picMk id="5" creationId="{7700076F-01C5-3987-76AF-2FA5EDA7178E}"/>
          </ac:picMkLst>
        </pc:picChg>
        <pc:picChg chg="add mod ord">
          <ac:chgData name="Yoel Kortick" userId="167978f5-7f40-4909-85d5-d4149554ad4e" providerId="ADAL" clId="{B5A50AFD-F60C-4A48-BCC1-C140B5482A01}" dt="2024-01-11T09:21:33.315" v="1876" actId="167"/>
          <ac:picMkLst>
            <pc:docMk/>
            <pc:sldMk cId="2927441853" sldId="2175"/>
            <ac:picMk id="7" creationId="{9B7DD142-A1EB-6D6A-1B62-1DCFD253E6EA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11:30.645" v="5737" actId="11529"/>
        <pc:sldMkLst>
          <pc:docMk/>
          <pc:sldMk cId="1930157348" sldId="2176"/>
        </pc:sldMkLst>
        <pc:spChg chg="mod">
          <ac:chgData name="Yoel Kortick" userId="167978f5-7f40-4909-85d5-d4149554ad4e" providerId="ADAL" clId="{B5A50AFD-F60C-4A48-BCC1-C140B5482A01}" dt="2024-01-11T12:08:13.353" v="5723" actId="27636"/>
          <ac:spMkLst>
            <pc:docMk/>
            <pc:sldMk cId="1930157348" sldId="2176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1930157348" sldId="2176"/>
            <ac:spMk id="4" creationId="{2490F34D-A7E2-4EA9-8B1A-78371A1F1CD1}"/>
          </ac:spMkLst>
        </pc:spChg>
        <pc:spChg chg="del">
          <ac:chgData name="Yoel Kortick" userId="167978f5-7f40-4909-85d5-d4149554ad4e" providerId="ADAL" clId="{B5A50AFD-F60C-4A48-BCC1-C140B5482A01}" dt="2024-01-11T09:40:12.394" v="1897" actId="478"/>
          <ac:spMkLst>
            <pc:docMk/>
            <pc:sldMk cId="1930157348" sldId="2176"/>
            <ac:spMk id="6" creationId="{94482904-76DF-7EB4-3F46-F3A5E59240E5}"/>
          </ac:spMkLst>
        </pc:spChg>
        <pc:spChg chg="add mod">
          <ac:chgData name="Yoel Kortick" userId="167978f5-7f40-4909-85d5-d4149554ad4e" providerId="ADAL" clId="{B5A50AFD-F60C-4A48-BCC1-C140B5482A01}" dt="2024-01-11T09:46:20.009" v="2156" actId="1036"/>
          <ac:spMkLst>
            <pc:docMk/>
            <pc:sldMk cId="1930157348" sldId="2176"/>
            <ac:spMk id="8" creationId="{0D04EB32-6A11-F111-4037-00333854B6FE}"/>
          </ac:spMkLst>
        </pc:spChg>
        <pc:picChg chg="add mod">
          <ac:chgData name="Yoel Kortick" userId="167978f5-7f40-4909-85d5-d4149554ad4e" providerId="ADAL" clId="{B5A50AFD-F60C-4A48-BCC1-C140B5482A01}" dt="2024-01-11T09:46:20.009" v="2156" actId="1036"/>
          <ac:picMkLst>
            <pc:docMk/>
            <pc:sldMk cId="1930157348" sldId="2176"/>
            <ac:picMk id="5" creationId="{061E8761-29C5-6C64-6A0B-2491D59C1622}"/>
          </ac:picMkLst>
        </pc:picChg>
        <pc:picChg chg="del">
          <ac:chgData name="Yoel Kortick" userId="167978f5-7f40-4909-85d5-d4149554ad4e" providerId="ADAL" clId="{B5A50AFD-F60C-4A48-BCC1-C140B5482A01}" dt="2024-01-11T09:40:12.394" v="1897" actId="478"/>
          <ac:picMkLst>
            <pc:docMk/>
            <pc:sldMk cId="1930157348" sldId="2176"/>
            <ac:picMk id="7" creationId="{9B7DD142-A1EB-6D6A-1B62-1DCFD253E6EA}"/>
          </ac:picMkLst>
        </pc:picChg>
        <pc:cxnChg chg="add">
          <ac:chgData name="Yoel Kortick" userId="167978f5-7f40-4909-85d5-d4149554ad4e" providerId="ADAL" clId="{B5A50AFD-F60C-4A48-BCC1-C140B5482A01}" dt="2024-01-11T12:11:30.645" v="5737" actId="11529"/>
          <ac:cxnSpMkLst>
            <pc:docMk/>
            <pc:sldMk cId="1930157348" sldId="2176"/>
            <ac:cxnSpMk id="10" creationId="{39C7DD91-FE89-F298-9B43-0BE1929B33F9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08:13.358" v="5724" actId="27636"/>
        <pc:sldMkLst>
          <pc:docMk/>
          <pc:sldMk cId="350110096" sldId="2177"/>
        </pc:sldMkLst>
        <pc:spChg chg="mod">
          <ac:chgData name="Yoel Kortick" userId="167978f5-7f40-4909-85d5-d4149554ad4e" providerId="ADAL" clId="{B5A50AFD-F60C-4A48-BCC1-C140B5482A01}" dt="2024-01-11T12:08:13.358" v="5724" actId="27636"/>
          <ac:spMkLst>
            <pc:docMk/>
            <pc:sldMk cId="350110096" sldId="2177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350110096" sldId="2177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9:48:03.733" v="2282" actId="14100"/>
          <ac:spMkLst>
            <pc:docMk/>
            <pc:sldMk cId="350110096" sldId="2177"/>
            <ac:spMk id="8" creationId="{0D04EB32-6A11-F111-4037-00333854B6FE}"/>
          </ac:spMkLst>
        </pc:spChg>
        <pc:picChg chg="del">
          <ac:chgData name="Yoel Kortick" userId="167978f5-7f40-4909-85d5-d4149554ad4e" providerId="ADAL" clId="{B5A50AFD-F60C-4A48-BCC1-C140B5482A01}" dt="2024-01-11T09:47:49.862" v="2265" actId="478"/>
          <ac:picMkLst>
            <pc:docMk/>
            <pc:sldMk cId="350110096" sldId="2177"/>
            <ac:picMk id="5" creationId="{061E8761-29C5-6C64-6A0B-2491D59C1622}"/>
          </ac:picMkLst>
        </pc:picChg>
        <pc:picChg chg="add mod ord">
          <ac:chgData name="Yoel Kortick" userId="167978f5-7f40-4909-85d5-d4149554ad4e" providerId="ADAL" clId="{B5A50AFD-F60C-4A48-BCC1-C140B5482A01}" dt="2024-01-11T09:48:10.192" v="2283" actId="208"/>
          <ac:picMkLst>
            <pc:docMk/>
            <pc:sldMk cId="350110096" sldId="2177"/>
            <ac:picMk id="6" creationId="{5A2773C7-8265-ADDF-D720-BC5A55891389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12:10.985" v="5739" actId="113"/>
        <pc:sldMkLst>
          <pc:docMk/>
          <pc:sldMk cId="3113539323" sldId="2178"/>
        </pc:sldMkLst>
        <pc:spChg chg="mod">
          <ac:chgData name="Yoel Kortick" userId="167978f5-7f40-4909-85d5-d4149554ad4e" providerId="ADAL" clId="{B5A50AFD-F60C-4A48-BCC1-C140B5482A01}" dt="2024-01-11T12:08:13.363" v="5725" actId="27636"/>
          <ac:spMkLst>
            <pc:docMk/>
            <pc:sldMk cId="3113539323" sldId="2178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12:10.985" v="5739" actId="113"/>
          <ac:spMkLst>
            <pc:docMk/>
            <pc:sldMk cId="3113539323" sldId="2178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9:50:42.053" v="2481" actId="14100"/>
          <ac:spMkLst>
            <pc:docMk/>
            <pc:sldMk cId="3113539323" sldId="2178"/>
            <ac:spMk id="8" creationId="{0D04EB32-6A11-F111-4037-00333854B6FE}"/>
          </ac:spMkLst>
        </pc:spChg>
        <pc:spChg chg="add mod">
          <ac:chgData name="Yoel Kortick" userId="167978f5-7f40-4909-85d5-d4149554ad4e" providerId="ADAL" clId="{B5A50AFD-F60C-4A48-BCC1-C140B5482A01}" dt="2024-01-11T09:50:48.169" v="2483" actId="14100"/>
          <ac:spMkLst>
            <pc:docMk/>
            <pc:sldMk cId="3113539323" sldId="2178"/>
            <ac:spMk id="10" creationId="{3ACA317D-B568-6D95-09C5-78063D7A7892}"/>
          </ac:spMkLst>
        </pc:spChg>
        <pc:picChg chg="add del mod ord">
          <ac:chgData name="Yoel Kortick" userId="167978f5-7f40-4909-85d5-d4149554ad4e" providerId="ADAL" clId="{B5A50AFD-F60C-4A48-BCC1-C140B5482A01}" dt="2024-01-11T09:49:49.084" v="2313" actId="478"/>
          <ac:picMkLst>
            <pc:docMk/>
            <pc:sldMk cId="3113539323" sldId="2178"/>
            <ac:picMk id="5" creationId="{132F88A8-9B43-2F2F-9737-483351253C22}"/>
          </ac:picMkLst>
        </pc:picChg>
        <pc:picChg chg="del">
          <ac:chgData name="Yoel Kortick" userId="167978f5-7f40-4909-85d5-d4149554ad4e" providerId="ADAL" clId="{B5A50AFD-F60C-4A48-BCC1-C140B5482A01}" dt="2024-01-11T09:49:04.772" v="2301" actId="478"/>
          <ac:picMkLst>
            <pc:docMk/>
            <pc:sldMk cId="3113539323" sldId="2178"/>
            <ac:picMk id="6" creationId="{5A2773C7-8265-ADDF-D720-BC5A55891389}"/>
          </ac:picMkLst>
        </pc:picChg>
        <pc:picChg chg="add mod ord">
          <ac:chgData name="Yoel Kortick" userId="167978f5-7f40-4909-85d5-d4149554ad4e" providerId="ADAL" clId="{B5A50AFD-F60C-4A48-BCC1-C140B5482A01}" dt="2024-01-11T09:50:50.162" v="2484" actId="208"/>
          <ac:picMkLst>
            <pc:docMk/>
            <pc:sldMk cId="3113539323" sldId="2178"/>
            <ac:picMk id="9" creationId="{DCF61011-9123-97EC-64B8-9CA91BBC2CF5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12:23.965" v="5741" actId="20577"/>
        <pc:sldMkLst>
          <pc:docMk/>
          <pc:sldMk cId="1563227192" sldId="2179"/>
        </pc:sldMkLst>
        <pc:spChg chg="mod">
          <ac:chgData name="Yoel Kortick" userId="167978f5-7f40-4909-85d5-d4149554ad4e" providerId="ADAL" clId="{B5A50AFD-F60C-4A48-BCC1-C140B5482A01}" dt="2024-01-11T12:08:13.363" v="5726" actId="27636"/>
          <ac:spMkLst>
            <pc:docMk/>
            <pc:sldMk cId="1563227192" sldId="2179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12:23.965" v="5741" actId="20577"/>
          <ac:spMkLst>
            <pc:docMk/>
            <pc:sldMk cId="1563227192" sldId="2179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9:51:51.718" v="2531" actId="1038"/>
          <ac:spMkLst>
            <pc:docMk/>
            <pc:sldMk cId="1563227192" sldId="2179"/>
            <ac:spMk id="8" creationId="{0D04EB32-6A11-F111-4037-00333854B6FE}"/>
          </ac:spMkLst>
        </pc:spChg>
        <pc:picChg chg="add mod ord">
          <ac:chgData name="Yoel Kortick" userId="167978f5-7f40-4909-85d5-d4149554ad4e" providerId="ADAL" clId="{B5A50AFD-F60C-4A48-BCC1-C140B5482A01}" dt="2024-01-11T09:51:54.410" v="2532" actId="208"/>
          <ac:picMkLst>
            <pc:docMk/>
            <pc:sldMk cId="1563227192" sldId="2179"/>
            <ac:picMk id="5" creationId="{75F2EDCF-483B-8E5C-D788-5CE704891D97}"/>
          </ac:picMkLst>
        </pc:picChg>
        <pc:picChg chg="del">
          <ac:chgData name="Yoel Kortick" userId="167978f5-7f40-4909-85d5-d4149554ad4e" providerId="ADAL" clId="{B5A50AFD-F60C-4A48-BCC1-C140B5482A01}" dt="2024-01-11T09:51:38.176" v="2505" actId="478"/>
          <ac:picMkLst>
            <pc:docMk/>
            <pc:sldMk cId="1563227192" sldId="2179"/>
            <ac:picMk id="9" creationId="{DCF61011-9123-97EC-64B8-9CA91BBC2CF5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8:13.374" v="5727" actId="27636"/>
        <pc:sldMkLst>
          <pc:docMk/>
          <pc:sldMk cId="2581040526" sldId="2180"/>
        </pc:sldMkLst>
        <pc:spChg chg="mod">
          <ac:chgData name="Yoel Kortick" userId="167978f5-7f40-4909-85d5-d4149554ad4e" providerId="ADAL" clId="{B5A50AFD-F60C-4A48-BCC1-C140B5482A01}" dt="2024-01-11T12:08:13.374" v="5727" actId="27636"/>
          <ac:spMkLst>
            <pc:docMk/>
            <pc:sldMk cId="2581040526" sldId="2180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2581040526" sldId="2180"/>
            <ac:spMk id="4" creationId="{2490F34D-A7E2-4EA9-8B1A-78371A1F1CD1}"/>
          </ac:spMkLst>
        </pc:spChg>
        <pc:spChg chg="add mod">
          <ac:chgData name="Yoel Kortick" userId="167978f5-7f40-4909-85d5-d4149554ad4e" providerId="ADAL" clId="{B5A50AFD-F60C-4A48-BCC1-C140B5482A01}" dt="2024-01-11T09:57:00.632" v="2675" actId="14100"/>
          <ac:spMkLst>
            <pc:docMk/>
            <pc:sldMk cId="2581040526" sldId="2180"/>
            <ac:spMk id="7" creationId="{89311361-BDB5-0B14-6246-F032C9BDFD8A}"/>
          </ac:spMkLst>
        </pc:spChg>
        <pc:spChg chg="mod">
          <ac:chgData name="Yoel Kortick" userId="167978f5-7f40-4909-85d5-d4149554ad4e" providerId="ADAL" clId="{B5A50AFD-F60C-4A48-BCC1-C140B5482A01}" dt="2024-01-11T09:56:41.794" v="2661" actId="1038"/>
          <ac:spMkLst>
            <pc:docMk/>
            <pc:sldMk cId="2581040526" sldId="2180"/>
            <ac:spMk id="8" creationId="{0D04EB32-6A11-F111-4037-00333854B6FE}"/>
          </ac:spMkLst>
        </pc:spChg>
        <pc:spChg chg="mod">
          <ac:chgData name="Yoel Kortick" userId="167978f5-7f40-4909-85d5-d4149554ad4e" providerId="ADAL" clId="{B5A50AFD-F60C-4A48-BCC1-C140B5482A01}" dt="2024-01-11T09:56:24.975" v="2649" actId="1036"/>
          <ac:spMkLst>
            <pc:docMk/>
            <pc:sldMk cId="2581040526" sldId="2180"/>
            <ac:spMk id="10" creationId="{3ACA317D-B568-6D95-09C5-78063D7A7892}"/>
          </ac:spMkLst>
        </pc:spChg>
        <pc:picChg chg="del">
          <ac:chgData name="Yoel Kortick" userId="167978f5-7f40-4909-85d5-d4149554ad4e" providerId="ADAL" clId="{B5A50AFD-F60C-4A48-BCC1-C140B5482A01}" dt="2024-01-11T09:56:06.305" v="2601" actId="478"/>
          <ac:picMkLst>
            <pc:docMk/>
            <pc:sldMk cId="2581040526" sldId="2180"/>
            <ac:picMk id="5" creationId="{75F2EDCF-483B-8E5C-D788-5CE704891D97}"/>
          </ac:picMkLst>
        </pc:picChg>
        <pc:picChg chg="add mod ord">
          <ac:chgData name="Yoel Kortick" userId="167978f5-7f40-4909-85d5-d4149554ad4e" providerId="ADAL" clId="{B5A50AFD-F60C-4A48-BCC1-C140B5482A01}" dt="2024-01-11T09:56:45.360" v="2662" actId="208"/>
          <ac:picMkLst>
            <pc:docMk/>
            <pc:sldMk cId="2581040526" sldId="2180"/>
            <ac:picMk id="6" creationId="{946F2BAC-ABE4-6EF1-061F-8CE64AE24DA0}"/>
          </ac:picMkLst>
        </pc:picChg>
        <pc:cxnChg chg="add mod">
          <ac:chgData name="Yoel Kortick" userId="167978f5-7f40-4909-85d5-d4149554ad4e" providerId="ADAL" clId="{B5A50AFD-F60C-4A48-BCC1-C140B5482A01}" dt="2024-01-11T09:57:06.243" v="2677" actId="14100"/>
          <ac:cxnSpMkLst>
            <pc:docMk/>
            <pc:sldMk cId="2581040526" sldId="2180"/>
            <ac:cxnSpMk id="11" creationId="{3EAC22A4-1EAB-72C9-694C-90EEDBE5FB4C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12:46.440" v="5745" actId="6549"/>
        <pc:sldMkLst>
          <pc:docMk/>
          <pc:sldMk cId="3140349383" sldId="2181"/>
        </pc:sldMkLst>
        <pc:spChg chg="mod">
          <ac:chgData name="Yoel Kortick" userId="167978f5-7f40-4909-85d5-d4149554ad4e" providerId="ADAL" clId="{B5A50AFD-F60C-4A48-BCC1-C140B5482A01}" dt="2024-01-11T12:08:13.383" v="5728" actId="27636"/>
          <ac:spMkLst>
            <pc:docMk/>
            <pc:sldMk cId="3140349383" sldId="2181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12:46.440" v="5745" actId="6549"/>
          <ac:spMkLst>
            <pc:docMk/>
            <pc:sldMk cId="3140349383" sldId="2181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09:58:32.275" v="2807" actId="1076"/>
          <ac:spMkLst>
            <pc:docMk/>
            <pc:sldMk cId="3140349383" sldId="2181"/>
            <ac:spMk id="7" creationId="{89311361-BDB5-0B14-6246-F032C9BDFD8A}"/>
          </ac:spMkLst>
        </pc:spChg>
        <pc:spChg chg="del">
          <ac:chgData name="Yoel Kortick" userId="167978f5-7f40-4909-85d5-d4149554ad4e" providerId="ADAL" clId="{B5A50AFD-F60C-4A48-BCC1-C140B5482A01}" dt="2024-01-11T09:58:07.495" v="2772" actId="478"/>
          <ac:spMkLst>
            <pc:docMk/>
            <pc:sldMk cId="3140349383" sldId="2181"/>
            <ac:spMk id="8" creationId="{0D04EB32-6A11-F111-4037-00333854B6FE}"/>
          </ac:spMkLst>
        </pc:spChg>
        <pc:spChg chg="mod">
          <ac:chgData name="Yoel Kortick" userId="167978f5-7f40-4909-85d5-d4149554ad4e" providerId="ADAL" clId="{B5A50AFD-F60C-4A48-BCC1-C140B5482A01}" dt="2024-01-11T09:58:12.434" v="2774" actId="14100"/>
          <ac:spMkLst>
            <pc:docMk/>
            <pc:sldMk cId="3140349383" sldId="2181"/>
            <ac:spMk id="10" creationId="{3ACA317D-B568-6D95-09C5-78063D7A7892}"/>
          </ac:spMkLst>
        </pc:spChg>
        <pc:picChg chg="add mod ord">
          <ac:chgData name="Yoel Kortick" userId="167978f5-7f40-4909-85d5-d4149554ad4e" providerId="ADAL" clId="{B5A50AFD-F60C-4A48-BCC1-C140B5482A01}" dt="2024-01-11T09:58:14.869" v="2775" actId="208"/>
          <ac:picMkLst>
            <pc:docMk/>
            <pc:sldMk cId="3140349383" sldId="2181"/>
            <ac:picMk id="5" creationId="{E4334936-8D44-02A3-FF0B-9E40C2CA89D2}"/>
          </ac:picMkLst>
        </pc:picChg>
        <pc:picChg chg="del">
          <ac:chgData name="Yoel Kortick" userId="167978f5-7f40-4909-85d5-d4149554ad4e" providerId="ADAL" clId="{B5A50AFD-F60C-4A48-BCC1-C140B5482A01}" dt="2024-01-11T09:58:00.209" v="2769" actId="478"/>
          <ac:picMkLst>
            <pc:docMk/>
            <pc:sldMk cId="3140349383" sldId="2181"/>
            <ac:picMk id="6" creationId="{946F2BAC-ABE4-6EF1-061F-8CE64AE24DA0}"/>
          </ac:picMkLst>
        </pc:picChg>
        <pc:cxnChg chg="mod">
          <ac:chgData name="Yoel Kortick" userId="167978f5-7f40-4909-85d5-d4149554ad4e" providerId="ADAL" clId="{B5A50AFD-F60C-4A48-BCC1-C140B5482A01}" dt="2024-01-11T09:58:35.714" v="2808" actId="14100"/>
          <ac:cxnSpMkLst>
            <pc:docMk/>
            <pc:sldMk cId="3140349383" sldId="2181"/>
            <ac:cxnSpMk id="11" creationId="{3EAC22A4-1EAB-72C9-694C-90EEDBE5FB4C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1:13:16.347" v="4106"/>
        <pc:sldMkLst>
          <pc:docMk/>
          <pc:sldMk cId="2468483569" sldId="2182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2468483569" sldId="2182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0:33:52.794" v="3397" actId="33524"/>
          <ac:spMkLst>
            <pc:docMk/>
            <pc:sldMk cId="2468483569" sldId="2182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0:33:58.586" v="3400" actId="1036"/>
          <ac:spMkLst>
            <pc:docMk/>
            <pc:sldMk cId="2468483569" sldId="2182"/>
            <ac:spMk id="6" creationId="{8A488968-0978-AD04-9B41-337461F6EF19}"/>
          </ac:spMkLst>
        </pc:spChg>
        <pc:spChg chg="mod">
          <ac:chgData name="Yoel Kortick" userId="167978f5-7f40-4909-85d5-d4149554ad4e" providerId="ADAL" clId="{B5A50AFD-F60C-4A48-BCC1-C140B5482A01}" dt="2024-01-11T10:33:58.586" v="3400" actId="1036"/>
          <ac:spMkLst>
            <pc:docMk/>
            <pc:sldMk cId="2468483569" sldId="2182"/>
            <ac:spMk id="9" creationId="{A7D1F545-21D8-122C-4F81-2F615F196D62}"/>
          </ac:spMkLst>
        </pc:spChg>
        <pc:spChg chg="del">
          <ac:chgData name="Yoel Kortick" userId="167978f5-7f40-4909-85d5-d4149554ad4e" providerId="ADAL" clId="{B5A50AFD-F60C-4A48-BCC1-C140B5482A01}" dt="2024-01-11T10:33:47.593" v="3395" actId="478"/>
          <ac:spMkLst>
            <pc:docMk/>
            <pc:sldMk cId="2468483569" sldId="2182"/>
            <ac:spMk id="10" creationId="{E5ABE24D-CD42-8258-7995-D523993638E7}"/>
          </ac:spMkLst>
        </pc:spChg>
        <pc:spChg chg="del mod">
          <ac:chgData name="Yoel Kortick" userId="167978f5-7f40-4909-85d5-d4149554ad4e" providerId="ADAL" clId="{B5A50AFD-F60C-4A48-BCC1-C140B5482A01}" dt="2024-01-11T10:43:43.205" v="3444" actId="478"/>
          <ac:spMkLst>
            <pc:docMk/>
            <pc:sldMk cId="2468483569" sldId="2182"/>
            <ac:spMk id="11" creationId="{31E148C4-FD83-1948-7206-421E75B5DA9C}"/>
          </ac:spMkLst>
        </pc:spChg>
        <pc:picChg chg="add mod ord">
          <ac:chgData name="Yoel Kortick" userId="167978f5-7f40-4909-85d5-d4149554ad4e" providerId="ADAL" clId="{B5A50AFD-F60C-4A48-BCC1-C140B5482A01}" dt="2024-01-11T10:33:58.586" v="3400" actId="1036"/>
          <ac:picMkLst>
            <pc:docMk/>
            <pc:sldMk cId="2468483569" sldId="2182"/>
            <ac:picMk id="5" creationId="{502377A8-4BD7-DEF3-9F53-6FC180C4C42E}"/>
          </ac:picMkLst>
        </pc:picChg>
        <pc:picChg chg="del">
          <ac:chgData name="Yoel Kortick" userId="167978f5-7f40-4909-85d5-d4149554ad4e" providerId="ADAL" clId="{B5A50AFD-F60C-4A48-BCC1-C140B5482A01}" dt="2024-01-11T10:33:26.238" v="3384" actId="478"/>
          <ac:picMkLst>
            <pc:docMk/>
            <pc:sldMk cId="2468483569" sldId="2182"/>
            <ac:picMk id="8" creationId="{B7E59AA8-286A-F374-69F5-5DCE92CAFF30}"/>
          </ac:picMkLst>
        </pc:picChg>
        <pc:cxnChg chg="del">
          <ac:chgData name="Yoel Kortick" userId="167978f5-7f40-4909-85d5-d4149554ad4e" providerId="ADAL" clId="{B5A50AFD-F60C-4A48-BCC1-C140B5482A01}" dt="2024-01-11T10:33:46.293" v="3394" actId="478"/>
          <ac:cxnSpMkLst>
            <pc:docMk/>
            <pc:sldMk cId="2468483569" sldId="2182"/>
            <ac:cxnSpMk id="13" creationId="{CB8EAC22-03F4-3199-9791-9B7B0FA266F3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07:16.195" v="5710"/>
        <pc:sldMkLst>
          <pc:docMk/>
          <pc:sldMk cId="914208356" sldId="2183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914208356" sldId="2183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914208356" sldId="2183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0:39:52.607" v="3431" actId="14100"/>
          <ac:spMkLst>
            <pc:docMk/>
            <pc:sldMk cId="914208356" sldId="2183"/>
            <ac:spMk id="6" creationId="{EE228F8B-6BA7-9494-A832-B314DA21AEF6}"/>
          </ac:spMkLst>
        </pc:spChg>
        <pc:spChg chg="mod">
          <ac:chgData name="Yoel Kortick" userId="167978f5-7f40-4909-85d5-d4149554ad4e" providerId="ADAL" clId="{B5A50AFD-F60C-4A48-BCC1-C140B5482A01}" dt="2024-01-11T10:39:43.750" v="3428" actId="14100"/>
          <ac:spMkLst>
            <pc:docMk/>
            <pc:sldMk cId="914208356" sldId="2183"/>
            <ac:spMk id="7" creationId="{2909B7D2-C994-5D3E-6FFE-8DB739BC3041}"/>
          </ac:spMkLst>
        </pc:spChg>
        <pc:spChg chg="add mod">
          <ac:chgData name="Yoel Kortick" userId="167978f5-7f40-4909-85d5-d4149554ad4e" providerId="ADAL" clId="{B5A50AFD-F60C-4A48-BCC1-C140B5482A01}" dt="2024-01-11T10:39:56.343" v="3442" actId="1036"/>
          <ac:spMkLst>
            <pc:docMk/>
            <pc:sldMk cId="914208356" sldId="2183"/>
            <ac:spMk id="9" creationId="{7193EFE8-A402-98C4-B67E-CB92036A9429}"/>
          </ac:spMkLst>
        </pc:spChg>
        <pc:picChg chg="del">
          <ac:chgData name="Yoel Kortick" userId="167978f5-7f40-4909-85d5-d4149554ad4e" providerId="ADAL" clId="{B5A50AFD-F60C-4A48-BCC1-C140B5482A01}" dt="2024-01-11T10:39:28.298" v="3411" actId="478"/>
          <ac:picMkLst>
            <pc:docMk/>
            <pc:sldMk cId="914208356" sldId="2183"/>
            <ac:picMk id="5" creationId="{10602361-87A1-24F1-35C4-4D79A25DF6BA}"/>
          </ac:picMkLst>
        </pc:picChg>
        <pc:picChg chg="add mod ord">
          <ac:chgData name="Yoel Kortick" userId="167978f5-7f40-4909-85d5-d4149554ad4e" providerId="ADAL" clId="{B5A50AFD-F60C-4A48-BCC1-C140B5482A01}" dt="2024-01-11T10:39:59.634" v="3443" actId="208"/>
          <ac:picMkLst>
            <pc:docMk/>
            <pc:sldMk cId="914208356" sldId="2183"/>
            <ac:picMk id="8" creationId="{69643C35-3F4F-D357-7DB6-C0D76F6B8A80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7:16.195" v="5710"/>
        <pc:sldMkLst>
          <pc:docMk/>
          <pc:sldMk cId="1530634539" sldId="2184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1530634539" sldId="2184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1530634539" sldId="2184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0:44:34.796" v="3470" actId="1035"/>
          <ac:spMkLst>
            <pc:docMk/>
            <pc:sldMk cId="1530634539" sldId="2184"/>
            <ac:spMk id="7" creationId="{2909B7D2-C994-5D3E-6FFE-8DB739BC3041}"/>
          </ac:spMkLst>
        </pc:spChg>
        <pc:picChg chg="del">
          <ac:chgData name="Yoel Kortick" userId="167978f5-7f40-4909-85d5-d4149554ad4e" providerId="ADAL" clId="{B5A50AFD-F60C-4A48-BCC1-C140B5482A01}" dt="2024-01-11T10:44:22.802" v="3447" actId="478"/>
          <ac:picMkLst>
            <pc:docMk/>
            <pc:sldMk cId="1530634539" sldId="2184"/>
            <ac:picMk id="5" creationId="{10602361-87A1-24F1-35C4-4D79A25DF6BA}"/>
          </ac:picMkLst>
        </pc:picChg>
        <pc:picChg chg="add mod ord">
          <ac:chgData name="Yoel Kortick" userId="167978f5-7f40-4909-85d5-d4149554ad4e" providerId="ADAL" clId="{B5A50AFD-F60C-4A48-BCC1-C140B5482A01}" dt="2024-01-11T10:44:37.970" v="3471" actId="208"/>
          <ac:picMkLst>
            <pc:docMk/>
            <pc:sldMk cId="1530634539" sldId="2184"/>
            <ac:picMk id="8" creationId="{5483662D-6497-820D-4498-5D07027F752C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15:17.275" v="5791" actId="6549"/>
        <pc:sldMkLst>
          <pc:docMk/>
          <pc:sldMk cId="31971356" sldId="2185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31971356" sldId="2185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15:17.275" v="5791" actId="6549"/>
          <ac:spMkLst>
            <pc:docMk/>
            <pc:sldMk cId="31971356" sldId="2185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0:46:08.444" v="3497" actId="1038"/>
          <ac:spMkLst>
            <pc:docMk/>
            <pc:sldMk cId="31971356" sldId="2185"/>
            <ac:spMk id="6" creationId="{8A488968-0978-AD04-9B41-337461F6EF19}"/>
          </ac:spMkLst>
        </pc:spChg>
        <pc:spChg chg="mod">
          <ac:chgData name="Yoel Kortick" userId="167978f5-7f40-4909-85d5-d4149554ad4e" providerId="ADAL" clId="{B5A50AFD-F60C-4A48-BCC1-C140B5482A01}" dt="2024-01-11T10:46:08.444" v="3497" actId="1038"/>
          <ac:spMkLst>
            <pc:docMk/>
            <pc:sldMk cId="31971356" sldId="2185"/>
            <ac:spMk id="9" creationId="{A7D1F545-21D8-122C-4F81-2F615F196D62}"/>
          </ac:spMkLst>
        </pc:spChg>
        <pc:spChg chg="mod">
          <ac:chgData name="Yoel Kortick" userId="167978f5-7f40-4909-85d5-d4149554ad4e" providerId="ADAL" clId="{B5A50AFD-F60C-4A48-BCC1-C140B5482A01}" dt="2024-01-11T10:46:08.444" v="3497" actId="1038"/>
          <ac:spMkLst>
            <pc:docMk/>
            <pc:sldMk cId="31971356" sldId="2185"/>
            <ac:spMk id="10" creationId="{E5ABE24D-CD42-8258-7995-D523993638E7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31971356" sldId="2185"/>
            <ac:spMk id="11" creationId="{31E148C4-FD83-1948-7206-421E75B5DA9C}"/>
          </ac:spMkLst>
        </pc:spChg>
        <pc:picChg chg="add del">
          <ac:chgData name="Yoel Kortick" userId="167978f5-7f40-4909-85d5-d4149554ad4e" providerId="ADAL" clId="{B5A50AFD-F60C-4A48-BCC1-C140B5482A01}" dt="2024-01-11T10:45:22.252" v="3481" actId="22"/>
          <ac:picMkLst>
            <pc:docMk/>
            <pc:sldMk cId="31971356" sldId="2185"/>
            <ac:picMk id="7" creationId="{990C48F1-AE41-9FC3-D140-22038AB9A6AD}"/>
          </ac:picMkLst>
        </pc:picChg>
        <pc:picChg chg="del">
          <ac:chgData name="Yoel Kortick" userId="167978f5-7f40-4909-85d5-d4149554ad4e" providerId="ADAL" clId="{B5A50AFD-F60C-4A48-BCC1-C140B5482A01}" dt="2024-01-11T10:45:18.467" v="3479" actId="478"/>
          <ac:picMkLst>
            <pc:docMk/>
            <pc:sldMk cId="31971356" sldId="2185"/>
            <ac:picMk id="8" creationId="{B7E59AA8-286A-F374-69F5-5DCE92CAFF30}"/>
          </ac:picMkLst>
        </pc:picChg>
        <pc:picChg chg="add mod ord">
          <ac:chgData name="Yoel Kortick" userId="167978f5-7f40-4909-85d5-d4149554ad4e" providerId="ADAL" clId="{B5A50AFD-F60C-4A48-BCC1-C140B5482A01}" dt="2024-01-11T10:46:11.992" v="3498" actId="208"/>
          <ac:picMkLst>
            <pc:docMk/>
            <pc:sldMk cId="31971356" sldId="2185"/>
            <ac:picMk id="14" creationId="{2853ED68-0172-6AC0-200E-C937A8A14F75}"/>
          </ac:picMkLst>
        </pc:picChg>
        <pc:cxnChg chg="mod">
          <ac:chgData name="Yoel Kortick" userId="167978f5-7f40-4909-85d5-d4149554ad4e" providerId="ADAL" clId="{B5A50AFD-F60C-4A48-BCC1-C140B5482A01}" dt="2024-01-11T10:46:08.444" v="3497" actId="1038"/>
          <ac:cxnSpMkLst>
            <pc:docMk/>
            <pc:sldMk cId="31971356" sldId="2185"/>
            <ac:cxnSpMk id="13" creationId="{CB8EAC22-03F4-3199-9791-9B7B0FA266F3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1:13:16.347" v="4106"/>
        <pc:sldMkLst>
          <pc:docMk/>
          <pc:sldMk cId="355886517" sldId="2186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355886517" sldId="2186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1:06:32.028" v="3542" actId="20577"/>
          <ac:spMkLst>
            <pc:docMk/>
            <pc:sldMk cId="355886517" sldId="2186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1:07:30.763" v="3559" actId="1038"/>
          <ac:spMkLst>
            <pc:docMk/>
            <pc:sldMk cId="355886517" sldId="2186"/>
            <ac:spMk id="6" creationId="{8A488968-0978-AD04-9B41-337461F6EF19}"/>
          </ac:spMkLst>
        </pc:spChg>
        <pc:spChg chg="mod">
          <ac:chgData name="Yoel Kortick" userId="167978f5-7f40-4909-85d5-d4149554ad4e" providerId="ADAL" clId="{B5A50AFD-F60C-4A48-BCC1-C140B5482A01}" dt="2024-01-11T11:07:22.215" v="3549" actId="14100"/>
          <ac:spMkLst>
            <pc:docMk/>
            <pc:sldMk cId="355886517" sldId="2186"/>
            <ac:spMk id="9" creationId="{A7D1F545-21D8-122C-4F81-2F615F196D62}"/>
          </ac:spMkLst>
        </pc:spChg>
        <pc:picChg chg="del">
          <ac:chgData name="Yoel Kortick" userId="167978f5-7f40-4909-85d5-d4149554ad4e" providerId="ADAL" clId="{B5A50AFD-F60C-4A48-BCC1-C140B5482A01}" dt="2024-01-11T11:06:34.933" v="3543" actId="478"/>
          <ac:picMkLst>
            <pc:docMk/>
            <pc:sldMk cId="355886517" sldId="2186"/>
            <ac:picMk id="5" creationId="{502377A8-4BD7-DEF3-9F53-6FC180C4C42E}"/>
          </ac:picMkLst>
        </pc:picChg>
        <pc:picChg chg="add del">
          <ac:chgData name="Yoel Kortick" userId="167978f5-7f40-4909-85d5-d4149554ad4e" providerId="ADAL" clId="{B5A50AFD-F60C-4A48-BCC1-C140B5482A01}" dt="2024-01-11T11:07:12.324" v="3545" actId="478"/>
          <ac:picMkLst>
            <pc:docMk/>
            <pc:sldMk cId="355886517" sldId="2186"/>
            <ac:picMk id="7" creationId="{8A79FE5D-3DA9-0E61-D8A0-E36CBFCDCCBB}"/>
          </ac:picMkLst>
        </pc:picChg>
        <pc:picChg chg="add mod ord">
          <ac:chgData name="Yoel Kortick" userId="167978f5-7f40-4909-85d5-d4149554ad4e" providerId="ADAL" clId="{B5A50AFD-F60C-4A48-BCC1-C140B5482A01}" dt="2024-01-11T11:07:33.534" v="3560" actId="208"/>
          <ac:picMkLst>
            <pc:docMk/>
            <pc:sldMk cId="355886517" sldId="2186"/>
            <ac:picMk id="10" creationId="{34F1E121-39EE-BFDC-8075-33D33E5D9FEA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7:16.195" v="5710"/>
        <pc:sldMkLst>
          <pc:docMk/>
          <pc:sldMk cId="3147052777" sldId="2187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3147052777" sldId="2187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3147052777" sldId="2187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1:08:40.009" v="3577" actId="1036"/>
          <ac:spMkLst>
            <pc:docMk/>
            <pc:sldMk cId="3147052777" sldId="2187"/>
            <ac:spMk id="6" creationId="{EE228F8B-6BA7-9494-A832-B314DA21AEF6}"/>
          </ac:spMkLst>
        </pc:spChg>
        <pc:spChg chg="mod">
          <ac:chgData name="Yoel Kortick" userId="167978f5-7f40-4909-85d5-d4149554ad4e" providerId="ADAL" clId="{B5A50AFD-F60C-4A48-BCC1-C140B5482A01}" dt="2024-01-11T11:08:44.989" v="3589" actId="1036"/>
          <ac:spMkLst>
            <pc:docMk/>
            <pc:sldMk cId="3147052777" sldId="2187"/>
            <ac:spMk id="7" creationId="{2909B7D2-C994-5D3E-6FFE-8DB739BC3041}"/>
          </ac:spMkLst>
        </pc:spChg>
        <pc:picChg chg="add mod ord">
          <ac:chgData name="Yoel Kortick" userId="167978f5-7f40-4909-85d5-d4149554ad4e" providerId="ADAL" clId="{B5A50AFD-F60C-4A48-BCC1-C140B5482A01}" dt="2024-01-11T11:08:47.863" v="3590" actId="208"/>
          <ac:picMkLst>
            <pc:docMk/>
            <pc:sldMk cId="3147052777" sldId="2187"/>
            <ac:picMk id="5" creationId="{8E8F3E6C-80BF-339E-8D07-7918C2E9EECD}"/>
          </ac:picMkLst>
        </pc:picChg>
        <pc:picChg chg="del">
          <ac:chgData name="Yoel Kortick" userId="167978f5-7f40-4909-85d5-d4149554ad4e" providerId="ADAL" clId="{B5A50AFD-F60C-4A48-BCC1-C140B5482A01}" dt="2024-01-11T11:08:28.786" v="3562" actId="478"/>
          <ac:picMkLst>
            <pc:docMk/>
            <pc:sldMk cId="3147052777" sldId="2187"/>
            <ac:picMk id="8" creationId="{69643C35-3F4F-D357-7DB6-C0D76F6B8A80}"/>
          </ac:picMkLst>
        </pc:picChg>
      </pc:sldChg>
      <pc:sldChg chg="modSp add">
        <pc:chgData name="Yoel Kortick" userId="167978f5-7f40-4909-85d5-d4149554ad4e" providerId="ADAL" clId="{B5A50AFD-F60C-4A48-BCC1-C140B5482A01}" dt="2024-01-11T12:07:16.195" v="5710"/>
        <pc:sldMkLst>
          <pc:docMk/>
          <pc:sldMk cId="1868631025" sldId="2188"/>
        </pc:sldMkLst>
        <pc:spChg chg="mod">
          <ac:chgData name="Yoel Kortick" userId="167978f5-7f40-4909-85d5-d4149554ad4e" providerId="ADAL" clId="{B5A50AFD-F60C-4A48-BCC1-C140B5482A01}" dt="2024-01-11T11:13:16.347" v="4106"/>
          <ac:spMkLst>
            <pc:docMk/>
            <pc:sldMk cId="1868631025" sldId="2188"/>
            <ac:spMk id="3" creationId="{4FC18B40-6547-41EC-8A0E-1C8F40E0A42F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1868631025" sldId="2188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B5A50AFD-F60C-4A48-BCC1-C140B5482A01}" dt="2024-01-11T12:15:44.825" v="5793" actId="208"/>
        <pc:sldMkLst>
          <pc:docMk/>
          <pc:sldMk cId="798153414" sldId="2189"/>
        </pc:sldMkLst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798153414" sldId="2189"/>
            <ac:spMk id="4" creationId="{2490F34D-A7E2-4EA9-8B1A-78371A1F1CD1}"/>
          </ac:spMkLst>
        </pc:spChg>
        <pc:spChg chg="del">
          <ac:chgData name="Yoel Kortick" userId="167978f5-7f40-4909-85d5-d4149554ad4e" providerId="ADAL" clId="{B5A50AFD-F60C-4A48-BCC1-C140B5482A01}" dt="2024-01-11T11:21:38.005" v="4227" actId="478"/>
          <ac:spMkLst>
            <pc:docMk/>
            <pc:sldMk cId="798153414" sldId="2189"/>
            <ac:spMk id="6" creationId="{EE228F8B-6BA7-9494-A832-B314DA21AEF6}"/>
          </ac:spMkLst>
        </pc:spChg>
        <pc:spChg chg="del">
          <ac:chgData name="Yoel Kortick" userId="167978f5-7f40-4909-85d5-d4149554ad4e" providerId="ADAL" clId="{B5A50AFD-F60C-4A48-BCC1-C140B5482A01}" dt="2024-01-11T11:21:38.005" v="4227" actId="478"/>
          <ac:spMkLst>
            <pc:docMk/>
            <pc:sldMk cId="798153414" sldId="2189"/>
            <ac:spMk id="7" creationId="{2909B7D2-C994-5D3E-6FFE-8DB739BC3041}"/>
          </ac:spMkLst>
        </pc:spChg>
        <pc:spChg chg="del">
          <ac:chgData name="Yoel Kortick" userId="167978f5-7f40-4909-85d5-d4149554ad4e" providerId="ADAL" clId="{B5A50AFD-F60C-4A48-BCC1-C140B5482A01}" dt="2024-01-11T11:21:38.005" v="4227" actId="478"/>
          <ac:spMkLst>
            <pc:docMk/>
            <pc:sldMk cId="798153414" sldId="2189"/>
            <ac:spMk id="9" creationId="{7193EFE8-A402-98C4-B67E-CB92036A9429}"/>
          </ac:spMkLst>
        </pc:spChg>
        <pc:spChg chg="add">
          <ac:chgData name="Yoel Kortick" userId="167978f5-7f40-4909-85d5-d4149554ad4e" providerId="ADAL" clId="{B5A50AFD-F60C-4A48-BCC1-C140B5482A01}" dt="2024-01-11T11:25:06.337" v="4358" actId="11529"/>
          <ac:spMkLst>
            <pc:docMk/>
            <pc:sldMk cId="798153414" sldId="2189"/>
            <ac:spMk id="10" creationId="{0A0A4509-B1AF-54F9-C691-87CC44C0B02E}"/>
          </ac:spMkLst>
        </pc:spChg>
        <pc:spChg chg="add mod">
          <ac:chgData name="Yoel Kortick" userId="167978f5-7f40-4909-85d5-d4149554ad4e" providerId="ADAL" clId="{B5A50AFD-F60C-4A48-BCC1-C140B5482A01}" dt="2024-01-11T11:34:26.330" v="4706" actId="14100"/>
          <ac:spMkLst>
            <pc:docMk/>
            <pc:sldMk cId="798153414" sldId="2189"/>
            <ac:spMk id="11" creationId="{8839B2D8-B84A-6132-446F-9857BF8D6693}"/>
          </ac:spMkLst>
        </pc:spChg>
        <pc:spChg chg="add mod">
          <ac:chgData name="Yoel Kortick" userId="167978f5-7f40-4909-85d5-d4149554ad4e" providerId="ADAL" clId="{B5A50AFD-F60C-4A48-BCC1-C140B5482A01}" dt="2024-01-11T11:34:29.015" v="4707" actId="1076"/>
          <ac:spMkLst>
            <pc:docMk/>
            <pc:sldMk cId="798153414" sldId="2189"/>
            <ac:spMk id="12" creationId="{E04504E4-9482-3564-E143-81921A0F17D5}"/>
          </ac:spMkLst>
        </pc:spChg>
        <pc:spChg chg="add">
          <ac:chgData name="Yoel Kortick" userId="167978f5-7f40-4909-85d5-d4149554ad4e" providerId="ADAL" clId="{B5A50AFD-F60C-4A48-BCC1-C140B5482A01}" dt="2024-01-11T12:15:42.480" v="5792" actId="11529"/>
          <ac:spMkLst>
            <pc:docMk/>
            <pc:sldMk cId="798153414" sldId="2189"/>
            <ac:spMk id="15" creationId="{DB4C178C-C668-EC04-DA35-47B8B3D2E9BB}"/>
          </ac:spMkLst>
        </pc:spChg>
        <pc:picChg chg="del">
          <ac:chgData name="Yoel Kortick" userId="167978f5-7f40-4909-85d5-d4149554ad4e" providerId="ADAL" clId="{B5A50AFD-F60C-4A48-BCC1-C140B5482A01}" dt="2024-01-11T11:21:38.005" v="4227" actId="478"/>
          <ac:picMkLst>
            <pc:docMk/>
            <pc:sldMk cId="798153414" sldId="2189"/>
            <ac:picMk id="5" creationId="{8E8F3E6C-80BF-339E-8D07-7918C2E9EECD}"/>
          </ac:picMkLst>
        </pc:picChg>
        <pc:picChg chg="add del mod">
          <ac:chgData name="Yoel Kortick" userId="167978f5-7f40-4909-85d5-d4149554ad4e" providerId="ADAL" clId="{B5A50AFD-F60C-4A48-BCC1-C140B5482A01}" dt="2024-01-11T11:34:13.870" v="4687" actId="478"/>
          <ac:picMkLst>
            <pc:docMk/>
            <pc:sldMk cId="798153414" sldId="2189"/>
            <ac:picMk id="8" creationId="{C3688496-2502-4F18-0C69-EAB2B0258044}"/>
          </ac:picMkLst>
        </pc:picChg>
        <pc:picChg chg="add mod ord">
          <ac:chgData name="Yoel Kortick" userId="167978f5-7f40-4909-85d5-d4149554ad4e" providerId="ADAL" clId="{B5A50AFD-F60C-4A48-BCC1-C140B5482A01}" dt="2024-01-11T12:15:44.825" v="5793" actId="208"/>
          <ac:picMkLst>
            <pc:docMk/>
            <pc:sldMk cId="798153414" sldId="2189"/>
            <ac:picMk id="14" creationId="{DA4E71B9-B58A-2A9F-8B80-98724FB8FA8C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7:16.195" v="5710"/>
        <pc:sldMkLst>
          <pc:docMk/>
          <pc:sldMk cId="3449868693" sldId="2190"/>
        </pc:sldMkLst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3449868693" sldId="2190"/>
            <ac:spMk id="4" creationId="{2490F34D-A7E2-4EA9-8B1A-78371A1F1CD1}"/>
          </ac:spMkLst>
        </pc:spChg>
        <pc:spChg chg="add mod">
          <ac:chgData name="Yoel Kortick" userId="167978f5-7f40-4909-85d5-d4149554ad4e" providerId="ADAL" clId="{B5A50AFD-F60C-4A48-BCC1-C140B5482A01}" dt="2024-01-11T11:35:45.821" v="4759" actId="1035"/>
          <ac:spMkLst>
            <pc:docMk/>
            <pc:sldMk cId="3449868693" sldId="2190"/>
            <ac:spMk id="6" creationId="{17BC5756-EC64-243F-26BD-29FADEF12AAB}"/>
          </ac:spMkLst>
        </pc:spChg>
        <pc:spChg chg="add mod">
          <ac:chgData name="Yoel Kortick" userId="167978f5-7f40-4909-85d5-d4149554ad4e" providerId="ADAL" clId="{B5A50AFD-F60C-4A48-BCC1-C140B5482A01}" dt="2024-01-11T11:27:30.365" v="4590" actId="208"/>
          <ac:spMkLst>
            <pc:docMk/>
            <pc:sldMk cId="3449868693" sldId="2190"/>
            <ac:spMk id="7" creationId="{4465AAA1-C9DA-ECB7-0923-D3F3D2C8610C}"/>
          </ac:spMkLst>
        </pc:spChg>
        <pc:spChg chg="del">
          <ac:chgData name="Yoel Kortick" userId="167978f5-7f40-4909-85d5-d4149554ad4e" providerId="ADAL" clId="{B5A50AFD-F60C-4A48-BCC1-C140B5482A01}" dt="2024-01-11T11:26:35.097" v="4485" actId="478"/>
          <ac:spMkLst>
            <pc:docMk/>
            <pc:sldMk cId="3449868693" sldId="2190"/>
            <ac:spMk id="10" creationId="{0A0A4509-B1AF-54F9-C691-87CC44C0B02E}"/>
          </ac:spMkLst>
        </pc:spChg>
        <pc:spChg chg="mod">
          <ac:chgData name="Yoel Kortick" userId="167978f5-7f40-4909-85d5-d4149554ad4e" providerId="ADAL" clId="{B5A50AFD-F60C-4A48-BCC1-C140B5482A01}" dt="2024-01-11T11:35:29.923" v="4739" actId="14100"/>
          <ac:spMkLst>
            <pc:docMk/>
            <pc:sldMk cId="3449868693" sldId="2190"/>
            <ac:spMk id="11" creationId="{8839B2D8-B84A-6132-446F-9857BF8D6693}"/>
          </ac:spMkLst>
        </pc:spChg>
        <pc:spChg chg="mod">
          <ac:chgData name="Yoel Kortick" userId="167978f5-7f40-4909-85d5-d4149554ad4e" providerId="ADAL" clId="{B5A50AFD-F60C-4A48-BCC1-C140B5482A01}" dt="2024-01-11T11:35:41.143" v="4754" actId="14100"/>
          <ac:spMkLst>
            <pc:docMk/>
            <pc:sldMk cId="3449868693" sldId="2190"/>
            <ac:spMk id="12" creationId="{E04504E4-9482-3564-E143-81921A0F17D5}"/>
          </ac:spMkLst>
        </pc:spChg>
        <pc:picChg chg="add del mod ord">
          <ac:chgData name="Yoel Kortick" userId="167978f5-7f40-4909-85d5-d4149554ad4e" providerId="ADAL" clId="{B5A50AFD-F60C-4A48-BCC1-C140B5482A01}" dt="2024-01-11T11:35:16.952" v="4729" actId="478"/>
          <ac:picMkLst>
            <pc:docMk/>
            <pc:sldMk cId="3449868693" sldId="2190"/>
            <ac:picMk id="5" creationId="{4583F7F3-9B39-BC45-3EBC-5258EE7B85F4}"/>
          </ac:picMkLst>
        </pc:picChg>
        <pc:picChg chg="del">
          <ac:chgData name="Yoel Kortick" userId="167978f5-7f40-4909-85d5-d4149554ad4e" providerId="ADAL" clId="{B5A50AFD-F60C-4A48-BCC1-C140B5482A01}" dt="2024-01-11T11:26:03.324" v="4461" actId="478"/>
          <ac:picMkLst>
            <pc:docMk/>
            <pc:sldMk cId="3449868693" sldId="2190"/>
            <ac:picMk id="8" creationId="{C3688496-2502-4F18-0C69-EAB2B0258044}"/>
          </ac:picMkLst>
        </pc:picChg>
        <pc:picChg chg="add del">
          <ac:chgData name="Yoel Kortick" userId="167978f5-7f40-4909-85d5-d4149554ad4e" providerId="ADAL" clId="{B5A50AFD-F60C-4A48-BCC1-C140B5482A01}" dt="2024-01-11T11:34:36.612" v="4709" actId="22"/>
          <ac:picMkLst>
            <pc:docMk/>
            <pc:sldMk cId="3449868693" sldId="2190"/>
            <ac:picMk id="15" creationId="{5245844D-9CAC-C2DB-7C7D-C9ABE9C39080}"/>
          </ac:picMkLst>
        </pc:picChg>
        <pc:picChg chg="add mod ord">
          <ac:chgData name="Yoel Kortick" userId="167978f5-7f40-4909-85d5-d4149554ad4e" providerId="ADAL" clId="{B5A50AFD-F60C-4A48-BCC1-C140B5482A01}" dt="2024-01-11T11:35:49.897" v="4760" actId="208"/>
          <ac:picMkLst>
            <pc:docMk/>
            <pc:sldMk cId="3449868693" sldId="2190"/>
            <ac:picMk id="17" creationId="{070ED740-771A-705A-BFE3-08D5E7306D14}"/>
          </ac:picMkLst>
        </pc:picChg>
        <pc:cxnChg chg="add mod">
          <ac:chgData name="Yoel Kortick" userId="167978f5-7f40-4909-85d5-d4149554ad4e" providerId="ADAL" clId="{B5A50AFD-F60C-4A48-BCC1-C140B5482A01}" dt="2024-01-11T11:35:32.263" v="4740" actId="14100"/>
          <ac:cxnSpMkLst>
            <pc:docMk/>
            <pc:sldMk cId="3449868693" sldId="2190"/>
            <ac:cxnSpMk id="13" creationId="{EB491035-CCEF-FC73-3FCB-C8B5D0A95956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07:16.195" v="5710"/>
        <pc:sldMkLst>
          <pc:docMk/>
          <pc:sldMk cId="789278226" sldId="2191"/>
        </pc:sldMkLst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789278226" sldId="2191"/>
            <ac:spMk id="4" creationId="{2490F34D-A7E2-4EA9-8B1A-78371A1F1CD1}"/>
          </ac:spMkLst>
        </pc:spChg>
        <pc:spChg chg="del">
          <ac:chgData name="Yoel Kortick" userId="167978f5-7f40-4909-85d5-d4149554ad4e" providerId="ADAL" clId="{B5A50AFD-F60C-4A48-BCC1-C140B5482A01}" dt="2024-01-11T11:28:57.792" v="4607" actId="478"/>
          <ac:spMkLst>
            <pc:docMk/>
            <pc:sldMk cId="789278226" sldId="2191"/>
            <ac:spMk id="6" creationId="{17BC5756-EC64-243F-26BD-29FADEF12AAB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789278226" sldId="2191"/>
            <ac:spMk id="7" creationId="{4465AAA1-C9DA-ECB7-0923-D3F3D2C8610C}"/>
          </ac:spMkLst>
        </pc:spChg>
        <pc:spChg chg="mod">
          <ac:chgData name="Yoel Kortick" userId="167978f5-7f40-4909-85d5-d4149554ad4e" providerId="ADAL" clId="{B5A50AFD-F60C-4A48-BCC1-C140B5482A01}" dt="2024-01-11T11:38:38.292" v="4792" actId="1035"/>
          <ac:spMkLst>
            <pc:docMk/>
            <pc:sldMk cId="789278226" sldId="2191"/>
            <ac:spMk id="11" creationId="{8839B2D8-B84A-6132-446F-9857BF8D6693}"/>
          </ac:spMkLst>
        </pc:spChg>
        <pc:spChg chg="del">
          <ac:chgData name="Yoel Kortick" userId="167978f5-7f40-4909-85d5-d4149554ad4e" providerId="ADAL" clId="{B5A50AFD-F60C-4A48-BCC1-C140B5482A01}" dt="2024-01-11T11:28:57.792" v="4607" actId="478"/>
          <ac:spMkLst>
            <pc:docMk/>
            <pc:sldMk cId="789278226" sldId="2191"/>
            <ac:spMk id="12" creationId="{E04504E4-9482-3564-E143-81921A0F17D5}"/>
          </ac:spMkLst>
        </pc:spChg>
        <pc:spChg chg="add mod">
          <ac:chgData name="Yoel Kortick" userId="167978f5-7f40-4909-85d5-d4149554ad4e" providerId="ADAL" clId="{B5A50AFD-F60C-4A48-BCC1-C140B5482A01}" dt="2024-01-11T12:07:16.195" v="5710"/>
          <ac:spMkLst>
            <pc:docMk/>
            <pc:sldMk cId="789278226" sldId="2191"/>
            <ac:spMk id="15" creationId="{72DFA888-E165-91A5-5FE1-4B1F36550013}"/>
          </ac:spMkLst>
        </pc:spChg>
        <pc:picChg chg="del">
          <ac:chgData name="Yoel Kortick" userId="167978f5-7f40-4909-85d5-d4149554ad4e" providerId="ADAL" clId="{B5A50AFD-F60C-4A48-BCC1-C140B5482A01}" dt="2024-01-11T11:28:28.601" v="4591" actId="478"/>
          <ac:picMkLst>
            <pc:docMk/>
            <pc:sldMk cId="789278226" sldId="2191"/>
            <ac:picMk id="5" creationId="{4583F7F3-9B39-BC45-3EBC-5258EE7B85F4}"/>
          </ac:picMkLst>
        </pc:picChg>
        <pc:picChg chg="add del mod ord">
          <ac:chgData name="Yoel Kortick" userId="167978f5-7f40-4909-85d5-d4149554ad4e" providerId="ADAL" clId="{B5A50AFD-F60C-4A48-BCC1-C140B5482A01}" dt="2024-01-11T11:35:54.872" v="4761" actId="478"/>
          <ac:picMkLst>
            <pc:docMk/>
            <pc:sldMk cId="789278226" sldId="2191"/>
            <ac:picMk id="8" creationId="{DB292B98-BCCE-8D8E-F2A3-F8D0D16A94F2}"/>
          </ac:picMkLst>
        </pc:picChg>
        <pc:picChg chg="add mod">
          <ac:chgData name="Yoel Kortick" userId="167978f5-7f40-4909-85d5-d4149554ad4e" providerId="ADAL" clId="{B5A50AFD-F60C-4A48-BCC1-C140B5482A01}" dt="2024-01-11T11:30:21.543" v="4617" actId="208"/>
          <ac:picMkLst>
            <pc:docMk/>
            <pc:sldMk cId="789278226" sldId="2191"/>
            <ac:picMk id="14" creationId="{8144780A-8A19-09F1-1404-8BA0048B0E0D}"/>
          </ac:picMkLst>
        </pc:picChg>
        <pc:picChg chg="add del ord">
          <ac:chgData name="Yoel Kortick" userId="167978f5-7f40-4909-85d5-d4149554ad4e" providerId="ADAL" clId="{B5A50AFD-F60C-4A48-BCC1-C140B5482A01}" dt="2024-01-11T11:38:17.171" v="4777" actId="478"/>
          <ac:picMkLst>
            <pc:docMk/>
            <pc:sldMk cId="789278226" sldId="2191"/>
            <ac:picMk id="17" creationId="{69B1BFF3-231B-8618-386A-2CAD12C0437B}"/>
          </ac:picMkLst>
        </pc:picChg>
        <pc:picChg chg="add mod ord">
          <ac:chgData name="Yoel Kortick" userId="167978f5-7f40-4909-85d5-d4149554ad4e" providerId="ADAL" clId="{B5A50AFD-F60C-4A48-BCC1-C140B5482A01}" dt="2024-01-11T11:38:25.776" v="4784" actId="167"/>
          <ac:picMkLst>
            <pc:docMk/>
            <pc:sldMk cId="789278226" sldId="2191"/>
            <ac:picMk id="19" creationId="{5D4590A7-E144-5C1E-451D-270A429209C1}"/>
          </ac:picMkLst>
        </pc:picChg>
        <pc:cxnChg chg="mod">
          <ac:chgData name="Yoel Kortick" userId="167978f5-7f40-4909-85d5-d4149554ad4e" providerId="ADAL" clId="{B5A50AFD-F60C-4A48-BCC1-C140B5482A01}" dt="2024-01-11T11:37:54.561" v="4776" actId="1037"/>
          <ac:cxnSpMkLst>
            <pc:docMk/>
            <pc:sldMk cId="789278226" sldId="2191"/>
            <ac:cxnSpMk id="13" creationId="{EB491035-CCEF-FC73-3FCB-C8B5D0A95956}"/>
          </ac:cxnSpMkLst>
        </pc:cxnChg>
      </pc:sldChg>
      <pc:sldChg chg="addSp delSp modSp add mod ord">
        <pc:chgData name="Yoel Kortick" userId="167978f5-7f40-4909-85d5-d4149554ad4e" providerId="ADAL" clId="{B5A50AFD-F60C-4A48-BCC1-C140B5482A01}" dt="2024-01-11T12:07:16.195" v="5710"/>
        <pc:sldMkLst>
          <pc:docMk/>
          <pc:sldMk cId="2648903850" sldId="2192"/>
        </pc:sldMkLst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2648903850" sldId="2192"/>
            <ac:spMk id="4" creationId="{2490F34D-A7E2-4EA9-8B1A-78371A1F1CD1}"/>
          </ac:spMkLst>
        </pc:spChg>
        <pc:spChg chg="add mod">
          <ac:chgData name="Yoel Kortick" userId="167978f5-7f40-4909-85d5-d4149554ad4e" providerId="ADAL" clId="{B5A50AFD-F60C-4A48-BCC1-C140B5482A01}" dt="2024-01-11T12:07:16.195" v="5710"/>
          <ac:spMkLst>
            <pc:docMk/>
            <pc:sldMk cId="2648903850" sldId="2192"/>
            <ac:spMk id="6" creationId="{D38A0214-36F7-EF3C-A4EF-25A8E308F267}"/>
          </ac:spMkLst>
        </pc:spChg>
        <pc:spChg chg="mod">
          <ac:chgData name="Yoel Kortick" userId="167978f5-7f40-4909-85d5-d4149554ad4e" providerId="ADAL" clId="{B5A50AFD-F60C-4A48-BCC1-C140B5482A01}" dt="2024-01-11T11:40:11.910" v="4850" actId="14100"/>
          <ac:spMkLst>
            <pc:docMk/>
            <pc:sldMk cId="2648903850" sldId="2192"/>
            <ac:spMk id="10" creationId="{0A0A4509-B1AF-54F9-C691-87CC44C0B02E}"/>
          </ac:spMkLst>
        </pc:spChg>
        <pc:spChg chg="mod">
          <ac:chgData name="Yoel Kortick" userId="167978f5-7f40-4909-85d5-d4149554ad4e" providerId="ADAL" clId="{B5A50AFD-F60C-4A48-BCC1-C140B5482A01}" dt="2024-01-11T11:40:14.135" v="4851" actId="1076"/>
          <ac:spMkLst>
            <pc:docMk/>
            <pc:sldMk cId="2648903850" sldId="2192"/>
            <ac:spMk id="11" creationId="{8839B2D8-B84A-6132-446F-9857BF8D6693}"/>
          </ac:spMkLst>
        </pc:spChg>
        <pc:spChg chg="mod">
          <ac:chgData name="Yoel Kortick" userId="167978f5-7f40-4909-85d5-d4149554ad4e" providerId="ADAL" clId="{B5A50AFD-F60C-4A48-BCC1-C140B5482A01}" dt="2024-01-11T11:40:25.073" v="4853" actId="14100"/>
          <ac:spMkLst>
            <pc:docMk/>
            <pc:sldMk cId="2648903850" sldId="2192"/>
            <ac:spMk id="12" creationId="{E04504E4-9482-3564-E143-81921A0F17D5}"/>
          </ac:spMkLst>
        </pc:spChg>
        <pc:picChg chg="add mod ord">
          <ac:chgData name="Yoel Kortick" userId="167978f5-7f40-4909-85d5-d4149554ad4e" providerId="ADAL" clId="{B5A50AFD-F60C-4A48-BCC1-C140B5482A01}" dt="2024-01-11T11:40:26.861" v="4854" actId="208"/>
          <ac:picMkLst>
            <pc:docMk/>
            <pc:sldMk cId="2648903850" sldId="2192"/>
            <ac:picMk id="5" creationId="{31A2EBCF-6963-CA48-AE2B-58287317C959}"/>
          </ac:picMkLst>
        </pc:picChg>
        <pc:picChg chg="del">
          <ac:chgData name="Yoel Kortick" userId="167978f5-7f40-4909-85d5-d4149554ad4e" providerId="ADAL" clId="{B5A50AFD-F60C-4A48-BCC1-C140B5482A01}" dt="2024-01-11T11:39:59.039" v="4838" actId="478"/>
          <ac:picMkLst>
            <pc:docMk/>
            <pc:sldMk cId="2648903850" sldId="2192"/>
            <ac:picMk id="14" creationId="{DA4E71B9-B58A-2A9F-8B80-98724FB8FA8C}"/>
          </ac:picMkLst>
        </pc:picChg>
        <pc:cxnChg chg="add">
          <ac:chgData name="Yoel Kortick" userId="167978f5-7f40-4909-85d5-d4149554ad4e" providerId="ADAL" clId="{B5A50AFD-F60C-4A48-BCC1-C140B5482A01}" dt="2024-01-11T11:41:22.707" v="4923" actId="11529"/>
          <ac:cxnSpMkLst>
            <pc:docMk/>
            <pc:sldMk cId="2648903850" sldId="2192"/>
            <ac:cxnSpMk id="8" creationId="{AA92F599-2434-80BB-7866-DBEA96E5F118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07:16.195" v="5710"/>
        <pc:sldMkLst>
          <pc:docMk/>
          <pc:sldMk cId="773504720" sldId="2193"/>
        </pc:sldMkLst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773504720" sldId="2193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773504720" sldId="2193"/>
            <ac:spMk id="6" creationId="{D38A0214-36F7-EF3C-A4EF-25A8E308F267}"/>
          </ac:spMkLst>
        </pc:spChg>
        <pc:spChg chg="mod">
          <ac:chgData name="Yoel Kortick" userId="167978f5-7f40-4909-85d5-d4149554ad4e" providerId="ADAL" clId="{B5A50AFD-F60C-4A48-BCC1-C140B5482A01}" dt="2024-01-11T11:43:20.700" v="5104" actId="1035"/>
          <ac:spMkLst>
            <pc:docMk/>
            <pc:sldMk cId="773504720" sldId="2193"/>
            <ac:spMk id="10" creationId="{0A0A4509-B1AF-54F9-C691-87CC44C0B02E}"/>
          </ac:spMkLst>
        </pc:spChg>
        <pc:spChg chg="del">
          <ac:chgData name="Yoel Kortick" userId="167978f5-7f40-4909-85d5-d4149554ad4e" providerId="ADAL" clId="{B5A50AFD-F60C-4A48-BCC1-C140B5482A01}" dt="2024-01-11T11:43:11.200" v="5097" actId="478"/>
          <ac:spMkLst>
            <pc:docMk/>
            <pc:sldMk cId="773504720" sldId="2193"/>
            <ac:spMk id="11" creationId="{8839B2D8-B84A-6132-446F-9857BF8D6693}"/>
          </ac:spMkLst>
        </pc:spChg>
        <pc:spChg chg="del">
          <ac:chgData name="Yoel Kortick" userId="167978f5-7f40-4909-85d5-d4149554ad4e" providerId="ADAL" clId="{B5A50AFD-F60C-4A48-BCC1-C140B5482A01}" dt="2024-01-11T11:43:16.342" v="5099" actId="478"/>
          <ac:spMkLst>
            <pc:docMk/>
            <pc:sldMk cId="773504720" sldId="2193"/>
            <ac:spMk id="12" creationId="{E04504E4-9482-3564-E143-81921A0F17D5}"/>
          </ac:spMkLst>
        </pc:spChg>
        <pc:spChg chg="add">
          <ac:chgData name="Yoel Kortick" userId="167978f5-7f40-4909-85d5-d4149554ad4e" providerId="ADAL" clId="{B5A50AFD-F60C-4A48-BCC1-C140B5482A01}" dt="2024-01-11T11:43:43.847" v="5120" actId="11529"/>
          <ac:spMkLst>
            <pc:docMk/>
            <pc:sldMk cId="773504720" sldId="2193"/>
            <ac:spMk id="13" creationId="{96DFFB3A-38AA-2D2E-61EB-14DD9FFD169E}"/>
          </ac:spMkLst>
        </pc:spChg>
        <pc:picChg chg="del">
          <ac:chgData name="Yoel Kortick" userId="167978f5-7f40-4909-85d5-d4149554ad4e" providerId="ADAL" clId="{B5A50AFD-F60C-4A48-BCC1-C140B5482A01}" dt="2024-01-11T11:42:57.312" v="5083" actId="478"/>
          <ac:picMkLst>
            <pc:docMk/>
            <pc:sldMk cId="773504720" sldId="2193"/>
            <ac:picMk id="5" creationId="{31A2EBCF-6963-CA48-AE2B-58287317C959}"/>
          </ac:picMkLst>
        </pc:picChg>
        <pc:picChg chg="add mod ord">
          <ac:chgData name="Yoel Kortick" userId="167978f5-7f40-4909-85d5-d4149554ad4e" providerId="ADAL" clId="{B5A50AFD-F60C-4A48-BCC1-C140B5482A01}" dt="2024-01-11T11:43:23.637" v="5105" actId="208"/>
          <ac:picMkLst>
            <pc:docMk/>
            <pc:sldMk cId="773504720" sldId="2193"/>
            <ac:picMk id="7" creationId="{8A3E57FD-F6BE-DAE9-97D0-3EB8195DE8B5}"/>
          </ac:picMkLst>
        </pc:picChg>
        <pc:cxnChg chg="mod">
          <ac:chgData name="Yoel Kortick" userId="167978f5-7f40-4909-85d5-d4149554ad4e" providerId="ADAL" clId="{B5A50AFD-F60C-4A48-BCC1-C140B5482A01}" dt="2024-01-11T11:43:32.924" v="5108" actId="14100"/>
          <ac:cxnSpMkLst>
            <pc:docMk/>
            <pc:sldMk cId="773504720" sldId="2193"/>
            <ac:cxnSpMk id="8" creationId="{AA92F599-2434-80BB-7866-DBEA96E5F118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16:17.617" v="5794" actId="313"/>
        <pc:sldMkLst>
          <pc:docMk/>
          <pc:sldMk cId="691483067" sldId="2194"/>
        </pc:sldMkLst>
        <pc:spChg chg="mod">
          <ac:chgData name="Yoel Kortick" userId="167978f5-7f40-4909-85d5-d4149554ad4e" providerId="ADAL" clId="{B5A50AFD-F60C-4A48-BCC1-C140B5482A01}" dt="2024-01-11T12:16:17.617" v="5794" actId="313"/>
          <ac:spMkLst>
            <pc:docMk/>
            <pc:sldMk cId="691483067" sldId="2194"/>
            <ac:spMk id="4" creationId="{2490F34D-A7E2-4EA9-8B1A-78371A1F1CD1}"/>
          </ac:spMkLst>
        </pc:spChg>
        <pc:spChg chg="del">
          <ac:chgData name="Yoel Kortick" userId="167978f5-7f40-4909-85d5-d4149554ad4e" providerId="ADAL" clId="{B5A50AFD-F60C-4A48-BCC1-C140B5482A01}" dt="2024-01-11T12:00:07.392" v="5331" actId="478"/>
          <ac:spMkLst>
            <pc:docMk/>
            <pc:sldMk cId="691483067" sldId="2194"/>
            <ac:spMk id="6" creationId="{D38A0214-36F7-EF3C-A4EF-25A8E308F267}"/>
          </ac:spMkLst>
        </pc:spChg>
        <pc:spChg chg="del">
          <ac:chgData name="Yoel Kortick" userId="167978f5-7f40-4909-85d5-d4149554ad4e" providerId="ADAL" clId="{B5A50AFD-F60C-4A48-BCC1-C140B5482A01}" dt="2024-01-11T12:00:10.800" v="5332" actId="478"/>
          <ac:spMkLst>
            <pc:docMk/>
            <pc:sldMk cId="691483067" sldId="2194"/>
            <ac:spMk id="10" creationId="{0A0A4509-B1AF-54F9-C691-87CC44C0B02E}"/>
          </ac:spMkLst>
        </pc:spChg>
        <pc:spChg chg="del">
          <ac:chgData name="Yoel Kortick" userId="167978f5-7f40-4909-85d5-d4149554ad4e" providerId="ADAL" clId="{B5A50AFD-F60C-4A48-BCC1-C140B5482A01}" dt="2024-01-11T12:00:07.392" v="5331" actId="478"/>
          <ac:spMkLst>
            <pc:docMk/>
            <pc:sldMk cId="691483067" sldId="2194"/>
            <ac:spMk id="13" creationId="{96DFFB3A-38AA-2D2E-61EB-14DD9FFD169E}"/>
          </ac:spMkLst>
        </pc:spChg>
        <pc:picChg chg="add del">
          <ac:chgData name="Yoel Kortick" userId="167978f5-7f40-4909-85d5-d4149554ad4e" providerId="ADAL" clId="{B5A50AFD-F60C-4A48-BCC1-C140B5482A01}" dt="2024-01-11T12:00:02.578" v="5330" actId="478"/>
          <ac:picMkLst>
            <pc:docMk/>
            <pc:sldMk cId="691483067" sldId="2194"/>
            <ac:picMk id="5" creationId="{E06634AB-EE25-A6B3-8F04-2A876DFAFD76}"/>
          </ac:picMkLst>
        </pc:picChg>
        <pc:picChg chg="del">
          <ac:chgData name="Yoel Kortick" userId="167978f5-7f40-4909-85d5-d4149554ad4e" providerId="ADAL" clId="{B5A50AFD-F60C-4A48-BCC1-C140B5482A01}" dt="2024-01-11T11:59:38.460" v="5326" actId="478"/>
          <ac:picMkLst>
            <pc:docMk/>
            <pc:sldMk cId="691483067" sldId="2194"/>
            <ac:picMk id="7" creationId="{8A3E57FD-F6BE-DAE9-97D0-3EB8195DE8B5}"/>
          </ac:picMkLst>
        </pc:picChg>
        <pc:picChg chg="add del">
          <ac:chgData name="Yoel Kortick" userId="167978f5-7f40-4909-85d5-d4149554ad4e" providerId="ADAL" clId="{B5A50AFD-F60C-4A48-BCC1-C140B5482A01}" dt="2024-01-11T12:00:00.547" v="5329" actId="22"/>
          <ac:picMkLst>
            <pc:docMk/>
            <pc:sldMk cId="691483067" sldId="2194"/>
            <ac:picMk id="11" creationId="{6D17E4C4-4D62-DD7D-4185-37B31101A369}"/>
          </ac:picMkLst>
        </pc:picChg>
        <pc:cxnChg chg="del">
          <ac:chgData name="Yoel Kortick" userId="167978f5-7f40-4909-85d5-d4149554ad4e" providerId="ADAL" clId="{B5A50AFD-F60C-4A48-BCC1-C140B5482A01}" dt="2024-01-11T12:00:07.392" v="5331" actId="478"/>
          <ac:cxnSpMkLst>
            <pc:docMk/>
            <pc:sldMk cId="691483067" sldId="2194"/>
            <ac:cxnSpMk id="8" creationId="{AA92F599-2434-80BB-7866-DBEA96E5F118}"/>
          </ac:cxnSpMkLst>
        </pc:cxnChg>
      </pc:sldChg>
      <pc:sldChg chg="addSp delSp modSp add mod">
        <pc:chgData name="Yoel Kortick" userId="167978f5-7f40-4909-85d5-d4149554ad4e" providerId="ADAL" clId="{B5A50AFD-F60C-4A48-BCC1-C140B5482A01}" dt="2024-01-11T12:02:12.019" v="5462" actId="14100"/>
        <pc:sldMkLst>
          <pc:docMk/>
          <pc:sldMk cId="2551179673" sldId="2195"/>
        </pc:sldMkLst>
        <pc:spChg chg="del">
          <ac:chgData name="Yoel Kortick" userId="167978f5-7f40-4909-85d5-d4149554ad4e" providerId="ADAL" clId="{B5A50AFD-F60C-4A48-BCC1-C140B5482A01}" dt="2024-01-11T12:00:35.881" v="5368" actId="478"/>
          <ac:spMkLst>
            <pc:docMk/>
            <pc:sldMk cId="2551179673" sldId="219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5A50AFD-F60C-4A48-BCC1-C140B5482A01}" dt="2024-01-11T12:00:37.822" v="5369" actId="478"/>
          <ac:spMkLst>
            <pc:docMk/>
            <pc:sldMk cId="2551179673" sldId="2195"/>
            <ac:spMk id="5" creationId="{369340D4-7443-85AA-AAA0-1CC08D2DA0B7}"/>
          </ac:spMkLst>
        </pc:spChg>
        <pc:spChg chg="add">
          <ac:chgData name="Yoel Kortick" userId="167978f5-7f40-4909-85d5-d4149554ad4e" providerId="ADAL" clId="{B5A50AFD-F60C-4A48-BCC1-C140B5482A01}" dt="2024-01-11T12:00:48.985" v="5375" actId="11529"/>
          <ac:spMkLst>
            <pc:docMk/>
            <pc:sldMk cId="2551179673" sldId="2195"/>
            <ac:spMk id="8" creationId="{4AC0AA0B-D042-B884-3BEE-242FB1DE9618}"/>
          </ac:spMkLst>
        </pc:spChg>
        <pc:spChg chg="add">
          <ac:chgData name="Yoel Kortick" userId="167978f5-7f40-4909-85d5-d4149554ad4e" providerId="ADAL" clId="{B5A50AFD-F60C-4A48-BCC1-C140B5482A01}" dt="2024-01-11T12:00:53.677" v="5376" actId="11529"/>
          <ac:spMkLst>
            <pc:docMk/>
            <pc:sldMk cId="2551179673" sldId="2195"/>
            <ac:spMk id="9" creationId="{A890B78C-AFE6-766E-DAAD-85078135C639}"/>
          </ac:spMkLst>
        </pc:spChg>
        <pc:spChg chg="add">
          <ac:chgData name="Yoel Kortick" userId="167978f5-7f40-4909-85d5-d4149554ad4e" providerId="ADAL" clId="{B5A50AFD-F60C-4A48-BCC1-C140B5482A01}" dt="2024-01-11T12:00:58.715" v="5377" actId="11529"/>
          <ac:spMkLst>
            <pc:docMk/>
            <pc:sldMk cId="2551179673" sldId="2195"/>
            <ac:spMk id="10" creationId="{285C712B-70AB-D8A1-65EF-31176BB44613}"/>
          </ac:spMkLst>
        </pc:spChg>
        <pc:spChg chg="add mod">
          <ac:chgData name="Yoel Kortick" userId="167978f5-7f40-4909-85d5-d4149554ad4e" providerId="ADAL" clId="{B5A50AFD-F60C-4A48-BCC1-C140B5482A01}" dt="2024-01-11T12:01:16.487" v="5379" actId="14100"/>
          <ac:spMkLst>
            <pc:docMk/>
            <pc:sldMk cId="2551179673" sldId="2195"/>
            <ac:spMk id="11" creationId="{E1438B38-0067-A93C-C697-A9605138FB14}"/>
          </ac:spMkLst>
        </pc:spChg>
        <pc:spChg chg="add mod">
          <ac:chgData name="Yoel Kortick" userId="167978f5-7f40-4909-85d5-d4149554ad4e" providerId="ADAL" clId="{B5A50AFD-F60C-4A48-BCC1-C140B5482A01}" dt="2024-01-11T12:01:51.067" v="5426" actId="113"/>
          <ac:spMkLst>
            <pc:docMk/>
            <pc:sldMk cId="2551179673" sldId="2195"/>
            <ac:spMk id="12" creationId="{F441F307-70C2-5463-B3C8-E2F30D71BFFF}"/>
          </ac:spMkLst>
        </pc:spChg>
        <pc:spChg chg="add mod">
          <ac:chgData name="Yoel Kortick" userId="167978f5-7f40-4909-85d5-d4149554ad4e" providerId="ADAL" clId="{B5A50AFD-F60C-4A48-BCC1-C140B5482A01}" dt="2024-01-11T12:02:07.426" v="5461" actId="20577"/>
          <ac:spMkLst>
            <pc:docMk/>
            <pc:sldMk cId="2551179673" sldId="2195"/>
            <ac:spMk id="15" creationId="{EC22FB6E-2018-6831-5826-BE7570E5E2A9}"/>
          </ac:spMkLst>
        </pc:spChg>
        <pc:picChg chg="add mod">
          <ac:chgData name="Yoel Kortick" userId="167978f5-7f40-4909-85d5-d4149554ad4e" providerId="ADAL" clId="{B5A50AFD-F60C-4A48-BCC1-C140B5482A01}" dt="2024-01-11T12:01:19.038" v="5380" actId="208"/>
          <ac:picMkLst>
            <pc:docMk/>
            <pc:sldMk cId="2551179673" sldId="2195"/>
            <ac:picMk id="7" creationId="{548D9796-C2EC-A3AC-237E-316B5358EEF3}"/>
          </ac:picMkLst>
        </pc:picChg>
        <pc:cxnChg chg="add mod">
          <ac:chgData name="Yoel Kortick" userId="167978f5-7f40-4909-85d5-d4149554ad4e" providerId="ADAL" clId="{B5A50AFD-F60C-4A48-BCC1-C140B5482A01}" dt="2024-01-11T12:01:48.208" v="5425" actId="14100"/>
          <ac:cxnSpMkLst>
            <pc:docMk/>
            <pc:sldMk cId="2551179673" sldId="2195"/>
            <ac:cxnSpMk id="13" creationId="{D061F570-89ED-F251-6321-CD4617138296}"/>
          </ac:cxnSpMkLst>
        </pc:cxnChg>
        <pc:cxnChg chg="add mod">
          <ac:chgData name="Yoel Kortick" userId="167978f5-7f40-4909-85d5-d4149554ad4e" providerId="ADAL" clId="{B5A50AFD-F60C-4A48-BCC1-C140B5482A01}" dt="2024-01-11T12:02:12.019" v="5462" actId="14100"/>
          <ac:cxnSpMkLst>
            <pc:docMk/>
            <pc:sldMk cId="2551179673" sldId="2195"/>
            <ac:cxnSpMk id="16" creationId="{121BA631-8936-85DC-9DDA-63B150ABC219}"/>
          </ac:cxnSpMkLst>
        </pc:cxnChg>
      </pc:sldChg>
      <pc:sldChg chg="addSp modSp add mod">
        <pc:chgData name="Yoel Kortick" userId="167978f5-7f40-4909-85d5-d4149554ad4e" providerId="ADAL" clId="{B5A50AFD-F60C-4A48-BCC1-C140B5482A01}" dt="2024-01-11T12:03:06.010" v="5531" actId="208"/>
        <pc:sldMkLst>
          <pc:docMk/>
          <pc:sldMk cId="1040283324" sldId="2196"/>
        </pc:sldMkLst>
        <pc:spChg chg="mod">
          <ac:chgData name="Yoel Kortick" userId="167978f5-7f40-4909-85d5-d4149554ad4e" providerId="ADAL" clId="{B5A50AFD-F60C-4A48-BCC1-C140B5482A01}" dt="2024-01-11T12:02:51.136" v="5527" actId="20577"/>
          <ac:spMkLst>
            <pc:docMk/>
            <pc:sldMk cId="1040283324" sldId="2196"/>
            <ac:spMk id="4" creationId="{2490F34D-A7E2-4EA9-8B1A-78371A1F1CD1}"/>
          </ac:spMkLst>
        </pc:spChg>
        <pc:spChg chg="add">
          <ac:chgData name="Yoel Kortick" userId="167978f5-7f40-4909-85d5-d4149554ad4e" providerId="ADAL" clId="{B5A50AFD-F60C-4A48-BCC1-C140B5482A01}" dt="2024-01-11T12:03:03.760" v="5530" actId="11529"/>
          <ac:spMkLst>
            <pc:docMk/>
            <pc:sldMk cId="1040283324" sldId="2196"/>
            <ac:spMk id="6" creationId="{E48D7D15-6C0B-115D-BBA1-07B9CFC8F3C9}"/>
          </ac:spMkLst>
        </pc:spChg>
        <pc:picChg chg="add mod ord">
          <ac:chgData name="Yoel Kortick" userId="167978f5-7f40-4909-85d5-d4149554ad4e" providerId="ADAL" clId="{B5A50AFD-F60C-4A48-BCC1-C140B5482A01}" dt="2024-01-11T12:03:06.010" v="5531" actId="208"/>
          <ac:picMkLst>
            <pc:docMk/>
            <pc:sldMk cId="1040283324" sldId="2196"/>
            <ac:picMk id="5" creationId="{53635F53-BDCE-8E39-B73A-78D2A84A9664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7:16.195" v="5710"/>
        <pc:sldMkLst>
          <pc:docMk/>
          <pc:sldMk cId="3912198853" sldId="2197"/>
        </pc:sldMkLst>
        <pc:spChg chg="mod">
          <ac:chgData name="Yoel Kortick" userId="167978f5-7f40-4909-85d5-d4149554ad4e" providerId="ADAL" clId="{B5A50AFD-F60C-4A48-BCC1-C140B5482A01}" dt="2024-01-11T12:07:16.195" v="5710"/>
          <ac:spMkLst>
            <pc:docMk/>
            <pc:sldMk cId="3912198853" sldId="2197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2:04:37.189" v="5608" actId="14100"/>
          <ac:spMkLst>
            <pc:docMk/>
            <pc:sldMk cId="3912198853" sldId="2197"/>
            <ac:spMk id="6" creationId="{E48D7D15-6C0B-115D-BBA1-07B9CFC8F3C9}"/>
          </ac:spMkLst>
        </pc:spChg>
        <pc:spChg chg="add mod">
          <ac:chgData name="Yoel Kortick" userId="167978f5-7f40-4909-85d5-d4149554ad4e" providerId="ADAL" clId="{B5A50AFD-F60C-4A48-BCC1-C140B5482A01}" dt="2024-01-11T12:04:33.388" v="5607" actId="14100"/>
          <ac:spMkLst>
            <pc:docMk/>
            <pc:sldMk cId="3912198853" sldId="2197"/>
            <ac:spMk id="8" creationId="{29356AFA-D276-E268-3AB7-0378BAEC5C91}"/>
          </ac:spMkLst>
        </pc:spChg>
        <pc:picChg chg="del">
          <ac:chgData name="Yoel Kortick" userId="167978f5-7f40-4909-85d5-d4149554ad4e" providerId="ADAL" clId="{B5A50AFD-F60C-4A48-BCC1-C140B5482A01}" dt="2024-01-11T12:03:39.835" v="5533" actId="478"/>
          <ac:picMkLst>
            <pc:docMk/>
            <pc:sldMk cId="3912198853" sldId="2197"/>
            <ac:picMk id="5" creationId="{53635F53-BDCE-8E39-B73A-78D2A84A9664}"/>
          </ac:picMkLst>
        </pc:picChg>
        <pc:picChg chg="add mod ord">
          <ac:chgData name="Yoel Kortick" userId="167978f5-7f40-4909-85d5-d4149554ad4e" providerId="ADAL" clId="{B5A50AFD-F60C-4A48-BCC1-C140B5482A01}" dt="2024-01-11T12:04:19.679" v="5594" actId="167"/>
          <ac:picMkLst>
            <pc:docMk/>
            <pc:sldMk cId="3912198853" sldId="2197"/>
            <ac:picMk id="7" creationId="{273998F6-084A-76D3-0C33-E9D69052A18B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17:01.839" v="5795" actId="11529"/>
        <pc:sldMkLst>
          <pc:docMk/>
          <pc:sldMk cId="306231542" sldId="2198"/>
        </pc:sldMkLst>
        <pc:spChg chg="mod">
          <ac:chgData name="Yoel Kortick" userId="167978f5-7f40-4909-85d5-d4149554ad4e" providerId="ADAL" clId="{B5A50AFD-F60C-4A48-BCC1-C140B5482A01}" dt="2024-01-11T12:05:18.947" v="5654" actId="20577"/>
          <ac:spMkLst>
            <pc:docMk/>
            <pc:sldMk cId="306231542" sldId="2198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2:05:31.986" v="5667" actId="14100"/>
          <ac:spMkLst>
            <pc:docMk/>
            <pc:sldMk cId="306231542" sldId="2198"/>
            <ac:spMk id="6" creationId="{E48D7D15-6C0B-115D-BBA1-07B9CFC8F3C9}"/>
          </ac:spMkLst>
        </pc:spChg>
        <pc:spChg chg="add">
          <ac:chgData name="Yoel Kortick" userId="167978f5-7f40-4909-85d5-d4149554ad4e" providerId="ADAL" clId="{B5A50AFD-F60C-4A48-BCC1-C140B5482A01}" dt="2024-01-11T12:17:01.839" v="5795" actId="11529"/>
          <ac:spMkLst>
            <pc:docMk/>
            <pc:sldMk cId="306231542" sldId="2198"/>
            <ac:spMk id="8" creationId="{409A08F8-7196-8910-8578-663F223035C8}"/>
          </ac:spMkLst>
        </pc:spChg>
        <pc:picChg chg="add mod ord">
          <ac:chgData name="Yoel Kortick" userId="167978f5-7f40-4909-85d5-d4149554ad4e" providerId="ADAL" clId="{B5A50AFD-F60C-4A48-BCC1-C140B5482A01}" dt="2024-01-11T12:05:34.740" v="5669" actId="208"/>
          <ac:picMkLst>
            <pc:docMk/>
            <pc:sldMk cId="306231542" sldId="2198"/>
            <ac:picMk id="5" creationId="{3687A73A-9E56-73CB-AFBF-6BD7DEB78EF5}"/>
          </ac:picMkLst>
        </pc:picChg>
        <pc:picChg chg="del">
          <ac:chgData name="Yoel Kortick" userId="167978f5-7f40-4909-85d5-d4149554ad4e" providerId="ADAL" clId="{B5A50AFD-F60C-4A48-BCC1-C140B5482A01}" dt="2024-01-11T12:03:52.520" v="5538" actId="478"/>
          <ac:picMkLst>
            <pc:docMk/>
            <pc:sldMk cId="306231542" sldId="2198"/>
            <ac:picMk id="7" creationId="{273998F6-084A-76D3-0C33-E9D69052A18B}"/>
          </ac:picMkLst>
        </pc:picChg>
      </pc:sldChg>
      <pc:sldChg chg="addSp delSp modSp add mod">
        <pc:chgData name="Yoel Kortick" userId="167978f5-7f40-4909-85d5-d4149554ad4e" providerId="ADAL" clId="{B5A50AFD-F60C-4A48-BCC1-C140B5482A01}" dt="2024-01-11T12:07:03.099" v="5709" actId="14100"/>
        <pc:sldMkLst>
          <pc:docMk/>
          <pc:sldMk cId="782453464" sldId="2199"/>
        </pc:sldMkLst>
        <pc:spChg chg="mod">
          <ac:chgData name="Yoel Kortick" userId="167978f5-7f40-4909-85d5-d4149554ad4e" providerId="ADAL" clId="{B5A50AFD-F60C-4A48-BCC1-C140B5482A01}" dt="2024-01-11T12:06:19.930" v="5680" actId="20577"/>
          <ac:spMkLst>
            <pc:docMk/>
            <pc:sldMk cId="782453464" sldId="2199"/>
            <ac:spMk id="4" creationId="{2490F34D-A7E2-4EA9-8B1A-78371A1F1CD1}"/>
          </ac:spMkLst>
        </pc:spChg>
        <pc:spChg chg="mod">
          <ac:chgData name="Yoel Kortick" userId="167978f5-7f40-4909-85d5-d4149554ad4e" providerId="ADAL" clId="{B5A50AFD-F60C-4A48-BCC1-C140B5482A01}" dt="2024-01-11T12:06:39.671" v="5699" actId="1035"/>
          <ac:spMkLst>
            <pc:docMk/>
            <pc:sldMk cId="782453464" sldId="2199"/>
            <ac:spMk id="6" creationId="{E48D7D15-6C0B-115D-BBA1-07B9CFC8F3C9}"/>
          </ac:spMkLst>
        </pc:spChg>
        <pc:spChg chg="add mod">
          <ac:chgData name="Yoel Kortick" userId="167978f5-7f40-4909-85d5-d4149554ad4e" providerId="ADAL" clId="{B5A50AFD-F60C-4A48-BCC1-C140B5482A01}" dt="2024-01-11T12:06:51.096" v="5706" actId="1038"/>
          <ac:spMkLst>
            <pc:docMk/>
            <pc:sldMk cId="782453464" sldId="2199"/>
            <ac:spMk id="8" creationId="{46AC3C72-0BFF-D054-3E9F-DAA7A8855F24}"/>
          </ac:spMkLst>
        </pc:spChg>
        <pc:spChg chg="add">
          <ac:chgData name="Yoel Kortick" userId="167978f5-7f40-4909-85d5-d4149554ad4e" providerId="ADAL" clId="{B5A50AFD-F60C-4A48-BCC1-C140B5482A01}" dt="2024-01-11T12:06:56.222" v="5707" actId="11529"/>
          <ac:spMkLst>
            <pc:docMk/>
            <pc:sldMk cId="782453464" sldId="2199"/>
            <ac:spMk id="9" creationId="{1899CD58-D2E9-19B7-E076-0E0D72B7CE04}"/>
          </ac:spMkLst>
        </pc:spChg>
        <pc:spChg chg="add mod">
          <ac:chgData name="Yoel Kortick" userId="167978f5-7f40-4909-85d5-d4149554ad4e" providerId="ADAL" clId="{B5A50AFD-F60C-4A48-BCC1-C140B5482A01}" dt="2024-01-11T12:07:03.099" v="5709" actId="14100"/>
          <ac:spMkLst>
            <pc:docMk/>
            <pc:sldMk cId="782453464" sldId="2199"/>
            <ac:spMk id="10" creationId="{04A9BC1A-C62F-F107-BA1C-7F54F328379E}"/>
          </ac:spMkLst>
        </pc:spChg>
        <pc:picChg chg="del">
          <ac:chgData name="Yoel Kortick" userId="167978f5-7f40-4909-85d5-d4149554ad4e" providerId="ADAL" clId="{B5A50AFD-F60C-4A48-BCC1-C140B5482A01}" dt="2024-01-11T12:06:21.931" v="5681" actId="478"/>
          <ac:picMkLst>
            <pc:docMk/>
            <pc:sldMk cId="782453464" sldId="2199"/>
            <ac:picMk id="5" creationId="{3687A73A-9E56-73CB-AFBF-6BD7DEB78EF5}"/>
          </ac:picMkLst>
        </pc:picChg>
        <pc:picChg chg="add mod ord">
          <ac:chgData name="Yoel Kortick" userId="167978f5-7f40-4909-85d5-d4149554ad4e" providerId="ADAL" clId="{B5A50AFD-F60C-4A48-BCC1-C140B5482A01}" dt="2024-01-11T12:06:43.955" v="5700" actId="167"/>
          <ac:picMkLst>
            <pc:docMk/>
            <pc:sldMk cId="782453464" sldId="2199"/>
            <ac:picMk id="7" creationId="{2F2DAA6A-71F8-179F-08A5-3F281AB8EF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2024 </a:t>
            </a: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7204644" cy="1305174"/>
          </a:xfrm>
        </p:spPr>
        <p:txBody>
          <a:bodyPr/>
          <a:lstStyle/>
          <a:p>
            <a:r>
              <a:rPr lang="en-US" sz="3200" dirty="0"/>
              <a:t>Alma Collaborative Network and Shared Catalog for Network Zone Consortia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In the following examples we will look at the "Institution" tab and the "Network" tab.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The "Network" tab only appears for institutions which are members of a Network Zone Consortia.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18761D-3124-98A9-B25A-EA05DFC74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89505"/>
              </p:ext>
            </p:extLst>
          </p:nvPr>
        </p:nvGraphicFramePr>
        <p:xfrm>
          <a:off x="251520" y="2211710"/>
          <a:ext cx="864096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887882116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42846853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Part of a Network Zone Consortia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</a:t>
                      </a:r>
                      <a:r>
                        <a:rPr lang="en-US" sz="1800" dirty="0"/>
                        <a:t>Part of a Network Zone Consortia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14715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451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660755-F174-7367-3B92-8D71EC34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736574"/>
            <a:ext cx="28860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9FFBE-8FFF-275F-05E8-A79859E3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38397"/>
            <a:ext cx="3762375" cy="1114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5FCF8D-ACA9-A734-0405-426F903CEE4A}"/>
              </a:ext>
            </a:extLst>
          </p:cNvPr>
          <p:cNvSpPr/>
          <p:nvPr/>
        </p:nvSpPr>
        <p:spPr>
          <a:xfrm>
            <a:off x="1763688" y="3363838"/>
            <a:ext cx="936104" cy="43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Here is a search done by member institution "Open University" for records with "Taiwan" in the title.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The search is done in the "Network" scope.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77576-0A91-5102-947F-460341A6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083"/>
            <a:ext cx="9144000" cy="1620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7D7921-286A-31E7-5AB7-05B28335F9DE}"/>
              </a:ext>
            </a:extLst>
          </p:cNvPr>
          <p:cNvSpPr/>
          <p:nvPr/>
        </p:nvSpPr>
        <p:spPr>
          <a:xfrm>
            <a:off x="8244408" y="2332674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639A3-9EE1-E72B-3BA8-5CFCCBE8AE61}"/>
              </a:ext>
            </a:extLst>
          </p:cNvPr>
          <p:cNvSpPr/>
          <p:nvPr/>
        </p:nvSpPr>
        <p:spPr>
          <a:xfrm>
            <a:off x="1547664" y="3380266"/>
            <a:ext cx="1008112" cy="415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10E8999-C884-B010-D1A3-F2E7D251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9535"/>
            <a:ext cx="9144000" cy="1707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2000" dirty="0"/>
              <a:t>The results then show which consortia member intuitions have inventory for the record.  This is in the "Held By" tab.</a:t>
            </a:r>
          </a:p>
          <a:p>
            <a:pPr marL="457200" indent="-457200">
              <a:buChar char="•"/>
            </a:pPr>
            <a:r>
              <a:rPr lang="en-US" sz="2000" dirty="0"/>
              <a:t>Here is title "Taiwan Review"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74B0A-6147-C59F-3E1D-447E77573747}"/>
              </a:ext>
            </a:extLst>
          </p:cNvPr>
          <p:cNvSpPr txBox="1"/>
          <p:nvPr/>
        </p:nvSpPr>
        <p:spPr>
          <a:xfrm>
            <a:off x="5436096" y="2009392"/>
            <a:ext cx="315813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resource is held by two institutions: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My Institution (Open University)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University of Knowledge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AA985-D227-09EA-F216-E3962CC47135}"/>
              </a:ext>
            </a:extLst>
          </p:cNvPr>
          <p:cNvSpPr/>
          <p:nvPr/>
        </p:nvSpPr>
        <p:spPr>
          <a:xfrm>
            <a:off x="2529872" y="3809182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39786-8871-230D-E5A2-5FAA9075EF58}"/>
              </a:ext>
            </a:extLst>
          </p:cNvPr>
          <p:cNvSpPr/>
          <p:nvPr/>
        </p:nvSpPr>
        <p:spPr>
          <a:xfrm>
            <a:off x="2143928" y="4025206"/>
            <a:ext cx="2880320" cy="346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CC530-7379-409E-7B25-9B69E91C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0537"/>
            <a:ext cx="9144000" cy="15314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2000" dirty="0"/>
              <a:t>Here is title "Taiwan Today"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74B0A-6147-C59F-3E1D-447E77573747}"/>
              </a:ext>
            </a:extLst>
          </p:cNvPr>
          <p:cNvSpPr txBox="1"/>
          <p:nvPr/>
        </p:nvSpPr>
        <p:spPr>
          <a:xfrm>
            <a:off x="5436096" y="2009392"/>
            <a:ext cx="3158130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resource is held by all three institutions: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My Institution (Open University)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Alma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University of Knowledge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AA985-D227-09EA-F216-E3962CC47135}"/>
              </a:ext>
            </a:extLst>
          </p:cNvPr>
          <p:cNvSpPr/>
          <p:nvPr/>
        </p:nvSpPr>
        <p:spPr>
          <a:xfrm>
            <a:off x="2555776" y="3809182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39786-8871-230D-E5A2-5FAA9075EF58}"/>
              </a:ext>
            </a:extLst>
          </p:cNvPr>
          <p:cNvSpPr/>
          <p:nvPr/>
        </p:nvSpPr>
        <p:spPr>
          <a:xfrm>
            <a:off x="2097824" y="4025206"/>
            <a:ext cx="4994456" cy="346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551951-48B3-050C-BDF9-B7FBEAB1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5423"/>
            <a:ext cx="9144000" cy="17665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2000" dirty="0"/>
              <a:t>Here is title "Taiwan communications"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74B0A-6147-C59F-3E1D-447E77573747}"/>
              </a:ext>
            </a:extLst>
          </p:cNvPr>
          <p:cNvSpPr txBox="1"/>
          <p:nvPr/>
        </p:nvSpPr>
        <p:spPr>
          <a:xfrm>
            <a:off x="5436096" y="2009392"/>
            <a:ext cx="3158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resource is held by one institution: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Alma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AA985-D227-09EA-F216-E3962CC47135}"/>
              </a:ext>
            </a:extLst>
          </p:cNvPr>
          <p:cNvSpPr/>
          <p:nvPr/>
        </p:nvSpPr>
        <p:spPr>
          <a:xfrm>
            <a:off x="2555776" y="3809182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39786-8871-230D-E5A2-5FAA9075EF58}"/>
              </a:ext>
            </a:extLst>
          </p:cNvPr>
          <p:cNvSpPr/>
          <p:nvPr/>
        </p:nvSpPr>
        <p:spPr>
          <a:xfrm>
            <a:off x="2097824" y="4025206"/>
            <a:ext cx="1106024" cy="346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D2F60F8-40BE-E1A1-47F1-222969C1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394"/>
            <a:ext cx="9144000" cy="3528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27534"/>
            <a:ext cx="9138535" cy="720079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2000" dirty="0"/>
              <a:t>Clicking the "Held By" link provides details of the inventory in holding institution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A5F57-C55F-3913-DC07-FF23E8F3BACE}"/>
              </a:ext>
            </a:extLst>
          </p:cNvPr>
          <p:cNvSpPr/>
          <p:nvPr/>
        </p:nvSpPr>
        <p:spPr>
          <a:xfrm>
            <a:off x="2555776" y="2787774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62252-C1E7-F12C-A848-F5E3DB0276C5}"/>
              </a:ext>
            </a:extLst>
          </p:cNvPr>
          <p:cNvSpPr/>
          <p:nvPr/>
        </p:nvSpPr>
        <p:spPr>
          <a:xfrm>
            <a:off x="2915816" y="4443958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EF7C7-E565-9498-DBC5-C545539A20F4}"/>
              </a:ext>
            </a:extLst>
          </p:cNvPr>
          <p:cNvSpPr txBox="1"/>
          <p:nvPr/>
        </p:nvSpPr>
        <p:spPr>
          <a:xfrm>
            <a:off x="5292080" y="1379038"/>
            <a:ext cx="35283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are still searching the Network Zone scope from member institution "Open University.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6F424-75CA-AA24-3147-35057E07E664}"/>
              </a:ext>
            </a:extLst>
          </p:cNvPr>
          <p:cNvSpPr txBox="1"/>
          <p:nvPr/>
        </p:nvSpPr>
        <p:spPr>
          <a:xfrm>
            <a:off x="5356559" y="3966324"/>
            <a:ext cx="35283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Member institution "Alma University" has inventory for this record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E7B4E-53A4-D564-B93E-07EDA35C4A65}"/>
              </a:ext>
            </a:extLst>
          </p:cNvPr>
          <p:cNvSpPr txBox="1"/>
          <p:nvPr/>
        </p:nvSpPr>
        <p:spPr>
          <a:xfrm>
            <a:off x="5309828" y="2242128"/>
            <a:ext cx="352839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Member institutions "Alma University" and "University of Knowledge" have inventory for this record</a:t>
            </a:r>
          </a:p>
        </p:txBody>
      </p:sp>
    </p:spTree>
    <p:extLst>
      <p:ext uri="{BB962C8B-B14F-4D97-AF65-F5344CB8AC3E}">
        <p14:creationId xmlns:p14="http://schemas.microsoft.com/office/powerpoint/2010/main" val="240096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ABEA33-7253-2B12-3850-1A42D2B9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686"/>
            <a:ext cx="9144000" cy="19495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1217604"/>
          </a:xfrm>
        </p:spPr>
        <p:txBody>
          <a:bodyPr>
            <a:normAutofit/>
          </a:bodyPr>
          <a:lstStyle/>
          <a:p>
            <a:r>
              <a:rPr lang="en-US" sz="2000" dirty="0"/>
              <a:t>While still searching the Network Zone scope from member institution "Open University" we will click "University of Knowledge" to get details of the inventory at "University of Knowledge"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82904-76DF-7EB4-3F46-F3A5E59240E5}"/>
              </a:ext>
            </a:extLst>
          </p:cNvPr>
          <p:cNvSpPr/>
          <p:nvPr/>
        </p:nvSpPr>
        <p:spPr>
          <a:xfrm>
            <a:off x="3923928" y="3579862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720079"/>
          </a:xfrm>
        </p:spPr>
        <p:txBody>
          <a:bodyPr>
            <a:normAutofit/>
          </a:bodyPr>
          <a:lstStyle/>
          <a:p>
            <a:r>
              <a:rPr lang="en-US" sz="2000" dirty="0"/>
              <a:t>We now see details of the physical inventory at "University of Knowledge".  We know it is physical inventory because it is in a "Holdings" tab.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23A4E-CB04-AB61-C98C-3A39B09C4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377"/>
            <a:ext cx="9144000" cy="2380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93CBC-68AE-D1BA-EA68-E9025CC554D5}"/>
              </a:ext>
            </a:extLst>
          </p:cNvPr>
          <p:cNvSpPr txBox="1"/>
          <p:nvPr/>
        </p:nvSpPr>
        <p:spPr>
          <a:xfrm>
            <a:off x="5076056" y="2953827"/>
            <a:ext cx="35283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see that for this record there is no inventory of other types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92FBA-BB3F-44E4-B40C-AB4D85E319E7}"/>
              </a:ext>
            </a:extLst>
          </p:cNvPr>
          <p:cNvSpPr/>
          <p:nvPr/>
        </p:nvSpPr>
        <p:spPr>
          <a:xfrm>
            <a:off x="1547664" y="2017723"/>
            <a:ext cx="792088" cy="393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2434BA-23BE-D4BB-E62E-A7BBE7EA5C5D}"/>
              </a:ext>
            </a:extLst>
          </p:cNvPr>
          <p:cNvCxnSpPr/>
          <p:nvPr/>
        </p:nvCxnSpPr>
        <p:spPr>
          <a:xfrm flipH="1" flipV="1">
            <a:off x="4644008" y="2540943"/>
            <a:ext cx="432048" cy="4128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DA49DDE-BC0F-0480-625C-9C2C322A237E}"/>
              </a:ext>
            </a:extLst>
          </p:cNvPr>
          <p:cNvSpPr txBox="1"/>
          <p:nvPr/>
        </p:nvSpPr>
        <p:spPr>
          <a:xfrm>
            <a:off x="1043608" y="4065334"/>
            <a:ext cx="352839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see which other institutions have inventory for this record and can click the link to the institution for details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0DE379-04D5-18D8-B8D4-569524F84474}"/>
              </a:ext>
            </a:extLst>
          </p:cNvPr>
          <p:cNvCxnSpPr>
            <a:cxnSpLocks/>
          </p:cNvCxnSpPr>
          <p:nvPr/>
        </p:nvCxnSpPr>
        <p:spPr>
          <a:xfrm flipH="1" flipV="1">
            <a:off x="827584" y="2631631"/>
            <a:ext cx="216024" cy="1433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2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0076F-01C5-3987-76AF-2FA5EDA7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841"/>
            <a:ext cx="9144000" cy="1644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1217604"/>
          </a:xfrm>
        </p:spPr>
        <p:txBody>
          <a:bodyPr>
            <a:normAutofit/>
          </a:bodyPr>
          <a:lstStyle/>
          <a:p>
            <a:r>
              <a:rPr lang="en-US" sz="2000" dirty="0"/>
              <a:t>While still searching the Network Zone scope from member institution "Open University" we will click "Alma University" to get details of the inventory at "Alma University"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82904-76DF-7EB4-3F46-F3A5E59240E5}"/>
              </a:ext>
            </a:extLst>
          </p:cNvPr>
          <p:cNvSpPr/>
          <p:nvPr/>
        </p:nvSpPr>
        <p:spPr>
          <a:xfrm>
            <a:off x="2267744" y="3296729"/>
            <a:ext cx="864096" cy="283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DD142-A1EB-6D6A-1B62-1DCFD253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8336"/>
            <a:ext cx="9144000" cy="2041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1217604"/>
          </a:xfrm>
        </p:spPr>
        <p:txBody>
          <a:bodyPr>
            <a:normAutofit/>
          </a:bodyPr>
          <a:lstStyle/>
          <a:p>
            <a:r>
              <a:rPr lang="en-US" sz="2000" dirty="0"/>
              <a:t>We now see details of the inventory at "Alma". We know it is electronic inventory because it is in a "Portfolios" tab.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82904-76DF-7EB4-3F46-F3A5E59240E5}"/>
              </a:ext>
            </a:extLst>
          </p:cNvPr>
          <p:cNvSpPr/>
          <p:nvPr/>
        </p:nvSpPr>
        <p:spPr>
          <a:xfrm>
            <a:off x="2237008" y="2340358"/>
            <a:ext cx="864096" cy="283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  <a:endParaRPr lang="en-I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Repository search in Member Institution and Network Zone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Linking from My Institution to a Network Zone record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781980"/>
          </a:xfrm>
        </p:spPr>
        <p:txBody>
          <a:bodyPr>
            <a:noAutofit/>
          </a:bodyPr>
          <a:lstStyle/>
          <a:p>
            <a:r>
              <a:rPr lang="en-US" sz="2000" dirty="0"/>
              <a:t>Note also the "Click to view record in institution" icon.</a:t>
            </a:r>
          </a:p>
          <a:p>
            <a:r>
              <a:rPr lang="en-US" sz="2000" dirty="0"/>
              <a:t>This icon is displayed in the Network tab if the record is linked to the Member Institution which is searching the Network Zone scope.</a:t>
            </a:r>
          </a:p>
          <a:p>
            <a:r>
              <a:rPr lang="en-US" sz="2000" dirty="0"/>
              <a:t>We are still searching the Network Zone scope from member institution "Open University"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E8761-29C5-6C64-6A0B-2491D59C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750"/>
            <a:ext cx="9144000" cy="155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04EB32-6A11-F111-4037-00333854B6FE}"/>
              </a:ext>
            </a:extLst>
          </p:cNvPr>
          <p:cNvSpPr/>
          <p:nvPr/>
        </p:nvSpPr>
        <p:spPr>
          <a:xfrm>
            <a:off x="323528" y="3579862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C7DD91-FE89-F298-9B43-0BE1929B33F9}"/>
              </a:ext>
            </a:extLst>
          </p:cNvPr>
          <p:cNvCxnSpPr/>
          <p:nvPr/>
        </p:nvCxnSpPr>
        <p:spPr>
          <a:xfrm flipV="1">
            <a:off x="323528" y="3867894"/>
            <a:ext cx="72008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5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2773C7-8265-ADDF-D720-BC5A5589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695"/>
            <a:ext cx="9144000" cy="1862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781980"/>
          </a:xfrm>
        </p:spPr>
        <p:txBody>
          <a:bodyPr>
            <a:noAutofit/>
          </a:bodyPr>
          <a:lstStyle/>
          <a:p>
            <a:r>
              <a:rPr lang="en-US" sz="2000" dirty="0"/>
              <a:t>The reason that the "Click to view record in institution" icon appears is because:</a:t>
            </a:r>
          </a:p>
          <a:p>
            <a:r>
              <a:rPr lang="en-US" sz="2000" dirty="0"/>
              <a:t>It is "held by" Member Institution "Open University".</a:t>
            </a:r>
          </a:p>
          <a:p>
            <a:r>
              <a:rPr lang="en-US" sz="2000" dirty="0"/>
              <a:t>We are still searching the Network Zone scope from member institution "Open University"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4EB32-6A11-F111-4037-00333854B6FE}"/>
              </a:ext>
            </a:extLst>
          </p:cNvPr>
          <p:cNvSpPr/>
          <p:nvPr/>
        </p:nvSpPr>
        <p:spPr>
          <a:xfrm>
            <a:off x="2267744" y="4083918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F61011-9123-97EC-64B8-9CA91BBC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4" y="2127144"/>
            <a:ext cx="9144000" cy="21853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2000" dirty="0"/>
              <a:t>After clicking the "Click to view record in </a:t>
            </a:r>
            <a:r>
              <a:rPr lang="en-US" sz="2000" b="1" dirty="0"/>
              <a:t>institution</a:t>
            </a:r>
            <a:r>
              <a:rPr lang="en-US" sz="2000" dirty="0"/>
              <a:t>" icon we are brought to the "Institution" search scope with the record retrieved.</a:t>
            </a:r>
          </a:p>
          <a:p>
            <a:r>
              <a:rPr lang="en-US" sz="2000" dirty="0"/>
              <a:t>We also have an icon "Click to view record in network"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4EB32-6A11-F111-4037-00333854B6FE}"/>
              </a:ext>
            </a:extLst>
          </p:cNvPr>
          <p:cNvSpPr/>
          <p:nvPr/>
        </p:nvSpPr>
        <p:spPr>
          <a:xfrm>
            <a:off x="7684" y="2146685"/>
            <a:ext cx="819900" cy="281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369321" y="3651870"/>
            <a:ext cx="386255" cy="256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2EDCF-483B-8E5C-D788-5CE70489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59" y="2115243"/>
            <a:ext cx="914400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2000" dirty="0"/>
              <a:t>After clicking the "Click to view record in </a:t>
            </a:r>
            <a:r>
              <a:rPr lang="en-US" sz="2000" b="1" dirty="0"/>
              <a:t>network</a:t>
            </a:r>
            <a:r>
              <a:rPr lang="en-US" sz="2000" dirty="0"/>
              <a:t>" icon we are brought to the "Network" search scope with the record retrieved.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4EB32-6A11-F111-4037-00333854B6FE}"/>
              </a:ext>
            </a:extLst>
          </p:cNvPr>
          <p:cNvSpPr/>
          <p:nvPr/>
        </p:nvSpPr>
        <p:spPr>
          <a:xfrm>
            <a:off x="838192" y="2146685"/>
            <a:ext cx="819900" cy="281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369321" y="3651870"/>
            <a:ext cx="386255" cy="256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6F2BAC-ABE4-6EF1-061F-8CE64AE2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101"/>
            <a:ext cx="9144000" cy="2247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2000" dirty="0"/>
              <a:t>This record does not have a "Click to view record in institution" icon when searching the network zone search scope.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4EB32-6A11-F111-4037-00333854B6FE}"/>
              </a:ext>
            </a:extLst>
          </p:cNvPr>
          <p:cNvSpPr/>
          <p:nvPr/>
        </p:nvSpPr>
        <p:spPr>
          <a:xfrm>
            <a:off x="835268" y="1839068"/>
            <a:ext cx="819900" cy="281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323528" y="3548673"/>
            <a:ext cx="386255" cy="256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11361-BDB5-0B14-6246-F032C9BDFD8A}"/>
              </a:ext>
            </a:extLst>
          </p:cNvPr>
          <p:cNvSpPr txBox="1"/>
          <p:nvPr/>
        </p:nvSpPr>
        <p:spPr>
          <a:xfrm>
            <a:off x="1115616" y="4227934"/>
            <a:ext cx="7920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 icon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AC22A4-1EAB-72C9-694C-90EEDBE5FB4C}"/>
              </a:ext>
            </a:extLst>
          </p:cNvPr>
          <p:cNvCxnSpPr>
            <a:cxnSpLocks/>
          </p:cNvCxnSpPr>
          <p:nvPr/>
        </p:nvCxnSpPr>
        <p:spPr>
          <a:xfrm flipH="1" flipV="1">
            <a:off x="709783" y="3867894"/>
            <a:ext cx="405833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40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34936-8D44-02A3-FF0B-9E40C2CA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177"/>
            <a:ext cx="9144000" cy="1753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2000" dirty="0"/>
              <a:t>It does not have a "Click to view record in institution" icon because it is not held by "My Institution" (Member Institution "Open University")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2627784" y="2772828"/>
            <a:ext cx="720080" cy="302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11361-BDB5-0B14-6246-F032C9BDFD8A}"/>
              </a:ext>
            </a:extLst>
          </p:cNvPr>
          <p:cNvSpPr txBox="1"/>
          <p:nvPr/>
        </p:nvSpPr>
        <p:spPr>
          <a:xfrm>
            <a:off x="3563888" y="3795886"/>
            <a:ext cx="208823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 held by My Institution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AC22A4-1EAB-72C9-694C-90EEDBE5FB4C}"/>
              </a:ext>
            </a:extLst>
          </p:cNvPr>
          <p:cNvCxnSpPr>
            <a:cxnSpLocks/>
          </p:cNvCxnSpPr>
          <p:nvPr/>
        </p:nvCxnSpPr>
        <p:spPr>
          <a:xfrm flipH="1" flipV="1">
            <a:off x="3356108" y="3089127"/>
            <a:ext cx="711836" cy="7067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49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9" y="3319778"/>
            <a:ext cx="8568952" cy="1240583"/>
          </a:xfrm>
        </p:spPr>
        <p:txBody>
          <a:bodyPr/>
          <a:lstStyle/>
          <a:p>
            <a:pPr algn="ctr"/>
            <a:r>
              <a:rPr lang="en-US" dirty="0"/>
              <a:t>Linking from My Institution to a Network Zone record</a:t>
            </a:r>
            <a:br>
              <a:rPr lang="en-US" dirty="0"/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281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3744414"/>
          </a:xfrm>
        </p:spPr>
        <p:txBody>
          <a:bodyPr>
            <a:noAutofit/>
          </a:bodyPr>
          <a:lstStyle/>
          <a:p>
            <a:r>
              <a:rPr lang="en-US" sz="2000" dirty="0"/>
              <a:t>We will now show that if there is a bibliographic record in the network zone and we do not have inventory for this bibliographic record in our member institution then we can</a:t>
            </a:r>
          </a:p>
          <a:p>
            <a:r>
              <a:rPr lang="en-US" sz="2000" dirty="0"/>
              <a:t>Search for and find the record in the network zone and then either</a:t>
            </a:r>
          </a:p>
          <a:p>
            <a:pPr lvl="1"/>
            <a:r>
              <a:rPr lang="en-US" dirty="0"/>
              <a:t>Click "Catalog" and then from the metadata editor add inventory</a:t>
            </a:r>
          </a:p>
          <a:p>
            <a:pPr lvl="1"/>
            <a:r>
              <a:rPr lang="en-US" dirty="0"/>
              <a:t>Click "Order" and then create a POL which includes inventory</a:t>
            </a:r>
          </a:p>
          <a:p>
            <a:r>
              <a:rPr lang="en-US" sz="2000" dirty="0"/>
              <a:t>The bibliographic record in the network zone will then appear with "Held By" and "My Institution".</a:t>
            </a:r>
          </a:p>
          <a:p>
            <a:r>
              <a:rPr lang="en-US" sz="2000" dirty="0"/>
              <a:t>It is also possible to link from the Member Institution to the Network Zone record without adding inventory.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8660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1386892"/>
          </a:xfrm>
        </p:spPr>
        <p:txBody>
          <a:bodyPr>
            <a:noAutofit/>
          </a:bodyPr>
          <a:lstStyle/>
          <a:p>
            <a:r>
              <a:rPr lang="en-US" sz="2000" dirty="0"/>
              <a:t>Title "History of contemporary Taiwan Women Artists" does not have inventory in my institution.</a:t>
            </a:r>
          </a:p>
          <a:p>
            <a:r>
              <a:rPr lang="en-US" sz="2000" dirty="0"/>
              <a:t>We are still searching the network scope from member institution "Open University".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02361-87A1-24F1-35C4-4D79A25D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443"/>
            <a:ext cx="9144000" cy="2573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228F8B-6BA7-9494-A832-B314DA21AEF6}"/>
              </a:ext>
            </a:extLst>
          </p:cNvPr>
          <p:cNvSpPr/>
          <p:nvPr/>
        </p:nvSpPr>
        <p:spPr>
          <a:xfrm>
            <a:off x="827584" y="2158444"/>
            <a:ext cx="792088" cy="341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9B7D2-C994-5D3E-6FFE-8DB739BC3041}"/>
              </a:ext>
            </a:extLst>
          </p:cNvPr>
          <p:cNvSpPr/>
          <p:nvPr/>
        </p:nvSpPr>
        <p:spPr>
          <a:xfrm>
            <a:off x="2123728" y="4443958"/>
            <a:ext cx="1440160" cy="341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3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59AA8-286A-F374-69F5-5DCE92CA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772"/>
            <a:ext cx="9144000" cy="1856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Autofit/>
          </a:bodyPr>
          <a:lstStyle/>
          <a:p>
            <a:r>
              <a:rPr lang="en-US" sz="2000" dirty="0"/>
              <a:t>We can add inventory in our Member Institution for this record by clicking "edit" and then adding inventory in the metadata editor.</a:t>
            </a:r>
          </a:p>
          <a:p>
            <a:r>
              <a:rPr lang="en-US" sz="2000" dirty="0"/>
              <a:t>We can also add inventory in our Member Institution by clicking "order"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88968-0978-AD04-9B41-337461F6EF19}"/>
              </a:ext>
            </a:extLst>
          </p:cNvPr>
          <p:cNvSpPr/>
          <p:nvPr/>
        </p:nvSpPr>
        <p:spPr>
          <a:xfrm>
            <a:off x="7668344" y="2155772"/>
            <a:ext cx="576064" cy="27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1F545-21D8-122C-4F81-2F615F196D62}"/>
              </a:ext>
            </a:extLst>
          </p:cNvPr>
          <p:cNvSpPr/>
          <p:nvPr/>
        </p:nvSpPr>
        <p:spPr>
          <a:xfrm>
            <a:off x="7820744" y="2436120"/>
            <a:ext cx="576064" cy="27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BE24D-CD42-8258-7995-D523993638E7}"/>
              </a:ext>
            </a:extLst>
          </p:cNvPr>
          <p:cNvSpPr/>
          <p:nvPr/>
        </p:nvSpPr>
        <p:spPr>
          <a:xfrm>
            <a:off x="8892480" y="2211710"/>
            <a:ext cx="21602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148C4-FD83-1948-7206-421E75B5DA9C}"/>
              </a:ext>
            </a:extLst>
          </p:cNvPr>
          <p:cNvSpPr txBox="1"/>
          <p:nvPr/>
        </p:nvSpPr>
        <p:spPr>
          <a:xfrm>
            <a:off x="5148064" y="3363838"/>
            <a:ext cx="208823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click "Edit Record"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8EAC22-03F4-3199-9791-9B7B0FA266F3}"/>
              </a:ext>
            </a:extLst>
          </p:cNvPr>
          <p:cNvCxnSpPr/>
          <p:nvPr/>
        </p:nvCxnSpPr>
        <p:spPr>
          <a:xfrm flipV="1">
            <a:off x="6804248" y="2436120"/>
            <a:ext cx="864096" cy="927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377A8-4BD7-DEF3-9F53-6FC180C4C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99" y="1367650"/>
            <a:ext cx="6101109" cy="3436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Autofit/>
          </a:bodyPr>
          <a:lstStyle/>
          <a:p>
            <a:r>
              <a:rPr lang="en-US" sz="2000" dirty="0"/>
              <a:t>The record opens in the metadata editor, and we will add inventory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88968-0978-AD04-9B41-337461F6EF19}"/>
              </a:ext>
            </a:extLst>
          </p:cNvPr>
          <p:cNvSpPr/>
          <p:nvPr/>
        </p:nvSpPr>
        <p:spPr>
          <a:xfrm>
            <a:off x="5066940" y="1894083"/>
            <a:ext cx="1521283" cy="317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1F545-21D8-122C-4F81-2F615F196D62}"/>
              </a:ext>
            </a:extLst>
          </p:cNvPr>
          <p:cNvSpPr/>
          <p:nvPr/>
        </p:nvSpPr>
        <p:spPr>
          <a:xfrm>
            <a:off x="5148064" y="1442256"/>
            <a:ext cx="1008112" cy="317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3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643C35-3F4F-D357-7DB6-C0D76F6B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662"/>
            <a:ext cx="9144000" cy="2574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92086"/>
          </a:xfrm>
        </p:spPr>
        <p:txBody>
          <a:bodyPr>
            <a:noAutofit/>
          </a:bodyPr>
          <a:lstStyle/>
          <a:p>
            <a:r>
              <a:rPr lang="en-US" sz="2000" dirty="0"/>
              <a:t>Now title "History of contemporary Taiwan Women Artists" does have inventory in my institution.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28F8B-6BA7-9494-A832-B314DA21AEF6}"/>
              </a:ext>
            </a:extLst>
          </p:cNvPr>
          <p:cNvSpPr/>
          <p:nvPr/>
        </p:nvSpPr>
        <p:spPr>
          <a:xfrm>
            <a:off x="385322" y="3163192"/>
            <a:ext cx="298246" cy="344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9B7D2-C994-5D3E-6FFE-8DB739BC3041}"/>
              </a:ext>
            </a:extLst>
          </p:cNvPr>
          <p:cNvSpPr/>
          <p:nvPr/>
        </p:nvSpPr>
        <p:spPr>
          <a:xfrm>
            <a:off x="2195736" y="4030650"/>
            <a:ext cx="936104" cy="269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3EFE8-A402-98C4-B67E-CB92036A9429}"/>
              </a:ext>
            </a:extLst>
          </p:cNvPr>
          <p:cNvSpPr/>
          <p:nvPr/>
        </p:nvSpPr>
        <p:spPr>
          <a:xfrm>
            <a:off x="899592" y="1773235"/>
            <a:ext cx="792088" cy="341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83662D-6497-820D-4498-5D07027F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702"/>
            <a:ext cx="9144000" cy="2708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1386892"/>
          </a:xfrm>
        </p:spPr>
        <p:txBody>
          <a:bodyPr>
            <a:noAutofit/>
          </a:bodyPr>
          <a:lstStyle/>
          <a:p>
            <a:r>
              <a:rPr lang="en-US" sz="2000" dirty="0"/>
              <a:t>Title "Haunted </a:t>
            </a:r>
            <a:r>
              <a:rPr lang="en-US" sz="2000" dirty="0" err="1"/>
              <a:t>modernities</a:t>
            </a:r>
            <a:r>
              <a:rPr lang="en-US" sz="2000" dirty="0"/>
              <a:t> gender, memory, and placemaking in postindustrial Taiwan" does not have inventory in my institution.</a:t>
            </a:r>
          </a:p>
          <a:p>
            <a:r>
              <a:rPr lang="en-US" sz="2000" dirty="0"/>
              <a:t>We are still searching the network scope from member institution "Open University".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28F8B-6BA7-9494-A832-B314DA21AEF6}"/>
              </a:ext>
            </a:extLst>
          </p:cNvPr>
          <p:cNvSpPr/>
          <p:nvPr/>
        </p:nvSpPr>
        <p:spPr>
          <a:xfrm>
            <a:off x="827584" y="2158444"/>
            <a:ext cx="792088" cy="341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9B7D2-C994-5D3E-6FFE-8DB739BC3041}"/>
              </a:ext>
            </a:extLst>
          </p:cNvPr>
          <p:cNvSpPr/>
          <p:nvPr/>
        </p:nvSpPr>
        <p:spPr>
          <a:xfrm>
            <a:off x="2123728" y="4587974"/>
            <a:ext cx="1440160" cy="341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3ED68-0172-6AC0-200E-C937A8A1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873"/>
            <a:ext cx="9144000" cy="2158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Autofit/>
          </a:bodyPr>
          <a:lstStyle/>
          <a:p>
            <a:r>
              <a:rPr lang="en-US" sz="2000" dirty="0"/>
              <a:t>We can add inventory in our Member Institution for this record by clicking “order" and then creating an order which has inventory.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88968-0978-AD04-9B41-337461F6EF19}"/>
              </a:ext>
            </a:extLst>
          </p:cNvPr>
          <p:cNvSpPr/>
          <p:nvPr/>
        </p:nvSpPr>
        <p:spPr>
          <a:xfrm>
            <a:off x="7691396" y="2155772"/>
            <a:ext cx="576064" cy="27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1F545-21D8-122C-4F81-2F615F196D62}"/>
              </a:ext>
            </a:extLst>
          </p:cNvPr>
          <p:cNvSpPr/>
          <p:nvPr/>
        </p:nvSpPr>
        <p:spPr>
          <a:xfrm>
            <a:off x="7843796" y="2436120"/>
            <a:ext cx="576064" cy="27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BE24D-CD42-8258-7995-D523993638E7}"/>
              </a:ext>
            </a:extLst>
          </p:cNvPr>
          <p:cNvSpPr/>
          <p:nvPr/>
        </p:nvSpPr>
        <p:spPr>
          <a:xfrm>
            <a:off x="8915532" y="2211710"/>
            <a:ext cx="21602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148C4-FD83-1948-7206-421E75B5DA9C}"/>
              </a:ext>
            </a:extLst>
          </p:cNvPr>
          <p:cNvSpPr txBox="1"/>
          <p:nvPr/>
        </p:nvSpPr>
        <p:spPr>
          <a:xfrm>
            <a:off x="5508104" y="3363838"/>
            <a:ext cx="172819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click "Order"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8EAC22-03F4-3199-9791-9B7B0FA266F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827300" y="2572101"/>
            <a:ext cx="1016496" cy="7917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F1E121-39EE-BFDC-8075-33D33E5D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193"/>
            <a:ext cx="9144000" cy="15291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Autofit/>
          </a:bodyPr>
          <a:lstStyle/>
          <a:p>
            <a:r>
              <a:rPr lang="en-US" sz="2000" dirty="0"/>
              <a:t>We create an order which includes inventory.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88968-0978-AD04-9B41-337461F6EF19}"/>
              </a:ext>
            </a:extLst>
          </p:cNvPr>
          <p:cNvSpPr/>
          <p:nvPr/>
        </p:nvSpPr>
        <p:spPr>
          <a:xfrm>
            <a:off x="7971744" y="1998163"/>
            <a:ext cx="1166708" cy="671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1F545-21D8-122C-4F81-2F615F196D62}"/>
              </a:ext>
            </a:extLst>
          </p:cNvPr>
          <p:cNvSpPr/>
          <p:nvPr/>
        </p:nvSpPr>
        <p:spPr>
          <a:xfrm>
            <a:off x="107504" y="2800427"/>
            <a:ext cx="7416824" cy="535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8F3E6C-80BF-339E-8D07-7918C2E9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913"/>
            <a:ext cx="9144000" cy="2746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92086"/>
          </a:xfrm>
        </p:spPr>
        <p:txBody>
          <a:bodyPr>
            <a:noAutofit/>
          </a:bodyPr>
          <a:lstStyle/>
          <a:p>
            <a:r>
              <a:rPr lang="en-US" sz="2000" dirty="0"/>
              <a:t>Now title "Haunted </a:t>
            </a:r>
            <a:r>
              <a:rPr lang="en-US" sz="2000" dirty="0" err="1"/>
              <a:t>modernities</a:t>
            </a:r>
            <a:r>
              <a:rPr lang="en-US" sz="2000" dirty="0"/>
              <a:t> gender, memory, and placemaking in postindustrial Taiwan" does have inventory in my institution.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28F8B-6BA7-9494-A832-B314DA21AEF6}"/>
              </a:ext>
            </a:extLst>
          </p:cNvPr>
          <p:cNvSpPr/>
          <p:nvPr/>
        </p:nvSpPr>
        <p:spPr>
          <a:xfrm>
            <a:off x="385322" y="3265936"/>
            <a:ext cx="298246" cy="344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9B7D2-C994-5D3E-6FFE-8DB739BC3041}"/>
              </a:ext>
            </a:extLst>
          </p:cNvPr>
          <p:cNvSpPr/>
          <p:nvPr/>
        </p:nvSpPr>
        <p:spPr>
          <a:xfrm>
            <a:off x="2195736" y="4210234"/>
            <a:ext cx="936104" cy="269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3EFE8-A402-98C4-B67E-CB92036A9429}"/>
              </a:ext>
            </a:extLst>
          </p:cNvPr>
          <p:cNvSpPr/>
          <p:nvPr/>
        </p:nvSpPr>
        <p:spPr>
          <a:xfrm>
            <a:off x="899592" y="1773235"/>
            <a:ext cx="792088" cy="341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2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4E71B9-B58A-2A9F-8B80-98724FB8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794"/>
            <a:ext cx="9144000" cy="273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We will now see how is also possible to link from the Member Institution to the Network Zone record without adding inventory.</a:t>
            </a:r>
          </a:p>
          <a:p>
            <a:r>
              <a:rPr lang="en-US" sz="2000" dirty="0"/>
              <a:t>We are in Member Institution "Open University" and do not have title "The legal culture and system of Taiwan"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A4509-B1AF-54F9-C691-87CC44C0B02E}"/>
              </a:ext>
            </a:extLst>
          </p:cNvPr>
          <p:cNvSpPr/>
          <p:nvPr/>
        </p:nvSpPr>
        <p:spPr>
          <a:xfrm>
            <a:off x="35496" y="2131295"/>
            <a:ext cx="696520" cy="44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1115616" y="2139702"/>
            <a:ext cx="35283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4504E4-9482-3564-E143-81921A0F17D5}"/>
              </a:ext>
            </a:extLst>
          </p:cNvPr>
          <p:cNvSpPr/>
          <p:nvPr/>
        </p:nvSpPr>
        <p:spPr>
          <a:xfrm>
            <a:off x="7092280" y="4011910"/>
            <a:ext cx="1512168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C178C-C668-EC04-DA35-47B8B3D2E9BB}"/>
              </a:ext>
            </a:extLst>
          </p:cNvPr>
          <p:cNvSpPr/>
          <p:nvPr/>
        </p:nvSpPr>
        <p:spPr>
          <a:xfrm>
            <a:off x="2627784" y="3147814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3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70ED740-771A-705A-BFE3-08D5E7306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977"/>
            <a:ext cx="9144000" cy="2485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Title "The legal culture and system of Taiwan" does exist in the Network Zone and is Held By Member Institution "University of Knowledge"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827584" y="1741977"/>
            <a:ext cx="792088" cy="325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4504E4-9482-3564-E143-81921A0F17D5}"/>
              </a:ext>
            </a:extLst>
          </p:cNvPr>
          <p:cNvSpPr/>
          <p:nvPr/>
        </p:nvSpPr>
        <p:spPr>
          <a:xfrm>
            <a:off x="2267744" y="3975906"/>
            <a:ext cx="1152128" cy="252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5756-EC64-243F-26BD-29FADEF12AAB}"/>
              </a:ext>
            </a:extLst>
          </p:cNvPr>
          <p:cNvSpPr/>
          <p:nvPr/>
        </p:nvSpPr>
        <p:spPr>
          <a:xfrm>
            <a:off x="2627784" y="3700826"/>
            <a:ext cx="648072" cy="252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5AAA1-C9DA-ECB7-0923-D3F3D2C8610C}"/>
              </a:ext>
            </a:extLst>
          </p:cNvPr>
          <p:cNvSpPr txBox="1"/>
          <p:nvPr/>
        </p:nvSpPr>
        <p:spPr>
          <a:xfrm>
            <a:off x="5220072" y="2067694"/>
            <a:ext cx="13681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click the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491035-CCEF-FC73-3FCB-C8B5D0A95956}"/>
              </a:ext>
            </a:extLst>
          </p:cNvPr>
          <p:cNvCxnSpPr>
            <a:cxnSpLocks/>
          </p:cNvCxnSpPr>
          <p:nvPr/>
        </p:nvCxnSpPr>
        <p:spPr>
          <a:xfrm flipH="1">
            <a:off x="2987824" y="2333679"/>
            <a:ext cx="2160240" cy="23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68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D4590A7-E144-5C1E-451D-270A4292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07"/>
            <a:ext cx="9144000" cy="2612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493517"/>
          </a:xfrm>
        </p:spPr>
        <p:txBody>
          <a:bodyPr>
            <a:noAutofit/>
          </a:bodyPr>
          <a:lstStyle/>
          <a:p>
            <a:r>
              <a:rPr lang="en-US" sz="2000" dirty="0"/>
              <a:t>After clicking the title, we have several options.  One option is "Link"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7251664" y="1126759"/>
            <a:ext cx="408488" cy="252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5AAA1-C9DA-ECB7-0923-D3F3D2C8610C}"/>
              </a:ext>
            </a:extLst>
          </p:cNvPr>
          <p:cNvSpPr txBox="1"/>
          <p:nvPr/>
        </p:nvSpPr>
        <p:spPr>
          <a:xfrm>
            <a:off x="5235440" y="1762812"/>
            <a:ext cx="13681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click "Link"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491035-CCEF-FC73-3FCB-C8B5D0A95956}"/>
              </a:ext>
            </a:extLst>
          </p:cNvPr>
          <p:cNvCxnSpPr>
            <a:cxnSpLocks/>
          </p:cNvCxnSpPr>
          <p:nvPr/>
        </p:nvCxnSpPr>
        <p:spPr>
          <a:xfrm flipV="1">
            <a:off x="6585372" y="1402773"/>
            <a:ext cx="666292" cy="3756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144780A-8A19-09F1-1404-8BA0048B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227934"/>
            <a:ext cx="2514600" cy="60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2DFA888-E165-91A5-5FE1-4B1F36550013}"/>
              </a:ext>
            </a:extLst>
          </p:cNvPr>
          <p:cNvSpPr txBox="1">
            <a:spLocks/>
          </p:cNvSpPr>
          <p:nvPr/>
        </p:nvSpPr>
        <p:spPr>
          <a:xfrm>
            <a:off x="395536" y="3783373"/>
            <a:ext cx="8424936" cy="493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After clicking "Link" we get this message:</a:t>
            </a:r>
          </a:p>
        </p:txBody>
      </p:sp>
    </p:spTree>
    <p:extLst>
      <p:ext uri="{BB962C8B-B14F-4D97-AF65-F5344CB8AC3E}">
        <p14:creationId xmlns:p14="http://schemas.microsoft.com/office/powerpoint/2010/main" val="789278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2EBCF-6963-CA48-AE2B-58287317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075"/>
            <a:ext cx="9144000" cy="2324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Now when we are in Member Institution "Open University" we do have title "The legal culture and system of Taiwan", but with no inventory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A4509-B1AF-54F9-C691-87CC44C0B02E}"/>
              </a:ext>
            </a:extLst>
          </p:cNvPr>
          <p:cNvSpPr/>
          <p:nvPr/>
        </p:nvSpPr>
        <p:spPr>
          <a:xfrm>
            <a:off x="24224" y="1748991"/>
            <a:ext cx="515328" cy="318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683568" y="1710085"/>
            <a:ext cx="35283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4504E4-9482-3564-E143-81921A0F17D5}"/>
              </a:ext>
            </a:extLst>
          </p:cNvPr>
          <p:cNvSpPr/>
          <p:nvPr/>
        </p:nvSpPr>
        <p:spPr>
          <a:xfrm>
            <a:off x="1763688" y="2419627"/>
            <a:ext cx="720080" cy="296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A0214-36F7-EF3C-A4EF-25A8E308F267}"/>
              </a:ext>
            </a:extLst>
          </p:cNvPr>
          <p:cNvSpPr txBox="1"/>
          <p:nvPr/>
        </p:nvSpPr>
        <p:spPr>
          <a:xfrm>
            <a:off x="2051720" y="4227934"/>
            <a:ext cx="23042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have the icon "Click to view record in network"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92F599-2434-80BB-7866-DBEA96E5F118}"/>
              </a:ext>
            </a:extLst>
          </p:cNvPr>
          <p:cNvCxnSpPr/>
          <p:nvPr/>
        </p:nvCxnSpPr>
        <p:spPr>
          <a:xfrm flipH="1" flipV="1">
            <a:off x="2339752" y="3867894"/>
            <a:ext cx="28803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0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algn="l" rtl="0" eaLnBrk="0" fontAlgn="base" hangingPunct="0">
              <a:spcBef>
                <a:spcPts val="96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62626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Alma supports data sharing and collaboration across institutions in a streamlined manner. </a:t>
            </a:r>
          </a:p>
          <a:p>
            <a:pPr marL="347472" indent="-347472" algn="l" rtl="0" eaLnBrk="0" fontAlgn="base" hangingPunct="0">
              <a:spcBef>
                <a:spcPts val="96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62626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The Alma Network Zone (NZ) enables bibliographic data to be shared between collaborating institutions of the same Network Zone Consortia for cataloging and inventory purposes.</a:t>
            </a:r>
            <a:endParaRPr lang="en-US" dirty="0">
              <a:effectLst/>
            </a:endParaRPr>
          </a:p>
          <a:p>
            <a:pPr marL="347472" indent="-347472" algn="l" rtl="0" eaLnBrk="0" fontAlgn="base" hangingPunct="0">
              <a:spcBef>
                <a:spcPts val="966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262626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As part of the NZ, a Network tab appears as part of the Repository Search. Using this tab, collaborating institutions can search for resources within their shared network.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3E57FD-F6BE-DAE9-97D0-3EB8195D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46"/>
            <a:ext cx="9144000" cy="2558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From the network we have the icon "Click to view record in institution", but the "Held By" does not show inventory for "My Institution".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A4509-B1AF-54F9-C691-87CC44C0B02E}"/>
              </a:ext>
            </a:extLst>
          </p:cNvPr>
          <p:cNvSpPr/>
          <p:nvPr/>
        </p:nvSpPr>
        <p:spPr>
          <a:xfrm>
            <a:off x="827584" y="1679266"/>
            <a:ext cx="792088" cy="313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A0214-36F7-EF3C-A4EF-25A8E308F267}"/>
              </a:ext>
            </a:extLst>
          </p:cNvPr>
          <p:cNvSpPr txBox="1"/>
          <p:nvPr/>
        </p:nvSpPr>
        <p:spPr>
          <a:xfrm>
            <a:off x="251520" y="4200547"/>
            <a:ext cx="23042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have the icon "Click to view record in institution"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92F599-2434-80BB-7866-DBEA96E5F118}"/>
              </a:ext>
            </a:extLst>
          </p:cNvPr>
          <p:cNvCxnSpPr>
            <a:cxnSpLocks/>
          </p:cNvCxnSpPr>
          <p:nvPr/>
        </p:nvCxnSpPr>
        <p:spPr>
          <a:xfrm flipH="1" flipV="1">
            <a:off x="533693" y="3363838"/>
            <a:ext cx="77867" cy="8301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6DFFB3A-38AA-2D2E-61EB-14DD9FFD169E}"/>
              </a:ext>
            </a:extLst>
          </p:cNvPr>
          <p:cNvSpPr/>
          <p:nvPr/>
        </p:nvSpPr>
        <p:spPr>
          <a:xfrm>
            <a:off x="2555776" y="3579862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4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It is also possible to link a record from the Member Institution to the Network Zone.</a:t>
            </a:r>
          </a:p>
          <a:p>
            <a:r>
              <a:rPr lang="en-US" sz="2000" dirty="0"/>
              <a:t>On the next slide we see that title "Travel guided Taiwan" is in the Member Institution "Open University" but not in the Network Zone.</a:t>
            </a:r>
          </a:p>
        </p:txBody>
      </p:sp>
    </p:spTree>
    <p:extLst>
      <p:ext uri="{BB962C8B-B14F-4D97-AF65-F5344CB8AC3E}">
        <p14:creationId xmlns:p14="http://schemas.microsoft.com/office/powerpoint/2010/main" val="691483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8D9796-C2EC-A3AC-237E-316B5358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959"/>
            <a:ext cx="9144000" cy="4044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C0AA0B-D042-B884-3BEE-242FB1DE9618}"/>
              </a:ext>
            </a:extLst>
          </p:cNvPr>
          <p:cNvSpPr/>
          <p:nvPr/>
        </p:nvSpPr>
        <p:spPr>
          <a:xfrm>
            <a:off x="-36512" y="843558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0B78C-AFE6-766E-DAAD-85078135C639}"/>
              </a:ext>
            </a:extLst>
          </p:cNvPr>
          <p:cNvSpPr/>
          <p:nvPr/>
        </p:nvSpPr>
        <p:spPr>
          <a:xfrm>
            <a:off x="323528" y="2355726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C712B-70AB-D8A1-65EF-31176BB44613}"/>
              </a:ext>
            </a:extLst>
          </p:cNvPr>
          <p:cNvSpPr/>
          <p:nvPr/>
        </p:nvSpPr>
        <p:spPr>
          <a:xfrm>
            <a:off x="323528" y="4227934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38B38-0067-A93C-C697-A9605138FB14}"/>
              </a:ext>
            </a:extLst>
          </p:cNvPr>
          <p:cNvSpPr/>
          <p:nvPr/>
        </p:nvSpPr>
        <p:spPr>
          <a:xfrm>
            <a:off x="971600" y="3363838"/>
            <a:ext cx="28803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1F307-70C2-5463-B3C8-E2F30D71BFFF}"/>
              </a:ext>
            </a:extLst>
          </p:cNvPr>
          <p:cNvSpPr txBox="1"/>
          <p:nvPr/>
        </p:nvSpPr>
        <p:spPr>
          <a:xfrm>
            <a:off x="3761656" y="2571750"/>
            <a:ext cx="23042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record </a:t>
            </a:r>
            <a:r>
              <a:rPr lang="en-US" sz="1400" b="1" dirty="0"/>
              <a:t>is</a:t>
            </a:r>
            <a:r>
              <a:rPr lang="en-US" sz="1400" dirty="0"/>
              <a:t> linked to the Network Zone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61F570-89ED-F251-6321-CD4617138296}"/>
              </a:ext>
            </a:extLst>
          </p:cNvPr>
          <p:cNvCxnSpPr>
            <a:cxnSpLocks/>
          </p:cNvCxnSpPr>
          <p:nvPr/>
        </p:nvCxnSpPr>
        <p:spPr>
          <a:xfrm flipH="1" flipV="1">
            <a:off x="720080" y="2499742"/>
            <a:ext cx="3065344" cy="352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22FB6E-2018-6831-5826-BE7570E5E2A9}"/>
              </a:ext>
            </a:extLst>
          </p:cNvPr>
          <p:cNvSpPr txBox="1"/>
          <p:nvPr/>
        </p:nvSpPr>
        <p:spPr>
          <a:xfrm>
            <a:off x="3914056" y="4155926"/>
            <a:ext cx="23042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record is </a:t>
            </a:r>
            <a:r>
              <a:rPr lang="en-US" sz="1400" b="1" dirty="0"/>
              <a:t>not</a:t>
            </a:r>
            <a:r>
              <a:rPr lang="en-US" sz="1400" dirty="0"/>
              <a:t> linked to the Network Zone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1BA631-8936-85DC-9DDA-63B150ABC219}"/>
              </a:ext>
            </a:extLst>
          </p:cNvPr>
          <p:cNvCxnSpPr>
            <a:cxnSpLocks/>
          </p:cNvCxnSpPr>
          <p:nvPr/>
        </p:nvCxnSpPr>
        <p:spPr>
          <a:xfrm flipH="1" flipV="1">
            <a:off x="720080" y="4417536"/>
            <a:ext cx="3217744" cy="190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79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35F53-BDCE-8E39-B73A-78D2A84A9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180"/>
            <a:ext cx="9144000" cy="1543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We will edit the record which is not linked to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7D15-6C0B-115D-BBA1-07B9CFC8F3C9}"/>
              </a:ext>
            </a:extLst>
          </p:cNvPr>
          <p:cNvSpPr/>
          <p:nvPr/>
        </p:nvSpPr>
        <p:spPr>
          <a:xfrm>
            <a:off x="7884368" y="1851670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3998F6-084A-76D3-0C33-E9D69052A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40594"/>
            <a:ext cx="4121328" cy="41775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3816424" cy="1357614"/>
          </a:xfrm>
        </p:spPr>
        <p:txBody>
          <a:bodyPr>
            <a:noAutofit/>
          </a:bodyPr>
          <a:lstStyle/>
          <a:p>
            <a:r>
              <a:rPr lang="en-US" sz="2000" dirty="0"/>
              <a:t>We then choose "Record Actions &gt; Share with network"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7D15-6C0B-115D-BBA1-07B9CFC8F3C9}"/>
              </a:ext>
            </a:extLst>
          </p:cNvPr>
          <p:cNvSpPr/>
          <p:nvPr/>
        </p:nvSpPr>
        <p:spPr>
          <a:xfrm>
            <a:off x="5508104" y="4083918"/>
            <a:ext cx="8972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56AFA-D276-E268-3AB7-0378BAEC5C91}"/>
              </a:ext>
            </a:extLst>
          </p:cNvPr>
          <p:cNvSpPr/>
          <p:nvPr/>
        </p:nvSpPr>
        <p:spPr>
          <a:xfrm>
            <a:off x="5474988" y="675356"/>
            <a:ext cx="8972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98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7A73A-9E56-73CB-AFBF-6BD7DEB7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" y="1133593"/>
            <a:ext cx="9144000" cy="38844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Now the record is shared with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7D15-6C0B-115D-BBA1-07B9CFC8F3C9}"/>
              </a:ext>
            </a:extLst>
          </p:cNvPr>
          <p:cNvSpPr/>
          <p:nvPr/>
        </p:nvSpPr>
        <p:spPr>
          <a:xfrm>
            <a:off x="251520" y="4325408"/>
            <a:ext cx="504056" cy="334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A08F8-7196-8910-8578-663F223035C8}"/>
              </a:ext>
            </a:extLst>
          </p:cNvPr>
          <p:cNvSpPr/>
          <p:nvPr/>
        </p:nvSpPr>
        <p:spPr>
          <a:xfrm>
            <a:off x="0" y="1133593"/>
            <a:ext cx="827584" cy="286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2DAA6A-71F8-179F-08A5-3F281AB8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140"/>
            <a:ext cx="9144000" cy="2565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My Institution to a Network Zone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2000" dirty="0"/>
              <a:t>Here is the record in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7D15-6C0B-115D-BBA1-07B9CFC8F3C9}"/>
              </a:ext>
            </a:extLst>
          </p:cNvPr>
          <p:cNvSpPr/>
          <p:nvPr/>
        </p:nvSpPr>
        <p:spPr>
          <a:xfrm>
            <a:off x="251520" y="2842434"/>
            <a:ext cx="504056" cy="334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C3C72-0BFF-D054-3E9F-DAA7A8855F24}"/>
              </a:ext>
            </a:extLst>
          </p:cNvPr>
          <p:cNvSpPr/>
          <p:nvPr/>
        </p:nvSpPr>
        <p:spPr>
          <a:xfrm>
            <a:off x="2666204" y="3291830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99CD58-D2E9-19B7-E076-0E0D72B7CE04}"/>
              </a:ext>
            </a:extLst>
          </p:cNvPr>
          <p:cNvSpPr/>
          <p:nvPr/>
        </p:nvSpPr>
        <p:spPr>
          <a:xfrm>
            <a:off x="2267744" y="3579862"/>
            <a:ext cx="720080" cy="274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9BC1A-C62F-F107-BA1C-7F54F328379E}"/>
              </a:ext>
            </a:extLst>
          </p:cNvPr>
          <p:cNvSpPr/>
          <p:nvPr/>
        </p:nvSpPr>
        <p:spPr>
          <a:xfrm>
            <a:off x="827584" y="1289140"/>
            <a:ext cx="792088" cy="334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3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The collaboration among the members of the consortia is not only related to bibliographic data but also to other aspects of library management such as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2300" dirty="0"/>
              <a:t>Acquisitions 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2300" dirty="0"/>
              <a:t>Management of electronic resources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2300" dirty="0"/>
              <a:t>Resource sharing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2300" dirty="0"/>
              <a:t>Fulfillment and sharing of patrons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652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This presentation will focus on the Shared Catalog in the framework of a Network Zone Consortia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Members of a Shared Catalog in the framework of a Network Zone Consortia are working together by managing a shared catalog in Alma to describe their institutional holdings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The shared catalog is a way to maximize cooperation, integration and sharing between institutions in a network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It still allows institutions to maintain local privacy and ownership of data</a:t>
            </a:r>
          </a:p>
          <a:p>
            <a:pPr marL="628650" lvl="1" indent="-342900">
              <a:buFont typeface="Arial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818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97CC6-F485-673C-F03B-12CAFE00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400772" cy="981304"/>
          </a:xfrm>
        </p:spPr>
        <p:txBody>
          <a:bodyPr>
            <a:noAutofit/>
          </a:bodyPr>
          <a:lstStyle/>
          <a:p>
            <a:r>
              <a:rPr lang="en-US" sz="2200" dirty="0"/>
              <a:t>In the example here we have a network zone and three member institutions: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D33AEC-975C-F1E9-237B-F6878AF44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00901"/>
              </p:ext>
            </p:extLst>
          </p:nvPr>
        </p:nvGraphicFramePr>
        <p:xfrm>
          <a:off x="318887" y="2030710"/>
          <a:ext cx="829138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905">
                  <a:extLst>
                    <a:ext uri="{9D8B030D-6E8A-4147-A177-3AD203B41FA5}">
                      <a16:colId xmlns:a16="http://schemas.microsoft.com/office/drawing/2014/main" val="2339665354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404064173"/>
                    </a:ext>
                  </a:extLst>
                </a:gridCol>
                <a:gridCol w="2454093">
                  <a:extLst>
                    <a:ext uri="{9D8B030D-6E8A-4147-A177-3AD203B41FA5}">
                      <a16:colId xmlns:a16="http://schemas.microsoft.com/office/drawing/2014/main" val="4194016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 / Network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Inst. Code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7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 Libris University Consortium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EXLDEMO2_INST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6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Alma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EXLDEV1_INST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Open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EXLDEMO3_INST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University of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EXLDEMO1_INST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6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9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9142F-002A-2521-01AB-F53830A85EB1}"/>
              </a:ext>
            </a:extLst>
          </p:cNvPr>
          <p:cNvSpPr txBox="1"/>
          <p:nvPr/>
        </p:nvSpPr>
        <p:spPr>
          <a:xfrm>
            <a:off x="2051720" y="724457"/>
            <a:ext cx="50405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Zone</a:t>
            </a:r>
          </a:p>
          <a:p>
            <a:pPr algn="ctr"/>
            <a:r>
              <a:rPr lang="en-US" sz="1800" dirty="0"/>
              <a:t>Ex Libris University Consortium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6D1F07-B0DB-09B9-4A35-333E9764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52" y="1407815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5A70E-B8DA-187F-9933-23B62BAC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2" y="29969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0750713-4CEA-49C0-19B0-F112A0CA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26" y="29969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C1B61A8-8680-EE7D-61DC-2FD26305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1D9289-CD58-5E5F-C790-4F0EA06EACEB}"/>
              </a:ext>
            </a:extLst>
          </p:cNvPr>
          <p:cNvSpPr txBox="1"/>
          <p:nvPr/>
        </p:nvSpPr>
        <p:spPr>
          <a:xfrm>
            <a:off x="323528" y="3625862"/>
            <a:ext cx="1872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Alma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9F07D-BC1F-AC2E-9CA5-CA205DACA83A}"/>
              </a:ext>
            </a:extLst>
          </p:cNvPr>
          <p:cNvSpPr txBox="1"/>
          <p:nvPr/>
        </p:nvSpPr>
        <p:spPr>
          <a:xfrm>
            <a:off x="3649284" y="3625862"/>
            <a:ext cx="1872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Open University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0B1EAE-9554-9149-B2E6-358095E8ECE3}"/>
              </a:ext>
            </a:extLst>
          </p:cNvPr>
          <p:cNvCxnSpPr>
            <a:stCxn id="8" idx="2"/>
          </p:cNvCxnSpPr>
          <p:nvPr/>
        </p:nvCxnSpPr>
        <p:spPr bwMode="auto">
          <a:xfrm flipH="1">
            <a:off x="1295822" y="1988840"/>
            <a:ext cx="3277880" cy="8640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E842D6-2607-FD3E-E408-95604443436E}"/>
              </a:ext>
            </a:extLst>
          </p:cNvPr>
          <p:cNvCxnSpPr>
            <a:cxnSpLocks/>
          </p:cNvCxnSpPr>
          <p:nvPr/>
        </p:nvCxnSpPr>
        <p:spPr bwMode="auto">
          <a:xfrm>
            <a:off x="4573702" y="2017011"/>
            <a:ext cx="0" cy="8359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C0DB5C-4EDD-26CF-5C0C-0B9472E06197}"/>
              </a:ext>
            </a:extLst>
          </p:cNvPr>
          <p:cNvCxnSpPr/>
          <p:nvPr/>
        </p:nvCxnSpPr>
        <p:spPr bwMode="auto">
          <a:xfrm>
            <a:off x="4572000" y="2017011"/>
            <a:ext cx="3291524" cy="8359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17EB78-FC2D-BF8B-C984-398E04E30BD4}"/>
              </a:ext>
            </a:extLst>
          </p:cNvPr>
          <p:cNvSpPr txBox="1"/>
          <p:nvPr/>
        </p:nvSpPr>
        <p:spPr>
          <a:xfrm>
            <a:off x="6842854" y="3625862"/>
            <a:ext cx="20160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University of Knowledge</a:t>
            </a:r>
          </a:p>
        </p:txBody>
      </p:sp>
    </p:spTree>
    <p:extLst>
      <p:ext uri="{BB962C8B-B14F-4D97-AF65-F5344CB8AC3E}">
        <p14:creationId xmlns:p14="http://schemas.microsoft.com/office/powerpoint/2010/main" val="5344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32" y="3319778"/>
            <a:ext cx="9000999" cy="1240583"/>
          </a:xfrm>
        </p:spPr>
        <p:txBody>
          <a:bodyPr/>
          <a:lstStyle/>
          <a:p>
            <a:pPr algn="ctr"/>
            <a:r>
              <a:rPr lang="en-US" dirty="0"/>
              <a:t>Repository search in Member Institution and Network Zone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d66ab0f4-d659-463b-a1c4-9fb61d1597bf"/>
    <ds:schemaRef ds:uri="74dd5ec3-1427-46e8-a24a-7d89bfb344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6571</TotalTime>
  <Words>1844</Words>
  <Application>Microsoft Office PowerPoint</Application>
  <PresentationFormat>On-screen Show (16:9)</PresentationFormat>
  <Paragraphs>168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Verdana</vt:lpstr>
      <vt:lpstr>IGeLU_2016_16X9 (1)</vt:lpstr>
      <vt:lpstr>Alma Collaborative Network and Shared Catalog for Network Zone Consortia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Linking from My Institution to a Network Zone record 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Linking from My Institution to a Network Zone record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44</cp:revision>
  <dcterms:created xsi:type="dcterms:W3CDTF">2021-11-30T14:32:13Z</dcterms:created>
  <dcterms:modified xsi:type="dcterms:W3CDTF">2024-02-22T04:54:41Z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