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60"/>
  </p:notesMasterIdLst>
  <p:handoutMasterIdLst>
    <p:handoutMasterId r:id="rId61"/>
  </p:handoutMasterIdLst>
  <p:sldIdLst>
    <p:sldId id="1782" r:id="rId5"/>
    <p:sldId id="1724" r:id="rId6"/>
    <p:sldId id="1783" r:id="rId7"/>
    <p:sldId id="1997" r:id="rId8"/>
    <p:sldId id="2169" r:id="rId9"/>
    <p:sldId id="2250" r:id="rId10"/>
    <p:sldId id="2242" r:id="rId11"/>
    <p:sldId id="2243" r:id="rId12"/>
    <p:sldId id="2244" r:id="rId13"/>
    <p:sldId id="2245" r:id="rId14"/>
    <p:sldId id="2246" r:id="rId15"/>
    <p:sldId id="2248" r:id="rId16"/>
    <p:sldId id="2247" r:id="rId17"/>
    <p:sldId id="2249" r:id="rId18"/>
    <p:sldId id="1792" r:id="rId19"/>
    <p:sldId id="1793" r:id="rId20"/>
    <p:sldId id="2170" r:id="rId21"/>
    <p:sldId id="2251" r:id="rId22"/>
    <p:sldId id="2252" r:id="rId23"/>
    <p:sldId id="2240" r:id="rId24"/>
    <p:sldId id="2282" r:id="rId25"/>
    <p:sldId id="2253" r:id="rId26"/>
    <p:sldId id="2254" r:id="rId27"/>
    <p:sldId id="2255" r:id="rId28"/>
    <p:sldId id="2256" r:id="rId29"/>
    <p:sldId id="2257" r:id="rId30"/>
    <p:sldId id="2174" r:id="rId31"/>
    <p:sldId id="2175" r:id="rId32"/>
    <p:sldId id="2258" r:id="rId33"/>
    <p:sldId id="2259" r:id="rId34"/>
    <p:sldId id="2260" r:id="rId35"/>
    <p:sldId id="2261" r:id="rId36"/>
    <p:sldId id="2262" r:id="rId37"/>
    <p:sldId id="2263" r:id="rId38"/>
    <p:sldId id="2264" r:id="rId39"/>
    <p:sldId id="2265" r:id="rId40"/>
    <p:sldId id="2266" r:id="rId41"/>
    <p:sldId id="2267" r:id="rId42"/>
    <p:sldId id="2188" r:id="rId43"/>
    <p:sldId id="2270" r:id="rId44"/>
    <p:sldId id="2189" r:id="rId45"/>
    <p:sldId id="2268" r:id="rId46"/>
    <p:sldId id="2269" r:id="rId47"/>
    <p:sldId id="2271" r:id="rId48"/>
    <p:sldId id="2272" r:id="rId49"/>
    <p:sldId id="2273" r:id="rId50"/>
    <p:sldId id="2274" r:id="rId51"/>
    <p:sldId id="2275" r:id="rId52"/>
    <p:sldId id="2276" r:id="rId53"/>
    <p:sldId id="2277" r:id="rId54"/>
    <p:sldId id="2278" r:id="rId55"/>
    <p:sldId id="2279" r:id="rId56"/>
    <p:sldId id="2280" r:id="rId57"/>
    <p:sldId id="2281" r:id="rId58"/>
    <p:sldId id="1786"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B7"/>
    <a:srgbClr val="DCF1EC"/>
    <a:srgbClr val="F1F9F7"/>
    <a:srgbClr val="EAF6F3"/>
    <a:srgbClr val="F0F0F0"/>
    <a:srgbClr val="C6E6BD"/>
    <a:srgbClr val="B2E7E7"/>
    <a:srgbClr val="50CFDA"/>
    <a:srgbClr val="5CAFFF"/>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5A68CF-EEBF-464C-B5FF-CD6F8F7A2C80}" v="47" dt="2024-01-24T06:29:50.69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CA2A80C-3DD3-4FB4-8D02-13EADAE8BC06}"/>
    <pc:docChg chg="undo custSel addSld delSld modSld">
      <pc:chgData name="Yoel Kortick" userId="167978f5-7f40-4909-85d5-d4149554ad4e" providerId="ADAL" clId="{ECA2A80C-3DD3-4FB4-8D02-13EADAE8BC06}" dt="2024-01-21T11:26:55.634" v="6586" actId="1037"/>
      <pc:docMkLst>
        <pc:docMk/>
      </pc:docMkLst>
      <pc:sldChg chg="modSp mod">
        <pc:chgData name="Yoel Kortick" userId="167978f5-7f40-4909-85d5-d4149554ad4e" providerId="ADAL" clId="{ECA2A80C-3DD3-4FB4-8D02-13EADAE8BC06}" dt="2024-01-20T17:40:55.210" v="4061"/>
        <pc:sldMkLst>
          <pc:docMk/>
          <pc:sldMk cId="3267142644" sldId="1724"/>
        </pc:sldMkLst>
        <pc:spChg chg="mod">
          <ac:chgData name="Yoel Kortick" userId="167978f5-7f40-4909-85d5-d4149554ad4e" providerId="ADAL" clId="{ECA2A80C-3DD3-4FB4-8D02-13EADAE8BC06}" dt="2024-01-20T17:40:55.210" v="4061"/>
          <ac:spMkLst>
            <pc:docMk/>
            <pc:sldMk cId="3267142644" sldId="1724"/>
            <ac:spMk id="63" creationId="{2818E309-CE24-45E0-8F37-EFD6121F7540}"/>
          </ac:spMkLst>
        </pc:spChg>
      </pc:sldChg>
      <pc:sldChg chg="modSp mod">
        <pc:chgData name="Yoel Kortick" userId="167978f5-7f40-4909-85d5-d4149554ad4e" providerId="ADAL" clId="{ECA2A80C-3DD3-4FB4-8D02-13EADAE8BC06}" dt="2024-01-18T14:20:06.499" v="0"/>
        <pc:sldMkLst>
          <pc:docMk/>
          <pc:sldMk cId="1404067891" sldId="1782"/>
        </pc:sldMkLst>
        <pc:spChg chg="mod">
          <ac:chgData name="Yoel Kortick" userId="167978f5-7f40-4909-85d5-d4149554ad4e" providerId="ADAL" clId="{ECA2A80C-3DD3-4FB4-8D02-13EADAE8BC06}" dt="2024-01-18T14:20:06.499" v="0"/>
          <ac:spMkLst>
            <pc:docMk/>
            <pc:sldMk cId="1404067891" sldId="1782"/>
            <ac:spMk id="4" creationId="{A02F1239-CFFA-4E95-8A0B-536CBE397E4E}"/>
          </ac:spMkLst>
        </pc:spChg>
      </pc:sldChg>
      <pc:sldChg chg="modSp">
        <pc:chgData name="Yoel Kortick" userId="167978f5-7f40-4909-85d5-d4149554ad4e" providerId="ADAL" clId="{ECA2A80C-3DD3-4FB4-8D02-13EADAE8BC06}" dt="2024-01-18T14:21:16.968" v="1"/>
        <pc:sldMkLst>
          <pc:docMk/>
          <pc:sldMk cId="3301537159" sldId="1783"/>
        </pc:sldMkLst>
        <pc:spChg chg="mod">
          <ac:chgData name="Yoel Kortick" userId="167978f5-7f40-4909-85d5-d4149554ad4e" providerId="ADAL" clId="{ECA2A80C-3DD3-4FB4-8D02-13EADAE8BC06}" dt="2024-01-18T14:21:16.968" v="1"/>
          <ac:spMkLst>
            <pc:docMk/>
            <pc:sldMk cId="3301537159" sldId="1783"/>
            <ac:spMk id="3" creationId="{440E2C51-CB70-4EE1-8E6B-DADCB74DEC44}"/>
          </ac:spMkLst>
        </pc:spChg>
      </pc:sldChg>
      <pc:sldChg chg="modSp">
        <pc:chgData name="Yoel Kortick" userId="167978f5-7f40-4909-85d5-d4149554ad4e" providerId="ADAL" clId="{ECA2A80C-3DD3-4FB4-8D02-13EADAE8BC06}" dt="2024-01-19T06:00:36.856" v="529"/>
        <pc:sldMkLst>
          <pc:docMk/>
          <pc:sldMk cId="1078410933" sldId="1792"/>
        </pc:sldMkLst>
        <pc:spChg chg="mod">
          <ac:chgData name="Yoel Kortick" userId="167978f5-7f40-4909-85d5-d4149554ad4e" providerId="ADAL" clId="{ECA2A80C-3DD3-4FB4-8D02-13EADAE8BC06}" dt="2024-01-19T06:00:36.856" v="529"/>
          <ac:spMkLst>
            <pc:docMk/>
            <pc:sldMk cId="1078410933" sldId="1792"/>
            <ac:spMk id="3" creationId="{440E2C51-CB70-4EE1-8E6B-DADCB74DEC44}"/>
          </ac:spMkLst>
        </pc:spChg>
      </pc:sldChg>
      <pc:sldChg chg="addSp delSp modSp mod">
        <pc:chgData name="Yoel Kortick" userId="167978f5-7f40-4909-85d5-d4149554ad4e" providerId="ADAL" clId="{ECA2A80C-3DD3-4FB4-8D02-13EADAE8BC06}" dt="2024-01-19T06:03:01.600" v="660" actId="20577"/>
        <pc:sldMkLst>
          <pc:docMk/>
          <pc:sldMk cId="4132155335" sldId="1793"/>
        </pc:sldMkLst>
        <pc:spChg chg="add del">
          <ac:chgData name="Yoel Kortick" userId="167978f5-7f40-4909-85d5-d4149554ad4e" providerId="ADAL" clId="{ECA2A80C-3DD3-4FB4-8D02-13EADAE8BC06}" dt="2024-01-19T06:01:52.489" v="623"/>
          <ac:spMkLst>
            <pc:docMk/>
            <pc:sldMk cId="4132155335" sldId="1793"/>
            <ac:spMk id="2" creationId="{46085F70-B6F7-92A1-2173-F42112A99289}"/>
          </ac:spMkLst>
        </pc:spChg>
        <pc:spChg chg="mod">
          <ac:chgData name="Yoel Kortick" userId="167978f5-7f40-4909-85d5-d4149554ad4e" providerId="ADAL" clId="{ECA2A80C-3DD3-4FB4-8D02-13EADAE8BC06}" dt="2024-01-19T06:00:36.856" v="529"/>
          <ac:spMkLst>
            <pc:docMk/>
            <pc:sldMk cId="4132155335" sldId="1793"/>
            <ac:spMk id="3" creationId="{4FC18B40-6547-41EC-8A0E-1C8F40E0A42F}"/>
          </ac:spMkLst>
        </pc:spChg>
        <pc:spChg chg="mod">
          <ac:chgData name="Yoel Kortick" userId="167978f5-7f40-4909-85d5-d4149554ad4e" providerId="ADAL" clId="{ECA2A80C-3DD3-4FB4-8D02-13EADAE8BC06}" dt="2024-01-19T06:03:01.600" v="660" actId="20577"/>
          <ac:spMkLst>
            <pc:docMk/>
            <pc:sldMk cId="4132155335" sldId="1793"/>
            <ac:spMk id="4" creationId="{2490F34D-A7E2-4EA9-8B1A-78371A1F1CD1}"/>
          </ac:spMkLst>
        </pc:spChg>
        <pc:picChg chg="add del">
          <ac:chgData name="Yoel Kortick" userId="167978f5-7f40-4909-85d5-d4149554ad4e" providerId="ADAL" clId="{ECA2A80C-3DD3-4FB4-8D02-13EADAE8BC06}" dt="2024-01-19T06:01:52.489" v="623"/>
          <ac:picMkLst>
            <pc:docMk/>
            <pc:sldMk cId="4132155335" sldId="1793"/>
            <ac:picMk id="1026" creationId="{0B2AB60B-B699-6C15-090C-31F57AB7F928}"/>
          </ac:picMkLst>
        </pc:picChg>
      </pc:sldChg>
      <pc:sldChg chg="modSp mod">
        <pc:chgData name="Yoel Kortick" userId="167978f5-7f40-4909-85d5-d4149554ad4e" providerId="ADAL" clId="{ECA2A80C-3DD3-4FB4-8D02-13EADAE8BC06}" dt="2024-01-21T08:25:22.429" v="4416" actId="313"/>
        <pc:sldMkLst>
          <pc:docMk/>
          <pc:sldMk cId="3828660448" sldId="1918"/>
        </pc:sldMkLst>
        <pc:spChg chg="mod">
          <ac:chgData name="Yoel Kortick" userId="167978f5-7f40-4909-85d5-d4149554ad4e" providerId="ADAL" clId="{ECA2A80C-3DD3-4FB4-8D02-13EADAE8BC06}" dt="2024-01-20T17:40:55.210" v="4061"/>
          <ac:spMkLst>
            <pc:docMk/>
            <pc:sldMk cId="3828660448" sldId="1918"/>
            <ac:spMk id="3" creationId="{4FC18B40-6547-41EC-8A0E-1C8F40E0A42F}"/>
          </ac:spMkLst>
        </pc:spChg>
        <pc:spChg chg="mod">
          <ac:chgData name="Yoel Kortick" userId="167978f5-7f40-4909-85d5-d4149554ad4e" providerId="ADAL" clId="{ECA2A80C-3DD3-4FB4-8D02-13EADAE8BC06}" dt="2024-01-21T08:25:22.429" v="4416" actId="313"/>
          <ac:spMkLst>
            <pc:docMk/>
            <pc:sldMk cId="3828660448" sldId="1918"/>
            <ac:spMk id="4" creationId="{2490F34D-A7E2-4EA9-8B1A-78371A1F1CD1}"/>
          </ac:spMkLst>
        </pc:spChg>
      </pc:sldChg>
      <pc:sldChg chg="del">
        <pc:chgData name="Yoel Kortick" userId="167978f5-7f40-4909-85d5-d4149554ad4e" providerId="ADAL" clId="{ECA2A80C-3DD3-4FB4-8D02-13EADAE8BC06}" dt="2024-01-20T17:39:54.523" v="4042" actId="47"/>
        <pc:sldMkLst>
          <pc:docMk/>
          <pc:sldMk cId="155175924" sldId="1922"/>
        </pc:sldMkLst>
      </pc:sldChg>
      <pc:sldChg chg="modSp mod">
        <pc:chgData name="Yoel Kortick" userId="167978f5-7f40-4909-85d5-d4149554ad4e" providerId="ADAL" clId="{ECA2A80C-3DD3-4FB4-8D02-13EADAE8BC06}" dt="2024-01-20T17:40:55.210" v="4061"/>
        <pc:sldMkLst>
          <pc:docMk/>
          <pc:sldMk cId="732818305" sldId="1935"/>
        </pc:sldMkLst>
        <pc:spChg chg="mod">
          <ac:chgData name="Yoel Kortick" userId="167978f5-7f40-4909-85d5-d4149554ad4e" providerId="ADAL" clId="{ECA2A80C-3DD3-4FB4-8D02-13EADAE8BC06}" dt="2024-01-20T17:40:55.210" v="4061"/>
          <ac:spMkLst>
            <pc:docMk/>
            <pc:sldMk cId="732818305" sldId="1935"/>
            <ac:spMk id="3" creationId="{440E2C51-CB70-4EE1-8E6B-DADCB74DEC44}"/>
          </ac:spMkLst>
        </pc:spChg>
      </pc:sldChg>
      <pc:sldChg chg="del">
        <pc:chgData name="Yoel Kortick" userId="167978f5-7f40-4909-85d5-d4149554ad4e" providerId="ADAL" clId="{ECA2A80C-3DD3-4FB4-8D02-13EADAE8BC06}" dt="2024-01-20T17:39:54.523" v="4042" actId="47"/>
        <pc:sldMkLst>
          <pc:docMk/>
          <pc:sldMk cId="947444753" sldId="1936"/>
        </pc:sldMkLst>
      </pc:sldChg>
      <pc:sldChg chg="modSp mod">
        <pc:chgData name="Yoel Kortick" userId="167978f5-7f40-4909-85d5-d4149554ad4e" providerId="ADAL" clId="{ECA2A80C-3DD3-4FB4-8D02-13EADAE8BC06}" dt="2024-01-19T05:57:49.207" v="436" actId="20577"/>
        <pc:sldMkLst>
          <pc:docMk/>
          <pc:sldMk cId="1269053929" sldId="1997"/>
        </pc:sldMkLst>
        <pc:spChg chg="mod">
          <ac:chgData name="Yoel Kortick" userId="167978f5-7f40-4909-85d5-d4149554ad4e" providerId="ADAL" clId="{ECA2A80C-3DD3-4FB4-8D02-13EADAE8BC06}" dt="2024-01-18T14:21:16.968" v="1"/>
          <ac:spMkLst>
            <pc:docMk/>
            <pc:sldMk cId="1269053929" sldId="1997"/>
            <ac:spMk id="3" creationId="{4FC18B40-6547-41EC-8A0E-1C8F40E0A42F}"/>
          </ac:spMkLst>
        </pc:spChg>
        <pc:spChg chg="mod">
          <ac:chgData name="Yoel Kortick" userId="167978f5-7f40-4909-85d5-d4149554ad4e" providerId="ADAL" clId="{ECA2A80C-3DD3-4FB4-8D02-13EADAE8BC06}" dt="2024-01-19T05:57:49.207" v="436" actId="20577"/>
          <ac:spMkLst>
            <pc:docMk/>
            <pc:sldMk cId="1269053929" sldId="1997"/>
            <ac:spMk id="4" creationId="{2490F34D-A7E2-4EA9-8B1A-78371A1F1CD1}"/>
          </ac:spMkLst>
        </pc:spChg>
      </pc:sldChg>
      <pc:sldChg chg="addSp delSp modSp mod">
        <pc:chgData name="Yoel Kortick" userId="167978f5-7f40-4909-85d5-d4149554ad4e" providerId="ADAL" clId="{ECA2A80C-3DD3-4FB4-8D02-13EADAE8BC06}" dt="2024-01-19T05:58:37.628" v="528" actId="1038"/>
        <pc:sldMkLst>
          <pc:docMk/>
          <pc:sldMk cId="4145297695" sldId="2099"/>
        </pc:sldMkLst>
        <pc:spChg chg="mod">
          <ac:chgData name="Yoel Kortick" userId="167978f5-7f40-4909-85d5-d4149554ad4e" providerId="ADAL" clId="{ECA2A80C-3DD3-4FB4-8D02-13EADAE8BC06}" dt="2024-01-18T14:21:16.968" v="1"/>
          <ac:spMkLst>
            <pc:docMk/>
            <pc:sldMk cId="4145297695" sldId="2099"/>
            <ac:spMk id="3" creationId="{4FC18B40-6547-41EC-8A0E-1C8F40E0A42F}"/>
          </ac:spMkLst>
        </pc:spChg>
        <pc:spChg chg="add del mod">
          <ac:chgData name="Yoel Kortick" userId="167978f5-7f40-4909-85d5-d4149554ad4e" providerId="ADAL" clId="{ECA2A80C-3DD3-4FB4-8D02-13EADAE8BC06}" dt="2024-01-19T05:58:07.157" v="439" actId="478"/>
          <ac:spMkLst>
            <pc:docMk/>
            <pc:sldMk cId="4145297695" sldId="2099"/>
            <ac:spMk id="4" creationId="{E60BEEFF-A017-16FA-27DE-3AB1D5AA49EF}"/>
          </ac:spMkLst>
        </pc:spChg>
        <pc:spChg chg="del">
          <ac:chgData name="Yoel Kortick" userId="167978f5-7f40-4909-85d5-d4149554ad4e" providerId="ADAL" clId="{ECA2A80C-3DD3-4FB4-8D02-13EADAE8BC06}" dt="2024-01-19T05:58:06.335" v="438" actId="478"/>
          <ac:spMkLst>
            <pc:docMk/>
            <pc:sldMk cId="4145297695" sldId="2099"/>
            <ac:spMk id="6" creationId="{1B297CC6-F485-673C-F03B-12CAFE000282}"/>
          </ac:spMkLst>
        </pc:spChg>
        <pc:spChg chg="add">
          <ac:chgData name="Yoel Kortick" userId="167978f5-7f40-4909-85d5-d4149554ad4e" providerId="ADAL" clId="{ECA2A80C-3DD3-4FB4-8D02-13EADAE8BC06}" dt="2024-01-19T05:58:23.100" v="444" actId="11529"/>
          <ac:spMkLst>
            <pc:docMk/>
            <pc:sldMk cId="4145297695" sldId="2099"/>
            <ac:spMk id="9" creationId="{BF4D8EE3-C1EB-82A8-BFA0-6442108F5892}"/>
          </ac:spMkLst>
        </pc:spChg>
        <pc:spChg chg="add mod">
          <ac:chgData name="Yoel Kortick" userId="167978f5-7f40-4909-85d5-d4149554ad4e" providerId="ADAL" clId="{ECA2A80C-3DD3-4FB4-8D02-13EADAE8BC06}" dt="2024-01-19T05:58:28.811" v="470" actId="1037"/>
          <ac:spMkLst>
            <pc:docMk/>
            <pc:sldMk cId="4145297695" sldId="2099"/>
            <ac:spMk id="10" creationId="{398A5085-7F06-012D-B87D-C653A371155A}"/>
          </ac:spMkLst>
        </pc:spChg>
        <pc:spChg chg="add mod">
          <ac:chgData name="Yoel Kortick" userId="167978f5-7f40-4909-85d5-d4149554ad4e" providerId="ADAL" clId="{ECA2A80C-3DD3-4FB4-8D02-13EADAE8BC06}" dt="2024-01-19T05:58:37.628" v="528" actId="1038"/>
          <ac:spMkLst>
            <pc:docMk/>
            <pc:sldMk cId="4145297695" sldId="2099"/>
            <ac:spMk id="11" creationId="{BF16BD08-B18D-8154-C348-8A9D58B15180}"/>
          </ac:spMkLst>
        </pc:spChg>
        <pc:graphicFrameChg chg="del">
          <ac:chgData name="Yoel Kortick" userId="167978f5-7f40-4909-85d5-d4149554ad4e" providerId="ADAL" clId="{ECA2A80C-3DD3-4FB4-8D02-13EADAE8BC06}" dt="2024-01-19T05:58:02.826" v="437" actId="478"/>
          <ac:graphicFrameMkLst>
            <pc:docMk/>
            <pc:sldMk cId="4145297695" sldId="2099"/>
            <ac:graphicFrameMk id="7" creationId="{CDD33AEC-975C-F1E9-237B-F6878AF440C5}"/>
          </ac:graphicFrameMkLst>
        </pc:graphicFrameChg>
        <pc:picChg chg="add mod">
          <ac:chgData name="Yoel Kortick" userId="167978f5-7f40-4909-85d5-d4149554ad4e" providerId="ADAL" clId="{ECA2A80C-3DD3-4FB4-8D02-13EADAE8BC06}" dt="2024-01-19T05:58:15.854" v="443" actId="208"/>
          <ac:picMkLst>
            <pc:docMk/>
            <pc:sldMk cId="4145297695" sldId="2099"/>
            <ac:picMk id="8" creationId="{C5A74EBB-B5C1-D26B-C242-2221D63D5F1A}"/>
          </ac:picMkLst>
        </pc:picChg>
      </pc:sldChg>
      <pc:sldChg chg="modSp mod">
        <pc:chgData name="Yoel Kortick" userId="167978f5-7f40-4909-85d5-d4149554ad4e" providerId="ADAL" clId="{ECA2A80C-3DD3-4FB4-8D02-13EADAE8BC06}" dt="2024-01-19T06:17:51.955" v="1532" actId="27636"/>
        <pc:sldMkLst>
          <pc:docMk/>
          <pc:sldMk cId="205742576" sldId="2100"/>
        </pc:sldMkLst>
        <pc:spChg chg="mod">
          <ac:chgData name="Yoel Kortick" userId="167978f5-7f40-4909-85d5-d4149554ad4e" providerId="ADAL" clId="{ECA2A80C-3DD3-4FB4-8D02-13EADAE8BC06}" dt="2024-01-19T06:00:36.856" v="529"/>
          <ac:spMkLst>
            <pc:docMk/>
            <pc:sldMk cId="205742576" sldId="2100"/>
            <ac:spMk id="3" creationId="{4FC18B40-6547-41EC-8A0E-1C8F40E0A42F}"/>
          </ac:spMkLst>
        </pc:spChg>
        <pc:spChg chg="mod">
          <ac:chgData name="Yoel Kortick" userId="167978f5-7f40-4909-85d5-d4149554ad4e" providerId="ADAL" clId="{ECA2A80C-3DD3-4FB4-8D02-13EADAE8BC06}" dt="2024-01-19T06:17:51.955" v="1532" actId="27636"/>
          <ac:spMkLst>
            <pc:docMk/>
            <pc:sldMk cId="205742576" sldId="2100"/>
            <ac:spMk id="4" creationId="{2490F34D-A7E2-4EA9-8B1A-78371A1F1CD1}"/>
          </ac:spMkLst>
        </pc:spChg>
      </pc:sldChg>
      <pc:sldChg chg="addSp delSp modSp mod">
        <pc:chgData name="Yoel Kortick" userId="167978f5-7f40-4909-85d5-d4149554ad4e" providerId="ADAL" clId="{ECA2A80C-3DD3-4FB4-8D02-13EADAE8BC06}" dt="2024-01-19T06:34:27.869" v="2001" actId="208"/>
        <pc:sldMkLst>
          <pc:docMk/>
          <pc:sldMk cId="3428876548" sldId="2101"/>
        </pc:sldMkLst>
        <pc:spChg chg="add mod">
          <ac:chgData name="Yoel Kortick" userId="167978f5-7f40-4909-85d5-d4149554ad4e" providerId="ADAL" clId="{ECA2A80C-3DD3-4FB4-8D02-13EADAE8BC06}" dt="2024-01-19T06:19:26.231" v="1585" actId="1037"/>
          <ac:spMkLst>
            <pc:docMk/>
            <pc:sldMk cId="3428876548" sldId="2101"/>
            <ac:spMk id="2" creationId="{89E2F8EA-043D-DA4E-48FE-B338424F5DFF}"/>
          </ac:spMkLst>
        </pc:spChg>
        <pc:spChg chg="mod">
          <ac:chgData name="Yoel Kortick" userId="167978f5-7f40-4909-85d5-d4149554ad4e" providerId="ADAL" clId="{ECA2A80C-3DD3-4FB4-8D02-13EADAE8BC06}" dt="2024-01-19T06:00:36.856" v="529"/>
          <ac:spMkLst>
            <pc:docMk/>
            <pc:sldMk cId="3428876548" sldId="2101"/>
            <ac:spMk id="3" creationId="{4FC18B40-6547-41EC-8A0E-1C8F40E0A42F}"/>
          </ac:spMkLst>
        </pc:spChg>
        <pc:spChg chg="add del mod">
          <ac:chgData name="Yoel Kortick" userId="167978f5-7f40-4909-85d5-d4149554ad4e" providerId="ADAL" clId="{ECA2A80C-3DD3-4FB4-8D02-13EADAE8BC06}" dt="2024-01-19T06:19:22.376" v="1581" actId="478"/>
          <ac:spMkLst>
            <pc:docMk/>
            <pc:sldMk cId="3428876548" sldId="2101"/>
            <ac:spMk id="4" creationId="{7AD17050-3A90-7CFC-EF67-B5DB46782406}"/>
          </ac:spMkLst>
        </pc:spChg>
        <pc:spChg chg="add mod">
          <ac:chgData name="Yoel Kortick" userId="167978f5-7f40-4909-85d5-d4149554ad4e" providerId="ADAL" clId="{ECA2A80C-3DD3-4FB4-8D02-13EADAE8BC06}" dt="2024-01-19T06:19:38.640" v="1641" actId="1038"/>
          <ac:spMkLst>
            <pc:docMk/>
            <pc:sldMk cId="3428876548" sldId="2101"/>
            <ac:spMk id="5" creationId="{5C3D1139-CEA4-5F54-BBCC-4289D6D34F86}"/>
          </ac:spMkLst>
        </pc:spChg>
        <pc:spChg chg="add mod">
          <ac:chgData name="Yoel Kortick" userId="167978f5-7f40-4909-85d5-d4149554ad4e" providerId="ADAL" clId="{ECA2A80C-3DD3-4FB4-8D02-13EADAE8BC06}" dt="2024-01-19T06:22:15.944" v="1805" actId="1038"/>
          <ac:spMkLst>
            <pc:docMk/>
            <pc:sldMk cId="3428876548" sldId="2101"/>
            <ac:spMk id="6" creationId="{9ABA9CF4-2319-6175-22AE-E049E9A7C325}"/>
          </ac:spMkLst>
        </pc:spChg>
        <pc:spChg chg="mod">
          <ac:chgData name="Yoel Kortick" userId="167978f5-7f40-4909-85d5-d4149554ad4e" providerId="ADAL" clId="{ECA2A80C-3DD3-4FB4-8D02-13EADAE8BC06}" dt="2024-01-19T06:19:45.913" v="1651" actId="1038"/>
          <ac:spMkLst>
            <pc:docMk/>
            <pc:sldMk cId="3428876548" sldId="2101"/>
            <ac:spMk id="8" creationId="{0354BF43-371C-05B4-0BB5-4AD27A0EDBB0}"/>
          </ac:spMkLst>
        </pc:spChg>
        <pc:spChg chg="add del mod">
          <ac:chgData name="Yoel Kortick" userId="167978f5-7f40-4909-85d5-d4149554ad4e" providerId="ADAL" clId="{ECA2A80C-3DD3-4FB4-8D02-13EADAE8BC06}" dt="2024-01-19T06:22:10.189" v="1796" actId="478"/>
          <ac:spMkLst>
            <pc:docMk/>
            <pc:sldMk cId="3428876548" sldId="2101"/>
            <ac:spMk id="9" creationId="{6C2BF388-CAF2-0565-76C8-1026F7C541F7}"/>
          </ac:spMkLst>
        </pc:spChg>
        <pc:spChg chg="del">
          <ac:chgData name="Yoel Kortick" userId="167978f5-7f40-4909-85d5-d4149554ad4e" providerId="ADAL" clId="{ECA2A80C-3DD3-4FB4-8D02-13EADAE8BC06}" dt="2024-01-19T06:18:03.119" v="1535" actId="478"/>
          <ac:spMkLst>
            <pc:docMk/>
            <pc:sldMk cId="3428876548" sldId="2101"/>
            <ac:spMk id="11" creationId="{41E7C0C2-528C-B574-5EF1-D5061CAAB9ED}"/>
          </ac:spMkLst>
        </pc:spChg>
        <pc:spChg chg="add mod">
          <ac:chgData name="Yoel Kortick" userId="167978f5-7f40-4909-85d5-d4149554ad4e" providerId="ADAL" clId="{ECA2A80C-3DD3-4FB4-8D02-13EADAE8BC06}" dt="2024-01-19T06:22:12.922" v="1800" actId="1037"/>
          <ac:spMkLst>
            <pc:docMk/>
            <pc:sldMk cId="3428876548" sldId="2101"/>
            <ac:spMk id="12" creationId="{82B6F8C9-4705-8823-D683-E998D282A9A7}"/>
          </ac:spMkLst>
        </pc:spChg>
        <pc:spChg chg="del">
          <ac:chgData name="Yoel Kortick" userId="167978f5-7f40-4909-85d5-d4149554ad4e" providerId="ADAL" clId="{ECA2A80C-3DD3-4FB4-8D02-13EADAE8BC06}" dt="2024-01-19T06:18:04.176" v="1536" actId="478"/>
          <ac:spMkLst>
            <pc:docMk/>
            <pc:sldMk cId="3428876548" sldId="2101"/>
            <ac:spMk id="14" creationId="{0E7358AF-84E6-177F-D662-79779E435C72}"/>
          </ac:spMkLst>
        </pc:spChg>
        <pc:spChg chg="add mod">
          <ac:chgData name="Yoel Kortick" userId="167978f5-7f40-4909-85d5-d4149554ad4e" providerId="ADAL" clId="{ECA2A80C-3DD3-4FB4-8D02-13EADAE8BC06}" dt="2024-01-19T06:20:44.736" v="1770" actId="1038"/>
          <ac:spMkLst>
            <pc:docMk/>
            <pc:sldMk cId="3428876548" sldId="2101"/>
            <ac:spMk id="15" creationId="{1D5657FF-819D-6ACE-E3B7-BDB2B9470DE6}"/>
          </ac:spMkLst>
        </pc:spChg>
        <pc:spChg chg="add del">
          <ac:chgData name="Yoel Kortick" userId="167978f5-7f40-4909-85d5-d4149554ad4e" providerId="ADAL" clId="{ECA2A80C-3DD3-4FB4-8D02-13EADAE8BC06}" dt="2024-01-19T06:34:06.055" v="1949" actId="478"/>
          <ac:spMkLst>
            <pc:docMk/>
            <pc:sldMk cId="3428876548" sldId="2101"/>
            <ac:spMk id="28" creationId="{2F5AA654-B486-C420-88D3-FFA2F11997AB}"/>
          </ac:spMkLst>
        </pc:spChg>
        <pc:spChg chg="add mod">
          <ac:chgData name="Yoel Kortick" userId="167978f5-7f40-4909-85d5-d4149554ad4e" providerId="ADAL" clId="{ECA2A80C-3DD3-4FB4-8D02-13EADAE8BC06}" dt="2024-01-19T06:34:27.869" v="2001" actId="208"/>
          <ac:spMkLst>
            <pc:docMk/>
            <pc:sldMk cId="3428876548" sldId="2101"/>
            <ac:spMk id="29" creationId="{CEAF9CE4-0D12-36AA-4809-571599F9B377}"/>
          </ac:spMkLst>
        </pc:spChg>
        <pc:picChg chg="del">
          <ac:chgData name="Yoel Kortick" userId="167978f5-7f40-4909-85d5-d4149554ad4e" providerId="ADAL" clId="{ECA2A80C-3DD3-4FB4-8D02-13EADAE8BC06}" dt="2024-01-19T06:18:00.472" v="1533" actId="478"/>
          <ac:picMkLst>
            <pc:docMk/>
            <pc:sldMk cId="3428876548" sldId="2101"/>
            <ac:picMk id="7" creationId="{BF7A7380-B776-900B-CDEC-51D8762BAA81}"/>
          </ac:picMkLst>
        </pc:picChg>
        <pc:cxnChg chg="del">
          <ac:chgData name="Yoel Kortick" userId="167978f5-7f40-4909-85d5-d4149554ad4e" providerId="ADAL" clId="{ECA2A80C-3DD3-4FB4-8D02-13EADAE8BC06}" dt="2024-01-19T06:18:05.126" v="1537" actId="478"/>
          <ac:cxnSpMkLst>
            <pc:docMk/>
            <pc:sldMk cId="3428876548" sldId="2101"/>
            <ac:cxnSpMk id="10" creationId="{C60B40BE-157C-AC1B-5486-ECADB9C92123}"/>
          </ac:cxnSpMkLst>
        </pc:cxnChg>
        <pc:cxnChg chg="del">
          <ac:chgData name="Yoel Kortick" userId="167978f5-7f40-4909-85d5-d4149554ad4e" providerId="ADAL" clId="{ECA2A80C-3DD3-4FB4-8D02-13EADAE8BC06}" dt="2024-01-19T06:18:02.219" v="1534" actId="478"/>
          <ac:cxnSpMkLst>
            <pc:docMk/>
            <pc:sldMk cId="3428876548" sldId="2101"/>
            <ac:cxnSpMk id="13" creationId="{3F511B75-148E-CF50-555C-807B7919DF84}"/>
          </ac:cxnSpMkLst>
        </pc:cxnChg>
        <pc:cxnChg chg="add mod">
          <ac:chgData name="Yoel Kortick" userId="167978f5-7f40-4909-85d5-d4149554ad4e" providerId="ADAL" clId="{ECA2A80C-3DD3-4FB4-8D02-13EADAE8BC06}" dt="2024-01-19T06:21:06.510" v="1772"/>
          <ac:cxnSpMkLst>
            <pc:docMk/>
            <pc:sldMk cId="3428876548" sldId="2101"/>
            <ac:cxnSpMk id="17" creationId="{752E61D0-4328-981E-D1F3-05CB489CDA36}"/>
          </ac:cxnSpMkLst>
        </pc:cxnChg>
        <pc:cxnChg chg="add mod">
          <ac:chgData name="Yoel Kortick" userId="167978f5-7f40-4909-85d5-d4149554ad4e" providerId="ADAL" clId="{ECA2A80C-3DD3-4FB4-8D02-13EADAE8BC06}" dt="2024-01-19T06:21:20.274" v="1783" actId="14100"/>
          <ac:cxnSpMkLst>
            <pc:docMk/>
            <pc:sldMk cId="3428876548" sldId="2101"/>
            <ac:cxnSpMk id="18" creationId="{189C6989-0077-3C46-1932-7C499E467D1D}"/>
          </ac:cxnSpMkLst>
        </pc:cxnChg>
        <pc:cxnChg chg="add mod">
          <ac:chgData name="Yoel Kortick" userId="167978f5-7f40-4909-85d5-d4149554ad4e" providerId="ADAL" clId="{ECA2A80C-3DD3-4FB4-8D02-13EADAE8BC06}" dt="2024-01-19T06:22:04.776" v="1794" actId="14100"/>
          <ac:cxnSpMkLst>
            <pc:docMk/>
            <pc:sldMk cId="3428876548" sldId="2101"/>
            <ac:cxnSpMk id="20" creationId="{41D37DEC-0B27-AAF3-27D3-CE7B58322657}"/>
          </ac:cxnSpMkLst>
        </pc:cxnChg>
        <pc:cxnChg chg="add mod">
          <ac:chgData name="Yoel Kortick" userId="167978f5-7f40-4909-85d5-d4149554ad4e" providerId="ADAL" clId="{ECA2A80C-3DD3-4FB4-8D02-13EADAE8BC06}" dt="2024-01-19T06:22:20.040" v="1806" actId="14100"/>
          <ac:cxnSpMkLst>
            <pc:docMk/>
            <pc:sldMk cId="3428876548" sldId="2101"/>
            <ac:cxnSpMk id="23" creationId="{E529E158-088F-D576-C417-1ED423B7AB5D}"/>
          </ac:cxnSpMkLst>
        </pc:cxnChg>
        <pc:cxnChg chg="add mod">
          <ac:chgData name="Yoel Kortick" userId="167978f5-7f40-4909-85d5-d4149554ad4e" providerId="ADAL" clId="{ECA2A80C-3DD3-4FB4-8D02-13EADAE8BC06}" dt="2024-01-19T06:22:30.785" v="1819" actId="14100"/>
          <ac:cxnSpMkLst>
            <pc:docMk/>
            <pc:sldMk cId="3428876548" sldId="2101"/>
            <ac:cxnSpMk id="26" creationId="{F7EE9B73-26E1-6441-7056-AAE0DC564623}"/>
          </ac:cxnSpMkLst>
        </pc:cxnChg>
      </pc:sldChg>
      <pc:sldChg chg="addSp delSp modSp mod">
        <pc:chgData name="Yoel Kortick" userId="167978f5-7f40-4909-85d5-d4149554ad4e" providerId="ADAL" clId="{ECA2A80C-3DD3-4FB4-8D02-13EADAE8BC06}" dt="2024-01-20T17:29:54.098" v="3796" actId="208"/>
        <pc:sldMkLst>
          <pc:docMk/>
          <pc:sldMk cId="657813396" sldId="2102"/>
        </pc:sldMkLst>
        <pc:spChg chg="add del">
          <ac:chgData name="Yoel Kortick" userId="167978f5-7f40-4909-85d5-d4149554ad4e" providerId="ADAL" clId="{ECA2A80C-3DD3-4FB4-8D02-13EADAE8BC06}" dt="2024-01-20T17:17:00.407" v="3766" actId="11529"/>
          <ac:spMkLst>
            <pc:docMk/>
            <pc:sldMk cId="657813396" sldId="2102"/>
            <ac:spMk id="2" creationId="{9F05B3B2-A5A7-CB7C-5598-A24F2A97ECCA}"/>
          </ac:spMkLst>
        </pc:spChg>
        <pc:spChg chg="mod">
          <ac:chgData name="Yoel Kortick" userId="167978f5-7f40-4909-85d5-d4149554ad4e" providerId="ADAL" clId="{ECA2A80C-3DD3-4FB4-8D02-13EADAE8BC06}" dt="2024-01-19T06:00:36.856" v="529"/>
          <ac:spMkLst>
            <pc:docMk/>
            <pc:sldMk cId="657813396" sldId="2102"/>
            <ac:spMk id="3" creationId="{4FC18B40-6547-41EC-8A0E-1C8F40E0A42F}"/>
          </ac:spMkLst>
        </pc:spChg>
        <pc:spChg chg="mod">
          <ac:chgData name="Yoel Kortick" userId="167978f5-7f40-4909-85d5-d4149554ad4e" providerId="ADAL" clId="{ECA2A80C-3DD3-4FB4-8D02-13EADAE8BC06}" dt="2024-01-20T17:17:12.650" v="3781" actId="6549"/>
          <ac:spMkLst>
            <pc:docMk/>
            <pc:sldMk cId="657813396" sldId="2102"/>
            <ac:spMk id="4" creationId="{2490F34D-A7E2-4EA9-8B1A-78371A1F1CD1}"/>
          </ac:spMkLst>
        </pc:spChg>
        <pc:spChg chg="del">
          <ac:chgData name="Yoel Kortick" userId="167978f5-7f40-4909-85d5-d4149554ad4e" providerId="ADAL" clId="{ECA2A80C-3DD3-4FB4-8D02-13EADAE8BC06}" dt="2024-01-19T06:29:57.507" v="1864" actId="478"/>
          <ac:spMkLst>
            <pc:docMk/>
            <pc:sldMk cId="657813396" sldId="2102"/>
            <ac:spMk id="6" creationId="{AAC501AC-30DB-827F-A96A-FADC50AAD093}"/>
          </ac:spMkLst>
        </pc:spChg>
        <pc:spChg chg="add mod">
          <ac:chgData name="Yoel Kortick" userId="167978f5-7f40-4909-85d5-d4149554ad4e" providerId="ADAL" clId="{ECA2A80C-3DD3-4FB4-8D02-13EADAE8BC06}" dt="2024-01-20T17:29:52.289" v="3795" actId="14100"/>
          <ac:spMkLst>
            <pc:docMk/>
            <pc:sldMk cId="657813396" sldId="2102"/>
            <ac:spMk id="7" creationId="{5885AAF7-B483-CEED-49C7-0D23D9157FE6}"/>
          </ac:spMkLst>
        </pc:spChg>
        <pc:spChg chg="del">
          <ac:chgData name="Yoel Kortick" userId="167978f5-7f40-4909-85d5-d4149554ad4e" providerId="ADAL" clId="{ECA2A80C-3DD3-4FB4-8D02-13EADAE8BC06}" dt="2024-01-19T06:29:57.507" v="1864" actId="478"/>
          <ac:spMkLst>
            <pc:docMk/>
            <pc:sldMk cId="657813396" sldId="2102"/>
            <ac:spMk id="13" creationId="{00B74B0A-6147-C59F-3E1D-447E77573747}"/>
          </ac:spMkLst>
        </pc:spChg>
        <pc:spChg chg="add mod">
          <ac:chgData name="Yoel Kortick" userId="167978f5-7f40-4909-85d5-d4149554ad4e" providerId="ADAL" clId="{ECA2A80C-3DD3-4FB4-8D02-13EADAE8BC06}" dt="2024-01-20T17:29:42.873" v="3786" actId="14100"/>
          <ac:spMkLst>
            <pc:docMk/>
            <pc:sldMk cId="657813396" sldId="2102"/>
            <ac:spMk id="15" creationId="{0753B10D-0848-B88A-3C07-FC38063B93F5}"/>
          </ac:spMkLst>
        </pc:spChg>
        <pc:spChg chg="del">
          <ac:chgData name="Yoel Kortick" userId="167978f5-7f40-4909-85d5-d4149554ad4e" providerId="ADAL" clId="{ECA2A80C-3DD3-4FB4-8D02-13EADAE8BC06}" dt="2024-01-19T06:29:57.507" v="1864" actId="478"/>
          <ac:spMkLst>
            <pc:docMk/>
            <pc:sldMk cId="657813396" sldId="2102"/>
            <ac:spMk id="16" creationId="{972357D0-B1E1-8ED2-265D-79E857212447}"/>
          </ac:spMkLst>
        </pc:spChg>
        <pc:spChg chg="add mod">
          <ac:chgData name="Yoel Kortick" userId="167978f5-7f40-4909-85d5-d4149554ad4e" providerId="ADAL" clId="{ECA2A80C-3DD3-4FB4-8D02-13EADAE8BC06}" dt="2024-01-20T17:29:46.863" v="3792" actId="1035"/>
          <ac:spMkLst>
            <pc:docMk/>
            <pc:sldMk cId="657813396" sldId="2102"/>
            <ac:spMk id="18" creationId="{1FCFEFA3-6105-1869-CC22-01554FF441A9}"/>
          </ac:spMkLst>
        </pc:spChg>
        <pc:picChg chg="del">
          <ac:chgData name="Yoel Kortick" userId="167978f5-7f40-4909-85d5-d4149554ad4e" providerId="ADAL" clId="{ECA2A80C-3DD3-4FB4-8D02-13EADAE8BC06}" dt="2024-01-19T06:29:57.507" v="1864" actId="478"/>
          <ac:picMkLst>
            <pc:docMk/>
            <pc:sldMk cId="657813396" sldId="2102"/>
            <ac:picMk id="5" creationId="{1132F8ED-ED33-6A9E-ECD5-E7346BD37ED0}"/>
          </ac:picMkLst>
        </pc:picChg>
        <pc:picChg chg="del">
          <ac:chgData name="Yoel Kortick" userId="167978f5-7f40-4909-85d5-d4149554ad4e" providerId="ADAL" clId="{ECA2A80C-3DD3-4FB4-8D02-13EADAE8BC06}" dt="2024-01-20T17:29:33.361" v="3782" actId="478"/>
          <ac:picMkLst>
            <pc:docMk/>
            <pc:sldMk cId="657813396" sldId="2102"/>
            <ac:picMk id="5" creationId="{173F7EC5-B327-280B-324E-EBFABBA7321B}"/>
          </ac:picMkLst>
        </pc:picChg>
        <pc:picChg chg="add mod ord">
          <ac:chgData name="Yoel Kortick" userId="167978f5-7f40-4909-85d5-d4149554ad4e" providerId="ADAL" clId="{ECA2A80C-3DD3-4FB4-8D02-13EADAE8BC06}" dt="2024-01-20T17:29:54.098" v="3796" actId="208"/>
          <ac:picMkLst>
            <pc:docMk/>
            <pc:sldMk cId="657813396" sldId="2102"/>
            <ac:picMk id="6" creationId="{3EE8691F-6AAD-A83C-E211-F5E167C2149F}"/>
          </ac:picMkLst>
        </pc:picChg>
        <pc:picChg chg="add mod">
          <ac:chgData name="Yoel Kortick" userId="167978f5-7f40-4909-85d5-d4149554ad4e" providerId="ADAL" clId="{ECA2A80C-3DD3-4FB4-8D02-13EADAE8BC06}" dt="2024-01-19T06:31:01.115" v="1877" actId="208"/>
          <ac:picMkLst>
            <pc:docMk/>
            <pc:sldMk cId="657813396" sldId="2102"/>
            <ac:picMk id="8" creationId="{DD350113-7655-FB38-DD12-416EA8010DB3}"/>
          </ac:picMkLst>
        </pc:picChg>
        <pc:cxnChg chg="del">
          <ac:chgData name="Yoel Kortick" userId="167978f5-7f40-4909-85d5-d4149554ad4e" providerId="ADAL" clId="{ECA2A80C-3DD3-4FB4-8D02-13EADAE8BC06}" dt="2024-01-19T06:29:57.507" v="1864" actId="478"/>
          <ac:cxnSpMkLst>
            <pc:docMk/>
            <pc:sldMk cId="657813396" sldId="2102"/>
            <ac:cxnSpMk id="7" creationId="{99928061-4643-5A9C-01BC-66F140267317}"/>
          </ac:cxnSpMkLst>
        </pc:cxnChg>
        <pc:cxnChg chg="del">
          <ac:chgData name="Yoel Kortick" userId="167978f5-7f40-4909-85d5-d4149554ad4e" providerId="ADAL" clId="{ECA2A80C-3DD3-4FB4-8D02-13EADAE8BC06}" dt="2024-01-19T06:29:57.507" v="1864" actId="478"/>
          <ac:cxnSpMkLst>
            <pc:docMk/>
            <pc:sldMk cId="657813396" sldId="2102"/>
            <ac:cxnSpMk id="9" creationId="{11893A8C-31CF-3B80-8A86-1596069FFEF4}"/>
          </ac:cxnSpMkLst>
        </pc:cxnChg>
        <pc:cxnChg chg="del">
          <ac:chgData name="Yoel Kortick" userId="167978f5-7f40-4909-85d5-d4149554ad4e" providerId="ADAL" clId="{ECA2A80C-3DD3-4FB4-8D02-13EADAE8BC06}" dt="2024-01-19T06:29:57.507" v="1864" actId="478"/>
          <ac:cxnSpMkLst>
            <pc:docMk/>
            <pc:sldMk cId="657813396" sldId="2102"/>
            <ac:cxnSpMk id="10" creationId="{CDB92DCF-5D4F-E2C1-FCBA-D6C12203C928}"/>
          </ac:cxnSpMkLst>
        </pc:cxnChg>
        <pc:cxnChg chg="del">
          <ac:chgData name="Yoel Kortick" userId="167978f5-7f40-4909-85d5-d4149554ad4e" providerId="ADAL" clId="{ECA2A80C-3DD3-4FB4-8D02-13EADAE8BC06}" dt="2024-01-19T06:29:57.507" v="1864" actId="478"/>
          <ac:cxnSpMkLst>
            <pc:docMk/>
            <pc:sldMk cId="657813396" sldId="2102"/>
            <ac:cxnSpMk id="11" creationId="{F2E16191-706D-5BF0-AD1C-780F8DBD63CA}"/>
          </ac:cxnSpMkLst>
        </pc:cxnChg>
        <pc:cxnChg chg="del">
          <ac:chgData name="Yoel Kortick" userId="167978f5-7f40-4909-85d5-d4149554ad4e" providerId="ADAL" clId="{ECA2A80C-3DD3-4FB4-8D02-13EADAE8BC06}" dt="2024-01-19T06:29:57.507" v="1864" actId="478"/>
          <ac:cxnSpMkLst>
            <pc:docMk/>
            <pc:sldMk cId="657813396" sldId="2102"/>
            <ac:cxnSpMk id="12" creationId="{65542F50-3CDF-3E26-0418-20C6BBD4C59E}"/>
          </ac:cxnSpMkLst>
        </pc:cxnChg>
        <pc:cxnChg chg="del">
          <ac:chgData name="Yoel Kortick" userId="167978f5-7f40-4909-85d5-d4149554ad4e" providerId="ADAL" clId="{ECA2A80C-3DD3-4FB4-8D02-13EADAE8BC06}" dt="2024-01-19T06:29:57.507" v="1864" actId="478"/>
          <ac:cxnSpMkLst>
            <pc:docMk/>
            <pc:sldMk cId="657813396" sldId="2102"/>
            <ac:cxnSpMk id="14" creationId="{173E0711-A84B-47F3-22CC-6ADE9E7006E4}"/>
          </ac:cxnSpMkLst>
        </pc:cxnChg>
        <pc:cxnChg chg="del">
          <ac:chgData name="Yoel Kortick" userId="167978f5-7f40-4909-85d5-d4149554ad4e" providerId="ADAL" clId="{ECA2A80C-3DD3-4FB4-8D02-13EADAE8BC06}" dt="2024-01-19T06:29:57.507" v="1864" actId="478"/>
          <ac:cxnSpMkLst>
            <pc:docMk/>
            <pc:sldMk cId="657813396" sldId="2102"/>
            <ac:cxnSpMk id="17" creationId="{F175A076-9401-38F7-D83A-C071441E6DD8}"/>
          </ac:cxnSpMkLst>
        </pc:cxnChg>
      </pc:sldChg>
      <pc:sldChg chg="addSp delSp modSp mod">
        <pc:chgData name="Yoel Kortick" userId="167978f5-7f40-4909-85d5-d4149554ad4e" providerId="ADAL" clId="{ECA2A80C-3DD3-4FB4-8D02-13EADAE8BC06}" dt="2024-01-20T17:30:08.486" v="3817" actId="20577"/>
        <pc:sldMkLst>
          <pc:docMk/>
          <pc:sldMk cId="2400962821" sldId="2103"/>
        </pc:sldMkLst>
        <pc:spChg chg="mod">
          <ac:chgData name="Yoel Kortick" userId="167978f5-7f40-4909-85d5-d4149554ad4e" providerId="ADAL" clId="{ECA2A80C-3DD3-4FB4-8D02-13EADAE8BC06}" dt="2024-01-19T06:00:36.856" v="529"/>
          <ac:spMkLst>
            <pc:docMk/>
            <pc:sldMk cId="2400962821" sldId="2103"/>
            <ac:spMk id="3" creationId="{4FC18B40-6547-41EC-8A0E-1C8F40E0A42F}"/>
          </ac:spMkLst>
        </pc:spChg>
        <pc:spChg chg="mod">
          <ac:chgData name="Yoel Kortick" userId="167978f5-7f40-4909-85d5-d4149554ad4e" providerId="ADAL" clId="{ECA2A80C-3DD3-4FB4-8D02-13EADAE8BC06}" dt="2024-01-20T17:30:08.486" v="3817" actId="20577"/>
          <ac:spMkLst>
            <pc:docMk/>
            <pc:sldMk cId="2400962821" sldId="2103"/>
            <ac:spMk id="4" creationId="{2490F34D-A7E2-4EA9-8B1A-78371A1F1CD1}"/>
          </ac:spMkLst>
        </pc:spChg>
        <pc:spChg chg="add">
          <ac:chgData name="Yoel Kortick" userId="167978f5-7f40-4909-85d5-d4149554ad4e" providerId="ADAL" clId="{ECA2A80C-3DD3-4FB4-8D02-13EADAE8BC06}" dt="2024-01-19T06:39:53.979" v="2305" actId="11529"/>
          <ac:spMkLst>
            <pc:docMk/>
            <pc:sldMk cId="2400962821" sldId="2103"/>
            <ac:spMk id="11" creationId="{A91C949C-9029-382C-15D4-88F15BFF0036}"/>
          </ac:spMkLst>
        </pc:spChg>
        <pc:spChg chg="add mod">
          <ac:chgData name="Yoel Kortick" userId="167978f5-7f40-4909-85d5-d4149554ad4e" providerId="ADAL" clId="{ECA2A80C-3DD3-4FB4-8D02-13EADAE8BC06}" dt="2024-01-19T06:40:09.029" v="2310" actId="1035"/>
          <ac:spMkLst>
            <pc:docMk/>
            <pc:sldMk cId="2400962821" sldId="2103"/>
            <ac:spMk id="12" creationId="{254A70EF-429B-3BCC-2931-0F403685719D}"/>
          </ac:spMkLst>
        </pc:spChg>
        <pc:spChg chg="add mod">
          <ac:chgData name="Yoel Kortick" userId="167978f5-7f40-4909-85d5-d4149554ad4e" providerId="ADAL" clId="{ECA2A80C-3DD3-4FB4-8D02-13EADAE8BC06}" dt="2024-01-19T06:40:17.721" v="2328" actId="1035"/>
          <ac:spMkLst>
            <pc:docMk/>
            <pc:sldMk cId="2400962821" sldId="2103"/>
            <ac:spMk id="13" creationId="{DBE8C388-BD7E-99D6-5F40-E4FFF260A71F}"/>
          </ac:spMkLst>
        </pc:spChg>
        <pc:spChg chg="del">
          <ac:chgData name="Yoel Kortick" userId="167978f5-7f40-4909-85d5-d4149554ad4e" providerId="ADAL" clId="{ECA2A80C-3DD3-4FB4-8D02-13EADAE8BC06}" dt="2024-01-19T06:39:01.417" v="2284" actId="478"/>
          <ac:spMkLst>
            <pc:docMk/>
            <pc:sldMk cId="2400962821" sldId="2103"/>
            <ac:spMk id="15" creationId="{01B35F2B-67ED-E9CA-F095-7283C285D062}"/>
          </ac:spMkLst>
        </pc:spChg>
        <pc:spChg chg="del">
          <ac:chgData name="Yoel Kortick" userId="167978f5-7f40-4909-85d5-d4149554ad4e" providerId="ADAL" clId="{ECA2A80C-3DD3-4FB4-8D02-13EADAE8BC06}" dt="2024-01-19T06:39:00.200" v="2283" actId="478"/>
          <ac:spMkLst>
            <pc:docMk/>
            <pc:sldMk cId="2400962821" sldId="2103"/>
            <ac:spMk id="20" creationId="{770B9324-32BD-6ABB-D301-48D83862D5A6}"/>
          </ac:spMkLst>
        </pc:spChg>
        <pc:picChg chg="add del">
          <ac:chgData name="Yoel Kortick" userId="167978f5-7f40-4909-85d5-d4149554ad4e" providerId="ADAL" clId="{ECA2A80C-3DD3-4FB4-8D02-13EADAE8BC06}" dt="2024-01-19T06:37:33.101" v="2239" actId="478"/>
          <ac:picMkLst>
            <pc:docMk/>
            <pc:sldMk cId="2400962821" sldId="2103"/>
            <ac:picMk id="5" creationId="{A8A8ED1C-0B03-6D61-3D62-E6F994C32A9F}"/>
          </ac:picMkLst>
        </pc:picChg>
        <pc:picChg chg="add del mod ord">
          <ac:chgData name="Yoel Kortick" userId="167978f5-7f40-4909-85d5-d4149554ad4e" providerId="ADAL" clId="{ECA2A80C-3DD3-4FB4-8D02-13EADAE8BC06}" dt="2024-01-19T06:39:26.709" v="2291" actId="478"/>
          <ac:picMkLst>
            <pc:docMk/>
            <pc:sldMk cId="2400962821" sldId="2103"/>
            <ac:picMk id="7" creationId="{61B4DD76-8C0A-6FD0-B436-37F37BCB0775}"/>
          </ac:picMkLst>
        </pc:picChg>
        <pc:picChg chg="del">
          <ac:chgData name="Yoel Kortick" userId="167978f5-7f40-4909-85d5-d4149554ad4e" providerId="ADAL" clId="{ECA2A80C-3DD3-4FB4-8D02-13EADAE8BC06}" dt="2024-01-19T06:35:26.963" v="2228" actId="478"/>
          <ac:picMkLst>
            <pc:docMk/>
            <pc:sldMk cId="2400962821" sldId="2103"/>
            <ac:picMk id="8" creationId="{156BAEC6-8463-0D03-3528-A4A2CA1811CB}"/>
          </ac:picMkLst>
        </pc:picChg>
        <pc:picChg chg="add mod">
          <ac:chgData name="Yoel Kortick" userId="167978f5-7f40-4909-85d5-d4149554ad4e" providerId="ADAL" clId="{ECA2A80C-3DD3-4FB4-8D02-13EADAE8BC06}" dt="2024-01-19T06:39:48.750" v="2304" actId="208"/>
          <ac:picMkLst>
            <pc:docMk/>
            <pc:sldMk cId="2400962821" sldId="2103"/>
            <ac:picMk id="10" creationId="{7627BEC1-99AA-1366-B44F-835758C7E733}"/>
          </ac:picMkLst>
        </pc:picChg>
        <pc:cxnChg chg="del">
          <ac:chgData name="Yoel Kortick" userId="167978f5-7f40-4909-85d5-d4149554ad4e" providerId="ADAL" clId="{ECA2A80C-3DD3-4FB4-8D02-13EADAE8BC06}" dt="2024-01-19T06:39:02.617" v="2285" actId="478"/>
          <ac:cxnSpMkLst>
            <pc:docMk/>
            <pc:sldMk cId="2400962821" sldId="2103"/>
            <ac:cxnSpMk id="18" creationId="{A6698E73-D4B0-1FB5-F1FF-6A7AF9B63AE1}"/>
          </ac:cxnSpMkLst>
        </pc:cxnChg>
      </pc:sldChg>
      <pc:sldChg chg="addSp delSp modSp mod">
        <pc:chgData name="Yoel Kortick" userId="167978f5-7f40-4909-85d5-d4149554ad4e" providerId="ADAL" clId="{ECA2A80C-3DD3-4FB4-8D02-13EADAE8BC06}" dt="2024-01-20T17:30:31.543" v="3821" actId="20577"/>
        <pc:sldMkLst>
          <pc:docMk/>
          <pc:sldMk cId="2662654733" sldId="2104"/>
        </pc:sldMkLst>
        <pc:spChg chg="mod">
          <ac:chgData name="Yoel Kortick" userId="167978f5-7f40-4909-85d5-d4149554ad4e" providerId="ADAL" clId="{ECA2A80C-3DD3-4FB4-8D02-13EADAE8BC06}" dt="2024-01-19T06:00:36.856" v="529"/>
          <ac:spMkLst>
            <pc:docMk/>
            <pc:sldMk cId="2662654733" sldId="2104"/>
            <ac:spMk id="3" creationId="{4FC18B40-6547-41EC-8A0E-1C8F40E0A42F}"/>
          </ac:spMkLst>
        </pc:spChg>
        <pc:spChg chg="mod">
          <ac:chgData name="Yoel Kortick" userId="167978f5-7f40-4909-85d5-d4149554ad4e" providerId="ADAL" clId="{ECA2A80C-3DD3-4FB4-8D02-13EADAE8BC06}" dt="2024-01-20T17:30:31.543" v="3821" actId="20577"/>
          <ac:spMkLst>
            <pc:docMk/>
            <pc:sldMk cId="2662654733" sldId="2104"/>
            <ac:spMk id="4" creationId="{2490F34D-A7E2-4EA9-8B1A-78371A1F1CD1}"/>
          </ac:spMkLst>
        </pc:spChg>
        <pc:spChg chg="del">
          <ac:chgData name="Yoel Kortick" userId="167978f5-7f40-4909-85d5-d4149554ad4e" providerId="ADAL" clId="{ECA2A80C-3DD3-4FB4-8D02-13EADAE8BC06}" dt="2024-01-19T06:47:35.757" v="2615" actId="478"/>
          <ac:spMkLst>
            <pc:docMk/>
            <pc:sldMk cId="2662654733" sldId="2104"/>
            <ac:spMk id="6" creationId="{94482904-76DF-7EB4-3F46-F3A5E59240E5}"/>
          </ac:spMkLst>
        </pc:spChg>
        <pc:spChg chg="add mod">
          <ac:chgData name="Yoel Kortick" userId="167978f5-7f40-4909-85d5-d4149554ad4e" providerId="ADAL" clId="{ECA2A80C-3DD3-4FB4-8D02-13EADAE8BC06}" dt="2024-01-19T06:48:29.511" v="2658"/>
          <ac:spMkLst>
            <pc:docMk/>
            <pc:sldMk cId="2662654733" sldId="2104"/>
            <ac:spMk id="7" creationId="{9209A3CA-06D1-1EFA-E2E7-CE75B56EB514}"/>
          </ac:spMkLst>
        </pc:spChg>
        <pc:spChg chg="add mod">
          <ac:chgData name="Yoel Kortick" userId="167978f5-7f40-4909-85d5-d4149554ad4e" providerId="ADAL" clId="{ECA2A80C-3DD3-4FB4-8D02-13EADAE8BC06}" dt="2024-01-19T06:48:51.457" v="2668" actId="1036"/>
          <ac:spMkLst>
            <pc:docMk/>
            <pc:sldMk cId="2662654733" sldId="2104"/>
            <ac:spMk id="8" creationId="{4C67ED11-AE7D-6F17-8A54-C61C2BA5DC63}"/>
          </ac:spMkLst>
        </pc:spChg>
        <pc:spChg chg="add del mod">
          <ac:chgData name="Yoel Kortick" userId="167978f5-7f40-4909-85d5-d4149554ad4e" providerId="ADAL" clId="{ECA2A80C-3DD3-4FB4-8D02-13EADAE8BC06}" dt="2024-01-19T06:49:01.881" v="2682" actId="478"/>
          <ac:spMkLst>
            <pc:docMk/>
            <pc:sldMk cId="2662654733" sldId="2104"/>
            <ac:spMk id="9" creationId="{5479D36E-D8FE-1200-D7FD-6868957C93FC}"/>
          </ac:spMkLst>
        </pc:spChg>
        <pc:spChg chg="add mod">
          <ac:chgData name="Yoel Kortick" userId="167978f5-7f40-4909-85d5-d4149554ad4e" providerId="ADAL" clId="{ECA2A80C-3DD3-4FB4-8D02-13EADAE8BC06}" dt="2024-01-19T06:48:56.827" v="2681" actId="1035"/>
          <ac:spMkLst>
            <pc:docMk/>
            <pc:sldMk cId="2662654733" sldId="2104"/>
            <ac:spMk id="10" creationId="{F513A1F5-8195-2D0E-B671-3D2E6465B7A7}"/>
          </ac:spMkLst>
        </pc:spChg>
        <pc:spChg chg="del">
          <ac:chgData name="Yoel Kortick" userId="167978f5-7f40-4909-85d5-d4149554ad4e" providerId="ADAL" clId="{ECA2A80C-3DD3-4FB4-8D02-13EADAE8BC06}" dt="2024-01-19T06:47:35.040" v="2614" actId="478"/>
          <ac:spMkLst>
            <pc:docMk/>
            <pc:sldMk cId="2662654733" sldId="2104"/>
            <ac:spMk id="15" creationId="{01B35F2B-67ED-E9CA-F095-7283C285D062}"/>
          </ac:spMkLst>
        </pc:spChg>
        <pc:picChg chg="add mod">
          <ac:chgData name="Yoel Kortick" userId="167978f5-7f40-4909-85d5-d4149554ad4e" providerId="ADAL" clId="{ECA2A80C-3DD3-4FB4-8D02-13EADAE8BC06}" dt="2024-01-19T06:48:29.511" v="2658"/>
          <ac:picMkLst>
            <pc:docMk/>
            <pc:sldMk cId="2662654733" sldId="2104"/>
            <ac:picMk id="2" creationId="{334818D2-2AE5-7539-BE19-43DDF5AD3760}"/>
          </ac:picMkLst>
        </pc:picChg>
        <pc:picChg chg="del">
          <ac:chgData name="Yoel Kortick" userId="167978f5-7f40-4909-85d5-d4149554ad4e" providerId="ADAL" clId="{ECA2A80C-3DD3-4FB4-8D02-13EADAE8BC06}" dt="2024-01-19T06:47:32.986" v="2612" actId="478"/>
          <ac:picMkLst>
            <pc:docMk/>
            <pc:sldMk cId="2662654733" sldId="2104"/>
            <ac:picMk id="5" creationId="{67887358-F2C1-2FA1-232B-5FE3E862B5B8}"/>
          </ac:picMkLst>
        </pc:picChg>
        <pc:cxnChg chg="del">
          <ac:chgData name="Yoel Kortick" userId="167978f5-7f40-4909-85d5-d4149554ad4e" providerId="ADAL" clId="{ECA2A80C-3DD3-4FB4-8D02-13EADAE8BC06}" dt="2024-01-19T06:47:34.001" v="2613" actId="478"/>
          <ac:cxnSpMkLst>
            <pc:docMk/>
            <pc:sldMk cId="2662654733" sldId="2104"/>
            <ac:cxnSpMk id="18" creationId="{A6698E73-D4B0-1FB5-F1FF-6A7AF9B63AE1}"/>
          </ac:cxnSpMkLst>
        </pc:cxnChg>
      </pc:sldChg>
      <pc:sldChg chg="addSp delSp modSp mod">
        <pc:chgData name="Yoel Kortick" userId="167978f5-7f40-4909-85d5-d4149554ad4e" providerId="ADAL" clId="{ECA2A80C-3DD3-4FB4-8D02-13EADAE8BC06}" dt="2024-01-20T17:30:45.260" v="3824" actId="20577"/>
        <pc:sldMkLst>
          <pc:docMk/>
          <pc:sldMk cId="619029764" sldId="2105"/>
        </pc:sldMkLst>
        <pc:spChg chg="add mod">
          <ac:chgData name="Yoel Kortick" userId="167978f5-7f40-4909-85d5-d4149554ad4e" providerId="ADAL" clId="{ECA2A80C-3DD3-4FB4-8D02-13EADAE8BC06}" dt="2024-01-19T11:25:13.997" v="3565" actId="1038"/>
          <ac:spMkLst>
            <pc:docMk/>
            <pc:sldMk cId="619029764" sldId="2105"/>
            <ac:spMk id="2" creationId="{2FDFCE54-0F30-2267-A472-EA55480FA726}"/>
          </ac:spMkLst>
        </pc:spChg>
        <pc:spChg chg="mod">
          <ac:chgData name="Yoel Kortick" userId="167978f5-7f40-4909-85d5-d4149554ad4e" providerId="ADAL" clId="{ECA2A80C-3DD3-4FB4-8D02-13EADAE8BC06}" dt="2024-01-19T06:00:36.856" v="529"/>
          <ac:spMkLst>
            <pc:docMk/>
            <pc:sldMk cId="619029764" sldId="2105"/>
            <ac:spMk id="3" creationId="{4FC18B40-6547-41EC-8A0E-1C8F40E0A42F}"/>
          </ac:spMkLst>
        </pc:spChg>
        <pc:spChg chg="mod">
          <ac:chgData name="Yoel Kortick" userId="167978f5-7f40-4909-85d5-d4149554ad4e" providerId="ADAL" clId="{ECA2A80C-3DD3-4FB4-8D02-13EADAE8BC06}" dt="2024-01-20T17:30:45.260" v="3824" actId="20577"/>
          <ac:spMkLst>
            <pc:docMk/>
            <pc:sldMk cId="619029764" sldId="2105"/>
            <ac:spMk id="4" creationId="{2490F34D-A7E2-4EA9-8B1A-78371A1F1CD1}"/>
          </ac:spMkLst>
        </pc:spChg>
        <pc:spChg chg="del">
          <ac:chgData name="Yoel Kortick" userId="167978f5-7f40-4909-85d5-d4149554ad4e" providerId="ADAL" clId="{ECA2A80C-3DD3-4FB4-8D02-13EADAE8BC06}" dt="2024-01-19T06:51:22.893" v="2683" actId="478"/>
          <ac:spMkLst>
            <pc:docMk/>
            <pc:sldMk cId="619029764" sldId="2105"/>
            <ac:spMk id="6" creationId="{94482904-76DF-7EB4-3F46-F3A5E59240E5}"/>
          </ac:spMkLst>
        </pc:spChg>
        <pc:spChg chg="add">
          <ac:chgData name="Yoel Kortick" userId="167978f5-7f40-4909-85d5-d4149554ad4e" providerId="ADAL" clId="{ECA2A80C-3DD3-4FB4-8D02-13EADAE8BC06}" dt="2024-01-19T06:52:05.584" v="2706" actId="11529"/>
          <ac:spMkLst>
            <pc:docMk/>
            <pc:sldMk cId="619029764" sldId="2105"/>
            <ac:spMk id="8" creationId="{F1351BFE-4951-ACAC-AE22-56296BAD3730}"/>
          </ac:spMkLst>
        </pc:spChg>
        <pc:spChg chg="add mod">
          <ac:chgData name="Yoel Kortick" userId="167978f5-7f40-4909-85d5-d4149554ad4e" providerId="ADAL" clId="{ECA2A80C-3DD3-4FB4-8D02-13EADAE8BC06}" dt="2024-01-19T06:52:21.043" v="2724" actId="14100"/>
          <ac:spMkLst>
            <pc:docMk/>
            <pc:sldMk cId="619029764" sldId="2105"/>
            <ac:spMk id="9" creationId="{0921BB70-F322-8469-0D8D-089B52C313C6}"/>
          </ac:spMkLst>
        </pc:spChg>
        <pc:spChg chg="add mod">
          <ac:chgData name="Yoel Kortick" userId="167978f5-7f40-4909-85d5-d4149554ad4e" providerId="ADAL" clId="{ECA2A80C-3DD3-4FB4-8D02-13EADAE8BC06}" dt="2024-01-19T06:54:02.145" v="2864" actId="1076"/>
          <ac:spMkLst>
            <pc:docMk/>
            <pc:sldMk cId="619029764" sldId="2105"/>
            <ac:spMk id="10" creationId="{1A477A38-BF2D-D3FE-5B45-3172261CCF4A}"/>
          </ac:spMkLst>
        </pc:spChg>
        <pc:spChg chg="add mod">
          <ac:chgData name="Yoel Kortick" userId="167978f5-7f40-4909-85d5-d4149554ad4e" providerId="ADAL" clId="{ECA2A80C-3DD3-4FB4-8D02-13EADAE8BC06}" dt="2024-01-19T06:53:53.771" v="2861" actId="20577"/>
          <ac:spMkLst>
            <pc:docMk/>
            <pc:sldMk cId="619029764" sldId="2105"/>
            <ac:spMk id="13" creationId="{6F03C473-966C-09EF-98F5-0D9B849AFA5F}"/>
          </ac:spMkLst>
        </pc:spChg>
        <pc:spChg chg="del">
          <ac:chgData name="Yoel Kortick" userId="167978f5-7f40-4909-85d5-d4149554ad4e" providerId="ADAL" clId="{ECA2A80C-3DD3-4FB4-8D02-13EADAE8BC06}" dt="2024-01-19T06:51:22.893" v="2683" actId="478"/>
          <ac:spMkLst>
            <pc:docMk/>
            <pc:sldMk cId="619029764" sldId="2105"/>
            <ac:spMk id="15" creationId="{01B35F2B-67ED-E9CA-F095-7283C285D062}"/>
          </ac:spMkLst>
        </pc:spChg>
        <pc:picChg chg="add mod">
          <ac:chgData name="Yoel Kortick" userId="167978f5-7f40-4909-85d5-d4149554ad4e" providerId="ADAL" clId="{ECA2A80C-3DD3-4FB4-8D02-13EADAE8BC06}" dt="2024-01-19T06:51:58.199" v="2705" actId="208"/>
          <ac:picMkLst>
            <pc:docMk/>
            <pc:sldMk cId="619029764" sldId="2105"/>
            <ac:picMk id="5" creationId="{006071B6-27A6-A116-4582-81E94C66964B}"/>
          </ac:picMkLst>
        </pc:picChg>
        <pc:picChg chg="del">
          <ac:chgData name="Yoel Kortick" userId="167978f5-7f40-4909-85d5-d4149554ad4e" providerId="ADAL" clId="{ECA2A80C-3DD3-4FB4-8D02-13EADAE8BC06}" dt="2024-01-19T06:51:22.893" v="2683" actId="478"/>
          <ac:picMkLst>
            <pc:docMk/>
            <pc:sldMk cId="619029764" sldId="2105"/>
            <ac:picMk id="7" creationId="{D78128D0-6018-4E33-EF02-8B20B5F5024A}"/>
          </ac:picMkLst>
        </pc:picChg>
        <pc:cxnChg chg="add mod">
          <ac:chgData name="Yoel Kortick" userId="167978f5-7f40-4909-85d5-d4149554ad4e" providerId="ADAL" clId="{ECA2A80C-3DD3-4FB4-8D02-13EADAE8BC06}" dt="2024-01-19T06:53:59.109" v="2863" actId="14100"/>
          <ac:cxnSpMkLst>
            <pc:docMk/>
            <pc:sldMk cId="619029764" sldId="2105"/>
            <ac:cxnSpMk id="11" creationId="{137A52F4-6A0C-ACA6-1705-5529A91F276A}"/>
          </ac:cxnSpMkLst>
        </pc:cxnChg>
        <pc:cxnChg chg="add mod">
          <ac:chgData name="Yoel Kortick" userId="167978f5-7f40-4909-85d5-d4149554ad4e" providerId="ADAL" clId="{ECA2A80C-3DD3-4FB4-8D02-13EADAE8BC06}" dt="2024-01-19T06:54:07.503" v="2866" actId="14100"/>
          <ac:cxnSpMkLst>
            <pc:docMk/>
            <pc:sldMk cId="619029764" sldId="2105"/>
            <ac:cxnSpMk id="16" creationId="{ED19BA65-0907-DF25-53B3-018FF5EBE587}"/>
          </ac:cxnSpMkLst>
        </pc:cxnChg>
        <pc:cxnChg chg="del">
          <ac:chgData name="Yoel Kortick" userId="167978f5-7f40-4909-85d5-d4149554ad4e" providerId="ADAL" clId="{ECA2A80C-3DD3-4FB4-8D02-13EADAE8BC06}" dt="2024-01-19T06:51:22.893" v="2683" actId="478"/>
          <ac:cxnSpMkLst>
            <pc:docMk/>
            <pc:sldMk cId="619029764" sldId="2105"/>
            <ac:cxnSpMk id="18" creationId="{A6698E73-D4B0-1FB5-F1FF-6A7AF9B63AE1}"/>
          </ac:cxnSpMkLst>
        </pc:cxnChg>
      </pc:sldChg>
      <pc:sldChg chg="del">
        <pc:chgData name="Yoel Kortick" userId="167978f5-7f40-4909-85d5-d4149554ad4e" providerId="ADAL" clId="{ECA2A80C-3DD3-4FB4-8D02-13EADAE8BC06}" dt="2024-01-20T17:39:54.523" v="4042" actId="47"/>
        <pc:sldMkLst>
          <pc:docMk/>
          <pc:sldMk cId="219366308" sldId="2106"/>
        </pc:sldMkLst>
      </pc:sldChg>
      <pc:sldChg chg="del">
        <pc:chgData name="Yoel Kortick" userId="167978f5-7f40-4909-85d5-d4149554ad4e" providerId="ADAL" clId="{ECA2A80C-3DD3-4FB4-8D02-13EADAE8BC06}" dt="2024-01-20T17:39:54.523" v="4042" actId="47"/>
        <pc:sldMkLst>
          <pc:docMk/>
          <pc:sldMk cId="1072099828" sldId="2107"/>
        </pc:sldMkLst>
      </pc:sldChg>
      <pc:sldChg chg="del">
        <pc:chgData name="Yoel Kortick" userId="167978f5-7f40-4909-85d5-d4149554ad4e" providerId="ADAL" clId="{ECA2A80C-3DD3-4FB4-8D02-13EADAE8BC06}" dt="2024-01-20T17:39:54.523" v="4042" actId="47"/>
        <pc:sldMkLst>
          <pc:docMk/>
          <pc:sldMk cId="1177176718" sldId="2108"/>
        </pc:sldMkLst>
      </pc:sldChg>
      <pc:sldChg chg="del">
        <pc:chgData name="Yoel Kortick" userId="167978f5-7f40-4909-85d5-d4149554ad4e" providerId="ADAL" clId="{ECA2A80C-3DD3-4FB4-8D02-13EADAE8BC06}" dt="2024-01-20T17:39:54.523" v="4042" actId="47"/>
        <pc:sldMkLst>
          <pc:docMk/>
          <pc:sldMk cId="2850364945" sldId="2109"/>
        </pc:sldMkLst>
      </pc:sldChg>
      <pc:sldChg chg="del">
        <pc:chgData name="Yoel Kortick" userId="167978f5-7f40-4909-85d5-d4149554ad4e" providerId="ADAL" clId="{ECA2A80C-3DD3-4FB4-8D02-13EADAE8BC06}" dt="2024-01-20T17:39:54.523" v="4042" actId="47"/>
        <pc:sldMkLst>
          <pc:docMk/>
          <pc:sldMk cId="2761306011" sldId="2110"/>
        </pc:sldMkLst>
      </pc:sldChg>
      <pc:sldChg chg="del">
        <pc:chgData name="Yoel Kortick" userId="167978f5-7f40-4909-85d5-d4149554ad4e" providerId="ADAL" clId="{ECA2A80C-3DD3-4FB4-8D02-13EADAE8BC06}" dt="2024-01-20T17:39:54.523" v="4042" actId="47"/>
        <pc:sldMkLst>
          <pc:docMk/>
          <pc:sldMk cId="1336172511" sldId="2111"/>
        </pc:sldMkLst>
      </pc:sldChg>
      <pc:sldChg chg="del">
        <pc:chgData name="Yoel Kortick" userId="167978f5-7f40-4909-85d5-d4149554ad4e" providerId="ADAL" clId="{ECA2A80C-3DD3-4FB4-8D02-13EADAE8BC06}" dt="2024-01-20T17:39:54.523" v="4042" actId="47"/>
        <pc:sldMkLst>
          <pc:docMk/>
          <pc:sldMk cId="3654522876" sldId="2112"/>
        </pc:sldMkLst>
      </pc:sldChg>
      <pc:sldChg chg="del">
        <pc:chgData name="Yoel Kortick" userId="167978f5-7f40-4909-85d5-d4149554ad4e" providerId="ADAL" clId="{ECA2A80C-3DD3-4FB4-8D02-13EADAE8BC06}" dt="2024-01-20T17:39:54.523" v="4042" actId="47"/>
        <pc:sldMkLst>
          <pc:docMk/>
          <pc:sldMk cId="575864078" sldId="2113"/>
        </pc:sldMkLst>
      </pc:sldChg>
      <pc:sldChg chg="del">
        <pc:chgData name="Yoel Kortick" userId="167978f5-7f40-4909-85d5-d4149554ad4e" providerId="ADAL" clId="{ECA2A80C-3DD3-4FB4-8D02-13EADAE8BC06}" dt="2024-01-20T17:39:54.523" v="4042" actId="47"/>
        <pc:sldMkLst>
          <pc:docMk/>
          <pc:sldMk cId="1377081466" sldId="2114"/>
        </pc:sldMkLst>
      </pc:sldChg>
      <pc:sldChg chg="del">
        <pc:chgData name="Yoel Kortick" userId="167978f5-7f40-4909-85d5-d4149554ad4e" providerId="ADAL" clId="{ECA2A80C-3DD3-4FB4-8D02-13EADAE8BC06}" dt="2024-01-20T17:39:54.523" v="4042" actId="47"/>
        <pc:sldMkLst>
          <pc:docMk/>
          <pc:sldMk cId="3930830093" sldId="2115"/>
        </pc:sldMkLst>
      </pc:sldChg>
      <pc:sldChg chg="del">
        <pc:chgData name="Yoel Kortick" userId="167978f5-7f40-4909-85d5-d4149554ad4e" providerId="ADAL" clId="{ECA2A80C-3DD3-4FB4-8D02-13EADAE8BC06}" dt="2024-01-20T17:39:54.523" v="4042" actId="47"/>
        <pc:sldMkLst>
          <pc:docMk/>
          <pc:sldMk cId="1099822514" sldId="2116"/>
        </pc:sldMkLst>
      </pc:sldChg>
      <pc:sldChg chg="del">
        <pc:chgData name="Yoel Kortick" userId="167978f5-7f40-4909-85d5-d4149554ad4e" providerId="ADAL" clId="{ECA2A80C-3DD3-4FB4-8D02-13EADAE8BC06}" dt="2024-01-20T17:39:54.523" v="4042" actId="47"/>
        <pc:sldMkLst>
          <pc:docMk/>
          <pc:sldMk cId="1708275029" sldId="2117"/>
        </pc:sldMkLst>
      </pc:sldChg>
      <pc:sldChg chg="del">
        <pc:chgData name="Yoel Kortick" userId="167978f5-7f40-4909-85d5-d4149554ad4e" providerId="ADAL" clId="{ECA2A80C-3DD3-4FB4-8D02-13EADAE8BC06}" dt="2024-01-20T17:39:54.523" v="4042" actId="47"/>
        <pc:sldMkLst>
          <pc:docMk/>
          <pc:sldMk cId="784381120" sldId="2118"/>
        </pc:sldMkLst>
      </pc:sldChg>
      <pc:sldChg chg="del">
        <pc:chgData name="Yoel Kortick" userId="167978f5-7f40-4909-85d5-d4149554ad4e" providerId="ADAL" clId="{ECA2A80C-3DD3-4FB4-8D02-13EADAE8BC06}" dt="2024-01-20T17:39:54.523" v="4042" actId="47"/>
        <pc:sldMkLst>
          <pc:docMk/>
          <pc:sldMk cId="3001440342" sldId="2119"/>
        </pc:sldMkLst>
      </pc:sldChg>
      <pc:sldChg chg="del">
        <pc:chgData name="Yoel Kortick" userId="167978f5-7f40-4909-85d5-d4149554ad4e" providerId="ADAL" clId="{ECA2A80C-3DD3-4FB4-8D02-13EADAE8BC06}" dt="2024-01-20T17:39:54.523" v="4042" actId="47"/>
        <pc:sldMkLst>
          <pc:docMk/>
          <pc:sldMk cId="607608003" sldId="2120"/>
        </pc:sldMkLst>
      </pc:sldChg>
      <pc:sldChg chg="del">
        <pc:chgData name="Yoel Kortick" userId="167978f5-7f40-4909-85d5-d4149554ad4e" providerId="ADAL" clId="{ECA2A80C-3DD3-4FB4-8D02-13EADAE8BC06}" dt="2024-01-20T17:39:54.523" v="4042" actId="47"/>
        <pc:sldMkLst>
          <pc:docMk/>
          <pc:sldMk cId="740785397" sldId="2121"/>
        </pc:sldMkLst>
      </pc:sldChg>
      <pc:sldChg chg="del">
        <pc:chgData name="Yoel Kortick" userId="167978f5-7f40-4909-85d5-d4149554ad4e" providerId="ADAL" clId="{ECA2A80C-3DD3-4FB4-8D02-13EADAE8BC06}" dt="2024-01-20T17:39:54.523" v="4042" actId="47"/>
        <pc:sldMkLst>
          <pc:docMk/>
          <pc:sldMk cId="3673890884" sldId="2122"/>
        </pc:sldMkLst>
      </pc:sldChg>
      <pc:sldChg chg="del">
        <pc:chgData name="Yoel Kortick" userId="167978f5-7f40-4909-85d5-d4149554ad4e" providerId="ADAL" clId="{ECA2A80C-3DD3-4FB4-8D02-13EADAE8BC06}" dt="2024-01-20T17:39:54.523" v="4042" actId="47"/>
        <pc:sldMkLst>
          <pc:docMk/>
          <pc:sldMk cId="3766561588" sldId="2123"/>
        </pc:sldMkLst>
      </pc:sldChg>
      <pc:sldChg chg="del">
        <pc:chgData name="Yoel Kortick" userId="167978f5-7f40-4909-85d5-d4149554ad4e" providerId="ADAL" clId="{ECA2A80C-3DD3-4FB4-8D02-13EADAE8BC06}" dt="2024-01-20T17:39:54.523" v="4042" actId="47"/>
        <pc:sldMkLst>
          <pc:docMk/>
          <pc:sldMk cId="1031596833" sldId="2124"/>
        </pc:sldMkLst>
      </pc:sldChg>
      <pc:sldChg chg="del">
        <pc:chgData name="Yoel Kortick" userId="167978f5-7f40-4909-85d5-d4149554ad4e" providerId="ADAL" clId="{ECA2A80C-3DD3-4FB4-8D02-13EADAE8BC06}" dt="2024-01-20T17:39:54.523" v="4042" actId="47"/>
        <pc:sldMkLst>
          <pc:docMk/>
          <pc:sldMk cId="1437192425" sldId="2125"/>
        </pc:sldMkLst>
      </pc:sldChg>
      <pc:sldChg chg="del">
        <pc:chgData name="Yoel Kortick" userId="167978f5-7f40-4909-85d5-d4149554ad4e" providerId="ADAL" clId="{ECA2A80C-3DD3-4FB4-8D02-13EADAE8BC06}" dt="2024-01-20T17:39:54.523" v="4042" actId="47"/>
        <pc:sldMkLst>
          <pc:docMk/>
          <pc:sldMk cId="2784933927" sldId="2126"/>
        </pc:sldMkLst>
      </pc:sldChg>
      <pc:sldChg chg="del">
        <pc:chgData name="Yoel Kortick" userId="167978f5-7f40-4909-85d5-d4149554ad4e" providerId="ADAL" clId="{ECA2A80C-3DD3-4FB4-8D02-13EADAE8BC06}" dt="2024-01-20T17:39:54.523" v="4042" actId="47"/>
        <pc:sldMkLst>
          <pc:docMk/>
          <pc:sldMk cId="3432697478" sldId="2127"/>
        </pc:sldMkLst>
      </pc:sldChg>
      <pc:sldChg chg="del">
        <pc:chgData name="Yoel Kortick" userId="167978f5-7f40-4909-85d5-d4149554ad4e" providerId="ADAL" clId="{ECA2A80C-3DD3-4FB4-8D02-13EADAE8BC06}" dt="2024-01-20T17:39:54.523" v="4042" actId="47"/>
        <pc:sldMkLst>
          <pc:docMk/>
          <pc:sldMk cId="3310592508" sldId="2128"/>
        </pc:sldMkLst>
      </pc:sldChg>
      <pc:sldChg chg="del">
        <pc:chgData name="Yoel Kortick" userId="167978f5-7f40-4909-85d5-d4149554ad4e" providerId="ADAL" clId="{ECA2A80C-3DD3-4FB4-8D02-13EADAE8BC06}" dt="2024-01-20T17:39:54.523" v="4042" actId="47"/>
        <pc:sldMkLst>
          <pc:docMk/>
          <pc:sldMk cId="3797550079" sldId="2129"/>
        </pc:sldMkLst>
      </pc:sldChg>
      <pc:sldChg chg="del">
        <pc:chgData name="Yoel Kortick" userId="167978f5-7f40-4909-85d5-d4149554ad4e" providerId="ADAL" clId="{ECA2A80C-3DD3-4FB4-8D02-13EADAE8BC06}" dt="2024-01-20T17:39:54.523" v="4042" actId="47"/>
        <pc:sldMkLst>
          <pc:docMk/>
          <pc:sldMk cId="2853810369" sldId="2130"/>
        </pc:sldMkLst>
      </pc:sldChg>
      <pc:sldChg chg="del">
        <pc:chgData name="Yoel Kortick" userId="167978f5-7f40-4909-85d5-d4149554ad4e" providerId="ADAL" clId="{ECA2A80C-3DD3-4FB4-8D02-13EADAE8BC06}" dt="2024-01-20T17:39:54.523" v="4042" actId="47"/>
        <pc:sldMkLst>
          <pc:docMk/>
          <pc:sldMk cId="566435523" sldId="2131"/>
        </pc:sldMkLst>
      </pc:sldChg>
      <pc:sldChg chg="del">
        <pc:chgData name="Yoel Kortick" userId="167978f5-7f40-4909-85d5-d4149554ad4e" providerId="ADAL" clId="{ECA2A80C-3DD3-4FB4-8D02-13EADAE8BC06}" dt="2024-01-20T17:39:54.523" v="4042" actId="47"/>
        <pc:sldMkLst>
          <pc:docMk/>
          <pc:sldMk cId="3762651737" sldId="2132"/>
        </pc:sldMkLst>
      </pc:sldChg>
      <pc:sldChg chg="del">
        <pc:chgData name="Yoel Kortick" userId="167978f5-7f40-4909-85d5-d4149554ad4e" providerId="ADAL" clId="{ECA2A80C-3DD3-4FB4-8D02-13EADAE8BC06}" dt="2024-01-20T17:39:54.523" v="4042" actId="47"/>
        <pc:sldMkLst>
          <pc:docMk/>
          <pc:sldMk cId="533723689" sldId="2133"/>
        </pc:sldMkLst>
      </pc:sldChg>
      <pc:sldChg chg="del">
        <pc:chgData name="Yoel Kortick" userId="167978f5-7f40-4909-85d5-d4149554ad4e" providerId="ADAL" clId="{ECA2A80C-3DD3-4FB4-8D02-13EADAE8BC06}" dt="2024-01-20T17:39:54.523" v="4042" actId="47"/>
        <pc:sldMkLst>
          <pc:docMk/>
          <pc:sldMk cId="1907552900" sldId="2134"/>
        </pc:sldMkLst>
      </pc:sldChg>
      <pc:sldChg chg="del">
        <pc:chgData name="Yoel Kortick" userId="167978f5-7f40-4909-85d5-d4149554ad4e" providerId="ADAL" clId="{ECA2A80C-3DD3-4FB4-8D02-13EADAE8BC06}" dt="2024-01-20T17:39:54.523" v="4042" actId="47"/>
        <pc:sldMkLst>
          <pc:docMk/>
          <pc:sldMk cId="3241329519" sldId="2135"/>
        </pc:sldMkLst>
      </pc:sldChg>
      <pc:sldChg chg="del">
        <pc:chgData name="Yoel Kortick" userId="167978f5-7f40-4909-85d5-d4149554ad4e" providerId="ADAL" clId="{ECA2A80C-3DD3-4FB4-8D02-13EADAE8BC06}" dt="2024-01-20T17:39:54.523" v="4042" actId="47"/>
        <pc:sldMkLst>
          <pc:docMk/>
          <pc:sldMk cId="1577699699" sldId="2136"/>
        </pc:sldMkLst>
      </pc:sldChg>
      <pc:sldChg chg="del">
        <pc:chgData name="Yoel Kortick" userId="167978f5-7f40-4909-85d5-d4149554ad4e" providerId="ADAL" clId="{ECA2A80C-3DD3-4FB4-8D02-13EADAE8BC06}" dt="2024-01-20T17:39:54.523" v="4042" actId="47"/>
        <pc:sldMkLst>
          <pc:docMk/>
          <pc:sldMk cId="3799968558" sldId="2137"/>
        </pc:sldMkLst>
      </pc:sldChg>
      <pc:sldChg chg="del">
        <pc:chgData name="Yoel Kortick" userId="167978f5-7f40-4909-85d5-d4149554ad4e" providerId="ADAL" clId="{ECA2A80C-3DD3-4FB4-8D02-13EADAE8BC06}" dt="2024-01-20T17:39:54.523" v="4042" actId="47"/>
        <pc:sldMkLst>
          <pc:docMk/>
          <pc:sldMk cId="2353417460" sldId="2138"/>
        </pc:sldMkLst>
      </pc:sldChg>
      <pc:sldChg chg="del">
        <pc:chgData name="Yoel Kortick" userId="167978f5-7f40-4909-85d5-d4149554ad4e" providerId="ADAL" clId="{ECA2A80C-3DD3-4FB4-8D02-13EADAE8BC06}" dt="2024-01-20T17:39:54.523" v="4042" actId="47"/>
        <pc:sldMkLst>
          <pc:docMk/>
          <pc:sldMk cId="3445332983" sldId="2139"/>
        </pc:sldMkLst>
      </pc:sldChg>
      <pc:sldChg chg="del">
        <pc:chgData name="Yoel Kortick" userId="167978f5-7f40-4909-85d5-d4149554ad4e" providerId="ADAL" clId="{ECA2A80C-3DD3-4FB4-8D02-13EADAE8BC06}" dt="2024-01-20T17:39:54.523" v="4042" actId="47"/>
        <pc:sldMkLst>
          <pc:docMk/>
          <pc:sldMk cId="1491870238" sldId="2141"/>
        </pc:sldMkLst>
      </pc:sldChg>
      <pc:sldChg chg="del">
        <pc:chgData name="Yoel Kortick" userId="167978f5-7f40-4909-85d5-d4149554ad4e" providerId="ADAL" clId="{ECA2A80C-3DD3-4FB4-8D02-13EADAE8BC06}" dt="2024-01-20T17:39:54.523" v="4042" actId="47"/>
        <pc:sldMkLst>
          <pc:docMk/>
          <pc:sldMk cId="702130563" sldId="2142"/>
        </pc:sldMkLst>
      </pc:sldChg>
      <pc:sldChg chg="del">
        <pc:chgData name="Yoel Kortick" userId="167978f5-7f40-4909-85d5-d4149554ad4e" providerId="ADAL" clId="{ECA2A80C-3DD3-4FB4-8D02-13EADAE8BC06}" dt="2024-01-20T17:39:54.523" v="4042" actId="47"/>
        <pc:sldMkLst>
          <pc:docMk/>
          <pc:sldMk cId="3898796667" sldId="2145"/>
        </pc:sldMkLst>
      </pc:sldChg>
      <pc:sldChg chg="del">
        <pc:chgData name="Yoel Kortick" userId="167978f5-7f40-4909-85d5-d4149554ad4e" providerId="ADAL" clId="{ECA2A80C-3DD3-4FB4-8D02-13EADAE8BC06}" dt="2024-01-20T17:39:54.523" v="4042" actId="47"/>
        <pc:sldMkLst>
          <pc:docMk/>
          <pc:sldMk cId="3301361546" sldId="2146"/>
        </pc:sldMkLst>
      </pc:sldChg>
      <pc:sldChg chg="del">
        <pc:chgData name="Yoel Kortick" userId="167978f5-7f40-4909-85d5-d4149554ad4e" providerId="ADAL" clId="{ECA2A80C-3DD3-4FB4-8D02-13EADAE8BC06}" dt="2024-01-20T17:39:54.523" v="4042" actId="47"/>
        <pc:sldMkLst>
          <pc:docMk/>
          <pc:sldMk cId="1455046820" sldId="2147"/>
        </pc:sldMkLst>
      </pc:sldChg>
      <pc:sldChg chg="del">
        <pc:chgData name="Yoel Kortick" userId="167978f5-7f40-4909-85d5-d4149554ad4e" providerId="ADAL" clId="{ECA2A80C-3DD3-4FB4-8D02-13EADAE8BC06}" dt="2024-01-20T17:39:54.523" v="4042" actId="47"/>
        <pc:sldMkLst>
          <pc:docMk/>
          <pc:sldMk cId="154502246" sldId="2148"/>
        </pc:sldMkLst>
      </pc:sldChg>
      <pc:sldChg chg="del">
        <pc:chgData name="Yoel Kortick" userId="167978f5-7f40-4909-85d5-d4149554ad4e" providerId="ADAL" clId="{ECA2A80C-3DD3-4FB4-8D02-13EADAE8BC06}" dt="2024-01-20T17:39:54.523" v="4042" actId="47"/>
        <pc:sldMkLst>
          <pc:docMk/>
          <pc:sldMk cId="312333829" sldId="2149"/>
        </pc:sldMkLst>
      </pc:sldChg>
      <pc:sldChg chg="del">
        <pc:chgData name="Yoel Kortick" userId="167978f5-7f40-4909-85d5-d4149554ad4e" providerId="ADAL" clId="{ECA2A80C-3DD3-4FB4-8D02-13EADAE8BC06}" dt="2024-01-20T17:39:54.523" v="4042" actId="47"/>
        <pc:sldMkLst>
          <pc:docMk/>
          <pc:sldMk cId="652724049" sldId="2150"/>
        </pc:sldMkLst>
      </pc:sldChg>
      <pc:sldChg chg="del">
        <pc:chgData name="Yoel Kortick" userId="167978f5-7f40-4909-85d5-d4149554ad4e" providerId="ADAL" clId="{ECA2A80C-3DD3-4FB4-8D02-13EADAE8BC06}" dt="2024-01-20T17:39:54.523" v="4042" actId="47"/>
        <pc:sldMkLst>
          <pc:docMk/>
          <pc:sldMk cId="101984085" sldId="2151"/>
        </pc:sldMkLst>
      </pc:sldChg>
      <pc:sldChg chg="del">
        <pc:chgData name="Yoel Kortick" userId="167978f5-7f40-4909-85d5-d4149554ad4e" providerId="ADAL" clId="{ECA2A80C-3DD3-4FB4-8D02-13EADAE8BC06}" dt="2024-01-20T17:39:54.523" v="4042" actId="47"/>
        <pc:sldMkLst>
          <pc:docMk/>
          <pc:sldMk cId="2491828578" sldId="2152"/>
        </pc:sldMkLst>
      </pc:sldChg>
      <pc:sldChg chg="del">
        <pc:chgData name="Yoel Kortick" userId="167978f5-7f40-4909-85d5-d4149554ad4e" providerId="ADAL" clId="{ECA2A80C-3DD3-4FB4-8D02-13EADAE8BC06}" dt="2024-01-20T17:39:54.523" v="4042" actId="47"/>
        <pc:sldMkLst>
          <pc:docMk/>
          <pc:sldMk cId="311513816" sldId="2153"/>
        </pc:sldMkLst>
      </pc:sldChg>
      <pc:sldChg chg="del">
        <pc:chgData name="Yoel Kortick" userId="167978f5-7f40-4909-85d5-d4149554ad4e" providerId="ADAL" clId="{ECA2A80C-3DD3-4FB4-8D02-13EADAE8BC06}" dt="2024-01-20T17:39:54.523" v="4042" actId="47"/>
        <pc:sldMkLst>
          <pc:docMk/>
          <pc:sldMk cId="948700358" sldId="2154"/>
        </pc:sldMkLst>
      </pc:sldChg>
      <pc:sldChg chg="del">
        <pc:chgData name="Yoel Kortick" userId="167978f5-7f40-4909-85d5-d4149554ad4e" providerId="ADAL" clId="{ECA2A80C-3DD3-4FB4-8D02-13EADAE8BC06}" dt="2024-01-20T17:39:54.523" v="4042" actId="47"/>
        <pc:sldMkLst>
          <pc:docMk/>
          <pc:sldMk cId="1146883965" sldId="2155"/>
        </pc:sldMkLst>
      </pc:sldChg>
      <pc:sldChg chg="del">
        <pc:chgData name="Yoel Kortick" userId="167978f5-7f40-4909-85d5-d4149554ad4e" providerId="ADAL" clId="{ECA2A80C-3DD3-4FB4-8D02-13EADAE8BC06}" dt="2024-01-20T17:39:54.523" v="4042" actId="47"/>
        <pc:sldMkLst>
          <pc:docMk/>
          <pc:sldMk cId="1204814774" sldId="2156"/>
        </pc:sldMkLst>
      </pc:sldChg>
      <pc:sldChg chg="del">
        <pc:chgData name="Yoel Kortick" userId="167978f5-7f40-4909-85d5-d4149554ad4e" providerId="ADAL" clId="{ECA2A80C-3DD3-4FB4-8D02-13EADAE8BC06}" dt="2024-01-20T17:39:54.523" v="4042" actId="47"/>
        <pc:sldMkLst>
          <pc:docMk/>
          <pc:sldMk cId="233746495" sldId="2157"/>
        </pc:sldMkLst>
      </pc:sldChg>
      <pc:sldChg chg="del">
        <pc:chgData name="Yoel Kortick" userId="167978f5-7f40-4909-85d5-d4149554ad4e" providerId="ADAL" clId="{ECA2A80C-3DD3-4FB4-8D02-13EADAE8BC06}" dt="2024-01-20T17:39:54.523" v="4042" actId="47"/>
        <pc:sldMkLst>
          <pc:docMk/>
          <pc:sldMk cId="4189208629" sldId="2158"/>
        </pc:sldMkLst>
      </pc:sldChg>
      <pc:sldChg chg="del">
        <pc:chgData name="Yoel Kortick" userId="167978f5-7f40-4909-85d5-d4149554ad4e" providerId="ADAL" clId="{ECA2A80C-3DD3-4FB4-8D02-13EADAE8BC06}" dt="2024-01-20T17:39:54.523" v="4042" actId="47"/>
        <pc:sldMkLst>
          <pc:docMk/>
          <pc:sldMk cId="3170362999" sldId="2159"/>
        </pc:sldMkLst>
      </pc:sldChg>
      <pc:sldChg chg="del">
        <pc:chgData name="Yoel Kortick" userId="167978f5-7f40-4909-85d5-d4149554ad4e" providerId="ADAL" clId="{ECA2A80C-3DD3-4FB4-8D02-13EADAE8BC06}" dt="2024-01-20T17:39:54.523" v="4042" actId="47"/>
        <pc:sldMkLst>
          <pc:docMk/>
          <pc:sldMk cId="194740198" sldId="2160"/>
        </pc:sldMkLst>
      </pc:sldChg>
      <pc:sldChg chg="del">
        <pc:chgData name="Yoel Kortick" userId="167978f5-7f40-4909-85d5-d4149554ad4e" providerId="ADAL" clId="{ECA2A80C-3DD3-4FB4-8D02-13EADAE8BC06}" dt="2024-01-20T17:39:54.523" v="4042" actId="47"/>
        <pc:sldMkLst>
          <pc:docMk/>
          <pc:sldMk cId="4157166642" sldId="2161"/>
        </pc:sldMkLst>
      </pc:sldChg>
      <pc:sldChg chg="del">
        <pc:chgData name="Yoel Kortick" userId="167978f5-7f40-4909-85d5-d4149554ad4e" providerId="ADAL" clId="{ECA2A80C-3DD3-4FB4-8D02-13EADAE8BC06}" dt="2024-01-20T17:39:54.523" v="4042" actId="47"/>
        <pc:sldMkLst>
          <pc:docMk/>
          <pc:sldMk cId="1905113681" sldId="2162"/>
        </pc:sldMkLst>
      </pc:sldChg>
      <pc:sldChg chg="del">
        <pc:chgData name="Yoel Kortick" userId="167978f5-7f40-4909-85d5-d4149554ad4e" providerId="ADAL" clId="{ECA2A80C-3DD3-4FB4-8D02-13EADAE8BC06}" dt="2024-01-20T17:39:54.523" v="4042" actId="47"/>
        <pc:sldMkLst>
          <pc:docMk/>
          <pc:sldMk cId="783917975" sldId="2163"/>
        </pc:sldMkLst>
      </pc:sldChg>
      <pc:sldChg chg="del">
        <pc:chgData name="Yoel Kortick" userId="167978f5-7f40-4909-85d5-d4149554ad4e" providerId="ADAL" clId="{ECA2A80C-3DD3-4FB4-8D02-13EADAE8BC06}" dt="2024-01-20T17:39:54.523" v="4042" actId="47"/>
        <pc:sldMkLst>
          <pc:docMk/>
          <pc:sldMk cId="3718303639" sldId="2164"/>
        </pc:sldMkLst>
      </pc:sldChg>
      <pc:sldChg chg="del">
        <pc:chgData name="Yoel Kortick" userId="167978f5-7f40-4909-85d5-d4149554ad4e" providerId="ADAL" clId="{ECA2A80C-3DD3-4FB4-8D02-13EADAE8BC06}" dt="2024-01-20T17:39:54.523" v="4042" actId="47"/>
        <pc:sldMkLst>
          <pc:docMk/>
          <pc:sldMk cId="1706366474" sldId="2165"/>
        </pc:sldMkLst>
      </pc:sldChg>
      <pc:sldChg chg="del">
        <pc:chgData name="Yoel Kortick" userId="167978f5-7f40-4909-85d5-d4149554ad4e" providerId="ADAL" clId="{ECA2A80C-3DD3-4FB4-8D02-13EADAE8BC06}" dt="2024-01-20T17:39:54.523" v="4042" actId="47"/>
        <pc:sldMkLst>
          <pc:docMk/>
          <pc:sldMk cId="793000041" sldId="2166"/>
        </pc:sldMkLst>
      </pc:sldChg>
      <pc:sldChg chg="del">
        <pc:chgData name="Yoel Kortick" userId="167978f5-7f40-4909-85d5-d4149554ad4e" providerId="ADAL" clId="{ECA2A80C-3DD3-4FB4-8D02-13EADAE8BC06}" dt="2024-01-20T17:39:54.523" v="4042" actId="47"/>
        <pc:sldMkLst>
          <pc:docMk/>
          <pc:sldMk cId="3913971314" sldId="2167"/>
        </pc:sldMkLst>
      </pc:sldChg>
      <pc:sldChg chg="del">
        <pc:chgData name="Yoel Kortick" userId="167978f5-7f40-4909-85d5-d4149554ad4e" providerId="ADAL" clId="{ECA2A80C-3DD3-4FB4-8D02-13EADAE8BC06}" dt="2024-01-20T17:39:54.523" v="4042" actId="47"/>
        <pc:sldMkLst>
          <pc:docMk/>
          <pc:sldMk cId="2223758411" sldId="2168"/>
        </pc:sldMkLst>
      </pc:sldChg>
      <pc:sldChg chg="modSp add mod">
        <pc:chgData name="Yoel Kortick" userId="167978f5-7f40-4909-85d5-d4149554ad4e" providerId="ADAL" clId="{ECA2A80C-3DD3-4FB4-8D02-13EADAE8BC06}" dt="2024-01-18T14:30:42.091" v="435" actId="255"/>
        <pc:sldMkLst>
          <pc:docMk/>
          <pc:sldMk cId="3697288480" sldId="2169"/>
        </pc:sldMkLst>
        <pc:spChg chg="mod">
          <ac:chgData name="Yoel Kortick" userId="167978f5-7f40-4909-85d5-d4149554ad4e" providerId="ADAL" clId="{ECA2A80C-3DD3-4FB4-8D02-13EADAE8BC06}" dt="2024-01-18T14:30:42.091" v="435" actId="255"/>
          <ac:spMkLst>
            <pc:docMk/>
            <pc:sldMk cId="3697288480" sldId="2169"/>
            <ac:spMk id="4" creationId="{2490F34D-A7E2-4EA9-8B1A-78371A1F1CD1}"/>
          </ac:spMkLst>
        </pc:spChg>
      </pc:sldChg>
      <pc:sldChg chg="addSp delSp modSp add mod">
        <pc:chgData name="Yoel Kortick" userId="167978f5-7f40-4909-85d5-d4149554ad4e" providerId="ADAL" clId="{ECA2A80C-3DD3-4FB4-8D02-13EADAE8BC06}" dt="2024-01-19T11:24:46.077" v="3563" actId="14100"/>
        <pc:sldMkLst>
          <pc:docMk/>
          <pc:sldMk cId="869709516" sldId="2170"/>
        </pc:sldMkLst>
        <pc:spChg chg="mod">
          <ac:chgData name="Yoel Kortick" userId="167978f5-7f40-4909-85d5-d4149554ad4e" providerId="ADAL" clId="{ECA2A80C-3DD3-4FB4-8D02-13EADAE8BC06}" dt="2024-01-19T11:24:46.077" v="3563" actId="14100"/>
          <ac:spMkLst>
            <pc:docMk/>
            <pc:sldMk cId="869709516" sldId="2170"/>
            <ac:spMk id="4" creationId="{2490F34D-A7E2-4EA9-8B1A-78371A1F1CD1}"/>
          </ac:spMkLst>
        </pc:spChg>
        <pc:spChg chg="add">
          <ac:chgData name="Yoel Kortick" userId="167978f5-7f40-4909-85d5-d4149554ad4e" providerId="ADAL" clId="{ECA2A80C-3DD3-4FB4-8D02-13EADAE8BC06}" dt="2024-01-19T11:24:36.736" v="3561" actId="11529"/>
          <ac:spMkLst>
            <pc:docMk/>
            <pc:sldMk cId="869709516" sldId="2170"/>
            <ac:spMk id="6" creationId="{FE2D1554-59BC-A6B1-91D4-E37A443EA55B}"/>
          </ac:spMkLst>
        </pc:spChg>
        <pc:picChg chg="add del mod">
          <ac:chgData name="Yoel Kortick" userId="167978f5-7f40-4909-85d5-d4149554ad4e" providerId="ADAL" clId="{ECA2A80C-3DD3-4FB4-8D02-13EADAE8BC06}" dt="2024-01-19T06:09:06.737" v="910" actId="478"/>
          <ac:picMkLst>
            <pc:docMk/>
            <pc:sldMk cId="869709516" sldId="2170"/>
            <ac:picMk id="5" creationId="{7F7AFB17-6C80-577C-B47D-CC8596A112AC}"/>
          </ac:picMkLst>
        </pc:picChg>
        <pc:picChg chg="add mod">
          <ac:chgData name="Yoel Kortick" userId="167978f5-7f40-4909-85d5-d4149554ad4e" providerId="ADAL" clId="{ECA2A80C-3DD3-4FB4-8D02-13EADAE8BC06}" dt="2024-01-19T11:24:27.193" v="3560" actId="208"/>
          <ac:picMkLst>
            <pc:docMk/>
            <pc:sldMk cId="869709516" sldId="2170"/>
            <ac:picMk id="5" creationId="{DC1BB52F-5FF6-7A99-74F6-80D0354B438C}"/>
          </ac:picMkLst>
        </pc:picChg>
      </pc:sldChg>
      <pc:sldChg chg="addSp modSp add mod">
        <pc:chgData name="Yoel Kortick" userId="167978f5-7f40-4909-85d5-d4149554ad4e" providerId="ADAL" clId="{ECA2A80C-3DD3-4FB4-8D02-13EADAE8BC06}" dt="2024-01-19T06:12:50.806" v="1257" actId="208"/>
        <pc:sldMkLst>
          <pc:docMk/>
          <pc:sldMk cId="1706323062" sldId="2171"/>
        </pc:sldMkLst>
        <pc:spChg chg="mod">
          <ac:chgData name="Yoel Kortick" userId="167978f5-7f40-4909-85d5-d4149554ad4e" providerId="ADAL" clId="{ECA2A80C-3DD3-4FB4-8D02-13EADAE8BC06}" dt="2024-01-19T06:10:21.154" v="1055" actId="20577"/>
          <ac:spMkLst>
            <pc:docMk/>
            <pc:sldMk cId="1706323062" sldId="2171"/>
            <ac:spMk id="4" creationId="{2490F34D-A7E2-4EA9-8B1A-78371A1F1CD1}"/>
          </ac:spMkLst>
        </pc:spChg>
        <pc:spChg chg="add mod">
          <ac:chgData name="Yoel Kortick" userId="167978f5-7f40-4909-85d5-d4149554ad4e" providerId="ADAL" clId="{ECA2A80C-3DD3-4FB4-8D02-13EADAE8BC06}" dt="2024-01-19T06:12:02.065" v="1192" actId="1036"/>
          <ac:spMkLst>
            <pc:docMk/>
            <pc:sldMk cId="1706323062" sldId="2171"/>
            <ac:spMk id="7" creationId="{E2A869DE-6650-770C-1A26-18E29E803E22}"/>
          </ac:spMkLst>
        </pc:spChg>
        <pc:spChg chg="add mod">
          <ac:chgData name="Yoel Kortick" userId="167978f5-7f40-4909-85d5-d4149554ad4e" providerId="ADAL" clId="{ECA2A80C-3DD3-4FB4-8D02-13EADAE8BC06}" dt="2024-01-19T06:11:51.164" v="1174" actId="1036"/>
          <ac:spMkLst>
            <pc:docMk/>
            <pc:sldMk cId="1706323062" sldId="2171"/>
            <ac:spMk id="8" creationId="{FB2F67D3-9410-FB1E-2D74-FED84FFE7591}"/>
          </ac:spMkLst>
        </pc:spChg>
        <pc:spChg chg="add mod">
          <ac:chgData name="Yoel Kortick" userId="167978f5-7f40-4909-85d5-d4149554ad4e" providerId="ADAL" clId="{ECA2A80C-3DD3-4FB4-8D02-13EADAE8BC06}" dt="2024-01-19T06:12:45.212" v="1256" actId="14100"/>
          <ac:spMkLst>
            <pc:docMk/>
            <pc:sldMk cId="1706323062" sldId="2171"/>
            <ac:spMk id="11" creationId="{B0EB33E8-5642-45EA-1BCF-F88BDEF4AD83}"/>
          </ac:spMkLst>
        </pc:spChg>
        <pc:spChg chg="add mod">
          <ac:chgData name="Yoel Kortick" userId="167978f5-7f40-4909-85d5-d4149554ad4e" providerId="ADAL" clId="{ECA2A80C-3DD3-4FB4-8D02-13EADAE8BC06}" dt="2024-01-19T06:12:42.078" v="1255" actId="14100"/>
          <ac:spMkLst>
            <pc:docMk/>
            <pc:sldMk cId="1706323062" sldId="2171"/>
            <ac:spMk id="12" creationId="{A7D3F35A-650F-DDD9-D964-F94BA753587C}"/>
          </ac:spMkLst>
        </pc:spChg>
        <pc:spChg chg="add mod">
          <ac:chgData name="Yoel Kortick" userId="167978f5-7f40-4909-85d5-d4149554ad4e" providerId="ADAL" clId="{ECA2A80C-3DD3-4FB4-8D02-13EADAE8BC06}" dt="2024-01-19T06:12:39.088" v="1254" actId="14100"/>
          <ac:spMkLst>
            <pc:docMk/>
            <pc:sldMk cId="1706323062" sldId="2171"/>
            <ac:spMk id="13" creationId="{57F5330D-CABF-EA1F-40C0-1469F63E8A4D}"/>
          </ac:spMkLst>
        </pc:spChg>
        <pc:picChg chg="mod">
          <ac:chgData name="Yoel Kortick" userId="167978f5-7f40-4909-85d5-d4149554ad4e" providerId="ADAL" clId="{ECA2A80C-3DD3-4FB4-8D02-13EADAE8BC06}" dt="2024-01-19T06:12:50.806" v="1257" actId="208"/>
          <ac:picMkLst>
            <pc:docMk/>
            <pc:sldMk cId="1706323062" sldId="2171"/>
            <ac:picMk id="5" creationId="{7F7AFB17-6C80-577C-B47D-CC8596A112AC}"/>
          </ac:picMkLst>
        </pc:picChg>
        <pc:picChg chg="add mod">
          <ac:chgData name="Yoel Kortick" userId="167978f5-7f40-4909-85d5-d4149554ad4e" providerId="ADAL" clId="{ECA2A80C-3DD3-4FB4-8D02-13EADAE8BC06}" dt="2024-01-19T06:11:54.846" v="1184" actId="1036"/>
          <ac:picMkLst>
            <pc:docMk/>
            <pc:sldMk cId="1706323062" sldId="2171"/>
            <ac:picMk id="6" creationId="{B048A192-D811-B8F2-2901-5D79B5647050}"/>
          </ac:picMkLst>
        </pc:picChg>
        <pc:picChg chg="add mod">
          <ac:chgData name="Yoel Kortick" userId="167978f5-7f40-4909-85d5-d4149554ad4e" providerId="ADAL" clId="{ECA2A80C-3DD3-4FB4-8D02-13EADAE8BC06}" dt="2024-01-19T06:11:46.275" v="1166" actId="208"/>
          <ac:picMkLst>
            <pc:docMk/>
            <pc:sldMk cId="1706323062" sldId="2171"/>
            <ac:picMk id="10" creationId="{C7019F4D-BE49-4A83-23B2-1E0F1C686EFE}"/>
          </ac:picMkLst>
        </pc:picChg>
      </pc:sldChg>
      <pc:sldChg chg="delSp modSp add mod">
        <pc:chgData name="Yoel Kortick" userId="167978f5-7f40-4909-85d5-d4149554ad4e" providerId="ADAL" clId="{ECA2A80C-3DD3-4FB4-8D02-13EADAE8BC06}" dt="2024-01-19T06:14:23.508" v="1424" actId="1035"/>
        <pc:sldMkLst>
          <pc:docMk/>
          <pc:sldMk cId="910582312" sldId="2172"/>
        </pc:sldMkLst>
        <pc:spChg chg="mod">
          <ac:chgData name="Yoel Kortick" userId="167978f5-7f40-4909-85d5-d4149554ad4e" providerId="ADAL" clId="{ECA2A80C-3DD3-4FB4-8D02-13EADAE8BC06}" dt="2024-01-19T06:14:15.943" v="1418" actId="255"/>
          <ac:spMkLst>
            <pc:docMk/>
            <pc:sldMk cId="910582312" sldId="2172"/>
            <ac:spMk id="4" creationId="{2490F34D-A7E2-4EA9-8B1A-78371A1F1CD1}"/>
          </ac:spMkLst>
        </pc:spChg>
        <pc:spChg chg="del">
          <ac:chgData name="Yoel Kortick" userId="167978f5-7f40-4909-85d5-d4149554ad4e" providerId="ADAL" clId="{ECA2A80C-3DD3-4FB4-8D02-13EADAE8BC06}" dt="2024-01-19T06:14:00.735" v="1412" actId="478"/>
          <ac:spMkLst>
            <pc:docMk/>
            <pc:sldMk cId="910582312" sldId="2172"/>
            <ac:spMk id="7" creationId="{E2A869DE-6650-770C-1A26-18E29E803E22}"/>
          </ac:spMkLst>
        </pc:spChg>
        <pc:spChg chg="del">
          <ac:chgData name="Yoel Kortick" userId="167978f5-7f40-4909-85d5-d4149554ad4e" providerId="ADAL" clId="{ECA2A80C-3DD3-4FB4-8D02-13EADAE8BC06}" dt="2024-01-19T06:14:02.530" v="1413" actId="478"/>
          <ac:spMkLst>
            <pc:docMk/>
            <pc:sldMk cId="910582312" sldId="2172"/>
            <ac:spMk id="8" creationId="{FB2F67D3-9410-FB1E-2D74-FED84FFE7591}"/>
          </ac:spMkLst>
        </pc:spChg>
        <pc:spChg chg="del">
          <ac:chgData name="Yoel Kortick" userId="167978f5-7f40-4909-85d5-d4149554ad4e" providerId="ADAL" clId="{ECA2A80C-3DD3-4FB4-8D02-13EADAE8BC06}" dt="2024-01-19T06:13:59.904" v="1411" actId="478"/>
          <ac:spMkLst>
            <pc:docMk/>
            <pc:sldMk cId="910582312" sldId="2172"/>
            <ac:spMk id="11" creationId="{B0EB33E8-5642-45EA-1BCF-F88BDEF4AD83}"/>
          </ac:spMkLst>
        </pc:spChg>
        <pc:spChg chg="mod">
          <ac:chgData name="Yoel Kortick" userId="167978f5-7f40-4909-85d5-d4149554ad4e" providerId="ADAL" clId="{ECA2A80C-3DD3-4FB4-8D02-13EADAE8BC06}" dt="2024-01-19T06:14:23.508" v="1424" actId="1035"/>
          <ac:spMkLst>
            <pc:docMk/>
            <pc:sldMk cId="910582312" sldId="2172"/>
            <ac:spMk id="13" creationId="{57F5330D-CABF-EA1F-40C0-1469F63E8A4D}"/>
          </ac:spMkLst>
        </pc:spChg>
        <pc:picChg chg="del">
          <ac:chgData name="Yoel Kortick" userId="167978f5-7f40-4909-85d5-d4149554ad4e" providerId="ADAL" clId="{ECA2A80C-3DD3-4FB4-8D02-13EADAE8BC06}" dt="2024-01-19T06:13:58.600" v="1410" actId="478"/>
          <ac:picMkLst>
            <pc:docMk/>
            <pc:sldMk cId="910582312" sldId="2172"/>
            <ac:picMk id="5" creationId="{7F7AFB17-6C80-577C-B47D-CC8596A112AC}"/>
          </ac:picMkLst>
        </pc:picChg>
        <pc:picChg chg="mod">
          <ac:chgData name="Yoel Kortick" userId="167978f5-7f40-4909-85d5-d4149554ad4e" providerId="ADAL" clId="{ECA2A80C-3DD3-4FB4-8D02-13EADAE8BC06}" dt="2024-01-19T06:14:23.508" v="1424" actId="1035"/>
          <ac:picMkLst>
            <pc:docMk/>
            <pc:sldMk cId="910582312" sldId="2172"/>
            <ac:picMk id="10" creationId="{C7019F4D-BE49-4A83-23B2-1E0F1C686EFE}"/>
          </ac:picMkLst>
        </pc:picChg>
      </pc:sldChg>
      <pc:sldChg chg="addSp delSp modSp add mod">
        <pc:chgData name="Yoel Kortick" userId="167978f5-7f40-4909-85d5-d4149554ad4e" providerId="ADAL" clId="{ECA2A80C-3DD3-4FB4-8D02-13EADAE8BC06}" dt="2024-01-19T06:47:15.899" v="2611" actId="14100"/>
        <pc:sldMkLst>
          <pc:docMk/>
          <pc:sldMk cId="2828094424" sldId="2173"/>
        </pc:sldMkLst>
        <pc:spChg chg="mod">
          <ac:chgData name="Yoel Kortick" userId="167978f5-7f40-4909-85d5-d4149554ad4e" providerId="ADAL" clId="{ECA2A80C-3DD3-4FB4-8D02-13EADAE8BC06}" dt="2024-01-19T06:46:25.891" v="2579" actId="14100"/>
          <ac:spMkLst>
            <pc:docMk/>
            <pc:sldMk cId="2828094424" sldId="2173"/>
            <ac:spMk id="4" creationId="{2490F34D-A7E2-4EA9-8B1A-78371A1F1CD1}"/>
          </ac:spMkLst>
        </pc:spChg>
        <pc:spChg chg="del">
          <ac:chgData name="Yoel Kortick" userId="167978f5-7f40-4909-85d5-d4149554ad4e" providerId="ADAL" clId="{ECA2A80C-3DD3-4FB4-8D02-13EADAE8BC06}" dt="2024-01-19T06:40:48.098" v="2330" actId="478"/>
          <ac:spMkLst>
            <pc:docMk/>
            <pc:sldMk cId="2828094424" sldId="2173"/>
            <ac:spMk id="11" creationId="{A91C949C-9029-382C-15D4-88F15BFF0036}"/>
          </ac:spMkLst>
        </pc:spChg>
        <pc:spChg chg="del">
          <ac:chgData name="Yoel Kortick" userId="167978f5-7f40-4909-85d5-d4149554ad4e" providerId="ADAL" clId="{ECA2A80C-3DD3-4FB4-8D02-13EADAE8BC06}" dt="2024-01-19T06:40:48.098" v="2330" actId="478"/>
          <ac:spMkLst>
            <pc:docMk/>
            <pc:sldMk cId="2828094424" sldId="2173"/>
            <ac:spMk id="12" creationId="{254A70EF-429B-3BCC-2931-0F403685719D}"/>
          </ac:spMkLst>
        </pc:spChg>
        <pc:spChg chg="del">
          <ac:chgData name="Yoel Kortick" userId="167978f5-7f40-4909-85d5-d4149554ad4e" providerId="ADAL" clId="{ECA2A80C-3DD3-4FB4-8D02-13EADAE8BC06}" dt="2024-01-19T06:40:48.098" v="2330" actId="478"/>
          <ac:spMkLst>
            <pc:docMk/>
            <pc:sldMk cId="2828094424" sldId="2173"/>
            <ac:spMk id="13" creationId="{DBE8C388-BD7E-99D6-5F40-E4FFF260A71F}"/>
          </ac:spMkLst>
        </pc:spChg>
        <pc:spChg chg="add del mod">
          <ac:chgData name="Yoel Kortick" userId="167978f5-7f40-4909-85d5-d4149554ad4e" providerId="ADAL" clId="{ECA2A80C-3DD3-4FB4-8D02-13EADAE8BC06}" dt="2024-01-19T06:45:45.369" v="2483" actId="478"/>
          <ac:spMkLst>
            <pc:docMk/>
            <pc:sldMk cId="2828094424" sldId="2173"/>
            <ac:spMk id="15" creationId="{80C9821E-D1C3-49FB-12AE-F3DD7A4F43CA}"/>
          </ac:spMkLst>
        </pc:spChg>
        <pc:spChg chg="add mod">
          <ac:chgData name="Yoel Kortick" userId="167978f5-7f40-4909-85d5-d4149554ad4e" providerId="ADAL" clId="{ECA2A80C-3DD3-4FB4-8D02-13EADAE8BC06}" dt="2024-01-19T06:46:36.821" v="2590" actId="1035"/>
          <ac:spMkLst>
            <pc:docMk/>
            <pc:sldMk cId="2828094424" sldId="2173"/>
            <ac:spMk id="16" creationId="{05B7BAAA-9886-CAEF-1BEB-7DD411515334}"/>
          </ac:spMkLst>
        </pc:spChg>
        <pc:spChg chg="add mod">
          <ac:chgData name="Yoel Kortick" userId="167978f5-7f40-4909-85d5-d4149554ad4e" providerId="ADAL" clId="{ECA2A80C-3DD3-4FB4-8D02-13EADAE8BC06}" dt="2024-01-19T06:46:36.821" v="2590" actId="1035"/>
          <ac:spMkLst>
            <pc:docMk/>
            <pc:sldMk cId="2828094424" sldId="2173"/>
            <ac:spMk id="19" creationId="{E29C0A0C-1E0E-342E-5A87-CD5851B2E533}"/>
          </ac:spMkLst>
        </pc:spChg>
        <pc:spChg chg="add mod">
          <ac:chgData name="Yoel Kortick" userId="167978f5-7f40-4909-85d5-d4149554ad4e" providerId="ADAL" clId="{ECA2A80C-3DD3-4FB4-8D02-13EADAE8BC06}" dt="2024-01-19T06:46:36.821" v="2590" actId="1035"/>
          <ac:spMkLst>
            <pc:docMk/>
            <pc:sldMk cId="2828094424" sldId="2173"/>
            <ac:spMk id="24" creationId="{20F5640E-1BA2-A5CD-6C77-F1F590FA2B75}"/>
          </ac:spMkLst>
        </pc:spChg>
        <pc:spChg chg="add mod">
          <ac:chgData name="Yoel Kortick" userId="167978f5-7f40-4909-85d5-d4149554ad4e" providerId="ADAL" clId="{ECA2A80C-3DD3-4FB4-8D02-13EADAE8BC06}" dt="2024-01-19T06:47:08.238" v="2609" actId="14100"/>
          <ac:spMkLst>
            <pc:docMk/>
            <pc:sldMk cId="2828094424" sldId="2173"/>
            <ac:spMk id="27" creationId="{31675887-89F6-3584-82E6-5912CE6D0FDE}"/>
          </ac:spMkLst>
        </pc:spChg>
        <pc:spChg chg="add mod">
          <ac:chgData name="Yoel Kortick" userId="167978f5-7f40-4909-85d5-d4149554ad4e" providerId="ADAL" clId="{ECA2A80C-3DD3-4FB4-8D02-13EADAE8BC06}" dt="2024-01-19T06:46:53.792" v="2605" actId="1038"/>
          <ac:spMkLst>
            <pc:docMk/>
            <pc:sldMk cId="2828094424" sldId="2173"/>
            <ac:spMk id="29" creationId="{A46BC752-9F65-8D86-B741-15B1D91939B1}"/>
          </ac:spMkLst>
        </pc:spChg>
        <pc:spChg chg="add mod">
          <ac:chgData name="Yoel Kortick" userId="167978f5-7f40-4909-85d5-d4149554ad4e" providerId="ADAL" clId="{ECA2A80C-3DD3-4FB4-8D02-13EADAE8BC06}" dt="2024-01-19T06:46:47.455" v="2597" actId="1038"/>
          <ac:spMkLst>
            <pc:docMk/>
            <pc:sldMk cId="2828094424" sldId="2173"/>
            <ac:spMk id="31" creationId="{69AC2C4B-6465-C9DF-0A32-79D2C9DC2452}"/>
          </ac:spMkLst>
        </pc:spChg>
        <pc:picChg chg="add mod">
          <ac:chgData name="Yoel Kortick" userId="167978f5-7f40-4909-85d5-d4149554ad4e" providerId="ADAL" clId="{ECA2A80C-3DD3-4FB4-8D02-13EADAE8BC06}" dt="2024-01-19T06:46:36.821" v="2590" actId="1035"/>
          <ac:picMkLst>
            <pc:docMk/>
            <pc:sldMk cId="2828094424" sldId="2173"/>
            <ac:picMk id="5" creationId="{65D1CB2F-A33B-1A3A-5D7B-27EB40C0B795}"/>
          </ac:picMkLst>
        </pc:picChg>
        <pc:picChg chg="add del">
          <ac:chgData name="Yoel Kortick" userId="167978f5-7f40-4909-85d5-d4149554ad4e" providerId="ADAL" clId="{ECA2A80C-3DD3-4FB4-8D02-13EADAE8BC06}" dt="2024-01-19T06:42:04.141" v="2393" actId="478"/>
          <ac:picMkLst>
            <pc:docMk/>
            <pc:sldMk cId="2828094424" sldId="2173"/>
            <ac:picMk id="7" creationId="{496C203C-29DA-61EB-1D8A-0809F084740C}"/>
          </ac:picMkLst>
        </pc:picChg>
        <pc:picChg chg="add mod">
          <ac:chgData name="Yoel Kortick" userId="167978f5-7f40-4909-85d5-d4149554ad4e" providerId="ADAL" clId="{ECA2A80C-3DD3-4FB4-8D02-13EADAE8BC06}" dt="2024-01-19T06:46:36.821" v="2590" actId="1035"/>
          <ac:picMkLst>
            <pc:docMk/>
            <pc:sldMk cId="2828094424" sldId="2173"/>
            <ac:picMk id="9" creationId="{538C00F8-968B-F57D-065C-9155D7E5CDC0}"/>
          </ac:picMkLst>
        </pc:picChg>
        <pc:picChg chg="del">
          <ac:chgData name="Yoel Kortick" userId="167978f5-7f40-4909-85d5-d4149554ad4e" providerId="ADAL" clId="{ECA2A80C-3DD3-4FB4-8D02-13EADAE8BC06}" dt="2024-01-19T06:40:48.098" v="2330" actId="478"/>
          <ac:picMkLst>
            <pc:docMk/>
            <pc:sldMk cId="2828094424" sldId="2173"/>
            <ac:picMk id="10" creationId="{7627BEC1-99AA-1366-B44F-835758C7E733}"/>
          </ac:picMkLst>
        </pc:picChg>
        <pc:cxnChg chg="add mod">
          <ac:chgData name="Yoel Kortick" userId="167978f5-7f40-4909-85d5-d4149554ad4e" providerId="ADAL" clId="{ECA2A80C-3DD3-4FB4-8D02-13EADAE8BC06}" dt="2024-01-19T06:46:36.821" v="2590" actId="1035"/>
          <ac:cxnSpMkLst>
            <pc:docMk/>
            <pc:sldMk cId="2828094424" sldId="2173"/>
            <ac:cxnSpMk id="18" creationId="{1B8FC478-A988-C699-936D-AECFAB3D201C}"/>
          </ac:cxnSpMkLst>
        </pc:cxnChg>
        <pc:cxnChg chg="add mod">
          <ac:chgData name="Yoel Kortick" userId="167978f5-7f40-4909-85d5-d4149554ad4e" providerId="ADAL" clId="{ECA2A80C-3DD3-4FB4-8D02-13EADAE8BC06}" dt="2024-01-19T06:46:36.821" v="2590" actId="1035"/>
          <ac:cxnSpMkLst>
            <pc:docMk/>
            <pc:sldMk cId="2828094424" sldId="2173"/>
            <ac:cxnSpMk id="20" creationId="{34B0D5E4-DED7-D5D9-731D-EFBBB80A7EF9}"/>
          </ac:cxnSpMkLst>
        </pc:cxnChg>
        <pc:cxnChg chg="add mod">
          <ac:chgData name="Yoel Kortick" userId="167978f5-7f40-4909-85d5-d4149554ad4e" providerId="ADAL" clId="{ECA2A80C-3DD3-4FB4-8D02-13EADAE8BC06}" dt="2024-01-19T06:46:36.821" v="2590" actId="1035"/>
          <ac:cxnSpMkLst>
            <pc:docMk/>
            <pc:sldMk cId="2828094424" sldId="2173"/>
            <ac:cxnSpMk id="25" creationId="{A4E92EAE-7763-B8FD-E045-3424FD15AB97}"/>
          </ac:cxnSpMkLst>
        </pc:cxnChg>
        <pc:cxnChg chg="add mod">
          <ac:chgData name="Yoel Kortick" userId="167978f5-7f40-4909-85d5-d4149554ad4e" providerId="ADAL" clId="{ECA2A80C-3DD3-4FB4-8D02-13EADAE8BC06}" dt="2024-01-19T06:47:15.899" v="2611" actId="14100"/>
          <ac:cxnSpMkLst>
            <pc:docMk/>
            <pc:sldMk cId="2828094424" sldId="2173"/>
            <ac:cxnSpMk id="28" creationId="{8D60BAFA-7C99-3B1E-191B-2812042F4609}"/>
          </ac:cxnSpMkLst>
        </pc:cxnChg>
        <pc:cxnChg chg="add mod">
          <ac:chgData name="Yoel Kortick" userId="167978f5-7f40-4909-85d5-d4149554ad4e" providerId="ADAL" clId="{ECA2A80C-3DD3-4FB4-8D02-13EADAE8BC06}" dt="2024-01-19T06:46:58.547" v="2607" actId="14100"/>
          <ac:cxnSpMkLst>
            <pc:docMk/>
            <pc:sldMk cId="2828094424" sldId="2173"/>
            <ac:cxnSpMk id="30" creationId="{24535040-E894-5082-48CA-AEDF9C03EFD8}"/>
          </ac:cxnSpMkLst>
        </pc:cxnChg>
        <pc:cxnChg chg="add mod">
          <ac:chgData name="Yoel Kortick" userId="167978f5-7f40-4909-85d5-d4149554ad4e" providerId="ADAL" clId="{ECA2A80C-3DD3-4FB4-8D02-13EADAE8BC06}" dt="2024-01-19T06:46:50.717" v="2598" actId="14100"/>
          <ac:cxnSpMkLst>
            <pc:docMk/>
            <pc:sldMk cId="2828094424" sldId="2173"/>
            <ac:cxnSpMk id="32" creationId="{5BD06D99-2F42-5FB5-32D8-49A7D5DAC91A}"/>
          </ac:cxnSpMkLst>
        </pc:cxnChg>
      </pc:sldChg>
      <pc:sldChg chg="modSp add mod">
        <pc:chgData name="Yoel Kortick" userId="167978f5-7f40-4909-85d5-d4149554ad4e" providerId="ADAL" clId="{ECA2A80C-3DD3-4FB4-8D02-13EADAE8BC06}" dt="2024-01-19T10:57:35.239" v="2888" actId="313"/>
        <pc:sldMkLst>
          <pc:docMk/>
          <pc:sldMk cId="1620884299" sldId="2174"/>
        </pc:sldMkLst>
        <pc:spChg chg="mod">
          <ac:chgData name="Yoel Kortick" userId="167978f5-7f40-4909-85d5-d4149554ad4e" providerId="ADAL" clId="{ECA2A80C-3DD3-4FB4-8D02-13EADAE8BC06}" dt="2024-01-19T10:57:35.239" v="2888" actId="313"/>
          <ac:spMkLst>
            <pc:docMk/>
            <pc:sldMk cId="1620884299" sldId="2174"/>
            <ac:spMk id="3" creationId="{440E2C51-CB70-4EE1-8E6B-DADCB74DEC44}"/>
          </ac:spMkLst>
        </pc:spChg>
      </pc:sldChg>
      <pc:sldChg chg="modSp add mod">
        <pc:chgData name="Yoel Kortick" userId="167978f5-7f40-4909-85d5-d4149554ad4e" providerId="ADAL" clId="{ECA2A80C-3DD3-4FB4-8D02-13EADAE8BC06}" dt="2024-01-19T10:59:41.067" v="2932" actId="6549"/>
        <pc:sldMkLst>
          <pc:docMk/>
          <pc:sldMk cId="3839867393" sldId="2175"/>
        </pc:sldMkLst>
        <pc:spChg chg="mod">
          <ac:chgData name="Yoel Kortick" userId="167978f5-7f40-4909-85d5-d4149554ad4e" providerId="ADAL" clId="{ECA2A80C-3DD3-4FB4-8D02-13EADAE8BC06}" dt="2024-01-19T10:57:36.568" v="2889" actId="313"/>
          <ac:spMkLst>
            <pc:docMk/>
            <pc:sldMk cId="3839867393" sldId="2175"/>
            <ac:spMk id="3" creationId="{4FC18B40-6547-41EC-8A0E-1C8F40E0A42F}"/>
          </ac:spMkLst>
        </pc:spChg>
        <pc:spChg chg="mod">
          <ac:chgData name="Yoel Kortick" userId="167978f5-7f40-4909-85d5-d4149554ad4e" providerId="ADAL" clId="{ECA2A80C-3DD3-4FB4-8D02-13EADAE8BC06}" dt="2024-01-19T10:59:41.067" v="2932" actId="6549"/>
          <ac:spMkLst>
            <pc:docMk/>
            <pc:sldMk cId="3839867393" sldId="2175"/>
            <ac:spMk id="4" creationId="{2490F34D-A7E2-4EA9-8B1A-78371A1F1CD1}"/>
          </ac:spMkLst>
        </pc:spChg>
      </pc:sldChg>
      <pc:sldChg chg="addSp modSp add mod">
        <pc:chgData name="Yoel Kortick" userId="167978f5-7f40-4909-85d5-d4149554ad4e" providerId="ADAL" clId="{ECA2A80C-3DD3-4FB4-8D02-13EADAE8BC06}" dt="2024-01-19T11:26:38.082" v="3604" actId="1035"/>
        <pc:sldMkLst>
          <pc:docMk/>
          <pc:sldMk cId="82024322" sldId="2176"/>
        </pc:sldMkLst>
        <pc:spChg chg="mod">
          <ac:chgData name="Yoel Kortick" userId="167978f5-7f40-4909-85d5-d4149554ad4e" providerId="ADAL" clId="{ECA2A80C-3DD3-4FB4-8D02-13EADAE8BC06}" dt="2024-01-19T10:57:45.021" v="2896" actId="313"/>
          <ac:spMkLst>
            <pc:docMk/>
            <pc:sldMk cId="82024322" sldId="2176"/>
            <ac:spMk id="3" creationId="{4FC18B40-6547-41EC-8A0E-1C8F40E0A42F}"/>
          </ac:spMkLst>
        </pc:spChg>
        <pc:spChg chg="mod">
          <ac:chgData name="Yoel Kortick" userId="167978f5-7f40-4909-85d5-d4149554ad4e" providerId="ADAL" clId="{ECA2A80C-3DD3-4FB4-8D02-13EADAE8BC06}" dt="2024-01-19T11:25:41.707" v="3599" actId="14100"/>
          <ac:spMkLst>
            <pc:docMk/>
            <pc:sldMk cId="82024322" sldId="2176"/>
            <ac:spMk id="4" creationId="{2490F34D-A7E2-4EA9-8B1A-78371A1F1CD1}"/>
          </ac:spMkLst>
        </pc:spChg>
        <pc:spChg chg="add mod">
          <ac:chgData name="Yoel Kortick" userId="167978f5-7f40-4909-85d5-d4149554ad4e" providerId="ADAL" clId="{ECA2A80C-3DD3-4FB4-8D02-13EADAE8BC06}" dt="2024-01-19T11:26:38.082" v="3604" actId="1035"/>
          <ac:spMkLst>
            <pc:docMk/>
            <pc:sldMk cId="82024322" sldId="2176"/>
            <ac:spMk id="6" creationId="{9B160318-03F8-FC58-2304-76540F3C27B7}"/>
          </ac:spMkLst>
        </pc:spChg>
        <pc:picChg chg="add mod">
          <ac:chgData name="Yoel Kortick" userId="167978f5-7f40-4909-85d5-d4149554ad4e" providerId="ADAL" clId="{ECA2A80C-3DD3-4FB4-8D02-13EADAE8BC06}" dt="2024-01-19T11:26:29.467" v="3601" actId="208"/>
          <ac:picMkLst>
            <pc:docMk/>
            <pc:sldMk cId="82024322" sldId="2176"/>
            <ac:picMk id="5" creationId="{D05FEFC1-8201-6027-48A5-9A8B4F376FD7}"/>
          </ac:picMkLst>
        </pc:picChg>
      </pc:sldChg>
      <pc:sldChg chg="addSp delSp modSp add mod">
        <pc:chgData name="Yoel Kortick" userId="167978f5-7f40-4909-85d5-d4149554ad4e" providerId="ADAL" clId="{ECA2A80C-3DD3-4FB4-8D02-13EADAE8BC06}" dt="2024-01-19T11:19:00.413" v="3217" actId="167"/>
        <pc:sldMkLst>
          <pc:docMk/>
          <pc:sldMk cId="3950133090" sldId="2177"/>
        </pc:sldMkLst>
        <pc:spChg chg="mod">
          <ac:chgData name="Yoel Kortick" userId="167978f5-7f40-4909-85d5-d4149554ad4e" providerId="ADAL" clId="{ECA2A80C-3DD3-4FB4-8D02-13EADAE8BC06}" dt="2024-01-19T10:57:46.757" v="2898" actId="313"/>
          <ac:spMkLst>
            <pc:docMk/>
            <pc:sldMk cId="3950133090" sldId="2177"/>
            <ac:spMk id="3" creationId="{4FC18B40-6547-41EC-8A0E-1C8F40E0A42F}"/>
          </ac:spMkLst>
        </pc:spChg>
        <pc:spChg chg="mod">
          <ac:chgData name="Yoel Kortick" userId="167978f5-7f40-4909-85d5-d4149554ad4e" providerId="ADAL" clId="{ECA2A80C-3DD3-4FB4-8D02-13EADAE8BC06}" dt="2024-01-19T11:16:15.715" v="3119" actId="6549"/>
          <ac:spMkLst>
            <pc:docMk/>
            <pc:sldMk cId="3950133090" sldId="2177"/>
            <ac:spMk id="4" creationId="{2490F34D-A7E2-4EA9-8B1A-78371A1F1CD1}"/>
          </ac:spMkLst>
        </pc:spChg>
        <pc:spChg chg="del mod">
          <ac:chgData name="Yoel Kortick" userId="167978f5-7f40-4909-85d5-d4149554ad4e" providerId="ADAL" clId="{ECA2A80C-3DD3-4FB4-8D02-13EADAE8BC06}" dt="2024-01-19T11:16:21.210" v="3120" actId="478"/>
          <ac:spMkLst>
            <pc:docMk/>
            <pc:sldMk cId="3950133090" sldId="2177"/>
            <ac:spMk id="7" creationId="{E2A869DE-6650-770C-1A26-18E29E803E22}"/>
          </ac:spMkLst>
        </pc:spChg>
        <pc:spChg chg="del mod">
          <ac:chgData name="Yoel Kortick" userId="167978f5-7f40-4909-85d5-d4149554ad4e" providerId="ADAL" clId="{ECA2A80C-3DD3-4FB4-8D02-13EADAE8BC06}" dt="2024-01-19T11:16:59.721" v="3176" actId="478"/>
          <ac:spMkLst>
            <pc:docMk/>
            <pc:sldMk cId="3950133090" sldId="2177"/>
            <ac:spMk id="8" creationId="{FB2F67D3-9410-FB1E-2D74-FED84FFE7591}"/>
          </ac:spMkLst>
        </pc:spChg>
        <pc:spChg chg="mod">
          <ac:chgData name="Yoel Kortick" userId="167978f5-7f40-4909-85d5-d4149554ad4e" providerId="ADAL" clId="{ECA2A80C-3DD3-4FB4-8D02-13EADAE8BC06}" dt="2024-01-19T11:18:49.193" v="3202" actId="1036"/>
          <ac:spMkLst>
            <pc:docMk/>
            <pc:sldMk cId="3950133090" sldId="2177"/>
            <ac:spMk id="12" creationId="{A7D3F35A-650F-DDD9-D964-F94BA753587C}"/>
          </ac:spMkLst>
        </pc:spChg>
        <pc:spChg chg="del">
          <ac:chgData name="Yoel Kortick" userId="167978f5-7f40-4909-85d5-d4149554ad4e" providerId="ADAL" clId="{ECA2A80C-3DD3-4FB4-8D02-13EADAE8BC06}" dt="2024-01-19T11:17:01.091" v="3177" actId="478"/>
          <ac:spMkLst>
            <pc:docMk/>
            <pc:sldMk cId="3950133090" sldId="2177"/>
            <ac:spMk id="13" creationId="{57F5330D-CABF-EA1F-40C0-1469F63E8A4D}"/>
          </ac:spMkLst>
        </pc:spChg>
        <pc:spChg chg="add mod">
          <ac:chgData name="Yoel Kortick" userId="167978f5-7f40-4909-85d5-d4149554ad4e" providerId="ADAL" clId="{ECA2A80C-3DD3-4FB4-8D02-13EADAE8BC06}" dt="2024-01-19T11:18:52.316" v="3204" actId="1036"/>
          <ac:spMkLst>
            <pc:docMk/>
            <pc:sldMk cId="3950133090" sldId="2177"/>
            <ac:spMk id="14" creationId="{6997010B-A968-1F74-29DC-A7F721F8178D}"/>
          </ac:spMkLst>
        </pc:spChg>
        <pc:picChg chg="del">
          <ac:chgData name="Yoel Kortick" userId="167978f5-7f40-4909-85d5-d4149554ad4e" providerId="ADAL" clId="{ECA2A80C-3DD3-4FB4-8D02-13EADAE8BC06}" dt="2024-01-19T11:14:55.562" v="2986" actId="478"/>
          <ac:picMkLst>
            <pc:docMk/>
            <pc:sldMk cId="3950133090" sldId="2177"/>
            <ac:picMk id="5" creationId="{7F7AFB17-6C80-577C-B47D-CC8596A112AC}"/>
          </ac:picMkLst>
        </pc:picChg>
        <pc:picChg chg="del">
          <ac:chgData name="Yoel Kortick" userId="167978f5-7f40-4909-85d5-d4149554ad4e" providerId="ADAL" clId="{ECA2A80C-3DD3-4FB4-8D02-13EADAE8BC06}" dt="2024-01-19T11:17:04.206" v="3178" actId="478"/>
          <ac:picMkLst>
            <pc:docMk/>
            <pc:sldMk cId="3950133090" sldId="2177"/>
            <ac:picMk id="6" creationId="{B048A192-D811-B8F2-2901-5D79B5647050}"/>
          </ac:picMkLst>
        </pc:picChg>
        <pc:picChg chg="add mod ord">
          <ac:chgData name="Yoel Kortick" userId="167978f5-7f40-4909-85d5-d4149554ad4e" providerId="ADAL" clId="{ECA2A80C-3DD3-4FB4-8D02-13EADAE8BC06}" dt="2024-01-19T11:16:00.231" v="3117" actId="208"/>
          <ac:picMkLst>
            <pc:docMk/>
            <pc:sldMk cId="3950133090" sldId="2177"/>
            <ac:picMk id="9" creationId="{C12F4F71-5F8F-36D3-62D6-1754389ABBEC}"/>
          </ac:picMkLst>
        </pc:picChg>
        <pc:picChg chg="del">
          <ac:chgData name="Yoel Kortick" userId="167978f5-7f40-4909-85d5-d4149554ad4e" providerId="ADAL" clId="{ECA2A80C-3DD3-4FB4-8D02-13EADAE8BC06}" dt="2024-01-19T11:16:56.159" v="3175" actId="478"/>
          <ac:picMkLst>
            <pc:docMk/>
            <pc:sldMk cId="3950133090" sldId="2177"/>
            <ac:picMk id="10" creationId="{C7019F4D-BE49-4A83-23B2-1E0F1C686EFE}"/>
          </ac:picMkLst>
        </pc:picChg>
        <pc:picChg chg="add mod ord">
          <ac:chgData name="Yoel Kortick" userId="167978f5-7f40-4909-85d5-d4149554ad4e" providerId="ADAL" clId="{ECA2A80C-3DD3-4FB4-8D02-13EADAE8BC06}" dt="2024-01-19T11:19:00.413" v="3217" actId="167"/>
          <ac:picMkLst>
            <pc:docMk/>
            <pc:sldMk cId="3950133090" sldId="2177"/>
            <ac:picMk id="16" creationId="{58C9CFC0-8B4B-581C-675D-E4007099896D}"/>
          </ac:picMkLst>
        </pc:picChg>
      </pc:sldChg>
      <pc:sldChg chg="modSp add del mod">
        <pc:chgData name="Yoel Kortick" userId="167978f5-7f40-4909-85d5-d4149554ad4e" providerId="ADAL" clId="{ECA2A80C-3DD3-4FB4-8D02-13EADAE8BC06}" dt="2024-01-19T11:28:41.560" v="3641" actId="47"/>
        <pc:sldMkLst>
          <pc:docMk/>
          <pc:sldMk cId="2657461863" sldId="2178"/>
        </pc:sldMkLst>
        <pc:spChg chg="mod">
          <ac:chgData name="Yoel Kortick" userId="167978f5-7f40-4909-85d5-d4149554ad4e" providerId="ADAL" clId="{ECA2A80C-3DD3-4FB4-8D02-13EADAE8BC06}" dt="2024-01-19T10:57:50.393" v="2902" actId="313"/>
          <ac:spMkLst>
            <pc:docMk/>
            <pc:sldMk cId="2657461863" sldId="2178"/>
            <ac:spMk id="3" creationId="{4FC18B40-6547-41EC-8A0E-1C8F40E0A42F}"/>
          </ac:spMkLst>
        </pc:spChg>
        <pc:spChg chg="mod">
          <ac:chgData name="Yoel Kortick" userId="167978f5-7f40-4909-85d5-d4149554ad4e" providerId="ADAL" clId="{ECA2A80C-3DD3-4FB4-8D02-13EADAE8BC06}" dt="2024-01-19T10:57:51.454" v="2904" actId="27636"/>
          <ac:spMkLst>
            <pc:docMk/>
            <pc:sldMk cId="2657461863" sldId="2178"/>
            <ac:spMk id="4" creationId="{2490F34D-A7E2-4EA9-8B1A-78371A1F1CD1}"/>
          </ac:spMkLst>
        </pc:spChg>
      </pc:sldChg>
      <pc:sldChg chg="modSp add mod">
        <pc:chgData name="Yoel Kortick" userId="167978f5-7f40-4909-85d5-d4149554ad4e" providerId="ADAL" clId="{ECA2A80C-3DD3-4FB4-8D02-13EADAE8BC06}" dt="2024-01-19T11:39:44.950" v="3711" actId="255"/>
        <pc:sldMkLst>
          <pc:docMk/>
          <pc:sldMk cId="1975683171" sldId="2179"/>
        </pc:sldMkLst>
        <pc:spChg chg="mod">
          <ac:chgData name="Yoel Kortick" userId="167978f5-7f40-4909-85d5-d4149554ad4e" providerId="ADAL" clId="{ECA2A80C-3DD3-4FB4-8D02-13EADAE8BC06}" dt="2024-01-19T10:57:52.164" v="2905" actId="313"/>
          <ac:spMkLst>
            <pc:docMk/>
            <pc:sldMk cId="1975683171" sldId="2179"/>
            <ac:spMk id="3" creationId="{4FC18B40-6547-41EC-8A0E-1C8F40E0A42F}"/>
          </ac:spMkLst>
        </pc:spChg>
        <pc:spChg chg="mod">
          <ac:chgData name="Yoel Kortick" userId="167978f5-7f40-4909-85d5-d4149554ad4e" providerId="ADAL" clId="{ECA2A80C-3DD3-4FB4-8D02-13EADAE8BC06}" dt="2024-01-19T11:39:44.950" v="3711" actId="255"/>
          <ac:spMkLst>
            <pc:docMk/>
            <pc:sldMk cId="1975683171" sldId="2179"/>
            <ac:spMk id="4" creationId="{2490F34D-A7E2-4EA9-8B1A-78371A1F1CD1}"/>
          </ac:spMkLst>
        </pc:spChg>
      </pc:sldChg>
      <pc:sldChg chg="modSp add mod">
        <pc:chgData name="Yoel Kortick" userId="167978f5-7f40-4909-85d5-d4149554ad4e" providerId="ADAL" clId="{ECA2A80C-3DD3-4FB4-8D02-13EADAE8BC06}" dt="2024-01-19T11:41:02.994" v="3735" actId="14100"/>
        <pc:sldMkLst>
          <pc:docMk/>
          <pc:sldMk cId="942914310" sldId="2180"/>
        </pc:sldMkLst>
        <pc:spChg chg="mod">
          <ac:chgData name="Yoel Kortick" userId="167978f5-7f40-4909-85d5-d4149554ad4e" providerId="ADAL" clId="{ECA2A80C-3DD3-4FB4-8D02-13EADAE8BC06}" dt="2024-01-19T10:57:56.806" v="2910" actId="313"/>
          <ac:spMkLst>
            <pc:docMk/>
            <pc:sldMk cId="942914310" sldId="2180"/>
            <ac:spMk id="3" creationId="{4FC18B40-6547-41EC-8A0E-1C8F40E0A42F}"/>
          </ac:spMkLst>
        </pc:spChg>
        <pc:spChg chg="mod">
          <ac:chgData name="Yoel Kortick" userId="167978f5-7f40-4909-85d5-d4149554ad4e" providerId="ADAL" clId="{ECA2A80C-3DD3-4FB4-8D02-13EADAE8BC06}" dt="2024-01-19T11:40:53.246" v="3734" actId="20577"/>
          <ac:spMkLst>
            <pc:docMk/>
            <pc:sldMk cId="942914310" sldId="2180"/>
            <ac:spMk id="8" creationId="{0354BF43-371C-05B4-0BB5-4AD27A0EDBB0}"/>
          </ac:spMkLst>
        </pc:spChg>
        <pc:cxnChg chg="mod">
          <ac:chgData name="Yoel Kortick" userId="167978f5-7f40-4909-85d5-d4149554ad4e" providerId="ADAL" clId="{ECA2A80C-3DD3-4FB4-8D02-13EADAE8BC06}" dt="2024-01-19T11:41:02.994" v="3735" actId="14100"/>
          <ac:cxnSpMkLst>
            <pc:docMk/>
            <pc:sldMk cId="942914310" sldId="2180"/>
            <ac:cxnSpMk id="17" creationId="{752E61D0-4328-981E-D1F3-05CB489CDA36}"/>
          </ac:cxnSpMkLst>
        </pc:cxnChg>
      </pc:sldChg>
      <pc:sldChg chg="modSp add mod">
        <pc:chgData name="Yoel Kortick" userId="167978f5-7f40-4909-85d5-d4149554ad4e" providerId="ADAL" clId="{ECA2A80C-3DD3-4FB4-8D02-13EADAE8BC06}" dt="2024-01-19T10:57:58.160" v="2911" actId="313"/>
        <pc:sldMkLst>
          <pc:docMk/>
          <pc:sldMk cId="3099068155" sldId="2181"/>
        </pc:sldMkLst>
        <pc:spChg chg="mod">
          <ac:chgData name="Yoel Kortick" userId="167978f5-7f40-4909-85d5-d4149554ad4e" providerId="ADAL" clId="{ECA2A80C-3DD3-4FB4-8D02-13EADAE8BC06}" dt="2024-01-19T10:57:58.160" v="2911" actId="313"/>
          <ac:spMkLst>
            <pc:docMk/>
            <pc:sldMk cId="3099068155" sldId="2181"/>
            <ac:spMk id="3" creationId="{4FC18B40-6547-41EC-8A0E-1C8F40E0A42F}"/>
          </ac:spMkLst>
        </pc:spChg>
      </pc:sldChg>
      <pc:sldChg chg="addSp modSp add mod">
        <pc:chgData name="Yoel Kortick" userId="167978f5-7f40-4909-85d5-d4149554ad4e" providerId="ADAL" clId="{ECA2A80C-3DD3-4FB4-8D02-13EADAE8BC06}" dt="2024-01-21T07:20:27.394" v="4412" actId="571"/>
        <pc:sldMkLst>
          <pc:docMk/>
          <pc:sldMk cId="80479618" sldId="2182"/>
        </pc:sldMkLst>
        <pc:spChg chg="add mod">
          <ac:chgData name="Yoel Kortick" userId="167978f5-7f40-4909-85d5-d4149554ad4e" providerId="ADAL" clId="{ECA2A80C-3DD3-4FB4-8D02-13EADAE8BC06}" dt="2024-01-21T07:20:27.394" v="4412" actId="571"/>
          <ac:spMkLst>
            <pc:docMk/>
            <pc:sldMk cId="80479618" sldId="2182"/>
            <ac:spMk id="2" creationId="{90D6C6FC-4332-E6E0-D68A-0C975A35A235}"/>
          </ac:spMkLst>
        </pc:spChg>
        <pc:spChg chg="mod">
          <ac:chgData name="Yoel Kortick" userId="167978f5-7f40-4909-85d5-d4149554ad4e" providerId="ADAL" clId="{ECA2A80C-3DD3-4FB4-8D02-13EADAE8BC06}" dt="2024-01-19T10:57:58.709" v="2912" actId="313"/>
          <ac:spMkLst>
            <pc:docMk/>
            <pc:sldMk cId="80479618" sldId="2182"/>
            <ac:spMk id="3" creationId="{4FC18B40-6547-41EC-8A0E-1C8F40E0A42F}"/>
          </ac:spMkLst>
        </pc:spChg>
      </pc:sldChg>
      <pc:sldChg chg="addSp modSp add mod">
        <pc:chgData name="Yoel Kortick" userId="167978f5-7f40-4909-85d5-d4149554ad4e" providerId="ADAL" clId="{ECA2A80C-3DD3-4FB4-8D02-13EADAE8BC06}" dt="2024-01-21T07:20:38.885" v="4414" actId="14100"/>
        <pc:sldMkLst>
          <pc:docMk/>
          <pc:sldMk cId="1354696750" sldId="2183"/>
        </pc:sldMkLst>
        <pc:spChg chg="add mod">
          <ac:chgData name="Yoel Kortick" userId="167978f5-7f40-4909-85d5-d4149554ad4e" providerId="ADAL" clId="{ECA2A80C-3DD3-4FB4-8D02-13EADAE8BC06}" dt="2024-01-21T07:20:38.885" v="4414" actId="14100"/>
          <ac:spMkLst>
            <pc:docMk/>
            <pc:sldMk cId="1354696750" sldId="2183"/>
            <ac:spMk id="2" creationId="{B0C9D989-4239-065E-DCE9-2B6330206D9D}"/>
          </ac:spMkLst>
        </pc:spChg>
        <pc:spChg chg="mod">
          <ac:chgData name="Yoel Kortick" userId="167978f5-7f40-4909-85d5-d4149554ad4e" providerId="ADAL" clId="{ECA2A80C-3DD3-4FB4-8D02-13EADAE8BC06}" dt="2024-01-19T10:57:59.174" v="2913" actId="313"/>
          <ac:spMkLst>
            <pc:docMk/>
            <pc:sldMk cId="1354696750" sldId="2183"/>
            <ac:spMk id="3" creationId="{4FC18B40-6547-41EC-8A0E-1C8F40E0A42F}"/>
          </ac:spMkLst>
        </pc:spChg>
      </pc:sldChg>
      <pc:sldChg chg="modSp add mod">
        <pc:chgData name="Yoel Kortick" userId="167978f5-7f40-4909-85d5-d4149554ad4e" providerId="ADAL" clId="{ECA2A80C-3DD3-4FB4-8D02-13EADAE8BC06}" dt="2024-01-19T10:58:06.300" v="2916" actId="313"/>
        <pc:sldMkLst>
          <pc:docMk/>
          <pc:sldMk cId="3975654766" sldId="2184"/>
        </pc:sldMkLst>
        <pc:spChg chg="mod">
          <ac:chgData name="Yoel Kortick" userId="167978f5-7f40-4909-85d5-d4149554ad4e" providerId="ADAL" clId="{ECA2A80C-3DD3-4FB4-8D02-13EADAE8BC06}" dt="2024-01-19T10:57:59.599" v="2914" actId="313"/>
          <ac:spMkLst>
            <pc:docMk/>
            <pc:sldMk cId="3975654766" sldId="2184"/>
            <ac:spMk id="3" creationId="{4FC18B40-6547-41EC-8A0E-1C8F40E0A42F}"/>
          </ac:spMkLst>
        </pc:spChg>
        <pc:spChg chg="mod">
          <ac:chgData name="Yoel Kortick" userId="167978f5-7f40-4909-85d5-d4149554ad4e" providerId="ADAL" clId="{ECA2A80C-3DD3-4FB4-8D02-13EADAE8BC06}" dt="2024-01-19T10:58:06.300" v="2916" actId="313"/>
          <ac:spMkLst>
            <pc:docMk/>
            <pc:sldMk cId="3975654766" sldId="2184"/>
            <ac:spMk id="4" creationId="{2490F34D-A7E2-4EA9-8B1A-78371A1F1CD1}"/>
          </ac:spMkLst>
        </pc:spChg>
      </pc:sldChg>
      <pc:sldChg chg="modSp add mod">
        <pc:chgData name="Yoel Kortick" userId="167978f5-7f40-4909-85d5-d4149554ad4e" providerId="ADAL" clId="{ECA2A80C-3DD3-4FB4-8D02-13EADAE8BC06}" dt="2024-01-19T10:58:10.151" v="2919" actId="313"/>
        <pc:sldMkLst>
          <pc:docMk/>
          <pc:sldMk cId="1882696217" sldId="2185"/>
        </pc:sldMkLst>
        <pc:spChg chg="mod">
          <ac:chgData name="Yoel Kortick" userId="167978f5-7f40-4909-85d5-d4149554ad4e" providerId="ADAL" clId="{ECA2A80C-3DD3-4FB4-8D02-13EADAE8BC06}" dt="2024-01-19T10:58:07.406" v="2917" actId="313"/>
          <ac:spMkLst>
            <pc:docMk/>
            <pc:sldMk cId="1882696217" sldId="2185"/>
            <ac:spMk id="3" creationId="{4FC18B40-6547-41EC-8A0E-1C8F40E0A42F}"/>
          </ac:spMkLst>
        </pc:spChg>
        <pc:spChg chg="mod">
          <ac:chgData name="Yoel Kortick" userId="167978f5-7f40-4909-85d5-d4149554ad4e" providerId="ADAL" clId="{ECA2A80C-3DD3-4FB4-8D02-13EADAE8BC06}" dt="2024-01-19T10:58:10.151" v="2919" actId="313"/>
          <ac:spMkLst>
            <pc:docMk/>
            <pc:sldMk cId="1882696217" sldId="2185"/>
            <ac:spMk id="4" creationId="{2490F34D-A7E2-4EA9-8B1A-78371A1F1CD1}"/>
          </ac:spMkLst>
        </pc:spChg>
      </pc:sldChg>
      <pc:sldChg chg="addSp delSp modSp add mod">
        <pc:chgData name="Yoel Kortick" userId="167978f5-7f40-4909-85d5-d4149554ad4e" providerId="ADAL" clId="{ECA2A80C-3DD3-4FB4-8D02-13EADAE8BC06}" dt="2024-01-19T11:22:47.130" v="3516" actId="27636"/>
        <pc:sldMkLst>
          <pc:docMk/>
          <pc:sldMk cId="874398427" sldId="2186"/>
        </pc:sldMkLst>
        <pc:spChg chg="add del mod">
          <ac:chgData name="Yoel Kortick" userId="167978f5-7f40-4909-85d5-d4149554ad4e" providerId="ADAL" clId="{ECA2A80C-3DD3-4FB4-8D02-13EADAE8BC06}" dt="2024-01-19T11:22:35.434" v="3499" actId="478"/>
          <ac:spMkLst>
            <pc:docMk/>
            <pc:sldMk cId="874398427" sldId="2186"/>
            <ac:spMk id="2" creationId="{E3A8D311-ADEB-1013-BD5A-91D2ABA38940}"/>
          </ac:spMkLst>
        </pc:spChg>
        <pc:spChg chg="mod">
          <ac:chgData name="Yoel Kortick" userId="167978f5-7f40-4909-85d5-d4149554ad4e" providerId="ADAL" clId="{ECA2A80C-3DD3-4FB4-8D02-13EADAE8BC06}" dt="2024-01-19T11:22:47.130" v="3516" actId="27636"/>
          <ac:spMkLst>
            <pc:docMk/>
            <pc:sldMk cId="874398427" sldId="2186"/>
            <ac:spMk id="4" creationId="{2490F34D-A7E2-4EA9-8B1A-78371A1F1CD1}"/>
          </ac:spMkLst>
        </pc:spChg>
        <pc:spChg chg="add del mod">
          <ac:chgData name="Yoel Kortick" userId="167978f5-7f40-4909-85d5-d4149554ad4e" providerId="ADAL" clId="{ECA2A80C-3DD3-4FB4-8D02-13EADAE8BC06}" dt="2024-01-19T11:22:31.834" v="3498" actId="478"/>
          <ac:spMkLst>
            <pc:docMk/>
            <pc:sldMk cId="874398427" sldId="2186"/>
            <ac:spMk id="7" creationId="{D930A020-C04C-7262-D546-5E124DE0564A}"/>
          </ac:spMkLst>
        </pc:spChg>
        <pc:spChg chg="mod">
          <ac:chgData name="Yoel Kortick" userId="167978f5-7f40-4909-85d5-d4149554ad4e" providerId="ADAL" clId="{ECA2A80C-3DD3-4FB4-8D02-13EADAE8BC06}" dt="2024-01-19T11:22:39.961" v="3512" actId="1036"/>
          <ac:spMkLst>
            <pc:docMk/>
            <pc:sldMk cId="874398427" sldId="2186"/>
            <ac:spMk id="11" creationId="{B0EB33E8-5642-45EA-1BCF-F88BDEF4AD83}"/>
          </ac:spMkLst>
        </pc:spChg>
        <pc:spChg chg="mod">
          <ac:chgData name="Yoel Kortick" userId="167978f5-7f40-4909-85d5-d4149554ad4e" providerId="ADAL" clId="{ECA2A80C-3DD3-4FB4-8D02-13EADAE8BC06}" dt="2024-01-19T11:22:39.961" v="3512" actId="1036"/>
          <ac:spMkLst>
            <pc:docMk/>
            <pc:sldMk cId="874398427" sldId="2186"/>
            <ac:spMk id="12" creationId="{A7D3F35A-650F-DDD9-D964-F94BA753587C}"/>
          </ac:spMkLst>
        </pc:spChg>
        <pc:spChg chg="del">
          <ac:chgData name="Yoel Kortick" userId="167978f5-7f40-4909-85d5-d4149554ad4e" providerId="ADAL" clId="{ECA2A80C-3DD3-4FB4-8D02-13EADAE8BC06}" dt="2024-01-19T11:19:15.650" v="3219" actId="478"/>
          <ac:spMkLst>
            <pc:docMk/>
            <pc:sldMk cId="874398427" sldId="2186"/>
            <ac:spMk id="14" creationId="{6997010B-A968-1F74-29DC-A7F721F8178D}"/>
          </ac:spMkLst>
        </pc:spChg>
        <pc:picChg chg="add del mod">
          <ac:chgData name="Yoel Kortick" userId="167978f5-7f40-4909-85d5-d4149554ad4e" providerId="ADAL" clId="{ECA2A80C-3DD3-4FB4-8D02-13EADAE8BC06}" dt="2024-01-19T11:22:31.834" v="3498" actId="478"/>
          <ac:picMkLst>
            <pc:docMk/>
            <pc:sldMk cId="874398427" sldId="2186"/>
            <ac:picMk id="6" creationId="{793192F0-11EA-246C-F3F3-1FF2E0981A67}"/>
          </ac:picMkLst>
        </pc:picChg>
        <pc:picChg chg="mod">
          <ac:chgData name="Yoel Kortick" userId="167978f5-7f40-4909-85d5-d4149554ad4e" providerId="ADAL" clId="{ECA2A80C-3DD3-4FB4-8D02-13EADAE8BC06}" dt="2024-01-19T11:22:39.961" v="3512" actId="1036"/>
          <ac:picMkLst>
            <pc:docMk/>
            <pc:sldMk cId="874398427" sldId="2186"/>
            <ac:picMk id="9" creationId="{C12F4F71-5F8F-36D3-62D6-1754389ABBEC}"/>
          </ac:picMkLst>
        </pc:picChg>
        <pc:picChg chg="mod">
          <ac:chgData name="Yoel Kortick" userId="167978f5-7f40-4909-85d5-d4149554ad4e" providerId="ADAL" clId="{ECA2A80C-3DD3-4FB4-8D02-13EADAE8BC06}" dt="2024-01-19T11:22:39.961" v="3512" actId="1036"/>
          <ac:picMkLst>
            <pc:docMk/>
            <pc:sldMk cId="874398427" sldId="2186"/>
            <ac:picMk id="16" creationId="{58C9CFC0-8B4B-581C-675D-E4007099896D}"/>
          </ac:picMkLst>
        </pc:picChg>
      </pc:sldChg>
      <pc:sldChg chg="addSp delSp modSp add mod">
        <pc:chgData name="Yoel Kortick" userId="167978f5-7f40-4909-85d5-d4149554ad4e" providerId="ADAL" clId="{ECA2A80C-3DD3-4FB4-8D02-13EADAE8BC06}" dt="2024-01-19T11:28:33.430" v="3640" actId="1076"/>
        <pc:sldMkLst>
          <pc:docMk/>
          <pc:sldMk cId="3415310585" sldId="2187"/>
        </pc:sldMkLst>
        <pc:spChg chg="mod">
          <ac:chgData name="Yoel Kortick" userId="167978f5-7f40-4909-85d5-d4149554ad4e" providerId="ADAL" clId="{ECA2A80C-3DD3-4FB4-8D02-13EADAE8BC06}" dt="2024-01-19T11:27:13.972" v="3639" actId="1035"/>
          <ac:spMkLst>
            <pc:docMk/>
            <pc:sldMk cId="3415310585" sldId="2187"/>
            <ac:spMk id="2" creationId="{E3A8D311-ADEB-1013-BD5A-91D2ABA38940}"/>
          </ac:spMkLst>
        </pc:spChg>
        <pc:spChg chg="del">
          <ac:chgData name="Yoel Kortick" userId="167978f5-7f40-4909-85d5-d4149554ad4e" providerId="ADAL" clId="{ECA2A80C-3DD3-4FB4-8D02-13EADAE8BC06}" dt="2024-01-19T11:27:02.331" v="3605" actId="478"/>
          <ac:spMkLst>
            <pc:docMk/>
            <pc:sldMk cId="3415310585" sldId="2187"/>
            <ac:spMk id="4" creationId="{2490F34D-A7E2-4EA9-8B1A-78371A1F1CD1}"/>
          </ac:spMkLst>
        </pc:spChg>
        <pc:spChg chg="mod">
          <ac:chgData name="Yoel Kortick" userId="167978f5-7f40-4909-85d5-d4149554ad4e" providerId="ADAL" clId="{ECA2A80C-3DD3-4FB4-8D02-13EADAE8BC06}" dt="2024-01-19T11:28:33.430" v="3640" actId="1076"/>
          <ac:spMkLst>
            <pc:docMk/>
            <pc:sldMk cId="3415310585" sldId="2187"/>
            <ac:spMk id="7" creationId="{D930A020-C04C-7262-D546-5E124DE0564A}"/>
          </ac:spMkLst>
        </pc:spChg>
        <pc:spChg chg="add del mod">
          <ac:chgData name="Yoel Kortick" userId="167978f5-7f40-4909-85d5-d4149554ad4e" providerId="ADAL" clId="{ECA2A80C-3DD3-4FB4-8D02-13EADAE8BC06}" dt="2024-01-19T11:27:04.439" v="3606" actId="478"/>
          <ac:spMkLst>
            <pc:docMk/>
            <pc:sldMk cId="3415310585" sldId="2187"/>
            <ac:spMk id="8" creationId="{7B4A6B85-15FF-6F2B-3FE2-CF84864F0E26}"/>
          </ac:spMkLst>
        </pc:spChg>
        <pc:spChg chg="del">
          <ac:chgData name="Yoel Kortick" userId="167978f5-7f40-4909-85d5-d4149554ad4e" providerId="ADAL" clId="{ECA2A80C-3DD3-4FB4-8D02-13EADAE8BC06}" dt="2024-01-19T11:27:07.635" v="3609" actId="478"/>
          <ac:spMkLst>
            <pc:docMk/>
            <pc:sldMk cId="3415310585" sldId="2187"/>
            <ac:spMk id="11" creationId="{B0EB33E8-5642-45EA-1BCF-F88BDEF4AD83}"/>
          </ac:spMkLst>
        </pc:spChg>
        <pc:spChg chg="del">
          <ac:chgData name="Yoel Kortick" userId="167978f5-7f40-4909-85d5-d4149554ad4e" providerId="ADAL" clId="{ECA2A80C-3DD3-4FB4-8D02-13EADAE8BC06}" dt="2024-01-19T11:27:08.268" v="3610" actId="478"/>
          <ac:spMkLst>
            <pc:docMk/>
            <pc:sldMk cId="3415310585" sldId="2187"/>
            <ac:spMk id="12" creationId="{A7D3F35A-650F-DDD9-D964-F94BA753587C}"/>
          </ac:spMkLst>
        </pc:spChg>
        <pc:picChg chg="mod">
          <ac:chgData name="Yoel Kortick" userId="167978f5-7f40-4909-85d5-d4149554ad4e" providerId="ADAL" clId="{ECA2A80C-3DD3-4FB4-8D02-13EADAE8BC06}" dt="2024-01-19T11:27:13.972" v="3639" actId="1035"/>
          <ac:picMkLst>
            <pc:docMk/>
            <pc:sldMk cId="3415310585" sldId="2187"/>
            <ac:picMk id="6" creationId="{793192F0-11EA-246C-F3F3-1FF2E0981A67}"/>
          </ac:picMkLst>
        </pc:picChg>
        <pc:picChg chg="del">
          <ac:chgData name="Yoel Kortick" userId="167978f5-7f40-4909-85d5-d4149554ad4e" providerId="ADAL" clId="{ECA2A80C-3DD3-4FB4-8D02-13EADAE8BC06}" dt="2024-01-19T11:27:05.564" v="3607" actId="478"/>
          <ac:picMkLst>
            <pc:docMk/>
            <pc:sldMk cId="3415310585" sldId="2187"/>
            <ac:picMk id="9" creationId="{C12F4F71-5F8F-36D3-62D6-1754389ABBEC}"/>
          </ac:picMkLst>
        </pc:picChg>
        <pc:picChg chg="del">
          <ac:chgData name="Yoel Kortick" userId="167978f5-7f40-4909-85d5-d4149554ad4e" providerId="ADAL" clId="{ECA2A80C-3DD3-4FB4-8D02-13EADAE8BC06}" dt="2024-01-19T11:27:06.284" v="3608" actId="478"/>
          <ac:picMkLst>
            <pc:docMk/>
            <pc:sldMk cId="3415310585" sldId="2187"/>
            <ac:picMk id="16" creationId="{58C9CFC0-8B4B-581C-675D-E4007099896D}"/>
          </ac:picMkLst>
        </pc:picChg>
      </pc:sldChg>
      <pc:sldChg chg="addSp delSp modSp mod">
        <pc:chgData name="Yoel Kortick" userId="167978f5-7f40-4909-85d5-d4149554ad4e" providerId="ADAL" clId="{ECA2A80C-3DD3-4FB4-8D02-13EADAE8BC06}" dt="2024-01-20T17:33:26.102" v="3833" actId="208"/>
        <pc:sldMkLst>
          <pc:docMk/>
          <pc:sldMk cId="1387107278" sldId="2196"/>
        </pc:sldMkLst>
        <pc:spChg chg="add mod">
          <ac:chgData name="Yoel Kortick" userId="167978f5-7f40-4909-85d5-d4149554ad4e" providerId="ADAL" clId="{ECA2A80C-3DD3-4FB4-8D02-13EADAE8BC06}" dt="2024-01-20T17:33:14.107" v="3832" actId="14100"/>
          <ac:spMkLst>
            <pc:docMk/>
            <pc:sldMk cId="1387107278" sldId="2196"/>
            <ac:spMk id="7" creationId="{42064553-B988-6042-8D10-6321BFE5F504}"/>
          </ac:spMkLst>
        </pc:spChg>
        <pc:spChg chg="mod">
          <ac:chgData name="Yoel Kortick" userId="167978f5-7f40-4909-85d5-d4149554ad4e" providerId="ADAL" clId="{ECA2A80C-3DD3-4FB4-8D02-13EADAE8BC06}" dt="2024-01-20T17:33:03.811" v="3829" actId="14100"/>
          <ac:spMkLst>
            <pc:docMk/>
            <pc:sldMk cId="1387107278" sldId="2196"/>
            <ac:spMk id="15" creationId="{0753B10D-0848-B88A-3C07-FC38063B93F5}"/>
          </ac:spMkLst>
        </pc:spChg>
        <pc:spChg chg="mod">
          <ac:chgData name="Yoel Kortick" userId="167978f5-7f40-4909-85d5-d4149554ad4e" providerId="ADAL" clId="{ECA2A80C-3DD3-4FB4-8D02-13EADAE8BC06}" dt="2024-01-20T17:33:05.767" v="3830" actId="1076"/>
          <ac:spMkLst>
            <pc:docMk/>
            <pc:sldMk cId="1387107278" sldId="2196"/>
            <ac:spMk id="18" creationId="{1FCFEFA3-6105-1869-CC22-01554FF441A9}"/>
          </ac:spMkLst>
        </pc:spChg>
        <pc:picChg chg="del">
          <ac:chgData name="Yoel Kortick" userId="167978f5-7f40-4909-85d5-d4149554ad4e" providerId="ADAL" clId="{ECA2A80C-3DD3-4FB4-8D02-13EADAE8BC06}" dt="2024-01-20T17:32:28.692" v="3825" actId="478"/>
          <ac:picMkLst>
            <pc:docMk/>
            <pc:sldMk cId="1387107278" sldId="2196"/>
            <ac:picMk id="5" creationId="{C0873BAF-5120-378A-4632-E4081BB9358C}"/>
          </ac:picMkLst>
        </pc:picChg>
        <pc:picChg chg="add mod ord">
          <ac:chgData name="Yoel Kortick" userId="167978f5-7f40-4909-85d5-d4149554ad4e" providerId="ADAL" clId="{ECA2A80C-3DD3-4FB4-8D02-13EADAE8BC06}" dt="2024-01-20T17:33:26.102" v="3833" actId="208"/>
          <ac:picMkLst>
            <pc:docMk/>
            <pc:sldMk cId="1387107278" sldId="2196"/>
            <ac:picMk id="6" creationId="{373BC4FF-AA04-9DEE-E0D2-4CCD413EE246}"/>
          </ac:picMkLst>
        </pc:picChg>
      </pc:sldChg>
      <pc:sldChg chg="addSp delSp modSp mod">
        <pc:chgData name="Yoel Kortick" userId="167978f5-7f40-4909-85d5-d4149554ad4e" providerId="ADAL" clId="{ECA2A80C-3DD3-4FB4-8D02-13EADAE8BC06}" dt="2024-01-20T17:34:52.907" v="3909" actId="14100"/>
        <pc:sldMkLst>
          <pc:docMk/>
          <pc:sldMk cId="2546307197" sldId="2197"/>
        </pc:sldMkLst>
        <pc:spChg chg="mod">
          <ac:chgData name="Yoel Kortick" userId="167978f5-7f40-4909-85d5-d4149554ad4e" providerId="ADAL" clId="{ECA2A80C-3DD3-4FB4-8D02-13EADAE8BC06}" dt="2024-01-20T17:34:04.881" v="3886" actId="313"/>
          <ac:spMkLst>
            <pc:docMk/>
            <pc:sldMk cId="2546307197" sldId="2197"/>
            <ac:spMk id="4" creationId="{2490F34D-A7E2-4EA9-8B1A-78371A1F1CD1}"/>
          </ac:spMkLst>
        </pc:spChg>
        <pc:spChg chg="add mod">
          <ac:chgData name="Yoel Kortick" userId="167978f5-7f40-4909-85d5-d4149554ad4e" providerId="ADAL" clId="{ECA2A80C-3DD3-4FB4-8D02-13EADAE8BC06}" dt="2024-01-20T17:34:52.907" v="3909" actId="14100"/>
          <ac:spMkLst>
            <pc:docMk/>
            <pc:sldMk cId="2546307197" sldId="2197"/>
            <ac:spMk id="7" creationId="{6062D101-AC11-8A76-6E22-E0CF4ADF5C56}"/>
          </ac:spMkLst>
        </pc:spChg>
        <pc:spChg chg="mod">
          <ac:chgData name="Yoel Kortick" userId="167978f5-7f40-4909-85d5-d4149554ad4e" providerId="ADAL" clId="{ECA2A80C-3DD3-4FB4-8D02-13EADAE8BC06}" dt="2024-01-20T17:34:35.961" v="3896" actId="1035"/>
          <ac:spMkLst>
            <pc:docMk/>
            <pc:sldMk cId="2546307197" sldId="2197"/>
            <ac:spMk id="11" creationId="{A91C949C-9029-382C-15D4-88F15BFF0036}"/>
          </ac:spMkLst>
        </pc:spChg>
        <pc:picChg chg="del">
          <ac:chgData name="Yoel Kortick" userId="167978f5-7f40-4909-85d5-d4149554ad4e" providerId="ADAL" clId="{ECA2A80C-3DD3-4FB4-8D02-13EADAE8BC06}" dt="2024-01-20T17:34:20.419" v="3887" actId="478"/>
          <ac:picMkLst>
            <pc:docMk/>
            <pc:sldMk cId="2546307197" sldId="2197"/>
            <ac:picMk id="5" creationId="{A79AF32E-B900-83C1-80BC-4FA0102EAC88}"/>
          </ac:picMkLst>
        </pc:picChg>
        <pc:picChg chg="add mod ord">
          <ac:chgData name="Yoel Kortick" userId="167978f5-7f40-4909-85d5-d4149554ad4e" providerId="ADAL" clId="{ECA2A80C-3DD3-4FB4-8D02-13EADAE8BC06}" dt="2024-01-20T17:34:32.313" v="3892" actId="208"/>
          <ac:picMkLst>
            <pc:docMk/>
            <pc:sldMk cId="2546307197" sldId="2197"/>
            <ac:picMk id="6" creationId="{FFC659C2-A01A-88A2-5FEE-3332C2F7761A}"/>
          </ac:picMkLst>
        </pc:picChg>
      </pc:sldChg>
      <pc:sldChg chg="addSp delSp modSp mod">
        <pc:chgData name="Yoel Kortick" userId="167978f5-7f40-4909-85d5-d4149554ad4e" providerId="ADAL" clId="{ECA2A80C-3DD3-4FB4-8D02-13EADAE8BC06}" dt="2024-01-20T17:36:16.337" v="3977" actId="14100"/>
        <pc:sldMkLst>
          <pc:docMk/>
          <pc:sldMk cId="1095306144" sldId="2198"/>
        </pc:sldMkLst>
        <pc:spChg chg="mod">
          <ac:chgData name="Yoel Kortick" userId="167978f5-7f40-4909-85d5-d4149554ad4e" providerId="ADAL" clId="{ECA2A80C-3DD3-4FB4-8D02-13EADAE8BC06}" dt="2024-01-20T17:35:37.365" v="3961" actId="6549"/>
          <ac:spMkLst>
            <pc:docMk/>
            <pc:sldMk cId="1095306144" sldId="2198"/>
            <ac:spMk id="4" creationId="{2490F34D-A7E2-4EA9-8B1A-78371A1F1CD1}"/>
          </ac:spMkLst>
        </pc:spChg>
        <pc:spChg chg="mod">
          <ac:chgData name="Yoel Kortick" userId="167978f5-7f40-4909-85d5-d4149554ad4e" providerId="ADAL" clId="{ECA2A80C-3DD3-4FB4-8D02-13EADAE8BC06}" dt="2024-01-20T17:36:04.907" v="3974" actId="14100"/>
          <ac:spMkLst>
            <pc:docMk/>
            <pc:sldMk cId="1095306144" sldId="2198"/>
            <ac:spMk id="7" creationId="{412E2AE9-7CEF-F494-2C25-C81723ACE527}"/>
          </ac:spMkLst>
        </pc:spChg>
        <pc:spChg chg="mod">
          <ac:chgData name="Yoel Kortick" userId="167978f5-7f40-4909-85d5-d4149554ad4e" providerId="ADAL" clId="{ECA2A80C-3DD3-4FB4-8D02-13EADAE8BC06}" dt="2024-01-20T17:35:59.059" v="3972" actId="14100"/>
          <ac:spMkLst>
            <pc:docMk/>
            <pc:sldMk cId="1095306144" sldId="2198"/>
            <ac:spMk id="8" creationId="{2B90F7D6-D2BA-C304-EC34-0BA3F0EDCF88}"/>
          </ac:spMkLst>
        </pc:spChg>
        <pc:spChg chg="add mod">
          <ac:chgData name="Yoel Kortick" userId="167978f5-7f40-4909-85d5-d4149554ad4e" providerId="ADAL" clId="{ECA2A80C-3DD3-4FB4-8D02-13EADAE8BC06}" dt="2024-01-20T17:36:16.337" v="3977" actId="14100"/>
          <ac:spMkLst>
            <pc:docMk/>
            <pc:sldMk cId="1095306144" sldId="2198"/>
            <ac:spMk id="9" creationId="{A86223D2-9522-92F0-37C3-374D500D6943}"/>
          </ac:spMkLst>
        </pc:spChg>
        <pc:picChg chg="add mod ord">
          <ac:chgData name="Yoel Kortick" userId="167978f5-7f40-4909-85d5-d4149554ad4e" providerId="ADAL" clId="{ECA2A80C-3DD3-4FB4-8D02-13EADAE8BC06}" dt="2024-01-20T17:36:07.162" v="3975" actId="208"/>
          <ac:picMkLst>
            <pc:docMk/>
            <pc:sldMk cId="1095306144" sldId="2198"/>
            <ac:picMk id="5" creationId="{C752644A-2147-CDDF-3E00-2FFD6B620D4F}"/>
          </ac:picMkLst>
        </pc:picChg>
        <pc:picChg chg="del">
          <ac:chgData name="Yoel Kortick" userId="167978f5-7f40-4909-85d5-d4149554ad4e" providerId="ADAL" clId="{ECA2A80C-3DD3-4FB4-8D02-13EADAE8BC06}" dt="2024-01-20T17:35:39.687" v="3962" actId="478"/>
          <ac:picMkLst>
            <pc:docMk/>
            <pc:sldMk cId="1095306144" sldId="2198"/>
            <ac:picMk id="6" creationId="{D7A34C9F-2ACF-6D4A-971C-B88D73B4C9C1}"/>
          </ac:picMkLst>
        </pc:picChg>
      </pc:sldChg>
      <pc:sldChg chg="addSp delSp modSp add mod">
        <pc:chgData name="Yoel Kortick" userId="167978f5-7f40-4909-85d5-d4149554ad4e" providerId="ADAL" clId="{ECA2A80C-3DD3-4FB4-8D02-13EADAE8BC06}" dt="2024-01-21T08:55:11.177" v="5497" actId="20577"/>
        <pc:sldMkLst>
          <pc:docMk/>
          <pc:sldMk cId="301092505" sldId="2199"/>
        </pc:sldMkLst>
        <pc:spChg chg="del mod">
          <ac:chgData name="Yoel Kortick" userId="167978f5-7f40-4909-85d5-d4149554ad4e" providerId="ADAL" clId="{ECA2A80C-3DD3-4FB4-8D02-13EADAE8BC06}" dt="2024-01-21T08:26:01.410" v="4427" actId="478"/>
          <ac:spMkLst>
            <pc:docMk/>
            <pc:sldMk cId="301092505" sldId="2199"/>
            <ac:spMk id="4" creationId="{2490F34D-A7E2-4EA9-8B1A-78371A1F1CD1}"/>
          </ac:spMkLst>
        </pc:spChg>
        <pc:spChg chg="add del mod">
          <ac:chgData name="Yoel Kortick" userId="167978f5-7f40-4909-85d5-d4149554ad4e" providerId="ADAL" clId="{ECA2A80C-3DD3-4FB4-8D02-13EADAE8BC06}" dt="2024-01-21T08:26:01.410" v="4429"/>
          <ac:spMkLst>
            <pc:docMk/>
            <pc:sldMk cId="301092505" sldId="2199"/>
            <ac:spMk id="6" creationId="{D97547E6-A38C-C196-2500-DE3AE3F139D8}"/>
          </ac:spMkLst>
        </pc:spChg>
        <pc:spChg chg="add del mod">
          <ac:chgData name="Yoel Kortick" userId="167978f5-7f40-4909-85d5-d4149554ad4e" providerId="ADAL" clId="{ECA2A80C-3DD3-4FB4-8D02-13EADAE8BC06}" dt="2024-01-21T08:26:03.817" v="4430" actId="478"/>
          <ac:spMkLst>
            <pc:docMk/>
            <pc:sldMk cId="301092505" sldId="2199"/>
            <ac:spMk id="8" creationId="{F2204071-2FE9-EE5B-9F60-4DF87B0DD56B}"/>
          </ac:spMkLst>
        </pc:spChg>
        <pc:spChg chg="add mod">
          <ac:chgData name="Yoel Kortick" userId="167978f5-7f40-4909-85d5-d4149554ad4e" providerId="ADAL" clId="{ECA2A80C-3DD3-4FB4-8D02-13EADAE8BC06}" dt="2024-01-21T08:54:51.621" v="5483" actId="20577"/>
          <ac:spMkLst>
            <pc:docMk/>
            <pc:sldMk cId="301092505" sldId="2199"/>
            <ac:spMk id="9" creationId="{DFB771D6-BA19-EB73-D4F8-A55A41AC1886}"/>
          </ac:spMkLst>
        </pc:spChg>
        <pc:spChg chg="add mod">
          <ac:chgData name="Yoel Kortick" userId="167978f5-7f40-4909-85d5-d4149554ad4e" providerId="ADAL" clId="{ECA2A80C-3DD3-4FB4-8D02-13EADAE8BC06}" dt="2024-01-21T08:55:11.177" v="5497" actId="20577"/>
          <ac:spMkLst>
            <pc:docMk/>
            <pc:sldMk cId="301092505" sldId="2199"/>
            <ac:spMk id="10" creationId="{754B034A-CF97-6F48-2A1B-EC0693A65D02}"/>
          </ac:spMkLst>
        </pc:spChg>
        <pc:spChg chg="add mod">
          <ac:chgData name="Yoel Kortick" userId="167978f5-7f40-4909-85d5-d4149554ad4e" providerId="ADAL" clId="{ECA2A80C-3DD3-4FB4-8D02-13EADAE8BC06}" dt="2024-01-21T08:53:12.141" v="5463" actId="207"/>
          <ac:spMkLst>
            <pc:docMk/>
            <pc:sldMk cId="301092505" sldId="2199"/>
            <ac:spMk id="11" creationId="{CA6BF653-FF2E-B098-73F0-8B6760EAD47F}"/>
          </ac:spMkLst>
        </pc:spChg>
        <pc:spChg chg="add mod">
          <ac:chgData name="Yoel Kortick" userId="167978f5-7f40-4909-85d5-d4149554ad4e" providerId="ADAL" clId="{ECA2A80C-3DD3-4FB4-8D02-13EADAE8BC06}" dt="2024-01-21T08:53:19.971" v="5464" actId="207"/>
          <ac:spMkLst>
            <pc:docMk/>
            <pc:sldMk cId="301092505" sldId="2199"/>
            <ac:spMk id="12" creationId="{D383952E-041F-5B66-B54E-55C02023AB4F}"/>
          </ac:spMkLst>
        </pc:spChg>
        <pc:spChg chg="add mod">
          <ac:chgData name="Yoel Kortick" userId="167978f5-7f40-4909-85d5-d4149554ad4e" providerId="ADAL" clId="{ECA2A80C-3DD3-4FB4-8D02-13EADAE8BC06}" dt="2024-01-21T08:53:27.547" v="5465" actId="207"/>
          <ac:spMkLst>
            <pc:docMk/>
            <pc:sldMk cId="301092505" sldId="2199"/>
            <ac:spMk id="13" creationId="{66ACDACF-C85B-8F19-9386-7D586E6109BA}"/>
          </ac:spMkLst>
        </pc:spChg>
        <pc:spChg chg="add mod">
          <ac:chgData name="Yoel Kortick" userId="167978f5-7f40-4909-85d5-d4149554ad4e" providerId="ADAL" clId="{ECA2A80C-3DD3-4FB4-8D02-13EADAE8BC06}" dt="2024-01-21T08:54:05.029" v="5468" actId="207"/>
          <ac:spMkLst>
            <pc:docMk/>
            <pc:sldMk cId="301092505" sldId="2199"/>
            <ac:spMk id="14" creationId="{763C44D5-4456-E46E-0FC4-28D4CA896B6F}"/>
          </ac:spMkLst>
        </pc:spChg>
        <pc:spChg chg="add mod">
          <ac:chgData name="Yoel Kortick" userId="167978f5-7f40-4909-85d5-d4149554ad4e" providerId="ADAL" clId="{ECA2A80C-3DD3-4FB4-8D02-13EADAE8BC06}" dt="2024-01-21T08:54:12.750" v="5469" actId="207"/>
          <ac:spMkLst>
            <pc:docMk/>
            <pc:sldMk cId="301092505" sldId="2199"/>
            <ac:spMk id="15" creationId="{4BE3724E-259C-A945-D327-6FFCB06E5FE9}"/>
          </ac:spMkLst>
        </pc:spChg>
        <pc:picChg chg="add del mod">
          <ac:chgData name="Yoel Kortick" userId="167978f5-7f40-4909-85d5-d4149554ad4e" providerId="ADAL" clId="{ECA2A80C-3DD3-4FB4-8D02-13EADAE8BC06}" dt="2024-01-21T08:51:10.049" v="5360" actId="478"/>
          <ac:picMkLst>
            <pc:docMk/>
            <pc:sldMk cId="301092505" sldId="2199"/>
            <ac:picMk id="5" creationId="{8C400F33-46F2-6552-C889-220F667F3907}"/>
          </ac:picMkLst>
        </pc:picChg>
      </pc:sldChg>
      <pc:sldChg chg="addSp modSp add mod">
        <pc:chgData name="Yoel Kortick" userId="167978f5-7f40-4909-85d5-d4149554ad4e" providerId="ADAL" clId="{ECA2A80C-3DD3-4FB4-8D02-13EADAE8BC06}" dt="2024-01-21T09:00:58.068" v="5699" actId="11529"/>
        <pc:sldMkLst>
          <pc:docMk/>
          <pc:sldMk cId="1133217934" sldId="2200"/>
        </pc:sldMkLst>
        <pc:spChg chg="mod">
          <ac:chgData name="Yoel Kortick" userId="167978f5-7f40-4909-85d5-d4149554ad4e" providerId="ADAL" clId="{ECA2A80C-3DD3-4FB4-8D02-13EADAE8BC06}" dt="2024-01-21T09:00:32.588" v="5682" actId="14100"/>
          <ac:spMkLst>
            <pc:docMk/>
            <pc:sldMk cId="1133217934" sldId="2200"/>
            <ac:spMk id="4" creationId="{2490F34D-A7E2-4EA9-8B1A-78371A1F1CD1}"/>
          </ac:spMkLst>
        </pc:spChg>
        <pc:spChg chg="add">
          <ac:chgData name="Yoel Kortick" userId="167978f5-7f40-4909-85d5-d4149554ad4e" providerId="ADAL" clId="{ECA2A80C-3DD3-4FB4-8D02-13EADAE8BC06}" dt="2024-01-21T09:00:43.895" v="5690" actId="11529"/>
          <ac:spMkLst>
            <pc:docMk/>
            <pc:sldMk cId="1133217934" sldId="2200"/>
            <ac:spMk id="6" creationId="{BE8202EC-119F-33FD-AA6C-F71B4FA7570F}"/>
          </ac:spMkLst>
        </pc:spChg>
        <pc:spChg chg="add mod">
          <ac:chgData name="Yoel Kortick" userId="167978f5-7f40-4909-85d5-d4149554ad4e" providerId="ADAL" clId="{ECA2A80C-3DD3-4FB4-8D02-13EADAE8BC06}" dt="2024-01-21T09:00:50.540" v="5698" actId="1035"/>
          <ac:spMkLst>
            <pc:docMk/>
            <pc:sldMk cId="1133217934" sldId="2200"/>
            <ac:spMk id="7" creationId="{03EC0119-5461-B9D7-D835-90B1E5C42F81}"/>
          </ac:spMkLst>
        </pc:spChg>
        <pc:picChg chg="add mod">
          <ac:chgData name="Yoel Kortick" userId="167978f5-7f40-4909-85d5-d4149554ad4e" providerId="ADAL" clId="{ECA2A80C-3DD3-4FB4-8D02-13EADAE8BC06}" dt="2024-01-21T09:00:38.908" v="5689" actId="208"/>
          <ac:picMkLst>
            <pc:docMk/>
            <pc:sldMk cId="1133217934" sldId="2200"/>
            <ac:picMk id="5" creationId="{5E6B13C0-0E1F-6882-0DB9-6F36B46667AF}"/>
          </ac:picMkLst>
        </pc:picChg>
        <pc:cxnChg chg="add">
          <ac:chgData name="Yoel Kortick" userId="167978f5-7f40-4909-85d5-d4149554ad4e" providerId="ADAL" clId="{ECA2A80C-3DD3-4FB4-8D02-13EADAE8BC06}" dt="2024-01-21T09:00:58.068" v="5699" actId="11529"/>
          <ac:cxnSpMkLst>
            <pc:docMk/>
            <pc:sldMk cId="1133217934" sldId="2200"/>
            <ac:cxnSpMk id="9" creationId="{147628E2-73DE-6F75-CD10-825218918F39}"/>
          </ac:cxnSpMkLst>
        </pc:cxnChg>
      </pc:sldChg>
      <pc:sldChg chg="addSp delSp modSp add mod">
        <pc:chgData name="Yoel Kortick" userId="167978f5-7f40-4909-85d5-d4149554ad4e" providerId="ADAL" clId="{ECA2A80C-3DD3-4FB4-8D02-13EADAE8BC06}" dt="2024-01-21T09:02:05.847" v="5723" actId="478"/>
        <pc:sldMkLst>
          <pc:docMk/>
          <pc:sldMk cId="2833982074" sldId="2201"/>
        </pc:sldMkLst>
        <pc:spChg chg="mod">
          <ac:chgData name="Yoel Kortick" userId="167978f5-7f40-4909-85d5-d4149554ad4e" providerId="ADAL" clId="{ECA2A80C-3DD3-4FB4-8D02-13EADAE8BC06}" dt="2024-01-21T09:01:46.952" v="5715" actId="20577"/>
          <ac:spMkLst>
            <pc:docMk/>
            <pc:sldMk cId="2833982074" sldId="2201"/>
            <ac:spMk id="4" creationId="{2490F34D-A7E2-4EA9-8B1A-78371A1F1CD1}"/>
          </ac:spMkLst>
        </pc:spChg>
        <pc:spChg chg="mod">
          <ac:chgData name="Yoel Kortick" userId="167978f5-7f40-4909-85d5-d4149554ad4e" providerId="ADAL" clId="{ECA2A80C-3DD3-4FB4-8D02-13EADAE8BC06}" dt="2024-01-21T09:02:00.587" v="5720" actId="14100"/>
          <ac:spMkLst>
            <pc:docMk/>
            <pc:sldMk cId="2833982074" sldId="2201"/>
            <ac:spMk id="6" creationId="{BE8202EC-119F-33FD-AA6C-F71B4FA7570F}"/>
          </ac:spMkLst>
        </pc:spChg>
        <pc:spChg chg="del">
          <ac:chgData name="Yoel Kortick" userId="167978f5-7f40-4909-85d5-d4149554ad4e" providerId="ADAL" clId="{ECA2A80C-3DD3-4FB4-8D02-13EADAE8BC06}" dt="2024-01-21T09:02:04.945" v="5722" actId="478"/>
          <ac:spMkLst>
            <pc:docMk/>
            <pc:sldMk cId="2833982074" sldId="2201"/>
            <ac:spMk id="7" creationId="{03EC0119-5461-B9D7-D835-90B1E5C42F81}"/>
          </ac:spMkLst>
        </pc:spChg>
        <pc:picChg chg="del">
          <ac:chgData name="Yoel Kortick" userId="167978f5-7f40-4909-85d5-d4149554ad4e" providerId="ADAL" clId="{ECA2A80C-3DD3-4FB4-8D02-13EADAE8BC06}" dt="2024-01-21T09:01:50.165" v="5716" actId="478"/>
          <ac:picMkLst>
            <pc:docMk/>
            <pc:sldMk cId="2833982074" sldId="2201"/>
            <ac:picMk id="5" creationId="{5E6B13C0-0E1F-6882-0DB9-6F36B46667AF}"/>
          </ac:picMkLst>
        </pc:picChg>
        <pc:picChg chg="add mod ord">
          <ac:chgData name="Yoel Kortick" userId="167978f5-7f40-4909-85d5-d4149554ad4e" providerId="ADAL" clId="{ECA2A80C-3DD3-4FB4-8D02-13EADAE8BC06}" dt="2024-01-21T09:02:02.558" v="5721" actId="208"/>
          <ac:picMkLst>
            <pc:docMk/>
            <pc:sldMk cId="2833982074" sldId="2201"/>
            <ac:picMk id="8" creationId="{D28BC434-471F-DD9A-5506-9186F959FF01}"/>
          </ac:picMkLst>
        </pc:picChg>
        <pc:cxnChg chg="del">
          <ac:chgData name="Yoel Kortick" userId="167978f5-7f40-4909-85d5-d4149554ad4e" providerId="ADAL" clId="{ECA2A80C-3DD3-4FB4-8D02-13EADAE8BC06}" dt="2024-01-21T09:02:05.847" v="5723" actId="478"/>
          <ac:cxnSpMkLst>
            <pc:docMk/>
            <pc:sldMk cId="2833982074" sldId="2201"/>
            <ac:cxnSpMk id="9" creationId="{147628E2-73DE-6F75-CD10-825218918F39}"/>
          </ac:cxnSpMkLst>
        </pc:cxnChg>
      </pc:sldChg>
      <pc:sldChg chg="addSp delSp modSp add mod">
        <pc:chgData name="Yoel Kortick" userId="167978f5-7f40-4909-85d5-d4149554ad4e" providerId="ADAL" clId="{ECA2A80C-3DD3-4FB4-8D02-13EADAE8BC06}" dt="2024-01-21T09:13:28.331" v="5764" actId="208"/>
        <pc:sldMkLst>
          <pc:docMk/>
          <pc:sldMk cId="3706920099" sldId="2202"/>
        </pc:sldMkLst>
        <pc:spChg chg="mod">
          <ac:chgData name="Yoel Kortick" userId="167978f5-7f40-4909-85d5-d4149554ad4e" providerId="ADAL" clId="{ECA2A80C-3DD3-4FB4-8D02-13EADAE8BC06}" dt="2024-01-21T09:13:10.360" v="5732" actId="20577"/>
          <ac:spMkLst>
            <pc:docMk/>
            <pc:sldMk cId="3706920099" sldId="2202"/>
            <ac:spMk id="4" creationId="{2490F34D-A7E2-4EA9-8B1A-78371A1F1CD1}"/>
          </ac:spMkLst>
        </pc:spChg>
        <pc:spChg chg="mod">
          <ac:chgData name="Yoel Kortick" userId="167978f5-7f40-4909-85d5-d4149554ad4e" providerId="ADAL" clId="{ECA2A80C-3DD3-4FB4-8D02-13EADAE8BC06}" dt="2024-01-21T09:13:25.513" v="5763" actId="1038"/>
          <ac:spMkLst>
            <pc:docMk/>
            <pc:sldMk cId="3706920099" sldId="2202"/>
            <ac:spMk id="6" creationId="{BE8202EC-119F-33FD-AA6C-F71B4FA7570F}"/>
          </ac:spMkLst>
        </pc:spChg>
        <pc:picChg chg="add mod ord">
          <ac:chgData name="Yoel Kortick" userId="167978f5-7f40-4909-85d5-d4149554ad4e" providerId="ADAL" clId="{ECA2A80C-3DD3-4FB4-8D02-13EADAE8BC06}" dt="2024-01-21T09:13:28.331" v="5764" actId="208"/>
          <ac:picMkLst>
            <pc:docMk/>
            <pc:sldMk cId="3706920099" sldId="2202"/>
            <ac:picMk id="5" creationId="{83F27350-5386-615C-A871-12A64DFFF843}"/>
          </ac:picMkLst>
        </pc:picChg>
        <pc:picChg chg="del">
          <ac:chgData name="Yoel Kortick" userId="167978f5-7f40-4909-85d5-d4149554ad4e" providerId="ADAL" clId="{ECA2A80C-3DD3-4FB4-8D02-13EADAE8BC06}" dt="2024-01-21T09:13:12.868" v="5733" actId="478"/>
          <ac:picMkLst>
            <pc:docMk/>
            <pc:sldMk cId="3706920099" sldId="2202"/>
            <ac:picMk id="8" creationId="{D28BC434-471F-DD9A-5506-9186F959FF01}"/>
          </ac:picMkLst>
        </pc:picChg>
      </pc:sldChg>
      <pc:sldChg chg="addSp delSp modSp add mod">
        <pc:chgData name="Yoel Kortick" userId="167978f5-7f40-4909-85d5-d4149554ad4e" providerId="ADAL" clId="{ECA2A80C-3DD3-4FB4-8D02-13EADAE8BC06}" dt="2024-01-21T09:17:20.372" v="5864" actId="167"/>
        <pc:sldMkLst>
          <pc:docMk/>
          <pc:sldMk cId="1717784100" sldId="2203"/>
        </pc:sldMkLst>
        <pc:spChg chg="mod">
          <ac:chgData name="Yoel Kortick" userId="167978f5-7f40-4909-85d5-d4149554ad4e" providerId="ADAL" clId="{ECA2A80C-3DD3-4FB4-8D02-13EADAE8BC06}" dt="2024-01-21T09:16:57.954" v="5850" actId="14100"/>
          <ac:spMkLst>
            <pc:docMk/>
            <pc:sldMk cId="1717784100" sldId="2203"/>
            <ac:spMk id="4" creationId="{2490F34D-A7E2-4EA9-8B1A-78371A1F1CD1}"/>
          </ac:spMkLst>
        </pc:spChg>
        <pc:spChg chg="mod">
          <ac:chgData name="Yoel Kortick" userId="167978f5-7f40-4909-85d5-d4149554ad4e" providerId="ADAL" clId="{ECA2A80C-3DD3-4FB4-8D02-13EADAE8BC06}" dt="2024-01-21T09:17:16.359" v="5863" actId="1038"/>
          <ac:spMkLst>
            <pc:docMk/>
            <pc:sldMk cId="1717784100" sldId="2203"/>
            <ac:spMk id="6" creationId="{BE8202EC-119F-33FD-AA6C-F71B4FA7570F}"/>
          </ac:spMkLst>
        </pc:spChg>
        <pc:picChg chg="del">
          <ac:chgData name="Yoel Kortick" userId="167978f5-7f40-4909-85d5-d4149554ad4e" providerId="ADAL" clId="{ECA2A80C-3DD3-4FB4-8D02-13EADAE8BC06}" dt="2024-01-21T09:16:47.014" v="5846" actId="478"/>
          <ac:picMkLst>
            <pc:docMk/>
            <pc:sldMk cId="1717784100" sldId="2203"/>
            <ac:picMk id="5" creationId="{83F27350-5386-615C-A871-12A64DFFF843}"/>
          </ac:picMkLst>
        </pc:picChg>
        <pc:picChg chg="add mod ord">
          <ac:chgData name="Yoel Kortick" userId="167978f5-7f40-4909-85d5-d4149554ad4e" providerId="ADAL" clId="{ECA2A80C-3DD3-4FB4-8D02-13EADAE8BC06}" dt="2024-01-21T09:17:20.372" v="5864" actId="167"/>
          <ac:picMkLst>
            <pc:docMk/>
            <pc:sldMk cId="1717784100" sldId="2203"/>
            <ac:picMk id="7" creationId="{AE602818-171D-AB35-4C8D-C5DC9F4500F1}"/>
          </ac:picMkLst>
        </pc:picChg>
      </pc:sldChg>
      <pc:sldChg chg="addSp delSp modSp add mod">
        <pc:chgData name="Yoel Kortick" userId="167978f5-7f40-4909-85d5-d4149554ad4e" providerId="ADAL" clId="{ECA2A80C-3DD3-4FB4-8D02-13EADAE8BC06}" dt="2024-01-21T11:19:01.258" v="6207" actId="208"/>
        <pc:sldMkLst>
          <pc:docMk/>
          <pc:sldMk cId="35122895" sldId="2204"/>
        </pc:sldMkLst>
        <pc:spChg chg="mod">
          <ac:chgData name="Yoel Kortick" userId="167978f5-7f40-4909-85d5-d4149554ad4e" providerId="ADAL" clId="{ECA2A80C-3DD3-4FB4-8D02-13EADAE8BC06}" dt="2024-01-21T11:12:00.962" v="5929" actId="20577"/>
          <ac:spMkLst>
            <pc:docMk/>
            <pc:sldMk cId="35122895" sldId="2204"/>
            <ac:spMk id="4" creationId="{2490F34D-A7E2-4EA9-8B1A-78371A1F1CD1}"/>
          </ac:spMkLst>
        </pc:spChg>
        <pc:spChg chg="del">
          <ac:chgData name="Yoel Kortick" userId="167978f5-7f40-4909-85d5-d4149554ad4e" providerId="ADAL" clId="{ECA2A80C-3DD3-4FB4-8D02-13EADAE8BC06}" dt="2024-01-21T11:11:28.631" v="5866" actId="478"/>
          <ac:spMkLst>
            <pc:docMk/>
            <pc:sldMk cId="35122895" sldId="2204"/>
            <ac:spMk id="6" creationId="{BE8202EC-119F-33FD-AA6C-F71B4FA7570F}"/>
          </ac:spMkLst>
        </pc:spChg>
        <pc:spChg chg="add mod">
          <ac:chgData name="Yoel Kortick" userId="167978f5-7f40-4909-85d5-d4149554ad4e" providerId="ADAL" clId="{ECA2A80C-3DD3-4FB4-8D02-13EADAE8BC06}" dt="2024-01-21T11:15:23.985" v="6115" actId="20577"/>
          <ac:spMkLst>
            <pc:docMk/>
            <pc:sldMk cId="35122895" sldId="2204"/>
            <ac:spMk id="8" creationId="{3240E6EB-35FE-A05A-8005-C97FB5837911}"/>
          </ac:spMkLst>
        </pc:spChg>
        <pc:spChg chg="add mod">
          <ac:chgData name="Yoel Kortick" userId="167978f5-7f40-4909-85d5-d4149554ad4e" providerId="ADAL" clId="{ECA2A80C-3DD3-4FB4-8D02-13EADAE8BC06}" dt="2024-01-21T11:18:59.607" v="6206" actId="14100"/>
          <ac:spMkLst>
            <pc:docMk/>
            <pc:sldMk cId="35122895" sldId="2204"/>
            <ac:spMk id="9" creationId="{F73D6DD3-9C67-9CD6-ECF5-9FAF7C83DCDF}"/>
          </ac:spMkLst>
        </pc:spChg>
        <pc:spChg chg="add mod">
          <ac:chgData name="Yoel Kortick" userId="167978f5-7f40-4909-85d5-d4149554ad4e" providerId="ADAL" clId="{ECA2A80C-3DD3-4FB4-8D02-13EADAE8BC06}" dt="2024-01-21T11:18:55.608" v="6204" actId="14100"/>
          <ac:spMkLst>
            <pc:docMk/>
            <pc:sldMk cId="35122895" sldId="2204"/>
            <ac:spMk id="12" creationId="{7DDCAA47-D700-0F71-CEA0-A666B2A5A4C5}"/>
          </ac:spMkLst>
        </pc:spChg>
        <pc:picChg chg="add del mod">
          <ac:chgData name="Yoel Kortick" userId="167978f5-7f40-4909-85d5-d4149554ad4e" providerId="ADAL" clId="{ECA2A80C-3DD3-4FB4-8D02-13EADAE8BC06}" dt="2024-01-21T11:18:37.090" v="6194" actId="478"/>
          <ac:picMkLst>
            <pc:docMk/>
            <pc:sldMk cId="35122895" sldId="2204"/>
            <ac:picMk id="5" creationId="{62759D07-3BDD-8AD4-C209-5F6149AF925C}"/>
          </ac:picMkLst>
        </pc:picChg>
        <pc:picChg chg="del">
          <ac:chgData name="Yoel Kortick" userId="167978f5-7f40-4909-85d5-d4149554ad4e" providerId="ADAL" clId="{ECA2A80C-3DD3-4FB4-8D02-13EADAE8BC06}" dt="2024-01-21T11:11:28.631" v="5866" actId="478"/>
          <ac:picMkLst>
            <pc:docMk/>
            <pc:sldMk cId="35122895" sldId="2204"/>
            <ac:picMk id="7" creationId="{AE602818-171D-AB35-4C8D-C5DC9F4500F1}"/>
          </ac:picMkLst>
        </pc:picChg>
        <pc:picChg chg="add mod ord">
          <ac:chgData name="Yoel Kortick" userId="167978f5-7f40-4909-85d5-d4149554ad4e" providerId="ADAL" clId="{ECA2A80C-3DD3-4FB4-8D02-13EADAE8BC06}" dt="2024-01-21T11:19:01.258" v="6207" actId="208"/>
          <ac:picMkLst>
            <pc:docMk/>
            <pc:sldMk cId="35122895" sldId="2204"/>
            <ac:picMk id="11" creationId="{C9692CBD-FC22-B3F6-757A-87E436B992AA}"/>
          </ac:picMkLst>
        </pc:picChg>
      </pc:sldChg>
      <pc:sldChg chg="addSp delSp modSp add mod">
        <pc:chgData name="Yoel Kortick" userId="167978f5-7f40-4909-85d5-d4149554ad4e" providerId="ADAL" clId="{ECA2A80C-3DD3-4FB4-8D02-13EADAE8BC06}" dt="2024-01-21T11:17:21.623" v="6193" actId="208"/>
        <pc:sldMkLst>
          <pc:docMk/>
          <pc:sldMk cId="2802026933" sldId="2205"/>
        </pc:sldMkLst>
        <pc:spChg chg="mod">
          <ac:chgData name="Yoel Kortick" userId="167978f5-7f40-4909-85d5-d4149554ad4e" providerId="ADAL" clId="{ECA2A80C-3DD3-4FB4-8D02-13EADAE8BC06}" dt="2024-01-21T11:16:24.195" v="6186" actId="14100"/>
          <ac:spMkLst>
            <pc:docMk/>
            <pc:sldMk cId="2802026933" sldId="2205"/>
            <ac:spMk id="4" creationId="{2490F34D-A7E2-4EA9-8B1A-78371A1F1CD1}"/>
          </ac:spMkLst>
        </pc:spChg>
        <pc:spChg chg="del mod">
          <ac:chgData name="Yoel Kortick" userId="167978f5-7f40-4909-85d5-d4149554ad4e" providerId="ADAL" clId="{ECA2A80C-3DD3-4FB4-8D02-13EADAE8BC06}" dt="2024-01-21T11:16:28.659" v="6187" actId="478"/>
          <ac:spMkLst>
            <pc:docMk/>
            <pc:sldMk cId="2802026933" sldId="2205"/>
            <ac:spMk id="8" creationId="{3240E6EB-35FE-A05A-8005-C97FB5837911}"/>
          </ac:spMkLst>
        </pc:spChg>
        <pc:spChg chg="del">
          <ac:chgData name="Yoel Kortick" userId="167978f5-7f40-4909-85d5-d4149554ad4e" providerId="ADAL" clId="{ECA2A80C-3DD3-4FB4-8D02-13EADAE8BC06}" dt="2024-01-21T11:15:13.730" v="6111" actId="478"/>
          <ac:spMkLst>
            <pc:docMk/>
            <pc:sldMk cId="2802026933" sldId="2205"/>
            <ac:spMk id="9" creationId="{F73D6DD3-9C67-9CD6-ECF5-9FAF7C83DCDF}"/>
          </ac:spMkLst>
        </pc:spChg>
        <pc:picChg chg="del">
          <ac:chgData name="Yoel Kortick" userId="167978f5-7f40-4909-85d5-d4149554ad4e" providerId="ADAL" clId="{ECA2A80C-3DD3-4FB4-8D02-13EADAE8BC06}" dt="2024-01-21T11:14:29.319" v="6050" actId="478"/>
          <ac:picMkLst>
            <pc:docMk/>
            <pc:sldMk cId="2802026933" sldId="2205"/>
            <ac:picMk id="5" creationId="{62759D07-3BDD-8AD4-C209-5F6149AF925C}"/>
          </ac:picMkLst>
        </pc:picChg>
        <pc:picChg chg="add del mod ord">
          <ac:chgData name="Yoel Kortick" userId="167978f5-7f40-4909-85d5-d4149554ad4e" providerId="ADAL" clId="{ECA2A80C-3DD3-4FB4-8D02-13EADAE8BC06}" dt="2024-01-21T11:15:51.314" v="6116" actId="478"/>
          <ac:picMkLst>
            <pc:docMk/>
            <pc:sldMk cId="2802026933" sldId="2205"/>
            <ac:picMk id="6" creationId="{9CBE8034-1E66-4D46-80F2-B97A4DEC2BCE}"/>
          </ac:picMkLst>
        </pc:picChg>
        <pc:picChg chg="add mod">
          <ac:chgData name="Yoel Kortick" userId="167978f5-7f40-4909-85d5-d4149554ad4e" providerId="ADAL" clId="{ECA2A80C-3DD3-4FB4-8D02-13EADAE8BC06}" dt="2024-01-21T11:17:21.623" v="6193" actId="208"/>
          <ac:picMkLst>
            <pc:docMk/>
            <pc:sldMk cId="2802026933" sldId="2205"/>
            <ac:picMk id="10" creationId="{AA4DFDD9-5841-73E0-C865-F47744ACFB15}"/>
          </ac:picMkLst>
        </pc:picChg>
      </pc:sldChg>
      <pc:sldChg chg="addSp delSp modSp add mod">
        <pc:chgData name="Yoel Kortick" userId="167978f5-7f40-4909-85d5-d4149554ad4e" providerId="ADAL" clId="{ECA2A80C-3DD3-4FB4-8D02-13EADAE8BC06}" dt="2024-01-21T11:20:20.749" v="6290" actId="167"/>
        <pc:sldMkLst>
          <pc:docMk/>
          <pc:sldMk cId="1129136855" sldId="2206"/>
        </pc:sldMkLst>
        <pc:spChg chg="mod">
          <ac:chgData name="Yoel Kortick" userId="167978f5-7f40-4909-85d5-d4149554ad4e" providerId="ADAL" clId="{ECA2A80C-3DD3-4FB4-8D02-13EADAE8BC06}" dt="2024-01-21T11:19:44.552" v="6282" actId="20577"/>
          <ac:spMkLst>
            <pc:docMk/>
            <pc:sldMk cId="1129136855" sldId="2206"/>
            <ac:spMk id="8" creationId="{3240E6EB-35FE-A05A-8005-C97FB5837911}"/>
          </ac:spMkLst>
        </pc:spChg>
        <pc:spChg chg="del">
          <ac:chgData name="Yoel Kortick" userId="167978f5-7f40-4909-85d5-d4149554ad4e" providerId="ADAL" clId="{ECA2A80C-3DD3-4FB4-8D02-13EADAE8BC06}" dt="2024-01-21T11:19:47.540" v="6283" actId="478"/>
          <ac:spMkLst>
            <pc:docMk/>
            <pc:sldMk cId="1129136855" sldId="2206"/>
            <ac:spMk id="9" creationId="{F73D6DD3-9C67-9CD6-ECF5-9FAF7C83DCDF}"/>
          </ac:spMkLst>
        </pc:spChg>
        <pc:spChg chg="del">
          <ac:chgData name="Yoel Kortick" userId="167978f5-7f40-4909-85d5-d4149554ad4e" providerId="ADAL" clId="{ECA2A80C-3DD3-4FB4-8D02-13EADAE8BC06}" dt="2024-01-21T11:19:48.323" v="6284" actId="478"/>
          <ac:spMkLst>
            <pc:docMk/>
            <pc:sldMk cId="1129136855" sldId="2206"/>
            <ac:spMk id="12" creationId="{7DDCAA47-D700-0F71-CEA0-A666B2A5A4C5}"/>
          </ac:spMkLst>
        </pc:spChg>
        <pc:picChg chg="add mod ord">
          <ac:chgData name="Yoel Kortick" userId="167978f5-7f40-4909-85d5-d4149554ad4e" providerId="ADAL" clId="{ECA2A80C-3DD3-4FB4-8D02-13EADAE8BC06}" dt="2024-01-21T11:20:20.749" v="6290" actId="167"/>
          <ac:picMkLst>
            <pc:docMk/>
            <pc:sldMk cId="1129136855" sldId="2206"/>
            <ac:picMk id="5" creationId="{5B2BE072-DC5B-4B33-8313-4E85F6AD65B6}"/>
          </ac:picMkLst>
        </pc:picChg>
        <pc:picChg chg="del">
          <ac:chgData name="Yoel Kortick" userId="167978f5-7f40-4909-85d5-d4149554ad4e" providerId="ADAL" clId="{ECA2A80C-3DD3-4FB4-8D02-13EADAE8BC06}" dt="2024-01-21T11:19:22.234" v="6209" actId="478"/>
          <ac:picMkLst>
            <pc:docMk/>
            <pc:sldMk cId="1129136855" sldId="2206"/>
            <ac:picMk id="11" creationId="{C9692CBD-FC22-B3F6-757A-87E436B992AA}"/>
          </ac:picMkLst>
        </pc:picChg>
      </pc:sldChg>
      <pc:sldChg chg="addSp delSp modSp add mod">
        <pc:chgData name="Yoel Kortick" userId="167978f5-7f40-4909-85d5-d4149554ad4e" providerId="ADAL" clId="{ECA2A80C-3DD3-4FB4-8D02-13EADAE8BC06}" dt="2024-01-21T11:22:10.520" v="6405" actId="20577"/>
        <pc:sldMkLst>
          <pc:docMk/>
          <pc:sldMk cId="1501880531" sldId="2207"/>
        </pc:sldMkLst>
        <pc:spChg chg="add mod">
          <ac:chgData name="Yoel Kortick" userId="167978f5-7f40-4909-85d5-d4149554ad4e" providerId="ADAL" clId="{ECA2A80C-3DD3-4FB4-8D02-13EADAE8BC06}" dt="2024-01-21T11:22:10.520" v="6405" actId="20577"/>
          <ac:spMkLst>
            <pc:docMk/>
            <pc:sldMk cId="1501880531" sldId="2207"/>
            <ac:spMk id="6" creationId="{D5C0F4F0-3A4E-30DD-3E80-C1F0B8F070AC}"/>
          </ac:spMkLst>
        </pc:spChg>
        <pc:picChg chg="add mod">
          <ac:chgData name="Yoel Kortick" userId="167978f5-7f40-4909-85d5-d4149554ad4e" providerId="ADAL" clId="{ECA2A80C-3DD3-4FB4-8D02-13EADAE8BC06}" dt="2024-01-21T11:21:14.286" v="6299" actId="208"/>
          <ac:picMkLst>
            <pc:docMk/>
            <pc:sldMk cId="1501880531" sldId="2207"/>
            <ac:picMk id="5" creationId="{B5938FE3-D8B9-D721-96E7-87173C103A18}"/>
          </ac:picMkLst>
        </pc:picChg>
        <pc:picChg chg="del">
          <ac:chgData name="Yoel Kortick" userId="167978f5-7f40-4909-85d5-d4149554ad4e" providerId="ADAL" clId="{ECA2A80C-3DD3-4FB4-8D02-13EADAE8BC06}" dt="2024-01-21T11:21:07.499" v="6292" actId="478"/>
          <ac:picMkLst>
            <pc:docMk/>
            <pc:sldMk cId="1501880531" sldId="2207"/>
            <ac:picMk id="10" creationId="{AA4DFDD9-5841-73E0-C865-F47744ACFB15}"/>
          </ac:picMkLst>
        </pc:picChg>
      </pc:sldChg>
      <pc:sldChg chg="addSp delSp modSp add mod">
        <pc:chgData name="Yoel Kortick" userId="167978f5-7f40-4909-85d5-d4149554ad4e" providerId="ADAL" clId="{ECA2A80C-3DD3-4FB4-8D02-13EADAE8BC06}" dt="2024-01-21T11:26:55.634" v="6586" actId="1037"/>
        <pc:sldMkLst>
          <pc:docMk/>
          <pc:sldMk cId="2555640962" sldId="2208"/>
        </pc:sldMkLst>
        <pc:spChg chg="mod">
          <ac:chgData name="Yoel Kortick" userId="167978f5-7f40-4909-85d5-d4149554ad4e" providerId="ADAL" clId="{ECA2A80C-3DD3-4FB4-8D02-13EADAE8BC06}" dt="2024-01-21T11:23:13.290" v="6478" actId="6549"/>
          <ac:spMkLst>
            <pc:docMk/>
            <pc:sldMk cId="2555640962" sldId="2208"/>
            <ac:spMk id="4" creationId="{2490F34D-A7E2-4EA9-8B1A-78371A1F1CD1}"/>
          </ac:spMkLst>
        </pc:spChg>
        <pc:spChg chg="del">
          <ac:chgData name="Yoel Kortick" userId="167978f5-7f40-4909-85d5-d4149554ad4e" providerId="ADAL" clId="{ECA2A80C-3DD3-4FB4-8D02-13EADAE8BC06}" dt="2024-01-21T11:24:55.126" v="6488" actId="478"/>
          <ac:spMkLst>
            <pc:docMk/>
            <pc:sldMk cId="2555640962" sldId="2208"/>
            <ac:spMk id="6" creationId="{D5C0F4F0-3A4E-30DD-3E80-C1F0B8F070AC}"/>
          </ac:spMkLst>
        </pc:spChg>
        <pc:spChg chg="add">
          <ac:chgData name="Yoel Kortick" userId="167978f5-7f40-4909-85d5-d4149554ad4e" providerId="ADAL" clId="{ECA2A80C-3DD3-4FB4-8D02-13EADAE8BC06}" dt="2024-01-21T11:25:00.719" v="6489" actId="11529"/>
          <ac:spMkLst>
            <pc:docMk/>
            <pc:sldMk cId="2555640962" sldId="2208"/>
            <ac:spMk id="8" creationId="{19CB72ED-1F44-13AE-CA3F-0E1E1CE5459A}"/>
          </ac:spMkLst>
        </pc:spChg>
        <pc:spChg chg="add mod">
          <ac:chgData name="Yoel Kortick" userId="167978f5-7f40-4909-85d5-d4149554ad4e" providerId="ADAL" clId="{ECA2A80C-3DD3-4FB4-8D02-13EADAE8BC06}" dt="2024-01-21T11:26:30.321" v="6526" actId="1076"/>
          <ac:spMkLst>
            <pc:docMk/>
            <pc:sldMk cId="2555640962" sldId="2208"/>
            <ac:spMk id="9" creationId="{953A5BA4-7DF2-808A-3DF6-773991C13F65}"/>
          </ac:spMkLst>
        </pc:spChg>
        <pc:spChg chg="add mod">
          <ac:chgData name="Yoel Kortick" userId="167978f5-7f40-4909-85d5-d4149554ad4e" providerId="ADAL" clId="{ECA2A80C-3DD3-4FB4-8D02-13EADAE8BC06}" dt="2024-01-21T11:26:39.138" v="6530" actId="1038"/>
          <ac:spMkLst>
            <pc:docMk/>
            <pc:sldMk cId="2555640962" sldId="2208"/>
            <ac:spMk id="10" creationId="{82E27B5B-F3D4-1E44-E66B-25E9DBF2A5EE}"/>
          </ac:spMkLst>
        </pc:spChg>
        <pc:spChg chg="add mod">
          <ac:chgData name="Yoel Kortick" userId="167978f5-7f40-4909-85d5-d4149554ad4e" providerId="ADAL" clId="{ECA2A80C-3DD3-4FB4-8D02-13EADAE8BC06}" dt="2024-01-21T11:26:49.367" v="6561" actId="14100"/>
          <ac:spMkLst>
            <pc:docMk/>
            <pc:sldMk cId="2555640962" sldId="2208"/>
            <ac:spMk id="11" creationId="{17B6F35C-A124-0C4D-AA7B-701BF7393A8A}"/>
          </ac:spMkLst>
        </pc:spChg>
        <pc:spChg chg="add mod">
          <ac:chgData name="Yoel Kortick" userId="167978f5-7f40-4909-85d5-d4149554ad4e" providerId="ADAL" clId="{ECA2A80C-3DD3-4FB4-8D02-13EADAE8BC06}" dt="2024-01-21T11:26:55.634" v="6586" actId="1037"/>
          <ac:spMkLst>
            <pc:docMk/>
            <pc:sldMk cId="2555640962" sldId="2208"/>
            <ac:spMk id="12" creationId="{B6918E35-5D70-BF96-37EA-6EC79854CD68}"/>
          </ac:spMkLst>
        </pc:spChg>
        <pc:picChg chg="del">
          <ac:chgData name="Yoel Kortick" userId="167978f5-7f40-4909-85d5-d4149554ad4e" providerId="ADAL" clId="{ECA2A80C-3DD3-4FB4-8D02-13EADAE8BC06}" dt="2024-01-21T11:23:21.786" v="6479" actId="478"/>
          <ac:picMkLst>
            <pc:docMk/>
            <pc:sldMk cId="2555640962" sldId="2208"/>
            <ac:picMk id="5" creationId="{B5938FE3-D8B9-D721-96E7-87173C103A18}"/>
          </ac:picMkLst>
        </pc:picChg>
        <pc:picChg chg="add mod ord">
          <ac:chgData name="Yoel Kortick" userId="167978f5-7f40-4909-85d5-d4149554ad4e" providerId="ADAL" clId="{ECA2A80C-3DD3-4FB4-8D02-13EADAE8BC06}" dt="2024-01-21T11:24:53.408" v="6487" actId="208"/>
          <ac:picMkLst>
            <pc:docMk/>
            <pc:sldMk cId="2555640962" sldId="2208"/>
            <ac:picMk id="7" creationId="{3A191A13-530E-E2F5-B73F-D0A3E31BFA08}"/>
          </ac:picMkLst>
        </pc:picChg>
      </pc:sldChg>
    </pc:docChg>
  </pc:docChgLst>
  <pc:docChgLst>
    <pc:chgData name="Yoel Kortick" userId="167978f5-7f40-4909-85d5-d4149554ad4e" providerId="ADAL" clId="{B57F8CD6-6211-4EF0-9956-BEC5B7021E76}"/>
    <pc:docChg chg="undo custSel addSld delSld modSld modMainMaster">
      <pc:chgData name="Yoel Kortick" userId="167978f5-7f40-4909-85d5-d4149554ad4e" providerId="ADAL" clId="{B57F8CD6-6211-4EF0-9956-BEC5B7021E76}" dt="2024-01-08T09:46:36.822" v="1020" actId="14100"/>
      <pc:docMkLst>
        <pc:docMk/>
      </pc:docMkLst>
      <pc:sldChg chg="modSp mod">
        <pc:chgData name="Yoel Kortick" userId="167978f5-7f40-4909-85d5-d4149554ad4e" providerId="ADAL" clId="{B57F8CD6-6211-4EF0-9956-BEC5B7021E76}" dt="2024-01-08T09:42:24.661" v="869" actId="20577"/>
        <pc:sldMkLst>
          <pc:docMk/>
          <pc:sldMk cId="3267142644" sldId="1724"/>
        </pc:sldMkLst>
        <pc:spChg chg="mod">
          <ac:chgData name="Yoel Kortick" userId="167978f5-7f40-4909-85d5-d4149554ad4e" providerId="ADAL" clId="{B57F8CD6-6211-4EF0-9956-BEC5B7021E76}" dt="2024-01-08T09:42:24.661" v="869" actId="20577"/>
          <ac:spMkLst>
            <pc:docMk/>
            <pc:sldMk cId="3267142644" sldId="1724"/>
            <ac:spMk id="63" creationId="{2818E309-CE24-45E0-8F37-EFD6121F7540}"/>
          </ac:spMkLst>
        </pc:spChg>
      </pc:sldChg>
      <pc:sldChg chg="modSp mod">
        <pc:chgData name="Yoel Kortick" userId="167978f5-7f40-4909-85d5-d4149554ad4e" providerId="ADAL" clId="{B57F8CD6-6211-4EF0-9956-BEC5B7021E76}" dt="2024-01-08T07:51:30.415" v="53"/>
        <pc:sldMkLst>
          <pc:docMk/>
          <pc:sldMk cId="1404067891" sldId="1782"/>
        </pc:sldMkLst>
        <pc:spChg chg="mod">
          <ac:chgData name="Yoel Kortick" userId="167978f5-7f40-4909-85d5-d4149554ad4e" providerId="ADAL" clId="{B57F8CD6-6211-4EF0-9956-BEC5B7021E76}" dt="2024-01-08T07:51:30.415" v="53"/>
          <ac:spMkLst>
            <pc:docMk/>
            <pc:sldMk cId="1404067891" sldId="1782"/>
            <ac:spMk id="4" creationId="{A02F1239-CFFA-4E95-8A0B-536CBE397E4E}"/>
          </ac:spMkLst>
        </pc:spChg>
      </pc:sldChg>
      <pc:sldChg chg="modSp">
        <pc:chgData name="Yoel Kortick" userId="167978f5-7f40-4909-85d5-d4149554ad4e" providerId="ADAL" clId="{B57F8CD6-6211-4EF0-9956-BEC5B7021E76}" dt="2024-01-08T07:50:34.500" v="41"/>
        <pc:sldMkLst>
          <pc:docMk/>
          <pc:sldMk cId="1078410933" sldId="1792"/>
        </pc:sldMkLst>
        <pc:spChg chg="mod">
          <ac:chgData name="Yoel Kortick" userId="167978f5-7f40-4909-85d5-d4149554ad4e" providerId="ADAL" clId="{B57F8CD6-6211-4EF0-9956-BEC5B7021E76}" dt="2024-01-08T07:50:34.500" v="41"/>
          <ac:spMkLst>
            <pc:docMk/>
            <pc:sldMk cId="1078410933" sldId="1792"/>
            <ac:spMk id="3" creationId="{440E2C51-CB70-4EE1-8E6B-DADCB74DEC44}"/>
          </ac:spMkLst>
        </pc:spChg>
      </pc:sldChg>
      <pc:sldChg chg="delSp modSp mod">
        <pc:chgData name="Yoel Kortick" userId="167978f5-7f40-4909-85d5-d4149554ad4e" providerId="ADAL" clId="{B57F8CD6-6211-4EF0-9956-BEC5B7021E76}" dt="2024-01-08T09:42:45.172" v="870" actId="255"/>
        <pc:sldMkLst>
          <pc:docMk/>
          <pc:sldMk cId="4132155335" sldId="1793"/>
        </pc:sldMkLst>
        <pc:spChg chg="mod">
          <ac:chgData name="Yoel Kortick" userId="167978f5-7f40-4909-85d5-d4149554ad4e" providerId="ADAL" clId="{B57F8CD6-6211-4EF0-9956-BEC5B7021E76}" dt="2024-01-08T07:50:34.500" v="41"/>
          <ac:spMkLst>
            <pc:docMk/>
            <pc:sldMk cId="4132155335" sldId="1793"/>
            <ac:spMk id="3" creationId="{4FC18B40-6547-41EC-8A0E-1C8F40E0A42F}"/>
          </ac:spMkLst>
        </pc:spChg>
        <pc:spChg chg="mod">
          <ac:chgData name="Yoel Kortick" userId="167978f5-7f40-4909-85d5-d4149554ad4e" providerId="ADAL" clId="{B57F8CD6-6211-4EF0-9956-BEC5B7021E76}" dt="2024-01-08T09:42:45.172" v="870" actId="255"/>
          <ac:spMkLst>
            <pc:docMk/>
            <pc:sldMk cId="4132155335" sldId="1793"/>
            <ac:spMk id="4" creationId="{2490F34D-A7E2-4EA9-8B1A-78371A1F1CD1}"/>
          </ac:spMkLst>
        </pc:spChg>
        <pc:spChg chg="del">
          <ac:chgData name="Yoel Kortick" userId="167978f5-7f40-4909-85d5-d4149554ad4e" providerId="ADAL" clId="{B57F8CD6-6211-4EF0-9956-BEC5B7021E76}" dt="2024-01-08T07:50:53.922" v="51" actId="478"/>
          <ac:spMkLst>
            <pc:docMk/>
            <pc:sldMk cId="4132155335" sldId="1793"/>
            <ac:spMk id="6" creationId="{6C626ADE-2BD7-F286-B8DF-1367C1CB0E92}"/>
          </ac:spMkLst>
        </pc:spChg>
        <pc:picChg chg="del">
          <ac:chgData name="Yoel Kortick" userId="167978f5-7f40-4909-85d5-d4149554ad4e" providerId="ADAL" clId="{B57F8CD6-6211-4EF0-9956-BEC5B7021E76}" dt="2024-01-08T07:50:53.922" v="51" actId="478"/>
          <ac:picMkLst>
            <pc:docMk/>
            <pc:sldMk cId="4132155335" sldId="1793"/>
            <ac:picMk id="5" creationId="{B46EF854-790F-7317-2FB3-82BE70F88A8F}"/>
          </ac:picMkLst>
        </pc:picChg>
      </pc:sldChg>
      <pc:sldChg chg="modSp del">
        <pc:chgData name="Yoel Kortick" userId="167978f5-7f40-4909-85d5-d4149554ad4e" providerId="ADAL" clId="{B57F8CD6-6211-4EF0-9956-BEC5B7021E76}" dt="2024-01-08T07:54:29.345" v="54" actId="47"/>
        <pc:sldMkLst>
          <pc:docMk/>
          <pc:sldMk cId="2370129783" sldId="1917"/>
        </pc:sldMkLst>
        <pc:spChg chg="mod">
          <ac:chgData name="Yoel Kortick" userId="167978f5-7f40-4909-85d5-d4149554ad4e" providerId="ADAL" clId="{B57F8CD6-6211-4EF0-9956-BEC5B7021E76}" dt="2024-01-08T07:50:34.500" v="41"/>
          <ac:spMkLst>
            <pc:docMk/>
            <pc:sldMk cId="2370129783" sldId="1917"/>
            <ac:spMk id="3" creationId="{4FC18B40-6547-41EC-8A0E-1C8F40E0A42F}"/>
          </ac:spMkLst>
        </pc:spChg>
      </pc:sldChg>
      <pc:sldChg chg="delSp modSp mod">
        <pc:chgData name="Yoel Kortick" userId="167978f5-7f40-4909-85d5-d4149554ad4e" providerId="ADAL" clId="{B57F8CD6-6211-4EF0-9956-BEC5B7021E76}" dt="2024-01-08T09:43:03.706" v="874" actId="255"/>
        <pc:sldMkLst>
          <pc:docMk/>
          <pc:sldMk cId="3828660448" sldId="1918"/>
        </pc:sldMkLst>
        <pc:spChg chg="mod">
          <ac:chgData name="Yoel Kortick" userId="167978f5-7f40-4909-85d5-d4149554ad4e" providerId="ADAL" clId="{B57F8CD6-6211-4EF0-9956-BEC5B7021E76}" dt="2024-01-08T08:20:21.075" v="77"/>
          <ac:spMkLst>
            <pc:docMk/>
            <pc:sldMk cId="3828660448" sldId="1918"/>
            <ac:spMk id="3" creationId="{4FC18B40-6547-41EC-8A0E-1C8F40E0A42F}"/>
          </ac:spMkLst>
        </pc:spChg>
        <pc:spChg chg="mod">
          <ac:chgData name="Yoel Kortick" userId="167978f5-7f40-4909-85d5-d4149554ad4e" providerId="ADAL" clId="{B57F8CD6-6211-4EF0-9956-BEC5B7021E76}" dt="2024-01-08T09:43:03.706" v="874" actId="255"/>
          <ac:spMkLst>
            <pc:docMk/>
            <pc:sldMk cId="3828660448" sldId="1918"/>
            <ac:spMk id="4" creationId="{2490F34D-A7E2-4EA9-8B1A-78371A1F1CD1}"/>
          </ac:spMkLst>
        </pc:spChg>
        <pc:spChg chg="del">
          <ac:chgData name="Yoel Kortick" userId="167978f5-7f40-4909-85d5-d4149554ad4e" providerId="ADAL" clId="{B57F8CD6-6211-4EF0-9956-BEC5B7021E76}" dt="2024-01-08T08:20:48.072" v="79" actId="478"/>
          <ac:spMkLst>
            <pc:docMk/>
            <pc:sldMk cId="3828660448" sldId="1918"/>
            <ac:spMk id="10" creationId="{6636D1CB-A192-D450-0379-FF4CB46B5330}"/>
          </ac:spMkLst>
        </pc:spChg>
        <pc:picChg chg="del">
          <ac:chgData name="Yoel Kortick" userId="167978f5-7f40-4909-85d5-d4149554ad4e" providerId="ADAL" clId="{B57F8CD6-6211-4EF0-9956-BEC5B7021E76}" dt="2024-01-08T08:20:47.010" v="78" actId="478"/>
          <ac:picMkLst>
            <pc:docMk/>
            <pc:sldMk cId="3828660448" sldId="1918"/>
            <ac:picMk id="9" creationId="{4021B22B-6917-22D2-9146-5AB9CF2F6470}"/>
          </ac:picMkLst>
        </pc:picChg>
      </pc:sldChg>
      <pc:sldChg chg="addSp delSp modSp mod">
        <pc:chgData name="Yoel Kortick" userId="167978f5-7f40-4909-85d5-d4149554ad4e" providerId="ADAL" clId="{B57F8CD6-6211-4EF0-9956-BEC5B7021E76}" dt="2024-01-08T09:45:26.371" v="938" actId="33524"/>
        <pc:sldMkLst>
          <pc:docMk/>
          <pc:sldMk cId="155175924" sldId="1922"/>
        </pc:sldMkLst>
        <pc:spChg chg="del mod">
          <ac:chgData name="Yoel Kortick" userId="167978f5-7f40-4909-85d5-d4149554ad4e" providerId="ADAL" clId="{B57F8CD6-6211-4EF0-9956-BEC5B7021E76}" dt="2024-01-08T09:31:27.533" v="481" actId="478"/>
          <ac:spMkLst>
            <pc:docMk/>
            <pc:sldMk cId="155175924" sldId="1922"/>
            <ac:spMk id="2" creationId="{34EB2799-162B-BD6E-42E2-C8FB42275F79}"/>
          </ac:spMkLst>
        </pc:spChg>
        <pc:spChg chg="mod">
          <ac:chgData name="Yoel Kortick" userId="167978f5-7f40-4909-85d5-d4149554ad4e" providerId="ADAL" clId="{B57F8CD6-6211-4EF0-9956-BEC5B7021E76}" dt="2024-01-08T09:24:08.478" v="394"/>
          <ac:spMkLst>
            <pc:docMk/>
            <pc:sldMk cId="155175924" sldId="1922"/>
            <ac:spMk id="3" creationId="{4FC18B40-6547-41EC-8A0E-1C8F40E0A42F}"/>
          </ac:spMkLst>
        </pc:spChg>
        <pc:spChg chg="add mod ord">
          <ac:chgData name="Yoel Kortick" userId="167978f5-7f40-4909-85d5-d4149554ad4e" providerId="ADAL" clId="{B57F8CD6-6211-4EF0-9956-BEC5B7021E76}" dt="2024-01-08T09:35:37.934" v="636" actId="313"/>
          <ac:spMkLst>
            <pc:docMk/>
            <pc:sldMk cId="155175924" sldId="1922"/>
            <ac:spMk id="6" creationId="{58F6F825-544C-358B-F14D-E6212317A7D8}"/>
          </ac:spMkLst>
        </pc:spChg>
        <pc:spChg chg="add mod">
          <ac:chgData name="Yoel Kortick" userId="167978f5-7f40-4909-85d5-d4149554ad4e" providerId="ADAL" clId="{B57F8CD6-6211-4EF0-9956-BEC5B7021E76}" dt="2024-01-08T09:35:43.087" v="642" actId="313"/>
          <ac:spMkLst>
            <pc:docMk/>
            <pc:sldMk cId="155175924" sldId="1922"/>
            <ac:spMk id="7" creationId="{4488515D-184C-6DD4-06E6-D69C101F9DCF}"/>
          </ac:spMkLst>
        </pc:spChg>
        <pc:spChg chg="mod">
          <ac:chgData name="Yoel Kortick" userId="167978f5-7f40-4909-85d5-d4149554ad4e" providerId="ADAL" clId="{B57F8CD6-6211-4EF0-9956-BEC5B7021E76}" dt="2024-01-08T09:45:26.371" v="938" actId="33524"/>
          <ac:spMkLst>
            <pc:docMk/>
            <pc:sldMk cId="155175924" sldId="1922"/>
            <ac:spMk id="10" creationId="{19E9D55E-0049-4072-9DC2-48193A586191}"/>
          </ac:spMkLst>
        </pc:spChg>
        <pc:picChg chg="add mod ord">
          <ac:chgData name="Yoel Kortick" userId="167978f5-7f40-4909-85d5-d4149554ad4e" providerId="ADAL" clId="{B57F8CD6-6211-4EF0-9956-BEC5B7021E76}" dt="2024-01-08T09:32:04.304" v="517" actId="167"/>
          <ac:picMkLst>
            <pc:docMk/>
            <pc:sldMk cId="155175924" sldId="1922"/>
            <ac:picMk id="4" creationId="{48A27DBB-C855-DFD5-7082-D1DD738B77C7}"/>
          </ac:picMkLst>
        </pc:picChg>
        <pc:picChg chg="del">
          <ac:chgData name="Yoel Kortick" userId="167978f5-7f40-4909-85d5-d4149554ad4e" providerId="ADAL" clId="{B57F8CD6-6211-4EF0-9956-BEC5B7021E76}" dt="2024-01-08T09:31:26.928" v="480" actId="478"/>
          <ac:picMkLst>
            <pc:docMk/>
            <pc:sldMk cId="155175924" sldId="1922"/>
            <ac:picMk id="5" creationId="{F1A371A5-9C26-8C57-9CDE-36EFADD2F637}"/>
          </ac:picMkLst>
        </pc:picChg>
        <pc:cxnChg chg="add">
          <ac:chgData name="Yoel Kortick" userId="167978f5-7f40-4909-85d5-d4149554ad4e" providerId="ADAL" clId="{B57F8CD6-6211-4EF0-9956-BEC5B7021E76}" dt="2024-01-08T09:32:31.224" v="527" actId="11529"/>
          <ac:cxnSpMkLst>
            <pc:docMk/>
            <pc:sldMk cId="155175924" sldId="1922"/>
            <ac:cxnSpMk id="9" creationId="{4AF61676-CBCB-E8CC-17FF-CAFCD90AF0F3}"/>
          </ac:cxnSpMkLst>
        </pc:cxnChg>
        <pc:cxnChg chg="add mod">
          <ac:chgData name="Yoel Kortick" userId="167978f5-7f40-4909-85d5-d4149554ad4e" providerId="ADAL" clId="{B57F8CD6-6211-4EF0-9956-BEC5B7021E76}" dt="2024-01-08T09:32:35.781" v="529" actId="14100"/>
          <ac:cxnSpMkLst>
            <pc:docMk/>
            <pc:sldMk cId="155175924" sldId="1922"/>
            <ac:cxnSpMk id="11" creationId="{BB5A6B1A-81C0-A3BE-29AE-941D866E58F5}"/>
          </ac:cxnSpMkLst>
        </pc:cxnChg>
      </pc:sldChg>
      <pc:sldChg chg="addSp delSp modSp mod">
        <pc:chgData name="Yoel Kortick" userId="167978f5-7f40-4909-85d5-d4149554ad4e" providerId="ADAL" clId="{B57F8CD6-6211-4EF0-9956-BEC5B7021E76}" dt="2024-01-08T09:45:45.544" v="955" actId="20577"/>
        <pc:sldMkLst>
          <pc:docMk/>
          <pc:sldMk cId="1969600818" sldId="1926"/>
        </pc:sldMkLst>
        <pc:spChg chg="mod">
          <ac:chgData name="Yoel Kortick" userId="167978f5-7f40-4909-85d5-d4149554ad4e" providerId="ADAL" clId="{B57F8CD6-6211-4EF0-9956-BEC5B7021E76}" dt="2024-01-08T09:24:08.478" v="394"/>
          <ac:spMkLst>
            <pc:docMk/>
            <pc:sldMk cId="1969600818" sldId="1926"/>
            <ac:spMk id="3" creationId="{4FC18B40-6547-41EC-8A0E-1C8F40E0A42F}"/>
          </ac:spMkLst>
        </pc:spChg>
        <pc:spChg chg="del">
          <ac:chgData name="Yoel Kortick" userId="167978f5-7f40-4909-85d5-d4149554ad4e" providerId="ADAL" clId="{B57F8CD6-6211-4EF0-9956-BEC5B7021E76}" dt="2024-01-08T09:35:21.835" v="623" actId="478"/>
          <ac:spMkLst>
            <pc:docMk/>
            <pc:sldMk cId="1969600818" sldId="1926"/>
            <ac:spMk id="8" creationId="{375A2D0F-B8C5-AC95-69BB-D7CE05010BDE}"/>
          </ac:spMkLst>
        </pc:spChg>
        <pc:spChg chg="mod">
          <ac:chgData name="Yoel Kortick" userId="167978f5-7f40-4909-85d5-d4149554ad4e" providerId="ADAL" clId="{B57F8CD6-6211-4EF0-9956-BEC5B7021E76}" dt="2024-01-08T09:35:19.299" v="622" actId="14100"/>
          <ac:spMkLst>
            <pc:docMk/>
            <pc:sldMk cId="1969600818" sldId="1926"/>
            <ac:spMk id="9" creationId="{8F29BE01-4E95-6027-5536-08841D536DE3}"/>
          </ac:spMkLst>
        </pc:spChg>
        <pc:spChg chg="mod">
          <ac:chgData name="Yoel Kortick" userId="167978f5-7f40-4909-85d5-d4149554ad4e" providerId="ADAL" clId="{B57F8CD6-6211-4EF0-9956-BEC5B7021E76}" dt="2024-01-08T09:45:45.544" v="955" actId="20577"/>
          <ac:spMkLst>
            <pc:docMk/>
            <pc:sldMk cId="1969600818" sldId="1926"/>
            <ac:spMk id="10" creationId="{19E9D55E-0049-4072-9DC2-48193A586191}"/>
          </ac:spMkLst>
        </pc:spChg>
        <pc:spChg chg="del">
          <ac:chgData name="Yoel Kortick" userId="167978f5-7f40-4909-85d5-d4149554ad4e" providerId="ADAL" clId="{B57F8CD6-6211-4EF0-9956-BEC5B7021E76}" dt="2024-01-08T09:35:23.203" v="624" actId="478"/>
          <ac:spMkLst>
            <pc:docMk/>
            <pc:sldMk cId="1969600818" sldId="1926"/>
            <ac:spMk id="11" creationId="{4EED4CC4-255B-4619-BC65-8C5F38B3930E}"/>
          </ac:spMkLst>
        </pc:spChg>
        <pc:picChg chg="add mod ord">
          <ac:chgData name="Yoel Kortick" userId="167978f5-7f40-4909-85d5-d4149554ad4e" providerId="ADAL" clId="{B57F8CD6-6211-4EF0-9956-BEC5B7021E76}" dt="2024-01-08T09:35:25.662" v="625" actId="208"/>
          <ac:picMkLst>
            <pc:docMk/>
            <pc:sldMk cId="1969600818" sldId="1926"/>
            <ac:picMk id="4" creationId="{8CA24EA3-EDF0-FAB4-A8EF-383E786E99C5}"/>
          </ac:picMkLst>
        </pc:picChg>
        <pc:picChg chg="del">
          <ac:chgData name="Yoel Kortick" userId="167978f5-7f40-4909-85d5-d4149554ad4e" providerId="ADAL" clId="{B57F8CD6-6211-4EF0-9956-BEC5B7021E76}" dt="2024-01-08T09:35:09.394" v="618" actId="478"/>
          <ac:picMkLst>
            <pc:docMk/>
            <pc:sldMk cId="1969600818" sldId="1926"/>
            <ac:picMk id="6" creationId="{B596A2F2-C7A6-E3C6-E50E-5538B11C89BE}"/>
          </ac:picMkLst>
        </pc:picChg>
      </pc:sldChg>
      <pc:sldChg chg="modSp">
        <pc:chgData name="Yoel Kortick" userId="167978f5-7f40-4909-85d5-d4149554ad4e" providerId="ADAL" clId="{B57F8CD6-6211-4EF0-9956-BEC5B7021E76}" dt="2024-01-08T08:20:21.075" v="77"/>
        <pc:sldMkLst>
          <pc:docMk/>
          <pc:sldMk cId="732818305" sldId="1935"/>
        </pc:sldMkLst>
        <pc:spChg chg="mod">
          <ac:chgData name="Yoel Kortick" userId="167978f5-7f40-4909-85d5-d4149554ad4e" providerId="ADAL" clId="{B57F8CD6-6211-4EF0-9956-BEC5B7021E76}" dt="2024-01-08T08:20:21.075" v="77"/>
          <ac:spMkLst>
            <pc:docMk/>
            <pc:sldMk cId="732818305" sldId="1935"/>
            <ac:spMk id="3" creationId="{440E2C51-CB70-4EE1-8E6B-DADCB74DEC44}"/>
          </ac:spMkLst>
        </pc:spChg>
      </pc:sldChg>
      <pc:sldChg chg="modSp">
        <pc:chgData name="Yoel Kortick" userId="167978f5-7f40-4909-85d5-d4149554ad4e" providerId="ADAL" clId="{B57F8CD6-6211-4EF0-9956-BEC5B7021E76}" dt="2024-01-08T09:24:08.478" v="394"/>
        <pc:sldMkLst>
          <pc:docMk/>
          <pc:sldMk cId="947444753" sldId="1936"/>
        </pc:sldMkLst>
        <pc:spChg chg="mod">
          <ac:chgData name="Yoel Kortick" userId="167978f5-7f40-4909-85d5-d4149554ad4e" providerId="ADAL" clId="{B57F8CD6-6211-4EF0-9956-BEC5B7021E76}" dt="2024-01-08T09:24:08.478" v="394"/>
          <ac:spMkLst>
            <pc:docMk/>
            <pc:sldMk cId="947444753" sldId="1936"/>
            <ac:spMk id="3" creationId="{440E2C51-CB70-4EE1-8E6B-DADCB74DEC44}"/>
          </ac:spMkLst>
        </pc:spChg>
      </pc:sldChg>
      <pc:sldChg chg="addSp delSp modSp mod">
        <pc:chgData name="Yoel Kortick" userId="167978f5-7f40-4909-85d5-d4149554ad4e" providerId="ADAL" clId="{B57F8CD6-6211-4EF0-9956-BEC5B7021E76}" dt="2024-01-08T09:46:36.822" v="1020" actId="14100"/>
        <pc:sldMkLst>
          <pc:docMk/>
          <pc:sldMk cId="4076534036" sldId="1939"/>
        </pc:sldMkLst>
        <pc:spChg chg="mod">
          <ac:chgData name="Yoel Kortick" userId="167978f5-7f40-4909-85d5-d4149554ad4e" providerId="ADAL" clId="{B57F8CD6-6211-4EF0-9956-BEC5B7021E76}" dt="2024-01-08T09:24:08.478" v="394"/>
          <ac:spMkLst>
            <pc:docMk/>
            <pc:sldMk cId="4076534036" sldId="1939"/>
            <ac:spMk id="3" creationId="{4FC18B40-6547-41EC-8A0E-1C8F40E0A42F}"/>
          </ac:spMkLst>
        </pc:spChg>
        <pc:spChg chg="add">
          <ac:chgData name="Yoel Kortick" userId="167978f5-7f40-4909-85d5-d4149554ad4e" providerId="ADAL" clId="{B57F8CD6-6211-4EF0-9956-BEC5B7021E76}" dt="2024-01-08T09:36:39.102" v="704" actId="11529"/>
          <ac:spMkLst>
            <pc:docMk/>
            <pc:sldMk cId="4076534036" sldId="1939"/>
            <ac:spMk id="6" creationId="{7B7CC463-9130-23D1-E0A9-11E19F465AFB}"/>
          </ac:spMkLst>
        </pc:spChg>
        <pc:spChg chg="add mod">
          <ac:chgData name="Yoel Kortick" userId="167978f5-7f40-4909-85d5-d4149554ad4e" providerId="ADAL" clId="{B57F8CD6-6211-4EF0-9956-BEC5B7021E76}" dt="2024-01-08T09:36:46.579" v="718" actId="1036"/>
          <ac:spMkLst>
            <pc:docMk/>
            <pc:sldMk cId="4076534036" sldId="1939"/>
            <ac:spMk id="7" creationId="{1FBCC7C0-2667-5ACE-FC82-AF9F2B81AD77}"/>
          </ac:spMkLst>
        </pc:spChg>
        <pc:spChg chg="add mod">
          <ac:chgData name="Yoel Kortick" userId="167978f5-7f40-4909-85d5-d4149554ad4e" providerId="ADAL" clId="{B57F8CD6-6211-4EF0-9956-BEC5B7021E76}" dt="2024-01-08T09:46:18.257" v="1016" actId="208"/>
          <ac:spMkLst>
            <pc:docMk/>
            <pc:sldMk cId="4076534036" sldId="1939"/>
            <ac:spMk id="8" creationId="{1D2C553E-115C-F5A1-4AA9-AA5BAA546822}"/>
          </ac:spMkLst>
        </pc:spChg>
        <pc:spChg chg="mod">
          <ac:chgData name="Yoel Kortick" userId="167978f5-7f40-4909-85d5-d4149554ad4e" providerId="ADAL" clId="{B57F8CD6-6211-4EF0-9956-BEC5B7021E76}" dt="2024-01-08T09:36:09.540" v="699" actId="14100"/>
          <ac:spMkLst>
            <pc:docMk/>
            <pc:sldMk cId="4076534036" sldId="1939"/>
            <ac:spMk id="10" creationId="{19E9D55E-0049-4072-9DC2-48193A586191}"/>
          </ac:spMkLst>
        </pc:spChg>
        <pc:picChg chg="del">
          <ac:chgData name="Yoel Kortick" userId="167978f5-7f40-4909-85d5-d4149554ad4e" providerId="ADAL" clId="{B57F8CD6-6211-4EF0-9956-BEC5B7021E76}" dt="2024-01-08T09:36:10.752" v="700" actId="478"/>
          <ac:picMkLst>
            <pc:docMk/>
            <pc:sldMk cId="4076534036" sldId="1939"/>
            <ac:picMk id="4" creationId="{F939997C-7D2F-B801-7230-318442B3A937}"/>
          </ac:picMkLst>
        </pc:picChg>
        <pc:picChg chg="add mod">
          <ac:chgData name="Yoel Kortick" userId="167978f5-7f40-4909-85d5-d4149554ad4e" providerId="ADAL" clId="{B57F8CD6-6211-4EF0-9956-BEC5B7021E76}" dt="2024-01-08T09:36:32.210" v="703" actId="208"/>
          <ac:picMkLst>
            <pc:docMk/>
            <pc:sldMk cId="4076534036" sldId="1939"/>
            <ac:picMk id="5" creationId="{9E2DF330-7BB5-B37C-C927-AFDB114FDAEC}"/>
          </ac:picMkLst>
        </pc:picChg>
        <pc:cxnChg chg="add mod">
          <ac:chgData name="Yoel Kortick" userId="167978f5-7f40-4909-85d5-d4149554ad4e" providerId="ADAL" clId="{B57F8CD6-6211-4EF0-9956-BEC5B7021E76}" dt="2024-01-08T09:46:28.243" v="1018"/>
          <ac:cxnSpMkLst>
            <pc:docMk/>
            <pc:sldMk cId="4076534036" sldId="1939"/>
            <ac:cxnSpMk id="11" creationId="{92F2CEFE-FC2B-DB20-E002-F69550D3B212}"/>
          </ac:cxnSpMkLst>
        </pc:cxnChg>
        <pc:cxnChg chg="add mod">
          <ac:chgData name="Yoel Kortick" userId="167978f5-7f40-4909-85d5-d4149554ad4e" providerId="ADAL" clId="{B57F8CD6-6211-4EF0-9956-BEC5B7021E76}" dt="2024-01-08T09:46:36.822" v="1020" actId="14100"/>
          <ac:cxnSpMkLst>
            <pc:docMk/>
            <pc:sldMk cId="4076534036" sldId="1939"/>
            <ac:cxnSpMk id="13" creationId="{0708AA50-A135-7DF7-A099-A6B6246452CD}"/>
          </ac:cxnSpMkLst>
        </pc:cxnChg>
      </pc:sldChg>
      <pc:sldChg chg="addSp delSp modSp mod">
        <pc:chgData name="Yoel Kortick" userId="167978f5-7f40-4909-85d5-d4149554ad4e" providerId="ADAL" clId="{B57F8CD6-6211-4EF0-9956-BEC5B7021E76}" dt="2024-01-08T09:42:04.356" v="867" actId="11529"/>
        <pc:sldMkLst>
          <pc:docMk/>
          <pc:sldMk cId="659316361" sldId="1976"/>
        </pc:sldMkLst>
        <pc:spChg chg="mod">
          <ac:chgData name="Yoel Kortick" userId="167978f5-7f40-4909-85d5-d4149554ad4e" providerId="ADAL" clId="{B57F8CD6-6211-4EF0-9956-BEC5B7021E76}" dt="2024-01-08T09:24:08.478" v="394"/>
          <ac:spMkLst>
            <pc:docMk/>
            <pc:sldMk cId="659316361" sldId="1976"/>
            <ac:spMk id="3" creationId="{4FC18B40-6547-41EC-8A0E-1C8F40E0A42F}"/>
          </ac:spMkLst>
        </pc:spChg>
        <pc:spChg chg="del">
          <ac:chgData name="Yoel Kortick" userId="167978f5-7f40-4909-85d5-d4149554ad4e" providerId="ADAL" clId="{B57F8CD6-6211-4EF0-9956-BEC5B7021E76}" dt="2024-01-08T09:42:00.149" v="866" actId="478"/>
          <ac:spMkLst>
            <pc:docMk/>
            <pc:sldMk cId="659316361" sldId="1976"/>
            <ac:spMk id="5" creationId="{3DD46861-DF7A-2403-0037-920041155781}"/>
          </ac:spMkLst>
        </pc:spChg>
        <pc:spChg chg="del">
          <ac:chgData name="Yoel Kortick" userId="167978f5-7f40-4909-85d5-d4149554ad4e" providerId="ADAL" clId="{B57F8CD6-6211-4EF0-9956-BEC5B7021E76}" dt="2024-01-08T09:41:57.475" v="865" actId="478"/>
          <ac:spMkLst>
            <pc:docMk/>
            <pc:sldMk cId="659316361" sldId="1976"/>
            <ac:spMk id="7" creationId="{3FBD1505-52D3-1582-8A8D-2CDCE0840E90}"/>
          </ac:spMkLst>
        </pc:spChg>
        <pc:spChg chg="mod">
          <ac:chgData name="Yoel Kortick" userId="167978f5-7f40-4909-85d5-d4149554ad4e" providerId="ADAL" clId="{B57F8CD6-6211-4EF0-9956-BEC5B7021E76}" dt="2024-01-08T09:41:43.664" v="858" actId="20577"/>
          <ac:spMkLst>
            <pc:docMk/>
            <pc:sldMk cId="659316361" sldId="1976"/>
            <ac:spMk id="16" creationId="{B2EAFB0F-283B-6DD5-8EF5-A3939B56B78E}"/>
          </ac:spMkLst>
        </pc:spChg>
        <pc:picChg chg="add mod ord">
          <ac:chgData name="Yoel Kortick" userId="167978f5-7f40-4909-85d5-d4149554ad4e" providerId="ADAL" clId="{B57F8CD6-6211-4EF0-9956-BEC5B7021E76}" dt="2024-01-08T09:41:54.326" v="864" actId="167"/>
          <ac:picMkLst>
            <pc:docMk/>
            <pc:sldMk cId="659316361" sldId="1976"/>
            <ac:picMk id="4" creationId="{E12A5619-92AF-144C-9EF4-FFC5F38FD4F9}"/>
          </ac:picMkLst>
        </pc:picChg>
        <pc:picChg chg="del">
          <ac:chgData name="Yoel Kortick" userId="167978f5-7f40-4909-85d5-d4149554ad4e" providerId="ADAL" clId="{B57F8CD6-6211-4EF0-9956-BEC5B7021E76}" dt="2024-01-08T09:41:45.300" v="859" actId="478"/>
          <ac:picMkLst>
            <pc:docMk/>
            <pc:sldMk cId="659316361" sldId="1976"/>
            <ac:picMk id="6" creationId="{26476C19-A02D-A0A6-B9F7-7D77F74ACE9C}"/>
          </ac:picMkLst>
        </pc:picChg>
        <pc:cxnChg chg="add">
          <ac:chgData name="Yoel Kortick" userId="167978f5-7f40-4909-85d5-d4149554ad4e" providerId="ADAL" clId="{B57F8CD6-6211-4EF0-9956-BEC5B7021E76}" dt="2024-01-08T09:42:04.356" v="867" actId="11529"/>
          <ac:cxnSpMkLst>
            <pc:docMk/>
            <pc:sldMk cId="659316361" sldId="1976"/>
            <ac:cxnSpMk id="9" creationId="{98655886-9D8A-86F7-6247-9344D19A8036}"/>
          </ac:cxnSpMkLst>
        </pc:cxnChg>
      </pc:sldChg>
      <pc:sldChg chg="del">
        <pc:chgData name="Yoel Kortick" userId="167978f5-7f40-4909-85d5-d4149554ad4e" providerId="ADAL" clId="{B57F8CD6-6211-4EF0-9956-BEC5B7021E76}" dt="2024-01-08T09:42:16.303" v="868" actId="47"/>
        <pc:sldMkLst>
          <pc:docMk/>
          <pc:sldMk cId="529348470" sldId="1995"/>
        </pc:sldMkLst>
      </pc:sldChg>
      <pc:sldChg chg="del">
        <pc:chgData name="Yoel Kortick" userId="167978f5-7f40-4909-85d5-d4149554ad4e" providerId="ADAL" clId="{B57F8CD6-6211-4EF0-9956-BEC5B7021E76}" dt="2024-01-08T09:42:16.303" v="868" actId="47"/>
        <pc:sldMkLst>
          <pc:docMk/>
          <pc:sldMk cId="2945707853" sldId="1996"/>
        </pc:sldMkLst>
      </pc:sldChg>
      <pc:sldChg chg="modSp mod">
        <pc:chgData name="Yoel Kortick" userId="167978f5-7f40-4909-85d5-d4149554ad4e" providerId="ADAL" clId="{B57F8CD6-6211-4EF0-9956-BEC5B7021E76}" dt="2024-01-08T09:42:51.285" v="871" actId="255"/>
        <pc:sldMkLst>
          <pc:docMk/>
          <pc:sldMk cId="1269053929" sldId="1997"/>
        </pc:sldMkLst>
        <pc:spChg chg="mod">
          <ac:chgData name="Yoel Kortick" userId="167978f5-7f40-4909-85d5-d4149554ad4e" providerId="ADAL" clId="{B57F8CD6-6211-4EF0-9956-BEC5B7021E76}" dt="2024-01-08T09:42:51.285" v="871" actId="255"/>
          <ac:spMkLst>
            <pc:docMk/>
            <pc:sldMk cId="1269053929" sldId="1997"/>
            <ac:spMk id="4" creationId="{2490F34D-A7E2-4EA9-8B1A-78371A1F1CD1}"/>
          </ac:spMkLst>
        </pc:spChg>
      </pc:sldChg>
      <pc:sldChg chg="addSp delSp modSp mod">
        <pc:chgData name="Yoel Kortick" userId="167978f5-7f40-4909-85d5-d4149554ad4e" providerId="ADAL" clId="{B57F8CD6-6211-4EF0-9956-BEC5B7021E76}" dt="2024-01-08T09:43:37.279" v="883" actId="1035"/>
        <pc:sldMkLst>
          <pc:docMk/>
          <pc:sldMk cId="1356658148" sldId="1999"/>
        </pc:sldMkLst>
        <pc:spChg chg="del">
          <ac:chgData name="Yoel Kortick" userId="167978f5-7f40-4909-85d5-d4149554ad4e" providerId="ADAL" clId="{B57F8CD6-6211-4EF0-9956-BEC5B7021E76}" dt="2024-01-08T08:21:11.499" v="83" actId="478"/>
          <ac:spMkLst>
            <pc:docMk/>
            <pc:sldMk cId="1356658148" sldId="1999"/>
            <ac:spMk id="2" creationId="{3D4AF8BD-1442-4618-6610-06F5B8E44175}"/>
          </ac:spMkLst>
        </pc:spChg>
        <pc:spChg chg="mod">
          <ac:chgData name="Yoel Kortick" userId="167978f5-7f40-4909-85d5-d4149554ad4e" providerId="ADAL" clId="{B57F8CD6-6211-4EF0-9956-BEC5B7021E76}" dt="2024-01-08T08:20:21.075" v="77"/>
          <ac:spMkLst>
            <pc:docMk/>
            <pc:sldMk cId="1356658148" sldId="1999"/>
            <ac:spMk id="3" creationId="{4FC18B40-6547-41EC-8A0E-1C8F40E0A42F}"/>
          </ac:spMkLst>
        </pc:spChg>
        <pc:spChg chg="mod">
          <ac:chgData name="Yoel Kortick" userId="167978f5-7f40-4909-85d5-d4149554ad4e" providerId="ADAL" clId="{B57F8CD6-6211-4EF0-9956-BEC5B7021E76}" dt="2024-01-08T09:43:15.480" v="877" actId="255"/>
          <ac:spMkLst>
            <pc:docMk/>
            <pc:sldMk cId="1356658148" sldId="1999"/>
            <ac:spMk id="4" creationId="{2490F34D-A7E2-4EA9-8B1A-78371A1F1CD1}"/>
          </ac:spMkLst>
        </pc:spChg>
        <pc:spChg chg="del">
          <ac:chgData name="Yoel Kortick" userId="167978f5-7f40-4909-85d5-d4149554ad4e" providerId="ADAL" clId="{B57F8CD6-6211-4EF0-9956-BEC5B7021E76}" dt="2024-01-08T08:21:13.495" v="85" actId="478"/>
          <ac:spMkLst>
            <pc:docMk/>
            <pc:sldMk cId="1356658148" sldId="1999"/>
            <ac:spMk id="7" creationId="{3593285D-90C0-0E29-FD44-164100EDE382}"/>
          </ac:spMkLst>
        </pc:spChg>
        <pc:spChg chg="add mod">
          <ac:chgData name="Yoel Kortick" userId="167978f5-7f40-4909-85d5-d4149554ad4e" providerId="ADAL" clId="{B57F8CD6-6211-4EF0-9956-BEC5B7021E76}" dt="2024-01-08T09:43:27.745" v="880" actId="1036"/>
          <ac:spMkLst>
            <pc:docMk/>
            <pc:sldMk cId="1356658148" sldId="1999"/>
            <ac:spMk id="9" creationId="{EBF5E1DD-EDF7-373B-8647-C4B58A842E00}"/>
          </ac:spMkLst>
        </pc:spChg>
        <pc:spChg chg="add mod">
          <ac:chgData name="Yoel Kortick" userId="167978f5-7f40-4909-85d5-d4149554ad4e" providerId="ADAL" clId="{B57F8CD6-6211-4EF0-9956-BEC5B7021E76}" dt="2024-01-08T09:43:34.565" v="882" actId="1035"/>
          <ac:spMkLst>
            <pc:docMk/>
            <pc:sldMk cId="1356658148" sldId="1999"/>
            <ac:spMk id="12" creationId="{245757A5-9CEB-091E-29BC-1A16FEFD6F78}"/>
          </ac:spMkLst>
        </pc:spChg>
        <pc:picChg chg="add del mod">
          <ac:chgData name="Yoel Kortick" userId="167978f5-7f40-4909-85d5-d4149554ad4e" providerId="ADAL" clId="{B57F8CD6-6211-4EF0-9956-BEC5B7021E76}" dt="2024-01-08T08:34:24.977" v="100" actId="478"/>
          <ac:picMkLst>
            <pc:docMk/>
            <pc:sldMk cId="1356658148" sldId="1999"/>
            <ac:picMk id="6" creationId="{7AAF9FDC-866E-B631-1F51-C42091AEB070}"/>
          </ac:picMkLst>
        </pc:picChg>
        <pc:picChg chg="del">
          <ac:chgData name="Yoel Kortick" userId="167978f5-7f40-4909-85d5-d4149554ad4e" providerId="ADAL" clId="{B57F8CD6-6211-4EF0-9956-BEC5B7021E76}" dt="2024-01-08T08:21:10.479" v="82" actId="478"/>
          <ac:picMkLst>
            <pc:docMk/>
            <pc:sldMk cId="1356658148" sldId="1999"/>
            <ac:picMk id="8" creationId="{3DD86C47-737D-712E-7923-8A5EE0DA2E79}"/>
          </ac:picMkLst>
        </pc:picChg>
        <pc:picChg chg="add mod ord">
          <ac:chgData name="Yoel Kortick" userId="167978f5-7f40-4909-85d5-d4149554ad4e" providerId="ADAL" clId="{B57F8CD6-6211-4EF0-9956-BEC5B7021E76}" dt="2024-01-08T09:43:27.745" v="880" actId="1036"/>
          <ac:picMkLst>
            <pc:docMk/>
            <pc:sldMk cId="1356658148" sldId="1999"/>
            <ac:picMk id="15" creationId="{2DE7F9F8-2852-647A-F06E-BCCDAC8330D1}"/>
          </ac:picMkLst>
        </pc:picChg>
        <pc:cxnChg chg="del">
          <ac:chgData name="Yoel Kortick" userId="167978f5-7f40-4909-85d5-d4149554ad4e" providerId="ADAL" clId="{B57F8CD6-6211-4EF0-9956-BEC5B7021E76}" dt="2024-01-08T08:21:12.397" v="84" actId="478"/>
          <ac:cxnSpMkLst>
            <pc:docMk/>
            <pc:sldMk cId="1356658148" sldId="1999"/>
            <ac:cxnSpMk id="10" creationId="{6866F0E2-E8C0-6573-00E9-492E95CA73DB}"/>
          </ac:cxnSpMkLst>
        </pc:cxnChg>
        <pc:cxnChg chg="add mod">
          <ac:chgData name="Yoel Kortick" userId="167978f5-7f40-4909-85d5-d4149554ad4e" providerId="ADAL" clId="{B57F8CD6-6211-4EF0-9956-BEC5B7021E76}" dt="2024-01-08T09:43:27.745" v="880" actId="1036"/>
          <ac:cxnSpMkLst>
            <pc:docMk/>
            <pc:sldMk cId="1356658148" sldId="1999"/>
            <ac:cxnSpMk id="11" creationId="{EC23AF05-B849-0315-ED8D-621B07058871}"/>
          </ac:cxnSpMkLst>
        </pc:cxnChg>
        <pc:cxnChg chg="add mod">
          <ac:chgData name="Yoel Kortick" userId="167978f5-7f40-4909-85d5-d4149554ad4e" providerId="ADAL" clId="{B57F8CD6-6211-4EF0-9956-BEC5B7021E76}" dt="2024-01-08T09:43:37.279" v="883" actId="1035"/>
          <ac:cxnSpMkLst>
            <pc:docMk/>
            <pc:sldMk cId="1356658148" sldId="1999"/>
            <ac:cxnSpMk id="13" creationId="{85A9950D-3FEF-BC54-6399-CDCED7D07923}"/>
          </ac:cxnSpMkLst>
        </pc:cxnChg>
        <pc:cxnChg chg="add mod">
          <ac:chgData name="Yoel Kortick" userId="167978f5-7f40-4909-85d5-d4149554ad4e" providerId="ADAL" clId="{B57F8CD6-6211-4EF0-9956-BEC5B7021E76}" dt="2024-01-08T09:43:27.745" v="880" actId="1036"/>
          <ac:cxnSpMkLst>
            <pc:docMk/>
            <pc:sldMk cId="1356658148" sldId="1999"/>
            <ac:cxnSpMk id="17" creationId="{998ADFB2-1AF5-D17D-2BDD-2AD219CBA068}"/>
          </ac:cxnSpMkLst>
        </pc:cxnChg>
      </pc:sldChg>
      <pc:sldChg chg="addSp delSp modSp mod">
        <pc:chgData name="Yoel Kortick" userId="167978f5-7f40-4909-85d5-d4149554ad4e" providerId="ADAL" clId="{B57F8CD6-6211-4EF0-9956-BEC5B7021E76}" dt="2024-01-08T08:47:11.436" v="176" actId="208"/>
        <pc:sldMkLst>
          <pc:docMk/>
          <pc:sldMk cId="654802575" sldId="2000"/>
        </pc:sldMkLst>
        <pc:spChg chg="mod">
          <ac:chgData name="Yoel Kortick" userId="167978f5-7f40-4909-85d5-d4149554ad4e" providerId="ADAL" clId="{B57F8CD6-6211-4EF0-9956-BEC5B7021E76}" dt="2024-01-08T08:20:21.075" v="77"/>
          <ac:spMkLst>
            <pc:docMk/>
            <pc:sldMk cId="654802575" sldId="2000"/>
            <ac:spMk id="3" creationId="{4FC18B40-6547-41EC-8A0E-1C8F40E0A42F}"/>
          </ac:spMkLst>
        </pc:spChg>
        <pc:spChg chg="mod">
          <ac:chgData name="Yoel Kortick" userId="167978f5-7f40-4909-85d5-d4149554ad4e" providerId="ADAL" clId="{B57F8CD6-6211-4EF0-9956-BEC5B7021E76}" dt="2024-01-08T08:46:27.615" v="170"/>
          <ac:spMkLst>
            <pc:docMk/>
            <pc:sldMk cId="654802575" sldId="2000"/>
            <ac:spMk id="4" creationId="{2490F34D-A7E2-4EA9-8B1A-78371A1F1CD1}"/>
          </ac:spMkLst>
        </pc:spChg>
        <pc:spChg chg="add">
          <ac:chgData name="Yoel Kortick" userId="167978f5-7f40-4909-85d5-d4149554ad4e" providerId="ADAL" clId="{B57F8CD6-6211-4EF0-9956-BEC5B7021E76}" dt="2024-01-08T08:47:08.948" v="175" actId="11529"/>
          <ac:spMkLst>
            <pc:docMk/>
            <pc:sldMk cId="654802575" sldId="2000"/>
            <ac:spMk id="6" creationId="{FF813B74-CFBC-A338-D630-7579DA151CD1}"/>
          </ac:spMkLst>
        </pc:spChg>
        <pc:picChg chg="add mod ord">
          <ac:chgData name="Yoel Kortick" userId="167978f5-7f40-4909-85d5-d4149554ad4e" providerId="ADAL" clId="{B57F8CD6-6211-4EF0-9956-BEC5B7021E76}" dt="2024-01-08T08:47:11.436" v="176" actId="208"/>
          <ac:picMkLst>
            <pc:docMk/>
            <pc:sldMk cId="654802575" sldId="2000"/>
            <ac:picMk id="5" creationId="{3E311C31-BE17-BB8E-4F3C-D9C7C276E6D9}"/>
          </ac:picMkLst>
        </pc:picChg>
        <pc:picChg chg="del">
          <ac:chgData name="Yoel Kortick" userId="167978f5-7f40-4909-85d5-d4149554ad4e" providerId="ADAL" clId="{B57F8CD6-6211-4EF0-9956-BEC5B7021E76}" dt="2024-01-08T08:46:55.488" v="171" actId="478"/>
          <ac:picMkLst>
            <pc:docMk/>
            <pc:sldMk cId="654802575" sldId="2000"/>
            <ac:picMk id="10" creationId="{382E7F03-CF31-CE55-E520-145409A8D727}"/>
          </ac:picMkLst>
        </pc:picChg>
        <pc:cxnChg chg="mod">
          <ac:chgData name="Yoel Kortick" userId="167978f5-7f40-4909-85d5-d4149554ad4e" providerId="ADAL" clId="{B57F8CD6-6211-4EF0-9956-BEC5B7021E76}" dt="2024-01-08T08:46:59.730" v="173" actId="1076"/>
          <ac:cxnSpMkLst>
            <pc:docMk/>
            <pc:sldMk cId="654802575" sldId="2000"/>
            <ac:cxnSpMk id="13" creationId="{0C3B1D19-4A57-D71B-E563-4D8626F045AC}"/>
          </ac:cxnSpMkLst>
        </pc:cxnChg>
      </pc:sldChg>
      <pc:sldChg chg="addSp delSp modSp mod">
        <pc:chgData name="Yoel Kortick" userId="167978f5-7f40-4909-85d5-d4149554ad4e" providerId="ADAL" clId="{B57F8CD6-6211-4EF0-9956-BEC5B7021E76}" dt="2024-01-08T09:21:59.220" v="382" actId="14100"/>
        <pc:sldMkLst>
          <pc:docMk/>
          <pc:sldMk cId="946172633" sldId="2001"/>
        </pc:sldMkLst>
        <pc:spChg chg="mod">
          <ac:chgData name="Yoel Kortick" userId="167978f5-7f40-4909-85d5-d4149554ad4e" providerId="ADAL" clId="{B57F8CD6-6211-4EF0-9956-BEC5B7021E76}" dt="2024-01-08T08:20:21.075" v="77"/>
          <ac:spMkLst>
            <pc:docMk/>
            <pc:sldMk cId="946172633" sldId="2001"/>
            <ac:spMk id="3" creationId="{4FC18B40-6547-41EC-8A0E-1C8F40E0A42F}"/>
          </ac:spMkLst>
        </pc:spChg>
        <pc:spChg chg="mod">
          <ac:chgData name="Yoel Kortick" userId="167978f5-7f40-4909-85d5-d4149554ad4e" providerId="ADAL" clId="{B57F8CD6-6211-4EF0-9956-BEC5B7021E76}" dt="2024-01-08T09:16:47.741" v="339" actId="27636"/>
          <ac:spMkLst>
            <pc:docMk/>
            <pc:sldMk cId="946172633" sldId="2001"/>
            <ac:spMk id="4" creationId="{2490F34D-A7E2-4EA9-8B1A-78371A1F1CD1}"/>
          </ac:spMkLst>
        </pc:spChg>
        <pc:spChg chg="add mod">
          <ac:chgData name="Yoel Kortick" userId="167978f5-7f40-4909-85d5-d4149554ad4e" providerId="ADAL" clId="{B57F8CD6-6211-4EF0-9956-BEC5B7021E76}" dt="2024-01-08T09:21:45.893" v="376" actId="1035"/>
          <ac:spMkLst>
            <pc:docMk/>
            <pc:sldMk cId="946172633" sldId="2001"/>
            <ac:spMk id="6" creationId="{94C35FEA-7AE6-61A6-B870-641015F211EE}"/>
          </ac:spMkLst>
        </pc:spChg>
        <pc:spChg chg="del mod">
          <ac:chgData name="Yoel Kortick" userId="167978f5-7f40-4909-85d5-d4149554ad4e" providerId="ADAL" clId="{B57F8CD6-6211-4EF0-9956-BEC5B7021E76}" dt="2024-01-08T09:16:50.966" v="341" actId="478"/>
          <ac:spMkLst>
            <pc:docMk/>
            <pc:sldMk cId="946172633" sldId="2001"/>
            <ac:spMk id="7" creationId="{6796FFAF-880B-A727-52DA-5F9FA791BF06}"/>
          </ac:spMkLst>
        </pc:spChg>
        <pc:spChg chg="add mod">
          <ac:chgData name="Yoel Kortick" userId="167978f5-7f40-4909-85d5-d4149554ad4e" providerId="ADAL" clId="{B57F8CD6-6211-4EF0-9956-BEC5B7021E76}" dt="2024-01-08T09:18:54.429" v="356" actId="1076"/>
          <ac:spMkLst>
            <pc:docMk/>
            <pc:sldMk cId="946172633" sldId="2001"/>
            <ac:spMk id="16" creationId="{3EA3FB0A-DEB0-50BE-BF86-E3B94D144965}"/>
          </ac:spMkLst>
        </pc:spChg>
        <pc:spChg chg="add mod">
          <ac:chgData name="Yoel Kortick" userId="167978f5-7f40-4909-85d5-d4149554ad4e" providerId="ADAL" clId="{B57F8CD6-6211-4EF0-9956-BEC5B7021E76}" dt="2024-01-08T09:18:54.429" v="356" actId="1076"/>
          <ac:spMkLst>
            <pc:docMk/>
            <pc:sldMk cId="946172633" sldId="2001"/>
            <ac:spMk id="18" creationId="{33F3033D-85FA-9448-C57F-B8C1072A8BC6}"/>
          </ac:spMkLst>
        </pc:spChg>
        <pc:picChg chg="add del mod">
          <ac:chgData name="Yoel Kortick" userId="167978f5-7f40-4909-85d5-d4149554ad4e" providerId="ADAL" clId="{B57F8CD6-6211-4EF0-9956-BEC5B7021E76}" dt="2024-01-08T09:21:16.448" v="366" actId="478"/>
          <ac:picMkLst>
            <pc:docMk/>
            <pc:sldMk cId="946172633" sldId="2001"/>
            <ac:picMk id="5" creationId="{2DFF5432-D7E6-4D5A-0DD3-F70E8EDF5BAC}"/>
          </ac:picMkLst>
        </pc:picChg>
        <pc:picChg chg="del">
          <ac:chgData name="Yoel Kortick" userId="167978f5-7f40-4909-85d5-d4149554ad4e" providerId="ADAL" clId="{B57F8CD6-6211-4EF0-9956-BEC5B7021E76}" dt="2024-01-08T09:16:46.447" v="337" actId="478"/>
          <ac:picMkLst>
            <pc:docMk/>
            <pc:sldMk cId="946172633" sldId="2001"/>
            <ac:picMk id="9" creationId="{851F4F1B-01C4-126D-1FEE-D18A3E835152}"/>
          </ac:picMkLst>
        </pc:picChg>
        <pc:picChg chg="add mod ord">
          <ac:chgData name="Yoel Kortick" userId="167978f5-7f40-4909-85d5-d4149554ad4e" providerId="ADAL" clId="{B57F8CD6-6211-4EF0-9956-BEC5B7021E76}" dt="2024-01-08T09:21:53.193" v="379" actId="208"/>
          <ac:picMkLst>
            <pc:docMk/>
            <pc:sldMk cId="946172633" sldId="2001"/>
            <ac:picMk id="21" creationId="{9E8AE7C4-D3DD-95A3-131C-1A42D9ED0B0F}"/>
          </ac:picMkLst>
        </pc:picChg>
        <pc:cxnChg chg="add mod">
          <ac:chgData name="Yoel Kortick" userId="167978f5-7f40-4909-85d5-d4149554ad4e" providerId="ADAL" clId="{B57F8CD6-6211-4EF0-9956-BEC5B7021E76}" dt="2024-01-08T09:21:51.182" v="378" actId="14100"/>
          <ac:cxnSpMkLst>
            <pc:docMk/>
            <pc:sldMk cId="946172633" sldId="2001"/>
            <ac:cxnSpMk id="8" creationId="{3E875AD0-3143-0E08-FAA5-8CCBEDE3FD5A}"/>
          </ac:cxnSpMkLst>
        </pc:cxnChg>
        <pc:cxnChg chg="add mod">
          <ac:chgData name="Yoel Kortick" userId="167978f5-7f40-4909-85d5-d4149554ad4e" providerId="ADAL" clId="{B57F8CD6-6211-4EF0-9956-BEC5B7021E76}" dt="2024-01-08T09:21:45.893" v="376" actId="1035"/>
          <ac:cxnSpMkLst>
            <pc:docMk/>
            <pc:sldMk cId="946172633" sldId="2001"/>
            <ac:cxnSpMk id="10" creationId="{4408652E-3A3C-6EC6-65B4-FAB66D6E7468}"/>
          </ac:cxnSpMkLst>
        </pc:cxnChg>
        <pc:cxnChg chg="add mod">
          <ac:chgData name="Yoel Kortick" userId="167978f5-7f40-4909-85d5-d4149554ad4e" providerId="ADAL" clId="{B57F8CD6-6211-4EF0-9956-BEC5B7021E76}" dt="2024-01-08T09:21:56.469" v="381" actId="14100"/>
          <ac:cxnSpMkLst>
            <pc:docMk/>
            <pc:sldMk cId="946172633" sldId="2001"/>
            <ac:cxnSpMk id="17" creationId="{BCC76A9F-DBC5-29F4-37C6-7BC8DB8E4ACD}"/>
          </ac:cxnSpMkLst>
        </pc:cxnChg>
        <pc:cxnChg chg="add mod">
          <ac:chgData name="Yoel Kortick" userId="167978f5-7f40-4909-85d5-d4149554ad4e" providerId="ADAL" clId="{B57F8CD6-6211-4EF0-9956-BEC5B7021E76}" dt="2024-01-08T09:21:59.220" v="382" actId="14100"/>
          <ac:cxnSpMkLst>
            <pc:docMk/>
            <pc:sldMk cId="946172633" sldId="2001"/>
            <ac:cxnSpMk id="19" creationId="{FC1D01FC-AE9C-4495-B0E8-2A1F0E960460}"/>
          </ac:cxnSpMkLst>
        </pc:cxnChg>
      </pc:sldChg>
      <pc:sldChg chg="del">
        <pc:chgData name="Yoel Kortick" userId="167978f5-7f40-4909-85d5-d4149554ad4e" providerId="ADAL" clId="{B57F8CD6-6211-4EF0-9956-BEC5B7021E76}" dt="2024-01-08T09:42:16.303" v="868" actId="47"/>
        <pc:sldMkLst>
          <pc:docMk/>
          <pc:sldMk cId="130197306" sldId="2003"/>
        </pc:sldMkLst>
      </pc:sldChg>
      <pc:sldChg chg="del">
        <pc:chgData name="Yoel Kortick" userId="167978f5-7f40-4909-85d5-d4149554ad4e" providerId="ADAL" clId="{B57F8CD6-6211-4EF0-9956-BEC5B7021E76}" dt="2024-01-08T09:42:16.303" v="868" actId="47"/>
        <pc:sldMkLst>
          <pc:docMk/>
          <pc:sldMk cId="841814455" sldId="2004"/>
        </pc:sldMkLst>
      </pc:sldChg>
      <pc:sldChg chg="del">
        <pc:chgData name="Yoel Kortick" userId="167978f5-7f40-4909-85d5-d4149554ad4e" providerId="ADAL" clId="{B57F8CD6-6211-4EF0-9956-BEC5B7021E76}" dt="2024-01-08T09:42:16.303" v="868" actId="47"/>
        <pc:sldMkLst>
          <pc:docMk/>
          <pc:sldMk cId="1343478844" sldId="2005"/>
        </pc:sldMkLst>
      </pc:sldChg>
      <pc:sldChg chg="del">
        <pc:chgData name="Yoel Kortick" userId="167978f5-7f40-4909-85d5-d4149554ad4e" providerId="ADAL" clId="{B57F8CD6-6211-4EF0-9956-BEC5B7021E76}" dt="2024-01-08T09:42:16.303" v="868" actId="47"/>
        <pc:sldMkLst>
          <pc:docMk/>
          <pc:sldMk cId="2340199546" sldId="2006"/>
        </pc:sldMkLst>
      </pc:sldChg>
      <pc:sldChg chg="del">
        <pc:chgData name="Yoel Kortick" userId="167978f5-7f40-4909-85d5-d4149554ad4e" providerId="ADAL" clId="{B57F8CD6-6211-4EF0-9956-BEC5B7021E76}" dt="2024-01-08T09:42:16.303" v="868" actId="47"/>
        <pc:sldMkLst>
          <pc:docMk/>
          <pc:sldMk cId="3471335470" sldId="2007"/>
        </pc:sldMkLst>
      </pc:sldChg>
      <pc:sldChg chg="del">
        <pc:chgData name="Yoel Kortick" userId="167978f5-7f40-4909-85d5-d4149554ad4e" providerId="ADAL" clId="{B57F8CD6-6211-4EF0-9956-BEC5B7021E76}" dt="2024-01-08T09:42:16.303" v="868" actId="47"/>
        <pc:sldMkLst>
          <pc:docMk/>
          <pc:sldMk cId="4253246006" sldId="2008"/>
        </pc:sldMkLst>
      </pc:sldChg>
      <pc:sldChg chg="del">
        <pc:chgData name="Yoel Kortick" userId="167978f5-7f40-4909-85d5-d4149554ad4e" providerId="ADAL" clId="{B57F8CD6-6211-4EF0-9956-BEC5B7021E76}" dt="2024-01-08T07:50:20.537" v="39" actId="47"/>
        <pc:sldMkLst>
          <pc:docMk/>
          <pc:sldMk cId="421026720" sldId="2009"/>
        </pc:sldMkLst>
      </pc:sldChg>
      <pc:sldChg chg="del">
        <pc:chgData name="Yoel Kortick" userId="167978f5-7f40-4909-85d5-d4149554ad4e" providerId="ADAL" clId="{B57F8CD6-6211-4EF0-9956-BEC5B7021E76}" dt="2024-01-08T09:42:16.303" v="868" actId="47"/>
        <pc:sldMkLst>
          <pc:docMk/>
          <pc:sldMk cId="1354717881" sldId="2010"/>
        </pc:sldMkLst>
      </pc:sldChg>
      <pc:sldChg chg="del">
        <pc:chgData name="Yoel Kortick" userId="167978f5-7f40-4909-85d5-d4149554ad4e" providerId="ADAL" clId="{B57F8CD6-6211-4EF0-9956-BEC5B7021E76}" dt="2024-01-08T09:42:16.303" v="868" actId="47"/>
        <pc:sldMkLst>
          <pc:docMk/>
          <pc:sldMk cId="2281969264" sldId="2011"/>
        </pc:sldMkLst>
      </pc:sldChg>
      <pc:sldChg chg="del">
        <pc:chgData name="Yoel Kortick" userId="167978f5-7f40-4909-85d5-d4149554ad4e" providerId="ADAL" clId="{B57F8CD6-6211-4EF0-9956-BEC5B7021E76}" dt="2024-01-08T07:50:19.216" v="38" actId="47"/>
        <pc:sldMkLst>
          <pc:docMk/>
          <pc:sldMk cId="1576774115" sldId="2059"/>
        </pc:sldMkLst>
      </pc:sldChg>
      <pc:sldChg chg="del">
        <pc:chgData name="Yoel Kortick" userId="167978f5-7f40-4909-85d5-d4149554ad4e" providerId="ADAL" clId="{B57F8CD6-6211-4EF0-9956-BEC5B7021E76}" dt="2024-01-08T07:50:22.344" v="40" actId="47"/>
        <pc:sldMkLst>
          <pc:docMk/>
          <pc:sldMk cId="1975630912" sldId="2060"/>
        </pc:sldMkLst>
      </pc:sldChg>
      <pc:sldChg chg="addSp delSp modSp mod">
        <pc:chgData name="Yoel Kortick" userId="167978f5-7f40-4909-85d5-d4149554ad4e" providerId="ADAL" clId="{B57F8CD6-6211-4EF0-9956-BEC5B7021E76}" dt="2024-01-08T08:19:50.477" v="76" actId="1037"/>
        <pc:sldMkLst>
          <pc:docMk/>
          <pc:sldMk cId="1552220131" sldId="2061"/>
        </pc:sldMkLst>
        <pc:spChg chg="mod">
          <ac:chgData name="Yoel Kortick" userId="167978f5-7f40-4909-85d5-d4149554ad4e" providerId="ADAL" clId="{B57F8CD6-6211-4EF0-9956-BEC5B7021E76}" dt="2024-01-08T07:50:34.500" v="41"/>
          <ac:spMkLst>
            <pc:docMk/>
            <pc:sldMk cId="1552220131" sldId="2061"/>
            <ac:spMk id="3" creationId="{4FC18B40-6547-41EC-8A0E-1C8F40E0A42F}"/>
          </ac:spMkLst>
        </pc:spChg>
        <pc:spChg chg="del">
          <ac:chgData name="Yoel Kortick" userId="167978f5-7f40-4909-85d5-d4149554ad4e" providerId="ADAL" clId="{B57F8CD6-6211-4EF0-9956-BEC5B7021E76}" dt="2024-01-08T07:54:35.665" v="58" actId="478"/>
          <ac:spMkLst>
            <pc:docMk/>
            <pc:sldMk cId="1552220131" sldId="2061"/>
            <ac:spMk id="4" creationId="{2490F34D-A7E2-4EA9-8B1A-78371A1F1CD1}"/>
          </ac:spMkLst>
        </pc:spChg>
        <pc:spChg chg="add del mod">
          <ac:chgData name="Yoel Kortick" userId="167978f5-7f40-4909-85d5-d4149554ad4e" providerId="ADAL" clId="{B57F8CD6-6211-4EF0-9956-BEC5B7021E76}" dt="2024-01-08T07:54:36.483" v="59" actId="478"/>
          <ac:spMkLst>
            <pc:docMk/>
            <pc:sldMk cId="1552220131" sldId="2061"/>
            <ac:spMk id="5" creationId="{BB308603-BB02-BAC0-2EB7-2ACDA2F89EF4}"/>
          </ac:spMkLst>
        </pc:spChg>
        <pc:spChg chg="add mod">
          <ac:chgData name="Yoel Kortick" userId="167978f5-7f40-4909-85d5-d4149554ad4e" providerId="ADAL" clId="{B57F8CD6-6211-4EF0-9956-BEC5B7021E76}" dt="2024-01-08T08:19:50.477" v="76" actId="1037"/>
          <ac:spMkLst>
            <pc:docMk/>
            <pc:sldMk cId="1552220131" sldId="2061"/>
            <ac:spMk id="8" creationId="{8FB6332B-B36C-C96B-D1BD-7B2DB1877070}"/>
          </ac:spMkLst>
        </pc:spChg>
        <pc:spChg chg="add mod">
          <ac:chgData name="Yoel Kortick" userId="167978f5-7f40-4909-85d5-d4149554ad4e" providerId="ADAL" clId="{B57F8CD6-6211-4EF0-9956-BEC5B7021E76}" dt="2024-01-08T08:19:50.477" v="76" actId="1037"/>
          <ac:spMkLst>
            <pc:docMk/>
            <pc:sldMk cId="1552220131" sldId="2061"/>
            <ac:spMk id="9" creationId="{6D3EBDF6-DE76-2F9E-81B4-1A70BF6C4DCA}"/>
          </ac:spMkLst>
        </pc:spChg>
        <pc:picChg chg="add mod">
          <ac:chgData name="Yoel Kortick" userId="167978f5-7f40-4909-85d5-d4149554ad4e" providerId="ADAL" clId="{B57F8CD6-6211-4EF0-9956-BEC5B7021E76}" dt="2024-01-08T08:18:41.432" v="62" actId="208"/>
          <ac:picMkLst>
            <pc:docMk/>
            <pc:sldMk cId="1552220131" sldId="2061"/>
            <ac:picMk id="7" creationId="{89BB5004-4B10-B44E-100A-5EDBCEEA7172}"/>
          </ac:picMkLst>
        </pc:picChg>
      </pc:sldChg>
      <pc:sldChg chg="modSp del">
        <pc:chgData name="Yoel Kortick" userId="167978f5-7f40-4909-85d5-d4149554ad4e" providerId="ADAL" clId="{B57F8CD6-6211-4EF0-9956-BEC5B7021E76}" dt="2024-01-08T07:54:29.866" v="55" actId="47"/>
        <pc:sldMkLst>
          <pc:docMk/>
          <pc:sldMk cId="3789052842" sldId="2062"/>
        </pc:sldMkLst>
        <pc:spChg chg="mod">
          <ac:chgData name="Yoel Kortick" userId="167978f5-7f40-4909-85d5-d4149554ad4e" providerId="ADAL" clId="{B57F8CD6-6211-4EF0-9956-BEC5B7021E76}" dt="2024-01-08T07:50:34.500" v="41"/>
          <ac:spMkLst>
            <pc:docMk/>
            <pc:sldMk cId="3789052842" sldId="2062"/>
            <ac:spMk id="3" creationId="{4FC18B40-6547-41EC-8A0E-1C8F40E0A42F}"/>
          </ac:spMkLst>
        </pc:spChg>
      </pc:sldChg>
      <pc:sldChg chg="modSp del">
        <pc:chgData name="Yoel Kortick" userId="167978f5-7f40-4909-85d5-d4149554ad4e" providerId="ADAL" clId="{B57F8CD6-6211-4EF0-9956-BEC5B7021E76}" dt="2024-01-08T07:54:30.337" v="56" actId="47"/>
        <pc:sldMkLst>
          <pc:docMk/>
          <pc:sldMk cId="1056965158" sldId="2063"/>
        </pc:sldMkLst>
        <pc:spChg chg="mod">
          <ac:chgData name="Yoel Kortick" userId="167978f5-7f40-4909-85d5-d4149554ad4e" providerId="ADAL" clId="{B57F8CD6-6211-4EF0-9956-BEC5B7021E76}" dt="2024-01-08T07:50:34.500" v="41"/>
          <ac:spMkLst>
            <pc:docMk/>
            <pc:sldMk cId="1056965158" sldId="2063"/>
            <ac:spMk id="3" creationId="{4FC18B40-6547-41EC-8A0E-1C8F40E0A42F}"/>
          </ac:spMkLst>
        </pc:spChg>
      </pc:sldChg>
      <pc:sldChg chg="modSp del">
        <pc:chgData name="Yoel Kortick" userId="167978f5-7f40-4909-85d5-d4149554ad4e" providerId="ADAL" clId="{B57F8CD6-6211-4EF0-9956-BEC5B7021E76}" dt="2024-01-08T07:54:30.806" v="57" actId="47"/>
        <pc:sldMkLst>
          <pc:docMk/>
          <pc:sldMk cId="3894620045" sldId="2064"/>
        </pc:sldMkLst>
        <pc:spChg chg="mod">
          <ac:chgData name="Yoel Kortick" userId="167978f5-7f40-4909-85d5-d4149554ad4e" providerId="ADAL" clId="{B57F8CD6-6211-4EF0-9956-BEC5B7021E76}" dt="2024-01-08T07:50:34.500" v="41"/>
          <ac:spMkLst>
            <pc:docMk/>
            <pc:sldMk cId="3894620045" sldId="2064"/>
            <ac:spMk id="3" creationId="{4FC18B40-6547-41EC-8A0E-1C8F40E0A42F}"/>
          </ac:spMkLst>
        </pc:spChg>
      </pc:sldChg>
      <pc:sldChg chg="addSp delSp modSp mod">
        <pc:chgData name="Yoel Kortick" userId="167978f5-7f40-4909-85d5-d4149554ad4e" providerId="ADAL" clId="{B57F8CD6-6211-4EF0-9956-BEC5B7021E76}" dt="2024-01-08T09:44:28.939" v="927" actId="14100"/>
        <pc:sldMkLst>
          <pc:docMk/>
          <pc:sldMk cId="575754316" sldId="2065"/>
        </pc:sldMkLst>
        <pc:spChg chg="mod">
          <ac:chgData name="Yoel Kortick" userId="167978f5-7f40-4909-85d5-d4149554ad4e" providerId="ADAL" clId="{B57F8CD6-6211-4EF0-9956-BEC5B7021E76}" dt="2024-01-08T08:20:21.075" v="77"/>
          <ac:spMkLst>
            <pc:docMk/>
            <pc:sldMk cId="575754316" sldId="2065"/>
            <ac:spMk id="3" creationId="{4FC18B40-6547-41EC-8A0E-1C8F40E0A42F}"/>
          </ac:spMkLst>
        </pc:spChg>
        <pc:spChg chg="del">
          <ac:chgData name="Yoel Kortick" userId="167978f5-7f40-4909-85d5-d4149554ad4e" providerId="ADAL" clId="{B57F8CD6-6211-4EF0-9956-BEC5B7021E76}" dt="2024-01-08T08:49:02.719" v="179" actId="478"/>
          <ac:spMkLst>
            <pc:docMk/>
            <pc:sldMk cId="575754316" sldId="2065"/>
            <ac:spMk id="4" creationId="{2490F34D-A7E2-4EA9-8B1A-78371A1F1CD1}"/>
          </ac:spMkLst>
        </pc:spChg>
        <pc:spChg chg="add del mod">
          <ac:chgData name="Yoel Kortick" userId="167978f5-7f40-4909-85d5-d4149554ad4e" providerId="ADAL" clId="{B57F8CD6-6211-4EF0-9956-BEC5B7021E76}" dt="2024-01-08T08:49:03.645" v="180" actId="478"/>
          <ac:spMkLst>
            <pc:docMk/>
            <pc:sldMk cId="575754316" sldId="2065"/>
            <ac:spMk id="8" creationId="{158DD3C4-69B7-B6A0-BEF2-3BF2C9AE2864}"/>
          </ac:spMkLst>
        </pc:spChg>
        <pc:spChg chg="add mod">
          <ac:chgData name="Yoel Kortick" userId="167978f5-7f40-4909-85d5-d4149554ad4e" providerId="ADAL" clId="{B57F8CD6-6211-4EF0-9956-BEC5B7021E76}" dt="2024-01-08T08:49:30.042" v="191" actId="14100"/>
          <ac:spMkLst>
            <pc:docMk/>
            <pc:sldMk cId="575754316" sldId="2065"/>
            <ac:spMk id="9" creationId="{0CAE2D1D-9A8D-35EC-F65E-A5B486BE4BFD}"/>
          </ac:spMkLst>
        </pc:spChg>
        <pc:spChg chg="del">
          <ac:chgData name="Yoel Kortick" userId="167978f5-7f40-4909-85d5-d4149554ad4e" providerId="ADAL" clId="{B57F8CD6-6211-4EF0-9956-BEC5B7021E76}" dt="2024-01-08T08:49:07.968" v="183" actId="478"/>
          <ac:spMkLst>
            <pc:docMk/>
            <pc:sldMk cId="575754316" sldId="2065"/>
            <ac:spMk id="10" creationId="{6636D1CB-A192-D450-0379-FF4CB46B5330}"/>
          </ac:spMkLst>
        </pc:spChg>
        <pc:spChg chg="add mod">
          <ac:chgData name="Yoel Kortick" userId="167978f5-7f40-4909-85d5-d4149554ad4e" providerId="ADAL" clId="{B57F8CD6-6211-4EF0-9956-BEC5B7021E76}" dt="2024-01-08T08:49:33.672" v="193" actId="14100"/>
          <ac:spMkLst>
            <pc:docMk/>
            <pc:sldMk cId="575754316" sldId="2065"/>
            <ac:spMk id="12" creationId="{35577EB3-CB68-69F5-62C0-27E5CE4B9363}"/>
          </ac:spMkLst>
        </pc:spChg>
        <pc:spChg chg="add mod">
          <ac:chgData name="Yoel Kortick" userId="167978f5-7f40-4909-85d5-d4149554ad4e" providerId="ADAL" clId="{B57F8CD6-6211-4EF0-9956-BEC5B7021E76}" dt="2024-01-08T08:49:35.970" v="194" actId="14100"/>
          <ac:spMkLst>
            <pc:docMk/>
            <pc:sldMk cId="575754316" sldId="2065"/>
            <ac:spMk id="13" creationId="{48482D99-2476-FF89-B3B1-3F1639B4FDF3}"/>
          </ac:spMkLst>
        </pc:spChg>
        <pc:spChg chg="add mod">
          <ac:chgData name="Yoel Kortick" userId="167978f5-7f40-4909-85d5-d4149554ad4e" providerId="ADAL" clId="{B57F8CD6-6211-4EF0-9956-BEC5B7021E76}" dt="2024-01-08T08:49:40.653" v="199" actId="1035"/>
          <ac:spMkLst>
            <pc:docMk/>
            <pc:sldMk cId="575754316" sldId="2065"/>
            <ac:spMk id="14" creationId="{3A03DE34-AC2A-57EE-DDCB-94286D348524}"/>
          </ac:spMkLst>
        </pc:spChg>
        <pc:spChg chg="add mod">
          <ac:chgData name="Yoel Kortick" userId="167978f5-7f40-4909-85d5-d4149554ad4e" providerId="ADAL" clId="{B57F8CD6-6211-4EF0-9956-BEC5B7021E76}" dt="2024-01-08T09:44:28.939" v="927" actId="14100"/>
          <ac:spMkLst>
            <pc:docMk/>
            <pc:sldMk cId="575754316" sldId="2065"/>
            <ac:spMk id="27" creationId="{99004132-658F-3EA9-FCE3-6E17C33E19A7}"/>
          </ac:spMkLst>
        </pc:spChg>
        <pc:picChg chg="del">
          <ac:chgData name="Yoel Kortick" userId="167978f5-7f40-4909-85d5-d4149554ad4e" providerId="ADAL" clId="{B57F8CD6-6211-4EF0-9956-BEC5B7021E76}" dt="2024-01-08T08:48:33.186" v="177" actId="478"/>
          <ac:picMkLst>
            <pc:docMk/>
            <pc:sldMk cId="575754316" sldId="2065"/>
            <ac:picMk id="5" creationId="{8BA4C7D7-5205-8898-4F55-6263D4D70C23}"/>
          </ac:picMkLst>
        </pc:picChg>
        <pc:picChg chg="add del mod">
          <ac:chgData name="Yoel Kortick" userId="167978f5-7f40-4909-85d5-d4149554ad4e" providerId="ADAL" clId="{B57F8CD6-6211-4EF0-9956-BEC5B7021E76}" dt="2024-01-08T08:49:17.633" v="187" actId="1076"/>
          <ac:picMkLst>
            <pc:docMk/>
            <pc:sldMk cId="575754316" sldId="2065"/>
            <ac:picMk id="6" creationId="{2B52C0D8-EBCE-91C3-94FC-1325FA59577D}"/>
          </ac:picMkLst>
        </pc:picChg>
        <pc:cxnChg chg="add mod">
          <ac:chgData name="Yoel Kortick" userId="167978f5-7f40-4909-85d5-d4149554ad4e" providerId="ADAL" clId="{B57F8CD6-6211-4EF0-9956-BEC5B7021E76}" dt="2024-01-08T08:49:30.042" v="191" actId="14100"/>
          <ac:cxnSpMkLst>
            <pc:docMk/>
            <pc:sldMk cId="575754316" sldId="2065"/>
            <ac:cxnSpMk id="11" creationId="{1B404D5A-DD1A-5750-5F06-9249770C9A90}"/>
          </ac:cxnSpMkLst>
        </pc:cxnChg>
        <pc:cxnChg chg="add mod">
          <ac:chgData name="Yoel Kortick" userId="167978f5-7f40-4909-85d5-d4149554ad4e" providerId="ADAL" clId="{B57F8CD6-6211-4EF0-9956-BEC5B7021E76}" dt="2024-01-08T08:49:48.768" v="201" actId="14100"/>
          <ac:cxnSpMkLst>
            <pc:docMk/>
            <pc:sldMk cId="575754316" sldId="2065"/>
            <ac:cxnSpMk id="15" creationId="{B8304011-ECCC-D5C5-8F53-EF9BA0C6D334}"/>
          </ac:cxnSpMkLst>
        </pc:cxnChg>
        <pc:cxnChg chg="add mod">
          <ac:chgData name="Yoel Kortick" userId="167978f5-7f40-4909-85d5-d4149554ad4e" providerId="ADAL" clId="{B57F8CD6-6211-4EF0-9956-BEC5B7021E76}" dt="2024-01-08T08:49:26.391" v="190" actId="14100"/>
          <ac:cxnSpMkLst>
            <pc:docMk/>
            <pc:sldMk cId="575754316" sldId="2065"/>
            <ac:cxnSpMk id="16" creationId="{558BF79D-6B2A-BC5C-368F-300512B7DE93}"/>
          </ac:cxnSpMkLst>
        </pc:cxnChg>
        <pc:cxnChg chg="add mod">
          <ac:chgData name="Yoel Kortick" userId="167978f5-7f40-4909-85d5-d4149554ad4e" providerId="ADAL" clId="{B57F8CD6-6211-4EF0-9956-BEC5B7021E76}" dt="2024-01-08T08:49:45.064" v="200" actId="14100"/>
          <ac:cxnSpMkLst>
            <pc:docMk/>
            <pc:sldMk cId="575754316" sldId="2065"/>
            <ac:cxnSpMk id="17" creationId="{E5943EA1-2C30-735E-F21D-81431E056629}"/>
          </ac:cxnSpMkLst>
        </pc:cxnChg>
        <pc:cxnChg chg="add mod">
          <ac:chgData name="Yoel Kortick" userId="167978f5-7f40-4909-85d5-d4149554ad4e" providerId="ADAL" clId="{B57F8CD6-6211-4EF0-9956-BEC5B7021E76}" dt="2024-01-08T09:44:28.939" v="927" actId="14100"/>
          <ac:cxnSpMkLst>
            <pc:docMk/>
            <pc:sldMk cId="575754316" sldId="2065"/>
            <ac:cxnSpMk id="28" creationId="{D2F87F92-84CB-2C6A-0FD6-A240FC8A1685}"/>
          </ac:cxnSpMkLst>
        </pc:cxnChg>
      </pc:sldChg>
      <pc:sldChg chg="modSp del">
        <pc:chgData name="Yoel Kortick" userId="167978f5-7f40-4909-85d5-d4149554ad4e" providerId="ADAL" clId="{B57F8CD6-6211-4EF0-9956-BEC5B7021E76}" dt="2024-01-08T08:52:27.104" v="202" actId="47"/>
        <pc:sldMkLst>
          <pc:docMk/>
          <pc:sldMk cId="3866412570" sldId="2066"/>
        </pc:sldMkLst>
        <pc:spChg chg="mod">
          <ac:chgData name="Yoel Kortick" userId="167978f5-7f40-4909-85d5-d4149554ad4e" providerId="ADAL" clId="{B57F8CD6-6211-4EF0-9956-BEC5B7021E76}" dt="2024-01-08T08:20:21.075" v="77"/>
          <ac:spMkLst>
            <pc:docMk/>
            <pc:sldMk cId="3866412570" sldId="2066"/>
            <ac:spMk id="3" creationId="{4FC18B40-6547-41EC-8A0E-1C8F40E0A42F}"/>
          </ac:spMkLst>
        </pc:spChg>
      </pc:sldChg>
      <pc:sldChg chg="addSp delSp modSp mod">
        <pc:chgData name="Yoel Kortick" userId="167978f5-7f40-4909-85d5-d4149554ad4e" providerId="ADAL" clId="{B57F8CD6-6211-4EF0-9956-BEC5B7021E76}" dt="2024-01-08T08:53:04.915" v="208" actId="208"/>
        <pc:sldMkLst>
          <pc:docMk/>
          <pc:sldMk cId="3758707630" sldId="2067"/>
        </pc:sldMkLst>
        <pc:spChg chg="mod">
          <ac:chgData name="Yoel Kortick" userId="167978f5-7f40-4909-85d5-d4149554ad4e" providerId="ADAL" clId="{B57F8CD6-6211-4EF0-9956-BEC5B7021E76}" dt="2024-01-08T08:20:21.075" v="77"/>
          <ac:spMkLst>
            <pc:docMk/>
            <pc:sldMk cId="3758707630" sldId="2067"/>
            <ac:spMk id="3" creationId="{4FC18B40-6547-41EC-8A0E-1C8F40E0A42F}"/>
          </ac:spMkLst>
        </pc:spChg>
        <pc:spChg chg="mod">
          <ac:chgData name="Yoel Kortick" userId="167978f5-7f40-4909-85d5-d4149554ad4e" providerId="ADAL" clId="{B57F8CD6-6211-4EF0-9956-BEC5B7021E76}" dt="2024-01-08T08:52:31.350" v="205"/>
          <ac:spMkLst>
            <pc:docMk/>
            <pc:sldMk cId="3758707630" sldId="2067"/>
            <ac:spMk id="4" creationId="{2490F34D-A7E2-4EA9-8B1A-78371A1F1CD1}"/>
          </ac:spMkLst>
        </pc:spChg>
        <pc:spChg chg="del">
          <ac:chgData name="Yoel Kortick" userId="167978f5-7f40-4909-85d5-d4149554ad4e" providerId="ADAL" clId="{B57F8CD6-6211-4EF0-9956-BEC5B7021E76}" dt="2024-01-08T08:52:29.693" v="204" actId="478"/>
          <ac:spMkLst>
            <pc:docMk/>
            <pc:sldMk cId="3758707630" sldId="2067"/>
            <ac:spMk id="6" creationId="{11D161B3-6B1B-7C44-5FCA-A1EC5271C132}"/>
          </ac:spMkLst>
        </pc:spChg>
        <pc:spChg chg="add">
          <ac:chgData name="Yoel Kortick" userId="167978f5-7f40-4909-85d5-d4149554ad4e" providerId="ADAL" clId="{B57F8CD6-6211-4EF0-9956-BEC5B7021E76}" dt="2024-01-08T08:53:02.730" v="207" actId="11529"/>
          <ac:spMkLst>
            <pc:docMk/>
            <pc:sldMk cId="3758707630" sldId="2067"/>
            <ac:spMk id="8" creationId="{B7CEAED2-4058-A12F-81BF-AFB7DA208AB0}"/>
          </ac:spMkLst>
        </pc:spChg>
        <pc:picChg chg="del">
          <ac:chgData name="Yoel Kortick" userId="167978f5-7f40-4909-85d5-d4149554ad4e" providerId="ADAL" clId="{B57F8CD6-6211-4EF0-9956-BEC5B7021E76}" dt="2024-01-08T08:52:28.398" v="203" actId="478"/>
          <ac:picMkLst>
            <pc:docMk/>
            <pc:sldMk cId="3758707630" sldId="2067"/>
            <ac:picMk id="5" creationId="{3A000F7B-7FFB-EE90-D52B-5E60BCB74326}"/>
          </ac:picMkLst>
        </pc:picChg>
        <pc:picChg chg="add mod">
          <ac:chgData name="Yoel Kortick" userId="167978f5-7f40-4909-85d5-d4149554ad4e" providerId="ADAL" clId="{B57F8CD6-6211-4EF0-9956-BEC5B7021E76}" dt="2024-01-08T08:53:04.915" v="208" actId="208"/>
          <ac:picMkLst>
            <pc:docMk/>
            <pc:sldMk cId="3758707630" sldId="2067"/>
            <ac:picMk id="7" creationId="{BEF9E9F1-0C22-2407-0E1B-11A658B12668}"/>
          </ac:picMkLst>
        </pc:picChg>
      </pc:sldChg>
      <pc:sldChg chg="addSp delSp modSp mod">
        <pc:chgData name="Yoel Kortick" userId="167978f5-7f40-4909-85d5-d4149554ad4e" providerId="ADAL" clId="{B57F8CD6-6211-4EF0-9956-BEC5B7021E76}" dt="2024-01-08T08:58:28.194" v="223" actId="208"/>
        <pc:sldMkLst>
          <pc:docMk/>
          <pc:sldMk cId="4018330709" sldId="2068"/>
        </pc:sldMkLst>
        <pc:spChg chg="mod">
          <ac:chgData name="Yoel Kortick" userId="167978f5-7f40-4909-85d5-d4149554ad4e" providerId="ADAL" clId="{B57F8CD6-6211-4EF0-9956-BEC5B7021E76}" dt="2024-01-08T08:20:21.075" v="77"/>
          <ac:spMkLst>
            <pc:docMk/>
            <pc:sldMk cId="4018330709" sldId="2068"/>
            <ac:spMk id="3" creationId="{4FC18B40-6547-41EC-8A0E-1C8F40E0A42F}"/>
          </ac:spMkLst>
        </pc:spChg>
        <pc:spChg chg="del">
          <ac:chgData name="Yoel Kortick" userId="167978f5-7f40-4909-85d5-d4149554ad4e" providerId="ADAL" clId="{B57F8CD6-6211-4EF0-9956-BEC5B7021E76}" dt="2024-01-08T08:57:00.981" v="210" actId="478"/>
          <ac:spMkLst>
            <pc:docMk/>
            <pc:sldMk cId="4018330709" sldId="2068"/>
            <ac:spMk id="4" creationId="{2490F34D-A7E2-4EA9-8B1A-78371A1F1CD1}"/>
          </ac:spMkLst>
        </pc:spChg>
        <pc:spChg chg="add del mod">
          <ac:chgData name="Yoel Kortick" userId="167978f5-7f40-4909-85d5-d4149554ad4e" providerId="ADAL" clId="{B57F8CD6-6211-4EF0-9956-BEC5B7021E76}" dt="2024-01-08T08:57:01.751" v="211" actId="478"/>
          <ac:spMkLst>
            <pc:docMk/>
            <pc:sldMk cId="4018330709" sldId="2068"/>
            <ac:spMk id="5" creationId="{99A6C976-DE8A-F29D-F174-2013B864B611}"/>
          </ac:spMkLst>
        </pc:spChg>
        <pc:spChg chg="add mod">
          <ac:chgData name="Yoel Kortick" userId="167978f5-7f40-4909-85d5-d4149554ad4e" providerId="ADAL" clId="{B57F8CD6-6211-4EF0-9956-BEC5B7021E76}" dt="2024-01-08T08:57:02.860" v="212"/>
          <ac:spMkLst>
            <pc:docMk/>
            <pc:sldMk cId="4018330709" sldId="2068"/>
            <ac:spMk id="6" creationId="{02A449F4-0ADB-F3EF-958A-9E63BFE5AC41}"/>
          </ac:spMkLst>
        </pc:spChg>
        <pc:spChg chg="add mod">
          <ac:chgData name="Yoel Kortick" userId="167978f5-7f40-4909-85d5-d4149554ad4e" providerId="ADAL" clId="{B57F8CD6-6211-4EF0-9956-BEC5B7021E76}" dt="2024-01-08T08:57:02.860" v="212"/>
          <ac:spMkLst>
            <pc:docMk/>
            <pc:sldMk cId="4018330709" sldId="2068"/>
            <ac:spMk id="9" creationId="{D2F0519B-EC8C-3CDC-CD82-3CA571F218A3}"/>
          </ac:spMkLst>
        </pc:spChg>
        <pc:spChg chg="del">
          <ac:chgData name="Yoel Kortick" userId="167978f5-7f40-4909-85d5-d4149554ad4e" providerId="ADAL" clId="{B57F8CD6-6211-4EF0-9956-BEC5B7021E76}" dt="2024-01-08T08:57:47.752" v="213" actId="478"/>
          <ac:spMkLst>
            <pc:docMk/>
            <pc:sldMk cId="4018330709" sldId="2068"/>
            <ac:spMk id="10" creationId="{6636D1CB-A192-D450-0379-FF4CB46B5330}"/>
          </ac:spMkLst>
        </pc:spChg>
        <pc:spChg chg="add mod">
          <ac:chgData name="Yoel Kortick" userId="167978f5-7f40-4909-85d5-d4149554ad4e" providerId="ADAL" clId="{B57F8CD6-6211-4EF0-9956-BEC5B7021E76}" dt="2024-01-08T08:57:02.860" v="212"/>
          <ac:spMkLst>
            <pc:docMk/>
            <pc:sldMk cId="4018330709" sldId="2068"/>
            <ac:spMk id="11" creationId="{EFC356B2-4A8E-2855-4724-1A452FFF5271}"/>
          </ac:spMkLst>
        </pc:spChg>
        <pc:spChg chg="add mod">
          <ac:chgData name="Yoel Kortick" userId="167978f5-7f40-4909-85d5-d4149554ad4e" providerId="ADAL" clId="{B57F8CD6-6211-4EF0-9956-BEC5B7021E76}" dt="2024-01-08T08:57:02.860" v="212"/>
          <ac:spMkLst>
            <pc:docMk/>
            <pc:sldMk cId="4018330709" sldId="2068"/>
            <ac:spMk id="12" creationId="{220535F0-3F93-4AEA-9757-7594DA789192}"/>
          </ac:spMkLst>
        </pc:spChg>
        <pc:picChg chg="del">
          <ac:chgData name="Yoel Kortick" userId="167978f5-7f40-4909-85d5-d4149554ad4e" providerId="ADAL" clId="{B57F8CD6-6211-4EF0-9956-BEC5B7021E76}" dt="2024-01-08T08:56:58.974" v="209" actId="478"/>
          <ac:picMkLst>
            <pc:docMk/>
            <pc:sldMk cId="4018330709" sldId="2068"/>
            <ac:picMk id="7" creationId="{3D20CADB-0990-9A9A-E398-F858F89A575E}"/>
          </ac:picMkLst>
        </pc:picChg>
        <pc:picChg chg="add mod ord">
          <ac:chgData name="Yoel Kortick" userId="167978f5-7f40-4909-85d5-d4149554ad4e" providerId="ADAL" clId="{B57F8CD6-6211-4EF0-9956-BEC5B7021E76}" dt="2024-01-08T08:58:28.194" v="223" actId="208"/>
          <ac:picMkLst>
            <pc:docMk/>
            <pc:sldMk cId="4018330709" sldId="2068"/>
            <ac:picMk id="17" creationId="{AFD236D3-9BA9-E853-87B0-0A28D926242C}"/>
          </ac:picMkLst>
        </pc:picChg>
        <pc:cxnChg chg="add mod">
          <ac:chgData name="Yoel Kortick" userId="167978f5-7f40-4909-85d5-d4149554ad4e" providerId="ADAL" clId="{B57F8CD6-6211-4EF0-9956-BEC5B7021E76}" dt="2024-01-08T08:58:03.981" v="221" actId="14100"/>
          <ac:cxnSpMkLst>
            <pc:docMk/>
            <pc:sldMk cId="4018330709" sldId="2068"/>
            <ac:cxnSpMk id="8" creationId="{D2D6F76B-9D47-14D1-6B4D-3ED736FC13FF}"/>
          </ac:cxnSpMkLst>
        </pc:cxnChg>
        <pc:cxnChg chg="add mod">
          <ac:chgData name="Yoel Kortick" userId="167978f5-7f40-4909-85d5-d4149554ad4e" providerId="ADAL" clId="{B57F8CD6-6211-4EF0-9956-BEC5B7021E76}" dt="2024-01-08T08:58:01.854" v="220" actId="14100"/>
          <ac:cxnSpMkLst>
            <pc:docMk/>
            <pc:sldMk cId="4018330709" sldId="2068"/>
            <ac:cxnSpMk id="13" creationId="{82E88B51-D25F-E325-DC94-D32312F4FDB7}"/>
          </ac:cxnSpMkLst>
        </pc:cxnChg>
        <pc:cxnChg chg="add mod">
          <ac:chgData name="Yoel Kortick" userId="167978f5-7f40-4909-85d5-d4149554ad4e" providerId="ADAL" clId="{B57F8CD6-6211-4EF0-9956-BEC5B7021E76}" dt="2024-01-08T08:57:59.464" v="219" actId="14100"/>
          <ac:cxnSpMkLst>
            <pc:docMk/>
            <pc:sldMk cId="4018330709" sldId="2068"/>
            <ac:cxnSpMk id="14" creationId="{DA45FF60-5138-9F63-C37D-3C0DF4A8F04D}"/>
          </ac:cxnSpMkLst>
        </pc:cxnChg>
        <pc:cxnChg chg="add mod">
          <ac:chgData name="Yoel Kortick" userId="167978f5-7f40-4909-85d5-d4149554ad4e" providerId="ADAL" clId="{B57F8CD6-6211-4EF0-9956-BEC5B7021E76}" dt="2024-01-08T08:57:57.643" v="218" actId="14100"/>
          <ac:cxnSpMkLst>
            <pc:docMk/>
            <pc:sldMk cId="4018330709" sldId="2068"/>
            <ac:cxnSpMk id="15" creationId="{4851FB4B-F24A-9D24-33B7-842243B76303}"/>
          </ac:cxnSpMkLst>
        </pc:cxnChg>
      </pc:sldChg>
      <pc:sldChg chg="addSp delSp modSp mod">
        <pc:chgData name="Yoel Kortick" userId="167978f5-7f40-4909-85d5-d4149554ad4e" providerId="ADAL" clId="{B57F8CD6-6211-4EF0-9956-BEC5B7021E76}" dt="2024-01-08T08:58:58.447" v="230" actId="208"/>
        <pc:sldMkLst>
          <pc:docMk/>
          <pc:sldMk cId="553369375" sldId="2069"/>
        </pc:sldMkLst>
        <pc:spChg chg="del">
          <ac:chgData name="Yoel Kortick" userId="167978f5-7f40-4909-85d5-d4149554ad4e" providerId="ADAL" clId="{B57F8CD6-6211-4EF0-9956-BEC5B7021E76}" dt="2024-01-08T08:58:36.159" v="226" actId="478"/>
          <ac:spMkLst>
            <pc:docMk/>
            <pc:sldMk cId="553369375" sldId="2069"/>
            <ac:spMk id="2" creationId="{3D4AF8BD-1442-4618-6610-06F5B8E44175}"/>
          </ac:spMkLst>
        </pc:spChg>
        <pc:spChg chg="mod">
          <ac:chgData name="Yoel Kortick" userId="167978f5-7f40-4909-85d5-d4149554ad4e" providerId="ADAL" clId="{B57F8CD6-6211-4EF0-9956-BEC5B7021E76}" dt="2024-01-08T08:20:21.075" v="77"/>
          <ac:spMkLst>
            <pc:docMk/>
            <pc:sldMk cId="553369375" sldId="2069"/>
            <ac:spMk id="3" creationId="{4FC18B40-6547-41EC-8A0E-1C8F40E0A42F}"/>
          </ac:spMkLst>
        </pc:spChg>
        <pc:spChg chg="mod">
          <ac:chgData name="Yoel Kortick" userId="167978f5-7f40-4909-85d5-d4149554ad4e" providerId="ADAL" clId="{B57F8CD6-6211-4EF0-9956-BEC5B7021E76}" dt="2024-01-08T08:58:38.594" v="228"/>
          <ac:spMkLst>
            <pc:docMk/>
            <pc:sldMk cId="553369375" sldId="2069"/>
            <ac:spMk id="4" creationId="{2490F34D-A7E2-4EA9-8B1A-78371A1F1CD1}"/>
          </ac:spMkLst>
        </pc:spChg>
        <pc:spChg chg="del">
          <ac:chgData name="Yoel Kortick" userId="167978f5-7f40-4909-85d5-d4149554ad4e" providerId="ADAL" clId="{B57F8CD6-6211-4EF0-9956-BEC5B7021E76}" dt="2024-01-08T08:58:37.059" v="227" actId="478"/>
          <ac:spMkLst>
            <pc:docMk/>
            <pc:sldMk cId="553369375" sldId="2069"/>
            <ac:spMk id="7" creationId="{3593285D-90C0-0E29-FD44-164100EDE382}"/>
          </ac:spMkLst>
        </pc:spChg>
        <pc:picChg chg="add mod">
          <ac:chgData name="Yoel Kortick" userId="167978f5-7f40-4909-85d5-d4149554ad4e" providerId="ADAL" clId="{B57F8CD6-6211-4EF0-9956-BEC5B7021E76}" dt="2024-01-08T08:58:58.447" v="230" actId="208"/>
          <ac:picMkLst>
            <pc:docMk/>
            <pc:sldMk cId="553369375" sldId="2069"/>
            <ac:picMk id="6" creationId="{296AE564-4004-CD43-54D2-8B1FAEE7A9ED}"/>
          </ac:picMkLst>
        </pc:picChg>
        <pc:picChg chg="del">
          <ac:chgData name="Yoel Kortick" userId="167978f5-7f40-4909-85d5-d4149554ad4e" providerId="ADAL" clId="{B57F8CD6-6211-4EF0-9956-BEC5B7021E76}" dt="2024-01-08T08:58:34.625" v="224" actId="478"/>
          <ac:picMkLst>
            <pc:docMk/>
            <pc:sldMk cId="553369375" sldId="2069"/>
            <ac:picMk id="11" creationId="{F5856607-E09B-1FA8-7DA9-AC0E49E1F17C}"/>
          </ac:picMkLst>
        </pc:picChg>
        <pc:cxnChg chg="del">
          <ac:chgData name="Yoel Kortick" userId="167978f5-7f40-4909-85d5-d4149554ad4e" providerId="ADAL" clId="{B57F8CD6-6211-4EF0-9956-BEC5B7021E76}" dt="2024-01-08T08:58:35.467" v="225" actId="478"/>
          <ac:cxnSpMkLst>
            <pc:docMk/>
            <pc:sldMk cId="553369375" sldId="2069"/>
            <ac:cxnSpMk id="10" creationId="{6866F0E2-E8C0-6573-00E9-492E95CA73DB}"/>
          </ac:cxnSpMkLst>
        </pc:cxnChg>
      </pc:sldChg>
      <pc:sldChg chg="delSp modSp mod">
        <pc:chgData name="Yoel Kortick" userId="167978f5-7f40-4909-85d5-d4149554ad4e" providerId="ADAL" clId="{B57F8CD6-6211-4EF0-9956-BEC5B7021E76}" dt="2024-01-08T09:44:45.376" v="929" actId="255"/>
        <pc:sldMkLst>
          <pc:docMk/>
          <pc:sldMk cId="3407511560" sldId="2070"/>
        </pc:sldMkLst>
        <pc:spChg chg="mod">
          <ac:chgData name="Yoel Kortick" userId="167978f5-7f40-4909-85d5-d4149554ad4e" providerId="ADAL" clId="{B57F8CD6-6211-4EF0-9956-BEC5B7021E76}" dt="2024-01-08T08:20:21.075" v="77"/>
          <ac:spMkLst>
            <pc:docMk/>
            <pc:sldMk cId="3407511560" sldId="2070"/>
            <ac:spMk id="3" creationId="{4FC18B40-6547-41EC-8A0E-1C8F40E0A42F}"/>
          </ac:spMkLst>
        </pc:spChg>
        <pc:spChg chg="mod">
          <ac:chgData name="Yoel Kortick" userId="167978f5-7f40-4909-85d5-d4149554ad4e" providerId="ADAL" clId="{B57F8CD6-6211-4EF0-9956-BEC5B7021E76}" dt="2024-01-08T09:44:45.376" v="929" actId="255"/>
          <ac:spMkLst>
            <pc:docMk/>
            <pc:sldMk cId="3407511560" sldId="2070"/>
            <ac:spMk id="4" creationId="{2490F34D-A7E2-4EA9-8B1A-78371A1F1CD1}"/>
          </ac:spMkLst>
        </pc:spChg>
        <pc:picChg chg="del">
          <ac:chgData name="Yoel Kortick" userId="167978f5-7f40-4909-85d5-d4149554ad4e" providerId="ADAL" clId="{B57F8CD6-6211-4EF0-9956-BEC5B7021E76}" dt="2024-01-08T08:59:22.968" v="231" actId="478"/>
          <ac:picMkLst>
            <pc:docMk/>
            <pc:sldMk cId="3407511560" sldId="2070"/>
            <ac:picMk id="7" creationId="{49513464-EFA1-A6EF-115E-95D880EB12A9}"/>
          </ac:picMkLst>
        </pc:picChg>
        <pc:cxnChg chg="del">
          <ac:chgData name="Yoel Kortick" userId="167978f5-7f40-4909-85d5-d4149554ad4e" providerId="ADAL" clId="{B57F8CD6-6211-4EF0-9956-BEC5B7021E76}" dt="2024-01-08T08:59:23.838" v="232" actId="478"/>
          <ac:cxnSpMkLst>
            <pc:docMk/>
            <pc:sldMk cId="3407511560" sldId="2070"/>
            <ac:cxnSpMk id="13" creationId="{0C3B1D19-4A57-D71B-E563-4D8626F045AC}"/>
          </ac:cxnSpMkLst>
        </pc:cxnChg>
      </pc:sldChg>
      <pc:sldChg chg="addSp delSp modSp mod">
        <pc:chgData name="Yoel Kortick" userId="167978f5-7f40-4909-85d5-d4149554ad4e" providerId="ADAL" clId="{B57F8CD6-6211-4EF0-9956-BEC5B7021E76}" dt="2024-01-08T09:44:56.814" v="931" actId="20577"/>
        <pc:sldMkLst>
          <pc:docMk/>
          <pc:sldMk cId="1276955741" sldId="2071"/>
        </pc:sldMkLst>
        <pc:spChg chg="del">
          <ac:chgData name="Yoel Kortick" userId="167978f5-7f40-4909-85d5-d4149554ad4e" providerId="ADAL" clId="{B57F8CD6-6211-4EF0-9956-BEC5B7021E76}" dt="2024-01-08T09:01:32.542" v="239" actId="478"/>
          <ac:spMkLst>
            <pc:docMk/>
            <pc:sldMk cId="1276955741" sldId="2071"/>
            <ac:spMk id="2" creationId="{232BA0A9-32CC-84E9-CAD6-BB0353D5E7A0}"/>
          </ac:spMkLst>
        </pc:spChg>
        <pc:spChg chg="mod">
          <ac:chgData name="Yoel Kortick" userId="167978f5-7f40-4909-85d5-d4149554ad4e" providerId="ADAL" clId="{B57F8CD6-6211-4EF0-9956-BEC5B7021E76}" dt="2024-01-08T08:20:21.075" v="77"/>
          <ac:spMkLst>
            <pc:docMk/>
            <pc:sldMk cId="1276955741" sldId="2071"/>
            <ac:spMk id="3" creationId="{4FC18B40-6547-41EC-8A0E-1C8F40E0A42F}"/>
          </ac:spMkLst>
        </pc:spChg>
        <pc:spChg chg="mod">
          <ac:chgData name="Yoel Kortick" userId="167978f5-7f40-4909-85d5-d4149554ad4e" providerId="ADAL" clId="{B57F8CD6-6211-4EF0-9956-BEC5B7021E76}" dt="2024-01-08T09:01:27.497" v="237"/>
          <ac:spMkLst>
            <pc:docMk/>
            <pc:sldMk cId="1276955741" sldId="2071"/>
            <ac:spMk id="4" creationId="{2490F34D-A7E2-4EA9-8B1A-78371A1F1CD1}"/>
          </ac:spMkLst>
        </pc:spChg>
        <pc:spChg chg="add mod">
          <ac:chgData name="Yoel Kortick" userId="167978f5-7f40-4909-85d5-d4149554ad4e" providerId="ADAL" clId="{B57F8CD6-6211-4EF0-9956-BEC5B7021E76}" dt="2024-01-08T09:44:56.814" v="931" actId="20577"/>
          <ac:spMkLst>
            <pc:docMk/>
            <pc:sldMk cId="1276955741" sldId="2071"/>
            <ac:spMk id="7" creationId="{B314F925-15F5-2C71-52B4-D6BC8C804E11}"/>
          </ac:spMkLst>
        </pc:spChg>
        <pc:spChg chg="add mod">
          <ac:chgData name="Yoel Kortick" userId="167978f5-7f40-4909-85d5-d4149554ad4e" providerId="ADAL" clId="{B57F8CD6-6211-4EF0-9956-BEC5B7021E76}" dt="2024-01-08T09:01:48.592" v="243"/>
          <ac:spMkLst>
            <pc:docMk/>
            <pc:sldMk cId="1276955741" sldId="2071"/>
            <ac:spMk id="11" creationId="{7385399B-F9C4-A104-2874-1408E454AFF3}"/>
          </ac:spMkLst>
        </pc:spChg>
        <pc:spChg chg="add mod">
          <ac:chgData name="Yoel Kortick" userId="167978f5-7f40-4909-85d5-d4149554ad4e" providerId="ADAL" clId="{B57F8CD6-6211-4EF0-9956-BEC5B7021E76}" dt="2024-01-08T09:16:18.262" v="335" actId="6549"/>
          <ac:spMkLst>
            <pc:docMk/>
            <pc:sldMk cId="1276955741" sldId="2071"/>
            <ac:spMk id="18" creationId="{2965227C-44BA-941A-A43B-EF365A8C6685}"/>
          </ac:spMkLst>
        </pc:spChg>
        <pc:picChg chg="del">
          <ac:chgData name="Yoel Kortick" userId="167978f5-7f40-4909-85d5-d4149554ad4e" providerId="ADAL" clId="{B57F8CD6-6211-4EF0-9956-BEC5B7021E76}" dt="2024-01-08T09:01:30.912" v="238" actId="478"/>
          <ac:picMkLst>
            <pc:docMk/>
            <pc:sldMk cId="1276955741" sldId="2071"/>
            <ac:picMk id="5" creationId="{C03DC06F-04F8-D955-E1FD-0BB4A943EF0C}"/>
          </ac:picMkLst>
        </pc:picChg>
        <pc:picChg chg="add mod ord">
          <ac:chgData name="Yoel Kortick" userId="167978f5-7f40-4909-85d5-d4149554ad4e" providerId="ADAL" clId="{B57F8CD6-6211-4EF0-9956-BEC5B7021E76}" dt="2024-01-08T09:15:45.105" v="280" actId="208"/>
          <ac:picMkLst>
            <pc:docMk/>
            <pc:sldMk cId="1276955741" sldId="2071"/>
            <ac:picMk id="14" creationId="{36652544-B459-0CBB-0F86-9A560B66D636}"/>
          </ac:picMkLst>
        </pc:picChg>
        <pc:cxnChg chg="del">
          <ac:chgData name="Yoel Kortick" userId="167978f5-7f40-4909-85d5-d4149554ad4e" providerId="ADAL" clId="{B57F8CD6-6211-4EF0-9956-BEC5B7021E76}" dt="2024-01-08T09:01:34.307" v="241" actId="478"/>
          <ac:cxnSpMkLst>
            <pc:docMk/>
            <pc:sldMk cId="1276955741" sldId="2071"/>
            <ac:cxnSpMk id="6" creationId="{9A380865-BA22-FA28-E4BF-CFA927B90DC5}"/>
          </ac:cxnSpMkLst>
        </pc:cxnChg>
        <pc:cxnChg chg="del">
          <ac:chgData name="Yoel Kortick" userId="167978f5-7f40-4909-85d5-d4149554ad4e" providerId="ADAL" clId="{B57F8CD6-6211-4EF0-9956-BEC5B7021E76}" dt="2024-01-08T09:01:33.429" v="240" actId="478"/>
          <ac:cxnSpMkLst>
            <pc:docMk/>
            <pc:sldMk cId="1276955741" sldId="2071"/>
            <ac:cxnSpMk id="8" creationId="{7DA2FB76-3BA2-579A-2A6E-D15F41A3E66D}"/>
          </ac:cxnSpMkLst>
        </pc:cxnChg>
        <pc:cxnChg chg="add mod">
          <ac:chgData name="Yoel Kortick" userId="167978f5-7f40-4909-85d5-d4149554ad4e" providerId="ADAL" clId="{B57F8CD6-6211-4EF0-9956-BEC5B7021E76}" dt="2024-01-08T09:01:48.592" v="243"/>
          <ac:cxnSpMkLst>
            <pc:docMk/>
            <pc:sldMk cId="1276955741" sldId="2071"/>
            <ac:cxnSpMk id="9" creationId="{E4C084F1-FB3A-E593-08E7-E631E7DB78F0}"/>
          </ac:cxnSpMkLst>
        </pc:cxnChg>
        <pc:cxnChg chg="add mod">
          <ac:chgData name="Yoel Kortick" userId="167978f5-7f40-4909-85d5-d4149554ad4e" providerId="ADAL" clId="{B57F8CD6-6211-4EF0-9956-BEC5B7021E76}" dt="2024-01-08T09:15:43.307" v="279" actId="1076"/>
          <ac:cxnSpMkLst>
            <pc:docMk/>
            <pc:sldMk cId="1276955741" sldId="2071"/>
            <ac:cxnSpMk id="10" creationId="{ACAEF7A1-9FA1-8A24-925D-01A664A257BB}"/>
          </ac:cxnSpMkLst>
        </pc:cxnChg>
        <pc:cxnChg chg="del">
          <ac:chgData name="Yoel Kortick" userId="167978f5-7f40-4909-85d5-d4149554ad4e" providerId="ADAL" clId="{B57F8CD6-6211-4EF0-9956-BEC5B7021E76}" dt="2024-01-08T09:01:35.368" v="242" actId="478"/>
          <ac:cxnSpMkLst>
            <pc:docMk/>
            <pc:sldMk cId="1276955741" sldId="2071"/>
            <ac:cxnSpMk id="13" creationId="{0C3B1D19-4A57-D71B-E563-4D8626F045AC}"/>
          </ac:cxnSpMkLst>
        </pc:cxnChg>
        <pc:cxnChg chg="add mod">
          <ac:chgData name="Yoel Kortick" userId="167978f5-7f40-4909-85d5-d4149554ad4e" providerId="ADAL" clId="{B57F8CD6-6211-4EF0-9956-BEC5B7021E76}" dt="2024-01-08T09:16:00.579" v="284" actId="14100"/>
          <ac:cxnSpMkLst>
            <pc:docMk/>
            <pc:sldMk cId="1276955741" sldId="2071"/>
            <ac:cxnSpMk id="15" creationId="{30C6D859-DC1C-99B9-8B51-B1776CAC7AD6}"/>
          </ac:cxnSpMkLst>
        </pc:cxnChg>
      </pc:sldChg>
      <pc:sldChg chg="modSp del mod">
        <pc:chgData name="Yoel Kortick" userId="167978f5-7f40-4909-85d5-d4149554ad4e" providerId="ADAL" clId="{B57F8CD6-6211-4EF0-9956-BEC5B7021E76}" dt="2024-01-08T09:42:16.303" v="868" actId="47"/>
        <pc:sldMkLst>
          <pc:docMk/>
          <pc:sldMk cId="1948393169" sldId="2072"/>
        </pc:sldMkLst>
        <pc:spChg chg="mod">
          <ac:chgData name="Yoel Kortick" userId="167978f5-7f40-4909-85d5-d4149554ad4e" providerId="ADAL" clId="{B57F8CD6-6211-4EF0-9956-BEC5B7021E76}" dt="2024-01-08T09:24:08.478" v="394"/>
          <ac:spMkLst>
            <pc:docMk/>
            <pc:sldMk cId="1948393169" sldId="2072"/>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244136330" sldId="2073"/>
        </pc:sldMkLst>
        <pc:spChg chg="mod">
          <ac:chgData name="Yoel Kortick" userId="167978f5-7f40-4909-85d5-d4149554ad4e" providerId="ADAL" clId="{B57F8CD6-6211-4EF0-9956-BEC5B7021E76}" dt="2024-01-08T09:24:08.478" v="394"/>
          <ac:spMkLst>
            <pc:docMk/>
            <pc:sldMk cId="1244136330" sldId="2073"/>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3254742492" sldId="2074"/>
        </pc:sldMkLst>
        <pc:spChg chg="mod">
          <ac:chgData name="Yoel Kortick" userId="167978f5-7f40-4909-85d5-d4149554ad4e" providerId="ADAL" clId="{B57F8CD6-6211-4EF0-9956-BEC5B7021E76}" dt="2024-01-08T09:24:08.478" v="394"/>
          <ac:spMkLst>
            <pc:docMk/>
            <pc:sldMk cId="3254742492" sldId="2074"/>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036408129" sldId="2075"/>
        </pc:sldMkLst>
        <pc:spChg chg="mod">
          <ac:chgData name="Yoel Kortick" userId="167978f5-7f40-4909-85d5-d4149554ad4e" providerId="ADAL" clId="{B57F8CD6-6211-4EF0-9956-BEC5B7021E76}" dt="2024-01-08T09:24:08.478" v="394"/>
          <ac:spMkLst>
            <pc:docMk/>
            <pc:sldMk cId="1036408129" sldId="2075"/>
            <ac:spMk id="3" creationId="{4FC18B40-6547-41EC-8A0E-1C8F40E0A42F}"/>
          </ac:spMkLst>
        </pc:spChg>
      </pc:sldChg>
      <pc:sldChg chg="modSp del mod">
        <pc:chgData name="Yoel Kortick" userId="167978f5-7f40-4909-85d5-d4149554ad4e" providerId="ADAL" clId="{B57F8CD6-6211-4EF0-9956-BEC5B7021E76}" dt="2024-01-08T09:42:16.303" v="868" actId="47"/>
        <pc:sldMkLst>
          <pc:docMk/>
          <pc:sldMk cId="1622034759" sldId="2076"/>
        </pc:sldMkLst>
        <pc:spChg chg="mod">
          <ac:chgData name="Yoel Kortick" userId="167978f5-7f40-4909-85d5-d4149554ad4e" providerId="ADAL" clId="{B57F8CD6-6211-4EF0-9956-BEC5B7021E76}" dt="2024-01-08T09:24:08.478" v="394"/>
          <ac:spMkLst>
            <pc:docMk/>
            <pc:sldMk cId="1622034759" sldId="2076"/>
            <ac:spMk id="3" creationId="{4FC18B40-6547-41EC-8A0E-1C8F40E0A42F}"/>
          </ac:spMkLst>
        </pc:spChg>
      </pc:sldChg>
      <pc:sldChg chg="del">
        <pc:chgData name="Yoel Kortick" userId="167978f5-7f40-4909-85d5-d4149554ad4e" providerId="ADAL" clId="{B57F8CD6-6211-4EF0-9956-BEC5B7021E76}" dt="2024-01-08T09:42:16.303" v="868" actId="47"/>
        <pc:sldMkLst>
          <pc:docMk/>
          <pc:sldMk cId="804512580" sldId="2077"/>
        </pc:sldMkLst>
      </pc:sldChg>
      <pc:sldChg chg="del">
        <pc:chgData name="Yoel Kortick" userId="167978f5-7f40-4909-85d5-d4149554ad4e" providerId="ADAL" clId="{B57F8CD6-6211-4EF0-9956-BEC5B7021E76}" dt="2024-01-08T09:42:16.303" v="868" actId="47"/>
        <pc:sldMkLst>
          <pc:docMk/>
          <pc:sldMk cId="1435979130" sldId="2078"/>
        </pc:sldMkLst>
      </pc:sldChg>
      <pc:sldChg chg="del">
        <pc:chgData name="Yoel Kortick" userId="167978f5-7f40-4909-85d5-d4149554ad4e" providerId="ADAL" clId="{B57F8CD6-6211-4EF0-9956-BEC5B7021E76}" dt="2024-01-08T09:42:16.303" v="868" actId="47"/>
        <pc:sldMkLst>
          <pc:docMk/>
          <pc:sldMk cId="3719853805" sldId="2079"/>
        </pc:sldMkLst>
      </pc:sldChg>
      <pc:sldChg chg="del">
        <pc:chgData name="Yoel Kortick" userId="167978f5-7f40-4909-85d5-d4149554ad4e" providerId="ADAL" clId="{B57F8CD6-6211-4EF0-9956-BEC5B7021E76}" dt="2024-01-08T09:42:16.303" v="868" actId="47"/>
        <pc:sldMkLst>
          <pc:docMk/>
          <pc:sldMk cId="3850478938" sldId="2080"/>
        </pc:sldMkLst>
      </pc:sldChg>
      <pc:sldChg chg="del">
        <pc:chgData name="Yoel Kortick" userId="167978f5-7f40-4909-85d5-d4149554ad4e" providerId="ADAL" clId="{B57F8CD6-6211-4EF0-9956-BEC5B7021E76}" dt="2024-01-08T09:42:16.303" v="868" actId="47"/>
        <pc:sldMkLst>
          <pc:docMk/>
          <pc:sldMk cId="2981781672" sldId="2081"/>
        </pc:sldMkLst>
      </pc:sldChg>
      <pc:sldChg chg="del">
        <pc:chgData name="Yoel Kortick" userId="167978f5-7f40-4909-85d5-d4149554ad4e" providerId="ADAL" clId="{B57F8CD6-6211-4EF0-9956-BEC5B7021E76}" dt="2024-01-08T09:42:16.303" v="868" actId="47"/>
        <pc:sldMkLst>
          <pc:docMk/>
          <pc:sldMk cId="2077187421" sldId="2082"/>
        </pc:sldMkLst>
      </pc:sldChg>
      <pc:sldChg chg="del">
        <pc:chgData name="Yoel Kortick" userId="167978f5-7f40-4909-85d5-d4149554ad4e" providerId="ADAL" clId="{B57F8CD6-6211-4EF0-9956-BEC5B7021E76}" dt="2024-01-08T09:42:16.303" v="868" actId="47"/>
        <pc:sldMkLst>
          <pc:docMk/>
          <pc:sldMk cId="4110807980" sldId="2083"/>
        </pc:sldMkLst>
      </pc:sldChg>
      <pc:sldChg chg="del">
        <pc:chgData name="Yoel Kortick" userId="167978f5-7f40-4909-85d5-d4149554ad4e" providerId="ADAL" clId="{B57F8CD6-6211-4EF0-9956-BEC5B7021E76}" dt="2024-01-08T09:42:16.303" v="868" actId="47"/>
        <pc:sldMkLst>
          <pc:docMk/>
          <pc:sldMk cId="2149653344" sldId="2084"/>
        </pc:sldMkLst>
      </pc:sldChg>
      <pc:sldChg chg="del">
        <pc:chgData name="Yoel Kortick" userId="167978f5-7f40-4909-85d5-d4149554ad4e" providerId="ADAL" clId="{B57F8CD6-6211-4EF0-9956-BEC5B7021E76}" dt="2024-01-08T09:42:16.303" v="868" actId="47"/>
        <pc:sldMkLst>
          <pc:docMk/>
          <pc:sldMk cId="2509125860" sldId="2085"/>
        </pc:sldMkLst>
      </pc:sldChg>
      <pc:sldChg chg="del">
        <pc:chgData name="Yoel Kortick" userId="167978f5-7f40-4909-85d5-d4149554ad4e" providerId="ADAL" clId="{B57F8CD6-6211-4EF0-9956-BEC5B7021E76}" dt="2024-01-08T09:42:16.303" v="868" actId="47"/>
        <pc:sldMkLst>
          <pc:docMk/>
          <pc:sldMk cId="2080693812" sldId="2087"/>
        </pc:sldMkLst>
      </pc:sldChg>
      <pc:sldChg chg="del">
        <pc:chgData name="Yoel Kortick" userId="167978f5-7f40-4909-85d5-d4149554ad4e" providerId="ADAL" clId="{B57F8CD6-6211-4EF0-9956-BEC5B7021E76}" dt="2024-01-08T09:42:16.303" v="868" actId="47"/>
        <pc:sldMkLst>
          <pc:docMk/>
          <pc:sldMk cId="155353832" sldId="2088"/>
        </pc:sldMkLst>
      </pc:sldChg>
      <pc:sldChg chg="del">
        <pc:chgData name="Yoel Kortick" userId="167978f5-7f40-4909-85d5-d4149554ad4e" providerId="ADAL" clId="{B57F8CD6-6211-4EF0-9956-BEC5B7021E76}" dt="2024-01-08T09:42:16.303" v="868" actId="47"/>
        <pc:sldMkLst>
          <pc:docMk/>
          <pc:sldMk cId="3336179988" sldId="2089"/>
        </pc:sldMkLst>
      </pc:sldChg>
      <pc:sldChg chg="del">
        <pc:chgData name="Yoel Kortick" userId="167978f5-7f40-4909-85d5-d4149554ad4e" providerId="ADAL" clId="{B57F8CD6-6211-4EF0-9956-BEC5B7021E76}" dt="2024-01-08T09:42:16.303" v="868" actId="47"/>
        <pc:sldMkLst>
          <pc:docMk/>
          <pc:sldMk cId="3489711929" sldId="2090"/>
        </pc:sldMkLst>
      </pc:sldChg>
      <pc:sldChg chg="del">
        <pc:chgData name="Yoel Kortick" userId="167978f5-7f40-4909-85d5-d4149554ad4e" providerId="ADAL" clId="{B57F8CD6-6211-4EF0-9956-BEC5B7021E76}" dt="2024-01-08T09:42:16.303" v="868" actId="47"/>
        <pc:sldMkLst>
          <pc:docMk/>
          <pc:sldMk cId="3317938502" sldId="2091"/>
        </pc:sldMkLst>
      </pc:sldChg>
      <pc:sldChg chg="del">
        <pc:chgData name="Yoel Kortick" userId="167978f5-7f40-4909-85d5-d4149554ad4e" providerId="ADAL" clId="{B57F8CD6-6211-4EF0-9956-BEC5B7021E76}" dt="2024-01-08T09:42:16.303" v="868" actId="47"/>
        <pc:sldMkLst>
          <pc:docMk/>
          <pc:sldMk cId="1624540354" sldId="2092"/>
        </pc:sldMkLst>
      </pc:sldChg>
      <pc:sldChg chg="del">
        <pc:chgData name="Yoel Kortick" userId="167978f5-7f40-4909-85d5-d4149554ad4e" providerId="ADAL" clId="{B57F8CD6-6211-4EF0-9956-BEC5B7021E76}" dt="2024-01-08T09:42:16.303" v="868" actId="47"/>
        <pc:sldMkLst>
          <pc:docMk/>
          <pc:sldMk cId="3182911485" sldId="2093"/>
        </pc:sldMkLst>
      </pc:sldChg>
      <pc:sldChg chg="del">
        <pc:chgData name="Yoel Kortick" userId="167978f5-7f40-4909-85d5-d4149554ad4e" providerId="ADAL" clId="{B57F8CD6-6211-4EF0-9956-BEC5B7021E76}" dt="2024-01-08T09:42:16.303" v="868" actId="47"/>
        <pc:sldMkLst>
          <pc:docMk/>
          <pc:sldMk cId="575746005" sldId="2094"/>
        </pc:sldMkLst>
      </pc:sldChg>
      <pc:sldChg chg="addSp delSp modSp add mod">
        <pc:chgData name="Yoel Kortick" userId="167978f5-7f40-4909-85d5-d4149554ad4e" providerId="ADAL" clId="{B57F8CD6-6211-4EF0-9956-BEC5B7021E76}" dt="2024-01-08T09:04:44.846" v="259" actId="14100"/>
        <pc:sldMkLst>
          <pc:docMk/>
          <pc:sldMk cId="3192449288" sldId="2095"/>
        </pc:sldMkLst>
        <pc:spChg chg="mod">
          <ac:chgData name="Yoel Kortick" userId="167978f5-7f40-4909-85d5-d4149554ad4e" providerId="ADAL" clId="{B57F8CD6-6211-4EF0-9956-BEC5B7021E76}" dt="2024-01-08T08:36:15.864" v="139" actId="27636"/>
          <ac:spMkLst>
            <pc:docMk/>
            <pc:sldMk cId="3192449288" sldId="2095"/>
            <ac:spMk id="4" creationId="{2490F34D-A7E2-4EA9-8B1A-78371A1F1CD1}"/>
          </ac:spMkLst>
        </pc:spChg>
        <pc:spChg chg="add mod">
          <ac:chgData name="Yoel Kortick" userId="167978f5-7f40-4909-85d5-d4149554ad4e" providerId="ADAL" clId="{B57F8CD6-6211-4EF0-9956-BEC5B7021E76}" dt="2024-01-08T08:38:07.329" v="148" actId="1076"/>
          <ac:spMkLst>
            <pc:docMk/>
            <pc:sldMk cId="3192449288" sldId="2095"/>
            <ac:spMk id="6" creationId="{CF6D163F-B0AA-1C59-1CC8-E8F00B3ED221}"/>
          </ac:spMkLst>
        </pc:spChg>
        <pc:spChg chg="del">
          <ac:chgData name="Yoel Kortick" userId="167978f5-7f40-4909-85d5-d4149554ad4e" providerId="ADAL" clId="{B57F8CD6-6211-4EF0-9956-BEC5B7021E76}" dt="2024-01-08T08:36:11.028" v="137" actId="478"/>
          <ac:spMkLst>
            <pc:docMk/>
            <pc:sldMk cId="3192449288" sldId="2095"/>
            <ac:spMk id="9" creationId="{EBF5E1DD-EDF7-373B-8647-C4B58A842E00}"/>
          </ac:spMkLst>
        </pc:spChg>
        <pc:spChg chg="del">
          <ac:chgData name="Yoel Kortick" userId="167978f5-7f40-4909-85d5-d4149554ad4e" providerId="ADAL" clId="{B57F8CD6-6211-4EF0-9956-BEC5B7021E76}" dt="2024-01-08T08:36:09.182" v="135" actId="478"/>
          <ac:spMkLst>
            <pc:docMk/>
            <pc:sldMk cId="3192449288" sldId="2095"/>
            <ac:spMk id="12" creationId="{245757A5-9CEB-091E-29BC-1A16FEFD6F78}"/>
          </ac:spMkLst>
        </pc:spChg>
        <pc:spChg chg="add mod">
          <ac:chgData name="Yoel Kortick" userId="167978f5-7f40-4909-85d5-d4149554ad4e" providerId="ADAL" clId="{B57F8CD6-6211-4EF0-9956-BEC5B7021E76}" dt="2024-01-08T09:04:35.776" v="257" actId="1035"/>
          <ac:spMkLst>
            <pc:docMk/>
            <pc:sldMk cId="3192449288" sldId="2095"/>
            <ac:spMk id="16" creationId="{1AB9C46F-B4CE-82A9-B22E-9881645EF4E1}"/>
          </ac:spMkLst>
        </pc:spChg>
        <pc:picChg chg="add del mod">
          <ac:chgData name="Yoel Kortick" userId="167978f5-7f40-4909-85d5-d4149554ad4e" providerId="ADAL" clId="{B57F8CD6-6211-4EF0-9956-BEC5B7021E76}" dt="2024-01-08T09:04:14.309" v="244" actId="478"/>
          <ac:picMkLst>
            <pc:docMk/>
            <pc:sldMk cId="3192449288" sldId="2095"/>
            <ac:picMk id="5" creationId="{3F737624-EEAB-5A75-C190-7BBDBEC3F870}"/>
          </ac:picMkLst>
        </pc:picChg>
        <pc:picChg chg="add mod ord">
          <ac:chgData name="Yoel Kortick" userId="167978f5-7f40-4909-85d5-d4149554ad4e" providerId="ADAL" clId="{B57F8CD6-6211-4EF0-9956-BEC5B7021E76}" dt="2024-01-08T09:04:39.014" v="258" actId="208"/>
          <ac:picMkLst>
            <pc:docMk/>
            <pc:sldMk cId="3192449288" sldId="2095"/>
            <ac:picMk id="14" creationId="{2577C694-AF8D-06C6-AD1D-C60D8538100D}"/>
          </ac:picMkLst>
        </pc:picChg>
        <pc:picChg chg="del">
          <ac:chgData name="Yoel Kortick" userId="167978f5-7f40-4909-85d5-d4149554ad4e" providerId="ADAL" clId="{B57F8CD6-6211-4EF0-9956-BEC5B7021E76}" dt="2024-01-08T08:36:07.743" v="134" actId="478"/>
          <ac:picMkLst>
            <pc:docMk/>
            <pc:sldMk cId="3192449288" sldId="2095"/>
            <ac:picMk id="15" creationId="{2DE7F9F8-2852-647A-F06E-BCCDAC8330D1}"/>
          </ac:picMkLst>
        </pc:picChg>
        <pc:cxnChg chg="add mod">
          <ac:chgData name="Yoel Kortick" userId="167978f5-7f40-4909-85d5-d4149554ad4e" providerId="ADAL" clId="{B57F8CD6-6211-4EF0-9956-BEC5B7021E76}" dt="2024-01-08T09:04:44.846" v="259" actId="14100"/>
          <ac:cxnSpMkLst>
            <pc:docMk/>
            <pc:sldMk cId="3192449288" sldId="2095"/>
            <ac:cxnSpMk id="7" creationId="{5F0FA20D-9E74-4E48-99DA-85D2FF838988}"/>
          </ac:cxnSpMkLst>
        </pc:cxnChg>
        <pc:cxnChg chg="del">
          <ac:chgData name="Yoel Kortick" userId="167978f5-7f40-4909-85d5-d4149554ad4e" providerId="ADAL" clId="{B57F8CD6-6211-4EF0-9956-BEC5B7021E76}" dt="2024-01-08T08:37:48.723" v="146" actId="478"/>
          <ac:cxnSpMkLst>
            <pc:docMk/>
            <pc:sldMk cId="3192449288" sldId="2095"/>
            <ac:cxnSpMk id="11" creationId="{EC23AF05-B849-0315-ED8D-621B07058871}"/>
          </ac:cxnSpMkLst>
        </pc:cxnChg>
        <pc:cxnChg chg="del">
          <ac:chgData name="Yoel Kortick" userId="167978f5-7f40-4909-85d5-d4149554ad4e" providerId="ADAL" clId="{B57F8CD6-6211-4EF0-9956-BEC5B7021E76}" dt="2024-01-08T08:36:10.176" v="136" actId="478"/>
          <ac:cxnSpMkLst>
            <pc:docMk/>
            <pc:sldMk cId="3192449288" sldId="2095"/>
            <ac:cxnSpMk id="13" creationId="{85A9950D-3FEF-BC54-6399-CDCED7D07923}"/>
          </ac:cxnSpMkLst>
        </pc:cxnChg>
        <pc:cxnChg chg="del">
          <ac:chgData name="Yoel Kortick" userId="167978f5-7f40-4909-85d5-d4149554ad4e" providerId="ADAL" clId="{B57F8CD6-6211-4EF0-9956-BEC5B7021E76}" dt="2024-01-08T08:37:47.955" v="145" actId="478"/>
          <ac:cxnSpMkLst>
            <pc:docMk/>
            <pc:sldMk cId="3192449288" sldId="2095"/>
            <ac:cxnSpMk id="17" creationId="{998ADFB2-1AF5-D17D-2BDD-2AD219CBA068}"/>
          </ac:cxnSpMkLst>
        </pc:cxnChg>
      </pc:sldChg>
      <pc:sldChg chg="addSp delSp modSp add mod">
        <pc:chgData name="Yoel Kortick" userId="167978f5-7f40-4909-85d5-d4149554ad4e" providerId="ADAL" clId="{B57F8CD6-6211-4EF0-9956-BEC5B7021E76}" dt="2024-01-08T09:21:08.033" v="365" actId="1076"/>
        <pc:sldMkLst>
          <pc:docMk/>
          <pc:sldMk cId="321810292" sldId="2096"/>
        </pc:sldMkLst>
        <pc:spChg chg="mod">
          <ac:chgData name="Yoel Kortick" userId="167978f5-7f40-4909-85d5-d4149554ad4e" providerId="ADAL" clId="{B57F8CD6-6211-4EF0-9956-BEC5B7021E76}" dt="2024-01-08T08:39:20.901" v="152" actId="20577"/>
          <ac:spMkLst>
            <pc:docMk/>
            <pc:sldMk cId="321810292" sldId="2096"/>
            <ac:spMk id="4" creationId="{2490F34D-A7E2-4EA9-8B1A-78371A1F1CD1}"/>
          </ac:spMkLst>
        </pc:spChg>
        <pc:spChg chg="mod">
          <ac:chgData name="Yoel Kortick" userId="167978f5-7f40-4909-85d5-d4149554ad4e" providerId="ADAL" clId="{B57F8CD6-6211-4EF0-9956-BEC5B7021E76}" dt="2024-01-08T09:07:24.847" v="275" actId="1076"/>
          <ac:spMkLst>
            <pc:docMk/>
            <pc:sldMk cId="321810292" sldId="2096"/>
            <ac:spMk id="6" creationId="{CF6D163F-B0AA-1C59-1CC8-E8F00B3ED221}"/>
          </ac:spMkLst>
        </pc:spChg>
        <pc:picChg chg="del">
          <ac:chgData name="Yoel Kortick" userId="167978f5-7f40-4909-85d5-d4149554ad4e" providerId="ADAL" clId="{B57F8CD6-6211-4EF0-9956-BEC5B7021E76}" dt="2024-01-08T08:39:22.499" v="153" actId="478"/>
          <ac:picMkLst>
            <pc:docMk/>
            <pc:sldMk cId="321810292" sldId="2096"/>
            <ac:picMk id="5" creationId="{3F737624-EEAB-5A75-C190-7BBDBEC3F870}"/>
          </ac:picMkLst>
        </pc:picChg>
        <pc:picChg chg="add del mod ord">
          <ac:chgData name="Yoel Kortick" userId="167978f5-7f40-4909-85d5-d4149554ad4e" providerId="ADAL" clId="{B57F8CD6-6211-4EF0-9956-BEC5B7021E76}" dt="2024-01-08T09:05:17.101" v="260" actId="478"/>
          <ac:picMkLst>
            <pc:docMk/>
            <pc:sldMk cId="321810292" sldId="2096"/>
            <ac:picMk id="8" creationId="{D5870CD2-9469-C926-51A3-E2FCD1F83171}"/>
          </ac:picMkLst>
        </pc:picChg>
        <pc:picChg chg="add del mod ord">
          <ac:chgData name="Yoel Kortick" userId="167978f5-7f40-4909-85d5-d4149554ad4e" providerId="ADAL" clId="{B57F8CD6-6211-4EF0-9956-BEC5B7021E76}" dt="2024-01-08T09:07:01.393" v="266" actId="478"/>
          <ac:picMkLst>
            <pc:docMk/>
            <pc:sldMk cId="321810292" sldId="2096"/>
            <ac:picMk id="11" creationId="{FAD5B420-6545-E463-0FE7-074648F8EEC4}"/>
          </ac:picMkLst>
        </pc:picChg>
        <pc:picChg chg="add del mod ord">
          <ac:chgData name="Yoel Kortick" userId="167978f5-7f40-4909-85d5-d4149554ad4e" providerId="ADAL" clId="{B57F8CD6-6211-4EF0-9956-BEC5B7021E76}" dt="2024-01-08T09:20:35.603" v="357" actId="478"/>
          <ac:picMkLst>
            <pc:docMk/>
            <pc:sldMk cId="321810292" sldId="2096"/>
            <ac:picMk id="13" creationId="{6F395366-CA25-A41E-B94B-64DAE10EA54C}"/>
          </ac:picMkLst>
        </pc:picChg>
        <pc:picChg chg="add mod ord">
          <ac:chgData name="Yoel Kortick" userId="167978f5-7f40-4909-85d5-d4149554ad4e" providerId="ADAL" clId="{B57F8CD6-6211-4EF0-9956-BEC5B7021E76}" dt="2024-01-08T09:21:00.406" v="362" actId="208"/>
          <ac:picMkLst>
            <pc:docMk/>
            <pc:sldMk cId="321810292" sldId="2096"/>
            <ac:picMk id="15" creationId="{A6CE6636-7AEF-B4F1-1B1C-5431257BA3B0}"/>
          </ac:picMkLst>
        </pc:picChg>
        <pc:cxnChg chg="mod">
          <ac:chgData name="Yoel Kortick" userId="167978f5-7f40-4909-85d5-d4149554ad4e" providerId="ADAL" clId="{B57F8CD6-6211-4EF0-9956-BEC5B7021E76}" dt="2024-01-08T09:21:08.033" v="365" actId="1076"/>
          <ac:cxnSpMkLst>
            <pc:docMk/>
            <pc:sldMk cId="321810292" sldId="2096"/>
            <ac:cxnSpMk id="7" creationId="{5F0FA20D-9E74-4E48-99DA-85D2FF838988}"/>
          </ac:cxnSpMkLst>
        </pc:cxnChg>
      </pc:sldChg>
      <pc:sldChg chg="addSp delSp modSp add mod">
        <pc:chgData name="Yoel Kortick" userId="167978f5-7f40-4909-85d5-d4149554ad4e" providerId="ADAL" clId="{B57F8CD6-6211-4EF0-9956-BEC5B7021E76}" dt="2024-01-08T09:23:33.661" v="393" actId="14100"/>
        <pc:sldMkLst>
          <pc:docMk/>
          <pc:sldMk cId="3157656133" sldId="2097"/>
        </pc:sldMkLst>
        <pc:spChg chg="mod">
          <ac:chgData name="Yoel Kortick" userId="167978f5-7f40-4909-85d5-d4149554ad4e" providerId="ADAL" clId="{B57F8CD6-6211-4EF0-9956-BEC5B7021E76}" dt="2024-01-08T09:22:27.595" v="384"/>
          <ac:spMkLst>
            <pc:docMk/>
            <pc:sldMk cId="3157656133" sldId="2097"/>
            <ac:spMk id="4" creationId="{2490F34D-A7E2-4EA9-8B1A-78371A1F1CD1}"/>
          </ac:spMkLst>
        </pc:spChg>
        <pc:spChg chg="del">
          <ac:chgData name="Yoel Kortick" userId="167978f5-7f40-4909-85d5-d4149554ad4e" providerId="ADAL" clId="{B57F8CD6-6211-4EF0-9956-BEC5B7021E76}" dt="2024-01-08T09:22:33.757" v="386" actId="478"/>
          <ac:spMkLst>
            <pc:docMk/>
            <pc:sldMk cId="3157656133" sldId="2097"/>
            <ac:spMk id="6" creationId="{94C35FEA-7AE6-61A6-B870-641015F211EE}"/>
          </ac:spMkLst>
        </pc:spChg>
        <pc:spChg chg="del">
          <ac:chgData name="Yoel Kortick" userId="167978f5-7f40-4909-85d5-d4149554ad4e" providerId="ADAL" clId="{B57F8CD6-6211-4EF0-9956-BEC5B7021E76}" dt="2024-01-08T09:22:33.757" v="386" actId="478"/>
          <ac:spMkLst>
            <pc:docMk/>
            <pc:sldMk cId="3157656133" sldId="2097"/>
            <ac:spMk id="16" creationId="{3EA3FB0A-DEB0-50BE-BF86-E3B94D144965}"/>
          </ac:spMkLst>
        </pc:spChg>
        <pc:spChg chg="del">
          <ac:chgData name="Yoel Kortick" userId="167978f5-7f40-4909-85d5-d4149554ad4e" providerId="ADAL" clId="{B57F8CD6-6211-4EF0-9956-BEC5B7021E76}" dt="2024-01-08T09:22:33.757" v="386" actId="478"/>
          <ac:spMkLst>
            <pc:docMk/>
            <pc:sldMk cId="3157656133" sldId="2097"/>
            <ac:spMk id="18" creationId="{33F3033D-85FA-9448-C57F-B8C1072A8BC6}"/>
          </ac:spMkLst>
        </pc:spChg>
        <pc:picChg chg="add mod">
          <ac:chgData name="Yoel Kortick" userId="167978f5-7f40-4909-85d5-d4149554ad4e" providerId="ADAL" clId="{B57F8CD6-6211-4EF0-9956-BEC5B7021E76}" dt="2024-01-08T09:23:23.838" v="390" actId="208"/>
          <ac:picMkLst>
            <pc:docMk/>
            <pc:sldMk cId="3157656133" sldId="2097"/>
            <ac:picMk id="5" creationId="{07F6514F-0DE7-8DEC-0F12-691613A1B5D6}"/>
          </ac:picMkLst>
        </pc:picChg>
        <pc:picChg chg="del">
          <ac:chgData name="Yoel Kortick" userId="167978f5-7f40-4909-85d5-d4149554ad4e" providerId="ADAL" clId="{B57F8CD6-6211-4EF0-9956-BEC5B7021E76}" dt="2024-01-08T09:22:29.068" v="385" actId="478"/>
          <ac:picMkLst>
            <pc:docMk/>
            <pc:sldMk cId="3157656133" sldId="2097"/>
            <ac:picMk id="21" creationId="{9E8AE7C4-D3DD-95A3-131C-1A42D9ED0B0F}"/>
          </ac:picMkLst>
        </pc:picChg>
        <pc:cxnChg chg="del">
          <ac:chgData name="Yoel Kortick" userId="167978f5-7f40-4909-85d5-d4149554ad4e" providerId="ADAL" clId="{B57F8CD6-6211-4EF0-9956-BEC5B7021E76}" dt="2024-01-08T09:22:33.757" v="386" actId="478"/>
          <ac:cxnSpMkLst>
            <pc:docMk/>
            <pc:sldMk cId="3157656133" sldId="2097"/>
            <ac:cxnSpMk id="8" creationId="{3E875AD0-3143-0E08-FAA5-8CCBEDE3FD5A}"/>
          </ac:cxnSpMkLst>
        </pc:cxnChg>
        <pc:cxnChg chg="add mod">
          <ac:chgData name="Yoel Kortick" userId="167978f5-7f40-4909-85d5-d4149554ad4e" providerId="ADAL" clId="{B57F8CD6-6211-4EF0-9956-BEC5B7021E76}" dt="2024-01-08T09:23:33.661" v="393" actId="14100"/>
          <ac:cxnSpMkLst>
            <pc:docMk/>
            <pc:sldMk cId="3157656133" sldId="2097"/>
            <ac:cxnSpMk id="9" creationId="{1FFF3807-DFC2-92DA-DCC2-BE2DEE477DEC}"/>
          </ac:cxnSpMkLst>
        </pc:cxnChg>
        <pc:cxnChg chg="del">
          <ac:chgData name="Yoel Kortick" userId="167978f5-7f40-4909-85d5-d4149554ad4e" providerId="ADAL" clId="{B57F8CD6-6211-4EF0-9956-BEC5B7021E76}" dt="2024-01-08T09:22:33.757" v="386" actId="478"/>
          <ac:cxnSpMkLst>
            <pc:docMk/>
            <pc:sldMk cId="3157656133" sldId="2097"/>
            <ac:cxnSpMk id="10" creationId="{4408652E-3A3C-6EC6-65B4-FAB66D6E7468}"/>
          </ac:cxnSpMkLst>
        </pc:cxnChg>
        <pc:cxnChg chg="del">
          <ac:chgData name="Yoel Kortick" userId="167978f5-7f40-4909-85d5-d4149554ad4e" providerId="ADAL" clId="{B57F8CD6-6211-4EF0-9956-BEC5B7021E76}" dt="2024-01-08T09:22:33.757" v="386" actId="478"/>
          <ac:cxnSpMkLst>
            <pc:docMk/>
            <pc:sldMk cId="3157656133" sldId="2097"/>
            <ac:cxnSpMk id="17" creationId="{BCC76A9F-DBC5-29F4-37C6-7BC8DB8E4ACD}"/>
          </ac:cxnSpMkLst>
        </pc:cxnChg>
        <pc:cxnChg chg="del">
          <ac:chgData name="Yoel Kortick" userId="167978f5-7f40-4909-85d5-d4149554ad4e" providerId="ADAL" clId="{B57F8CD6-6211-4EF0-9956-BEC5B7021E76}" dt="2024-01-08T09:22:33.757" v="386" actId="478"/>
          <ac:cxnSpMkLst>
            <pc:docMk/>
            <pc:sldMk cId="3157656133" sldId="2097"/>
            <ac:cxnSpMk id="19" creationId="{FC1D01FC-AE9C-4495-B0E8-2A1F0E960460}"/>
          </ac:cxnSpMkLst>
        </pc:cxnChg>
      </pc:sldChg>
      <pc:sldChg chg="addSp delSp modSp add mod">
        <pc:chgData name="Yoel Kortick" userId="167978f5-7f40-4909-85d5-d4149554ad4e" providerId="ADAL" clId="{B57F8CD6-6211-4EF0-9956-BEC5B7021E76}" dt="2024-01-08T09:38:15.082" v="772" actId="478"/>
        <pc:sldMkLst>
          <pc:docMk/>
          <pc:sldMk cId="2957719289" sldId="2098"/>
        </pc:sldMkLst>
        <pc:spChg chg="del">
          <ac:chgData name="Yoel Kortick" userId="167978f5-7f40-4909-85d5-d4149554ad4e" providerId="ADAL" clId="{B57F8CD6-6211-4EF0-9956-BEC5B7021E76}" dt="2024-01-08T09:38:15.082" v="772" actId="478"/>
          <ac:spMkLst>
            <pc:docMk/>
            <pc:sldMk cId="2957719289" sldId="2098"/>
            <ac:spMk id="6" creationId="{7B7CC463-9130-23D1-E0A9-11E19F465AFB}"/>
          </ac:spMkLst>
        </pc:spChg>
        <pc:spChg chg="mod">
          <ac:chgData name="Yoel Kortick" userId="167978f5-7f40-4909-85d5-d4149554ad4e" providerId="ADAL" clId="{B57F8CD6-6211-4EF0-9956-BEC5B7021E76}" dt="2024-01-08T09:38:12.087" v="771" actId="1036"/>
          <ac:spMkLst>
            <pc:docMk/>
            <pc:sldMk cId="2957719289" sldId="2098"/>
            <ac:spMk id="7" creationId="{1FBCC7C0-2667-5ACE-FC82-AF9F2B81AD77}"/>
          </ac:spMkLst>
        </pc:spChg>
        <pc:spChg chg="mod">
          <ac:chgData name="Yoel Kortick" userId="167978f5-7f40-4909-85d5-d4149554ad4e" providerId="ADAL" clId="{B57F8CD6-6211-4EF0-9956-BEC5B7021E76}" dt="2024-01-08T09:37:56.825" v="757" actId="20577"/>
          <ac:spMkLst>
            <pc:docMk/>
            <pc:sldMk cId="2957719289" sldId="2098"/>
            <ac:spMk id="10" creationId="{19E9D55E-0049-4072-9DC2-48193A586191}"/>
          </ac:spMkLst>
        </pc:spChg>
        <pc:picChg chg="add mod ord">
          <ac:chgData name="Yoel Kortick" userId="167978f5-7f40-4909-85d5-d4149554ad4e" providerId="ADAL" clId="{B57F8CD6-6211-4EF0-9956-BEC5B7021E76}" dt="2024-01-08T09:38:05.616" v="765" actId="208"/>
          <ac:picMkLst>
            <pc:docMk/>
            <pc:sldMk cId="2957719289" sldId="2098"/>
            <ac:picMk id="4" creationId="{2DD04749-3FFB-66D0-C1F9-B3D58212CACA}"/>
          </ac:picMkLst>
        </pc:picChg>
        <pc:picChg chg="del">
          <ac:chgData name="Yoel Kortick" userId="167978f5-7f40-4909-85d5-d4149554ad4e" providerId="ADAL" clId="{B57F8CD6-6211-4EF0-9956-BEC5B7021E76}" dt="2024-01-08T09:37:58.753" v="758" actId="478"/>
          <ac:picMkLst>
            <pc:docMk/>
            <pc:sldMk cId="2957719289" sldId="2098"/>
            <ac:picMk id="5" creationId="{9E2DF330-7BB5-B37C-C927-AFDB114FDAEC}"/>
          </ac:picMkLst>
        </pc:picChg>
      </pc:sldChg>
      <pc:sldMasterChg chg="modSp mod">
        <pc:chgData name="Yoel Kortick" userId="167978f5-7f40-4909-85d5-d4149554ad4e" providerId="ADAL" clId="{B57F8CD6-6211-4EF0-9956-BEC5B7021E76}" dt="2024-01-08T07:44:29.199" v="4" actId="20577"/>
        <pc:sldMasterMkLst>
          <pc:docMk/>
          <pc:sldMasterMk cId="2149381290" sldId="2147483648"/>
        </pc:sldMasterMkLst>
        <pc:spChg chg="mod">
          <ac:chgData name="Yoel Kortick" userId="167978f5-7f40-4909-85d5-d4149554ad4e" providerId="ADAL" clId="{B57F8CD6-6211-4EF0-9956-BEC5B7021E76}" dt="2024-01-08T07:44:29.199" v="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165A68CF-EEBF-464C-B5FF-CD6F8F7A2C80}"/>
    <pc:docChg chg="undo custSel addSld delSld modSld sldOrd">
      <pc:chgData name="Yoel Kortick" userId="167978f5-7f40-4909-85d5-d4149554ad4e" providerId="ADAL" clId="{165A68CF-EEBF-464C-B5FF-CD6F8F7A2C80}" dt="2024-01-29T13:21:31.543" v="7477" actId="14100"/>
      <pc:docMkLst>
        <pc:docMk/>
      </pc:docMkLst>
      <pc:sldChg chg="modSp mod">
        <pc:chgData name="Yoel Kortick" userId="167978f5-7f40-4909-85d5-d4149554ad4e" providerId="ADAL" clId="{165A68CF-EEBF-464C-B5FF-CD6F8F7A2C80}" dt="2024-01-24T06:08:47.177" v="7051"/>
        <pc:sldMkLst>
          <pc:docMk/>
          <pc:sldMk cId="3267142644" sldId="1724"/>
        </pc:sldMkLst>
        <pc:spChg chg="mod">
          <ac:chgData name="Yoel Kortick" userId="167978f5-7f40-4909-85d5-d4149554ad4e" providerId="ADAL" clId="{165A68CF-EEBF-464C-B5FF-CD6F8F7A2C80}" dt="2024-01-24T06:08:47.177" v="7051"/>
          <ac:spMkLst>
            <pc:docMk/>
            <pc:sldMk cId="3267142644" sldId="1724"/>
            <ac:spMk id="63" creationId="{2818E309-CE24-45E0-8F37-EFD6121F7540}"/>
          </ac:spMkLst>
        </pc:spChg>
      </pc:sldChg>
      <pc:sldChg chg="modSp mod">
        <pc:chgData name="Yoel Kortick" userId="167978f5-7f40-4909-85d5-d4149554ad4e" providerId="ADAL" clId="{165A68CF-EEBF-464C-B5FF-CD6F8F7A2C80}" dt="2024-01-22T10:10:56.643" v="17" actId="20577"/>
        <pc:sldMkLst>
          <pc:docMk/>
          <pc:sldMk cId="1404067891" sldId="1782"/>
        </pc:sldMkLst>
        <pc:spChg chg="mod">
          <ac:chgData name="Yoel Kortick" userId="167978f5-7f40-4909-85d5-d4149554ad4e" providerId="ADAL" clId="{165A68CF-EEBF-464C-B5FF-CD6F8F7A2C80}" dt="2024-01-22T10:10:56.643" v="17" actId="20577"/>
          <ac:spMkLst>
            <pc:docMk/>
            <pc:sldMk cId="1404067891" sldId="1782"/>
            <ac:spMk id="4" creationId="{A02F1239-CFFA-4E95-8A0B-536CBE397E4E}"/>
          </ac:spMkLst>
        </pc:spChg>
      </pc:sldChg>
      <pc:sldChg chg="modSp mod">
        <pc:chgData name="Yoel Kortick" userId="167978f5-7f40-4909-85d5-d4149554ad4e" providerId="ADAL" clId="{165A68CF-EEBF-464C-B5FF-CD6F8F7A2C80}" dt="2024-01-22T11:52:17.295" v="1151"/>
        <pc:sldMkLst>
          <pc:docMk/>
          <pc:sldMk cId="3301537159" sldId="1783"/>
        </pc:sldMkLst>
        <pc:spChg chg="mod">
          <ac:chgData name="Yoel Kortick" userId="167978f5-7f40-4909-85d5-d4149554ad4e" providerId="ADAL" clId="{165A68CF-EEBF-464C-B5FF-CD6F8F7A2C80}" dt="2024-01-22T11:52:17.295" v="1151"/>
          <ac:spMkLst>
            <pc:docMk/>
            <pc:sldMk cId="3301537159" sldId="1783"/>
            <ac:spMk id="3" creationId="{440E2C51-CB70-4EE1-8E6B-DADCB74DEC44}"/>
          </ac:spMkLst>
        </pc:spChg>
      </pc:sldChg>
      <pc:sldChg chg="modSp">
        <pc:chgData name="Yoel Kortick" userId="167978f5-7f40-4909-85d5-d4149554ad4e" providerId="ADAL" clId="{165A68CF-EEBF-464C-B5FF-CD6F8F7A2C80}" dt="2024-01-22T12:34:04.227" v="1155"/>
        <pc:sldMkLst>
          <pc:docMk/>
          <pc:sldMk cId="1078410933" sldId="1792"/>
        </pc:sldMkLst>
        <pc:spChg chg="mod">
          <ac:chgData name="Yoel Kortick" userId="167978f5-7f40-4909-85d5-d4149554ad4e" providerId="ADAL" clId="{165A68CF-EEBF-464C-B5FF-CD6F8F7A2C80}" dt="2024-01-22T12:34:04.227" v="1155"/>
          <ac:spMkLst>
            <pc:docMk/>
            <pc:sldMk cId="1078410933" sldId="1792"/>
            <ac:spMk id="3" creationId="{440E2C51-CB70-4EE1-8E6B-DADCB74DEC44}"/>
          </ac:spMkLst>
        </pc:spChg>
      </pc:sldChg>
      <pc:sldChg chg="modSp mod">
        <pc:chgData name="Yoel Kortick" userId="167978f5-7f40-4909-85d5-d4149554ad4e" providerId="ADAL" clId="{165A68CF-EEBF-464C-B5FF-CD6F8F7A2C80}" dt="2024-01-24T06:29:50.696" v="7409"/>
        <pc:sldMkLst>
          <pc:docMk/>
          <pc:sldMk cId="4132155335" sldId="1793"/>
        </pc:sldMkLst>
        <pc:spChg chg="mod">
          <ac:chgData name="Yoel Kortick" userId="167978f5-7f40-4909-85d5-d4149554ad4e" providerId="ADAL" clId="{165A68CF-EEBF-464C-B5FF-CD6F8F7A2C80}" dt="2024-01-22T12:34:04.227" v="1155"/>
          <ac:spMkLst>
            <pc:docMk/>
            <pc:sldMk cId="4132155335" sldId="1793"/>
            <ac:spMk id="3" creationId="{4FC18B40-6547-41EC-8A0E-1C8F40E0A42F}"/>
          </ac:spMkLst>
        </pc:spChg>
        <pc:spChg chg="mod">
          <ac:chgData name="Yoel Kortick" userId="167978f5-7f40-4909-85d5-d4149554ad4e" providerId="ADAL" clId="{165A68CF-EEBF-464C-B5FF-CD6F8F7A2C80}" dt="2024-01-24T06:29:50.696" v="7409"/>
          <ac:spMkLst>
            <pc:docMk/>
            <pc:sldMk cId="4132155335" sldId="1793"/>
            <ac:spMk id="4" creationId="{2490F34D-A7E2-4EA9-8B1A-78371A1F1CD1}"/>
          </ac:spMkLst>
        </pc:spChg>
      </pc:sldChg>
      <pc:sldChg chg="del">
        <pc:chgData name="Yoel Kortick" userId="167978f5-7f40-4909-85d5-d4149554ad4e" providerId="ADAL" clId="{165A68CF-EEBF-464C-B5FF-CD6F8F7A2C80}" dt="2024-01-22T14:36:54.241" v="4779" actId="47"/>
        <pc:sldMkLst>
          <pc:docMk/>
          <pc:sldMk cId="3828660448" sldId="1918"/>
        </pc:sldMkLst>
      </pc:sldChg>
      <pc:sldChg chg="del">
        <pc:chgData name="Yoel Kortick" userId="167978f5-7f40-4909-85d5-d4149554ad4e" providerId="ADAL" clId="{165A68CF-EEBF-464C-B5FF-CD6F8F7A2C80}" dt="2024-01-22T14:36:53.346" v="4778" actId="47"/>
        <pc:sldMkLst>
          <pc:docMk/>
          <pc:sldMk cId="732818305" sldId="1935"/>
        </pc:sldMkLst>
      </pc:sldChg>
      <pc:sldChg chg="modSp mod">
        <pc:chgData name="Yoel Kortick" userId="167978f5-7f40-4909-85d5-d4149554ad4e" providerId="ADAL" clId="{165A68CF-EEBF-464C-B5FF-CD6F8F7A2C80}" dt="2024-01-22T11:49:27.802" v="1088" actId="20577"/>
        <pc:sldMkLst>
          <pc:docMk/>
          <pc:sldMk cId="1269053929" sldId="1997"/>
        </pc:sldMkLst>
        <pc:spChg chg="mod">
          <ac:chgData name="Yoel Kortick" userId="167978f5-7f40-4909-85d5-d4149554ad4e" providerId="ADAL" clId="{165A68CF-EEBF-464C-B5FF-CD6F8F7A2C80}" dt="2024-01-22T11:49:27.802" v="1088" actId="20577"/>
          <ac:spMkLst>
            <pc:docMk/>
            <pc:sldMk cId="1269053929" sldId="1997"/>
            <ac:spMk id="3" creationId="{4FC18B40-6547-41EC-8A0E-1C8F40E0A42F}"/>
          </ac:spMkLst>
        </pc:spChg>
        <pc:spChg chg="mod">
          <ac:chgData name="Yoel Kortick" userId="167978f5-7f40-4909-85d5-d4149554ad4e" providerId="ADAL" clId="{165A68CF-EEBF-464C-B5FF-CD6F8F7A2C80}" dt="2024-01-22T10:13:02.426" v="58" actId="12"/>
          <ac:spMkLst>
            <pc:docMk/>
            <pc:sldMk cId="1269053929" sldId="1997"/>
            <ac:spMk id="4" creationId="{2490F34D-A7E2-4EA9-8B1A-78371A1F1CD1}"/>
          </ac:spMkLst>
        </pc:spChg>
      </pc:sldChg>
      <pc:sldChg chg="addSp delSp modSp mod">
        <pc:chgData name="Yoel Kortick" userId="167978f5-7f40-4909-85d5-d4149554ad4e" providerId="ADAL" clId="{165A68CF-EEBF-464C-B5FF-CD6F8F7A2C80}" dt="2024-01-22T11:49:32.342" v="1089"/>
        <pc:sldMkLst>
          <pc:docMk/>
          <pc:sldMk cId="3697288480" sldId="2169"/>
        </pc:sldMkLst>
        <pc:spChg chg="mod">
          <ac:chgData name="Yoel Kortick" userId="167978f5-7f40-4909-85d5-d4149554ad4e" providerId="ADAL" clId="{165A68CF-EEBF-464C-B5FF-CD6F8F7A2C80}" dt="2024-01-22T11:49:32.342" v="1089"/>
          <ac:spMkLst>
            <pc:docMk/>
            <pc:sldMk cId="3697288480" sldId="2169"/>
            <ac:spMk id="3" creationId="{4FC18B40-6547-41EC-8A0E-1C8F40E0A42F}"/>
          </ac:spMkLst>
        </pc:spChg>
        <pc:spChg chg="del">
          <ac:chgData name="Yoel Kortick" userId="167978f5-7f40-4909-85d5-d4149554ad4e" providerId="ADAL" clId="{165A68CF-EEBF-464C-B5FF-CD6F8F7A2C80}" dt="2024-01-22T10:13:07.219" v="59" actId="478"/>
          <ac:spMkLst>
            <pc:docMk/>
            <pc:sldMk cId="3697288480" sldId="2169"/>
            <ac:spMk id="4" creationId="{2490F34D-A7E2-4EA9-8B1A-78371A1F1CD1}"/>
          </ac:spMkLst>
        </pc:spChg>
        <pc:spChg chg="add del mod">
          <ac:chgData name="Yoel Kortick" userId="167978f5-7f40-4909-85d5-d4149554ad4e" providerId="ADAL" clId="{165A68CF-EEBF-464C-B5FF-CD6F8F7A2C80}" dt="2024-01-22T10:13:08.769" v="60" actId="478"/>
          <ac:spMkLst>
            <pc:docMk/>
            <pc:sldMk cId="3697288480" sldId="2169"/>
            <ac:spMk id="5" creationId="{80D75626-026C-9EED-FFDC-F68047FF4BC9}"/>
          </ac:spMkLst>
        </pc:spChg>
        <pc:picChg chg="add mod">
          <ac:chgData name="Yoel Kortick" userId="167978f5-7f40-4909-85d5-d4149554ad4e" providerId="ADAL" clId="{165A68CF-EEBF-464C-B5FF-CD6F8F7A2C80}" dt="2024-01-22T10:13:50.121" v="77" actId="208"/>
          <ac:picMkLst>
            <pc:docMk/>
            <pc:sldMk cId="3697288480" sldId="2169"/>
            <ac:picMk id="7" creationId="{F09550EA-8650-8263-E1DB-0B3E70777FB6}"/>
          </ac:picMkLst>
        </pc:picChg>
        <pc:picChg chg="add del">
          <ac:chgData name="Yoel Kortick" userId="167978f5-7f40-4909-85d5-d4149554ad4e" providerId="ADAL" clId="{165A68CF-EEBF-464C-B5FF-CD6F8F7A2C80}" dt="2024-01-22T10:14:15.937" v="78" actId="478"/>
          <ac:picMkLst>
            <pc:docMk/>
            <pc:sldMk cId="3697288480" sldId="2169"/>
            <ac:picMk id="9" creationId="{B1456DB8-6CD2-40B3-CF67-B353B2A086F8}"/>
          </ac:picMkLst>
        </pc:picChg>
        <pc:picChg chg="add del">
          <ac:chgData name="Yoel Kortick" userId="167978f5-7f40-4909-85d5-d4149554ad4e" providerId="ADAL" clId="{165A68CF-EEBF-464C-B5FF-CD6F8F7A2C80}" dt="2024-01-22T10:14:34.308" v="80" actId="478"/>
          <ac:picMkLst>
            <pc:docMk/>
            <pc:sldMk cId="3697288480" sldId="2169"/>
            <ac:picMk id="11" creationId="{1A6B4853-3B1D-B6BC-74A3-B99AFEBAFE65}"/>
          </ac:picMkLst>
        </pc:picChg>
        <pc:picChg chg="add mod">
          <ac:chgData name="Yoel Kortick" userId="167978f5-7f40-4909-85d5-d4149554ad4e" providerId="ADAL" clId="{165A68CF-EEBF-464C-B5FF-CD6F8F7A2C80}" dt="2024-01-22T10:15:21.058" v="82" actId="208"/>
          <ac:picMkLst>
            <pc:docMk/>
            <pc:sldMk cId="3697288480" sldId="2169"/>
            <ac:picMk id="13" creationId="{285E4770-6C47-8F8B-9C35-C83343F71DC8}"/>
          </ac:picMkLst>
        </pc:picChg>
      </pc:sldChg>
      <pc:sldChg chg="addSp delSp modSp mod">
        <pc:chgData name="Yoel Kortick" userId="167978f5-7f40-4909-85d5-d4149554ad4e" providerId="ADAL" clId="{165A68CF-EEBF-464C-B5FF-CD6F8F7A2C80}" dt="2024-01-22T13:19:57.931" v="1664" actId="208"/>
        <pc:sldMkLst>
          <pc:docMk/>
          <pc:sldMk cId="869709516" sldId="2170"/>
        </pc:sldMkLst>
        <pc:spChg chg="mod">
          <ac:chgData name="Yoel Kortick" userId="167978f5-7f40-4909-85d5-d4149554ad4e" providerId="ADAL" clId="{165A68CF-EEBF-464C-B5FF-CD6F8F7A2C80}" dt="2024-01-22T12:34:04.227" v="1155"/>
          <ac:spMkLst>
            <pc:docMk/>
            <pc:sldMk cId="869709516" sldId="2170"/>
            <ac:spMk id="3" creationId="{4FC18B40-6547-41EC-8A0E-1C8F40E0A42F}"/>
          </ac:spMkLst>
        </pc:spChg>
        <pc:spChg chg="mod">
          <ac:chgData name="Yoel Kortick" userId="167978f5-7f40-4909-85d5-d4149554ad4e" providerId="ADAL" clId="{165A68CF-EEBF-464C-B5FF-CD6F8F7A2C80}" dt="2024-01-22T13:14:45.817" v="1649" actId="14100"/>
          <ac:spMkLst>
            <pc:docMk/>
            <pc:sldMk cId="869709516" sldId="2170"/>
            <ac:spMk id="4" creationId="{2490F34D-A7E2-4EA9-8B1A-78371A1F1CD1}"/>
          </ac:spMkLst>
        </pc:spChg>
        <pc:spChg chg="del">
          <ac:chgData name="Yoel Kortick" userId="167978f5-7f40-4909-85d5-d4149554ad4e" providerId="ADAL" clId="{165A68CF-EEBF-464C-B5FF-CD6F8F7A2C80}" dt="2024-01-22T13:13:09.027" v="1637" actId="478"/>
          <ac:spMkLst>
            <pc:docMk/>
            <pc:sldMk cId="869709516" sldId="2170"/>
            <ac:spMk id="5" creationId="{97D10E83-554D-5787-CCCA-3BA809449DAB}"/>
          </ac:spMkLst>
        </pc:spChg>
        <pc:spChg chg="del">
          <ac:chgData name="Yoel Kortick" userId="167978f5-7f40-4909-85d5-d4149554ad4e" providerId="ADAL" clId="{165A68CF-EEBF-464C-B5FF-CD6F8F7A2C80}" dt="2024-01-22T13:13:09.027" v="1637" actId="478"/>
          <ac:spMkLst>
            <pc:docMk/>
            <pc:sldMk cId="869709516" sldId="2170"/>
            <ac:spMk id="6" creationId="{BFF8C356-5C94-0181-4750-8AD8F8D07E31}"/>
          </ac:spMkLst>
        </pc:spChg>
        <pc:spChg chg="add del mod">
          <ac:chgData name="Yoel Kortick" userId="167978f5-7f40-4909-85d5-d4149554ad4e" providerId="ADAL" clId="{165A68CF-EEBF-464C-B5FF-CD6F8F7A2C80}" dt="2024-01-22T13:13:17.029" v="1639"/>
          <ac:spMkLst>
            <pc:docMk/>
            <pc:sldMk cId="869709516" sldId="2170"/>
            <ac:spMk id="7" creationId="{F2A26147-DE86-E063-0FB6-82A804A2955F}"/>
          </ac:spMkLst>
        </pc:spChg>
        <pc:spChg chg="add">
          <ac:chgData name="Yoel Kortick" userId="167978f5-7f40-4909-85d5-d4149554ad4e" providerId="ADAL" clId="{165A68CF-EEBF-464C-B5FF-CD6F8F7A2C80}" dt="2024-01-22T13:16:30.122" v="1652" actId="11529"/>
          <ac:spMkLst>
            <pc:docMk/>
            <pc:sldMk cId="869709516" sldId="2170"/>
            <ac:spMk id="10" creationId="{C804ACAC-869A-F59C-611A-8400DD566B24}"/>
          </ac:spMkLst>
        </pc:spChg>
        <pc:spChg chg="del">
          <ac:chgData name="Yoel Kortick" userId="167978f5-7f40-4909-85d5-d4149554ad4e" providerId="ADAL" clId="{165A68CF-EEBF-464C-B5FF-CD6F8F7A2C80}" dt="2024-01-22T13:13:09.027" v="1637" actId="478"/>
          <ac:spMkLst>
            <pc:docMk/>
            <pc:sldMk cId="869709516" sldId="2170"/>
            <ac:spMk id="11" creationId="{5FFAC1C8-AF76-09E2-CD5C-8A8DB6FA1D36}"/>
          </ac:spMkLst>
        </pc:spChg>
        <pc:graphicFrameChg chg="add del mod">
          <ac:chgData name="Yoel Kortick" userId="167978f5-7f40-4909-85d5-d4149554ad4e" providerId="ADAL" clId="{165A68CF-EEBF-464C-B5FF-CD6F8F7A2C80}" dt="2024-01-22T13:13:17.029" v="1639"/>
          <ac:graphicFrameMkLst>
            <pc:docMk/>
            <pc:sldMk cId="869709516" sldId="2170"/>
            <ac:graphicFrameMk id="2" creationId="{11E3E01B-EC3B-2FC0-C65A-4BBE99E8F384}"/>
          </ac:graphicFrameMkLst>
        </pc:graphicFrameChg>
        <pc:picChg chg="add del mod">
          <ac:chgData name="Yoel Kortick" userId="167978f5-7f40-4909-85d5-d4149554ad4e" providerId="ADAL" clId="{165A68CF-EEBF-464C-B5FF-CD6F8F7A2C80}" dt="2024-01-22T13:18:32.165" v="1653" actId="478"/>
          <ac:picMkLst>
            <pc:docMk/>
            <pc:sldMk cId="869709516" sldId="2170"/>
            <ac:picMk id="9" creationId="{A19D45B1-77B7-26F3-9F55-2CF4F56D0AD2}"/>
          </ac:picMkLst>
        </pc:picChg>
        <pc:picChg chg="del">
          <ac:chgData name="Yoel Kortick" userId="167978f5-7f40-4909-85d5-d4149554ad4e" providerId="ADAL" clId="{165A68CF-EEBF-464C-B5FF-CD6F8F7A2C80}" dt="2024-01-22T13:13:09.027" v="1637" actId="478"/>
          <ac:picMkLst>
            <pc:docMk/>
            <pc:sldMk cId="869709516" sldId="2170"/>
            <ac:picMk id="13" creationId="{B5C9BA54-535E-D53A-065E-39464F07DADF}"/>
          </ac:picMkLst>
        </pc:picChg>
        <pc:picChg chg="add mod ord">
          <ac:chgData name="Yoel Kortick" userId="167978f5-7f40-4909-85d5-d4149554ad4e" providerId="ADAL" clId="{165A68CF-EEBF-464C-B5FF-CD6F8F7A2C80}" dt="2024-01-22T13:19:57.931" v="1664" actId="208"/>
          <ac:picMkLst>
            <pc:docMk/>
            <pc:sldMk cId="869709516" sldId="2170"/>
            <ac:picMk id="14" creationId="{69DDD687-602C-E2B3-02D5-100FE548558B}"/>
          </ac:picMkLst>
        </pc:picChg>
        <pc:picChg chg="add del mod">
          <ac:chgData name="Yoel Kortick" userId="167978f5-7f40-4909-85d5-d4149554ad4e" providerId="ADAL" clId="{165A68CF-EEBF-464C-B5FF-CD6F8F7A2C80}" dt="2024-01-22T13:13:17.029" v="1639"/>
          <ac:picMkLst>
            <pc:docMk/>
            <pc:sldMk cId="869709516" sldId="2170"/>
            <ac:picMk id="2050" creationId="{E05F24B7-84F1-9FE3-7137-54157EEC9A83}"/>
          </ac:picMkLst>
        </pc:picChg>
        <pc:picChg chg="add del mod">
          <ac:chgData name="Yoel Kortick" userId="167978f5-7f40-4909-85d5-d4149554ad4e" providerId="ADAL" clId="{165A68CF-EEBF-464C-B5FF-CD6F8F7A2C80}" dt="2024-01-22T13:13:17.029" v="1639"/>
          <ac:picMkLst>
            <pc:docMk/>
            <pc:sldMk cId="869709516" sldId="2170"/>
            <ac:picMk id="2051" creationId="{8983B98B-F83E-1F5A-3889-6EEB8E775ACC}"/>
          </ac:picMkLst>
        </pc:picChg>
        <pc:picChg chg="add del mod">
          <ac:chgData name="Yoel Kortick" userId="167978f5-7f40-4909-85d5-d4149554ad4e" providerId="ADAL" clId="{165A68CF-EEBF-464C-B5FF-CD6F8F7A2C80}" dt="2024-01-22T13:13:17.029" v="1639"/>
          <ac:picMkLst>
            <pc:docMk/>
            <pc:sldMk cId="869709516" sldId="2170"/>
            <ac:picMk id="2052" creationId="{075C6EFE-EAB8-499D-8D76-B815503280D3}"/>
          </ac:picMkLst>
        </pc:picChg>
      </pc:sldChg>
      <pc:sldChg chg="modSp mod">
        <pc:chgData name="Yoel Kortick" userId="167978f5-7f40-4909-85d5-d4149554ad4e" providerId="ADAL" clId="{165A68CF-EEBF-464C-B5FF-CD6F8F7A2C80}" dt="2024-01-22T13:53:55.639" v="3003" actId="20577"/>
        <pc:sldMkLst>
          <pc:docMk/>
          <pc:sldMk cId="1620884299" sldId="2174"/>
        </pc:sldMkLst>
        <pc:spChg chg="mod">
          <ac:chgData name="Yoel Kortick" userId="167978f5-7f40-4909-85d5-d4149554ad4e" providerId="ADAL" clId="{165A68CF-EEBF-464C-B5FF-CD6F8F7A2C80}" dt="2024-01-22T13:53:55.639" v="3003" actId="20577"/>
          <ac:spMkLst>
            <pc:docMk/>
            <pc:sldMk cId="1620884299" sldId="2174"/>
            <ac:spMk id="3" creationId="{440E2C51-CB70-4EE1-8E6B-DADCB74DEC44}"/>
          </ac:spMkLst>
        </pc:spChg>
      </pc:sldChg>
      <pc:sldChg chg="delSp modSp mod">
        <pc:chgData name="Yoel Kortick" userId="167978f5-7f40-4909-85d5-d4149554ad4e" providerId="ADAL" clId="{165A68CF-EEBF-464C-B5FF-CD6F8F7A2C80}" dt="2024-01-29T13:21:31.543" v="7477" actId="14100"/>
        <pc:sldMkLst>
          <pc:docMk/>
          <pc:sldMk cId="3839867393" sldId="2175"/>
        </pc:sldMkLst>
        <pc:spChg chg="mod">
          <ac:chgData name="Yoel Kortick" userId="167978f5-7f40-4909-85d5-d4149554ad4e" providerId="ADAL" clId="{165A68CF-EEBF-464C-B5FF-CD6F8F7A2C80}" dt="2024-01-22T13:54:22.780" v="3008"/>
          <ac:spMkLst>
            <pc:docMk/>
            <pc:sldMk cId="3839867393" sldId="2175"/>
            <ac:spMk id="3" creationId="{4FC18B40-6547-41EC-8A0E-1C8F40E0A42F}"/>
          </ac:spMkLst>
        </pc:spChg>
        <pc:spChg chg="mod">
          <ac:chgData name="Yoel Kortick" userId="167978f5-7f40-4909-85d5-d4149554ad4e" providerId="ADAL" clId="{165A68CF-EEBF-464C-B5FF-CD6F8F7A2C80}" dt="2024-01-29T13:21:31.543" v="7477" actId="14100"/>
          <ac:spMkLst>
            <pc:docMk/>
            <pc:sldMk cId="3839867393" sldId="2175"/>
            <ac:spMk id="4" creationId="{2490F34D-A7E2-4EA9-8B1A-78371A1F1CD1}"/>
          </ac:spMkLst>
        </pc:spChg>
        <pc:spChg chg="del">
          <ac:chgData name="Yoel Kortick" userId="167978f5-7f40-4909-85d5-d4149554ad4e" providerId="ADAL" clId="{165A68CF-EEBF-464C-B5FF-CD6F8F7A2C80}" dt="2024-01-22T13:54:30.118" v="3009" actId="478"/>
          <ac:spMkLst>
            <pc:docMk/>
            <pc:sldMk cId="3839867393" sldId="2175"/>
            <ac:spMk id="5" creationId="{B8D6E241-AF7E-E49D-C8E7-1721AC20C45A}"/>
          </ac:spMkLst>
        </pc:spChg>
        <pc:picChg chg="del">
          <ac:chgData name="Yoel Kortick" userId="167978f5-7f40-4909-85d5-d4149554ad4e" providerId="ADAL" clId="{165A68CF-EEBF-464C-B5FF-CD6F8F7A2C80}" dt="2024-01-22T13:54:30.118" v="3009" actId="478"/>
          <ac:picMkLst>
            <pc:docMk/>
            <pc:sldMk cId="3839867393" sldId="2175"/>
            <ac:picMk id="7" creationId="{A5FDDE88-1C96-6F5E-ED77-36B0D2251420}"/>
          </ac:picMkLst>
        </pc:picChg>
      </pc:sldChg>
      <pc:sldChg chg="modSp">
        <pc:chgData name="Yoel Kortick" userId="167978f5-7f40-4909-85d5-d4149554ad4e" providerId="ADAL" clId="{165A68CF-EEBF-464C-B5FF-CD6F8F7A2C80}" dt="2024-01-24T06:08:47.177" v="7051"/>
        <pc:sldMkLst>
          <pc:docMk/>
          <pc:sldMk cId="4174474620" sldId="2188"/>
        </pc:sldMkLst>
        <pc:spChg chg="mod">
          <ac:chgData name="Yoel Kortick" userId="167978f5-7f40-4909-85d5-d4149554ad4e" providerId="ADAL" clId="{165A68CF-EEBF-464C-B5FF-CD6F8F7A2C80}" dt="2024-01-24T06:08:47.177" v="7051"/>
          <ac:spMkLst>
            <pc:docMk/>
            <pc:sldMk cId="4174474620" sldId="2188"/>
            <ac:spMk id="3" creationId="{440E2C51-CB70-4EE1-8E6B-DADCB74DEC44}"/>
          </ac:spMkLst>
        </pc:spChg>
      </pc:sldChg>
      <pc:sldChg chg="addSp delSp modSp mod">
        <pc:chgData name="Yoel Kortick" userId="167978f5-7f40-4909-85d5-d4149554ad4e" providerId="ADAL" clId="{165A68CF-EEBF-464C-B5FF-CD6F8F7A2C80}" dt="2024-01-24T06:29:50.696" v="7409"/>
        <pc:sldMkLst>
          <pc:docMk/>
          <pc:sldMk cId="3725549995" sldId="2189"/>
        </pc:sldMkLst>
        <pc:spChg chg="add">
          <ac:chgData name="Yoel Kortick" userId="167978f5-7f40-4909-85d5-d4149554ad4e" providerId="ADAL" clId="{165A68CF-EEBF-464C-B5FF-CD6F8F7A2C80}" dt="2024-01-24T04:56:05.441" v="4939" actId="11529"/>
          <ac:spMkLst>
            <pc:docMk/>
            <pc:sldMk cId="3725549995" sldId="2189"/>
            <ac:spMk id="2" creationId="{FFE082E6-BADA-967B-66BB-3EFE18D46997}"/>
          </ac:spMkLst>
        </pc:spChg>
        <pc:spChg chg="mod">
          <ac:chgData name="Yoel Kortick" userId="167978f5-7f40-4909-85d5-d4149554ad4e" providerId="ADAL" clId="{165A68CF-EEBF-464C-B5FF-CD6F8F7A2C80}" dt="2024-01-24T06:08:47.177" v="7051"/>
          <ac:spMkLst>
            <pc:docMk/>
            <pc:sldMk cId="3725549995" sldId="2189"/>
            <ac:spMk id="3" creationId="{4FC18B40-6547-41EC-8A0E-1C8F40E0A42F}"/>
          </ac:spMkLst>
        </pc:spChg>
        <pc:spChg chg="mod">
          <ac:chgData name="Yoel Kortick" userId="167978f5-7f40-4909-85d5-d4149554ad4e" providerId="ADAL" clId="{165A68CF-EEBF-464C-B5FF-CD6F8F7A2C80}" dt="2024-01-24T06:29:50.696" v="7409"/>
          <ac:spMkLst>
            <pc:docMk/>
            <pc:sldMk cId="3725549995" sldId="2189"/>
            <ac:spMk id="4" creationId="{2490F34D-A7E2-4EA9-8B1A-78371A1F1CD1}"/>
          </ac:spMkLst>
        </pc:spChg>
        <pc:spChg chg="del">
          <ac:chgData name="Yoel Kortick" userId="167978f5-7f40-4909-85d5-d4149554ad4e" providerId="ADAL" clId="{165A68CF-EEBF-464C-B5FF-CD6F8F7A2C80}" dt="2024-01-22T14:53:12.830" v="4783" actId="478"/>
          <ac:spMkLst>
            <pc:docMk/>
            <pc:sldMk cId="3725549995" sldId="2189"/>
            <ac:spMk id="11" creationId="{81B01337-9380-F715-77D7-68C1CB5CF9BE}"/>
          </ac:spMkLst>
        </pc:spChg>
        <pc:spChg chg="del">
          <ac:chgData name="Yoel Kortick" userId="167978f5-7f40-4909-85d5-d4149554ad4e" providerId="ADAL" clId="{165A68CF-EEBF-464C-B5FF-CD6F8F7A2C80}" dt="2024-01-22T14:53:12.830" v="4783" actId="478"/>
          <ac:spMkLst>
            <pc:docMk/>
            <pc:sldMk cId="3725549995" sldId="2189"/>
            <ac:spMk id="16" creationId="{0D5D8B00-5DF3-F6C6-F24B-654275C695D0}"/>
          </ac:spMkLst>
        </pc:spChg>
        <pc:picChg chg="add mod ord">
          <ac:chgData name="Yoel Kortick" userId="167978f5-7f40-4909-85d5-d4149554ad4e" providerId="ADAL" clId="{165A68CF-EEBF-464C-B5FF-CD6F8F7A2C80}" dt="2024-01-24T04:58:32.937" v="5105" actId="167"/>
          <ac:picMkLst>
            <pc:docMk/>
            <pc:sldMk cId="3725549995" sldId="2189"/>
            <ac:picMk id="5" creationId="{807E985D-D457-0CF3-89E2-52671B765899}"/>
          </ac:picMkLst>
        </pc:picChg>
        <pc:picChg chg="del">
          <ac:chgData name="Yoel Kortick" userId="167978f5-7f40-4909-85d5-d4149554ad4e" providerId="ADAL" clId="{165A68CF-EEBF-464C-B5FF-CD6F8F7A2C80}" dt="2024-01-22T14:53:15.075" v="4784" actId="478"/>
          <ac:picMkLst>
            <pc:docMk/>
            <pc:sldMk cId="3725549995" sldId="2189"/>
            <ac:picMk id="10" creationId="{33F34393-9B4C-A0F5-659C-871008882B06}"/>
          </ac:picMkLst>
        </pc:picChg>
        <pc:picChg chg="del">
          <ac:chgData name="Yoel Kortick" userId="167978f5-7f40-4909-85d5-d4149554ad4e" providerId="ADAL" clId="{165A68CF-EEBF-464C-B5FF-CD6F8F7A2C80}" dt="2024-01-22T14:53:12.830" v="4783" actId="478"/>
          <ac:picMkLst>
            <pc:docMk/>
            <pc:sldMk cId="3725549995" sldId="2189"/>
            <ac:picMk id="15" creationId="{A60907F4-FF75-240B-3826-9814C0588943}"/>
          </ac:picMkLst>
        </pc:picChg>
      </pc:sldChg>
      <pc:sldChg chg="delSp modSp mod">
        <pc:chgData name="Yoel Kortick" userId="167978f5-7f40-4909-85d5-d4149554ad4e" providerId="ADAL" clId="{165A68CF-EEBF-464C-B5FF-CD6F8F7A2C80}" dt="2024-01-24T06:29:50.696" v="7409"/>
        <pc:sldMkLst>
          <pc:docMk/>
          <pc:sldMk cId="1297772035" sldId="2240"/>
        </pc:sldMkLst>
        <pc:spChg chg="mod">
          <ac:chgData name="Yoel Kortick" userId="167978f5-7f40-4909-85d5-d4149554ad4e" providerId="ADAL" clId="{165A68CF-EEBF-464C-B5FF-CD6F8F7A2C80}" dt="2024-01-22T12:34:04.227" v="1155"/>
          <ac:spMkLst>
            <pc:docMk/>
            <pc:sldMk cId="1297772035" sldId="2240"/>
            <ac:spMk id="3" creationId="{4FC18B40-6547-41EC-8A0E-1C8F40E0A42F}"/>
          </ac:spMkLst>
        </pc:spChg>
        <pc:spChg chg="mod">
          <ac:chgData name="Yoel Kortick" userId="167978f5-7f40-4909-85d5-d4149554ad4e" providerId="ADAL" clId="{165A68CF-EEBF-464C-B5FF-CD6F8F7A2C80}" dt="2024-01-24T06:29:50.696" v="7409"/>
          <ac:spMkLst>
            <pc:docMk/>
            <pc:sldMk cId="1297772035" sldId="2240"/>
            <ac:spMk id="4" creationId="{2490F34D-A7E2-4EA9-8B1A-78371A1F1CD1}"/>
          </ac:spMkLst>
        </pc:spChg>
        <pc:spChg chg="del">
          <ac:chgData name="Yoel Kortick" userId="167978f5-7f40-4909-85d5-d4149554ad4e" providerId="ADAL" clId="{165A68CF-EEBF-464C-B5FF-CD6F8F7A2C80}" dt="2024-01-22T13:27:33.985" v="2164" actId="478"/>
          <ac:spMkLst>
            <pc:docMk/>
            <pc:sldMk cId="1297772035" sldId="2240"/>
            <ac:spMk id="5" creationId="{97D10E83-554D-5787-CCCA-3BA809449DAB}"/>
          </ac:spMkLst>
        </pc:spChg>
        <pc:spChg chg="del">
          <ac:chgData name="Yoel Kortick" userId="167978f5-7f40-4909-85d5-d4149554ad4e" providerId="ADAL" clId="{165A68CF-EEBF-464C-B5FF-CD6F8F7A2C80}" dt="2024-01-22T13:27:33.985" v="2164" actId="478"/>
          <ac:spMkLst>
            <pc:docMk/>
            <pc:sldMk cId="1297772035" sldId="2240"/>
            <ac:spMk id="6" creationId="{BFF8C356-5C94-0181-4750-8AD8F8D07E31}"/>
          </ac:spMkLst>
        </pc:spChg>
        <pc:spChg chg="del">
          <ac:chgData name="Yoel Kortick" userId="167978f5-7f40-4909-85d5-d4149554ad4e" providerId="ADAL" clId="{165A68CF-EEBF-464C-B5FF-CD6F8F7A2C80}" dt="2024-01-22T13:27:33.985" v="2164" actId="478"/>
          <ac:spMkLst>
            <pc:docMk/>
            <pc:sldMk cId="1297772035" sldId="2240"/>
            <ac:spMk id="11" creationId="{5FFAC1C8-AF76-09E2-CD5C-8A8DB6FA1D36}"/>
          </ac:spMkLst>
        </pc:spChg>
        <pc:picChg chg="del">
          <ac:chgData name="Yoel Kortick" userId="167978f5-7f40-4909-85d5-d4149554ad4e" providerId="ADAL" clId="{165A68CF-EEBF-464C-B5FF-CD6F8F7A2C80}" dt="2024-01-22T13:27:33.985" v="2164" actId="478"/>
          <ac:picMkLst>
            <pc:docMk/>
            <pc:sldMk cId="1297772035" sldId="2240"/>
            <ac:picMk id="9" creationId="{C3DE6E3A-0622-C499-C110-1A0E72B5E5D8}"/>
          </ac:picMkLst>
        </pc:picChg>
      </pc:sldChg>
      <pc:sldChg chg="del">
        <pc:chgData name="Yoel Kortick" userId="167978f5-7f40-4909-85d5-d4149554ad4e" providerId="ADAL" clId="{165A68CF-EEBF-464C-B5FF-CD6F8F7A2C80}" dt="2024-01-22T14:36:54.978" v="4780" actId="47"/>
        <pc:sldMkLst>
          <pc:docMk/>
          <pc:sldMk cId="4131205402" sldId="2241"/>
        </pc:sldMkLst>
      </pc:sldChg>
      <pc:sldChg chg="modSp add mod">
        <pc:chgData name="Yoel Kortick" userId="167978f5-7f40-4909-85d5-d4149554ad4e" providerId="ADAL" clId="{165A68CF-EEBF-464C-B5FF-CD6F8F7A2C80}" dt="2024-01-22T11:49:40.470" v="1094"/>
        <pc:sldMkLst>
          <pc:docMk/>
          <pc:sldMk cId="1338412796" sldId="2242"/>
        </pc:sldMkLst>
        <pc:spChg chg="mod">
          <ac:chgData name="Yoel Kortick" userId="167978f5-7f40-4909-85d5-d4149554ad4e" providerId="ADAL" clId="{165A68CF-EEBF-464C-B5FF-CD6F8F7A2C80}" dt="2024-01-22T11:49:40.470" v="1094"/>
          <ac:spMkLst>
            <pc:docMk/>
            <pc:sldMk cId="1338412796" sldId="2242"/>
            <ac:spMk id="3" creationId="{4FC18B40-6547-41EC-8A0E-1C8F40E0A42F}"/>
          </ac:spMkLst>
        </pc:spChg>
        <pc:spChg chg="mod">
          <ac:chgData name="Yoel Kortick" userId="167978f5-7f40-4909-85d5-d4149554ad4e" providerId="ADAL" clId="{165A68CF-EEBF-464C-B5FF-CD6F8F7A2C80}" dt="2024-01-22T10:19:17.898" v="264" actId="20577"/>
          <ac:spMkLst>
            <pc:docMk/>
            <pc:sldMk cId="1338412796" sldId="2242"/>
            <ac:spMk id="4" creationId="{2490F34D-A7E2-4EA9-8B1A-78371A1F1CD1}"/>
          </ac:spMkLst>
        </pc:spChg>
      </pc:sldChg>
      <pc:sldChg chg="addSp delSp modSp add mod">
        <pc:chgData name="Yoel Kortick" userId="167978f5-7f40-4909-85d5-d4149554ad4e" providerId="ADAL" clId="{165A68CF-EEBF-464C-B5FF-CD6F8F7A2C80}" dt="2024-01-22T11:50:00.029" v="1108" actId="1038"/>
        <pc:sldMkLst>
          <pc:docMk/>
          <pc:sldMk cId="1573025741" sldId="2243"/>
        </pc:sldMkLst>
        <pc:spChg chg="mod">
          <ac:chgData name="Yoel Kortick" userId="167978f5-7f40-4909-85d5-d4149554ad4e" providerId="ADAL" clId="{165A68CF-EEBF-464C-B5FF-CD6F8F7A2C80}" dt="2024-01-22T11:49:49.651" v="1099" actId="20577"/>
          <ac:spMkLst>
            <pc:docMk/>
            <pc:sldMk cId="1573025741" sldId="2243"/>
            <ac:spMk id="3" creationId="{4FC18B40-6547-41EC-8A0E-1C8F40E0A42F}"/>
          </ac:spMkLst>
        </pc:spChg>
        <pc:spChg chg="del">
          <ac:chgData name="Yoel Kortick" userId="167978f5-7f40-4909-85d5-d4149554ad4e" providerId="ADAL" clId="{165A68CF-EEBF-464C-B5FF-CD6F8F7A2C80}" dt="2024-01-22T10:19:27.497" v="267" actId="478"/>
          <ac:spMkLst>
            <pc:docMk/>
            <pc:sldMk cId="1573025741" sldId="2243"/>
            <ac:spMk id="4" creationId="{2490F34D-A7E2-4EA9-8B1A-78371A1F1CD1}"/>
          </ac:spMkLst>
        </pc:spChg>
        <pc:spChg chg="add del mod">
          <ac:chgData name="Yoel Kortick" userId="167978f5-7f40-4909-85d5-d4149554ad4e" providerId="ADAL" clId="{165A68CF-EEBF-464C-B5FF-CD6F8F7A2C80}" dt="2024-01-22T10:19:28.779" v="268" actId="478"/>
          <ac:spMkLst>
            <pc:docMk/>
            <pc:sldMk cId="1573025741" sldId="2243"/>
            <ac:spMk id="5" creationId="{00446F71-F3C8-183F-ABCA-1C9B8DB03405}"/>
          </ac:spMkLst>
        </pc:spChg>
        <pc:spChg chg="add mod">
          <ac:chgData name="Yoel Kortick" userId="167978f5-7f40-4909-85d5-d4149554ad4e" providerId="ADAL" clId="{165A68CF-EEBF-464C-B5FF-CD6F8F7A2C80}" dt="2024-01-22T11:50:00.029" v="1108" actId="1038"/>
          <ac:spMkLst>
            <pc:docMk/>
            <pc:sldMk cId="1573025741" sldId="2243"/>
            <ac:spMk id="8" creationId="{15B51434-E35C-EA91-E004-7018DC0D8DBA}"/>
          </ac:spMkLst>
        </pc:spChg>
        <pc:spChg chg="add mod">
          <ac:chgData name="Yoel Kortick" userId="167978f5-7f40-4909-85d5-d4149554ad4e" providerId="ADAL" clId="{165A68CF-EEBF-464C-B5FF-CD6F8F7A2C80}" dt="2024-01-22T11:50:00.029" v="1108" actId="1038"/>
          <ac:spMkLst>
            <pc:docMk/>
            <pc:sldMk cId="1573025741" sldId="2243"/>
            <ac:spMk id="9" creationId="{EEA1D333-32DE-427F-C91E-0251F44CA248}"/>
          </ac:spMkLst>
        </pc:spChg>
        <pc:picChg chg="add mod">
          <ac:chgData name="Yoel Kortick" userId="167978f5-7f40-4909-85d5-d4149554ad4e" providerId="ADAL" clId="{165A68CF-EEBF-464C-B5FF-CD6F8F7A2C80}" dt="2024-01-22T11:50:00.029" v="1108" actId="1038"/>
          <ac:picMkLst>
            <pc:docMk/>
            <pc:sldMk cId="1573025741" sldId="2243"/>
            <ac:picMk id="7" creationId="{720672B8-B1DE-89C3-BED5-C7DABA1AA258}"/>
          </ac:picMkLst>
        </pc:picChg>
      </pc:sldChg>
      <pc:sldChg chg="addSp delSp modSp add mod">
        <pc:chgData name="Yoel Kortick" userId="167978f5-7f40-4909-85d5-d4149554ad4e" providerId="ADAL" clId="{165A68CF-EEBF-464C-B5FF-CD6F8F7A2C80}" dt="2024-01-22T11:50:05.607" v="1113"/>
        <pc:sldMkLst>
          <pc:docMk/>
          <pc:sldMk cId="1247344107" sldId="2244"/>
        </pc:sldMkLst>
        <pc:spChg chg="mod">
          <ac:chgData name="Yoel Kortick" userId="167978f5-7f40-4909-85d5-d4149554ad4e" providerId="ADAL" clId="{165A68CF-EEBF-464C-B5FF-CD6F8F7A2C80}" dt="2024-01-22T11:50:05.607" v="1113"/>
          <ac:spMkLst>
            <pc:docMk/>
            <pc:sldMk cId="1247344107" sldId="2244"/>
            <ac:spMk id="3" creationId="{4FC18B40-6547-41EC-8A0E-1C8F40E0A42F}"/>
          </ac:spMkLst>
        </pc:spChg>
        <pc:spChg chg="del">
          <ac:chgData name="Yoel Kortick" userId="167978f5-7f40-4909-85d5-d4149554ad4e" providerId="ADAL" clId="{165A68CF-EEBF-464C-B5FF-CD6F8F7A2C80}" dt="2024-01-22T10:41:40.568" v="278" actId="478"/>
          <ac:spMkLst>
            <pc:docMk/>
            <pc:sldMk cId="1247344107" sldId="2244"/>
            <ac:spMk id="4" creationId="{2490F34D-A7E2-4EA9-8B1A-78371A1F1CD1}"/>
          </ac:spMkLst>
        </pc:spChg>
        <pc:spChg chg="add del mod">
          <ac:chgData name="Yoel Kortick" userId="167978f5-7f40-4909-85d5-d4149554ad4e" providerId="ADAL" clId="{165A68CF-EEBF-464C-B5FF-CD6F8F7A2C80}" dt="2024-01-22T10:41:41.952" v="279" actId="478"/>
          <ac:spMkLst>
            <pc:docMk/>
            <pc:sldMk cId="1247344107" sldId="2244"/>
            <ac:spMk id="5" creationId="{0750FAB0-1C4D-A30E-FFF5-2C5EC3F84D97}"/>
          </ac:spMkLst>
        </pc:spChg>
        <pc:spChg chg="add mod">
          <ac:chgData name="Yoel Kortick" userId="167978f5-7f40-4909-85d5-d4149554ad4e" providerId="ADAL" clId="{165A68CF-EEBF-464C-B5FF-CD6F8F7A2C80}" dt="2024-01-22T10:42:34.923" v="320" actId="14100"/>
          <ac:spMkLst>
            <pc:docMk/>
            <pc:sldMk cId="1247344107" sldId="2244"/>
            <ac:spMk id="8" creationId="{C17E6E8E-1BE4-2EAA-DAB9-563D559CADE5}"/>
          </ac:spMkLst>
        </pc:spChg>
        <pc:picChg chg="add mod">
          <ac:chgData name="Yoel Kortick" userId="167978f5-7f40-4909-85d5-d4149554ad4e" providerId="ADAL" clId="{165A68CF-EEBF-464C-B5FF-CD6F8F7A2C80}" dt="2024-01-22T10:42:38.215" v="321" actId="208"/>
          <ac:picMkLst>
            <pc:docMk/>
            <pc:sldMk cId="1247344107" sldId="2244"/>
            <ac:picMk id="7" creationId="{B8023ED2-56AF-C79E-3C20-24F41F0DEBBC}"/>
          </ac:picMkLst>
        </pc:picChg>
      </pc:sldChg>
      <pc:sldChg chg="addSp delSp modSp add mod">
        <pc:chgData name="Yoel Kortick" userId="167978f5-7f40-4909-85d5-d4149554ad4e" providerId="ADAL" clId="{165A68CF-EEBF-464C-B5FF-CD6F8F7A2C80}" dt="2024-01-22T11:50:11.747" v="1118"/>
        <pc:sldMkLst>
          <pc:docMk/>
          <pc:sldMk cId="271249578" sldId="2245"/>
        </pc:sldMkLst>
        <pc:spChg chg="mod">
          <ac:chgData name="Yoel Kortick" userId="167978f5-7f40-4909-85d5-d4149554ad4e" providerId="ADAL" clId="{165A68CF-EEBF-464C-B5FF-CD6F8F7A2C80}" dt="2024-01-22T11:50:11.747" v="1118"/>
          <ac:spMkLst>
            <pc:docMk/>
            <pc:sldMk cId="271249578" sldId="2245"/>
            <ac:spMk id="3" creationId="{4FC18B40-6547-41EC-8A0E-1C8F40E0A42F}"/>
          </ac:spMkLst>
        </pc:spChg>
        <pc:spChg chg="add">
          <ac:chgData name="Yoel Kortick" userId="167978f5-7f40-4909-85d5-d4149554ad4e" providerId="ADAL" clId="{165A68CF-EEBF-464C-B5FF-CD6F8F7A2C80}" dt="2024-01-22T10:44:53.504" v="355" actId="11529"/>
          <ac:spMkLst>
            <pc:docMk/>
            <pc:sldMk cId="271249578" sldId="2245"/>
            <ac:spMk id="5" creationId="{F99A3D0B-48D1-450C-6BBE-87C719284297}"/>
          </ac:spMkLst>
        </pc:spChg>
        <pc:spChg chg="mod">
          <ac:chgData name="Yoel Kortick" userId="167978f5-7f40-4909-85d5-d4149554ad4e" providerId="ADAL" clId="{165A68CF-EEBF-464C-B5FF-CD6F8F7A2C80}" dt="2024-01-22T10:42:48.471" v="343" actId="20577"/>
          <ac:spMkLst>
            <pc:docMk/>
            <pc:sldMk cId="271249578" sldId="2245"/>
            <ac:spMk id="8" creationId="{C17E6E8E-1BE4-2EAA-DAB9-563D559CADE5}"/>
          </ac:spMkLst>
        </pc:spChg>
        <pc:picChg chg="add mod">
          <ac:chgData name="Yoel Kortick" userId="167978f5-7f40-4909-85d5-d4149554ad4e" providerId="ADAL" clId="{165A68CF-EEBF-464C-B5FF-CD6F8F7A2C80}" dt="2024-01-22T10:44:47.819" v="354" actId="208"/>
          <ac:picMkLst>
            <pc:docMk/>
            <pc:sldMk cId="271249578" sldId="2245"/>
            <ac:picMk id="4" creationId="{95303E11-DF5A-F781-7167-68BBDD85013B}"/>
          </ac:picMkLst>
        </pc:picChg>
        <pc:picChg chg="del">
          <ac:chgData name="Yoel Kortick" userId="167978f5-7f40-4909-85d5-d4149554ad4e" providerId="ADAL" clId="{165A68CF-EEBF-464C-B5FF-CD6F8F7A2C80}" dt="2024-01-22T10:44:42.002" v="344" actId="478"/>
          <ac:picMkLst>
            <pc:docMk/>
            <pc:sldMk cId="271249578" sldId="2245"/>
            <ac:picMk id="7" creationId="{B8023ED2-56AF-C79E-3C20-24F41F0DEBBC}"/>
          </ac:picMkLst>
        </pc:picChg>
      </pc:sldChg>
      <pc:sldChg chg="addSp delSp modSp add mod">
        <pc:chgData name="Yoel Kortick" userId="167978f5-7f40-4909-85d5-d4149554ad4e" providerId="ADAL" clId="{165A68CF-EEBF-464C-B5FF-CD6F8F7A2C80}" dt="2024-01-22T11:50:18.437" v="1123"/>
        <pc:sldMkLst>
          <pc:docMk/>
          <pc:sldMk cId="252883177" sldId="2246"/>
        </pc:sldMkLst>
        <pc:spChg chg="mod">
          <ac:chgData name="Yoel Kortick" userId="167978f5-7f40-4909-85d5-d4149554ad4e" providerId="ADAL" clId="{165A68CF-EEBF-464C-B5FF-CD6F8F7A2C80}" dt="2024-01-22T11:50:18.437" v="1123"/>
          <ac:spMkLst>
            <pc:docMk/>
            <pc:sldMk cId="252883177" sldId="2246"/>
            <ac:spMk id="3" creationId="{4FC18B40-6547-41EC-8A0E-1C8F40E0A42F}"/>
          </ac:spMkLst>
        </pc:spChg>
        <pc:spChg chg="del">
          <ac:chgData name="Yoel Kortick" userId="167978f5-7f40-4909-85d5-d4149554ad4e" providerId="ADAL" clId="{165A68CF-EEBF-464C-B5FF-CD6F8F7A2C80}" dt="2024-01-22T10:45:51.961" v="360" actId="478"/>
          <ac:spMkLst>
            <pc:docMk/>
            <pc:sldMk cId="252883177" sldId="2246"/>
            <ac:spMk id="5" creationId="{F99A3D0B-48D1-450C-6BBE-87C719284297}"/>
          </ac:spMkLst>
        </pc:spChg>
        <pc:spChg chg="add">
          <ac:chgData name="Yoel Kortick" userId="167978f5-7f40-4909-85d5-d4149554ad4e" providerId="ADAL" clId="{165A68CF-EEBF-464C-B5FF-CD6F8F7A2C80}" dt="2024-01-22T10:47:33.448" v="476" actId="11529"/>
          <ac:spMkLst>
            <pc:docMk/>
            <pc:sldMk cId="252883177" sldId="2246"/>
            <ac:spMk id="6" creationId="{468454F2-8129-8FF2-8EAB-AF458D5B7128}"/>
          </ac:spMkLst>
        </pc:spChg>
        <pc:spChg chg="add mod">
          <ac:chgData name="Yoel Kortick" userId="167978f5-7f40-4909-85d5-d4149554ad4e" providerId="ADAL" clId="{165A68CF-EEBF-464C-B5FF-CD6F8F7A2C80}" dt="2024-01-22T10:47:41.758" v="478" actId="1035"/>
          <ac:spMkLst>
            <pc:docMk/>
            <pc:sldMk cId="252883177" sldId="2246"/>
            <ac:spMk id="7" creationId="{51D9F87D-1531-CCAA-F787-F145145A5AC2}"/>
          </ac:spMkLst>
        </pc:spChg>
        <pc:spChg chg="mod">
          <ac:chgData name="Yoel Kortick" userId="167978f5-7f40-4909-85d5-d4149554ad4e" providerId="ADAL" clId="{165A68CF-EEBF-464C-B5FF-CD6F8F7A2C80}" dt="2024-01-22T10:47:25.016" v="475" actId="14100"/>
          <ac:spMkLst>
            <pc:docMk/>
            <pc:sldMk cId="252883177" sldId="2246"/>
            <ac:spMk id="8" creationId="{C17E6E8E-1BE4-2EAA-DAB9-563D559CADE5}"/>
          </ac:spMkLst>
        </pc:spChg>
        <pc:picChg chg="add mod">
          <ac:chgData name="Yoel Kortick" userId="167978f5-7f40-4909-85d5-d4149554ad4e" providerId="ADAL" clId="{165A68CF-EEBF-464C-B5FF-CD6F8F7A2C80}" dt="2024-01-22T10:47:09.718" v="471" actId="1036"/>
          <ac:picMkLst>
            <pc:docMk/>
            <pc:sldMk cId="252883177" sldId="2246"/>
            <ac:picMk id="2" creationId="{BE5364FA-AF87-8F87-7B21-09368AE5C179}"/>
          </ac:picMkLst>
        </pc:picChg>
        <pc:picChg chg="del">
          <ac:chgData name="Yoel Kortick" userId="167978f5-7f40-4909-85d5-d4149554ad4e" providerId="ADAL" clId="{165A68CF-EEBF-464C-B5FF-CD6F8F7A2C80}" dt="2024-01-22T10:45:50.538" v="359" actId="478"/>
          <ac:picMkLst>
            <pc:docMk/>
            <pc:sldMk cId="252883177" sldId="2246"/>
            <ac:picMk id="4" creationId="{95303E11-DF5A-F781-7167-68BBDD85013B}"/>
          </ac:picMkLst>
        </pc:picChg>
      </pc:sldChg>
      <pc:sldChg chg="addSp delSp modSp add mod">
        <pc:chgData name="Yoel Kortick" userId="167978f5-7f40-4909-85d5-d4149554ad4e" providerId="ADAL" clId="{165A68CF-EEBF-464C-B5FF-CD6F8F7A2C80}" dt="2024-01-24T06:29:50.696" v="7409"/>
        <pc:sldMkLst>
          <pc:docMk/>
          <pc:sldMk cId="742349930" sldId="2247"/>
        </pc:sldMkLst>
        <pc:spChg chg="mod">
          <ac:chgData name="Yoel Kortick" userId="167978f5-7f40-4909-85d5-d4149554ad4e" providerId="ADAL" clId="{165A68CF-EEBF-464C-B5FF-CD6F8F7A2C80}" dt="2024-01-22T11:50:45.495" v="1133"/>
          <ac:spMkLst>
            <pc:docMk/>
            <pc:sldMk cId="742349930" sldId="2247"/>
            <ac:spMk id="3" creationId="{4FC18B40-6547-41EC-8A0E-1C8F40E0A42F}"/>
          </ac:spMkLst>
        </pc:spChg>
        <pc:spChg chg="del mod">
          <ac:chgData name="Yoel Kortick" userId="167978f5-7f40-4909-85d5-d4149554ad4e" providerId="ADAL" clId="{165A68CF-EEBF-464C-B5FF-CD6F8F7A2C80}" dt="2024-01-22T11:44:54.916" v="889" actId="478"/>
          <ac:spMkLst>
            <pc:docMk/>
            <pc:sldMk cId="742349930" sldId="2247"/>
            <ac:spMk id="6" creationId="{468454F2-8129-8FF2-8EAB-AF458D5B7128}"/>
          </ac:spMkLst>
        </pc:spChg>
        <pc:spChg chg="add del mod">
          <ac:chgData name="Yoel Kortick" userId="167978f5-7f40-4909-85d5-d4149554ad4e" providerId="ADAL" clId="{165A68CF-EEBF-464C-B5FF-CD6F8F7A2C80}" dt="2024-01-22T11:45:45.749" v="892" actId="478"/>
          <ac:spMkLst>
            <pc:docMk/>
            <pc:sldMk cId="742349930" sldId="2247"/>
            <ac:spMk id="7" creationId="{51D9F87D-1531-CCAA-F787-F145145A5AC2}"/>
          </ac:spMkLst>
        </pc:spChg>
        <pc:spChg chg="mod">
          <ac:chgData name="Yoel Kortick" userId="167978f5-7f40-4909-85d5-d4149554ad4e" providerId="ADAL" clId="{165A68CF-EEBF-464C-B5FF-CD6F8F7A2C80}" dt="2024-01-24T06:29:50.696" v="7409"/>
          <ac:spMkLst>
            <pc:docMk/>
            <pc:sldMk cId="742349930" sldId="2247"/>
            <ac:spMk id="8" creationId="{C17E6E8E-1BE4-2EAA-DAB9-563D559CADE5}"/>
          </ac:spMkLst>
        </pc:spChg>
        <pc:spChg chg="add mod">
          <ac:chgData name="Yoel Kortick" userId="167978f5-7f40-4909-85d5-d4149554ad4e" providerId="ADAL" clId="{165A68CF-EEBF-464C-B5FF-CD6F8F7A2C80}" dt="2024-01-22T11:44:19.765" v="880" actId="1035"/>
          <ac:spMkLst>
            <pc:docMk/>
            <pc:sldMk cId="742349930" sldId="2247"/>
            <ac:spMk id="9" creationId="{AAEB34D9-E6A6-D362-3608-66F3051A128C}"/>
          </ac:spMkLst>
        </pc:spChg>
        <pc:spChg chg="add mod">
          <ac:chgData name="Yoel Kortick" userId="167978f5-7f40-4909-85d5-d4149554ad4e" providerId="ADAL" clId="{165A68CF-EEBF-464C-B5FF-CD6F8F7A2C80}" dt="2024-01-22T11:44:19.765" v="880" actId="1035"/>
          <ac:spMkLst>
            <pc:docMk/>
            <pc:sldMk cId="742349930" sldId="2247"/>
            <ac:spMk id="10" creationId="{9AF0C0BD-04DA-9BB2-3E69-45FC61E62103}"/>
          </ac:spMkLst>
        </pc:spChg>
        <pc:picChg chg="del">
          <ac:chgData name="Yoel Kortick" userId="167978f5-7f40-4909-85d5-d4149554ad4e" providerId="ADAL" clId="{165A68CF-EEBF-464C-B5FF-CD6F8F7A2C80}" dt="2024-01-22T11:28:52.976" v="578" actId="478"/>
          <ac:picMkLst>
            <pc:docMk/>
            <pc:sldMk cId="742349930" sldId="2247"/>
            <ac:picMk id="2" creationId="{BE5364FA-AF87-8F87-7B21-09368AE5C179}"/>
          </ac:picMkLst>
        </pc:picChg>
        <pc:picChg chg="add mod ord">
          <ac:chgData name="Yoel Kortick" userId="167978f5-7f40-4909-85d5-d4149554ad4e" providerId="ADAL" clId="{165A68CF-EEBF-464C-B5FF-CD6F8F7A2C80}" dt="2024-01-22T11:44:29.347" v="883" actId="1076"/>
          <ac:picMkLst>
            <pc:docMk/>
            <pc:sldMk cId="742349930" sldId="2247"/>
            <ac:picMk id="5" creationId="{E49FAADE-680D-D770-7E7F-B3FBFD807DDE}"/>
          </ac:picMkLst>
        </pc:picChg>
      </pc:sldChg>
      <pc:sldChg chg="delSp modSp add mod">
        <pc:chgData name="Yoel Kortick" userId="167978f5-7f40-4909-85d5-d4149554ad4e" providerId="ADAL" clId="{165A68CF-EEBF-464C-B5FF-CD6F8F7A2C80}" dt="2024-01-24T06:29:50.696" v="7409"/>
        <pc:sldMkLst>
          <pc:docMk/>
          <pc:sldMk cId="1267564841" sldId="2248"/>
        </pc:sldMkLst>
        <pc:spChg chg="mod">
          <ac:chgData name="Yoel Kortick" userId="167978f5-7f40-4909-85d5-d4149554ad4e" providerId="ADAL" clId="{165A68CF-EEBF-464C-B5FF-CD6F8F7A2C80}" dt="2024-01-22T11:50:34.673" v="1128"/>
          <ac:spMkLst>
            <pc:docMk/>
            <pc:sldMk cId="1267564841" sldId="2248"/>
            <ac:spMk id="3" creationId="{4FC18B40-6547-41EC-8A0E-1C8F40E0A42F}"/>
          </ac:spMkLst>
        </pc:spChg>
        <pc:spChg chg="del">
          <ac:chgData name="Yoel Kortick" userId="167978f5-7f40-4909-85d5-d4149554ad4e" providerId="ADAL" clId="{165A68CF-EEBF-464C-B5FF-CD6F8F7A2C80}" dt="2024-01-22T11:31:08.888" v="612" actId="478"/>
          <ac:spMkLst>
            <pc:docMk/>
            <pc:sldMk cId="1267564841" sldId="2248"/>
            <ac:spMk id="6" creationId="{468454F2-8129-8FF2-8EAB-AF458D5B7128}"/>
          </ac:spMkLst>
        </pc:spChg>
        <pc:spChg chg="del">
          <ac:chgData name="Yoel Kortick" userId="167978f5-7f40-4909-85d5-d4149554ad4e" providerId="ADAL" clId="{165A68CF-EEBF-464C-B5FF-CD6F8F7A2C80}" dt="2024-01-22T11:31:08.888" v="612" actId="478"/>
          <ac:spMkLst>
            <pc:docMk/>
            <pc:sldMk cId="1267564841" sldId="2248"/>
            <ac:spMk id="7" creationId="{51D9F87D-1531-CCAA-F787-F145145A5AC2}"/>
          </ac:spMkLst>
        </pc:spChg>
        <pc:spChg chg="mod">
          <ac:chgData name="Yoel Kortick" userId="167978f5-7f40-4909-85d5-d4149554ad4e" providerId="ADAL" clId="{165A68CF-EEBF-464C-B5FF-CD6F8F7A2C80}" dt="2024-01-24T06:29:50.696" v="7409"/>
          <ac:spMkLst>
            <pc:docMk/>
            <pc:sldMk cId="1267564841" sldId="2248"/>
            <ac:spMk id="8" creationId="{C17E6E8E-1BE4-2EAA-DAB9-563D559CADE5}"/>
          </ac:spMkLst>
        </pc:spChg>
        <pc:picChg chg="del">
          <ac:chgData name="Yoel Kortick" userId="167978f5-7f40-4909-85d5-d4149554ad4e" providerId="ADAL" clId="{165A68CF-EEBF-464C-B5FF-CD6F8F7A2C80}" dt="2024-01-22T11:31:05.997" v="611" actId="478"/>
          <ac:picMkLst>
            <pc:docMk/>
            <pc:sldMk cId="1267564841" sldId="2248"/>
            <ac:picMk id="2" creationId="{BE5364FA-AF87-8F87-7B21-09368AE5C179}"/>
          </ac:picMkLst>
        </pc:picChg>
      </pc:sldChg>
      <pc:sldChg chg="addSp delSp modSp add mod">
        <pc:chgData name="Yoel Kortick" userId="167978f5-7f40-4909-85d5-d4149554ad4e" providerId="ADAL" clId="{165A68CF-EEBF-464C-B5FF-CD6F8F7A2C80}" dt="2024-01-24T06:29:50.696" v="7409"/>
        <pc:sldMkLst>
          <pc:docMk/>
          <pc:sldMk cId="636559399" sldId="2249"/>
        </pc:sldMkLst>
        <pc:spChg chg="add del">
          <ac:chgData name="Yoel Kortick" userId="167978f5-7f40-4909-85d5-d4149554ad4e" providerId="ADAL" clId="{165A68CF-EEBF-464C-B5FF-CD6F8F7A2C80}" dt="2024-01-22T11:46:33.384" v="964"/>
          <ac:spMkLst>
            <pc:docMk/>
            <pc:sldMk cId="636559399" sldId="2249"/>
            <ac:spMk id="2" creationId="{98DA648B-EAD8-0564-5067-D7EBE4071EEE}"/>
          </ac:spMkLst>
        </pc:spChg>
        <pc:spChg chg="mod">
          <ac:chgData name="Yoel Kortick" userId="167978f5-7f40-4909-85d5-d4149554ad4e" providerId="ADAL" clId="{165A68CF-EEBF-464C-B5FF-CD6F8F7A2C80}" dt="2024-01-22T11:50:52.394" v="1138"/>
          <ac:spMkLst>
            <pc:docMk/>
            <pc:sldMk cId="636559399" sldId="2249"/>
            <ac:spMk id="3" creationId="{4FC18B40-6547-41EC-8A0E-1C8F40E0A42F}"/>
          </ac:spMkLst>
        </pc:spChg>
        <pc:spChg chg="add del">
          <ac:chgData name="Yoel Kortick" userId="167978f5-7f40-4909-85d5-d4149554ad4e" providerId="ADAL" clId="{165A68CF-EEBF-464C-B5FF-CD6F8F7A2C80}" dt="2024-01-22T11:46:41.135" v="966"/>
          <ac:spMkLst>
            <pc:docMk/>
            <pc:sldMk cId="636559399" sldId="2249"/>
            <ac:spMk id="4" creationId="{1F4EBEDD-47BF-A0B9-6A3B-125A14C6DC7C}"/>
          </ac:spMkLst>
        </pc:spChg>
        <pc:spChg chg="mod">
          <ac:chgData name="Yoel Kortick" userId="167978f5-7f40-4909-85d5-d4149554ad4e" providerId="ADAL" clId="{165A68CF-EEBF-464C-B5FF-CD6F8F7A2C80}" dt="2024-01-24T06:29:50.696" v="7409"/>
          <ac:spMkLst>
            <pc:docMk/>
            <pc:sldMk cId="636559399" sldId="2249"/>
            <ac:spMk id="8" creationId="{C17E6E8E-1BE4-2EAA-DAB9-563D559CADE5}"/>
          </ac:spMkLst>
        </pc:spChg>
      </pc:sldChg>
      <pc:sldChg chg="modSp add mod">
        <pc:chgData name="Yoel Kortick" userId="167978f5-7f40-4909-85d5-d4149554ad4e" providerId="ADAL" clId="{165A68CF-EEBF-464C-B5FF-CD6F8F7A2C80}" dt="2024-01-22T11:52:07.313" v="1150"/>
        <pc:sldMkLst>
          <pc:docMk/>
          <pc:sldMk cId="3766087661" sldId="2250"/>
        </pc:sldMkLst>
        <pc:spChg chg="mod">
          <ac:chgData name="Yoel Kortick" userId="167978f5-7f40-4909-85d5-d4149554ad4e" providerId="ADAL" clId="{165A68CF-EEBF-464C-B5FF-CD6F8F7A2C80}" dt="2024-01-22T11:52:07.313" v="1150"/>
          <ac:spMkLst>
            <pc:docMk/>
            <pc:sldMk cId="3766087661" sldId="2250"/>
            <ac:spMk id="3" creationId="{440E2C51-CB70-4EE1-8E6B-DADCB74DEC44}"/>
          </ac:spMkLst>
        </pc:spChg>
      </pc:sldChg>
      <pc:sldChg chg="addSp delSp modSp add mod">
        <pc:chgData name="Yoel Kortick" userId="167978f5-7f40-4909-85d5-d4149554ad4e" providerId="ADAL" clId="{165A68CF-EEBF-464C-B5FF-CD6F8F7A2C80}" dt="2024-01-24T06:29:50.746" v="7410" actId="27636"/>
        <pc:sldMkLst>
          <pc:docMk/>
          <pc:sldMk cId="543457514" sldId="2251"/>
        </pc:sldMkLst>
        <pc:spChg chg="mod">
          <ac:chgData name="Yoel Kortick" userId="167978f5-7f40-4909-85d5-d4149554ad4e" providerId="ADAL" clId="{165A68CF-EEBF-464C-B5FF-CD6F8F7A2C80}" dt="2024-01-24T06:29:50.746" v="7410" actId="27636"/>
          <ac:spMkLst>
            <pc:docMk/>
            <pc:sldMk cId="543457514" sldId="2251"/>
            <ac:spMk id="4" creationId="{2490F34D-A7E2-4EA9-8B1A-78371A1F1CD1}"/>
          </ac:spMkLst>
        </pc:spChg>
        <pc:spChg chg="add">
          <ac:chgData name="Yoel Kortick" userId="167978f5-7f40-4909-85d5-d4149554ad4e" providerId="ADAL" clId="{165A68CF-EEBF-464C-B5FF-CD6F8F7A2C80}" dt="2024-01-22T13:21:15.513" v="1824" actId="11529"/>
          <ac:spMkLst>
            <pc:docMk/>
            <pc:sldMk cId="543457514" sldId="2251"/>
            <ac:spMk id="6" creationId="{4D6CA750-AFC1-75C7-BAE0-2DACC77969CF}"/>
          </ac:spMkLst>
        </pc:spChg>
        <pc:spChg chg="add del mod">
          <ac:chgData name="Yoel Kortick" userId="167978f5-7f40-4909-85d5-d4149554ad4e" providerId="ADAL" clId="{165A68CF-EEBF-464C-B5FF-CD6F8F7A2C80}" dt="2024-01-22T13:21:43.200" v="1837" actId="478"/>
          <ac:spMkLst>
            <pc:docMk/>
            <pc:sldMk cId="543457514" sldId="2251"/>
            <ac:spMk id="7" creationId="{073538D8-1D34-6DAC-86B1-5B44546C75C8}"/>
          </ac:spMkLst>
        </pc:spChg>
        <pc:spChg chg="add">
          <ac:chgData name="Yoel Kortick" userId="167978f5-7f40-4909-85d5-d4149554ad4e" providerId="ADAL" clId="{165A68CF-EEBF-464C-B5FF-CD6F8F7A2C80}" dt="2024-01-22T13:27:14.115" v="2131" actId="11529"/>
          <ac:spMkLst>
            <pc:docMk/>
            <pc:sldMk cId="543457514" sldId="2251"/>
            <ac:spMk id="8" creationId="{EF5AF03B-7AE6-B8F4-7AEF-1EACFD5DB584}"/>
          </ac:spMkLst>
        </pc:spChg>
        <pc:picChg chg="add mod">
          <ac:chgData name="Yoel Kortick" userId="167978f5-7f40-4909-85d5-d4149554ad4e" providerId="ADAL" clId="{165A68CF-EEBF-464C-B5FF-CD6F8F7A2C80}" dt="2024-01-22T13:21:08.333" v="1823" actId="208"/>
          <ac:picMkLst>
            <pc:docMk/>
            <pc:sldMk cId="543457514" sldId="2251"/>
            <ac:picMk id="5" creationId="{35FC537C-2D46-2268-68C6-CB35B1D19887}"/>
          </ac:picMkLst>
        </pc:picChg>
      </pc:sldChg>
      <pc:sldChg chg="delSp modSp add mod">
        <pc:chgData name="Yoel Kortick" userId="167978f5-7f40-4909-85d5-d4149554ad4e" providerId="ADAL" clId="{165A68CF-EEBF-464C-B5FF-CD6F8F7A2C80}" dt="2024-01-24T06:29:50.696" v="7409"/>
        <pc:sldMkLst>
          <pc:docMk/>
          <pc:sldMk cId="63353025" sldId="2252"/>
        </pc:sldMkLst>
        <pc:spChg chg="mod">
          <ac:chgData name="Yoel Kortick" userId="167978f5-7f40-4909-85d5-d4149554ad4e" providerId="ADAL" clId="{165A68CF-EEBF-464C-B5FF-CD6F8F7A2C80}" dt="2024-01-24T06:29:50.696" v="7409"/>
          <ac:spMkLst>
            <pc:docMk/>
            <pc:sldMk cId="63353025" sldId="2252"/>
            <ac:spMk id="4" creationId="{2490F34D-A7E2-4EA9-8B1A-78371A1F1CD1}"/>
          </ac:spMkLst>
        </pc:spChg>
        <pc:spChg chg="del">
          <ac:chgData name="Yoel Kortick" userId="167978f5-7f40-4909-85d5-d4149554ad4e" providerId="ADAL" clId="{165A68CF-EEBF-464C-B5FF-CD6F8F7A2C80}" dt="2024-01-22T13:21:50.648" v="1839" actId="478"/>
          <ac:spMkLst>
            <pc:docMk/>
            <pc:sldMk cId="63353025" sldId="2252"/>
            <ac:spMk id="6" creationId="{4D6CA750-AFC1-75C7-BAE0-2DACC77969CF}"/>
          </ac:spMkLst>
        </pc:spChg>
        <pc:picChg chg="del">
          <ac:chgData name="Yoel Kortick" userId="167978f5-7f40-4909-85d5-d4149554ad4e" providerId="ADAL" clId="{165A68CF-EEBF-464C-B5FF-CD6F8F7A2C80}" dt="2024-01-22T13:21:50.648" v="1839" actId="478"/>
          <ac:picMkLst>
            <pc:docMk/>
            <pc:sldMk cId="63353025" sldId="2252"/>
            <ac:picMk id="5" creationId="{35FC537C-2D46-2268-68C6-CB35B1D19887}"/>
          </ac:picMkLst>
        </pc:picChg>
      </pc:sldChg>
      <pc:sldChg chg="addSp delSp modSp add mod">
        <pc:chgData name="Yoel Kortick" userId="167978f5-7f40-4909-85d5-d4149554ad4e" providerId="ADAL" clId="{165A68CF-EEBF-464C-B5FF-CD6F8F7A2C80}" dt="2024-01-22T14:02:58.008" v="3498" actId="208"/>
        <pc:sldMkLst>
          <pc:docMk/>
          <pc:sldMk cId="3254044370" sldId="2253"/>
        </pc:sldMkLst>
        <pc:spChg chg="mod">
          <ac:chgData name="Yoel Kortick" userId="167978f5-7f40-4909-85d5-d4149554ad4e" providerId="ADAL" clId="{165A68CF-EEBF-464C-B5FF-CD6F8F7A2C80}" dt="2024-01-22T13:39:18.285" v="2676" actId="27636"/>
          <ac:spMkLst>
            <pc:docMk/>
            <pc:sldMk cId="3254044370" sldId="2253"/>
            <ac:spMk id="4" creationId="{2490F34D-A7E2-4EA9-8B1A-78371A1F1CD1}"/>
          </ac:spMkLst>
        </pc:spChg>
        <pc:picChg chg="add del mod">
          <ac:chgData name="Yoel Kortick" userId="167978f5-7f40-4909-85d5-d4149554ad4e" providerId="ADAL" clId="{165A68CF-EEBF-464C-B5FF-CD6F8F7A2C80}" dt="2024-01-22T14:02:46.861" v="3489" actId="478"/>
          <ac:picMkLst>
            <pc:docMk/>
            <pc:sldMk cId="3254044370" sldId="2253"/>
            <ac:picMk id="5" creationId="{A2E65BBB-D57A-87AD-CDD6-011D8898A3DA}"/>
          </ac:picMkLst>
        </pc:picChg>
        <pc:picChg chg="add mod">
          <ac:chgData name="Yoel Kortick" userId="167978f5-7f40-4909-85d5-d4149554ad4e" providerId="ADAL" clId="{165A68CF-EEBF-464C-B5FF-CD6F8F7A2C80}" dt="2024-01-22T14:02:58.008" v="3498" actId="208"/>
          <ac:picMkLst>
            <pc:docMk/>
            <pc:sldMk cId="3254044370" sldId="2253"/>
            <ac:picMk id="7" creationId="{5ADEC32A-DC22-02CC-AF14-BE1A5AAB7FDA}"/>
          </ac:picMkLst>
        </pc:picChg>
      </pc:sldChg>
      <pc:sldChg chg="addSp delSp modSp add mod">
        <pc:chgData name="Yoel Kortick" userId="167978f5-7f40-4909-85d5-d4149554ad4e" providerId="ADAL" clId="{165A68CF-EEBF-464C-B5FF-CD6F8F7A2C80}" dt="2024-01-22T14:05:19.761" v="3553" actId="208"/>
        <pc:sldMkLst>
          <pc:docMk/>
          <pc:sldMk cId="1622416637" sldId="2254"/>
        </pc:sldMkLst>
        <pc:spChg chg="mod">
          <ac:chgData name="Yoel Kortick" userId="167978f5-7f40-4909-85d5-d4149554ad4e" providerId="ADAL" clId="{165A68CF-EEBF-464C-B5FF-CD6F8F7A2C80}" dt="2024-01-22T14:05:16.540" v="3552" actId="20577"/>
          <ac:spMkLst>
            <pc:docMk/>
            <pc:sldMk cId="1622416637" sldId="2254"/>
            <ac:spMk id="4" creationId="{2490F34D-A7E2-4EA9-8B1A-78371A1F1CD1}"/>
          </ac:spMkLst>
        </pc:spChg>
        <pc:picChg chg="del">
          <ac:chgData name="Yoel Kortick" userId="167978f5-7f40-4909-85d5-d4149554ad4e" providerId="ADAL" clId="{165A68CF-EEBF-464C-B5FF-CD6F8F7A2C80}" dt="2024-01-22T13:37:28.588" v="2495" actId="478"/>
          <ac:picMkLst>
            <pc:docMk/>
            <pc:sldMk cId="1622416637" sldId="2254"/>
            <ac:picMk id="5" creationId="{A2E65BBB-D57A-87AD-CDD6-011D8898A3DA}"/>
          </ac:picMkLst>
        </pc:picChg>
        <pc:picChg chg="add del mod">
          <ac:chgData name="Yoel Kortick" userId="167978f5-7f40-4909-85d5-d4149554ad4e" providerId="ADAL" clId="{165A68CF-EEBF-464C-B5FF-CD6F8F7A2C80}" dt="2024-01-22T14:03:36.886" v="3499" actId="478"/>
          <ac:picMkLst>
            <pc:docMk/>
            <pc:sldMk cId="1622416637" sldId="2254"/>
            <ac:picMk id="6" creationId="{7C52F84D-A52A-ED18-DCAA-922E039293EE}"/>
          </ac:picMkLst>
        </pc:picChg>
        <pc:picChg chg="add del mod">
          <ac:chgData name="Yoel Kortick" userId="167978f5-7f40-4909-85d5-d4149554ad4e" providerId="ADAL" clId="{165A68CF-EEBF-464C-B5FF-CD6F8F7A2C80}" dt="2024-01-22T14:04:51.670" v="3502" actId="478"/>
          <ac:picMkLst>
            <pc:docMk/>
            <pc:sldMk cId="1622416637" sldId="2254"/>
            <ac:picMk id="8" creationId="{B1C11756-29C3-86CB-6FD5-0764452B1A40}"/>
          </ac:picMkLst>
        </pc:picChg>
        <pc:picChg chg="add mod">
          <ac:chgData name="Yoel Kortick" userId="167978f5-7f40-4909-85d5-d4149554ad4e" providerId="ADAL" clId="{165A68CF-EEBF-464C-B5FF-CD6F8F7A2C80}" dt="2024-01-22T14:05:19.761" v="3553" actId="208"/>
          <ac:picMkLst>
            <pc:docMk/>
            <pc:sldMk cId="1622416637" sldId="2254"/>
            <ac:picMk id="10" creationId="{D11C29A3-DD43-64EF-770C-4BF259D28B26}"/>
          </ac:picMkLst>
        </pc:picChg>
      </pc:sldChg>
      <pc:sldChg chg="addSp delSp modSp add mod">
        <pc:chgData name="Yoel Kortick" userId="167978f5-7f40-4909-85d5-d4149554ad4e" providerId="ADAL" clId="{165A68CF-EEBF-464C-B5FF-CD6F8F7A2C80}" dt="2024-01-24T06:29:50.696" v="7409"/>
        <pc:sldMkLst>
          <pc:docMk/>
          <pc:sldMk cId="2339139329" sldId="2255"/>
        </pc:sldMkLst>
        <pc:spChg chg="mod">
          <ac:chgData name="Yoel Kortick" userId="167978f5-7f40-4909-85d5-d4149554ad4e" providerId="ADAL" clId="{165A68CF-EEBF-464C-B5FF-CD6F8F7A2C80}" dt="2024-01-24T06:29:50.696" v="7409"/>
          <ac:spMkLst>
            <pc:docMk/>
            <pc:sldMk cId="2339139329" sldId="2255"/>
            <ac:spMk id="4" creationId="{2490F34D-A7E2-4EA9-8B1A-78371A1F1CD1}"/>
          </ac:spMkLst>
        </pc:spChg>
        <pc:spChg chg="add mod">
          <ac:chgData name="Yoel Kortick" userId="167978f5-7f40-4909-85d5-d4149554ad4e" providerId="ADAL" clId="{165A68CF-EEBF-464C-B5FF-CD6F8F7A2C80}" dt="2024-01-24T06:25:03.244" v="7334" actId="20577"/>
          <ac:spMkLst>
            <pc:docMk/>
            <pc:sldMk cId="2339139329" sldId="2255"/>
            <ac:spMk id="15" creationId="{23837E71-E39C-9891-9E3D-F777B49D3E60}"/>
          </ac:spMkLst>
        </pc:spChg>
        <pc:picChg chg="add mod">
          <ac:chgData name="Yoel Kortick" userId="167978f5-7f40-4909-85d5-d4149554ad4e" providerId="ADAL" clId="{165A68CF-EEBF-464C-B5FF-CD6F8F7A2C80}" dt="2024-01-22T13:45:58.472" v="2788" actId="14100"/>
          <ac:picMkLst>
            <pc:docMk/>
            <pc:sldMk cId="2339139329" sldId="2255"/>
            <ac:picMk id="5" creationId="{ECD0E722-7A52-5080-C4E6-EBF00635D284}"/>
          </ac:picMkLst>
        </pc:picChg>
        <pc:picChg chg="del">
          <ac:chgData name="Yoel Kortick" userId="167978f5-7f40-4909-85d5-d4149554ad4e" providerId="ADAL" clId="{165A68CF-EEBF-464C-B5FF-CD6F8F7A2C80}" dt="2024-01-22T13:38:20.535" v="2524" actId="478"/>
          <ac:picMkLst>
            <pc:docMk/>
            <pc:sldMk cId="2339139329" sldId="2255"/>
            <ac:picMk id="6" creationId="{7C52F84D-A52A-ED18-DCAA-922E039293EE}"/>
          </ac:picMkLst>
        </pc:picChg>
        <pc:picChg chg="add mod">
          <ac:chgData name="Yoel Kortick" userId="167978f5-7f40-4909-85d5-d4149554ad4e" providerId="ADAL" clId="{165A68CF-EEBF-464C-B5FF-CD6F8F7A2C80}" dt="2024-01-22T13:42:59.393" v="2680" actId="208"/>
          <ac:picMkLst>
            <pc:docMk/>
            <pc:sldMk cId="2339139329" sldId="2255"/>
            <ac:picMk id="8" creationId="{77447A53-F010-F7DF-ADEF-D0A1D20B3C48}"/>
          </ac:picMkLst>
        </pc:picChg>
        <pc:picChg chg="add mod">
          <ac:chgData name="Yoel Kortick" userId="167978f5-7f40-4909-85d5-d4149554ad4e" providerId="ADAL" clId="{165A68CF-EEBF-464C-B5FF-CD6F8F7A2C80}" dt="2024-01-22T13:46:02.332" v="2789" actId="1076"/>
          <ac:picMkLst>
            <pc:docMk/>
            <pc:sldMk cId="2339139329" sldId="2255"/>
            <ac:picMk id="12" creationId="{4814425F-C60A-1CDA-2820-EE20E7584F58}"/>
          </ac:picMkLst>
        </pc:picChg>
        <pc:cxnChg chg="add mod">
          <ac:chgData name="Yoel Kortick" userId="167978f5-7f40-4909-85d5-d4149554ad4e" providerId="ADAL" clId="{165A68CF-EEBF-464C-B5FF-CD6F8F7A2C80}" dt="2024-01-22T13:46:10.123" v="2792" actId="14100"/>
          <ac:cxnSpMkLst>
            <pc:docMk/>
            <pc:sldMk cId="2339139329" sldId="2255"/>
            <ac:cxnSpMk id="10" creationId="{4D456592-E63D-3238-9DBB-DB4D3C22353F}"/>
          </ac:cxnSpMkLst>
        </pc:cxnChg>
        <pc:cxnChg chg="add mod">
          <ac:chgData name="Yoel Kortick" userId="167978f5-7f40-4909-85d5-d4149554ad4e" providerId="ADAL" clId="{165A68CF-EEBF-464C-B5FF-CD6F8F7A2C80}" dt="2024-01-22T13:46:07.420" v="2791" actId="14100"/>
          <ac:cxnSpMkLst>
            <pc:docMk/>
            <pc:sldMk cId="2339139329" sldId="2255"/>
            <ac:cxnSpMk id="14" creationId="{87175D71-BA2B-EDBA-5949-B5B7CF53DEA1}"/>
          </ac:cxnSpMkLst>
        </pc:cxnChg>
      </pc:sldChg>
      <pc:sldChg chg="addSp delSp modSp add mod">
        <pc:chgData name="Yoel Kortick" userId="167978f5-7f40-4909-85d5-d4149554ad4e" providerId="ADAL" clId="{165A68CF-EEBF-464C-B5FF-CD6F8F7A2C80}" dt="2024-01-24T06:29:50.696" v="7409"/>
        <pc:sldMkLst>
          <pc:docMk/>
          <pc:sldMk cId="3054709905" sldId="2256"/>
        </pc:sldMkLst>
        <pc:spChg chg="mod">
          <ac:chgData name="Yoel Kortick" userId="167978f5-7f40-4909-85d5-d4149554ad4e" providerId="ADAL" clId="{165A68CF-EEBF-464C-B5FF-CD6F8F7A2C80}" dt="2024-01-24T06:29:50.696" v="7409"/>
          <ac:spMkLst>
            <pc:docMk/>
            <pc:sldMk cId="3054709905" sldId="2256"/>
            <ac:spMk id="4" creationId="{2490F34D-A7E2-4EA9-8B1A-78371A1F1CD1}"/>
          </ac:spMkLst>
        </pc:spChg>
        <pc:spChg chg="mod">
          <ac:chgData name="Yoel Kortick" userId="167978f5-7f40-4909-85d5-d4149554ad4e" providerId="ADAL" clId="{165A68CF-EEBF-464C-B5FF-CD6F8F7A2C80}" dt="2024-01-24T06:25:09.622" v="7335"/>
          <ac:spMkLst>
            <pc:docMk/>
            <pc:sldMk cId="3054709905" sldId="2256"/>
            <ac:spMk id="15" creationId="{23837E71-E39C-9891-9E3D-F777B49D3E60}"/>
          </ac:spMkLst>
        </pc:spChg>
        <pc:picChg chg="del">
          <ac:chgData name="Yoel Kortick" userId="167978f5-7f40-4909-85d5-d4149554ad4e" providerId="ADAL" clId="{165A68CF-EEBF-464C-B5FF-CD6F8F7A2C80}" dt="2024-01-22T13:46:19.473" v="2796" actId="478"/>
          <ac:picMkLst>
            <pc:docMk/>
            <pc:sldMk cId="3054709905" sldId="2256"/>
            <ac:picMk id="5" creationId="{ECD0E722-7A52-5080-C4E6-EBF00635D284}"/>
          </ac:picMkLst>
        </pc:picChg>
        <pc:picChg chg="add mod ord">
          <ac:chgData name="Yoel Kortick" userId="167978f5-7f40-4909-85d5-d4149554ad4e" providerId="ADAL" clId="{165A68CF-EEBF-464C-B5FF-CD6F8F7A2C80}" dt="2024-01-22T13:46:27.911" v="2800" actId="167"/>
          <ac:picMkLst>
            <pc:docMk/>
            <pc:sldMk cId="3054709905" sldId="2256"/>
            <ac:picMk id="6" creationId="{97A56141-5B96-4846-5B88-31D920F9A781}"/>
          </ac:picMkLst>
        </pc:picChg>
        <pc:cxnChg chg="mod">
          <ac:chgData name="Yoel Kortick" userId="167978f5-7f40-4909-85d5-d4149554ad4e" providerId="ADAL" clId="{165A68CF-EEBF-464C-B5FF-CD6F8F7A2C80}" dt="2024-01-22T13:46:34.548" v="2802" actId="14100"/>
          <ac:cxnSpMkLst>
            <pc:docMk/>
            <pc:sldMk cId="3054709905" sldId="2256"/>
            <ac:cxnSpMk id="10" creationId="{4D456592-E63D-3238-9DBB-DB4D3C22353F}"/>
          </ac:cxnSpMkLst>
        </pc:cxnChg>
        <pc:cxnChg chg="mod">
          <ac:chgData name="Yoel Kortick" userId="167978f5-7f40-4909-85d5-d4149554ad4e" providerId="ADAL" clId="{165A68CF-EEBF-464C-B5FF-CD6F8F7A2C80}" dt="2024-01-22T13:46:32.287" v="2801" actId="14100"/>
          <ac:cxnSpMkLst>
            <pc:docMk/>
            <pc:sldMk cId="3054709905" sldId="2256"/>
            <ac:cxnSpMk id="14" creationId="{87175D71-BA2B-EDBA-5949-B5B7CF53DEA1}"/>
          </ac:cxnSpMkLst>
        </pc:cxnChg>
      </pc:sldChg>
      <pc:sldChg chg="addSp delSp modSp add mod">
        <pc:chgData name="Yoel Kortick" userId="167978f5-7f40-4909-85d5-d4149554ad4e" providerId="ADAL" clId="{165A68CF-EEBF-464C-B5FF-CD6F8F7A2C80}" dt="2024-01-24T06:29:50.696" v="7409"/>
        <pc:sldMkLst>
          <pc:docMk/>
          <pc:sldMk cId="1495615927" sldId="2257"/>
        </pc:sldMkLst>
        <pc:spChg chg="mod">
          <ac:chgData name="Yoel Kortick" userId="167978f5-7f40-4909-85d5-d4149554ad4e" providerId="ADAL" clId="{165A68CF-EEBF-464C-B5FF-CD6F8F7A2C80}" dt="2024-01-24T06:29:50.696" v="7409"/>
          <ac:spMkLst>
            <pc:docMk/>
            <pc:sldMk cId="1495615927" sldId="2257"/>
            <ac:spMk id="4" creationId="{2490F34D-A7E2-4EA9-8B1A-78371A1F1CD1}"/>
          </ac:spMkLst>
        </pc:spChg>
        <pc:spChg chg="add">
          <ac:chgData name="Yoel Kortick" userId="167978f5-7f40-4909-85d5-d4149554ad4e" providerId="ADAL" clId="{165A68CF-EEBF-464C-B5FF-CD6F8F7A2C80}" dt="2024-01-22T13:49:45.563" v="2993" actId="11529"/>
          <ac:spMkLst>
            <pc:docMk/>
            <pc:sldMk cId="1495615927" sldId="2257"/>
            <ac:spMk id="7" creationId="{D655949A-9969-FF8D-39D7-F57FADFE37C3}"/>
          </ac:spMkLst>
        </pc:spChg>
        <pc:spChg chg="del">
          <ac:chgData name="Yoel Kortick" userId="167978f5-7f40-4909-85d5-d4149554ad4e" providerId="ADAL" clId="{165A68CF-EEBF-464C-B5FF-CD6F8F7A2C80}" dt="2024-01-22T13:47:08.945" v="2813" actId="478"/>
          <ac:spMkLst>
            <pc:docMk/>
            <pc:sldMk cId="1495615927" sldId="2257"/>
            <ac:spMk id="15" creationId="{23837E71-E39C-9891-9E3D-F777B49D3E60}"/>
          </ac:spMkLst>
        </pc:spChg>
        <pc:picChg chg="add mod">
          <ac:chgData name="Yoel Kortick" userId="167978f5-7f40-4909-85d5-d4149554ad4e" providerId="ADAL" clId="{165A68CF-EEBF-464C-B5FF-CD6F8F7A2C80}" dt="2024-01-22T13:49:38.903" v="2992" actId="208"/>
          <ac:picMkLst>
            <pc:docMk/>
            <pc:sldMk cId="1495615927" sldId="2257"/>
            <ac:picMk id="5" creationId="{1A229585-F049-F904-24B1-CA927FA86373}"/>
          </ac:picMkLst>
        </pc:picChg>
        <pc:picChg chg="del">
          <ac:chgData name="Yoel Kortick" userId="167978f5-7f40-4909-85d5-d4149554ad4e" providerId="ADAL" clId="{165A68CF-EEBF-464C-B5FF-CD6F8F7A2C80}" dt="2024-01-22T13:47:01.699" v="2812" actId="478"/>
          <ac:picMkLst>
            <pc:docMk/>
            <pc:sldMk cId="1495615927" sldId="2257"/>
            <ac:picMk id="6" creationId="{97A56141-5B96-4846-5B88-31D920F9A781}"/>
          </ac:picMkLst>
        </pc:picChg>
        <pc:picChg chg="del">
          <ac:chgData name="Yoel Kortick" userId="167978f5-7f40-4909-85d5-d4149554ad4e" providerId="ADAL" clId="{165A68CF-EEBF-464C-B5FF-CD6F8F7A2C80}" dt="2024-01-22T13:47:08.945" v="2813" actId="478"/>
          <ac:picMkLst>
            <pc:docMk/>
            <pc:sldMk cId="1495615927" sldId="2257"/>
            <ac:picMk id="8" creationId="{77447A53-F010-F7DF-ADEF-D0A1D20B3C48}"/>
          </ac:picMkLst>
        </pc:picChg>
        <pc:picChg chg="del">
          <ac:chgData name="Yoel Kortick" userId="167978f5-7f40-4909-85d5-d4149554ad4e" providerId="ADAL" clId="{165A68CF-EEBF-464C-B5FF-CD6F8F7A2C80}" dt="2024-01-22T13:47:08.945" v="2813" actId="478"/>
          <ac:picMkLst>
            <pc:docMk/>
            <pc:sldMk cId="1495615927" sldId="2257"/>
            <ac:picMk id="12" creationId="{4814425F-C60A-1CDA-2820-EE20E7584F58}"/>
          </ac:picMkLst>
        </pc:picChg>
        <pc:cxnChg chg="del">
          <ac:chgData name="Yoel Kortick" userId="167978f5-7f40-4909-85d5-d4149554ad4e" providerId="ADAL" clId="{165A68CF-EEBF-464C-B5FF-CD6F8F7A2C80}" dt="2024-01-22T13:47:08.945" v="2813" actId="478"/>
          <ac:cxnSpMkLst>
            <pc:docMk/>
            <pc:sldMk cId="1495615927" sldId="2257"/>
            <ac:cxnSpMk id="10" creationId="{4D456592-E63D-3238-9DBB-DB4D3C22353F}"/>
          </ac:cxnSpMkLst>
        </pc:cxnChg>
        <pc:cxnChg chg="del">
          <ac:chgData name="Yoel Kortick" userId="167978f5-7f40-4909-85d5-d4149554ad4e" providerId="ADAL" clId="{165A68CF-EEBF-464C-B5FF-CD6F8F7A2C80}" dt="2024-01-22T13:47:08.945" v="2813" actId="478"/>
          <ac:cxnSpMkLst>
            <pc:docMk/>
            <pc:sldMk cId="1495615927" sldId="2257"/>
            <ac:cxnSpMk id="14" creationId="{87175D71-BA2B-EDBA-5949-B5B7CF53DEA1}"/>
          </ac:cxnSpMkLst>
        </pc:cxnChg>
      </pc:sldChg>
      <pc:sldChg chg="addSp modSp add mod">
        <pc:chgData name="Yoel Kortick" userId="167978f5-7f40-4909-85d5-d4149554ad4e" providerId="ADAL" clId="{165A68CF-EEBF-464C-B5FF-CD6F8F7A2C80}" dt="2024-01-22T14:01:09.177" v="3488" actId="208"/>
        <pc:sldMkLst>
          <pc:docMk/>
          <pc:sldMk cId="1069622964" sldId="2258"/>
        </pc:sldMkLst>
        <pc:spChg chg="mod">
          <ac:chgData name="Yoel Kortick" userId="167978f5-7f40-4909-85d5-d4149554ad4e" providerId="ADAL" clId="{165A68CF-EEBF-464C-B5FF-CD6F8F7A2C80}" dt="2024-01-22T14:01:04.226" v="3482" actId="14100"/>
          <ac:spMkLst>
            <pc:docMk/>
            <pc:sldMk cId="1069622964" sldId="2258"/>
            <ac:spMk id="4" creationId="{2490F34D-A7E2-4EA9-8B1A-78371A1F1CD1}"/>
          </ac:spMkLst>
        </pc:spChg>
        <pc:picChg chg="add mod">
          <ac:chgData name="Yoel Kortick" userId="167978f5-7f40-4909-85d5-d4149554ad4e" providerId="ADAL" clId="{165A68CF-EEBF-464C-B5FF-CD6F8F7A2C80}" dt="2024-01-22T14:01:09.177" v="3488" actId="208"/>
          <ac:picMkLst>
            <pc:docMk/>
            <pc:sldMk cId="1069622964" sldId="2258"/>
            <ac:picMk id="5" creationId="{17388966-D60F-12D4-6F35-CAF7AA30B869}"/>
          </ac:picMkLst>
        </pc:picChg>
      </pc:sldChg>
      <pc:sldChg chg="addSp delSp modSp add mod">
        <pc:chgData name="Yoel Kortick" userId="167978f5-7f40-4909-85d5-d4149554ad4e" providerId="ADAL" clId="{165A68CF-EEBF-464C-B5FF-CD6F8F7A2C80}" dt="2024-01-22T14:07:09.692" v="3688" actId="1035"/>
        <pc:sldMkLst>
          <pc:docMk/>
          <pc:sldMk cId="2622522603" sldId="2259"/>
        </pc:sldMkLst>
        <pc:spChg chg="mod">
          <ac:chgData name="Yoel Kortick" userId="167978f5-7f40-4909-85d5-d4149554ad4e" providerId="ADAL" clId="{165A68CF-EEBF-464C-B5FF-CD6F8F7A2C80}" dt="2024-01-22T14:06:26.163" v="3586" actId="20577"/>
          <ac:spMkLst>
            <pc:docMk/>
            <pc:sldMk cId="2622522603" sldId="2259"/>
            <ac:spMk id="4" creationId="{2490F34D-A7E2-4EA9-8B1A-78371A1F1CD1}"/>
          </ac:spMkLst>
        </pc:spChg>
        <pc:spChg chg="add mod">
          <ac:chgData name="Yoel Kortick" userId="167978f5-7f40-4909-85d5-d4149554ad4e" providerId="ADAL" clId="{165A68CF-EEBF-464C-B5FF-CD6F8F7A2C80}" dt="2024-01-22T14:07:06.397" v="3684" actId="20577"/>
          <ac:spMkLst>
            <pc:docMk/>
            <pc:sldMk cId="2622522603" sldId="2259"/>
            <ac:spMk id="7" creationId="{AAF4D2EE-6944-CB66-2778-3DBAE97774EF}"/>
          </ac:spMkLst>
        </pc:spChg>
        <pc:picChg chg="del">
          <ac:chgData name="Yoel Kortick" userId="167978f5-7f40-4909-85d5-d4149554ad4e" providerId="ADAL" clId="{165A68CF-EEBF-464C-B5FF-CD6F8F7A2C80}" dt="2024-01-22T14:06:05.434" v="3555" actId="478"/>
          <ac:picMkLst>
            <pc:docMk/>
            <pc:sldMk cId="2622522603" sldId="2259"/>
            <ac:picMk id="5" creationId="{17388966-D60F-12D4-6F35-CAF7AA30B869}"/>
          </ac:picMkLst>
        </pc:picChg>
        <pc:picChg chg="add mod">
          <ac:chgData name="Yoel Kortick" userId="167978f5-7f40-4909-85d5-d4149554ad4e" providerId="ADAL" clId="{165A68CF-EEBF-464C-B5FF-CD6F8F7A2C80}" dt="2024-01-22T14:07:09.692" v="3688" actId="1035"/>
          <ac:picMkLst>
            <pc:docMk/>
            <pc:sldMk cId="2622522603" sldId="2259"/>
            <ac:picMk id="6" creationId="{D6617CBE-6408-2961-5F61-74530401A057}"/>
          </ac:picMkLst>
        </pc:picChg>
      </pc:sldChg>
      <pc:sldChg chg="addSp delSp modSp add mod">
        <pc:chgData name="Yoel Kortick" userId="167978f5-7f40-4909-85d5-d4149554ad4e" providerId="ADAL" clId="{165A68CF-EEBF-464C-B5FF-CD6F8F7A2C80}" dt="2024-01-24T06:29:50.696" v="7409"/>
        <pc:sldMkLst>
          <pc:docMk/>
          <pc:sldMk cId="213591640" sldId="2260"/>
        </pc:sldMkLst>
        <pc:spChg chg="mod">
          <ac:chgData name="Yoel Kortick" userId="167978f5-7f40-4909-85d5-d4149554ad4e" providerId="ADAL" clId="{165A68CF-EEBF-464C-B5FF-CD6F8F7A2C80}" dt="2024-01-24T06:29:50.696" v="7409"/>
          <ac:spMkLst>
            <pc:docMk/>
            <pc:sldMk cId="213591640" sldId="2260"/>
            <ac:spMk id="4" creationId="{2490F34D-A7E2-4EA9-8B1A-78371A1F1CD1}"/>
          </ac:spMkLst>
        </pc:spChg>
        <pc:spChg chg="del">
          <ac:chgData name="Yoel Kortick" userId="167978f5-7f40-4909-85d5-d4149554ad4e" providerId="ADAL" clId="{165A68CF-EEBF-464C-B5FF-CD6F8F7A2C80}" dt="2024-01-22T14:10:28.609" v="3690" actId="478"/>
          <ac:spMkLst>
            <pc:docMk/>
            <pc:sldMk cId="213591640" sldId="2260"/>
            <ac:spMk id="7" creationId="{AAF4D2EE-6944-CB66-2778-3DBAE97774EF}"/>
          </ac:spMkLst>
        </pc:spChg>
        <pc:spChg chg="add del">
          <ac:chgData name="Yoel Kortick" userId="167978f5-7f40-4909-85d5-d4149554ad4e" providerId="ADAL" clId="{165A68CF-EEBF-464C-B5FF-CD6F8F7A2C80}" dt="2024-01-22T14:11:10.416" v="3727" actId="478"/>
          <ac:spMkLst>
            <pc:docMk/>
            <pc:sldMk cId="213591640" sldId="2260"/>
            <ac:spMk id="8" creationId="{A949F027-21B0-0278-C3E9-D89E27A8C1B5}"/>
          </ac:spMkLst>
        </pc:spChg>
        <pc:spChg chg="add">
          <ac:chgData name="Yoel Kortick" userId="167978f5-7f40-4909-85d5-d4149554ad4e" providerId="ADAL" clId="{165A68CF-EEBF-464C-B5FF-CD6F8F7A2C80}" dt="2024-01-22T14:11:18.850" v="3728" actId="11529"/>
          <ac:spMkLst>
            <pc:docMk/>
            <pc:sldMk cId="213591640" sldId="2260"/>
            <ac:spMk id="9" creationId="{54932F79-EBDE-EC81-352F-40A327FFB7CD}"/>
          </ac:spMkLst>
        </pc:spChg>
        <pc:picChg chg="add mod">
          <ac:chgData name="Yoel Kortick" userId="167978f5-7f40-4909-85d5-d4149554ad4e" providerId="ADAL" clId="{165A68CF-EEBF-464C-B5FF-CD6F8F7A2C80}" dt="2024-01-22T14:11:20.838" v="3729" actId="208"/>
          <ac:picMkLst>
            <pc:docMk/>
            <pc:sldMk cId="213591640" sldId="2260"/>
            <ac:picMk id="5" creationId="{ECCE8393-80DF-7275-6466-3C364711BB6D}"/>
          </ac:picMkLst>
        </pc:picChg>
        <pc:picChg chg="del">
          <ac:chgData name="Yoel Kortick" userId="167978f5-7f40-4909-85d5-d4149554ad4e" providerId="ADAL" clId="{165A68CF-EEBF-464C-B5FF-CD6F8F7A2C80}" dt="2024-01-22T14:10:29.244" v="3691" actId="478"/>
          <ac:picMkLst>
            <pc:docMk/>
            <pc:sldMk cId="213591640" sldId="2260"/>
            <ac:picMk id="6" creationId="{D6617CBE-6408-2961-5F61-74530401A057}"/>
          </ac:picMkLst>
        </pc:picChg>
      </pc:sldChg>
      <pc:sldChg chg="addSp delSp modSp add mod">
        <pc:chgData name="Yoel Kortick" userId="167978f5-7f40-4909-85d5-d4149554ad4e" providerId="ADAL" clId="{165A68CF-EEBF-464C-B5FF-CD6F8F7A2C80}" dt="2024-01-24T06:29:50.696" v="7409"/>
        <pc:sldMkLst>
          <pc:docMk/>
          <pc:sldMk cId="2137620573" sldId="2261"/>
        </pc:sldMkLst>
        <pc:spChg chg="mod">
          <ac:chgData name="Yoel Kortick" userId="167978f5-7f40-4909-85d5-d4149554ad4e" providerId="ADAL" clId="{165A68CF-EEBF-464C-B5FF-CD6F8F7A2C80}" dt="2024-01-24T06:29:50.696" v="7409"/>
          <ac:spMkLst>
            <pc:docMk/>
            <pc:sldMk cId="2137620573" sldId="2261"/>
            <ac:spMk id="4" creationId="{2490F34D-A7E2-4EA9-8B1A-78371A1F1CD1}"/>
          </ac:spMkLst>
        </pc:spChg>
        <pc:spChg chg="add mod">
          <ac:chgData name="Yoel Kortick" userId="167978f5-7f40-4909-85d5-d4149554ad4e" providerId="ADAL" clId="{165A68CF-EEBF-464C-B5FF-CD6F8F7A2C80}" dt="2024-01-22T14:12:55.417" v="3770" actId="14100"/>
          <ac:spMkLst>
            <pc:docMk/>
            <pc:sldMk cId="2137620573" sldId="2261"/>
            <ac:spMk id="7" creationId="{E4526F98-B808-867A-A236-551D758CFA14}"/>
          </ac:spMkLst>
        </pc:spChg>
        <pc:spChg chg="add mod">
          <ac:chgData name="Yoel Kortick" userId="167978f5-7f40-4909-85d5-d4149554ad4e" providerId="ADAL" clId="{165A68CF-EEBF-464C-B5FF-CD6F8F7A2C80}" dt="2024-01-22T14:12:59.995" v="3777" actId="1036"/>
          <ac:spMkLst>
            <pc:docMk/>
            <pc:sldMk cId="2137620573" sldId="2261"/>
            <ac:spMk id="8" creationId="{BE1FF562-EC70-0EE1-A6E2-1F08CB53D7E8}"/>
          </ac:spMkLst>
        </pc:spChg>
        <pc:spChg chg="mod">
          <ac:chgData name="Yoel Kortick" userId="167978f5-7f40-4909-85d5-d4149554ad4e" providerId="ADAL" clId="{165A68CF-EEBF-464C-B5FF-CD6F8F7A2C80}" dt="2024-01-22T14:12:42.941" v="3767" actId="14100"/>
          <ac:spMkLst>
            <pc:docMk/>
            <pc:sldMk cId="2137620573" sldId="2261"/>
            <ac:spMk id="9" creationId="{54932F79-EBDE-EC81-352F-40A327FFB7CD}"/>
          </ac:spMkLst>
        </pc:spChg>
        <pc:spChg chg="add mod">
          <ac:chgData name="Yoel Kortick" userId="167978f5-7f40-4909-85d5-d4149554ad4e" providerId="ADAL" clId="{165A68CF-EEBF-464C-B5FF-CD6F8F7A2C80}" dt="2024-01-22T14:13:11.699" v="3802" actId="1036"/>
          <ac:spMkLst>
            <pc:docMk/>
            <pc:sldMk cId="2137620573" sldId="2261"/>
            <ac:spMk id="10" creationId="{1725A937-D865-CD5C-EEB0-CD91157DEC21}"/>
          </ac:spMkLst>
        </pc:spChg>
        <pc:spChg chg="add mod">
          <ac:chgData name="Yoel Kortick" userId="167978f5-7f40-4909-85d5-d4149554ad4e" providerId="ADAL" clId="{165A68CF-EEBF-464C-B5FF-CD6F8F7A2C80}" dt="2024-01-22T14:13:11.699" v="3802" actId="1036"/>
          <ac:spMkLst>
            <pc:docMk/>
            <pc:sldMk cId="2137620573" sldId="2261"/>
            <ac:spMk id="11" creationId="{B49C0458-89F7-DDEE-F789-861B37B76039}"/>
          </ac:spMkLst>
        </pc:spChg>
        <pc:spChg chg="add mod">
          <ac:chgData name="Yoel Kortick" userId="167978f5-7f40-4909-85d5-d4149554ad4e" providerId="ADAL" clId="{165A68CF-EEBF-464C-B5FF-CD6F8F7A2C80}" dt="2024-01-22T14:13:20.885" v="3809" actId="1036"/>
          <ac:spMkLst>
            <pc:docMk/>
            <pc:sldMk cId="2137620573" sldId="2261"/>
            <ac:spMk id="12" creationId="{EA66DBBD-0022-875A-25FE-39F2E58074AA}"/>
          </ac:spMkLst>
        </pc:spChg>
        <pc:picChg chg="del">
          <ac:chgData name="Yoel Kortick" userId="167978f5-7f40-4909-85d5-d4149554ad4e" providerId="ADAL" clId="{165A68CF-EEBF-464C-B5FF-CD6F8F7A2C80}" dt="2024-01-22T14:12:12.418" v="3731" actId="478"/>
          <ac:picMkLst>
            <pc:docMk/>
            <pc:sldMk cId="2137620573" sldId="2261"/>
            <ac:picMk id="5" creationId="{ECCE8393-80DF-7275-6466-3C364711BB6D}"/>
          </ac:picMkLst>
        </pc:picChg>
        <pc:picChg chg="add mod ord">
          <ac:chgData name="Yoel Kortick" userId="167978f5-7f40-4909-85d5-d4149554ad4e" providerId="ADAL" clId="{165A68CF-EEBF-464C-B5FF-CD6F8F7A2C80}" dt="2024-01-22T14:12:44.944" v="3768" actId="208"/>
          <ac:picMkLst>
            <pc:docMk/>
            <pc:sldMk cId="2137620573" sldId="2261"/>
            <ac:picMk id="6" creationId="{9A8AC373-59ED-5507-0BFA-110D4BCF84EF}"/>
          </ac:picMkLst>
        </pc:picChg>
      </pc:sldChg>
      <pc:sldChg chg="addSp delSp modSp add mod">
        <pc:chgData name="Yoel Kortick" userId="167978f5-7f40-4909-85d5-d4149554ad4e" providerId="ADAL" clId="{165A68CF-EEBF-464C-B5FF-CD6F8F7A2C80}" dt="2024-01-24T06:29:50.696" v="7409"/>
        <pc:sldMkLst>
          <pc:docMk/>
          <pc:sldMk cId="1647202851" sldId="2262"/>
        </pc:sldMkLst>
        <pc:spChg chg="mod">
          <ac:chgData name="Yoel Kortick" userId="167978f5-7f40-4909-85d5-d4149554ad4e" providerId="ADAL" clId="{165A68CF-EEBF-464C-B5FF-CD6F8F7A2C80}" dt="2024-01-24T06:29:50.696" v="7409"/>
          <ac:spMkLst>
            <pc:docMk/>
            <pc:sldMk cId="1647202851" sldId="2262"/>
            <ac:spMk id="4" creationId="{2490F34D-A7E2-4EA9-8B1A-78371A1F1CD1}"/>
          </ac:spMkLst>
        </pc:spChg>
        <pc:spChg chg="del">
          <ac:chgData name="Yoel Kortick" userId="167978f5-7f40-4909-85d5-d4149554ad4e" providerId="ADAL" clId="{165A68CF-EEBF-464C-B5FF-CD6F8F7A2C80}" dt="2024-01-22T14:14:08.752" v="3812" actId="478"/>
          <ac:spMkLst>
            <pc:docMk/>
            <pc:sldMk cId="1647202851" sldId="2262"/>
            <ac:spMk id="7" creationId="{E4526F98-B808-867A-A236-551D758CFA14}"/>
          </ac:spMkLst>
        </pc:spChg>
        <pc:spChg chg="del">
          <ac:chgData name="Yoel Kortick" userId="167978f5-7f40-4909-85d5-d4149554ad4e" providerId="ADAL" clId="{165A68CF-EEBF-464C-B5FF-CD6F8F7A2C80}" dt="2024-01-22T14:14:08.752" v="3812" actId="478"/>
          <ac:spMkLst>
            <pc:docMk/>
            <pc:sldMk cId="1647202851" sldId="2262"/>
            <ac:spMk id="8" creationId="{BE1FF562-EC70-0EE1-A6E2-1F08CB53D7E8}"/>
          </ac:spMkLst>
        </pc:spChg>
        <pc:spChg chg="mod">
          <ac:chgData name="Yoel Kortick" userId="167978f5-7f40-4909-85d5-d4149554ad4e" providerId="ADAL" clId="{165A68CF-EEBF-464C-B5FF-CD6F8F7A2C80}" dt="2024-01-22T14:20:43.026" v="4111" actId="1036"/>
          <ac:spMkLst>
            <pc:docMk/>
            <pc:sldMk cId="1647202851" sldId="2262"/>
            <ac:spMk id="9" creationId="{54932F79-EBDE-EC81-352F-40A327FFB7CD}"/>
          </ac:spMkLst>
        </pc:spChg>
        <pc:spChg chg="del">
          <ac:chgData name="Yoel Kortick" userId="167978f5-7f40-4909-85d5-d4149554ad4e" providerId="ADAL" clId="{165A68CF-EEBF-464C-B5FF-CD6F8F7A2C80}" dt="2024-01-22T14:14:08.752" v="3812" actId="478"/>
          <ac:spMkLst>
            <pc:docMk/>
            <pc:sldMk cId="1647202851" sldId="2262"/>
            <ac:spMk id="10" creationId="{1725A937-D865-CD5C-EEB0-CD91157DEC21}"/>
          </ac:spMkLst>
        </pc:spChg>
        <pc:spChg chg="del">
          <ac:chgData name="Yoel Kortick" userId="167978f5-7f40-4909-85d5-d4149554ad4e" providerId="ADAL" clId="{165A68CF-EEBF-464C-B5FF-CD6F8F7A2C80}" dt="2024-01-22T14:14:08.752" v="3812" actId="478"/>
          <ac:spMkLst>
            <pc:docMk/>
            <pc:sldMk cId="1647202851" sldId="2262"/>
            <ac:spMk id="11" creationId="{B49C0458-89F7-DDEE-F789-861B37B76039}"/>
          </ac:spMkLst>
        </pc:spChg>
        <pc:spChg chg="del">
          <ac:chgData name="Yoel Kortick" userId="167978f5-7f40-4909-85d5-d4149554ad4e" providerId="ADAL" clId="{165A68CF-EEBF-464C-B5FF-CD6F8F7A2C80}" dt="2024-01-22T14:14:08.752" v="3812" actId="478"/>
          <ac:spMkLst>
            <pc:docMk/>
            <pc:sldMk cId="1647202851" sldId="2262"/>
            <ac:spMk id="12" creationId="{EA66DBBD-0022-875A-25FE-39F2E58074AA}"/>
          </ac:spMkLst>
        </pc:spChg>
        <pc:spChg chg="add mod">
          <ac:chgData name="Yoel Kortick" userId="167978f5-7f40-4909-85d5-d4149554ad4e" providerId="ADAL" clId="{165A68CF-EEBF-464C-B5FF-CD6F8F7A2C80}" dt="2024-01-22T14:20:43.026" v="4111" actId="1036"/>
          <ac:spMkLst>
            <pc:docMk/>
            <pc:sldMk cId="1647202851" sldId="2262"/>
            <ac:spMk id="13" creationId="{CEC42693-549C-9ED0-A679-DECC65F72907}"/>
          </ac:spMkLst>
        </pc:spChg>
        <pc:picChg chg="add mod">
          <ac:chgData name="Yoel Kortick" userId="167978f5-7f40-4909-85d5-d4149554ad4e" providerId="ADAL" clId="{165A68CF-EEBF-464C-B5FF-CD6F8F7A2C80}" dt="2024-01-22T14:20:43.026" v="4111" actId="1036"/>
          <ac:picMkLst>
            <pc:docMk/>
            <pc:sldMk cId="1647202851" sldId="2262"/>
            <ac:picMk id="5" creationId="{DD529B6C-EAEF-DC96-7802-C14D02ADFEE4}"/>
          </ac:picMkLst>
        </pc:picChg>
        <pc:picChg chg="del">
          <ac:chgData name="Yoel Kortick" userId="167978f5-7f40-4909-85d5-d4149554ad4e" providerId="ADAL" clId="{165A68CF-EEBF-464C-B5FF-CD6F8F7A2C80}" dt="2024-01-22T14:14:06.433" v="3811" actId="478"/>
          <ac:picMkLst>
            <pc:docMk/>
            <pc:sldMk cId="1647202851" sldId="2262"/>
            <ac:picMk id="6" creationId="{9A8AC373-59ED-5507-0BFA-110D4BCF84EF}"/>
          </ac:picMkLst>
        </pc:picChg>
      </pc:sldChg>
      <pc:sldChg chg="addSp delSp modSp add mod">
        <pc:chgData name="Yoel Kortick" userId="167978f5-7f40-4909-85d5-d4149554ad4e" providerId="ADAL" clId="{165A68CF-EEBF-464C-B5FF-CD6F8F7A2C80}" dt="2024-01-24T06:29:50.696" v="7409"/>
        <pc:sldMkLst>
          <pc:docMk/>
          <pc:sldMk cId="1037519918" sldId="2263"/>
        </pc:sldMkLst>
        <pc:spChg chg="mod">
          <ac:chgData name="Yoel Kortick" userId="167978f5-7f40-4909-85d5-d4149554ad4e" providerId="ADAL" clId="{165A68CF-EEBF-464C-B5FF-CD6F8F7A2C80}" dt="2024-01-24T06:29:50.696" v="7409"/>
          <ac:spMkLst>
            <pc:docMk/>
            <pc:sldMk cId="1037519918" sldId="2263"/>
            <ac:spMk id="4" creationId="{2490F34D-A7E2-4EA9-8B1A-78371A1F1CD1}"/>
          </ac:spMkLst>
        </pc:spChg>
        <pc:spChg chg="add mod">
          <ac:chgData name="Yoel Kortick" userId="167978f5-7f40-4909-85d5-d4149554ad4e" providerId="ADAL" clId="{165A68CF-EEBF-464C-B5FF-CD6F8F7A2C80}" dt="2024-01-22T14:22:20.732" v="4263" actId="14100"/>
          <ac:spMkLst>
            <pc:docMk/>
            <pc:sldMk cId="1037519918" sldId="2263"/>
            <ac:spMk id="7" creationId="{AA090489-4622-2EAD-C2FB-FDA2BAE01156}"/>
          </ac:spMkLst>
        </pc:spChg>
        <pc:spChg chg="mod">
          <ac:chgData name="Yoel Kortick" userId="167978f5-7f40-4909-85d5-d4149554ad4e" providerId="ADAL" clId="{165A68CF-EEBF-464C-B5FF-CD6F8F7A2C80}" dt="2024-01-22T14:18:11.223" v="4071" actId="14100"/>
          <ac:spMkLst>
            <pc:docMk/>
            <pc:sldMk cId="1037519918" sldId="2263"/>
            <ac:spMk id="9" creationId="{54932F79-EBDE-EC81-352F-40A327FFB7CD}"/>
          </ac:spMkLst>
        </pc:spChg>
        <pc:spChg chg="mod">
          <ac:chgData name="Yoel Kortick" userId="167978f5-7f40-4909-85d5-d4149554ad4e" providerId="ADAL" clId="{165A68CF-EEBF-464C-B5FF-CD6F8F7A2C80}" dt="2024-01-22T14:20:22.398" v="4075" actId="14100"/>
          <ac:spMkLst>
            <pc:docMk/>
            <pc:sldMk cId="1037519918" sldId="2263"/>
            <ac:spMk id="13" creationId="{CEC42693-549C-9ED0-A679-DECC65F72907}"/>
          </ac:spMkLst>
        </pc:spChg>
        <pc:picChg chg="del">
          <ac:chgData name="Yoel Kortick" userId="167978f5-7f40-4909-85d5-d4149554ad4e" providerId="ADAL" clId="{165A68CF-EEBF-464C-B5FF-CD6F8F7A2C80}" dt="2024-01-22T14:18:00.056" v="4057" actId="478"/>
          <ac:picMkLst>
            <pc:docMk/>
            <pc:sldMk cId="1037519918" sldId="2263"/>
            <ac:picMk id="5" creationId="{DD529B6C-EAEF-DC96-7802-C14D02ADFEE4}"/>
          </ac:picMkLst>
        </pc:picChg>
        <pc:picChg chg="add mod ord">
          <ac:chgData name="Yoel Kortick" userId="167978f5-7f40-4909-85d5-d4149554ad4e" providerId="ADAL" clId="{165A68CF-EEBF-464C-B5FF-CD6F8F7A2C80}" dt="2024-01-22T14:20:14.567" v="4073" actId="208"/>
          <ac:picMkLst>
            <pc:docMk/>
            <pc:sldMk cId="1037519918" sldId="2263"/>
            <ac:picMk id="6" creationId="{0A10E004-C17F-F7C7-694F-84B4FB6A1D6B}"/>
          </ac:picMkLst>
        </pc:picChg>
      </pc:sldChg>
      <pc:sldChg chg="addSp delSp modSp add mod">
        <pc:chgData name="Yoel Kortick" userId="167978f5-7f40-4909-85d5-d4149554ad4e" providerId="ADAL" clId="{165A68CF-EEBF-464C-B5FF-CD6F8F7A2C80}" dt="2024-01-22T14:23:51.215" v="4363" actId="208"/>
        <pc:sldMkLst>
          <pc:docMk/>
          <pc:sldMk cId="1814790553" sldId="2264"/>
        </pc:sldMkLst>
        <pc:spChg chg="mod">
          <ac:chgData name="Yoel Kortick" userId="167978f5-7f40-4909-85d5-d4149554ad4e" providerId="ADAL" clId="{165A68CF-EEBF-464C-B5FF-CD6F8F7A2C80}" dt="2024-01-22T14:23:44.435" v="4359" actId="313"/>
          <ac:spMkLst>
            <pc:docMk/>
            <pc:sldMk cId="1814790553" sldId="2264"/>
            <ac:spMk id="4" creationId="{2490F34D-A7E2-4EA9-8B1A-78371A1F1CD1}"/>
          </ac:spMkLst>
        </pc:spChg>
        <pc:spChg chg="del">
          <ac:chgData name="Yoel Kortick" userId="167978f5-7f40-4909-85d5-d4149554ad4e" providerId="ADAL" clId="{165A68CF-EEBF-464C-B5FF-CD6F8F7A2C80}" dt="2024-01-22T14:23:47.626" v="4361" actId="478"/>
          <ac:spMkLst>
            <pc:docMk/>
            <pc:sldMk cId="1814790553" sldId="2264"/>
            <ac:spMk id="7" creationId="{AA090489-4622-2EAD-C2FB-FDA2BAE01156}"/>
          </ac:spMkLst>
        </pc:spChg>
        <pc:spChg chg="del">
          <ac:chgData name="Yoel Kortick" userId="167978f5-7f40-4909-85d5-d4149554ad4e" providerId="ADAL" clId="{165A68CF-EEBF-464C-B5FF-CD6F8F7A2C80}" dt="2024-01-22T14:23:49.132" v="4362" actId="478"/>
          <ac:spMkLst>
            <pc:docMk/>
            <pc:sldMk cId="1814790553" sldId="2264"/>
            <ac:spMk id="9" creationId="{54932F79-EBDE-EC81-352F-40A327FFB7CD}"/>
          </ac:spMkLst>
        </pc:spChg>
        <pc:spChg chg="del">
          <ac:chgData name="Yoel Kortick" userId="167978f5-7f40-4909-85d5-d4149554ad4e" providerId="ADAL" clId="{165A68CF-EEBF-464C-B5FF-CD6F8F7A2C80}" dt="2024-01-22T14:23:46.264" v="4360" actId="478"/>
          <ac:spMkLst>
            <pc:docMk/>
            <pc:sldMk cId="1814790553" sldId="2264"/>
            <ac:spMk id="13" creationId="{CEC42693-549C-9ED0-A679-DECC65F72907}"/>
          </ac:spMkLst>
        </pc:spChg>
        <pc:picChg chg="add mod ord">
          <ac:chgData name="Yoel Kortick" userId="167978f5-7f40-4909-85d5-d4149554ad4e" providerId="ADAL" clId="{165A68CF-EEBF-464C-B5FF-CD6F8F7A2C80}" dt="2024-01-22T14:23:51.215" v="4363" actId="208"/>
          <ac:picMkLst>
            <pc:docMk/>
            <pc:sldMk cId="1814790553" sldId="2264"/>
            <ac:picMk id="5" creationId="{4A0E0115-C2D4-BEB8-2D76-7B80CC77BA1B}"/>
          </ac:picMkLst>
        </pc:picChg>
        <pc:picChg chg="del">
          <ac:chgData name="Yoel Kortick" userId="167978f5-7f40-4909-85d5-d4149554ad4e" providerId="ADAL" clId="{165A68CF-EEBF-464C-B5FF-CD6F8F7A2C80}" dt="2024-01-22T14:23:33.649" v="4346" actId="478"/>
          <ac:picMkLst>
            <pc:docMk/>
            <pc:sldMk cId="1814790553" sldId="2264"/>
            <ac:picMk id="6" creationId="{0A10E004-C17F-F7C7-694F-84B4FB6A1D6B}"/>
          </ac:picMkLst>
        </pc:picChg>
      </pc:sldChg>
      <pc:sldChg chg="addSp modSp add mod">
        <pc:chgData name="Yoel Kortick" userId="167978f5-7f40-4909-85d5-d4149554ad4e" providerId="ADAL" clId="{165A68CF-EEBF-464C-B5FF-CD6F8F7A2C80}" dt="2024-01-22T14:24:51.458" v="4480" actId="11529"/>
        <pc:sldMkLst>
          <pc:docMk/>
          <pc:sldMk cId="2659760634" sldId="2265"/>
        </pc:sldMkLst>
        <pc:spChg chg="add">
          <ac:chgData name="Yoel Kortick" userId="167978f5-7f40-4909-85d5-d4149554ad4e" providerId="ADAL" clId="{165A68CF-EEBF-464C-B5FF-CD6F8F7A2C80}" dt="2024-01-22T14:24:51.458" v="4480" actId="11529"/>
          <ac:spMkLst>
            <pc:docMk/>
            <pc:sldMk cId="2659760634" sldId="2265"/>
            <ac:spMk id="2" creationId="{38711543-FAEA-D54B-087A-D4B7F87E659E}"/>
          </ac:spMkLst>
        </pc:spChg>
        <pc:spChg chg="mod">
          <ac:chgData name="Yoel Kortick" userId="167978f5-7f40-4909-85d5-d4149554ad4e" providerId="ADAL" clId="{165A68CF-EEBF-464C-B5FF-CD6F8F7A2C80}" dt="2024-01-22T14:24:44.844" v="4479" actId="20577"/>
          <ac:spMkLst>
            <pc:docMk/>
            <pc:sldMk cId="2659760634" sldId="2265"/>
            <ac:spMk id="4" creationId="{2490F34D-A7E2-4EA9-8B1A-78371A1F1CD1}"/>
          </ac:spMkLst>
        </pc:spChg>
      </pc:sldChg>
      <pc:sldChg chg="addSp delSp modSp add mod">
        <pc:chgData name="Yoel Kortick" userId="167978f5-7f40-4909-85d5-d4149554ad4e" providerId="ADAL" clId="{165A68CF-EEBF-464C-B5FF-CD6F8F7A2C80}" dt="2024-01-22T14:34:06.921" v="4695" actId="208"/>
        <pc:sldMkLst>
          <pc:docMk/>
          <pc:sldMk cId="4178811992" sldId="2266"/>
        </pc:sldMkLst>
        <pc:spChg chg="mod">
          <ac:chgData name="Yoel Kortick" userId="167978f5-7f40-4909-85d5-d4149554ad4e" providerId="ADAL" clId="{165A68CF-EEBF-464C-B5FF-CD6F8F7A2C80}" dt="2024-01-22T14:33:11.157" v="4660" actId="14100"/>
          <ac:spMkLst>
            <pc:docMk/>
            <pc:sldMk cId="4178811992" sldId="2266"/>
            <ac:spMk id="2" creationId="{38711543-FAEA-D54B-087A-D4B7F87E659E}"/>
          </ac:spMkLst>
        </pc:spChg>
        <pc:spChg chg="mod">
          <ac:chgData name="Yoel Kortick" userId="167978f5-7f40-4909-85d5-d4149554ad4e" providerId="ADAL" clId="{165A68CF-EEBF-464C-B5FF-CD6F8F7A2C80}" dt="2024-01-22T14:32:53.996" v="4646" actId="6549"/>
          <ac:spMkLst>
            <pc:docMk/>
            <pc:sldMk cId="4178811992" sldId="2266"/>
            <ac:spMk id="4" creationId="{2490F34D-A7E2-4EA9-8B1A-78371A1F1CD1}"/>
          </ac:spMkLst>
        </pc:spChg>
        <pc:spChg chg="add mod">
          <ac:chgData name="Yoel Kortick" userId="167978f5-7f40-4909-85d5-d4149554ad4e" providerId="ADAL" clId="{165A68CF-EEBF-464C-B5FF-CD6F8F7A2C80}" dt="2024-01-22T14:34:02.547" v="4694" actId="1035"/>
          <ac:spMkLst>
            <pc:docMk/>
            <pc:sldMk cId="4178811992" sldId="2266"/>
            <ac:spMk id="8" creationId="{D9E97C38-24D5-50A2-E38B-46D280BE4820}"/>
          </ac:spMkLst>
        </pc:spChg>
        <pc:spChg chg="add mod">
          <ac:chgData name="Yoel Kortick" userId="167978f5-7f40-4909-85d5-d4149554ad4e" providerId="ADAL" clId="{165A68CF-EEBF-464C-B5FF-CD6F8F7A2C80}" dt="2024-01-22T14:34:02.547" v="4694" actId="1035"/>
          <ac:spMkLst>
            <pc:docMk/>
            <pc:sldMk cId="4178811992" sldId="2266"/>
            <ac:spMk id="9" creationId="{ED16A139-B086-701A-E9CB-C120B7B10247}"/>
          </ac:spMkLst>
        </pc:spChg>
        <pc:spChg chg="add mod">
          <ac:chgData name="Yoel Kortick" userId="167978f5-7f40-4909-85d5-d4149554ad4e" providerId="ADAL" clId="{165A68CF-EEBF-464C-B5FF-CD6F8F7A2C80}" dt="2024-01-22T14:34:02.547" v="4694" actId="1035"/>
          <ac:spMkLst>
            <pc:docMk/>
            <pc:sldMk cId="4178811992" sldId="2266"/>
            <ac:spMk id="10" creationId="{F1841184-3695-4D4C-2ECF-0652CA7F1812}"/>
          </ac:spMkLst>
        </pc:spChg>
        <pc:picChg chg="del">
          <ac:chgData name="Yoel Kortick" userId="167978f5-7f40-4909-85d5-d4149554ad4e" providerId="ADAL" clId="{165A68CF-EEBF-464C-B5FF-CD6F8F7A2C80}" dt="2024-01-22T14:32:56.079" v="4647" actId="478"/>
          <ac:picMkLst>
            <pc:docMk/>
            <pc:sldMk cId="4178811992" sldId="2266"/>
            <ac:picMk id="5" creationId="{4A0E0115-C2D4-BEB8-2D76-7B80CC77BA1B}"/>
          </ac:picMkLst>
        </pc:picChg>
        <pc:picChg chg="add mod ord">
          <ac:chgData name="Yoel Kortick" userId="167978f5-7f40-4909-85d5-d4149554ad4e" providerId="ADAL" clId="{165A68CF-EEBF-464C-B5FF-CD6F8F7A2C80}" dt="2024-01-22T14:34:06.921" v="4695" actId="208"/>
          <ac:picMkLst>
            <pc:docMk/>
            <pc:sldMk cId="4178811992" sldId="2266"/>
            <ac:picMk id="7" creationId="{192145EF-ED18-8B0E-36E5-478A5171C611}"/>
          </ac:picMkLst>
        </pc:picChg>
      </pc:sldChg>
      <pc:sldChg chg="addSp delSp modSp add mod">
        <pc:chgData name="Yoel Kortick" userId="167978f5-7f40-4909-85d5-d4149554ad4e" providerId="ADAL" clId="{165A68CF-EEBF-464C-B5FF-CD6F8F7A2C80}" dt="2024-01-24T06:26:44.131" v="7339" actId="255"/>
        <pc:sldMkLst>
          <pc:docMk/>
          <pc:sldMk cId="1019286240" sldId="2267"/>
        </pc:sldMkLst>
        <pc:spChg chg="del">
          <ac:chgData name="Yoel Kortick" userId="167978f5-7f40-4909-85d5-d4149554ad4e" providerId="ADAL" clId="{165A68CF-EEBF-464C-B5FF-CD6F8F7A2C80}" dt="2024-01-22T14:35:23.104" v="4699" actId="478"/>
          <ac:spMkLst>
            <pc:docMk/>
            <pc:sldMk cId="1019286240" sldId="2267"/>
            <ac:spMk id="2" creationId="{38711543-FAEA-D54B-087A-D4B7F87E659E}"/>
          </ac:spMkLst>
        </pc:spChg>
        <pc:spChg chg="del">
          <ac:chgData name="Yoel Kortick" userId="167978f5-7f40-4909-85d5-d4149554ad4e" providerId="ADAL" clId="{165A68CF-EEBF-464C-B5FF-CD6F8F7A2C80}" dt="2024-01-22T14:35:24.893" v="4700" actId="478"/>
          <ac:spMkLst>
            <pc:docMk/>
            <pc:sldMk cId="1019286240" sldId="2267"/>
            <ac:spMk id="4" creationId="{2490F34D-A7E2-4EA9-8B1A-78371A1F1CD1}"/>
          </ac:spMkLst>
        </pc:spChg>
        <pc:spChg chg="add del mod">
          <ac:chgData name="Yoel Kortick" userId="167978f5-7f40-4909-85d5-d4149554ad4e" providerId="ADAL" clId="{165A68CF-EEBF-464C-B5FF-CD6F8F7A2C80}" dt="2024-01-22T14:35:26.468" v="4701" actId="478"/>
          <ac:spMkLst>
            <pc:docMk/>
            <pc:sldMk cId="1019286240" sldId="2267"/>
            <ac:spMk id="6" creationId="{736E1E75-60AB-E29F-BD3D-C655C8DEA0CD}"/>
          </ac:spMkLst>
        </pc:spChg>
        <pc:spChg chg="del">
          <ac:chgData name="Yoel Kortick" userId="167978f5-7f40-4909-85d5-d4149554ad4e" providerId="ADAL" clId="{165A68CF-EEBF-464C-B5FF-CD6F8F7A2C80}" dt="2024-01-22T14:35:22.002" v="4698" actId="478"/>
          <ac:spMkLst>
            <pc:docMk/>
            <pc:sldMk cId="1019286240" sldId="2267"/>
            <ac:spMk id="8" creationId="{D9E97C38-24D5-50A2-E38B-46D280BE4820}"/>
          </ac:spMkLst>
        </pc:spChg>
        <pc:spChg chg="del">
          <ac:chgData name="Yoel Kortick" userId="167978f5-7f40-4909-85d5-d4149554ad4e" providerId="ADAL" clId="{165A68CF-EEBF-464C-B5FF-CD6F8F7A2C80}" dt="2024-01-22T14:35:22.002" v="4698" actId="478"/>
          <ac:spMkLst>
            <pc:docMk/>
            <pc:sldMk cId="1019286240" sldId="2267"/>
            <ac:spMk id="9" creationId="{ED16A139-B086-701A-E9CB-C120B7B10247}"/>
          </ac:spMkLst>
        </pc:spChg>
        <pc:spChg chg="del">
          <ac:chgData name="Yoel Kortick" userId="167978f5-7f40-4909-85d5-d4149554ad4e" providerId="ADAL" clId="{165A68CF-EEBF-464C-B5FF-CD6F8F7A2C80}" dt="2024-01-22T14:35:22.002" v="4698" actId="478"/>
          <ac:spMkLst>
            <pc:docMk/>
            <pc:sldMk cId="1019286240" sldId="2267"/>
            <ac:spMk id="10" creationId="{F1841184-3695-4D4C-2ECF-0652CA7F1812}"/>
          </ac:spMkLst>
        </pc:spChg>
        <pc:spChg chg="add mod">
          <ac:chgData name="Yoel Kortick" userId="167978f5-7f40-4909-85d5-d4149554ad4e" providerId="ADAL" clId="{165A68CF-EEBF-464C-B5FF-CD6F8F7A2C80}" dt="2024-01-24T06:26:44.131" v="7339" actId="255"/>
          <ac:spMkLst>
            <pc:docMk/>
            <pc:sldMk cId="1019286240" sldId="2267"/>
            <ac:spMk id="13" creationId="{94DFEAE9-FC8C-4552-1D87-461A9CE31305}"/>
          </ac:spMkLst>
        </pc:spChg>
        <pc:picChg chg="del">
          <ac:chgData name="Yoel Kortick" userId="167978f5-7f40-4909-85d5-d4149554ad4e" providerId="ADAL" clId="{165A68CF-EEBF-464C-B5FF-CD6F8F7A2C80}" dt="2024-01-22T14:35:20.346" v="4697" actId="478"/>
          <ac:picMkLst>
            <pc:docMk/>
            <pc:sldMk cId="1019286240" sldId="2267"/>
            <ac:picMk id="7" creationId="{192145EF-ED18-8B0E-36E5-478A5171C611}"/>
          </ac:picMkLst>
        </pc:picChg>
        <pc:picChg chg="add del mod">
          <ac:chgData name="Yoel Kortick" userId="167978f5-7f40-4909-85d5-d4149554ad4e" providerId="ADAL" clId="{165A68CF-EEBF-464C-B5FF-CD6F8F7A2C80}" dt="2024-01-22T14:36:28.880" v="4771" actId="478"/>
          <ac:picMkLst>
            <pc:docMk/>
            <pc:sldMk cId="1019286240" sldId="2267"/>
            <ac:picMk id="12" creationId="{CEF74681-2C4E-7FDA-7A87-2223720ABF42}"/>
          </ac:picMkLst>
        </pc:picChg>
        <pc:picChg chg="add mod ord">
          <ac:chgData name="Yoel Kortick" userId="167978f5-7f40-4909-85d5-d4149554ad4e" providerId="ADAL" clId="{165A68CF-EEBF-464C-B5FF-CD6F8F7A2C80}" dt="2024-01-22T14:36:40.681" v="4777" actId="208"/>
          <ac:picMkLst>
            <pc:docMk/>
            <pc:sldMk cId="1019286240" sldId="2267"/>
            <ac:picMk id="15" creationId="{BAA22F9C-FE47-B2AA-378E-80E8512E757F}"/>
          </ac:picMkLst>
        </pc:picChg>
      </pc:sldChg>
      <pc:sldChg chg="addSp delSp modSp add mod">
        <pc:chgData name="Yoel Kortick" userId="167978f5-7f40-4909-85d5-d4149554ad4e" providerId="ADAL" clId="{165A68CF-EEBF-464C-B5FF-CD6F8F7A2C80}" dt="2024-01-24T06:29:50.696" v="7409"/>
        <pc:sldMkLst>
          <pc:docMk/>
          <pc:sldMk cId="4240588235" sldId="2268"/>
        </pc:sldMkLst>
        <pc:spChg chg="del">
          <ac:chgData name="Yoel Kortick" userId="167978f5-7f40-4909-85d5-d4149554ad4e" providerId="ADAL" clId="{165A68CF-EEBF-464C-B5FF-CD6F8F7A2C80}" dt="2024-01-24T04:58:29.804" v="5104" actId="478"/>
          <ac:spMkLst>
            <pc:docMk/>
            <pc:sldMk cId="4240588235" sldId="2268"/>
            <ac:spMk id="2" creationId="{FFE082E6-BADA-967B-66BB-3EFE18D46997}"/>
          </ac:spMkLst>
        </pc:spChg>
        <pc:spChg chg="mod">
          <ac:chgData name="Yoel Kortick" userId="167978f5-7f40-4909-85d5-d4149554ad4e" providerId="ADAL" clId="{165A68CF-EEBF-464C-B5FF-CD6F8F7A2C80}" dt="2024-01-24T06:08:47.177" v="7051"/>
          <ac:spMkLst>
            <pc:docMk/>
            <pc:sldMk cId="4240588235" sldId="2268"/>
            <ac:spMk id="3" creationId="{4FC18B40-6547-41EC-8A0E-1C8F40E0A42F}"/>
          </ac:spMkLst>
        </pc:spChg>
        <pc:spChg chg="mod">
          <ac:chgData name="Yoel Kortick" userId="167978f5-7f40-4909-85d5-d4149554ad4e" providerId="ADAL" clId="{165A68CF-EEBF-464C-B5FF-CD6F8F7A2C80}" dt="2024-01-24T06:29:50.696" v="7409"/>
          <ac:spMkLst>
            <pc:docMk/>
            <pc:sldMk cId="4240588235" sldId="2268"/>
            <ac:spMk id="4" creationId="{2490F34D-A7E2-4EA9-8B1A-78371A1F1CD1}"/>
          </ac:spMkLst>
        </pc:spChg>
        <pc:spChg chg="add">
          <ac:chgData name="Yoel Kortick" userId="167978f5-7f40-4909-85d5-d4149554ad4e" providerId="ADAL" clId="{165A68CF-EEBF-464C-B5FF-CD6F8F7A2C80}" dt="2024-01-24T04:57:30.368" v="5092" actId="11529"/>
          <ac:spMkLst>
            <pc:docMk/>
            <pc:sldMk cId="4240588235" sldId="2268"/>
            <ac:spMk id="8" creationId="{9D612FB3-B20E-628C-31E1-63DDBADFE68B}"/>
          </ac:spMkLst>
        </pc:spChg>
        <pc:picChg chg="del">
          <ac:chgData name="Yoel Kortick" userId="167978f5-7f40-4909-85d5-d4149554ad4e" providerId="ADAL" clId="{165A68CF-EEBF-464C-B5FF-CD6F8F7A2C80}" dt="2024-01-24T04:56:58.841" v="5073" actId="478"/>
          <ac:picMkLst>
            <pc:docMk/>
            <pc:sldMk cId="4240588235" sldId="2268"/>
            <ac:picMk id="5" creationId="{807E985D-D457-0CF3-89E2-52671B765899}"/>
          </ac:picMkLst>
        </pc:picChg>
        <pc:picChg chg="add mod ord">
          <ac:chgData name="Yoel Kortick" userId="167978f5-7f40-4909-85d5-d4149554ad4e" providerId="ADAL" clId="{165A68CF-EEBF-464C-B5FF-CD6F8F7A2C80}" dt="2024-01-24T04:58:27.865" v="5103" actId="167"/>
          <ac:picMkLst>
            <pc:docMk/>
            <pc:sldMk cId="4240588235" sldId="2268"/>
            <ac:picMk id="7" creationId="{33B8A117-76AD-1F32-764D-74BCA2B97147}"/>
          </ac:picMkLst>
        </pc:picChg>
      </pc:sldChg>
      <pc:sldChg chg="addSp delSp modSp add mod">
        <pc:chgData name="Yoel Kortick" userId="167978f5-7f40-4909-85d5-d4149554ad4e" providerId="ADAL" clId="{165A68CF-EEBF-464C-B5FF-CD6F8F7A2C80}" dt="2024-01-24T06:29:50.696" v="7409"/>
        <pc:sldMkLst>
          <pc:docMk/>
          <pc:sldMk cId="3145866281" sldId="2269"/>
        </pc:sldMkLst>
        <pc:spChg chg="del">
          <ac:chgData name="Yoel Kortick" userId="167978f5-7f40-4909-85d5-d4149554ad4e" providerId="ADAL" clId="{165A68CF-EEBF-464C-B5FF-CD6F8F7A2C80}" dt="2024-01-24T04:58:24.038" v="5100" actId="478"/>
          <ac:spMkLst>
            <pc:docMk/>
            <pc:sldMk cId="3145866281" sldId="2269"/>
            <ac:spMk id="2" creationId="{FFE082E6-BADA-967B-66BB-3EFE18D46997}"/>
          </ac:spMkLst>
        </pc:spChg>
        <pc:spChg chg="mod">
          <ac:chgData name="Yoel Kortick" userId="167978f5-7f40-4909-85d5-d4149554ad4e" providerId="ADAL" clId="{165A68CF-EEBF-464C-B5FF-CD6F8F7A2C80}" dt="2024-01-24T06:08:47.177" v="7051"/>
          <ac:spMkLst>
            <pc:docMk/>
            <pc:sldMk cId="3145866281" sldId="2269"/>
            <ac:spMk id="3" creationId="{4FC18B40-6547-41EC-8A0E-1C8F40E0A42F}"/>
          </ac:spMkLst>
        </pc:spChg>
        <pc:spChg chg="mod">
          <ac:chgData name="Yoel Kortick" userId="167978f5-7f40-4909-85d5-d4149554ad4e" providerId="ADAL" clId="{165A68CF-EEBF-464C-B5FF-CD6F8F7A2C80}" dt="2024-01-24T06:29:50.696" v="7409"/>
          <ac:spMkLst>
            <pc:docMk/>
            <pc:sldMk cId="3145866281" sldId="2269"/>
            <ac:spMk id="4" creationId="{2490F34D-A7E2-4EA9-8B1A-78371A1F1CD1}"/>
          </ac:spMkLst>
        </pc:spChg>
        <pc:spChg chg="del mod">
          <ac:chgData name="Yoel Kortick" userId="167978f5-7f40-4909-85d5-d4149554ad4e" providerId="ADAL" clId="{165A68CF-EEBF-464C-B5FF-CD6F8F7A2C80}" dt="2024-01-24T04:58:24.909" v="5102" actId="478"/>
          <ac:spMkLst>
            <pc:docMk/>
            <pc:sldMk cId="3145866281" sldId="2269"/>
            <ac:spMk id="8" creationId="{9D612FB3-B20E-628C-31E1-63DDBADFE68B}"/>
          </ac:spMkLst>
        </pc:spChg>
        <pc:spChg chg="add mod">
          <ac:chgData name="Yoel Kortick" userId="167978f5-7f40-4909-85d5-d4149554ad4e" providerId="ADAL" clId="{165A68CF-EEBF-464C-B5FF-CD6F8F7A2C80}" dt="2024-01-24T04:59:16.318" v="5137" actId="1036"/>
          <ac:spMkLst>
            <pc:docMk/>
            <pc:sldMk cId="3145866281" sldId="2269"/>
            <ac:spMk id="9" creationId="{210E0361-EFFD-E52C-35F4-C1B972E7B761}"/>
          </ac:spMkLst>
        </pc:spChg>
        <pc:spChg chg="add mod">
          <ac:chgData name="Yoel Kortick" userId="167978f5-7f40-4909-85d5-d4149554ad4e" providerId="ADAL" clId="{165A68CF-EEBF-464C-B5FF-CD6F8F7A2C80}" dt="2024-01-24T04:59:22.367" v="5153" actId="1036"/>
          <ac:spMkLst>
            <pc:docMk/>
            <pc:sldMk cId="3145866281" sldId="2269"/>
            <ac:spMk id="10" creationId="{1C05876C-4F4C-C6DF-F4AE-7693D644891B}"/>
          </ac:spMkLst>
        </pc:spChg>
        <pc:picChg chg="add mod">
          <ac:chgData name="Yoel Kortick" userId="167978f5-7f40-4909-85d5-d4149554ad4e" providerId="ADAL" clId="{165A68CF-EEBF-464C-B5FF-CD6F8F7A2C80}" dt="2024-01-24T04:59:06.366" v="5126" actId="208"/>
          <ac:picMkLst>
            <pc:docMk/>
            <pc:sldMk cId="3145866281" sldId="2269"/>
            <ac:picMk id="6" creationId="{39CE748E-C9AC-003C-DCD4-13CCDAAD0860}"/>
          </ac:picMkLst>
        </pc:picChg>
        <pc:picChg chg="del">
          <ac:chgData name="Yoel Kortick" userId="167978f5-7f40-4909-85d5-d4149554ad4e" providerId="ADAL" clId="{165A68CF-EEBF-464C-B5FF-CD6F8F7A2C80}" dt="2024-01-24T04:58:14.366" v="5094" actId="478"/>
          <ac:picMkLst>
            <pc:docMk/>
            <pc:sldMk cId="3145866281" sldId="2269"/>
            <ac:picMk id="7" creationId="{33B8A117-76AD-1F32-764D-74BCA2B97147}"/>
          </ac:picMkLst>
        </pc:picChg>
      </pc:sldChg>
      <pc:sldChg chg="delSp modSp add mod ord">
        <pc:chgData name="Yoel Kortick" userId="167978f5-7f40-4909-85d5-d4149554ad4e" providerId="ADAL" clId="{165A68CF-EEBF-464C-B5FF-CD6F8F7A2C80}" dt="2024-01-24T06:29:50.696" v="7409"/>
        <pc:sldMkLst>
          <pc:docMk/>
          <pc:sldMk cId="4080101514" sldId="2270"/>
        </pc:sldMkLst>
        <pc:spChg chg="del">
          <ac:chgData name="Yoel Kortick" userId="167978f5-7f40-4909-85d5-d4149554ad4e" providerId="ADAL" clId="{165A68CF-EEBF-464C-B5FF-CD6F8F7A2C80}" dt="2024-01-24T05:25:25.997" v="5272" actId="478"/>
          <ac:spMkLst>
            <pc:docMk/>
            <pc:sldMk cId="4080101514" sldId="2270"/>
            <ac:spMk id="2" creationId="{FFE082E6-BADA-967B-66BB-3EFE18D46997}"/>
          </ac:spMkLst>
        </pc:spChg>
        <pc:spChg chg="mod">
          <ac:chgData name="Yoel Kortick" userId="167978f5-7f40-4909-85d5-d4149554ad4e" providerId="ADAL" clId="{165A68CF-EEBF-464C-B5FF-CD6F8F7A2C80}" dt="2024-01-24T06:08:47.177" v="7051"/>
          <ac:spMkLst>
            <pc:docMk/>
            <pc:sldMk cId="4080101514" sldId="2270"/>
            <ac:spMk id="3" creationId="{4FC18B40-6547-41EC-8A0E-1C8F40E0A42F}"/>
          </ac:spMkLst>
        </pc:spChg>
        <pc:spChg chg="mod">
          <ac:chgData name="Yoel Kortick" userId="167978f5-7f40-4909-85d5-d4149554ad4e" providerId="ADAL" clId="{165A68CF-EEBF-464C-B5FF-CD6F8F7A2C80}" dt="2024-01-24T06:29:50.696" v="7409"/>
          <ac:spMkLst>
            <pc:docMk/>
            <pc:sldMk cId="4080101514" sldId="2270"/>
            <ac:spMk id="4" creationId="{2490F34D-A7E2-4EA9-8B1A-78371A1F1CD1}"/>
          </ac:spMkLst>
        </pc:spChg>
        <pc:picChg chg="del">
          <ac:chgData name="Yoel Kortick" userId="167978f5-7f40-4909-85d5-d4149554ad4e" providerId="ADAL" clId="{165A68CF-EEBF-464C-B5FF-CD6F8F7A2C80}" dt="2024-01-24T05:25:25.997" v="5272" actId="478"/>
          <ac:picMkLst>
            <pc:docMk/>
            <pc:sldMk cId="4080101514" sldId="2270"/>
            <ac:picMk id="5" creationId="{807E985D-D457-0CF3-89E2-52671B765899}"/>
          </ac:picMkLst>
        </pc:picChg>
      </pc:sldChg>
      <pc:sldChg chg="addSp delSp modSp add mod">
        <pc:chgData name="Yoel Kortick" userId="167978f5-7f40-4909-85d5-d4149554ad4e" providerId="ADAL" clId="{165A68CF-EEBF-464C-B5FF-CD6F8F7A2C80}" dt="2024-01-24T06:29:50.696" v="7409"/>
        <pc:sldMkLst>
          <pc:docMk/>
          <pc:sldMk cId="2652470545" sldId="2271"/>
        </pc:sldMkLst>
        <pc:spChg chg="mod">
          <ac:chgData name="Yoel Kortick" userId="167978f5-7f40-4909-85d5-d4149554ad4e" providerId="ADAL" clId="{165A68CF-EEBF-464C-B5FF-CD6F8F7A2C80}" dt="2024-01-24T06:08:47.177" v="7051"/>
          <ac:spMkLst>
            <pc:docMk/>
            <pc:sldMk cId="2652470545" sldId="2271"/>
            <ac:spMk id="3" creationId="{4FC18B40-6547-41EC-8A0E-1C8F40E0A42F}"/>
          </ac:spMkLst>
        </pc:spChg>
        <pc:spChg chg="mod">
          <ac:chgData name="Yoel Kortick" userId="167978f5-7f40-4909-85d5-d4149554ad4e" providerId="ADAL" clId="{165A68CF-EEBF-464C-B5FF-CD6F8F7A2C80}" dt="2024-01-24T06:29:50.696" v="7409"/>
          <ac:spMkLst>
            <pc:docMk/>
            <pc:sldMk cId="2652470545" sldId="2271"/>
            <ac:spMk id="4" creationId="{2490F34D-A7E2-4EA9-8B1A-78371A1F1CD1}"/>
          </ac:spMkLst>
        </pc:spChg>
        <pc:spChg chg="mod">
          <ac:chgData name="Yoel Kortick" userId="167978f5-7f40-4909-85d5-d4149554ad4e" providerId="ADAL" clId="{165A68CF-EEBF-464C-B5FF-CD6F8F7A2C80}" dt="2024-01-24T05:41:11.361" v="5563" actId="14100"/>
          <ac:spMkLst>
            <pc:docMk/>
            <pc:sldMk cId="2652470545" sldId="2271"/>
            <ac:spMk id="9" creationId="{210E0361-EFFD-E52C-35F4-C1B972E7B761}"/>
          </ac:spMkLst>
        </pc:spChg>
        <pc:spChg chg="mod">
          <ac:chgData name="Yoel Kortick" userId="167978f5-7f40-4909-85d5-d4149554ad4e" providerId="ADAL" clId="{165A68CF-EEBF-464C-B5FF-CD6F8F7A2C80}" dt="2024-01-24T05:41:14.798" v="5564" actId="1076"/>
          <ac:spMkLst>
            <pc:docMk/>
            <pc:sldMk cId="2652470545" sldId="2271"/>
            <ac:spMk id="10" creationId="{1C05876C-4F4C-C6DF-F4AE-7693D644891B}"/>
          </ac:spMkLst>
        </pc:spChg>
        <pc:spChg chg="add mod">
          <ac:chgData name="Yoel Kortick" userId="167978f5-7f40-4909-85d5-d4149554ad4e" providerId="ADAL" clId="{165A68CF-EEBF-464C-B5FF-CD6F8F7A2C80}" dt="2024-01-24T06:29:50.696" v="7409"/>
          <ac:spMkLst>
            <pc:docMk/>
            <pc:sldMk cId="2652470545" sldId="2271"/>
            <ac:spMk id="11" creationId="{8FBD9FDF-4D94-1D14-B2DA-E7A4CCA20AF4}"/>
          </ac:spMkLst>
        </pc:spChg>
        <pc:spChg chg="add del mod">
          <ac:chgData name="Yoel Kortick" userId="167978f5-7f40-4909-85d5-d4149554ad4e" providerId="ADAL" clId="{165A68CF-EEBF-464C-B5FF-CD6F8F7A2C80}" dt="2024-01-24T05:44:40.341" v="5746"/>
          <ac:spMkLst>
            <pc:docMk/>
            <pc:sldMk cId="2652470545" sldId="2271"/>
            <ac:spMk id="15" creationId="{65BF1618-44C2-9F78-4472-4BFA78B71771}"/>
          </ac:spMkLst>
        </pc:spChg>
        <pc:spChg chg="add mod">
          <ac:chgData name="Yoel Kortick" userId="167978f5-7f40-4909-85d5-d4149554ad4e" providerId="ADAL" clId="{165A68CF-EEBF-464C-B5FF-CD6F8F7A2C80}" dt="2024-01-24T06:29:50.696" v="7409"/>
          <ac:spMkLst>
            <pc:docMk/>
            <pc:sldMk cId="2652470545" sldId="2271"/>
            <ac:spMk id="17" creationId="{381CFE89-4CFF-AA57-C51B-F1A819D9C211}"/>
          </ac:spMkLst>
        </pc:spChg>
        <pc:picChg chg="add del mod ord">
          <ac:chgData name="Yoel Kortick" userId="167978f5-7f40-4909-85d5-d4149554ad4e" providerId="ADAL" clId="{165A68CF-EEBF-464C-B5FF-CD6F8F7A2C80}" dt="2024-01-24T05:40:39.503" v="5551" actId="478"/>
          <ac:picMkLst>
            <pc:docMk/>
            <pc:sldMk cId="2652470545" sldId="2271"/>
            <ac:picMk id="5" creationId="{A6598FA1-8824-7771-A4BE-8F443FC1CB8D}"/>
          </ac:picMkLst>
        </pc:picChg>
        <pc:picChg chg="del">
          <ac:chgData name="Yoel Kortick" userId="167978f5-7f40-4909-85d5-d4149554ad4e" providerId="ADAL" clId="{165A68CF-EEBF-464C-B5FF-CD6F8F7A2C80}" dt="2024-01-24T05:39:18.379" v="5422" actId="478"/>
          <ac:picMkLst>
            <pc:docMk/>
            <pc:sldMk cId="2652470545" sldId="2271"/>
            <ac:picMk id="6" creationId="{39CE748E-C9AC-003C-DCD4-13CCDAAD0860}"/>
          </ac:picMkLst>
        </pc:picChg>
        <pc:picChg chg="add mod ord">
          <ac:chgData name="Yoel Kortick" userId="167978f5-7f40-4909-85d5-d4149554ad4e" providerId="ADAL" clId="{165A68CF-EEBF-464C-B5FF-CD6F8F7A2C80}" dt="2024-01-24T05:41:23.261" v="5567" actId="208"/>
          <ac:picMkLst>
            <pc:docMk/>
            <pc:sldMk cId="2652470545" sldId="2271"/>
            <ac:picMk id="8" creationId="{360963CE-EB1C-6633-ED62-2AF73E3DAFAB}"/>
          </ac:picMkLst>
        </pc:picChg>
        <pc:picChg chg="add del mod">
          <ac:chgData name="Yoel Kortick" userId="167978f5-7f40-4909-85d5-d4149554ad4e" providerId="ADAL" clId="{165A68CF-EEBF-464C-B5FF-CD6F8F7A2C80}" dt="2024-01-24T05:44:40.341" v="5746"/>
          <ac:picMkLst>
            <pc:docMk/>
            <pc:sldMk cId="2652470545" sldId="2271"/>
            <ac:picMk id="14" creationId="{7C54AF99-ED0B-5E2F-5E30-F30727142969}"/>
          </ac:picMkLst>
        </pc:picChg>
        <pc:cxnChg chg="add">
          <ac:chgData name="Yoel Kortick" userId="167978f5-7f40-4909-85d5-d4149554ad4e" providerId="ADAL" clId="{165A68CF-EEBF-464C-B5FF-CD6F8F7A2C80}" dt="2024-01-24T05:41:44.715" v="5606" actId="11529"/>
          <ac:cxnSpMkLst>
            <pc:docMk/>
            <pc:sldMk cId="2652470545" sldId="2271"/>
            <ac:cxnSpMk id="13" creationId="{20DF8503-2ABD-5704-4BB8-C1881469CB70}"/>
          </ac:cxnSpMkLst>
        </pc:cxnChg>
        <pc:cxnChg chg="add del mod">
          <ac:chgData name="Yoel Kortick" userId="167978f5-7f40-4909-85d5-d4149554ad4e" providerId="ADAL" clId="{165A68CF-EEBF-464C-B5FF-CD6F8F7A2C80}" dt="2024-01-24T05:44:40.341" v="5746"/>
          <ac:cxnSpMkLst>
            <pc:docMk/>
            <pc:sldMk cId="2652470545" sldId="2271"/>
            <ac:cxnSpMk id="16" creationId="{EEFF2588-2A3C-E57E-7847-BD9A8937B659}"/>
          </ac:cxnSpMkLst>
        </pc:cxnChg>
        <pc:cxnChg chg="add mod">
          <ac:chgData name="Yoel Kortick" userId="167978f5-7f40-4909-85d5-d4149554ad4e" providerId="ADAL" clId="{165A68CF-EEBF-464C-B5FF-CD6F8F7A2C80}" dt="2024-01-24T05:45:23.831" v="5860" actId="14100"/>
          <ac:cxnSpMkLst>
            <pc:docMk/>
            <pc:sldMk cId="2652470545" sldId="2271"/>
            <ac:cxnSpMk id="18" creationId="{CED0DE1D-880D-1E62-BF5F-66F6C3C997A7}"/>
          </ac:cxnSpMkLst>
        </pc:cxnChg>
      </pc:sldChg>
      <pc:sldChg chg="addSp delSp modSp add mod">
        <pc:chgData name="Yoel Kortick" userId="167978f5-7f40-4909-85d5-d4149554ad4e" providerId="ADAL" clId="{165A68CF-EEBF-464C-B5FF-CD6F8F7A2C80}" dt="2024-01-24T06:29:50.696" v="7409"/>
        <pc:sldMkLst>
          <pc:docMk/>
          <pc:sldMk cId="2464308964" sldId="2272"/>
        </pc:sldMkLst>
        <pc:spChg chg="mod">
          <ac:chgData name="Yoel Kortick" userId="167978f5-7f40-4909-85d5-d4149554ad4e" providerId="ADAL" clId="{165A68CF-EEBF-464C-B5FF-CD6F8F7A2C80}" dt="2024-01-24T06:08:47.177" v="7051"/>
          <ac:spMkLst>
            <pc:docMk/>
            <pc:sldMk cId="2464308964" sldId="2272"/>
            <ac:spMk id="3" creationId="{4FC18B40-6547-41EC-8A0E-1C8F40E0A42F}"/>
          </ac:spMkLst>
        </pc:spChg>
        <pc:spChg chg="del">
          <ac:chgData name="Yoel Kortick" userId="167978f5-7f40-4909-85d5-d4149554ad4e" providerId="ADAL" clId="{165A68CF-EEBF-464C-B5FF-CD6F8F7A2C80}" dt="2024-01-24T05:42:42.405" v="5609" actId="478"/>
          <ac:spMkLst>
            <pc:docMk/>
            <pc:sldMk cId="2464308964" sldId="2272"/>
            <ac:spMk id="4" creationId="{2490F34D-A7E2-4EA9-8B1A-78371A1F1CD1}"/>
          </ac:spMkLst>
        </pc:spChg>
        <pc:spChg chg="add del mod">
          <ac:chgData name="Yoel Kortick" userId="167978f5-7f40-4909-85d5-d4149554ad4e" providerId="ADAL" clId="{165A68CF-EEBF-464C-B5FF-CD6F8F7A2C80}" dt="2024-01-24T05:42:43.181" v="5610" actId="478"/>
          <ac:spMkLst>
            <pc:docMk/>
            <pc:sldMk cId="2464308964" sldId="2272"/>
            <ac:spMk id="5" creationId="{E8509AEA-8423-19C9-D322-CB0E1297B708}"/>
          </ac:spMkLst>
        </pc:spChg>
        <pc:spChg chg="mod">
          <ac:chgData name="Yoel Kortick" userId="167978f5-7f40-4909-85d5-d4149554ad4e" providerId="ADAL" clId="{165A68CF-EEBF-464C-B5FF-CD6F8F7A2C80}" dt="2024-01-24T05:43:20.152" v="5671" actId="14100"/>
          <ac:spMkLst>
            <pc:docMk/>
            <pc:sldMk cId="2464308964" sldId="2272"/>
            <ac:spMk id="9" creationId="{210E0361-EFFD-E52C-35F4-C1B972E7B761}"/>
          </ac:spMkLst>
        </pc:spChg>
        <pc:spChg chg="del">
          <ac:chgData name="Yoel Kortick" userId="167978f5-7f40-4909-85d5-d4149554ad4e" providerId="ADAL" clId="{165A68CF-EEBF-464C-B5FF-CD6F8F7A2C80}" dt="2024-01-24T05:44:34.368" v="5744" actId="478"/>
          <ac:spMkLst>
            <pc:docMk/>
            <pc:sldMk cId="2464308964" sldId="2272"/>
            <ac:spMk id="10" creationId="{1C05876C-4F4C-C6DF-F4AE-7693D644891B}"/>
          </ac:spMkLst>
        </pc:spChg>
        <pc:spChg chg="mod">
          <ac:chgData name="Yoel Kortick" userId="167978f5-7f40-4909-85d5-d4149554ad4e" providerId="ADAL" clId="{165A68CF-EEBF-464C-B5FF-CD6F8F7A2C80}" dt="2024-01-24T06:29:50.696" v="7409"/>
          <ac:spMkLst>
            <pc:docMk/>
            <pc:sldMk cId="2464308964" sldId="2272"/>
            <ac:spMk id="11" creationId="{8FBD9FDF-4D94-1D14-B2DA-E7A4CCA20AF4}"/>
          </ac:spMkLst>
        </pc:spChg>
        <pc:spChg chg="add mod">
          <ac:chgData name="Yoel Kortick" userId="167978f5-7f40-4909-85d5-d4149554ad4e" providerId="ADAL" clId="{165A68CF-EEBF-464C-B5FF-CD6F8F7A2C80}" dt="2024-01-24T05:44:10.890" v="5741" actId="14100"/>
          <ac:spMkLst>
            <pc:docMk/>
            <pc:sldMk cId="2464308964" sldId="2272"/>
            <ac:spMk id="14" creationId="{3626C2BD-3548-DB9B-AF06-7572084C057B}"/>
          </ac:spMkLst>
        </pc:spChg>
        <pc:picChg chg="add mod ord">
          <ac:chgData name="Yoel Kortick" userId="167978f5-7f40-4909-85d5-d4149554ad4e" providerId="ADAL" clId="{165A68CF-EEBF-464C-B5FF-CD6F8F7A2C80}" dt="2024-01-24T05:44:31.280" v="5743" actId="1076"/>
          <ac:picMkLst>
            <pc:docMk/>
            <pc:sldMk cId="2464308964" sldId="2272"/>
            <ac:picMk id="7" creationId="{E677C0DD-333C-C68E-968A-B49782743950}"/>
          </ac:picMkLst>
        </pc:picChg>
        <pc:picChg chg="del">
          <ac:chgData name="Yoel Kortick" userId="167978f5-7f40-4909-85d5-d4149554ad4e" providerId="ADAL" clId="{165A68CF-EEBF-464C-B5FF-CD6F8F7A2C80}" dt="2024-01-24T05:42:44.684" v="5611" actId="478"/>
          <ac:picMkLst>
            <pc:docMk/>
            <pc:sldMk cId="2464308964" sldId="2272"/>
            <ac:picMk id="8" creationId="{360963CE-EB1C-6633-ED62-2AF73E3DAFAB}"/>
          </ac:picMkLst>
        </pc:picChg>
        <pc:cxnChg chg="mod">
          <ac:chgData name="Yoel Kortick" userId="167978f5-7f40-4909-85d5-d4149554ad4e" providerId="ADAL" clId="{165A68CF-EEBF-464C-B5FF-CD6F8F7A2C80}" dt="2024-01-24T05:44:31.280" v="5743" actId="1076"/>
          <ac:cxnSpMkLst>
            <pc:docMk/>
            <pc:sldMk cId="2464308964" sldId="2272"/>
            <ac:cxnSpMk id="13" creationId="{20DF8503-2ABD-5704-4BB8-C1881469CB70}"/>
          </ac:cxnSpMkLst>
        </pc:cxnChg>
      </pc:sldChg>
      <pc:sldChg chg="addSp delSp modSp add mod">
        <pc:chgData name="Yoel Kortick" userId="167978f5-7f40-4909-85d5-d4149554ad4e" providerId="ADAL" clId="{165A68CF-EEBF-464C-B5FF-CD6F8F7A2C80}" dt="2024-01-24T06:08:47.177" v="7051"/>
        <pc:sldMkLst>
          <pc:docMk/>
          <pc:sldMk cId="579197366" sldId="2273"/>
        </pc:sldMkLst>
        <pc:spChg chg="mod">
          <ac:chgData name="Yoel Kortick" userId="167978f5-7f40-4909-85d5-d4149554ad4e" providerId="ADAL" clId="{165A68CF-EEBF-464C-B5FF-CD6F8F7A2C80}" dt="2024-01-24T06:08:47.177" v="7051"/>
          <ac:spMkLst>
            <pc:docMk/>
            <pc:sldMk cId="579197366" sldId="2273"/>
            <ac:spMk id="3" creationId="{4FC18B40-6547-41EC-8A0E-1C8F40E0A42F}"/>
          </ac:spMkLst>
        </pc:spChg>
        <pc:spChg chg="mod">
          <ac:chgData name="Yoel Kortick" userId="167978f5-7f40-4909-85d5-d4149554ad4e" providerId="ADAL" clId="{165A68CF-EEBF-464C-B5FF-CD6F8F7A2C80}" dt="2024-01-24T05:46:26.681" v="5929" actId="20577"/>
          <ac:spMkLst>
            <pc:docMk/>
            <pc:sldMk cId="579197366" sldId="2273"/>
            <ac:spMk id="4" creationId="{2490F34D-A7E2-4EA9-8B1A-78371A1F1CD1}"/>
          </ac:spMkLst>
        </pc:spChg>
        <pc:spChg chg="add">
          <ac:chgData name="Yoel Kortick" userId="167978f5-7f40-4909-85d5-d4149554ad4e" providerId="ADAL" clId="{165A68CF-EEBF-464C-B5FF-CD6F8F7A2C80}" dt="2024-01-24T05:46:32.205" v="5930" actId="11529"/>
          <ac:spMkLst>
            <pc:docMk/>
            <pc:sldMk cId="579197366" sldId="2273"/>
            <ac:spMk id="6" creationId="{CD870DCE-C0F4-FE4D-8DE2-B2DB60548A28}"/>
          </ac:spMkLst>
        </pc:spChg>
        <pc:spChg chg="del">
          <ac:chgData name="Yoel Kortick" userId="167978f5-7f40-4909-85d5-d4149554ad4e" providerId="ADAL" clId="{165A68CF-EEBF-464C-B5FF-CD6F8F7A2C80}" dt="2024-01-24T05:46:09.565" v="5922" actId="478"/>
          <ac:spMkLst>
            <pc:docMk/>
            <pc:sldMk cId="579197366" sldId="2273"/>
            <ac:spMk id="9" creationId="{210E0361-EFFD-E52C-35F4-C1B972E7B761}"/>
          </ac:spMkLst>
        </pc:spChg>
        <pc:spChg chg="del">
          <ac:chgData name="Yoel Kortick" userId="167978f5-7f40-4909-85d5-d4149554ad4e" providerId="ADAL" clId="{165A68CF-EEBF-464C-B5FF-CD6F8F7A2C80}" dt="2024-01-24T05:46:09.565" v="5922" actId="478"/>
          <ac:spMkLst>
            <pc:docMk/>
            <pc:sldMk cId="579197366" sldId="2273"/>
            <ac:spMk id="10" creationId="{1C05876C-4F4C-C6DF-F4AE-7693D644891B}"/>
          </ac:spMkLst>
        </pc:spChg>
        <pc:spChg chg="del">
          <ac:chgData name="Yoel Kortick" userId="167978f5-7f40-4909-85d5-d4149554ad4e" providerId="ADAL" clId="{165A68CF-EEBF-464C-B5FF-CD6F8F7A2C80}" dt="2024-01-24T05:46:09.565" v="5922" actId="478"/>
          <ac:spMkLst>
            <pc:docMk/>
            <pc:sldMk cId="579197366" sldId="2273"/>
            <ac:spMk id="11" creationId="{8FBD9FDF-4D94-1D14-B2DA-E7A4CCA20AF4}"/>
          </ac:spMkLst>
        </pc:spChg>
        <pc:spChg chg="del">
          <ac:chgData name="Yoel Kortick" userId="167978f5-7f40-4909-85d5-d4149554ad4e" providerId="ADAL" clId="{165A68CF-EEBF-464C-B5FF-CD6F8F7A2C80}" dt="2024-01-24T05:46:09.565" v="5922" actId="478"/>
          <ac:spMkLst>
            <pc:docMk/>
            <pc:sldMk cId="579197366" sldId="2273"/>
            <ac:spMk id="17" creationId="{381CFE89-4CFF-AA57-C51B-F1A819D9C211}"/>
          </ac:spMkLst>
        </pc:spChg>
        <pc:picChg chg="add mod">
          <ac:chgData name="Yoel Kortick" userId="167978f5-7f40-4909-85d5-d4149554ad4e" providerId="ADAL" clId="{165A68CF-EEBF-464C-B5FF-CD6F8F7A2C80}" dt="2024-01-24T05:46:41.991" v="5931" actId="208"/>
          <ac:picMkLst>
            <pc:docMk/>
            <pc:sldMk cId="579197366" sldId="2273"/>
            <ac:picMk id="5" creationId="{3A5D0CB1-EC5F-523F-FE11-07CE4821C272}"/>
          </ac:picMkLst>
        </pc:picChg>
        <pc:picChg chg="del">
          <ac:chgData name="Yoel Kortick" userId="167978f5-7f40-4909-85d5-d4149554ad4e" providerId="ADAL" clId="{165A68CF-EEBF-464C-B5FF-CD6F8F7A2C80}" dt="2024-01-24T05:45:56.974" v="5894" actId="478"/>
          <ac:picMkLst>
            <pc:docMk/>
            <pc:sldMk cId="579197366" sldId="2273"/>
            <ac:picMk id="8" creationId="{360963CE-EB1C-6633-ED62-2AF73E3DAFAB}"/>
          </ac:picMkLst>
        </pc:picChg>
        <pc:cxnChg chg="del">
          <ac:chgData name="Yoel Kortick" userId="167978f5-7f40-4909-85d5-d4149554ad4e" providerId="ADAL" clId="{165A68CF-EEBF-464C-B5FF-CD6F8F7A2C80}" dt="2024-01-24T05:46:09.565" v="5922" actId="478"/>
          <ac:cxnSpMkLst>
            <pc:docMk/>
            <pc:sldMk cId="579197366" sldId="2273"/>
            <ac:cxnSpMk id="13" creationId="{20DF8503-2ABD-5704-4BB8-C1881469CB70}"/>
          </ac:cxnSpMkLst>
        </pc:cxnChg>
        <pc:cxnChg chg="del">
          <ac:chgData name="Yoel Kortick" userId="167978f5-7f40-4909-85d5-d4149554ad4e" providerId="ADAL" clId="{165A68CF-EEBF-464C-B5FF-CD6F8F7A2C80}" dt="2024-01-24T05:46:09.565" v="5922" actId="478"/>
          <ac:cxnSpMkLst>
            <pc:docMk/>
            <pc:sldMk cId="579197366" sldId="2273"/>
            <ac:cxnSpMk id="18" creationId="{CED0DE1D-880D-1E62-BF5F-66F6C3C997A7}"/>
          </ac:cxnSpMkLst>
        </pc:cxnChg>
      </pc:sldChg>
      <pc:sldChg chg="addSp delSp modSp add mod">
        <pc:chgData name="Yoel Kortick" userId="167978f5-7f40-4909-85d5-d4149554ad4e" providerId="ADAL" clId="{165A68CF-EEBF-464C-B5FF-CD6F8F7A2C80}" dt="2024-01-24T06:29:50.696" v="7409"/>
        <pc:sldMkLst>
          <pc:docMk/>
          <pc:sldMk cId="230564961" sldId="2274"/>
        </pc:sldMkLst>
        <pc:spChg chg="mod">
          <ac:chgData name="Yoel Kortick" userId="167978f5-7f40-4909-85d5-d4149554ad4e" providerId="ADAL" clId="{165A68CF-EEBF-464C-B5FF-CD6F8F7A2C80}" dt="2024-01-24T06:08:47.177" v="7051"/>
          <ac:spMkLst>
            <pc:docMk/>
            <pc:sldMk cId="230564961" sldId="2274"/>
            <ac:spMk id="3" creationId="{4FC18B40-6547-41EC-8A0E-1C8F40E0A42F}"/>
          </ac:spMkLst>
        </pc:spChg>
        <pc:spChg chg="mod">
          <ac:chgData name="Yoel Kortick" userId="167978f5-7f40-4909-85d5-d4149554ad4e" providerId="ADAL" clId="{165A68CF-EEBF-464C-B5FF-CD6F8F7A2C80}" dt="2024-01-24T06:29:50.696" v="7409"/>
          <ac:spMkLst>
            <pc:docMk/>
            <pc:sldMk cId="230564961" sldId="2274"/>
            <ac:spMk id="4" creationId="{2490F34D-A7E2-4EA9-8B1A-78371A1F1CD1}"/>
          </ac:spMkLst>
        </pc:spChg>
        <pc:spChg chg="mod">
          <ac:chgData name="Yoel Kortick" userId="167978f5-7f40-4909-85d5-d4149554ad4e" providerId="ADAL" clId="{165A68CF-EEBF-464C-B5FF-CD6F8F7A2C80}" dt="2024-01-24T05:47:31.992" v="6011" actId="1038"/>
          <ac:spMkLst>
            <pc:docMk/>
            <pc:sldMk cId="230564961" sldId="2274"/>
            <ac:spMk id="6" creationId="{CD870DCE-C0F4-FE4D-8DE2-B2DB60548A28}"/>
          </ac:spMkLst>
        </pc:spChg>
        <pc:spChg chg="add mod">
          <ac:chgData name="Yoel Kortick" userId="167978f5-7f40-4909-85d5-d4149554ad4e" providerId="ADAL" clId="{165A68CF-EEBF-464C-B5FF-CD6F8F7A2C80}" dt="2024-01-24T05:47:44.233" v="6094" actId="14100"/>
          <ac:spMkLst>
            <pc:docMk/>
            <pc:sldMk cId="230564961" sldId="2274"/>
            <ac:spMk id="8" creationId="{DA60B337-2419-272D-243A-C0FDED611B58}"/>
          </ac:spMkLst>
        </pc:spChg>
        <pc:picChg chg="del">
          <ac:chgData name="Yoel Kortick" userId="167978f5-7f40-4909-85d5-d4149554ad4e" providerId="ADAL" clId="{165A68CF-EEBF-464C-B5FF-CD6F8F7A2C80}" dt="2024-01-24T05:47:20.034" v="5994" actId="478"/>
          <ac:picMkLst>
            <pc:docMk/>
            <pc:sldMk cId="230564961" sldId="2274"/>
            <ac:picMk id="5" creationId="{3A5D0CB1-EC5F-523F-FE11-07CE4821C272}"/>
          </ac:picMkLst>
        </pc:picChg>
        <pc:picChg chg="add mod ord">
          <ac:chgData name="Yoel Kortick" userId="167978f5-7f40-4909-85d5-d4149554ad4e" providerId="ADAL" clId="{165A68CF-EEBF-464C-B5FF-CD6F8F7A2C80}" dt="2024-01-24T05:47:46.088" v="6095" actId="208"/>
          <ac:picMkLst>
            <pc:docMk/>
            <pc:sldMk cId="230564961" sldId="2274"/>
            <ac:picMk id="7" creationId="{46487460-CDB2-F08A-EF15-5343C23A5E92}"/>
          </ac:picMkLst>
        </pc:picChg>
      </pc:sldChg>
      <pc:sldChg chg="addSp delSp modSp add mod">
        <pc:chgData name="Yoel Kortick" userId="167978f5-7f40-4909-85d5-d4149554ad4e" providerId="ADAL" clId="{165A68CF-EEBF-464C-B5FF-CD6F8F7A2C80}" dt="2024-01-24T06:08:47.177" v="7051"/>
        <pc:sldMkLst>
          <pc:docMk/>
          <pc:sldMk cId="1996780594" sldId="2275"/>
        </pc:sldMkLst>
        <pc:spChg chg="mod">
          <ac:chgData name="Yoel Kortick" userId="167978f5-7f40-4909-85d5-d4149554ad4e" providerId="ADAL" clId="{165A68CF-EEBF-464C-B5FF-CD6F8F7A2C80}" dt="2024-01-24T06:08:47.177" v="7051"/>
          <ac:spMkLst>
            <pc:docMk/>
            <pc:sldMk cId="1996780594" sldId="2275"/>
            <ac:spMk id="3" creationId="{4FC18B40-6547-41EC-8A0E-1C8F40E0A42F}"/>
          </ac:spMkLst>
        </pc:spChg>
        <pc:spChg chg="del">
          <ac:chgData name="Yoel Kortick" userId="167978f5-7f40-4909-85d5-d4149554ad4e" providerId="ADAL" clId="{165A68CF-EEBF-464C-B5FF-CD6F8F7A2C80}" dt="2024-01-24T05:48:41.666" v="6103" actId="478"/>
          <ac:spMkLst>
            <pc:docMk/>
            <pc:sldMk cId="1996780594" sldId="2275"/>
            <ac:spMk id="4" creationId="{2490F34D-A7E2-4EA9-8B1A-78371A1F1CD1}"/>
          </ac:spMkLst>
        </pc:spChg>
        <pc:spChg chg="add del mod">
          <ac:chgData name="Yoel Kortick" userId="167978f5-7f40-4909-85d5-d4149554ad4e" providerId="ADAL" clId="{165A68CF-EEBF-464C-B5FF-CD6F8F7A2C80}" dt="2024-01-24T05:48:42.415" v="6104" actId="478"/>
          <ac:spMkLst>
            <pc:docMk/>
            <pc:sldMk cId="1996780594" sldId="2275"/>
            <ac:spMk id="5" creationId="{EB23C913-47D6-2E68-4FF9-320BF0C30B86}"/>
          </ac:spMkLst>
        </pc:spChg>
        <pc:spChg chg="del mod">
          <ac:chgData name="Yoel Kortick" userId="167978f5-7f40-4909-85d5-d4149554ad4e" providerId="ADAL" clId="{165A68CF-EEBF-464C-B5FF-CD6F8F7A2C80}" dt="2024-01-24T05:48:51.757" v="6110" actId="478"/>
          <ac:spMkLst>
            <pc:docMk/>
            <pc:sldMk cId="1996780594" sldId="2275"/>
            <ac:spMk id="6" creationId="{CD870DCE-C0F4-FE4D-8DE2-B2DB60548A28}"/>
          </ac:spMkLst>
        </pc:spChg>
        <pc:spChg chg="del">
          <ac:chgData name="Yoel Kortick" userId="167978f5-7f40-4909-85d5-d4149554ad4e" providerId="ADAL" clId="{165A68CF-EEBF-464C-B5FF-CD6F8F7A2C80}" dt="2024-01-24T05:48:52.875" v="6111" actId="478"/>
          <ac:spMkLst>
            <pc:docMk/>
            <pc:sldMk cId="1996780594" sldId="2275"/>
            <ac:spMk id="8" creationId="{DA60B337-2419-272D-243A-C0FDED611B58}"/>
          </ac:spMkLst>
        </pc:spChg>
        <pc:spChg chg="add mod">
          <ac:chgData name="Yoel Kortick" userId="167978f5-7f40-4909-85d5-d4149554ad4e" providerId="ADAL" clId="{165A68CF-EEBF-464C-B5FF-CD6F8F7A2C80}" dt="2024-01-24T05:50:27.481" v="6316" actId="1037"/>
          <ac:spMkLst>
            <pc:docMk/>
            <pc:sldMk cId="1996780594" sldId="2275"/>
            <ac:spMk id="11" creationId="{5820D3D7-32D0-1697-769C-E2121C333ACE}"/>
          </ac:spMkLst>
        </pc:spChg>
        <pc:picChg chg="del">
          <ac:chgData name="Yoel Kortick" userId="167978f5-7f40-4909-85d5-d4149554ad4e" providerId="ADAL" clId="{165A68CF-EEBF-464C-B5FF-CD6F8F7A2C80}" dt="2024-01-24T05:48:39.966" v="6102" actId="478"/>
          <ac:picMkLst>
            <pc:docMk/>
            <pc:sldMk cId="1996780594" sldId="2275"/>
            <ac:picMk id="7" creationId="{46487460-CDB2-F08A-EF15-5343C23A5E92}"/>
          </ac:picMkLst>
        </pc:picChg>
        <pc:picChg chg="add mod ord">
          <ac:chgData name="Yoel Kortick" userId="167978f5-7f40-4909-85d5-d4149554ad4e" providerId="ADAL" clId="{165A68CF-EEBF-464C-B5FF-CD6F8F7A2C80}" dt="2024-01-24T05:50:27.481" v="6316" actId="1037"/>
          <ac:picMkLst>
            <pc:docMk/>
            <pc:sldMk cId="1996780594" sldId="2275"/>
            <ac:picMk id="10" creationId="{D4E6D541-4C99-DDF0-F510-01849A81E750}"/>
          </ac:picMkLst>
        </pc:picChg>
      </pc:sldChg>
      <pc:sldChg chg="addSp delSp modSp add mod">
        <pc:chgData name="Yoel Kortick" userId="167978f5-7f40-4909-85d5-d4149554ad4e" providerId="ADAL" clId="{165A68CF-EEBF-464C-B5FF-CD6F8F7A2C80}" dt="2024-01-24T06:29:50.696" v="7409"/>
        <pc:sldMkLst>
          <pc:docMk/>
          <pc:sldMk cId="1334549025" sldId="2276"/>
        </pc:sldMkLst>
        <pc:spChg chg="add mod">
          <ac:chgData name="Yoel Kortick" userId="167978f5-7f40-4909-85d5-d4149554ad4e" providerId="ADAL" clId="{165A68CF-EEBF-464C-B5FF-CD6F8F7A2C80}" dt="2024-01-24T06:29:50.696" v="7409"/>
          <ac:spMkLst>
            <pc:docMk/>
            <pc:sldMk cId="1334549025" sldId="2276"/>
            <ac:spMk id="2" creationId="{32294A0E-B0AA-AA22-D135-CFB544A3C774}"/>
          </ac:spMkLst>
        </pc:spChg>
        <pc:spChg chg="mod">
          <ac:chgData name="Yoel Kortick" userId="167978f5-7f40-4909-85d5-d4149554ad4e" providerId="ADAL" clId="{165A68CF-EEBF-464C-B5FF-CD6F8F7A2C80}" dt="2024-01-24T06:08:47.177" v="7051"/>
          <ac:spMkLst>
            <pc:docMk/>
            <pc:sldMk cId="1334549025" sldId="2276"/>
            <ac:spMk id="3" creationId="{4FC18B40-6547-41EC-8A0E-1C8F40E0A42F}"/>
          </ac:spMkLst>
        </pc:spChg>
        <pc:spChg chg="mod">
          <ac:chgData name="Yoel Kortick" userId="167978f5-7f40-4909-85d5-d4149554ad4e" providerId="ADAL" clId="{165A68CF-EEBF-464C-B5FF-CD6F8F7A2C80}" dt="2024-01-24T06:29:50.696" v="7409"/>
          <ac:spMkLst>
            <pc:docMk/>
            <pc:sldMk cId="1334549025" sldId="2276"/>
            <ac:spMk id="4" creationId="{2490F34D-A7E2-4EA9-8B1A-78371A1F1CD1}"/>
          </ac:spMkLst>
        </pc:spChg>
        <pc:spChg chg="del">
          <ac:chgData name="Yoel Kortick" userId="167978f5-7f40-4909-85d5-d4149554ad4e" providerId="ADAL" clId="{165A68CF-EEBF-464C-B5FF-CD6F8F7A2C80}" dt="2024-01-24T05:48:34.286" v="6098" actId="478"/>
          <ac:spMkLst>
            <pc:docMk/>
            <pc:sldMk cId="1334549025" sldId="2276"/>
            <ac:spMk id="6" creationId="{CD870DCE-C0F4-FE4D-8DE2-B2DB60548A28}"/>
          </ac:spMkLst>
        </pc:spChg>
        <pc:spChg chg="del">
          <ac:chgData name="Yoel Kortick" userId="167978f5-7f40-4909-85d5-d4149554ad4e" providerId="ADAL" clId="{165A68CF-EEBF-464C-B5FF-CD6F8F7A2C80}" dt="2024-01-24T05:48:34.286" v="6098" actId="478"/>
          <ac:spMkLst>
            <pc:docMk/>
            <pc:sldMk cId="1334549025" sldId="2276"/>
            <ac:spMk id="8" creationId="{DA60B337-2419-272D-243A-C0FDED611B58}"/>
          </ac:spMkLst>
        </pc:spChg>
        <pc:spChg chg="add mod">
          <ac:chgData name="Yoel Kortick" userId="167978f5-7f40-4909-85d5-d4149554ad4e" providerId="ADAL" clId="{165A68CF-EEBF-464C-B5FF-CD6F8F7A2C80}" dt="2024-01-24T05:52:17.602" v="6467" actId="1076"/>
          <ac:spMkLst>
            <pc:docMk/>
            <pc:sldMk cId="1334549025" sldId="2276"/>
            <ac:spMk id="12" creationId="{FF3410A3-147F-47BA-1046-27624351BC9B}"/>
          </ac:spMkLst>
        </pc:spChg>
        <pc:spChg chg="add mod">
          <ac:chgData name="Yoel Kortick" userId="167978f5-7f40-4909-85d5-d4149554ad4e" providerId="ADAL" clId="{165A68CF-EEBF-464C-B5FF-CD6F8F7A2C80}" dt="2024-01-24T05:52:36.124" v="6479" actId="20577"/>
          <ac:spMkLst>
            <pc:docMk/>
            <pc:sldMk cId="1334549025" sldId="2276"/>
            <ac:spMk id="13" creationId="{C6D76F2E-DFD3-6787-0789-7496FFBF951C}"/>
          </ac:spMkLst>
        </pc:spChg>
        <pc:picChg chg="del">
          <ac:chgData name="Yoel Kortick" userId="167978f5-7f40-4909-85d5-d4149554ad4e" providerId="ADAL" clId="{165A68CF-EEBF-464C-B5FF-CD6F8F7A2C80}" dt="2024-01-24T05:48:34.286" v="6098" actId="478"/>
          <ac:picMkLst>
            <pc:docMk/>
            <pc:sldMk cId="1334549025" sldId="2276"/>
            <ac:picMk id="7" creationId="{46487460-CDB2-F08A-EF15-5343C23A5E92}"/>
          </ac:picMkLst>
        </pc:picChg>
        <pc:picChg chg="add mod">
          <ac:chgData name="Yoel Kortick" userId="167978f5-7f40-4909-85d5-d4149554ad4e" providerId="ADAL" clId="{165A68CF-EEBF-464C-B5FF-CD6F8F7A2C80}" dt="2024-01-24T05:51:59.742" v="6432" actId="208"/>
          <ac:picMkLst>
            <pc:docMk/>
            <pc:sldMk cId="1334549025" sldId="2276"/>
            <ac:picMk id="9" creationId="{A5FA346E-DC7F-7E4D-C94F-FA5AB242892C}"/>
          </ac:picMkLst>
        </pc:picChg>
        <pc:picChg chg="add mod">
          <ac:chgData name="Yoel Kortick" userId="167978f5-7f40-4909-85d5-d4149554ad4e" providerId="ADAL" clId="{165A68CF-EEBF-464C-B5FF-CD6F8F7A2C80}" dt="2024-01-24T05:51:59.742" v="6432" actId="208"/>
          <ac:picMkLst>
            <pc:docMk/>
            <pc:sldMk cId="1334549025" sldId="2276"/>
            <ac:picMk id="11" creationId="{8CED6187-0958-5424-801F-42D2F0BC299F}"/>
          </ac:picMkLst>
        </pc:picChg>
      </pc:sldChg>
      <pc:sldChg chg="delSp modSp add mod">
        <pc:chgData name="Yoel Kortick" userId="167978f5-7f40-4909-85d5-d4149554ad4e" providerId="ADAL" clId="{165A68CF-EEBF-464C-B5FF-CD6F8F7A2C80}" dt="2024-01-24T06:29:50.696" v="7409"/>
        <pc:sldMkLst>
          <pc:docMk/>
          <pc:sldMk cId="3273118636" sldId="2277"/>
        </pc:sldMkLst>
        <pc:spChg chg="del">
          <ac:chgData name="Yoel Kortick" userId="167978f5-7f40-4909-85d5-d4149554ad4e" providerId="ADAL" clId="{165A68CF-EEBF-464C-B5FF-CD6F8F7A2C80}" dt="2024-01-24T05:54:53.567" v="6481" actId="478"/>
          <ac:spMkLst>
            <pc:docMk/>
            <pc:sldMk cId="3273118636" sldId="2277"/>
            <ac:spMk id="2" creationId="{32294A0E-B0AA-AA22-D135-CFB544A3C774}"/>
          </ac:spMkLst>
        </pc:spChg>
        <pc:spChg chg="mod">
          <ac:chgData name="Yoel Kortick" userId="167978f5-7f40-4909-85d5-d4149554ad4e" providerId="ADAL" clId="{165A68CF-EEBF-464C-B5FF-CD6F8F7A2C80}" dt="2024-01-24T06:08:47.177" v="7051"/>
          <ac:spMkLst>
            <pc:docMk/>
            <pc:sldMk cId="3273118636" sldId="2277"/>
            <ac:spMk id="3" creationId="{4FC18B40-6547-41EC-8A0E-1C8F40E0A42F}"/>
          </ac:spMkLst>
        </pc:spChg>
        <pc:spChg chg="mod">
          <ac:chgData name="Yoel Kortick" userId="167978f5-7f40-4909-85d5-d4149554ad4e" providerId="ADAL" clId="{165A68CF-EEBF-464C-B5FF-CD6F8F7A2C80}" dt="2024-01-24T06:29:50.696" v="7409"/>
          <ac:spMkLst>
            <pc:docMk/>
            <pc:sldMk cId="3273118636" sldId="2277"/>
            <ac:spMk id="4" creationId="{2490F34D-A7E2-4EA9-8B1A-78371A1F1CD1}"/>
          </ac:spMkLst>
        </pc:spChg>
        <pc:spChg chg="del">
          <ac:chgData name="Yoel Kortick" userId="167978f5-7f40-4909-85d5-d4149554ad4e" providerId="ADAL" clId="{165A68CF-EEBF-464C-B5FF-CD6F8F7A2C80}" dt="2024-01-24T05:54:53.567" v="6481" actId="478"/>
          <ac:spMkLst>
            <pc:docMk/>
            <pc:sldMk cId="3273118636" sldId="2277"/>
            <ac:spMk id="12" creationId="{FF3410A3-147F-47BA-1046-27624351BC9B}"/>
          </ac:spMkLst>
        </pc:spChg>
        <pc:spChg chg="del">
          <ac:chgData name="Yoel Kortick" userId="167978f5-7f40-4909-85d5-d4149554ad4e" providerId="ADAL" clId="{165A68CF-EEBF-464C-B5FF-CD6F8F7A2C80}" dt="2024-01-24T05:54:53.567" v="6481" actId="478"/>
          <ac:spMkLst>
            <pc:docMk/>
            <pc:sldMk cId="3273118636" sldId="2277"/>
            <ac:spMk id="13" creationId="{C6D76F2E-DFD3-6787-0789-7496FFBF951C}"/>
          </ac:spMkLst>
        </pc:spChg>
        <pc:picChg chg="del">
          <ac:chgData name="Yoel Kortick" userId="167978f5-7f40-4909-85d5-d4149554ad4e" providerId="ADAL" clId="{165A68CF-EEBF-464C-B5FF-CD6F8F7A2C80}" dt="2024-01-24T05:54:53.567" v="6481" actId="478"/>
          <ac:picMkLst>
            <pc:docMk/>
            <pc:sldMk cId="3273118636" sldId="2277"/>
            <ac:picMk id="9" creationId="{A5FA346E-DC7F-7E4D-C94F-FA5AB242892C}"/>
          </ac:picMkLst>
        </pc:picChg>
        <pc:picChg chg="del">
          <ac:chgData name="Yoel Kortick" userId="167978f5-7f40-4909-85d5-d4149554ad4e" providerId="ADAL" clId="{165A68CF-EEBF-464C-B5FF-CD6F8F7A2C80}" dt="2024-01-24T05:54:53.567" v="6481" actId="478"/>
          <ac:picMkLst>
            <pc:docMk/>
            <pc:sldMk cId="3273118636" sldId="2277"/>
            <ac:picMk id="11" creationId="{8CED6187-0958-5424-801F-42D2F0BC299F}"/>
          </ac:picMkLst>
        </pc:picChg>
      </pc:sldChg>
      <pc:sldChg chg="addSp modSp add mod">
        <pc:chgData name="Yoel Kortick" userId="167978f5-7f40-4909-85d5-d4149554ad4e" providerId="ADAL" clId="{165A68CF-EEBF-464C-B5FF-CD6F8F7A2C80}" dt="2024-01-24T06:08:47.177" v="7051"/>
        <pc:sldMkLst>
          <pc:docMk/>
          <pc:sldMk cId="3086767404" sldId="2278"/>
        </pc:sldMkLst>
        <pc:spChg chg="mod">
          <ac:chgData name="Yoel Kortick" userId="167978f5-7f40-4909-85d5-d4149554ad4e" providerId="ADAL" clId="{165A68CF-EEBF-464C-B5FF-CD6F8F7A2C80}" dt="2024-01-24T06:08:47.177" v="7051"/>
          <ac:spMkLst>
            <pc:docMk/>
            <pc:sldMk cId="3086767404" sldId="2278"/>
            <ac:spMk id="3" creationId="{4FC18B40-6547-41EC-8A0E-1C8F40E0A42F}"/>
          </ac:spMkLst>
        </pc:spChg>
        <pc:spChg chg="mod">
          <ac:chgData name="Yoel Kortick" userId="167978f5-7f40-4909-85d5-d4149554ad4e" providerId="ADAL" clId="{165A68CF-EEBF-464C-B5FF-CD6F8F7A2C80}" dt="2024-01-24T05:57:35.729" v="6857" actId="20577"/>
          <ac:spMkLst>
            <pc:docMk/>
            <pc:sldMk cId="3086767404" sldId="2278"/>
            <ac:spMk id="4" creationId="{2490F34D-A7E2-4EA9-8B1A-78371A1F1CD1}"/>
          </ac:spMkLst>
        </pc:spChg>
        <pc:spChg chg="add">
          <ac:chgData name="Yoel Kortick" userId="167978f5-7f40-4909-85d5-d4149554ad4e" providerId="ADAL" clId="{165A68CF-EEBF-464C-B5FF-CD6F8F7A2C80}" dt="2024-01-24T05:57:44.471" v="6862" actId="11529"/>
          <ac:spMkLst>
            <pc:docMk/>
            <pc:sldMk cId="3086767404" sldId="2278"/>
            <ac:spMk id="6" creationId="{674D3DE6-8541-15D6-8B33-C72A2BA78246}"/>
          </ac:spMkLst>
        </pc:spChg>
        <pc:picChg chg="add mod">
          <ac:chgData name="Yoel Kortick" userId="167978f5-7f40-4909-85d5-d4149554ad4e" providerId="ADAL" clId="{165A68CF-EEBF-464C-B5FF-CD6F8F7A2C80}" dt="2024-01-24T05:57:39.494" v="6861" actId="1035"/>
          <ac:picMkLst>
            <pc:docMk/>
            <pc:sldMk cId="3086767404" sldId="2278"/>
            <ac:picMk id="5" creationId="{2CCDCA16-3376-DA4F-8CB9-30D567839358}"/>
          </ac:picMkLst>
        </pc:picChg>
      </pc:sldChg>
      <pc:sldChg chg="addSp delSp modSp add mod">
        <pc:chgData name="Yoel Kortick" userId="167978f5-7f40-4909-85d5-d4149554ad4e" providerId="ADAL" clId="{165A68CF-EEBF-464C-B5FF-CD6F8F7A2C80}" dt="2024-01-24T06:29:36.015" v="7408" actId="20577"/>
        <pc:sldMkLst>
          <pc:docMk/>
          <pc:sldMk cId="557227771" sldId="2279"/>
        </pc:sldMkLst>
        <pc:spChg chg="mod">
          <ac:chgData name="Yoel Kortick" userId="167978f5-7f40-4909-85d5-d4149554ad4e" providerId="ADAL" clId="{165A68CF-EEBF-464C-B5FF-CD6F8F7A2C80}" dt="2024-01-24T06:08:47.177" v="7051"/>
          <ac:spMkLst>
            <pc:docMk/>
            <pc:sldMk cId="557227771" sldId="2279"/>
            <ac:spMk id="3" creationId="{4FC18B40-6547-41EC-8A0E-1C8F40E0A42F}"/>
          </ac:spMkLst>
        </pc:spChg>
        <pc:spChg chg="mod">
          <ac:chgData name="Yoel Kortick" userId="167978f5-7f40-4909-85d5-d4149554ad4e" providerId="ADAL" clId="{165A68CF-EEBF-464C-B5FF-CD6F8F7A2C80}" dt="2024-01-24T06:29:36.015" v="7408" actId="20577"/>
          <ac:spMkLst>
            <pc:docMk/>
            <pc:sldMk cId="557227771" sldId="2279"/>
            <ac:spMk id="4" creationId="{2490F34D-A7E2-4EA9-8B1A-78371A1F1CD1}"/>
          </ac:spMkLst>
        </pc:spChg>
        <pc:spChg chg="mod">
          <ac:chgData name="Yoel Kortick" userId="167978f5-7f40-4909-85d5-d4149554ad4e" providerId="ADAL" clId="{165A68CF-EEBF-464C-B5FF-CD6F8F7A2C80}" dt="2024-01-24T05:59:56.804" v="6942" actId="1035"/>
          <ac:spMkLst>
            <pc:docMk/>
            <pc:sldMk cId="557227771" sldId="2279"/>
            <ac:spMk id="6" creationId="{674D3DE6-8541-15D6-8B33-C72A2BA78246}"/>
          </ac:spMkLst>
        </pc:spChg>
        <pc:spChg chg="add mod">
          <ac:chgData name="Yoel Kortick" userId="167978f5-7f40-4909-85d5-d4149554ad4e" providerId="ADAL" clId="{165A68CF-EEBF-464C-B5FF-CD6F8F7A2C80}" dt="2024-01-24T06:00:23.423" v="6984" actId="14100"/>
          <ac:spMkLst>
            <pc:docMk/>
            <pc:sldMk cId="557227771" sldId="2279"/>
            <ac:spMk id="8" creationId="{B5B1CA8B-BDF3-FDB9-92D7-696B739BEFE8}"/>
          </ac:spMkLst>
        </pc:spChg>
        <pc:picChg chg="del">
          <ac:chgData name="Yoel Kortick" userId="167978f5-7f40-4909-85d5-d4149554ad4e" providerId="ADAL" clId="{165A68CF-EEBF-464C-B5FF-CD6F8F7A2C80}" dt="2024-01-24T05:59:31.859" v="6864" actId="478"/>
          <ac:picMkLst>
            <pc:docMk/>
            <pc:sldMk cId="557227771" sldId="2279"/>
            <ac:picMk id="5" creationId="{2CCDCA16-3376-DA4F-8CB9-30D567839358}"/>
          </ac:picMkLst>
        </pc:picChg>
        <pc:picChg chg="add mod ord">
          <ac:chgData name="Yoel Kortick" userId="167978f5-7f40-4909-85d5-d4149554ad4e" providerId="ADAL" clId="{165A68CF-EEBF-464C-B5FF-CD6F8F7A2C80}" dt="2024-01-24T06:00:02.058" v="6944" actId="167"/>
          <ac:picMkLst>
            <pc:docMk/>
            <pc:sldMk cId="557227771" sldId="2279"/>
            <ac:picMk id="7" creationId="{803CF861-D67A-FB6C-6993-D531BC593AFA}"/>
          </ac:picMkLst>
        </pc:picChg>
        <pc:cxnChg chg="add">
          <ac:chgData name="Yoel Kortick" userId="167978f5-7f40-4909-85d5-d4149554ad4e" providerId="ADAL" clId="{165A68CF-EEBF-464C-B5FF-CD6F8F7A2C80}" dt="2024-01-24T06:00:28.048" v="6985" actId="11529"/>
          <ac:cxnSpMkLst>
            <pc:docMk/>
            <pc:sldMk cId="557227771" sldId="2279"/>
            <ac:cxnSpMk id="10" creationId="{45CC4F69-4790-B54D-7C5C-80AA5A25AC2A}"/>
          </ac:cxnSpMkLst>
        </pc:cxnChg>
      </pc:sldChg>
      <pc:sldChg chg="addSp delSp modSp add mod">
        <pc:chgData name="Yoel Kortick" userId="167978f5-7f40-4909-85d5-d4149554ad4e" providerId="ADAL" clId="{165A68CF-EEBF-464C-B5FF-CD6F8F7A2C80}" dt="2024-01-24T06:08:47.177" v="7051"/>
        <pc:sldMkLst>
          <pc:docMk/>
          <pc:sldMk cId="2160973408" sldId="2280"/>
        </pc:sldMkLst>
        <pc:spChg chg="mod">
          <ac:chgData name="Yoel Kortick" userId="167978f5-7f40-4909-85d5-d4149554ad4e" providerId="ADAL" clId="{165A68CF-EEBF-464C-B5FF-CD6F8F7A2C80}" dt="2024-01-24T06:08:47.177" v="7051"/>
          <ac:spMkLst>
            <pc:docMk/>
            <pc:sldMk cId="2160973408" sldId="2280"/>
            <ac:spMk id="3" creationId="{4FC18B40-6547-41EC-8A0E-1C8F40E0A42F}"/>
          </ac:spMkLst>
        </pc:spChg>
        <pc:spChg chg="mod">
          <ac:chgData name="Yoel Kortick" userId="167978f5-7f40-4909-85d5-d4149554ad4e" providerId="ADAL" clId="{165A68CF-EEBF-464C-B5FF-CD6F8F7A2C80}" dt="2024-01-24T06:01:10.284" v="7019" actId="20577"/>
          <ac:spMkLst>
            <pc:docMk/>
            <pc:sldMk cId="2160973408" sldId="2280"/>
            <ac:spMk id="4" creationId="{2490F34D-A7E2-4EA9-8B1A-78371A1F1CD1}"/>
          </ac:spMkLst>
        </pc:spChg>
        <pc:spChg chg="del">
          <ac:chgData name="Yoel Kortick" userId="167978f5-7f40-4909-85d5-d4149554ad4e" providerId="ADAL" clId="{165A68CF-EEBF-464C-B5FF-CD6F8F7A2C80}" dt="2024-01-24T06:00:53.921" v="6987" actId="478"/>
          <ac:spMkLst>
            <pc:docMk/>
            <pc:sldMk cId="2160973408" sldId="2280"/>
            <ac:spMk id="6" creationId="{674D3DE6-8541-15D6-8B33-C72A2BA78246}"/>
          </ac:spMkLst>
        </pc:spChg>
        <pc:spChg chg="del">
          <ac:chgData name="Yoel Kortick" userId="167978f5-7f40-4909-85d5-d4149554ad4e" providerId="ADAL" clId="{165A68CF-EEBF-464C-B5FF-CD6F8F7A2C80}" dt="2024-01-24T06:00:53.921" v="6987" actId="478"/>
          <ac:spMkLst>
            <pc:docMk/>
            <pc:sldMk cId="2160973408" sldId="2280"/>
            <ac:spMk id="8" creationId="{B5B1CA8B-BDF3-FDB9-92D7-696B739BEFE8}"/>
          </ac:spMkLst>
        </pc:spChg>
        <pc:spChg chg="add mod">
          <ac:chgData name="Yoel Kortick" userId="167978f5-7f40-4909-85d5-d4149554ad4e" providerId="ADAL" clId="{165A68CF-EEBF-464C-B5FF-CD6F8F7A2C80}" dt="2024-01-24T06:01:24.851" v="7023" actId="1076"/>
          <ac:spMkLst>
            <pc:docMk/>
            <pc:sldMk cId="2160973408" sldId="2280"/>
            <ac:spMk id="9" creationId="{4BA72DE1-81DF-3370-352A-46F0778C3E43}"/>
          </ac:spMkLst>
        </pc:spChg>
        <pc:picChg chg="add mod ord">
          <ac:chgData name="Yoel Kortick" userId="167978f5-7f40-4909-85d5-d4149554ad4e" providerId="ADAL" clId="{165A68CF-EEBF-464C-B5FF-CD6F8F7A2C80}" dt="2024-01-24T06:01:16.411" v="7021" actId="167"/>
          <ac:picMkLst>
            <pc:docMk/>
            <pc:sldMk cId="2160973408" sldId="2280"/>
            <ac:picMk id="5" creationId="{02F5A70D-2A01-7402-DF5E-6E5774C5DA56}"/>
          </ac:picMkLst>
        </pc:picChg>
        <pc:picChg chg="del">
          <ac:chgData name="Yoel Kortick" userId="167978f5-7f40-4909-85d5-d4149554ad4e" providerId="ADAL" clId="{165A68CF-EEBF-464C-B5FF-CD6F8F7A2C80}" dt="2024-01-24T06:00:53.921" v="6987" actId="478"/>
          <ac:picMkLst>
            <pc:docMk/>
            <pc:sldMk cId="2160973408" sldId="2280"/>
            <ac:picMk id="7" creationId="{803CF861-D67A-FB6C-6993-D531BC593AFA}"/>
          </ac:picMkLst>
        </pc:picChg>
        <pc:cxnChg chg="del">
          <ac:chgData name="Yoel Kortick" userId="167978f5-7f40-4909-85d5-d4149554ad4e" providerId="ADAL" clId="{165A68CF-EEBF-464C-B5FF-CD6F8F7A2C80}" dt="2024-01-24T06:00:53.921" v="6987" actId="478"/>
          <ac:cxnSpMkLst>
            <pc:docMk/>
            <pc:sldMk cId="2160973408" sldId="2280"/>
            <ac:cxnSpMk id="10" creationId="{45CC4F69-4790-B54D-7C5C-80AA5A25AC2A}"/>
          </ac:cxnSpMkLst>
        </pc:cxnChg>
      </pc:sldChg>
      <pc:sldChg chg="addSp delSp modSp add mod">
        <pc:chgData name="Yoel Kortick" userId="167978f5-7f40-4909-85d5-d4149554ad4e" providerId="ADAL" clId="{165A68CF-EEBF-464C-B5FF-CD6F8F7A2C80}" dt="2024-01-24T06:08:47.177" v="7051"/>
        <pc:sldMkLst>
          <pc:docMk/>
          <pc:sldMk cId="3005909743" sldId="2281"/>
        </pc:sldMkLst>
        <pc:spChg chg="mod">
          <ac:chgData name="Yoel Kortick" userId="167978f5-7f40-4909-85d5-d4149554ad4e" providerId="ADAL" clId="{165A68CF-EEBF-464C-B5FF-CD6F8F7A2C80}" dt="2024-01-24T06:08:47.177" v="7051"/>
          <ac:spMkLst>
            <pc:docMk/>
            <pc:sldMk cId="3005909743" sldId="2281"/>
            <ac:spMk id="3" creationId="{4FC18B40-6547-41EC-8A0E-1C8F40E0A42F}"/>
          </ac:spMkLst>
        </pc:spChg>
        <pc:spChg chg="mod">
          <ac:chgData name="Yoel Kortick" userId="167978f5-7f40-4909-85d5-d4149554ad4e" providerId="ADAL" clId="{165A68CF-EEBF-464C-B5FF-CD6F8F7A2C80}" dt="2024-01-24T06:01:47.126" v="7045" actId="20577"/>
          <ac:spMkLst>
            <pc:docMk/>
            <pc:sldMk cId="3005909743" sldId="2281"/>
            <ac:spMk id="4" creationId="{2490F34D-A7E2-4EA9-8B1A-78371A1F1CD1}"/>
          </ac:spMkLst>
        </pc:spChg>
        <pc:spChg chg="del">
          <ac:chgData name="Yoel Kortick" userId="167978f5-7f40-4909-85d5-d4149554ad4e" providerId="ADAL" clId="{165A68CF-EEBF-464C-B5FF-CD6F8F7A2C80}" dt="2024-01-24T06:01:56.171" v="7049" actId="478"/>
          <ac:spMkLst>
            <pc:docMk/>
            <pc:sldMk cId="3005909743" sldId="2281"/>
            <ac:spMk id="9" creationId="{4BA72DE1-81DF-3370-352A-46F0778C3E43}"/>
          </ac:spMkLst>
        </pc:spChg>
        <pc:picChg chg="del">
          <ac:chgData name="Yoel Kortick" userId="167978f5-7f40-4909-85d5-d4149554ad4e" providerId="ADAL" clId="{165A68CF-EEBF-464C-B5FF-CD6F8F7A2C80}" dt="2024-01-24T06:01:49.693" v="7046" actId="478"/>
          <ac:picMkLst>
            <pc:docMk/>
            <pc:sldMk cId="3005909743" sldId="2281"/>
            <ac:picMk id="5" creationId="{02F5A70D-2A01-7402-DF5E-6E5774C5DA56}"/>
          </ac:picMkLst>
        </pc:picChg>
        <pc:picChg chg="add mod ord">
          <ac:chgData name="Yoel Kortick" userId="167978f5-7f40-4909-85d5-d4149554ad4e" providerId="ADAL" clId="{165A68CF-EEBF-464C-B5FF-CD6F8F7A2C80}" dt="2024-01-24T06:02:20.928" v="7050" actId="208"/>
          <ac:picMkLst>
            <pc:docMk/>
            <pc:sldMk cId="3005909743" sldId="2281"/>
            <ac:picMk id="6" creationId="{5BCDC1CD-02F8-B0BC-7AFF-0424DE17636D}"/>
          </ac:picMkLst>
        </pc:picChg>
      </pc:sldChg>
      <pc:sldChg chg="addSp delSp modSp add mod">
        <pc:chgData name="Yoel Kortick" userId="167978f5-7f40-4909-85d5-d4149554ad4e" providerId="ADAL" clId="{165A68CF-EEBF-464C-B5FF-CD6F8F7A2C80}" dt="2024-01-24T06:29:50.696" v="7409"/>
        <pc:sldMkLst>
          <pc:docMk/>
          <pc:sldMk cId="2152244772" sldId="2282"/>
        </pc:sldMkLst>
        <pc:spChg chg="mod">
          <ac:chgData name="Yoel Kortick" userId="167978f5-7f40-4909-85d5-d4149554ad4e" providerId="ADAL" clId="{165A68CF-EEBF-464C-B5FF-CD6F8F7A2C80}" dt="2024-01-24T06:19:19.055" v="7164" actId="14100"/>
          <ac:spMkLst>
            <pc:docMk/>
            <pc:sldMk cId="2152244772" sldId="2282"/>
            <ac:spMk id="4" creationId="{2490F34D-A7E2-4EA9-8B1A-78371A1F1CD1}"/>
          </ac:spMkLst>
        </pc:spChg>
        <pc:spChg chg="add mod">
          <ac:chgData name="Yoel Kortick" userId="167978f5-7f40-4909-85d5-d4149554ad4e" providerId="ADAL" clId="{165A68CF-EEBF-464C-B5FF-CD6F8F7A2C80}" dt="2024-01-24T06:29:50.696" v="7409"/>
          <ac:spMkLst>
            <pc:docMk/>
            <pc:sldMk cId="2152244772" sldId="2282"/>
            <ac:spMk id="6" creationId="{DFA8D402-517F-5695-71F4-F10F6E05A64D}"/>
          </ac:spMkLst>
        </pc:spChg>
        <pc:spChg chg="add mod">
          <ac:chgData name="Yoel Kortick" userId="167978f5-7f40-4909-85d5-d4149554ad4e" providerId="ADAL" clId="{165A68CF-EEBF-464C-B5FF-CD6F8F7A2C80}" dt="2024-01-24T06:29:50.696" v="7409"/>
          <ac:spMkLst>
            <pc:docMk/>
            <pc:sldMk cId="2152244772" sldId="2282"/>
            <ac:spMk id="12" creationId="{2B9364B4-96CA-0854-FE03-5E122097651E}"/>
          </ac:spMkLst>
        </pc:spChg>
        <pc:picChg chg="add del mod">
          <ac:chgData name="Yoel Kortick" userId="167978f5-7f40-4909-85d5-d4149554ad4e" providerId="ADAL" clId="{165A68CF-EEBF-464C-B5FF-CD6F8F7A2C80}" dt="2024-01-24T06:22:53.019" v="7233" actId="478"/>
          <ac:picMkLst>
            <pc:docMk/>
            <pc:sldMk cId="2152244772" sldId="2282"/>
            <ac:picMk id="5" creationId="{643248C8-4ADA-4E69-A6C8-5DF1B8E7C219}"/>
          </ac:picMkLst>
        </pc:picChg>
        <pc:picChg chg="add mod ord">
          <ac:chgData name="Yoel Kortick" userId="167978f5-7f40-4909-85d5-d4149554ad4e" providerId="ADAL" clId="{165A68CF-EEBF-464C-B5FF-CD6F8F7A2C80}" dt="2024-01-24T06:24:11.391" v="7323" actId="208"/>
          <ac:picMkLst>
            <pc:docMk/>
            <pc:sldMk cId="2152244772" sldId="2282"/>
            <ac:picMk id="10" creationId="{1DE54B1E-845F-D5EF-6792-2761D7003D7F}"/>
          </ac:picMkLst>
        </pc:picChg>
        <pc:cxnChg chg="add mod">
          <ac:chgData name="Yoel Kortick" userId="167978f5-7f40-4909-85d5-d4149554ad4e" providerId="ADAL" clId="{165A68CF-EEBF-464C-B5FF-CD6F8F7A2C80}" dt="2024-01-24T06:23:16.652" v="7247" actId="14100"/>
          <ac:cxnSpMkLst>
            <pc:docMk/>
            <pc:sldMk cId="2152244772" sldId="2282"/>
            <ac:cxnSpMk id="8" creationId="{690C3428-63D2-08E7-F0A4-02050156AB64}"/>
          </ac:cxnSpMkLst>
        </pc:cxnChg>
        <pc:cxnChg chg="add mod">
          <ac:chgData name="Yoel Kortick" userId="167978f5-7f40-4909-85d5-d4149554ad4e" providerId="ADAL" clId="{165A68CF-EEBF-464C-B5FF-CD6F8F7A2C80}" dt="2024-01-24T06:23:47.818" v="7322" actId="14100"/>
          <ac:cxnSpMkLst>
            <pc:docMk/>
            <pc:sldMk cId="2152244772" sldId="2282"/>
            <ac:cxnSpMk id="13" creationId="{E6642B81-2E27-CCAC-EABD-7749553B1623}"/>
          </ac:cxnSpMkLst>
        </pc:cxnChg>
      </pc:sld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docChgLst>
    <pc:chgData name="Yoel Kortick" userId="167978f5-7f40-4909-85d5-d4149554ad4e" providerId="ADAL" clId="{B3454E37-A35E-4D9B-9CC6-B262154D9459}"/>
    <pc:docChg chg="undo custSel addSld delSld modSld">
      <pc:chgData name="Yoel Kortick" userId="167978f5-7f40-4909-85d5-d4149554ad4e" providerId="ADAL" clId="{B3454E37-A35E-4D9B-9CC6-B262154D9459}" dt="2024-01-22T09:08:06.949" v="280" actId="207"/>
      <pc:docMkLst>
        <pc:docMk/>
      </pc:docMkLst>
      <pc:sldChg chg="modSp mod">
        <pc:chgData name="Yoel Kortick" userId="167978f5-7f40-4909-85d5-d4149554ad4e" providerId="ADAL" clId="{B3454E37-A35E-4D9B-9CC6-B262154D9459}" dt="2024-01-22T08:30:33.543" v="5" actId="1036"/>
        <pc:sldMkLst>
          <pc:docMk/>
          <pc:sldMk cId="3267142644" sldId="1724"/>
        </pc:sldMkLst>
        <pc:spChg chg="mod">
          <ac:chgData name="Yoel Kortick" userId="167978f5-7f40-4909-85d5-d4149554ad4e" providerId="ADAL" clId="{B3454E37-A35E-4D9B-9CC6-B262154D9459}" dt="2024-01-22T08:30:33.543" v="5" actId="1036"/>
          <ac:spMkLst>
            <pc:docMk/>
            <pc:sldMk cId="3267142644" sldId="1724"/>
            <ac:spMk id="5" creationId="{77645853-B052-4972-8BD1-007D5104ABFD}"/>
          </ac:spMkLst>
        </pc:spChg>
        <pc:spChg chg="mod">
          <ac:chgData name="Yoel Kortick" userId="167978f5-7f40-4909-85d5-d4149554ad4e" providerId="ADAL" clId="{B3454E37-A35E-4D9B-9CC6-B262154D9459}" dt="2024-01-22T08:30:30.457" v="4"/>
          <ac:spMkLst>
            <pc:docMk/>
            <pc:sldMk cId="3267142644" sldId="1724"/>
            <ac:spMk id="63" creationId="{2818E309-CE24-45E0-8F37-EFD6121F7540}"/>
          </ac:spMkLst>
        </pc:spChg>
      </pc:sldChg>
      <pc:sldChg chg="modSp mod">
        <pc:chgData name="Yoel Kortick" userId="167978f5-7f40-4909-85d5-d4149554ad4e" providerId="ADAL" clId="{B3454E37-A35E-4D9B-9CC6-B262154D9459}" dt="2024-01-22T08:28:41.882" v="0"/>
        <pc:sldMkLst>
          <pc:docMk/>
          <pc:sldMk cId="1404067891" sldId="1782"/>
        </pc:sldMkLst>
        <pc:spChg chg="mod">
          <ac:chgData name="Yoel Kortick" userId="167978f5-7f40-4909-85d5-d4149554ad4e" providerId="ADAL" clId="{B3454E37-A35E-4D9B-9CC6-B262154D9459}" dt="2024-01-22T08:28:41.882" v="0"/>
          <ac:spMkLst>
            <pc:docMk/>
            <pc:sldMk cId="1404067891" sldId="1782"/>
            <ac:spMk id="4" creationId="{A02F1239-CFFA-4E95-8A0B-536CBE397E4E}"/>
          </ac:spMkLst>
        </pc:spChg>
      </pc:sldChg>
      <pc:sldChg chg="modSp mod">
        <pc:chgData name="Yoel Kortick" userId="167978f5-7f40-4909-85d5-d4149554ad4e" providerId="ADAL" clId="{B3454E37-A35E-4D9B-9CC6-B262154D9459}" dt="2024-01-22T08:31:37.940" v="14" actId="14100"/>
        <pc:sldMkLst>
          <pc:docMk/>
          <pc:sldMk cId="1078410933" sldId="1792"/>
        </pc:sldMkLst>
        <pc:spChg chg="mod">
          <ac:chgData name="Yoel Kortick" userId="167978f5-7f40-4909-85d5-d4149554ad4e" providerId="ADAL" clId="{B3454E37-A35E-4D9B-9CC6-B262154D9459}" dt="2024-01-22T08:31:37.940" v="14" actId="14100"/>
          <ac:spMkLst>
            <pc:docMk/>
            <pc:sldMk cId="1078410933" sldId="1792"/>
            <ac:spMk id="3" creationId="{440E2C51-CB70-4EE1-8E6B-DADCB74DEC44}"/>
          </ac:spMkLst>
        </pc:spChg>
      </pc:sldChg>
      <pc:sldChg chg="delSp modSp mod">
        <pc:chgData name="Yoel Kortick" userId="167978f5-7f40-4909-85d5-d4149554ad4e" providerId="ADAL" clId="{B3454E37-A35E-4D9B-9CC6-B262154D9459}" dt="2024-01-22T08:31:57.991" v="21" actId="255"/>
        <pc:sldMkLst>
          <pc:docMk/>
          <pc:sldMk cId="4132155335" sldId="1793"/>
        </pc:sldMkLst>
        <pc:spChg chg="mod">
          <ac:chgData name="Yoel Kortick" userId="167978f5-7f40-4909-85d5-d4149554ad4e" providerId="ADAL" clId="{B3454E37-A35E-4D9B-9CC6-B262154D9459}" dt="2024-01-22T08:29:27.749" v="1"/>
          <ac:spMkLst>
            <pc:docMk/>
            <pc:sldMk cId="4132155335" sldId="1793"/>
            <ac:spMk id="3" creationId="{4FC18B40-6547-41EC-8A0E-1C8F40E0A42F}"/>
          </ac:spMkLst>
        </pc:spChg>
        <pc:spChg chg="mod">
          <ac:chgData name="Yoel Kortick" userId="167978f5-7f40-4909-85d5-d4149554ad4e" providerId="ADAL" clId="{B3454E37-A35E-4D9B-9CC6-B262154D9459}" dt="2024-01-22T08:31:57.991" v="21" actId="255"/>
          <ac:spMkLst>
            <pc:docMk/>
            <pc:sldMk cId="4132155335" sldId="1793"/>
            <ac:spMk id="4" creationId="{2490F34D-A7E2-4EA9-8B1A-78371A1F1CD1}"/>
          </ac:spMkLst>
        </pc:spChg>
        <pc:spChg chg="del">
          <ac:chgData name="Yoel Kortick" userId="167978f5-7f40-4909-85d5-d4149554ad4e" providerId="ADAL" clId="{B3454E37-A35E-4D9B-9CC6-B262154D9459}" dt="2024-01-22T08:31:52.432" v="16" actId="478"/>
          <ac:spMkLst>
            <pc:docMk/>
            <pc:sldMk cId="4132155335" sldId="1793"/>
            <ac:spMk id="6" creationId="{A9D30E3F-BCF7-C8DC-1B79-E2165EA9CD71}"/>
          </ac:spMkLst>
        </pc:spChg>
        <pc:spChg chg="del">
          <ac:chgData name="Yoel Kortick" userId="167978f5-7f40-4909-85d5-d4149554ad4e" providerId="ADAL" clId="{B3454E37-A35E-4D9B-9CC6-B262154D9459}" dt="2024-01-22T08:31:52.432" v="16" actId="478"/>
          <ac:spMkLst>
            <pc:docMk/>
            <pc:sldMk cId="4132155335" sldId="1793"/>
            <ac:spMk id="7" creationId="{377561FE-80AC-A872-4074-0960DEAAC4FE}"/>
          </ac:spMkLst>
        </pc:spChg>
        <pc:picChg chg="del">
          <ac:chgData name="Yoel Kortick" userId="167978f5-7f40-4909-85d5-d4149554ad4e" providerId="ADAL" clId="{B3454E37-A35E-4D9B-9CC6-B262154D9459}" dt="2024-01-22T08:31:50.580" v="15" actId="478"/>
          <ac:picMkLst>
            <pc:docMk/>
            <pc:sldMk cId="4132155335" sldId="1793"/>
            <ac:picMk id="5" creationId="{AFF986BC-04D2-5B82-3CF5-DF3190DB802B}"/>
          </ac:picMkLst>
        </pc:picChg>
        <pc:cxnChg chg="del">
          <ac:chgData name="Yoel Kortick" userId="167978f5-7f40-4909-85d5-d4149554ad4e" providerId="ADAL" clId="{B3454E37-A35E-4D9B-9CC6-B262154D9459}" dt="2024-01-22T08:31:52.432" v="16" actId="478"/>
          <ac:cxnSpMkLst>
            <pc:docMk/>
            <pc:sldMk cId="4132155335" sldId="1793"/>
            <ac:cxnSpMk id="8" creationId="{17351DDA-5534-71A4-FD61-2D77A88992EC}"/>
          </ac:cxnSpMkLst>
        </pc:cxnChg>
      </pc:sldChg>
      <pc:sldChg chg="addSp delSp modSp mod">
        <pc:chgData name="Yoel Kortick" userId="167978f5-7f40-4909-85d5-d4149554ad4e" providerId="ADAL" clId="{B3454E37-A35E-4D9B-9CC6-B262154D9459}" dt="2024-01-22T09:06:22.872" v="252" actId="208"/>
        <pc:sldMkLst>
          <pc:docMk/>
          <pc:sldMk cId="3828660448" sldId="1918"/>
        </pc:sldMkLst>
        <pc:spChg chg="mod">
          <ac:chgData name="Yoel Kortick" userId="167978f5-7f40-4909-85d5-d4149554ad4e" providerId="ADAL" clId="{B3454E37-A35E-4D9B-9CC6-B262154D9459}" dt="2024-01-22T08:30:30.457" v="4"/>
          <ac:spMkLst>
            <pc:docMk/>
            <pc:sldMk cId="3828660448" sldId="1918"/>
            <ac:spMk id="3" creationId="{4FC18B40-6547-41EC-8A0E-1C8F40E0A42F}"/>
          </ac:spMkLst>
        </pc:spChg>
        <pc:spChg chg="del">
          <ac:chgData name="Yoel Kortick" userId="167978f5-7f40-4909-85d5-d4149554ad4e" providerId="ADAL" clId="{B3454E37-A35E-4D9B-9CC6-B262154D9459}" dt="2024-01-22T08:43:36.735" v="160" actId="478"/>
          <ac:spMkLst>
            <pc:docMk/>
            <pc:sldMk cId="3828660448" sldId="1918"/>
            <ac:spMk id="4" creationId="{2490F34D-A7E2-4EA9-8B1A-78371A1F1CD1}"/>
          </ac:spMkLst>
        </pc:spChg>
        <pc:spChg chg="del">
          <ac:chgData name="Yoel Kortick" userId="167978f5-7f40-4909-85d5-d4149554ad4e" providerId="ADAL" clId="{B3454E37-A35E-4D9B-9CC6-B262154D9459}" dt="2024-01-22T08:43:34.347" v="159" actId="478"/>
          <ac:spMkLst>
            <pc:docMk/>
            <pc:sldMk cId="3828660448" sldId="1918"/>
            <ac:spMk id="6" creationId="{262AC999-2B8B-CFFA-BA1D-C835898AA063}"/>
          </ac:spMkLst>
        </pc:spChg>
        <pc:spChg chg="del">
          <ac:chgData name="Yoel Kortick" userId="167978f5-7f40-4909-85d5-d4149554ad4e" providerId="ADAL" clId="{B3454E37-A35E-4D9B-9CC6-B262154D9459}" dt="2024-01-22T08:43:34.347" v="159" actId="478"/>
          <ac:spMkLst>
            <pc:docMk/>
            <pc:sldMk cId="3828660448" sldId="1918"/>
            <ac:spMk id="7" creationId="{5374EAE3-FB81-A49A-A5F7-D52F873D7F82}"/>
          </ac:spMkLst>
        </pc:spChg>
        <pc:spChg chg="del">
          <ac:chgData name="Yoel Kortick" userId="167978f5-7f40-4909-85d5-d4149554ad4e" providerId="ADAL" clId="{B3454E37-A35E-4D9B-9CC6-B262154D9459}" dt="2024-01-22T08:43:34.347" v="159" actId="478"/>
          <ac:spMkLst>
            <pc:docMk/>
            <pc:sldMk cId="3828660448" sldId="1918"/>
            <ac:spMk id="8" creationId="{8CADC809-44B6-9369-ECB9-E9B76A79249E}"/>
          </ac:spMkLst>
        </pc:spChg>
        <pc:spChg chg="del">
          <ac:chgData name="Yoel Kortick" userId="167978f5-7f40-4909-85d5-d4149554ad4e" providerId="ADAL" clId="{B3454E37-A35E-4D9B-9CC6-B262154D9459}" dt="2024-01-22T08:43:34.347" v="159" actId="478"/>
          <ac:spMkLst>
            <pc:docMk/>
            <pc:sldMk cId="3828660448" sldId="1918"/>
            <ac:spMk id="9" creationId="{8C3C0A64-247F-1F90-D9AE-B4E55CECBEC4}"/>
          </ac:spMkLst>
        </pc:spChg>
        <pc:spChg chg="del">
          <ac:chgData name="Yoel Kortick" userId="167978f5-7f40-4909-85d5-d4149554ad4e" providerId="ADAL" clId="{B3454E37-A35E-4D9B-9CC6-B262154D9459}" dt="2024-01-22T08:43:34.347" v="159" actId="478"/>
          <ac:spMkLst>
            <pc:docMk/>
            <pc:sldMk cId="3828660448" sldId="1918"/>
            <ac:spMk id="10" creationId="{1E34EA60-E758-5EBB-072A-2432FC7A8C22}"/>
          </ac:spMkLst>
        </pc:spChg>
        <pc:spChg chg="del">
          <ac:chgData name="Yoel Kortick" userId="167978f5-7f40-4909-85d5-d4149554ad4e" providerId="ADAL" clId="{B3454E37-A35E-4D9B-9CC6-B262154D9459}" dt="2024-01-22T08:43:34.347" v="159" actId="478"/>
          <ac:spMkLst>
            <pc:docMk/>
            <pc:sldMk cId="3828660448" sldId="1918"/>
            <ac:spMk id="11" creationId="{0AEDB997-9152-2895-1168-940DD937AECA}"/>
          </ac:spMkLst>
        </pc:spChg>
        <pc:spChg chg="add del mod">
          <ac:chgData name="Yoel Kortick" userId="167978f5-7f40-4909-85d5-d4149554ad4e" providerId="ADAL" clId="{B3454E37-A35E-4D9B-9CC6-B262154D9459}" dt="2024-01-22T08:43:38.592" v="161" actId="478"/>
          <ac:spMkLst>
            <pc:docMk/>
            <pc:sldMk cId="3828660448" sldId="1918"/>
            <ac:spMk id="12" creationId="{B5864B6C-A512-3631-9A7B-3E76AFA6B515}"/>
          </ac:spMkLst>
        </pc:spChg>
        <pc:spChg chg="add mod">
          <ac:chgData name="Yoel Kortick" userId="167978f5-7f40-4909-85d5-d4149554ad4e" providerId="ADAL" clId="{B3454E37-A35E-4D9B-9CC6-B262154D9459}" dt="2024-01-22T09:05:48.662" v="246" actId="1038"/>
          <ac:spMkLst>
            <pc:docMk/>
            <pc:sldMk cId="3828660448" sldId="1918"/>
            <ac:spMk id="15" creationId="{F50E2E7F-B37F-1BA8-6164-FCE2DB7D3EF5}"/>
          </ac:spMkLst>
        </pc:spChg>
        <pc:spChg chg="add mod">
          <ac:chgData name="Yoel Kortick" userId="167978f5-7f40-4909-85d5-d4149554ad4e" providerId="ADAL" clId="{B3454E37-A35E-4D9B-9CC6-B262154D9459}" dt="2024-01-22T09:06:17.428" v="249" actId="14100"/>
          <ac:spMkLst>
            <pc:docMk/>
            <pc:sldMk cId="3828660448" sldId="1918"/>
            <ac:spMk id="16" creationId="{B5DC5268-0069-6E2A-4290-CCD252B4677A}"/>
          </ac:spMkLst>
        </pc:spChg>
        <pc:spChg chg="add mod">
          <ac:chgData name="Yoel Kortick" userId="167978f5-7f40-4909-85d5-d4149554ad4e" providerId="ADAL" clId="{B3454E37-A35E-4D9B-9CC6-B262154D9459}" dt="2024-01-22T09:06:08.914" v="247" actId="207"/>
          <ac:spMkLst>
            <pc:docMk/>
            <pc:sldMk cId="3828660448" sldId="1918"/>
            <ac:spMk id="17" creationId="{82B29A73-FE71-7202-35CE-5CF3F38EE0D8}"/>
          </ac:spMkLst>
        </pc:spChg>
        <pc:spChg chg="add mod">
          <ac:chgData name="Yoel Kortick" userId="167978f5-7f40-4909-85d5-d4149554ad4e" providerId="ADAL" clId="{B3454E37-A35E-4D9B-9CC6-B262154D9459}" dt="2024-01-22T09:06:20.735" v="251" actId="207"/>
          <ac:spMkLst>
            <pc:docMk/>
            <pc:sldMk cId="3828660448" sldId="1918"/>
            <ac:spMk id="20" creationId="{DFF29F9A-FF5E-6510-18E6-75E9D064525A}"/>
          </ac:spMkLst>
        </pc:spChg>
        <pc:picChg chg="del">
          <ac:chgData name="Yoel Kortick" userId="167978f5-7f40-4909-85d5-d4149554ad4e" providerId="ADAL" clId="{B3454E37-A35E-4D9B-9CC6-B262154D9459}" dt="2024-01-22T08:43:32.180" v="158" actId="478"/>
          <ac:picMkLst>
            <pc:docMk/>
            <pc:sldMk cId="3828660448" sldId="1918"/>
            <ac:picMk id="5" creationId="{3AF80403-3AD4-1F90-04E8-D6DDFABD8AD5}"/>
          </ac:picMkLst>
        </pc:picChg>
        <pc:picChg chg="add mod">
          <ac:chgData name="Yoel Kortick" userId="167978f5-7f40-4909-85d5-d4149554ad4e" providerId="ADAL" clId="{B3454E37-A35E-4D9B-9CC6-B262154D9459}" dt="2024-01-22T09:06:22.872" v="252" actId="208"/>
          <ac:picMkLst>
            <pc:docMk/>
            <pc:sldMk cId="3828660448" sldId="1918"/>
            <ac:picMk id="14" creationId="{93F19CD6-7FD2-9083-0A62-600E91ED075E}"/>
          </ac:picMkLst>
        </pc:picChg>
        <pc:cxnChg chg="add mod">
          <ac:chgData name="Yoel Kortick" userId="167978f5-7f40-4909-85d5-d4149554ad4e" providerId="ADAL" clId="{B3454E37-A35E-4D9B-9CC6-B262154D9459}" dt="2024-01-22T09:05:48.662" v="246" actId="1038"/>
          <ac:cxnSpMkLst>
            <pc:docMk/>
            <pc:sldMk cId="3828660448" sldId="1918"/>
            <ac:cxnSpMk id="18" creationId="{39BBC119-20B5-3501-973E-D98FFB126A25}"/>
          </ac:cxnSpMkLst>
        </pc:cxnChg>
        <pc:cxnChg chg="add mod">
          <ac:chgData name="Yoel Kortick" userId="167978f5-7f40-4909-85d5-d4149554ad4e" providerId="ADAL" clId="{B3454E37-A35E-4D9B-9CC6-B262154D9459}" dt="2024-01-22T09:05:48.662" v="246" actId="1038"/>
          <ac:cxnSpMkLst>
            <pc:docMk/>
            <pc:sldMk cId="3828660448" sldId="1918"/>
            <ac:cxnSpMk id="19" creationId="{312137D2-F885-2567-3F3B-90A4A050A6CE}"/>
          </ac:cxnSpMkLst>
        </pc:cxnChg>
      </pc:sldChg>
      <pc:sldChg chg="modSp">
        <pc:chgData name="Yoel Kortick" userId="167978f5-7f40-4909-85d5-d4149554ad4e" providerId="ADAL" clId="{B3454E37-A35E-4D9B-9CC6-B262154D9459}" dt="2024-01-22T08:30:30.457" v="4"/>
        <pc:sldMkLst>
          <pc:docMk/>
          <pc:sldMk cId="732818305" sldId="1935"/>
        </pc:sldMkLst>
        <pc:spChg chg="mod">
          <ac:chgData name="Yoel Kortick" userId="167978f5-7f40-4909-85d5-d4149554ad4e" providerId="ADAL" clId="{B3454E37-A35E-4D9B-9CC6-B262154D9459}" dt="2024-01-22T08:30:30.457" v="4"/>
          <ac:spMkLst>
            <pc:docMk/>
            <pc:sldMk cId="732818305" sldId="1935"/>
            <ac:spMk id="3" creationId="{440E2C51-CB70-4EE1-8E6B-DADCB74DEC44}"/>
          </ac:spMkLst>
        </pc:spChg>
      </pc:sldChg>
      <pc:sldChg chg="modSp mod">
        <pc:chgData name="Yoel Kortick" userId="167978f5-7f40-4909-85d5-d4149554ad4e" providerId="ADAL" clId="{B3454E37-A35E-4D9B-9CC6-B262154D9459}" dt="2024-01-22T08:30:51.457" v="6"/>
        <pc:sldMkLst>
          <pc:docMk/>
          <pc:sldMk cId="1269053929" sldId="1997"/>
        </pc:sldMkLst>
        <pc:spChg chg="mod">
          <ac:chgData name="Yoel Kortick" userId="167978f5-7f40-4909-85d5-d4149554ad4e" providerId="ADAL" clId="{B3454E37-A35E-4D9B-9CC6-B262154D9459}" dt="2024-01-22T08:30:51.457" v="6"/>
          <ac:spMkLst>
            <pc:docMk/>
            <pc:sldMk cId="1269053929" sldId="1997"/>
            <ac:spMk id="4" creationId="{2490F34D-A7E2-4EA9-8B1A-78371A1F1CD1}"/>
          </ac:spMkLst>
        </pc:spChg>
      </pc:sldChg>
      <pc:sldChg chg="del">
        <pc:chgData name="Yoel Kortick" userId="167978f5-7f40-4909-85d5-d4149554ad4e" providerId="ADAL" clId="{B3454E37-A35E-4D9B-9CC6-B262154D9459}" dt="2024-01-22T08:31:33.303" v="11" actId="47"/>
        <pc:sldMkLst>
          <pc:docMk/>
          <pc:sldMk cId="4145297695" sldId="2099"/>
        </pc:sldMkLst>
      </pc:sldChg>
      <pc:sldChg chg="modSp del">
        <pc:chgData name="Yoel Kortick" userId="167978f5-7f40-4909-85d5-d4149554ad4e" providerId="ADAL" clId="{B3454E37-A35E-4D9B-9CC6-B262154D9459}" dt="2024-01-22T08:34:49.172" v="91" actId="47"/>
        <pc:sldMkLst>
          <pc:docMk/>
          <pc:sldMk cId="205742576" sldId="2100"/>
        </pc:sldMkLst>
        <pc:spChg chg="mod">
          <ac:chgData name="Yoel Kortick" userId="167978f5-7f40-4909-85d5-d4149554ad4e" providerId="ADAL" clId="{B3454E37-A35E-4D9B-9CC6-B262154D9459}" dt="2024-01-22T08:29:27.749" v="1"/>
          <ac:spMkLst>
            <pc:docMk/>
            <pc:sldMk cId="205742576" sldId="2100"/>
            <ac:spMk id="3" creationId="{4FC18B40-6547-41EC-8A0E-1C8F40E0A42F}"/>
          </ac:spMkLst>
        </pc:spChg>
      </pc:sldChg>
      <pc:sldChg chg="modSp del">
        <pc:chgData name="Yoel Kortick" userId="167978f5-7f40-4909-85d5-d4149554ad4e" providerId="ADAL" clId="{B3454E37-A35E-4D9B-9CC6-B262154D9459}" dt="2024-01-22T08:34:50.356" v="93" actId="47"/>
        <pc:sldMkLst>
          <pc:docMk/>
          <pc:sldMk cId="657813396" sldId="2102"/>
        </pc:sldMkLst>
        <pc:spChg chg="mod">
          <ac:chgData name="Yoel Kortick" userId="167978f5-7f40-4909-85d5-d4149554ad4e" providerId="ADAL" clId="{B3454E37-A35E-4D9B-9CC6-B262154D9459}" dt="2024-01-22T08:29:27.749" v="1"/>
          <ac:spMkLst>
            <pc:docMk/>
            <pc:sldMk cId="657813396" sldId="2102"/>
            <ac:spMk id="3" creationId="{4FC18B40-6547-41EC-8A0E-1C8F40E0A42F}"/>
          </ac:spMkLst>
        </pc:spChg>
      </pc:sldChg>
      <pc:sldChg chg="modSp del">
        <pc:chgData name="Yoel Kortick" userId="167978f5-7f40-4909-85d5-d4149554ad4e" providerId="ADAL" clId="{B3454E37-A35E-4D9B-9CC6-B262154D9459}" dt="2024-01-22T08:34:50.819" v="94" actId="47"/>
        <pc:sldMkLst>
          <pc:docMk/>
          <pc:sldMk cId="2400962821" sldId="2103"/>
        </pc:sldMkLst>
        <pc:spChg chg="mod">
          <ac:chgData name="Yoel Kortick" userId="167978f5-7f40-4909-85d5-d4149554ad4e" providerId="ADAL" clId="{B3454E37-A35E-4D9B-9CC6-B262154D9459}" dt="2024-01-22T08:29:27.749" v="1"/>
          <ac:spMkLst>
            <pc:docMk/>
            <pc:sldMk cId="2400962821" sldId="2103"/>
            <ac:spMk id="3" creationId="{4FC18B40-6547-41EC-8A0E-1C8F40E0A42F}"/>
          </ac:spMkLst>
        </pc:spChg>
      </pc:sldChg>
      <pc:sldChg chg="modSp del">
        <pc:chgData name="Yoel Kortick" userId="167978f5-7f40-4909-85d5-d4149554ad4e" providerId="ADAL" clId="{B3454E37-A35E-4D9B-9CC6-B262154D9459}" dt="2024-01-22T08:34:52.230" v="97" actId="47"/>
        <pc:sldMkLst>
          <pc:docMk/>
          <pc:sldMk cId="2662654733" sldId="2104"/>
        </pc:sldMkLst>
        <pc:spChg chg="mod">
          <ac:chgData name="Yoel Kortick" userId="167978f5-7f40-4909-85d5-d4149554ad4e" providerId="ADAL" clId="{B3454E37-A35E-4D9B-9CC6-B262154D9459}" dt="2024-01-22T08:29:27.749" v="1"/>
          <ac:spMkLst>
            <pc:docMk/>
            <pc:sldMk cId="2662654733" sldId="2104"/>
            <ac:spMk id="3" creationId="{4FC18B40-6547-41EC-8A0E-1C8F40E0A42F}"/>
          </ac:spMkLst>
        </pc:spChg>
      </pc:sldChg>
      <pc:sldChg chg="modSp mod">
        <pc:chgData name="Yoel Kortick" userId="167978f5-7f40-4909-85d5-d4149554ad4e" providerId="ADAL" clId="{B3454E37-A35E-4D9B-9CC6-B262154D9459}" dt="2024-01-22T08:31:19.633" v="9" actId="255"/>
        <pc:sldMkLst>
          <pc:docMk/>
          <pc:sldMk cId="3697288480" sldId="2169"/>
        </pc:sldMkLst>
        <pc:spChg chg="mod">
          <ac:chgData name="Yoel Kortick" userId="167978f5-7f40-4909-85d5-d4149554ad4e" providerId="ADAL" clId="{B3454E37-A35E-4D9B-9CC6-B262154D9459}" dt="2024-01-22T08:31:19.633" v="9" actId="255"/>
          <ac:spMkLst>
            <pc:docMk/>
            <pc:sldMk cId="3697288480" sldId="2169"/>
            <ac:spMk id="4" creationId="{2490F34D-A7E2-4EA9-8B1A-78371A1F1CD1}"/>
          </ac:spMkLst>
        </pc:spChg>
      </pc:sldChg>
      <pc:sldChg chg="addSp delSp modSp mod">
        <pc:chgData name="Yoel Kortick" userId="167978f5-7f40-4909-85d5-d4149554ad4e" providerId="ADAL" clId="{B3454E37-A35E-4D9B-9CC6-B262154D9459}" dt="2024-01-22T08:57:57.608" v="205" actId="208"/>
        <pc:sldMkLst>
          <pc:docMk/>
          <pc:sldMk cId="869709516" sldId="2170"/>
        </pc:sldMkLst>
        <pc:spChg chg="mod">
          <ac:chgData name="Yoel Kortick" userId="167978f5-7f40-4909-85d5-d4149554ad4e" providerId="ADAL" clId="{B3454E37-A35E-4D9B-9CC6-B262154D9459}" dt="2024-01-22T08:29:27.749" v="1"/>
          <ac:spMkLst>
            <pc:docMk/>
            <pc:sldMk cId="869709516" sldId="2170"/>
            <ac:spMk id="3" creationId="{4FC18B40-6547-41EC-8A0E-1C8F40E0A42F}"/>
          </ac:spMkLst>
        </pc:spChg>
        <pc:spChg chg="mod">
          <ac:chgData name="Yoel Kortick" userId="167978f5-7f40-4909-85d5-d4149554ad4e" providerId="ADAL" clId="{B3454E37-A35E-4D9B-9CC6-B262154D9459}" dt="2024-01-22T08:32:14.256" v="22"/>
          <ac:spMkLst>
            <pc:docMk/>
            <pc:sldMk cId="869709516" sldId="2170"/>
            <ac:spMk id="4" creationId="{2490F34D-A7E2-4EA9-8B1A-78371A1F1CD1}"/>
          </ac:spMkLst>
        </pc:spChg>
        <pc:spChg chg="add mod">
          <ac:chgData name="Yoel Kortick" userId="167978f5-7f40-4909-85d5-d4149554ad4e" providerId="ADAL" clId="{B3454E37-A35E-4D9B-9CC6-B262154D9459}" dt="2024-01-22T08:57:32.948" v="182" actId="1036"/>
          <ac:spMkLst>
            <pc:docMk/>
            <pc:sldMk cId="869709516" sldId="2170"/>
            <ac:spMk id="5" creationId="{97D10E83-554D-5787-CCCA-3BA809449DAB}"/>
          </ac:spMkLst>
        </pc:spChg>
        <pc:spChg chg="add mod">
          <ac:chgData name="Yoel Kortick" userId="167978f5-7f40-4909-85d5-d4149554ad4e" providerId="ADAL" clId="{B3454E37-A35E-4D9B-9CC6-B262154D9459}" dt="2024-01-22T08:57:46.874" v="197" actId="1037"/>
          <ac:spMkLst>
            <pc:docMk/>
            <pc:sldMk cId="869709516" sldId="2170"/>
            <ac:spMk id="6" creationId="{BFF8C356-5C94-0181-4750-8AD8F8D07E31}"/>
          </ac:spMkLst>
        </pc:spChg>
        <pc:spChg chg="del">
          <ac:chgData name="Yoel Kortick" userId="167978f5-7f40-4909-85d5-d4149554ad4e" providerId="ADAL" clId="{B3454E37-A35E-4D9B-9CC6-B262154D9459}" dt="2024-01-22T08:32:19.324" v="26" actId="478"/>
          <ac:spMkLst>
            <pc:docMk/>
            <pc:sldMk cId="869709516" sldId="2170"/>
            <ac:spMk id="8" creationId="{DD768D3A-EE49-01F3-9236-00C48361861B}"/>
          </ac:spMkLst>
        </pc:spChg>
        <pc:spChg chg="del mod">
          <ac:chgData name="Yoel Kortick" userId="167978f5-7f40-4909-85d5-d4149554ad4e" providerId="ADAL" clId="{B3454E37-A35E-4D9B-9CC6-B262154D9459}" dt="2024-01-22T08:32:20.742" v="27" actId="478"/>
          <ac:spMkLst>
            <pc:docMk/>
            <pc:sldMk cId="869709516" sldId="2170"/>
            <ac:spMk id="9" creationId="{E1633EEF-764D-D99E-B4F2-290B01E1B9EB}"/>
          </ac:spMkLst>
        </pc:spChg>
        <pc:spChg chg="add mod">
          <ac:chgData name="Yoel Kortick" userId="167978f5-7f40-4909-85d5-d4149554ad4e" providerId="ADAL" clId="{B3454E37-A35E-4D9B-9CC6-B262154D9459}" dt="2024-01-22T08:57:55.124" v="204" actId="1037"/>
          <ac:spMkLst>
            <pc:docMk/>
            <pc:sldMk cId="869709516" sldId="2170"/>
            <ac:spMk id="11" creationId="{5FFAC1C8-AF76-09E2-CD5C-8A8DB6FA1D36}"/>
          </ac:spMkLst>
        </pc:spChg>
        <pc:picChg chg="add del mod">
          <ac:chgData name="Yoel Kortick" userId="167978f5-7f40-4909-85d5-d4149554ad4e" providerId="ADAL" clId="{B3454E37-A35E-4D9B-9CC6-B262154D9459}" dt="2024-01-22T08:57:25.335" v="172" actId="478"/>
          <ac:picMkLst>
            <pc:docMk/>
            <pc:sldMk cId="869709516" sldId="2170"/>
            <ac:picMk id="2" creationId="{F35AA92B-2E1B-12E0-A6A4-39AA1681319C}"/>
          </ac:picMkLst>
        </pc:picChg>
        <pc:picChg chg="del">
          <ac:chgData name="Yoel Kortick" userId="167978f5-7f40-4909-85d5-d4149554ad4e" providerId="ADAL" clId="{B3454E37-A35E-4D9B-9CC6-B262154D9459}" dt="2024-01-22T08:32:16.419" v="23" actId="478"/>
          <ac:picMkLst>
            <pc:docMk/>
            <pc:sldMk cId="869709516" sldId="2170"/>
            <ac:picMk id="7" creationId="{21B8EC16-0AE4-8DE5-595A-B714EFFCE7A6}"/>
          </ac:picMkLst>
        </pc:picChg>
        <pc:picChg chg="add mod ord">
          <ac:chgData name="Yoel Kortick" userId="167978f5-7f40-4909-85d5-d4149554ad4e" providerId="ADAL" clId="{B3454E37-A35E-4D9B-9CC6-B262154D9459}" dt="2024-01-22T08:57:57.608" v="205" actId="208"/>
          <ac:picMkLst>
            <pc:docMk/>
            <pc:sldMk cId="869709516" sldId="2170"/>
            <ac:picMk id="13" creationId="{B5C9BA54-535E-D53A-065E-39464F07DADF}"/>
          </ac:picMkLst>
        </pc:picChg>
        <pc:cxnChg chg="del">
          <ac:chgData name="Yoel Kortick" userId="167978f5-7f40-4909-85d5-d4149554ad4e" providerId="ADAL" clId="{B3454E37-A35E-4D9B-9CC6-B262154D9459}" dt="2024-01-22T08:32:18.246" v="25" actId="478"/>
          <ac:cxnSpMkLst>
            <pc:docMk/>
            <pc:sldMk cId="869709516" sldId="2170"/>
            <ac:cxnSpMk id="10" creationId="{AF9DF6DE-8C55-8A40-80D5-82623CE97859}"/>
          </ac:cxnSpMkLst>
        </pc:cxnChg>
      </pc:sldChg>
      <pc:sldChg chg="modSp del">
        <pc:chgData name="Yoel Kortick" userId="167978f5-7f40-4909-85d5-d4149554ad4e" providerId="ADAL" clId="{B3454E37-A35E-4D9B-9CC6-B262154D9459}" dt="2024-01-22T08:34:48.004" v="89" actId="47"/>
        <pc:sldMkLst>
          <pc:docMk/>
          <pc:sldMk cId="1706323062" sldId="2171"/>
        </pc:sldMkLst>
        <pc:spChg chg="mod">
          <ac:chgData name="Yoel Kortick" userId="167978f5-7f40-4909-85d5-d4149554ad4e" providerId="ADAL" clId="{B3454E37-A35E-4D9B-9CC6-B262154D9459}" dt="2024-01-22T08:29:27.749" v="1"/>
          <ac:spMkLst>
            <pc:docMk/>
            <pc:sldMk cId="1706323062" sldId="2171"/>
            <ac:spMk id="3" creationId="{4FC18B40-6547-41EC-8A0E-1C8F40E0A42F}"/>
          </ac:spMkLst>
        </pc:spChg>
      </pc:sldChg>
      <pc:sldChg chg="modSp del">
        <pc:chgData name="Yoel Kortick" userId="167978f5-7f40-4909-85d5-d4149554ad4e" providerId="ADAL" clId="{B3454E37-A35E-4D9B-9CC6-B262154D9459}" dt="2024-01-22T08:34:48.615" v="90" actId="47"/>
        <pc:sldMkLst>
          <pc:docMk/>
          <pc:sldMk cId="910582312" sldId="2172"/>
        </pc:sldMkLst>
        <pc:spChg chg="mod">
          <ac:chgData name="Yoel Kortick" userId="167978f5-7f40-4909-85d5-d4149554ad4e" providerId="ADAL" clId="{B3454E37-A35E-4D9B-9CC6-B262154D9459}" dt="2024-01-22T08:29:27.749" v="1"/>
          <ac:spMkLst>
            <pc:docMk/>
            <pc:sldMk cId="910582312" sldId="2172"/>
            <ac:spMk id="3" creationId="{4FC18B40-6547-41EC-8A0E-1C8F40E0A42F}"/>
          </ac:spMkLst>
        </pc:spChg>
      </pc:sldChg>
      <pc:sldChg chg="modSp del">
        <pc:chgData name="Yoel Kortick" userId="167978f5-7f40-4909-85d5-d4149554ad4e" providerId="ADAL" clId="{B3454E37-A35E-4D9B-9CC6-B262154D9459}" dt="2024-01-22T08:34:51.797" v="96" actId="47"/>
        <pc:sldMkLst>
          <pc:docMk/>
          <pc:sldMk cId="2828094424" sldId="2173"/>
        </pc:sldMkLst>
        <pc:spChg chg="mod">
          <ac:chgData name="Yoel Kortick" userId="167978f5-7f40-4909-85d5-d4149554ad4e" providerId="ADAL" clId="{B3454E37-A35E-4D9B-9CC6-B262154D9459}" dt="2024-01-22T08:29:27.749" v="1"/>
          <ac:spMkLst>
            <pc:docMk/>
            <pc:sldMk cId="2828094424" sldId="2173"/>
            <ac:spMk id="3" creationId="{4FC18B40-6547-41EC-8A0E-1C8F40E0A42F}"/>
          </ac:spMkLst>
        </pc:spChg>
        <pc:spChg chg="mod">
          <ac:chgData name="Yoel Kortick" userId="167978f5-7f40-4909-85d5-d4149554ad4e" providerId="ADAL" clId="{B3454E37-A35E-4D9B-9CC6-B262154D9459}" dt="2024-01-22T08:29:27.749" v="1"/>
          <ac:spMkLst>
            <pc:docMk/>
            <pc:sldMk cId="2828094424" sldId="2173"/>
            <ac:spMk id="4" creationId="{2490F34D-A7E2-4EA9-8B1A-78371A1F1CD1}"/>
          </ac:spMkLst>
        </pc:spChg>
      </pc:sldChg>
      <pc:sldChg chg="modSp">
        <pc:chgData name="Yoel Kortick" userId="167978f5-7f40-4909-85d5-d4149554ad4e" providerId="ADAL" clId="{B3454E37-A35E-4D9B-9CC6-B262154D9459}" dt="2024-01-22T08:29:46.560" v="2"/>
        <pc:sldMkLst>
          <pc:docMk/>
          <pc:sldMk cId="1620884299" sldId="2174"/>
        </pc:sldMkLst>
        <pc:spChg chg="mod">
          <ac:chgData name="Yoel Kortick" userId="167978f5-7f40-4909-85d5-d4149554ad4e" providerId="ADAL" clId="{B3454E37-A35E-4D9B-9CC6-B262154D9459}" dt="2024-01-22T08:29:46.560" v="2"/>
          <ac:spMkLst>
            <pc:docMk/>
            <pc:sldMk cId="1620884299" sldId="2174"/>
            <ac:spMk id="3" creationId="{440E2C51-CB70-4EE1-8E6B-DADCB74DEC44}"/>
          </ac:spMkLst>
        </pc:spChg>
      </pc:sldChg>
      <pc:sldChg chg="addSp delSp modSp mod">
        <pc:chgData name="Yoel Kortick" userId="167978f5-7f40-4909-85d5-d4149554ad4e" providerId="ADAL" clId="{B3454E37-A35E-4D9B-9CC6-B262154D9459}" dt="2024-01-22T09:02:34.420" v="231" actId="208"/>
        <pc:sldMkLst>
          <pc:docMk/>
          <pc:sldMk cId="3839867393" sldId="2175"/>
        </pc:sldMkLst>
        <pc:spChg chg="mod">
          <ac:chgData name="Yoel Kortick" userId="167978f5-7f40-4909-85d5-d4149554ad4e" providerId="ADAL" clId="{B3454E37-A35E-4D9B-9CC6-B262154D9459}" dt="2024-01-22T08:29:46.560" v="2"/>
          <ac:spMkLst>
            <pc:docMk/>
            <pc:sldMk cId="3839867393" sldId="2175"/>
            <ac:spMk id="3" creationId="{4FC18B40-6547-41EC-8A0E-1C8F40E0A42F}"/>
          </ac:spMkLst>
        </pc:spChg>
        <pc:spChg chg="mod">
          <ac:chgData name="Yoel Kortick" userId="167978f5-7f40-4909-85d5-d4149554ad4e" providerId="ADAL" clId="{B3454E37-A35E-4D9B-9CC6-B262154D9459}" dt="2024-01-22T08:35:15.400" v="101" actId="14100"/>
          <ac:spMkLst>
            <pc:docMk/>
            <pc:sldMk cId="3839867393" sldId="2175"/>
            <ac:spMk id="4" creationId="{2490F34D-A7E2-4EA9-8B1A-78371A1F1CD1}"/>
          </ac:spMkLst>
        </pc:spChg>
        <pc:spChg chg="add mod">
          <ac:chgData name="Yoel Kortick" userId="167978f5-7f40-4909-85d5-d4149554ad4e" providerId="ADAL" clId="{B3454E37-A35E-4D9B-9CC6-B262154D9459}" dt="2024-01-22T09:02:32.401" v="230" actId="14100"/>
          <ac:spMkLst>
            <pc:docMk/>
            <pc:sldMk cId="3839867393" sldId="2175"/>
            <ac:spMk id="5" creationId="{B8D6E241-AF7E-E49D-C8E7-1721AC20C45A}"/>
          </ac:spMkLst>
        </pc:spChg>
        <pc:picChg chg="add del mod">
          <ac:chgData name="Yoel Kortick" userId="167978f5-7f40-4909-85d5-d4149554ad4e" providerId="ADAL" clId="{B3454E37-A35E-4D9B-9CC6-B262154D9459}" dt="2024-01-22T09:02:15.598" v="220" actId="478"/>
          <ac:picMkLst>
            <pc:docMk/>
            <pc:sldMk cId="3839867393" sldId="2175"/>
            <ac:picMk id="2" creationId="{212C5FD9-4215-2493-B0AB-ECFCA6FDFCC3}"/>
          </ac:picMkLst>
        </pc:picChg>
        <pc:picChg chg="add mod ord">
          <ac:chgData name="Yoel Kortick" userId="167978f5-7f40-4909-85d5-d4149554ad4e" providerId="ADAL" clId="{B3454E37-A35E-4D9B-9CC6-B262154D9459}" dt="2024-01-22T09:02:34.420" v="231" actId="208"/>
          <ac:picMkLst>
            <pc:docMk/>
            <pc:sldMk cId="3839867393" sldId="2175"/>
            <ac:picMk id="7" creationId="{A5FDDE88-1C96-6F5E-ED77-36B0D2251420}"/>
          </ac:picMkLst>
        </pc:picChg>
      </pc:sldChg>
      <pc:sldChg chg="modSp">
        <pc:chgData name="Yoel Kortick" userId="167978f5-7f40-4909-85d5-d4149554ad4e" providerId="ADAL" clId="{B3454E37-A35E-4D9B-9CC6-B262154D9459}" dt="2024-01-22T08:30:05.667" v="3"/>
        <pc:sldMkLst>
          <pc:docMk/>
          <pc:sldMk cId="4174474620" sldId="2188"/>
        </pc:sldMkLst>
        <pc:spChg chg="mod">
          <ac:chgData name="Yoel Kortick" userId="167978f5-7f40-4909-85d5-d4149554ad4e" providerId="ADAL" clId="{B3454E37-A35E-4D9B-9CC6-B262154D9459}" dt="2024-01-22T08:30:05.667" v="3"/>
          <ac:spMkLst>
            <pc:docMk/>
            <pc:sldMk cId="4174474620" sldId="2188"/>
            <ac:spMk id="3" creationId="{440E2C51-CB70-4EE1-8E6B-DADCB74DEC44}"/>
          </ac:spMkLst>
        </pc:spChg>
      </pc:sldChg>
      <pc:sldChg chg="addSp delSp modSp mod">
        <pc:chgData name="Yoel Kortick" userId="167978f5-7f40-4909-85d5-d4149554ad4e" providerId="ADAL" clId="{B3454E37-A35E-4D9B-9CC6-B262154D9459}" dt="2024-01-22T08:41:32.949" v="143" actId="14100"/>
        <pc:sldMkLst>
          <pc:docMk/>
          <pc:sldMk cId="3725549995" sldId="2189"/>
        </pc:sldMkLst>
        <pc:spChg chg="mod">
          <ac:chgData name="Yoel Kortick" userId="167978f5-7f40-4909-85d5-d4149554ad4e" providerId="ADAL" clId="{B3454E37-A35E-4D9B-9CC6-B262154D9459}" dt="2024-01-22T08:30:05.667" v="3"/>
          <ac:spMkLst>
            <pc:docMk/>
            <pc:sldMk cId="3725549995" sldId="2189"/>
            <ac:spMk id="3" creationId="{4FC18B40-6547-41EC-8A0E-1C8F40E0A42F}"/>
          </ac:spMkLst>
        </pc:spChg>
        <pc:spChg chg="mod">
          <ac:chgData name="Yoel Kortick" userId="167978f5-7f40-4909-85d5-d4149554ad4e" providerId="ADAL" clId="{B3454E37-A35E-4D9B-9CC6-B262154D9459}" dt="2024-01-22T08:38:44.016" v="124" actId="14100"/>
          <ac:spMkLst>
            <pc:docMk/>
            <pc:sldMk cId="3725549995" sldId="2189"/>
            <ac:spMk id="4" creationId="{2490F34D-A7E2-4EA9-8B1A-78371A1F1CD1}"/>
          </ac:spMkLst>
        </pc:spChg>
        <pc:spChg chg="del">
          <ac:chgData name="Yoel Kortick" userId="167978f5-7f40-4909-85d5-d4149554ad4e" providerId="ADAL" clId="{B3454E37-A35E-4D9B-9CC6-B262154D9459}" dt="2024-01-22T08:36:04.120" v="118" actId="478"/>
          <ac:spMkLst>
            <pc:docMk/>
            <pc:sldMk cId="3725549995" sldId="2189"/>
            <ac:spMk id="6" creationId="{F91008F1-9BDF-42EE-8C2E-1192768FB703}"/>
          </ac:spMkLst>
        </pc:spChg>
        <pc:spChg chg="del">
          <ac:chgData name="Yoel Kortick" userId="167978f5-7f40-4909-85d5-d4149554ad4e" providerId="ADAL" clId="{B3454E37-A35E-4D9B-9CC6-B262154D9459}" dt="2024-01-22T08:36:02.252" v="117" actId="478"/>
          <ac:spMkLst>
            <pc:docMk/>
            <pc:sldMk cId="3725549995" sldId="2189"/>
            <ac:spMk id="7" creationId="{80E1547D-7BCE-9732-673C-CB76D95BAE87}"/>
          </ac:spMkLst>
        </pc:spChg>
        <pc:spChg chg="del">
          <ac:chgData name="Yoel Kortick" userId="167978f5-7f40-4909-85d5-d4149554ad4e" providerId="ADAL" clId="{B3454E37-A35E-4D9B-9CC6-B262154D9459}" dt="2024-01-22T08:36:01.098" v="116" actId="478"/>
          <ac:spMkLst>
            <pc:docMk/>
            <pc:sldMk cId="3725549995" sldId="2189"/>
            <ac:spMk id="8" creationId="{87949055-1FEC-AA19-5DB7-B728FC96A63E}"/>
          </ac:spMkLst>
        </pc:spChg>
        <pc:spChg chg="del">
          <ac:chgData name="Yoel Kortick" userId="167978f5-7f40-4909-85d5-d4149554ad4e" providerId="ADAL" clId="{B3454E37-A35E-4D9B-9CC6-B262154D9459}" dt="2024-01-22T08:35:59.895" v="115" actId="478"/>
          <ac:spMkLst>
            <pc:docMk/>
            <pc:sldMk cId="3725549995" sldId="2189"/>
            <ac:spMk id="9" creationId="{BF5EAA40-FF10-FE98-6122-EEAD8ABE107F}"/>
          </ac:spMkLst>
        </pc:spChg>
        <pc:spChg chg="add">
          <ac:chgData name="Yoel Kortick" userId="167978f5-7f40-4909-85d5-d4149554ad4e" providerId="ADAL" clId="{B3454E37-A35E-4D9B-9CC6-B262154D9459}" dt="2024-01-22T08:40:34.721" v="128" actId="11529"/>
          <ac:spMkLst>
            <pc:docMk/>
            <pc:sldMk cId="3725549995" sldId="2189"/>
            <ac:spMk id="11" creationId="{81B01337-9380-F715-77D7-68C1CB5CF9BE}"/>
          </ac:spMkLst>
        </pc:spChg>
        <pc:spChg chg="add mod">
          <ac:chgData name="Yoel Kortick" userId="167978f5-7f40-4909-85d5-d4149554ad4e" providerId="ADAL" clId="{B3454E37-A35E-4D9B-9CC6-B262154D9459}" dt="2024-01-22T08:41:32.949" v="143" actId="14100"/>
          <ac:spMkLst>
            <pc:docMk/>
            <pc:sldMk cId="3725549995" sldId="2189"/>
            <ac:spMk id="16" creationId="{0D5D8B00-5DF3-F6C6-F24B-654275C695D0}"/>
          </ac:spMkLst>
        </pc:spChg>
        <pc:picChg chg="del">
          <ac:chgData name="Yoel Kortick" userId="167978f5-7f40-4909-85d5-d4149554ad4e" providerId="ADAL" clId="{B3454E37-A35E-4D9B-9CC6-B262154D9459}" dt="2024-01-22T08:35:55.088" v="112" actId="478"/>
          <ac:picMkLst>
            <pc:docMk/>
            <pc:sldMk cId="3725549995" sldId="2189"/>
            <ac:picMk id="5" creationId="{DBB36C82-251C-EB63-C58B-59FE849C6C83}"/>
          </ac:picMkLst>
        </pc:picChg>
        <pc:picChg chg="add mod">
          <ac:chgData name="Yoel Kortick" userId="167978f5-7f40-4909-85d5-d4149554ad4e" providerId="ADAL" clId="{B3454E37-A35E-4D9B-9CC6-B262154D9459}" dt="2024-01-22T08:40:29.279" v="127" actId="208"/>
          <ac:picMkLst>
            <pc:docMk/>
            <pc:sldMk cId="3725549995" sldId="2189"/>
            <ac:picMk id="10" creationId="{33F34393-9B4C-A0F5-659C-871008882B06}"/>
          </ac:picMkLst>
        </pc:picChg>
        <pc:picChg chg="add del mod">
          <ac:chgData name="Yoel Kortick" userId="167978f5-7f40-4909-85d5-d4149554ad4e" providerId="ADAL" clId="{B3454E37-A35E-4D9B-9CC6-B262154D9459}" dt="2024-01-22T08:41:23.166" v="135" actId="478"/>
          <ac:picMkLst>
            <pc:docMk/>
            <pc:sldMk cId="3725549995" sldId="2189"/>
            <ac:picMk id="13" creationId="{A0776345-B4FE-42C7-F5CA-3C65B34CB52B}"/>
          </ac:picMkLst>
        </pc:picChg>
        <pc:picChg chg="add mod">
          <ac:chgData name="Yoel Kortick" userId="167978f5-7f40-4909-85d5-d4149554ad4e" providerId="ADAL" clId="{B3454E37-A35E-4D9B-9CC6-B262154D9459}" dt="2024-01-22T08:41:27.076" v="141" actId="208"/>
          <ac:picMkLst>
            <pc:docMk/>
            <pc:sldMk cId="3725549995" sldId="2189"/>
            <ac:picMk id="15" creationId="{A60907F4-FF75-240B-3826-9814C0588943}"/>
          </ac:picMkLst>
        </pc:picChg>
      </pc:sldChg>
      <pc:sldChg chg="modSp del">
        <pc:chgData name="Yoel Kortick" userId="167978f5-7f40-4909-85d5-d4149554ad4e" providerId="ADAL" clId="{B3454E37-A35E-4D9B-9CC6-B262154D9459}" dt="2024-01-22T08:41:45.673" v="144" actId="47"/>
        <pc:sldMkLst>
          <pc:docMk/>
          <pc:sldMk cId="3903555022" sldId="2190"/>
        </pc:sldMkLst>
        <pc:spChg chg="mod">
          <ac:chgData name="Yoel Kortick" userId="167978f5-7f40-4909-85d5-d4149554ad4e" providerId="ADAL" clId="{B3454E37-A35E-4D9B-9CC6-B262154D9459}" dt="2024-01-22T08:30:05.667" v="3"/>
          <ac:spMkLst>
            <pc:docMk/>
            <pc:sldMk cId="3903555022" sldId="2190"/>
            <ac:spMk id="3" creationId="{4FC18B40-6547-41EC-8A0E-1C8F40E0A42F}"/>
          </ac:spMkLst>
        </pc:spChg>
      </pc:sldChg>
      <pc:sldChg chg="modSp del">
        <pc:chgData name="Yoel Kortick" userId="167978f5-7f40-4909-85d5-d4149554ad4e" providerId="ADAL" clId="{B3454E37-A35E-4D9B-9CC6-B262154D9459}" dt="2024-01-22T08:41:48.278" v="147" actId="47"/>
        <pc:sldMkLst>
          <pc:docMk/>
          <pc:sldMk cId="4248121198" sldId="2191"/>
        </pc:sldMkLst>
        <pc:spChg chg="mod">
          <ac:chgData name="Yoel Kortick" userId="167978f5-7f40-4909-85d5-d4149554ad4e" providerId="ADAL" clId="{B3454E37-A35E-4D9B-9CC6-B262154D9459}" dt="2024-01-22T08:30:05.667" v="3"/>
          <ac:spMkLst>
            <pc:docMk/>
            <pc:sldMk cId="4248121198" sldId="2191"/>
            <ac:spMk id="3" creationId="{4FC18B40-6547-41EC-8A0E-1C8F40E0A42F}"/>
          </ac:spMkLst>
        </pc:spChg>
      </pc:sldChg>
      <pc:sldChg chg="modSp del">
        <pc:chgData name="Yoel Kortick" userId="167978f5-7f40-4909-85d5-d4149554ad4e" providerId="ADAL" clId="{B3454E37-A35E-4D9B-9CC6-B262154D9459}" dt="2024-01-22T08:43:46.169" v="164" actId="47"/>
        <pc:sldMkLst>
          <pc:docMk/>
          <pc:sldMk cId="1133217934" sldId="2200"/>
        </pc:sldMkLst>
        <pc:spChg chg="mod">
          <ac:chgData name="Yoel Kortick" userId="167978f5-7f40-4909-85d5-d4149554ad4e" providerId="ADAL" clId="{B3454E37-A35E-4D9B-9CC6-B262154D9459}" dt="2024-01-22T08:30:30.457" v="4"/>
          <ac:spMkLst>
            <pc:docMk/>
            <pc:sldMk cId="1133217934" sldId="2200"/>
            <ac:spMk id="3" creationId="{4FC18B40-6547-41EC-8A0E-1C8F40E0A42F}"/>
          </ac:spMkLst>
        </pc:spChg>
      </pc:sldChg>
      <pc:sldChg chg="modSp del">
        <pc:chgData name="Yoel Kortick" userId="167978f5-7f40-4909-85d5-d4149554ad4e" providerId="ADAL" clId="{B3454E37-A35E-4D9B-9CC6-B262154D9459}" dt="2024-01-22T08:43:46.541" v="165" actId="47"/>
        <pc:sldMkLst>
          <pc:docMk/>
          <pc:sldMk cId="2833982074" sldId="2201"/>
        </pc:sldMkLst>
        <pc:spChg chg="mod">
          <ac:chgData name="Yoel Kortick" userId="167978f5-7f40-4909-85d5-d4149554ad4e" providerId="ADAL" clId="{B3454E37-A35E-4D9B-9CC6-B262154D9459}" dt="2024-01-22T08:30:30.457" v="4"/>
          <ac:spMkLst>
            <pc:docMk/>
            <pc:sldMk cId="2833982074" sldId="2201"/>
            <ac:spMk id="3" creationId="{4FC18B40-6547-41EC-8A0E-1C8F40E0A42F}"/>
          </ac:spMkLst>
        </pc:spChg>
      </pc:sldChg>
      <pc:sldChg chg="del">
        <pc:chgData name="Yoel Kortick" userId="167978f5-7f40-4909-85d5-d4149554ad4e" providerId="ADAL" clId="{B3454E37-A35E-4D9B-9CC6-B262154D9459}" dt="2024-01-22T08:31:32.727" v="10" actId="47"/>
        <pc:sldMkLst>
          <pc:docMk/>
          <pc:sldMk cId="4176855455" sldId="2209"/>
        </pc:sldMkLst>
      </pc:sldChg>
      <pc:sldChg chg="del">
        <pc:chgData name="Yoel Kortick" userId="167978f5-7f40-4909-85d5-d4149554ad4e" providerId="ADAL" clId="{B3454E37-A35E-4D9B-9CC6-B262154D9459}" dt="2024-01-22T08:31:33.804" v="12" actId="47"/>
        <pc:sldMkLst>
          <pc:docMk/>
          <pc:sldMk cId="2298801541" sldId="2210"/>
        </pc:sldMkLst>
      </pc:sldChg>
      <pc:sldChg chg="del">
        <pc:chgData name="Yoel Kortick" userId="167978f5-7f40-4909-85d5-d4149554ad4e" providerId="ADAL" clId="{B3454E37-A35E-4D9B-9CC6-B262154D9459}" dt="2024-01-22T08:31:34.242" v="13" actId="47"/>
        <pc:sldMkLst>
          <pc:docMk/>
          <pc:sldMk cId="2804598396" sldId="2211"/>
        </pc:sldMkLst>
      </pc:sldChg>
      <pc:sldChg chg="modSp del">
        <pc:chgData name="Yoel Kortick" userId="167978f5-7f40-4909-85d5-d4149554ad4e" providerId="ADAL" clId="{B3454E37-A35E-4D9B-9CC6-B262154D9459}" dt="2024-01-22T08:34:49.909" v="92" actId="47"/>
        <pc:sldMkLst>
          <pc:docMk/>
          <pc:sldMk cId="3578460270" sldId="2212"/>
        </pc:sldMkLst>
        <pc:spChg chg="mod">
          <ac:chgData name="Yoel Kortick" userId="167978f5-7f40-4909-85d5-d4149554ad4e" providerId="ADAL" clId="{B3454E37-A35E-4D9B-9CC6-B262154D9459}" dt="2024-01-22T08:29:27.749" v="1"/>
          <ac:spMkLst>
            <pc:docMk/>
            <pc:sldMk cId="3578460270" sldId="2212"/>
            <ac:spMk id="3" creationId="{4FC18B40-6547-41EC-8A0E-1C8F40E0A42F}"/>
          </ac:spMkLst>
        </pc:spChg>
      </pc:sldChg>
      <pc:sldChg chg="modSp del">
        <pc:chgData name="Yoel Kortick" userId="167978f5-7f40-4909-85d5-d4149554ad4e" providerId="ADAL" clId="{B3454E37-A35E-4D9B-9CC6-B262154D9459}" dt="2024-01-22T08:34:51.327" v="95" actId="47"/>
        <pc:sldMkLst>
          <pc:docMk/>
          <pc:sldMk cId="562643000" sldId="2213"/>
        </pc:sldMkLst>
        <pc:spChg chg="mod">
          <ac:chgData name="Yoel Kortick" userId="167978f5-7f40-4909-85d5-d4149554ad4e" providerId="ADAL" clId="{B3454E37-A35E-4D9B-9CC6-B262154D9459}" dt="2024-01-22T08:29:27.749" v="1"/>
          <ac:spMkLst>
            <pc:docMk/>
            <pc:sldMk cId="562643000" sldId="2213"/>
            <ac:spMk id="3" creationId="{4FC18B40-6547-41EC-8A0E-1C8F40E0A42F}"/>
          </ac:spMkLst>
        </pc:spChg>
      </pc:sldChg>
      <pc:sldChg chg="modSp del">
        <pc:chgData name="Yoel Kortick" userId="167978f5-7f40-4909-85d5-d4149554ad4e" providerId="ADAL" clId="{B3454E37-A35E-4D9B-9CC6-B262154D9459}" dt="2024-01-22T08:35:46.996" v="105" actId="47"/>
        <pc:sldMkLst>
          <pc:docMk/>
          <pc:sldMk cId="979161759" sldId="2214"/>
        </pc:sldMkLst>
        <pc:spChg chg="mod">
          <ac:chgData name="Yoel Kortick" userId="167978f5-7f40-4909-85d5-d4149554ad4e" providerId="ADAL" clId="{B3454E37-A35E-4D9B-9CC6-B262154D9459}" dt="2024-01-22T08:29:46.560" v="2"/>
          <ac:spMkLst>
            <pc:docMk/>
            <pc:sldMk cId="979161759" sldId="2214"/>
            <ac:spMk id="3" creationId="{4FC18B40-6547-41EC-8A0E-1C8F40E0A42F}"/>
          </ac:spMkLst>
        </pc:spChg>
      </pc:sldChg>
      <pc:sldChg chg="modSp del">
        <pc:chgData name="Yoel Kortick" userId="167978f5-7f40-4909-85d5-d4149554ad4e" providerId="ADAL" clId="{B3454E37-A35E-4D9B-9CC6-B262154D9459}" dt="2024-01-22T08:35:47.451" v="106" actId="47"/>
        <pc:sldMkLst>
          <pc:docMk/>
          <pc:sldMk cId="203953516" sldId="2215"/>
        </pc:sldMkLst>
        <pc:spChg chg="mod">
          <ac:chgData name="Yoel Kortick" userId="167978f5-7f40-4909-85d5-d4149554ad4e" providerId="ADAL" clId="{B3454E37-A35E-4D9B-9CC6-B262154D9459}" dt="2024-01-22T08:29:46.560" v="2"/>
          <ac:spMkLst>
            <pc:docMk/>
            <pc:sldMk cId="203953516" sldId="2215"/>
            <ac:spMk id="3" creationId="{4FC18B40-6547-41EC-8A0E-1C8F40E0A42F}"/>
          </ac:spMkLst>
        </pc:spChg>
      </pc:sldChg>
      <pc:sldChg chg="modSp del">
        <pc:chgData name="Yoel Kortick" userId="167978f5-7f40-4909-85d5-d4149554ad4e" providerId="ADAL" clId="{B3454E37-A35E-4D9B-9CC6-B262154D9459}" dt="2024-01-22T08:35:47.843" v="107" actId="47"/>
        <pc:sldMkLst>
          <pc:docMk/>
          <pc:sldMk cId="1284042459" sldId="2216"/>
        </pc:sldMkLst>
        <pc:spChg chg="mod">
          <ac:chgData name="Yoel Kortick" userId="167978f5-7f40-4909-85d5-d4149554ad4e" providerId="ADAL" clId="{B3454E37-A35E-4D9B-9CC6-B262154D9459}" dt="2024-01-22T08:29:46.560" v="2"/>
          <ac:spMkLst>
            <pc:docMk/>
            <pc:sldMk cId="1284042459" sldId="2216"/>
            <ac:spMk id="3" creationId="{4FC18B40-6547-41EC-8A0E-1C8F40E0A42F}"/>
          </ac:spMkLst>
        </pc:spChg>
      </pc:sldChg>
      <pc:sldChg chg="modSp del">
        <pc:chgData name="Yoel Kortick" userId="167978f5-7f40-4909-85d5-d4149554ad4e" providerId="ADAL" clId="{B3454E37-A35E-4D9B-9CC6-B262154D9459}" dt="2024-01-22T08:35:48.255" v="108" actId="47"/>
        <pc:sldMkLst>
          <pc:docMk/>
          <pc:sldMk cId="1786532625" sldId="2217"/>
        </pc:sldMkLst>
        <pc:spChg chg="mod">
          <ac:chgData name="Yoel Kortick" userId="167978f5-7f40-4909-85d5-d4149554ad4e" providerId="ADAL" clId="{B3454E37-A35E-4D9B-9CC6-B262154D9459}" dt="2024-01-22T08:29:46.560" v="2"/>
          <ac:spMkLst>
            <pc:docMk/>
            <pc:sldMk cId="1786532625" sldId="2217"/>
            <ac:spMk id="3" creationId="{4FC18B40-6547-41EC-8A0E-1C8F40E0A42F}"/>
          </ac:spMkLst>
        </pc:spChg>
      </pc:sldChg>
      <pc:sldChg chg="modSp del">
        <pc:chgData name="Yoel Kortick" userId="167978f5-7f40-4909-85d5-d4149554ad4e" providerId="ADAL" clId="{B3454E37-A35E-4D9B-9CC6-B262154D9459}" dt="2024-01-22T08:35:48.704" v="109" actId="47"/>
        <pc:sldMkLst>
          <pc:docMk/>
          <pc:sldMk cId="3241869121" sldId="2218"/>
        </pc:sldMkLst>
        <pc:spChg chg="mod">
          <ac:chgData name="Yoel Kortick" userId="167978f5-7f40-4909-85d5-d4149554ad4e" providerId="ADAL" clId="{B3454E37-A35E-4D9B-9CC6-B262154D9459}" dt="2024-01-22T08:29:46.560" v="2"/>
          <ac:spMkLst>
            <pc:docMk/>
            <pc:sldMk cId="3241869121" sldId="2218"/>
            <ac:spMk id="3" creationId="{4FC18B40-6547-41EC-8A0E-1C8F40E0A42F}"/>
          </ac:spMkLst>
        </pc:spChg>
      </pc:sldChg>
      <pc:sldChg chg="modSp del">
        <pc:chgData name="Yoel Kortick" userId="167978f5-7f40-4909-85d5-d4149554ad4e" providerId="ADAL" clId="{B3454E37-A35E-4D9B-9CC6-B262154D9459}" dt="2024-01-22T08:35:49.102" v="110" actId="47"/>
        <pc:sldMkLst>
          <pc:docMk/>
          <pc:sldMk cId="2490058835" sldId="2219"/>
        </pc:sldMkLst>
        <pc:spChg chg="mod">
          <ac:chgData name="Yoel Kortick" userId="167978f5-7f40-4909-85d5-d4149554ad4e" providerId="ADAL" clId="{B3454E37-A35E-4D9B-9CC6-B262154D9459}" dt="2024-01-22T08:29:46.560" v="2"/>
          <ac:spMkLst>
            <pc:docMk/>
            <pc:sldMk cId="2490058835" sldId="2219"/>
            <ac:spMk id="3" creationId="{4FC18B40-6547-41EC-8A0E-1C8F40E0A42F}"/>
          </ac:spMkLst>
        </pc:spChg>
      </pc:sldChg>
      <pc:sldChg chg="modSp del">
        <pc:chgData name="Yoel Kortick" userId="167978f5-7f40-4909-85d5-d4149554ad4e" providerId="ADAL" clId="{B3454E37-A35E-4D9B-9CC6-B262154D9459}" dt="2024-01-22T08:35:49.539" v="111" actId="47"/>
        <pc:sldMkLst>
          <pc:docMk/>
          <pc:sldMk cId="476874579" sldId="2220"/>
        </pc:sldMkLst>
        <pc:spChg chg="mod">
          <ac:chgData name="Yoel Kortick" userId="167978f5-7f40-4909-85d5-d4149554ad4e" providerId="ADAL" clId="{B3454E37-A35E-4D9B-9CC6-B262154D9459}" dt="2024-01-22T08:29:46.560" v="2"/>
          <ac:spMkLst>
            <pc:docMk/>
            <pc:sldMk cId="476874579" sldId="2220"/>
            <ac:spMk id="3" creationId="{4FC18B40-6547-41EC-8A0E-1C8F40E0A42F}"/>
          </ac:spMkLst>
        </pc:spChg>
      </pc:sldChg>
      <pc:sldChg chg="modSp del">
        <pc:chgData name="Yoel Kortick" userId="167978f5-7f40-4909-85d5-d4149554ad4e" providerId="ADAL" clId="{B3454E37-A35E-4D9B-9CC6-B262154D9459}" dt="2024-01-22T08:41:46.151" v="145" actId="47"/>
        <pc:sldMkLst>
          <pc:docMk/>
          <pc:sldMk cId="1935021910" sldId="2221"/>
        </pc:sldMkLst>
        <pc:spChg chg="mod">
          <ac:chgData name="Yoel Kortick" userId="167978f5-7f40-4909-85d5-d4149554ad4e" providerId="ADAL" clId="{B3454E37-A35E-4D9B-9CC6-B262154D9459}" dt="2024-01-22T08:30:05.667" v="3"/>
          <ac:spMkLst>
            <pc:docMk/>
            <pc:sldMk cId="1935021910" sldId="2221"/>
            <ac:spMk id="3" creationId="{4FC18B40-6547-41EC-8A0E-1C8F40E0A42F}"/>
          </ac:spMkLst>
        </pc:spChg>
      </pc:sldChg>
      <pc:sldChg chg="modSp del">
        <pc:chgData name="Yoel Kortick" userId="167978f5-7f40-4909-85d5-d4149554ad4e" providerId="ADAL" clId="{B3454E37-A35E-4D9B-9CC6-B262154D9459}" dt="2024-01-22T08:41:48.949" v="148" actId="47"/>
        <pc:sldMkLst>
          <pc:docMk/>
          <pc:sldMk cId="1242698835" sldId="2222"/>
        </pc:sldMkLst>
        <pc:spChg chg="mod">
          <ac:chgData name="Yoel Kortick" userId="167978f5-7f40-4909-85d5-d4149554ad4e" providerId="ADAL" clId="{B3454E37-A35E-4D9B-9CC6-B262154D9459}" dt="2024-01-22T08:30:05.667" v="3"/>
          <ac:spMkLst>
            <pc:docMk/>
            <pc:sldMk cId="1242698835" sldId="2222"/>
            <ac:spMk id="3" creationId="{4FC18B40-6547-41EC-8A0E-1C8F40E0A42F}"/>
          </ac:spMkLst>
        </pc:spChg>
      </pc:sldChg>
      <pc:sldChg chg="modSp del">
        <pc:chgData name="Yoel Kortick" userId="167978f5-7f40-4909-85d5-d4149554ad4e" providerId="ADAL" clId="{B3454E37-A35E-4D9B-9CC6-B262154D9459}" dt="2024-01-22T08:41:49.435" v="149" actId="47"/>
        <pc:sldMkLst>
          <pc:docMk/>
          <pc:sldMk cId="3197945536" sldId="2223"/>
        </pc:sldMkLst>
        <pc:spChg chg="mod">
          <ac:chgData name="Yoel Kortick" userId="167978f5-7f40-4909-85d5-d4149554ad4e" providerId="ADAL" clId="{B3454E37-A35E-4D9B-9CC6-B262154D9459}" dt="2024-01-22T08:30:05.667" v="3"/>
          <ac:spMkLst>
            <pc:docMk/>
            <pc:sldMk cId="3197945536" sldId="2223"/>
            <ac:spMk id="3" creationId="{4FC18B40-6547-41EC-8A0E-1C8F40E0A42F}"/>
          </ac:spMkLst>
        </pc:spChg>
      </pc:sldChg>
      <pc:sldChg chg="modSp del">
        <pc:chgData name="Yoel Kortick" userId="167978f5-7f40-4909-85d5-d4149554ad4e" providerId="ADAL" clId="{B3454E37-A35E-4D9B-9CC6-B262154D9459}" dt="2024-01-22T08:41:49.881" v="150" actId="47"/>
        <pc:sldMkLst>
          <pc:docMk/>
          <pc:sldMk cId="3350754011" sldId="2224"/>
        </pc:sldMkLst>
        <pc:spChg chg="mod">
          <ac:chgData name="Yoel Kortick" userId="167978f5-7f40-4909-85d5-d4149554ad4e" providerId="ADAL" clId="{B3454E37-A35E-4D9B-9CC6-B262154D9459}" dt="2024-01-22T08:30:05.667" v="3"/>
          <ac:spMkLst>
            <pc:docMk/>
            <pc:sldMk cId="3350754011" sldId="2224"/>
            <ac:spMk id="3" creationId="{4FC18B40-6547-41EC-8A0E-1C8F40E0A42F}"/>
          </ac:spMkLst>
        </pc:spChg>
      </pc:sldChg>
      <pc:sldChg chg="modSp del">
        <pc:chgData name="Yoel Kortick" userId="167978f5-7f40-4909-85d5-d4149554ad4e" providerId="ADAL" clId="{B3454E37-A35E-4D9B-9CC6-B262154D9459}" dt="2024-01-22T08:41:46.776" v="146" actId="47"/>
        <pc:sldMkLst>
          <pc:docMk/>
          <pc:sldMk cId="1152250232" sldId="2225"/>
        </pc:sldMkLst>
        <pc:spChg chg="mod">
          <ac:chgData name="Yoel Kortick" userId="167978f5-7f40-4909-85d5-d4149554ad4e" providerId="ADAL" clId="{B3454E37-A35E-4D9B-9CC6-B262154D9459}" dt="2024-01-22T08:30:05.667" v="3"/>
          <ac:spMkLst>
            <pc:docMk/>
            <pc:sldMk cId="1152250232" sldId="2225"/>
            <ac:spMk id="3" creationId="{4FC18B40-6547-41EC-8A0E-1C8F40E0A42F}"/>
          </ac:spMkLst>
        </pc:spChg>
      </pc:sldChg>
      <pc:sldChg chg="modSp del">
        <pc:chgData name="Yoel Kortick" userId="167978f5-7f40-4909-85d5-d4149554ad4e" providerId="ADAL" clId="{B3454E37-A35E-4D9B-9CC6-B262154D9459}" dt="2024-01-22T08:43:45.769" v="163" actId="47"/>
        <pc:sldMkLst>
          <pc:docMk/>
          <pc:sldMk cId="4037170250" sldId="2226"/>
        </pc:sldMkLst>
        <pc:spChg chg="mod">
          <ac:chgData name="Yoel Kortick" userId="167978f5-7f40-4909-85d5-d4149554ad4e" providerId="ADAL" clId="{B3454E37-A35E-4D9B-9CC6-B262154D9459}" dt="2024-01-22T08:30:30.457" v="4"/>
          <ac:spMkLst>
            <pc:docMk/>
            <pc:sldMk cId="4037170250" sldId="2226"/>
            <ac:spMk id="3" creationId="{4FC18B40-6547-41EC-8A0E-1C8F40E0A42F}"/>
          </ac:spMkLst>
        </pc:spChg>
      </pc:sldChg>
      <pc:sldChg chg="modSp del">
        <pc:chgData name="Yoel Kortick" userId="167978f5-7f40-4909-85d5-d4149554ad4e" providerId="ADAL" clId="{B3454E37-A35E-4D9B-9CC6-B262154D9459}" dt="2024-01-22T08:41:50.398" v="151" actId="47"/>
        <pc:sldMkLst>
          <pc:docMk/>
          <pc:sldMk cId="3015584595" sldId="2227"/>
        </pc:sldMkLst>
        <pc:spChg chg="mod">
          <ac:chgData name="Yoel Kortick" userId="167978f5-7f40-4909-85d5-d4149554ad4e" providerId="ADAL" clId="{B3454E37-A35E-4D9B-9CC6-B262154D9459}" dt="2024-01-22T08:30:05.667" v="3"/>
          <ac:spMkLst>
            <pc:docMk/>
            <pc:sldMk cId="3015584595" sldId="2227"/>
            <ac:spMk id="3" creationId="{4FC18B40-6547-41EC-8A0E-1C8F40E0A42F}"/>
          </ac:spMkLst>
        </pc:spChg>
      </pc:sldChg>
      <pc:sldChg chg="modSp del">
        <pc:chgData name="Yoel Kortick" userId="167978f5-7f40-4909-85d5-d4149554ad4e" providerId="ADAL" clId="{B3454E37-A35E-4D9B-9CC6-B262154D9459}" dt="2024-01-22T08:41:50.867" v="152" actId="47"/>
        <pc:sldMkLst>
          <pc:docMk/>
          <pc:sldMk cId="1456679081" sldId="2228"/>
        </pc:sldMkLst>
        <pc:spChg chg="mod">
          <ac:chgData name="Yoel Kortick" userId="167978f5-7f40-4909-85d5-d4149554ad4e" providerId="ADAL" clId="{B3454E37-A35E-4D9B-9CC6-B262154D9459}" dt="2024-01-22T08:30:05.667" v="3"/>
          <ac:spMkLst>
            <pc:docMk/>
            <pc:sldMk cId="1456679081" sldId="2228"/>
            <ac:spMk id="3" creationId="{4FC18B40-6547-41EC-8A0E-1C8F40E0A42F}"/>
          </ac:spMkLst>
        </pc:spChg>
      </pc:sldChg>
      <pc:sldChg chg="modSp del">
        <pc:chgData name="Yoel Kortick" userId="167978f5-7f40-4909-85d5-d4149554ad4e" providerId="ADAL" clId="{B3454E37-A35E-4D9B-9CC6-B262154D9459}" dt="2024-01-22T08:41:51.916" v="154" actId="47"/>
        <pc:sldMkLst>
          <pc:docMk/>
          <pc:sldMk cId="1632692989" sldId="2229"/>
        </pc:sldMkLst>
        <pc:spChg chg="mod">
          <ac:chgData name="Yoel Kortick" userId="167978f5-7f40-4909-85d5-d4149554ad4e" providerId="ADAL" clId="{B3454E37-A35E-4D9B-9CC6-B262154D9459}" dt="2024-01-22T08:30:05.667" v="3"/>
          <ac:spMkLst>
            <pc:docMk/>
            <pc:sldMk cId="1632692989" sldId="2229"/>
            <ac:spMk id="3" creationId="{4FC18B40-6547-41EC-8A0E-1C8F40E0A42F}"/>
          </ac:spMkLst>
        </pc:spChg>
      </pc:sldChg>
      <pc:sldChg chg="modSp del">
        <pc:chgData name="Yoel Kortick" userId="167978f5-7f40-4909-85d5-d4149554ad4e" providerId="ADAL" clId="{B3454E37-A35E-4D9B-9CC6-B262154D9459}" dt="2024-01-22T08:41:52.871" v="156" actId="47"/>
        <pc:sldMkLst>
          <pc:docMk/>
          <pc:sldMk cId="2681773073" sldId="2230"/>
        </pc:sldMkLst>
        <pc:spChg chg="mod">
          <ac:chgData name="Yoel Kortick" userId="167978f5-7f40-4909-85d5-d4149554ad4e" providerId="ADAL" clId="{B3454E37-A35E-4D9B-9CC6-B262154D9459}" dt="2024-01-22T08:30:05.667" v="3"/>
          <ac:spMkLst>
            <pc:docMk/>
            <pc:sldMk cId="2681773073" sldId="2230"/>
            <ac:spMk id="3" creationId="{4FC18B40-6547-41EC-8A0E-1C8F40E0A42F}"/>
          </ac:spMkLst>
        </pc:spChg>
      </pc:sldChg>
      <pc:sldChg chg="modSp del">
        <pc:chgData name="Yoel Kortick" userId="167978f5-7f40-4909-85d5-d4149554ad4e" providerId="ADAL" clId="{B3454E37-A35E-4D9B-9CC6-B262154D9459}" dt="2024-01-22T08:41:53.319" v="157" actId="47"/>
        <pc:sldMkLst>
          <pc:docMk/>
          <pc:sldMk cId="1936453709" sldId="2231"/>
        </pc:sldMkLst>
        <pc:spChg chg="mod">
          <ac:chgData name="Yoel Kortick" userId="167978f5-7f40-4909-85d5-d4149554ad4e" providerId="ADAL" clId="{B3454E37-A35E-4D9B-9CC6-B262154D9459}" dt="2024-01-22T08:30:05.667" v="3"/>
          <ac:spMkLst>
            <pc:docMk/>
            <pc:sldMk cId="1936453709" sldId="2231"/>
            <ac:spMk id="3" creationId="{4FC18B40-6547-41EC-8A0E-1C8F40E0A42F}"/>
          </ac:spMkLst>
        </pc:spChg>
      </pc:sldChg>
      <pc:sldChg chg="modSp del">
        <pc:chgData name="Yoel Kortick" userId="167978f5-7f40-4909-85d5-d4149554ad4e" providerId="ADAL" clId="{B3454E37-A35E-4D9B-9CC6-B262154D9459}" dt="2024-01-22T08:41:52.422" v="155" actId="47"/>
        <pc:sldMkLst>
          <pc:docMk/>
          <pc:sldMk cId="634012072" sldId="2232"/>
        </pc:sldMkLst>
        <pc:spChg chg="mod">
          <ac:chgData name="Yoel Kortick" userId="167978f5-7f40-4909-85d5-d4149554ad4e" providerId="ADAL" clId="{B3454E37-A35E-4D9B-9CC6-B262154D9459}" dt="2024-01-22T08:30:05.667" v="3"/>
          <ac:spMkLst>
            <pc:docMk/>
            <pc:sldMk cId="634012072" sldId="2232"/>
            <ac:spMk id="3" creationId="{4FC18B40-6547-41EC-8A0E-1C8F40E0A42F}"/>
          </ac:spMkLst>
        </pc:spChg>
      </pc:sldChg>
      <pc:sldChg chg="modSp del">
        <pc:chgData name="Yoel Kortick" userId="167978f5-7f40-4909-85d5-d4149554ad4e" providerId="ADAL" clId="{B3454E37-A35E-4D9B-9CC6-B262154D9459}" dt="2024-01-22T08:41:51.351" v="153" actId="47"/>
        <pc:sldMkLst>
          <pc:docMk/>
          <pc:sldMk cId="2907099567" sldId="2233"/>
        </pc:sldMkLst>
        <pc:spChg chg="mod">
          <ac:chgData name="Yoel Kortick" userId="167978f5-7f40-4909-85d5-d4149554ad4e" providerId="ADAL" clId="{B3454E37-A35E-4D9B-9CC6-B262154D9459}" dt="2024-01-22T08:30:05.667" v="3"/>
          <ac:spMkLst>
            <pc:docMk/>
            <pc:sldMk cId="2907099567" sldId="2233"/>
            <ac:spMk id="3" creationId="{4FC18B40-6547-41EC-8A0E-1C8F40E0A42F}"/>
          </ac:spMkLst>
        </pc:spChg>
      </pc:sldChg>
      <pc:sldChg chg="modSp del">
        <pc:chgData name="Yoel Kortick" userId="167978f5-7f40-4909-85d5-d4149554ad4e" providerId="ADAL" clId="{B3454E37-A35E-4D9B-9CC6-B262154D9459}" dt="2024-01-22T08:43:46.939" v="166" actId="47"/>
        <pc:sldMkLst>
          <pc:docMk/>
          <pc:sldMk cId="3084011023" sldId="2234"/>
        </pc:sldMkLst>
        <pc:spChg chg="mod">
          <ac:chgData name="Yoel Kortick" userId="167978f5-7f40-4909-85d5-d4149554ad4e" providerId="ADAL" clId="{B3454E37-A35E-4D9B-9CC6-B262154D9459}" dt="2024-01-22T08:30:30.457" v="4"/>
          <ac:spMkLst>
            <pc:docMk/>
            <pc:sldMk cId="3084011023" sldId="2234"/>
            <ac:spMk id="3" creationId="{4FC18B40-6547-41EC-8A0E-1C8F40E0A42F}"/>
          </ac:spMkLst>
        </pc:spChg>
      </pc:sldChg>
      <pc:sldChg chg="modSp del">
        <pc:chgData name="Yoel Kortick" userId="167978f5-7f40-4909-85d5-d4149554ad4e" providerId="ADAL" clId="{B3454E37-A35E-4D9B-9CC6-B262154D9459}" dt="2024-01-22T08:43:47.839" v="167" actId="47"/>
        <pc:sldMkLst>
          <pc:docMk/>
          <pc:sldMk cId="2768941915" sldId="2235"/>
        </pc:sldMkLst>
        <pc:spChg chg="mod">
          <ac:chgData name="Yoel Kortick" userId="167978f5-7f40-4909-85d5-d4149554ad4e" providerId="ADAL" clId="{B3454E37-A35E-4D9B-9CC6-B262154D9459}" dt="2024-01-22T08:30:30.457" v="4"/>
          <ac:spMkLst>
            <pc:docMk/>
            <pc:sldMk cId="2768941915" sldId="2235"/>
            <ac:spMk id="3" creationId="{4FC18B40-6547-41EC-8A0E-1C8F40E0A42F}"/>
          </ac:spMkLst>
        </pc:spChg>
      </pc:sldChg>
      <pc:sldChg chg="modSp del">
        <pc:chgData name="Yoel Kortick" userId="167978f5-7f40-4909-85d5-d4149554ad4e" providerId="ADAL" clId="{B3454E37-A35E-4D9B-9CC6-B262154D9459}" dt="2024-01-22T08:43:50.213" v="168" actId="47"/>
        <pc:sldMkLst>
          <pc:docMk/>
          <pc:sldMk cId="1992426134" sldId="2236"/>
        </pc:sldMkLst>
        <pc:spChg chg="mod">
          <ac:chgData name="Yoel Kortick" userId="167978f5-7f40-4909-85d5-d4149554ad4e" providerId="ADAL" clId="{B3454E37-A35E-4D9B-9CC6-B262154D9459}" dt="2024-01-22T08:30:30.457" v="4"/>
          <ac:spMkLst>
            <pc:docMk/>
            <pc:sldMk cId="1992426134" sldId="2236"/>
            <ac:spMk id="3" creationId="{4FC18B40-6547-41EC-8A0E-1C8F40E0A42F}"/>
          </ac:spMkLst>
        </pc:spChg>
      </pc:sldChg>
      <pc:sldChg chg="modSp del">
        <pc:chgData name="Yoel Kortick" userId="167978f5-7f40-4909-85d5-d4149554ad4e" providerId="ADAL" clId="{B3454E37-A35E-4D9B-9CC6-B262154D9459}" dt="2024-01-22T08:43:50.897" v="169" actId="47"/>
        <pc:sldMkLst>
          <pc:docMk/>
          <pc:sldMk cId="2400040727" sldId="2237"/>
        </pc:sldMkLst>
        <pc:spChg chg="mod">
          <ac:chgData name="Yoel Kortick" userId="167978f5-7f40-4909-85d5-d4149554ad4e" providerId="ADAL" clId="{B3454E37-A35E-4D9B-9CC6-B262154D9459}" dt="2024-01-22T08:30:30.457" v="4"/>
          <ac:spMkLst>
            <pc:docMk/>
            <pc:sldMk cId="2400040727" sldId="2237"/>
            <ac:spMk id="3" creationId="{4FC18B40-6547-41EC-8A0E-1C8F40E0A42F}"/>
          </ac:spMkLst>
        </pc:spChg>
      </pc:sldChg>
      <pc:sldChg chg="modSp del">
        <pc:chgData name="Yoel Kortick" userId="167978f5-7f40-4909-85d5-d4149554ad4e" providerId="ADAL" clId="{B3454E37-A35E-4D9B-9CC6-B262154D9459}" dt="2024-01-22T08:43:51.897" v="170" actId="47"/>
        <pc:sldMkLst>
          <pc:docMk/>
          <pc:sldMk cId="1577787835" sldId="2238"/>
        </pc:sldMkLst>
        <pc:spChg chg="mod">
          <ac:chgData name="Yoel Kortick" userId="167978f5-7f40-4909-85d5-d4149554ad4e" providerId="ADAL" clId="{B3454E37-A35E-4D9B-9CC6-B262154D9459}" dt="2024-01-22T08:30:30.457" v="4"/>
          <ac:spMkLst>
            <pc:docMk/>
            <pc:sldMk cId="1577787835" sldId="2238"/>
            <ac:spMk id="3" creationId="{4FC18B40-6547-41EC-8A0E-1C8F40E0A42F}"/>
          </ac:spMkLst>
        </pc:spChg>
      </pc:sldChg>
      <pc:sldChg chg="modSp del">
        <pc:chgData name="Yoel Kortick" userId="167978f5-7f40-4909-85d5-d4149554ad4e" providerId="ADAL" clId="{B3454E37-A35E-4D9B-9CC6-B262154D9459}" dt="2024-01-22T08:43:52.799" v="171" actId="47"/>
        <pc:sldMkLst>
          <pc:docMk/>
          <pc:sldMk cId="1334384855" sldId="2239"/>
        </pc:sldMkLst>
        <pc:spChg chg="mod">
          <ac:chgData name="Yoel Kortick" userId="167978f5-7f40-4909-85d5-d4149554ad4e" providerId="ADAL" clId="{B3454E37-A35E-4D9B-9CC6-B262154D9459}" dt="2024-01-22T08:30:30.457" v="4"/>
          <ac:spMkLst>
            <pc:docMk/>
            <pc:sldMk cId="1334384855" sldId="2239"/>
            <ac:spMk id="3" creationId="{4FC18B40-6547-41EC-8A0E-1C8F40E0A42F}"/>
          </ac:spMkLst>
        </pc:spChg>
      </pc:sldChg>
      <pc:sldChg chg="addSp delSp modSp add mod">
        <pc:chgData name="Yoel Kortick" userId="167978f5-7f40-4909-85d5-d4149554ad4e" providerId="ADAL" clId="{B3454E37-A35E-4D9B-9CC6-B262154D9459}" dt="2024-01-22T09:00:35.962" v="218" actId="208"/>
        <pc:sldMkLst>
          <pc:docMk/>
          <pc:sldMk cId="1297772035" sldId="2240"/>
        </pc:sldMkLst>
        <pc:spChg chg="mod">
          <ac:chgData name="Yoel Kortick" userId="167978f5-7f40-4909-85d5-d4149554ad4e" providerId="ADAL" clId="{B3454E37-A35E-4D9B-9CC6-B262154D9459}" dt="2024-01-22T08:58:27.463" v="211" actId="20577"/>
          <ac:spMkLst>
            <pc:docMk/>
            <pc:sldMk cId="1297772035" sldId="2240"/>
            <ac:spMk id="4" creationId="{2490F34D-A7E2-4EA9-8B1A-78371A1F1CD1}"/>
          </ac:spMkLst>
        </pc:spChg>
        <pc:spChg chg="mod">
          <ac:chgData name="Yoel Kortick" userId="167978f5-7f40-4909-85d5-d4149554ad4e" providerId="ADAL" clId="{B3454E37-A35E-4D9B-9CC6-B262154D9459}" dt="2024-01-22T09:00:26.814" v="215" actId="1076"/>
          <ac:spMkLst>
            <pc:docMk/>
            <pc:sldMk cId="1297772035" sldId="2240"/>
            <ac:spMk id="5" creationId="{97D10E83-554D-5787-CCCA-3BA809449DAB}"/>
          </ac:spMkLst>
        </pc:spChg>
        <pc:spChg chg="mod">
          <ac:chgData name="Yoel Kortick" userId="167978f5-7f40-4909-85d5-d4149554ad4e" providerId="ADAL" clId="{B3454E37-A35E-4D9B-9CC6-B262154D9459}" dt="2024-01-22T09:00:29.859" v="216" actId="1076"/>
          <ac:spMkLst>
            <pc:docMk/>
            <pc:sldMk cId="1297772035" sldId="2240"/>
            <ac:spMk id="6" creationId="{BFF8C356-5C94-0181-4750-8AD8F8D07E31}"/>
          </ac:spMkLst>
        </pc:spChg>
        <pc:spChg chg="mod">
          <ac:chgData name="Yoel Kortick" userId="167978f5-7f40-4909-85d5-d4149554ad4e" providerId="ADAL" clId="{B3454E37-A35E-4D9B-9CC6-B262154D9459}" dt="2024-01-22T09:00:33.613" v="217" actId="1076"/>
          <ac:spMkLst>
            <pc:docMk/>
            <pc:sldMk cId="1297772035" sldId="2240"/>
            <ac:spMk id="11" creationId="{5FFAC1C8-AF76-09E2-CD5C-8A8DB6FA1D36}"/>
          </ac:spMkLst>
        </pc:spChg>
        <pc:picChg chg="del">
          <ac:chgData name="Yoel Kortick" userId="167978f5-7f40-4909-85d5-d4149554ad4e" providerId="ADAL" clId="{B3454E37-A35E-4D9B-9CC6-B262154D9459}" dt="2024-01-22T08:33:38.621" v="64" actId="478"/>
          <ac:picMkLst>
            <pc:docMk/>
            <pc:sldMk cId="1297772035" sldId="2240"/>
            <ac:picMk id="2" creationId="{F35AA92B-2E1B-12E0-A6A4-39AA1681319C}"/>
          </ac:picMkLst>
        </pc:picChg>
        <pc:picChg chg="add del mod ord">
          <ac:chgData name="Yoel Kortick" userId="167978f5-7f40-4909-85d5-d4149554ad4e" providerId="ADAL" clId="{B3454E37-A35E-4D9B-9CC6-B262154D9459}" dt="2024-01-22T09:00:20.168" v="212" actId="478"/>
          <ac:picMkLst>
            <pc:docMk/>
            <pc:sldMk cId="1297772035" sldId="2240"/>
            <ac:picMk id="7" creationId="{FD4D1CD0-43F2-7A42-18E3-28C4187B4FA5}"/>
          </ac:picMkLst>
        </pc:picChg>
        <pc:picChg chg="add mod ord">
          <ac:chgData name="Yoel Kortick" userId="167978f5-7f40-4909-85d5-d4149554ad4e" providerId="ADAL" clId="{B3454E37-A35E-4D9B-9CC6-B262154D9459}" dt="2024-01-22T09:00:35.962" v="218" actId="208"/>
          <ac:picMkLst>
            <pc:docMk/>
            <pc:sldMk cId="1297772035" sldId="2240"/>
            <ac:picMk id="9" creationId="{C3DE6E3A-0622-C499-C110-1A0E72B5E5D8}"/>
          </ac:picMkLst>
        </pc:picChg>
      </pc:sldChg>
      <pc:sldChg chg="addSp modSp add mod">
        <pc:chgData name="Yoel Kortick" userId="167978f5-7f40-4909-85d5-d4149554ad4e" providerId="ADAL" clId="{B3454E37-A35E-4D9B-9CC6-B262154D9459}" dt="2024-01-22T09:08:06.949" v="280" actId="207"/>
        <pc:sldMkLst>
          <pc:docMk/>
          <pc:sldMk cId="4131205402" sldId="2241"/>
        </pc:sldMkLst>
        <pc:spChg chg="add mod">
          <ac:chgData name="Yoel Kortick" userId="167978f5-7f40-4909-85d5-d4149554ad4e" providerId="ADAL" clId="{B3454E37-A35E-4D9B-9CC6-B262154D9459}" dt="2024-01-22T09:07:34.386" v="263" actId="1037"/>
          <ac:spMkLst>
            <pc:docMk/>
            <pc:sldMk cId="4131205402" sldId="2241"/>
            <ac:spMk id="5" creationId="{1448F271-6ED7-3C6A-2A1B-451FFBC0E05B}"/>
          </ac:spMkLst>
        </pc:spChg>
        <pc:spChg chg="add mod">
          <ac:chgData name="Yoel Kortick" userId="167978f5-7f40-4909-85d5-d4149554ad4e" providerId="ADAL" clId="{B3454E37-A35E-4D9B-9CC6-B262154D9459}" dt="2024-01-22T09:08:04.644" v="279" actId="14100"/>
          <ac:spMkLst>
            <pc:docMk/>
            <pc:sldMk cId="4131205402" sldId="2241"/>
            <ac:spMk id="6" creationId="{A5E06C77-8B4C-1CE6-6087-4B230C2D09CB}"/>
          </ac:spMkLst>
        </pc:spChg>
        <pc:spChg chg="add mod">
          <ac:chgData name="Yoel Kortick" userId="167978f5-7f40-4909-85d5-d4149554ad4e" providerId="ADAL" clId="{B3454E37-A35E-4D9B-9CC6-B262154D9459}" dt="2024-01-22T09:07:53.434" v="272" actId="207"/>
          <ac:spMkLst>
            <pc:docMk/>
            <pc:sldMk cId="4131205402" sldId="2241"/>
            <ac:spMk id="7" creationId="{9D4A78D7-0149-60C7-45A3-6148B57758D6}"/>
          </ac:spMkLst>
        </pc:spChg>
        <pc:spChg chg="add mod">
          <ac:chgData name="Yoel Kortick" userId="167978f5-7f40-4909-85d5-d4149554ad4e" providerId="ADAL" clId="{B3454E37-A35E-4D9B-9CC6-B262154D9459}" dt="2024-01-22T09:08:06.949" v="280" actId="207"/>
          <ac:spMkLst>
            <pc:docMk/>
            <pc:sldMk cId="4131205402" sldId="2241"/>
            <ac:spMk id="9" creationId="{247322CB-AF55-6025-BE4B-6D1A2A196826}"/>
          </ac:spMkLst>
        </pc:spChg>
        <pc:picChg chg="add mod">
          <ac:chgData name="Yoel Kortick" userId="167978f5-7f40-4909-85d5-d4149554ad4e" providerId="ADAL" clId="{B3454E37-A35E-4D9B-9CC6-B262154D9459}" dt="2024-01-22T09:07:11.587" v="254" actId="208"/>
          <ac:picMkLst>
            <pc:docMk/>
            <pc:sldMk cId="4131205402" sldId="2241"/>
            <ac:picMk id="4" creationId="{13789A1B-B984-FF82-FE5B-5971DB1CF29D}"/>
          </ac:picMkLst>
        </pc:picChg>
        <pc:cxnChg chg="add mod">
          <ac:chgData name="Yoel Kortick" userId="167978f5-7f40-4909-85d5-d4149554ad4e" providerId="ADAL" clId="{B3454E37-A35E-4D9B-9CC6-B262154D9459}" dt="2024-01-22T09:07:34.386" v="263" actId="1037"/>
          <ac:cxnSpMkLst>
            <pc:docMk/>
            <pc:sldMk cId="4131205402" sldId="2241"/>
            <ac:cxnSpMk id="8" creationId="{686C799D-0F48-FB03-C6DA-93B1C5269181}"/>
          </ac:cxnSpMkLst>
        </pc:cxnChg>
        <pc:cxnChg chg="add mod">
          <ac:chgData name="Yoel Kortick" userId="167978f5-7f40-4909-85d5-d4149554ad4e" providerId="ADAL" clId="{B3454E37-A35E-4D9B-9CC6-B262154D9459}" dt="2024-01-22T09:07:49.342" v="271" actId="1036"/>
          <ac:cxnSpMkLst>
            <pc:docMk/>
            <pc:sldMk cId="4131205402" sldId="2241"/>
            <ac:cxnSpMk id="10" creationId="{FD9A8AD8-878B-D2C8-6AD5-C0B257CA2294}"/>
          </ac:cxnSpMkLst>
        </pc:cxnChg>
      </pc:sldChg>
    </pc:docChg>
  </pc:docChgLst>
  <pc:docChgLst>
    <pc:chgData name="Yoel Kortick" userId="167978f5-7f40-4909-85d5-d4149554ad4e" providerId="ADAL" clId="{D3FB95A5-F073-41EC-B403-533C8A3F2C61}"/>
    <pc:docChg chg="undo custSel addSld delSld modSld sldOrd">
      <pc:chgData name="Yoel Kortick" userId="167978f5-7f40-4909-85d5-d4149554ad4e" providerId="ADAL" clId="{D3FB95A5-F073-41EC-B403-533C8A3F2C61}" dt="2024-01-10T13:02:43.501" v="3377"/>
      <pc:docMkLst>
        <pc:docMk/>
      </pc:docMkLst>
      <pc:sldChg chg="modSp mod">
        <pc:chgData name="Yoel Kortick" userId="167978f5-7f40-4909-85d5-d4149554ad4e" providerId="ADAL" clId="{D3FB95A5-F073-41EC-B403-533C8A3F2C61}" dt="2024-01-10T12:22:07.478" v="2712" actId="20577"/>
        <pc:sldMkLst>
          <pc:docMk/>
          <pc:sldMk cId="3267142644" sldId="1724"/>
        </pc:sldMkLst>
        <pc:spChg chg="mod">
          <ac:chgData name="Yoel Kortick" userId="167978f5-7f40-4909-85d5-d4149554ad4e" providerId="ADAL" clId="{D3FB95A5-F073-41EC-B403-533C8A3F2C61}" dt="2024-01-10T12:22:07.478" v="2712" actId="20577"/>
          <ac:spMkLst>
            <pc:docMk/>
            <pc:sldMk cId="3267142644" sldId="1724"/>
            <ac:spMk id="63" creationId="{2818E309-CE24-45E0-8F37-EFD6121F7540}"/>
          </ac:spMkLst>
        </pc:spChg>
      </pc:sldChg>
      <pc:sldChg chg="modSp">
        <pc:chgData name="Yoel Kortick" userId="167978f5-7f40-4909-85d5-d4149554ad4e" providerId="ADAL" clId="{D3FB95A5-F073-41EC-B403-533C8A3F2C61}" dt="2024-01-10T05:09:24.498" v="1"/>
        <pc:sldMkLst>
          <pc:docMk/>
          <pc:sldMk cId="3301537159" sldId="1783"/>
        </pc:sldMkLst>
        <pc:spChg chg="mod">
          <ac:chgData name="Yoel Kortick" userId="167978f5-7f40-4909-85d5-d4149554ad4e" providerId="ADAL" clId="{D3FB95A5-F073-41EC-B403-533C8A3F2C61}" dt="2024-01-10T05:09:24.498" v="1"/>
          <ac:spMkLst>
            <pc:docMk/>
            <pc:sldMk cId="3301537159" sldId="1783"/>
            <ac:spMk id="3" creationId="{440E2C51-CB70-4EE1-8E6B-DADCB74DEC44}"/>
          </ac:spMkLst>
        </pc:spChg>
      </pc:sldChg>
      <pc:sldChg chg="modSp">
        <pc:chgData name="Yoel Kortick" userId="167978f5-7f40-4909-85d5-d4149554ad4e" providerId="ADAL" clId="{D3FB95A5-F073-41EC-B403-533C8A3F2C61}" dt="2024-01-10T05:14:19.104" v="87"/>
        <pc:sldMkLst>
          <pc:docMk/>
          <pc:sldMk cId="1078410933" sldId="1792"/>
        </pc:sldMkLst>
        <pc:spChg chg="mod">
          <ac:chgData name="Yoel Kortick" userId="167978f5-7f40-4909-85d5-d4149554ad4e" providerId="ADAL" clId="{D3FB95A5-F073-41EC-B403-533C8A3F2C61}" dt="2024-01-10T05:14:19.104" v="87"/>
          <ac:spMkLst>
            <pc:docMk/>
            <pc:sldMk cId="1078410933" sldId="1792"/>
            <ac:spMk id="3" creationId="{440E2C51-CB70-4EE1-8E6B-DADCB74DEC44}"/>
          </ac:spMkLst>
        </pc:spChg>
      </pc:sldChg>
      <pc:sldChg chg="modSp mod">
        <pc:chgData name="Yoel Kortick" userId="167978f5-7f40-4909-85d5-d4149554ad4e" providerId="ADAL" clId="{D3FB95A5-F073-41EC-B403-533C8A3F2C61}" dt="2024-01-10T13:02:43.501" v="3377"/>
        <pc:sldMkLst>
          <pc:docMk/>
          <pc:sldMk cId="4132155335" sldId="1793"/>
        </pc:sldMkLst>
        <pc:spChg chg="mod">
          <ac:chgData name="Yoel Kortick" userId="167978f5-7f40-4909-85d5-d4149554ad4e" providerId="ADAL" clId="{D3FB95A5-F073-41EC-B403-533C8A3F2C61}" dt="2024-01-10T05:14:19.104" v="87"/>
          <ac:spMkLst>
            <pc:docMk/>
            <pc:sldMk cId="4132155335" sldId="1793"/>
            <ac:spMk id="3" creationId="{4FC18B40-6547-41EC-8A0E-1C8F40E0A42F}"/>
          </ac:spMkLst>
        </pc:spChg>
        <pc:spChg chg="mod">
          <ac:chgData name="Yoel Kortick" userId="167978f5-7f40-4909-85d5-d4149554ad4e" providerId="ADAL" clId="{D3FB95A5-F073-41EC-B403-533C8A3F2C61}" dt="2024-01-10T13:02:43.501" v="3377"/>
          <ac:spMkLst>
            <pc:docMk/>
            <pc:sldMk cId="4132155335" sldId="1793"/>
            <ac:spMk id="4" creationId="{2490F34D-A7E2-4EA9-8B1A-78371A1F1CD1}"/>
          </ac:spMkLst>
        </pc:spChg>
      </pc:sldChg>
      <pc:sldChg chg="modSp mod">
        <pc:chgData name="Yoel Kortick" userId="167978f5-7f40-4909-85d5-d4149554ad4e" providerId="ADAL" clId="{D3FB95A5-F073-41EC-B403-533C8A3F2C61}" dt="2024-01-10T13:02:43.501" v="3377"/>
        <pc:sldMkLst>
          <pc:docMk/>
          <pc:sldMk cId="3828660448" sldId="1918"/>
        </pc:sldMkLst>
        <pc:spChg chg="mod">
          <ac:chgData name="Yoel Kortick" userId="167978f5-7f40-4909-85d5-d4149554ad4e" providerId="ADAL" clId="{D3FB95A5-F073-41EC-B403-533C8A3F2C61}" dt="2024-01-10T05:41:51.266" v="489"/>
          <ac:spMkLst>
            <pc:docMk/>
            <pc:sldMk cId="3828660448" sldId="1918"/>
            <ac:spMk id="3" creationId="{4FC18B40-6547-41EC-8A0E-1C8F40E0A42F}"/>
          </ac:spMkLst>
        </pc:spChg>
        <pc:spChg chg="mod">
          <ac:chgData name="Yoel Kortick" userId="167978f5-7f40-4909-85d5-d4149554ad4e" providerId="ADAL" clId="{D3FB95A5-F073-41EC-B403-533C8A3F2C61}" dt="2024-01-10T13:02:43.501" v="3377"/>
          <ac:spMkLst>
            <pc:docMk/>
            <pc:sldMk cId="3828660448" sldId="1918"/>
            <ac:spMk id="4" creationId="{2490F34D-A7E2-4EA9-8B1A-78371A1F1CD1}"/>
          </ac:spMkLst>
        </pc:spChg>
      </pc:sldChg>
      <pc:sldChg chg="addSp delSp modSp mod">
        <pc:chgData name="Yoel Kortick" userId="167978f5-7f40-4909-85d5-d4149554ad4e" providerId="ADAL" clId="{D3FB95A5-F073-41EC-B403-533C8A3F2C61}" dt="2024-01-10T13:02:43.501" v="3377"/>
        <pc:sldMkLst>
          <pc:docMk/>
          <pc:sldMk cId="155175924" sldId="1922"/>
        </pc:sldMkLst>
        <pc:spChg chg="mod">
          <ac:chgData name="Yoel Kortick" userId="167978f5-7f40-4909-85d5-d4149554ad4e" providerId="ADAL" clId="{D3FB95A5-F073-41EC-B403-533C8A3F2C61}" dt="2024-01-10T11:08:41.160" v="2016"/>
          <ac:spMkLst>
            <pc:docMk/>
            <pc:sldMk cId="155175924" sldId="1922"/>
            <ac:spMk id="3" creationId="{4FC18B40-6547-41EC-8A0E-1C8F40E0A42F}"/>
          </ac:spMkLst>
        </pc:spChg>
        <pc:spChg chg="del">
          <ac:chgData name="Yoel Kortick" userId="167978f5-7f40-4909-85d5-d4149554ad4e" providerId="ADAL" clId="{D3FB95A5-F073-41EC-B403-533C8A3F2C61}" dt="2024-01-10T11:08:50.519" v="2018" actId="478"/>
          <ac:spMkLst>
            <pc:docMk/>
            <pc:sldMk cId="155175924" sldId="1922"/>
            <ac:spMk id="6" creationId="{58F6F825-544C-358B-F14D-E6212317A7D8}"/>
          </ac:spMkLst>
        </pc:spChg>
        <pc:spChg chg="del">
          <ac:chgData name="Yoel Kortick" userId="167978f5-7f40-4909-85d5-d4149554ad4e" providerId="ADAL" clId="{D3FB95A5-F073-41EC-B403-533C8A3F2C61}" dt="2024-01-10T11:08:50.519" v="2018" actId="478"/>
          <ac:spMkLst>
            <pc:docMk/>
            <pc:sldMk cId="155175924" sldId="1922"/>
            <ac:spMk id="7" creationId="{4488515D-184C-6DD4-06E6-D69C101F9DCF}"/>
          </ac:spMkLst>
        </pc:spChg>
        <pc:spChg chg="mod">
          <ac:chgData name="Yoel Kortick" userId="167978f5-7f40-4909-85d5-d4149554ad4e" providerId="ADAL" clId="{D3FB95A5-F073-41EC-B403-533C8A3F2C61}" dt="2024-01-10T13:02:43.501" v="3377"/>
          <ac:spMkLst>
            <pc:docMk/>
            <pc:sldMk cId="155175924" sldId="1922"/>
            <ac:spMk id="10" creationId="{19E9D55E-0049-4072-9DC2-48193A586191}"/>
          </ac:spMkLst>
        </pc:spChg>
        <pc:picChg chg="del">
          <ac:chgData name="Yoel Kortick" userId="167978f5-7f40-4909-85d5-d4149554ad4e" providerId="ADAL" clId="{D3FB95A5-F073-41EC-B403-533C8A3F2C61}" dt="2024-01-10T11:08:47.454" v="2017" actId="478"/>
          <ac:picMkLst>
            <pc:docMk/>
            <pc:sldMk cId="155175924" sldId="1922"/>
            <ac:picMk id="4" creationId="{48A27DBB-C855-DFD5-7082-D1DD738B77C7}"/>
          </ac:picMkLst>
        </pc:picChg>
        <pc:picChg chg="add del">
          <ac:chgData name="Yoel Kortick" userId="167978f5-7f40-4909-85d5-d4149554ad4e" providerId="ADAL" clId="{D3FB95A5-F073-41EC-B403-533C8A3F2C61}" dt="2024-01-10T12:01:10.294" v="2164" actId="22"/>
          <ac:picMkLst>
            <pc:docMk/>
            <pc:sldMk cId="155175924" sldId="1922"/>
            <ac:picMk id="4" creationId="{D344ADEE-3770-8DC6-0FBE-9DB633671326}"/>
          </ac:picMkLst>
        </pc:picChg>
        <pc:cxnChg chg="del mod">
          <ac:chgData name="Yoel Kortick" userId="167978f5-7f40-4909-85d5-d4149554ad4e" providerId="ADAL" clId="{D3FB95A5-F073-41EC-B403-533C8A3F2C61}" dt="2024-01-10T11:08:50.519" v="2018" actId="478"/>
          <ac:cxnSpMkLst>
            <pc:docMk/>
            <pc:sldMk cId="155175924" sldId="1922"/>
            <ac:cxnSpMk id="9" creationId="{4AF61676-CBCB-E8CC-17FF-CAFCD90AF0F3}"/>
          </ac:cxnSpMkLst>
        </pc:cxnChg>
        <pc:cxnChg chg="del">
          <ac:chgData name="Yoel Kortick" userId="167978f5-7f40-4909-85d5-d4149554ad4e" providerId="ADAL" clId="{D3FB95A5-F073-41EC-B403-533C8A3F2C61}" dt="2024-01-10T11:08:50.519" v="2018" actId="478"/>
          <ac:cxnSpMkLst>
            <pc:docMk/>
            <pc:sldMk cId="155175924" sldId="1922"/>
            <ac:cxnSpMk id="11" creationId="{BB5A6B1A-81C0-A3BE-29AE-941D866E58F5}"/>
          </ac:cxnSpMkLst>
        </pc:cxnChg>
      </pc:sldChg>
      <pc:sldChg chg="modSp del">
        <pc:chgData name="Yoel Kortick" userId="167978f5-7f40-4909-85d5-d4149554ad4e" providerId="ADAL" clId="{D3FB95A5-F073-41EC-B403-533C8A3F2C61}" dt="2024-01-10T12:21:08.418" v="2643" actId="47"/>
        <pc:sldMkLst>
          <pc:docMk/>
          <pc:sldMk cId="1969600818" sldId="1926"/>
        </pc:sldMkLst>
        <pc:spChg chg="mod">
          <ac:chgData name="Yoel Kortick" userId="167978f5-7f40-4909-85d5-d4149554ad4e" providerId="ADAL" clId="{D3FB95A5-F073-41EC-B403-533C8A3F2C61}" dt="2024-01-10T11:08:41.160" v="2016"/>
          <ac:spMkLst>
            <pc:docMk/>
            <pc:sldMk cId="1969600818" sldId="1926"/>
            <ac:spMk id="3" creationId="{4FC18B40-6547-41EC-8A0E-1C8F40E0A42F}"/>
          </ac:spMkLst>
        </pc:spChg>
      </pc:sldChg>
      <pc:sldChg chg="modSp mod">
        <pc:chgData name="Yoel Kortick" userId="167978f5-7f40-4909-85d5-d4149554ad4e" providerId="ADAL" clId="{D3FB95A5-F073-41EC-B403-533C8A3F2C61}" dt="2024-01-10T05:41:56.815" v="491" actId="14100"/>
        <pc:sldMkLst>
          <pc:docMk/>
          <pc:sldMk cId="732818305" sldId="1935"/>
        </pc:sldMkLst>
        <pc:spChg chg="mod">
          <ac:chgData name="Yoel Kortick" userId="167978f5-7f40-4909-85d5-d4149554ad4e" providerId="ADAL" clId="{D3FB95A5-F073-41EC-B403-533C8A3F2C61}" dt="2024-01-10T05:41:56.815" v="491" actId="14100"/>
          <ac:spMkLst>
            <pc:docMk/>
            <pc:sldMk cId="732818305" sldId="1935"/>
            <ac:spMk id="3" creationId="{440E2C51-CB70-4EE1-8E6B-DADCB74DEC44}"/>
          </ac:spMkLst>
        </pc:spChg>
      </pc:sldChg>
      <pc:sldChg chg="modSp">
        <pc:chgData name="Yoel Kortick" userId="167978f5-7f40-4909-85d5-d4149554ad4e" providerId="ADAL" clId="{D3FB95A5-F073-41EC-B403-533C8A3F2C61}" dt="2024-01-10T11:08:41.160" v="2016"/>
        <pc:sldMkLst>
          <pc:docMk/>
          <pc:sldMk cId="947444753" sldId="1936"/>
        </pc:sldMkLst>
        <pc:spChg chg="mod">
          <ac:chgData name="Yoel Kortick" userId="167978f5-7f40-4909-85d5-d4149554ad4e" providerId="ADAL" clId="{D3FB95A5-F073-41EC-B403-533C8A3F2C61}" dt="2024-01-10T11:08:41.160" v="2016"/>
          <ac:spMkLst>
            <pc:docMk/>
            <pc:sldMk cId="947444753" sldId="1936"/>
            <ac:spMk id="3" creationId="{440E2C51-CB70-4EE1-8E6B-DADCB74DEC44}"/>
          </ac:spMkLst>
        </pc:spChg>
      </pc:sldChg>
      <pc:sldChg chg="modSp del">
        <pc:chgData name="Yoel Kortick" userId="167978f5-7f40-4909-85d5-d4149554ad4e" providerId="ADAL" clId="{D3FB95A5-F073-41EC-B403-533C8A3F2C61}" dt="2024-01-10T12:21:09.077" v="2644" actId="47"/>
        <pc:sldMkLst>
          <pc:docMk/>
          <pc:sldMk cId="4076534036" sldId="1939"/>
        </pc:sldMkLst>
        <pc:spChg chg="mod">
          <ac:chgData name="Yoel Kortick" userId="167978f5-7f40-4909-85d5-d4149554ad4e" providerId="ADAL" clId="{D3FB95A5-F073-41EC-B403-533C8A3F2C61}" dt="2024-01-10T11:08:41.160" v="2016"/>
          <ac:spMkLst>
            <pc:docMk/>
            <pc:sldMk cId="4076534036" sldId="1939"/>
            <ac:spMk id="3" creationId="{4FC18B40-6547-41EC-8A0E-1C8F40E0A42F}"/>
          </ac:spMkLst>
        </pc:spChg>
      </pc:sldChg>
      <pc:sldChg chg="modSp del">
        <pc:chgData name="Yoel Kortick" userId="167978f5-7f40-4909-85d5-d4149554ad4e" providerId="ADAL" clId="{D3FB95A5-F073-41EC-B403-533C8A3F2C61}" dt="2024-01-10T12:21:10.464" v="2646" actId="47"/>
        <pc:sldMkLst>
          <pc:docMk/>
          <pc:sldMk cId="659316361" sldId="1976"/>
        </pc:sldMkLst>
        <pc:spChg chg="mod">
          <ac:chgData name="Yoel Kortick" userId="167978f5-7f40-4909-85d5-d4149554ad4e" providerId="ADAL" clId="{D3FB95A5-F073-41EC-B403-533C8A3F2C61}" dt="2024-01-10T11:08:41.160" v="2016"/>
          <ac:spMkLst>
            <pc:docMk/>
            <pc:sldMk cId="659316361" sldId="1976"/>
            <ac:spMk id="3" creationId="{4FC18B40-6547-41EC-8A0E-1C8F40E0A42F}"/>
          </ac:spMkLst>
        </pc:spChg>
      </pc:sldChg>
      <pc:sldChg chg="modSp mod">
        <pc:chgData name="Yoel Kortick" userId="167978f5-7f40-4909-85d5-d4149554ad4e" providerId="ADAL" clId="{D3FB95A5-F073-41EC-B403-533C8A3F2C61}" dt="2024-01-10T05:11:58.540" v="50" actId="20577"/>
        <pc:sldMkLst>
          <pc:docMk/>
          <pc:sldMk cId="1269053929" sldId="1997"/>
        </pc:sldMkLst>
        <pc:spChg chg="mod">
          <ac:chgData name="Yoel Kortick" userId="167978f5-7f40-4909-85d5-d4149554ad4e" providerId="ADAL" clId="{D3FB95A5-F073-41EC-B403-533C8A3F2C61}" dt="2024-01-10T05:09:24.498" v="1"/>
          <ac:spMkLst>
            <pc:docMk/>
            <pc:sldMk cId="1269053929" sldId="1997"/>
            <ac:spMk id="3" creationId="{4FC18B40-6547-41EC-8A0E-1C8F40E0A42F}"/>
          </ac:spMkLst>
        </pc:spChg>
        <pc:spChg chg="mod">
          <ac:chgData name="Yoel Kortick" userId="167978f5-7f40-4909-85d5-d4149554ad4e" providerId="ADAL" clId="{D3FB95A5-F073-41EC-B403-533C8A3F2C61}" dt="2024-01-10T05:11:58.540" v="50" actId="20577"/>
          <ac:spMkLst>
            <pc:docMk/>
            <pc:sldMk cId="1269053929" sldId="1997"/>
            <ac:spMk id="4" creationId="{2490F34D-A7E2-4EA9-8B1A-78371A1F1CD1}"/>
          </ac:spMkLst>
        </pc:spChg>
      </pc:sldChg>
      <pc:sldChg chg="modSp del">
        <pc:chgData name="Yoel Kortick" userId="167978f5-7f40-4909-85d5-d4149554ad4e" providerId="ADAL" clId="{D3FB95A5-F073-41EC-B403-533C8A3F2C61}" dt="2024-01-10T05:42:32.016" v="494" actId="47"/>
        <pc:sldMkLst>
          <pc:docMk/>
          <pc:sldMk cId="1356658148" sldId="1999"/>
        </pc:sldMkLst>
        <pc:spChg chg="mod">
          <ac:chgData name="Yoel Kortick" userId="167978f5-7f40-4909-85d5-d4149554ad4e" providerId="ADAL" clId="{D3FB95A5-F073-41EC-B403-533C8A3F2C61}" dt="2024-01-10T05:41:51.266" v="489"/>
          <ac:spMkLst>
            <pc:docMk/>
            <pc:sldMk cId="1356658148" sldId="1999"/>
            <ac:spMk id="3" creationId="{4FC18B40-6547-41EC-8A0E-1C8F40E0A42F}"/>
          </ac:spMkLst>
        </pc:spChg>
      </pc:sldChg>
      <pc:sldChg chg="modSp del">
        <pc:chgData name="Yoel Kortick" userId="167978f5-7f40-4909-85d5-d4149554ad4e" providerId="ADAL" clId="{D3FB95A5-F073-41EC-B403-533C8A3F2C61}" dt="2024-01-10T05:42:35.112" v="497" actId="47"/>
        <pc:sldMkLst>
          <pc:docMk/>
          <pc:sldMk cId="654802575" sldId="2000"/>
        </pc:sldMkLst>
        <pc:spChg chg="mod">
          <ac:chgData name="Yoel Kortick" userId="167978f5-7f40-4909-85d5-d4149554ad4e" providerId="ADAL" clId="{D3FB95A5-F073-41EC-B403-533C8A3F2C61}" dt="2024-01-10T05:41:51.266" v="489"/>
          <ac:spMkLst>
            <pc:docMk/>
            <pc:sldMk cId="654802575" sldId="200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946172633" sldId="2001"/>
        </pc:sldMkLst>
        <pc:spChg chg="mod">
          <ac:chgData name="Yoel Kortick" userId="167978f5-7f40-4909-85d5-d4149554ad4e" providerId="ADAL" clId="{D3FB95A5-F073-41EC-B403-533C8A3F2C61}" dt="2024-01-10T05:41:51.266" v="489"/>
          <ac:spMkLst>
            <pc:docMk/>
            <pc:sldMk cId="946172633" sldId="2001"/>
            <ac:spMk id="3" creationId="{4FC18B40-6547-41EC-8A0E-1C8F40E0A42F}"/>
          </ac:spMkLst>
        </pc:spChg>
      </pc:sldChg>
      <pc:sldChg chg="modSp del">
        <pc:chgData name="Yoel Kortick" userId="167978f5-7f40-4909-85d5-d4149554ad4e" providerId="ADAL" clId="{D3FB95A5-F073-41EC-B403-533C8A3F2C61}" dt="2024-01-10T05:15:21.859" v="93" actId="47"/>
        <pc:sldMkLst>
          <pc:docMk/>
          <pc:sldMk cId="1552220131" sldId="2061"/>
        </pc:sldMkLst>
        <pc:spChg chg="mod">
          <ac:chgData name="Yoel Kortick" userId="167978f5-7f40-4909-85d5-d4149554ad4e" providerId="ADAL" clId="{D3FB95A5-F073-41EC-B403-533C8A3F2C61}" dt="2024-01-10T05:14:19.104" v="87"/>
          <ac:spMkLst>
            <pc:docMk/>
            <pc:sldMk cId="1552220131" sldId="2061"/>
            <ac:spMk id="3" creationId="{4FC18B40-6547-41EC-8A0E-1C8F40E0A42F}"/>
          </ac:spMkLst>
        </pc:spChg>
      </pc:sldChg>
      <pc:sldChg chg="modSp del">
        <pc:chgData name="Yoel Kortick" userId="167978f5-7f40-4909-85d5-d4149554ad4e" providerId="ADAL" clId="{D3FB95A5-F073-41EC-B403-533C8A3F2C61}" dt="2024-01-10T05:42:25.903" v="493" actId="2696"/>
        <pc:sldMkLst>
          <pc:docMk/>
          <pc:sldMk cId="575754316" sldId="2065"/>
        </pc:sldMkLst>
        <pc:spChg chg="mod">
          <ac:chgData name="Yoel Kortick" userId="167978f5-7f40-4909-85d5-d4149554ad4e" providerId="ADAL" clId="{D3FB95A5-F073-41EC-B403-533C8A3F2C61}" dt="2024-01-10T05:41:51.266" v="489"/>
          <ac:spMkLst>
            <pc:docMk/>
            <pc:sldMk cId="575754316" sldId="2065"/>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758707630" sldId="2067"/>
        </pc:sldMkLst>
        <pc:spChg chg="mod">
          <ac:chgData name="Yoel Kortick" userId="167978f5-7f40-4909-85d5-d4149554ad4e" providerId="ADAL" clId="{D3FB95A5-F073-41EC-B403-533C8A3F2C61}" dt="2024-01-10T05:41:51.266" v="489"/>
          <ac:spMkLst>
            <pc:docMk/>
            <pc:sldMk cId="3758707630" sldId="2067"/>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4018330709" sldId="2068"/>
        </pc:sldMkLst>
        <pc:spChg chg="mod">
          <ac:chgData name="Yoel Kortick" userId="167978f5-7f40-4909-85d5-d4149554ad4e" providerId="ADAL" clId="{D3FB95A5-F073-41EC-B403-533C8A3F2C61}" dt="2024-01-10T05:41:51.266" v="489"/>
          <ac:spMkLst>
            <pc:docMk/>
            <pc:sldMk cId="4018330709" sldId="2068"/>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553369375" sldId="2069"/>
        </pc:sldMkLst>
        <pc:spChg chg="mod">
          <ac:chgData name="Yoel Kortick" userId="167978f5-7f40-4909-85d5-d4149554ad4e" providerId="ADAL" clId="{D3FB95A5-F073-41EC-B403-533C8A3F2C61}" dt="2024-01-10T05:41:51.266" v="489"/>
          <ac:spMkLst>
            <pc:docMk/>
            <pc:sldMk cId="553369375" sldId="2069"/>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407511560" sldId="2070"/>
        </pc:sldMkLst>
        <pc:spChg chg="mod">
          <ac:chgData name="Yoel Kortick" userId="167978f5-7f40-4909-85d5-d4149554ad4e" providerId="ADAL" clId="{D3FB95A5-F073-41EC-B403-533C8A3F2C61}" dt="2024-01-10T05:41:51.266" v="489"/>
          <ac:spMkLst>
            <pc:docMk/>
            <pc:sldMk cId="3407511560" sldId="2070"/>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1276955741" sldId="2071"/>
        </pc:sldMkLst>
        <pc:spChg chg="mod">
          <ac:chgData name="Yoel Kortick" userId="167978f5-7f40-4909-85d5-d4149554ad4e" providerId="ADAL" clId="{D3FB95A5-F073-41EC-B403-533C8A3F2C61}" dt="2024-01-10T05:41:51.266" v="489"/>
          <ac:spMkLst>
            <pc:docMk/>
            <pc:sldMk cId="1276955741" sldId="2071"/>
            <ac:spMk id="3" creationId="{4FC18B40-6547-41EC-8A0E-1C8F40E0A42F}"/>
          </ac:spMkLst>
        </pc:spChg>
      </pc:sldChg>
      <pc:sldChg chg="modSp del">
        <pc:chgData name="Yoel Kortick" userId="167978f5-7f40-4909-85d5-d4149554ad4e" providerId="ADAL" clId="{D3FB95A5-F073-41EC-B403-533C8A3F2C61}" dt="2024-01-10T05:42:33.672" v="495" actId="47"/>
        <pc:sldMkLst>
          <pc:docMk/>
          <pc:sldMk cId="3192449288" sldId="2095"/>
        </pc:sldMkLst>
        <pc:spChg chg="mod">
          <ac:chgData name="Yoel Kortick" userId="167978f5-7f40-4909-85d5-d4149554ad4e" providerId="ADAL" clId="{D3FB95A5-F073-41EC-B403-533C8A3F2C61}" dt="2024-01-10T05:41:51.266" v="489"/>
          <ac:spMkLst>
            <pc:docMk/>
            <pc:sldMk cId="3192449288" sldId="2095"/>
            <ac:spMk id="3" creationId="{4FC18B40-6547-41EC-8A0E-1C8F40E0A42F}"/>
          </ac:spMkLst>
        </pc:spChg>
      </pc:sldChg>
      <pc:sldChg chg="modSp del">
        <pc:chgData name="Yoel Kortick" userId="167978f5-7f40-4909-85d5-d4149554ad4e" providerId="ADAL" clId="{D3FB95A5-F073-41EC-B403-533C8A3F2C61}" dt="2024-01-10T05:42:34.395" v="496" actId="47"/>
        <pc:sldMkLst>
          <pc:docMk/>
          <pc:sldMk cId="321810292" sldId="2096"/>
        </pc:sldMkLst>
        <pc:spChg chg="mod">
          <ac:chgData name="Yoel Kortick" userId="167978f5-7f40-4909-85d5-d4149554ad4e" providerId="ADAL" clId="{D3FB95A5-F073-41EC-B403-533C8A3F2C61}" dt="2024-01-10T05:41:51.266" v="489"/>
          <ac:spMkLst>
            <pc:docMk/>
            <pc:sldMk cId="321810292" sldId="2096"/>
            <ac:spMk id="3" creationId="{4FC18B40-6547-41EC-8A0E-1C8F40E0A42F}"/>
          </ac:spMkLst>
        </pc:spChg>
      </pc:sldChg>
      <pc:sldChg chg="modSp del">
        <pc:chgData name="Yoel Kortick" userId="167978f5-7f40-4909-85d5-d4149554ad4e" providerId="ADAL" clId="{D3FB95A5-F073-41EC-B403-533C8A3F2C61}" dt="2024-01-10T05:42:15.591" v="492" actId="47"/>
        <pc:sldMkLst>
          <pc:docMk/>
          <pc:sldMk cId="3157656133" sldId="2097"/>
        </pc:sldMkLst>
        <pc:spChg chg="mod">
          <ac:chgData name="Yoel Kortick" userId="167978f5-7f40-4909-85d5-d4149554ad4e" providerId="ADAL" clId="{D3FB95A5-F073-41EC-B403-533C8A3F2C61}" dt="2024-01-10T05:41:51.266" v="489"/>
          <ac:spMkLst>
            <pc:docMk/>
            <pc:sldMk cId="3157656133" sldId="2097"/>
            <ac:spMk id="3" creationId="{4FC18B40-6547-41EC-8A0E-1C8F40E0A42F}"/>
          </ac:spMkLst>
        </pc:spChg>
      </pc:sldChg>
      <pc:sldChg chg="modSp del">
        <pc:chgData name="Yoel Kortick" userId="167978f5-7f40-4909-85d5-d4149554ad4e" providerId="ADAL" clId="{D3FB95A5-F073-41EC-B403-533C8A3F2C61}" dt="2024-01-10T12:21:09.820" v="2645" actId="47"/>
        <pc:sldMkLst>
          <pc:docMk/>
          <pc:sldMk cId="2957719289" sldId="2098"/>
        </pc:sldMkLst>
        <pc:spChg chg="mod">
          <ac:chgData name="Yoel Kortick" userId="167978f5-7f40-4909-85d5-d4149554ad4e" providerId="ADAL" clId="{D3FB95A5-F073-41EC-B403-533C8A3F2C61}" dt="2024-01-10T11:08:41.160" v="2016"/>
          <ac:spMkLst>
            <pc:docMk/>
            <pc:sldMk cId="2957719289" sldId="2098"/>
            <ac:spMk id="3" creationId="{4FC18B40-6547-41EC-8A0E-1C8F40E0A42F}"/>
          </ac:spMkLst>
        </pc:spChg>
      </pc:sldChg>
      <pc:sldChg chg="addSp delSp modSp add mod">
        <pc:chgData name="Yoel Kortick" userId="167978f5-7f40-4909-85d5-d4149554ad4e" providerId="ADAL" clId="{D3FB95A5-F073-41EC-B403-533C8A3F2C61}" dt="2024-01-10T05:13:44.408" v="86" actId="1036"/>
        <pc:sldMkLst>
          <pc:docMk/>
          <pc:sldMk cId="4145297695" sldId="2099"/>
        </pc:sldMkLst>
        <pc:spChg chg="del">
          <ac:chgData name="Yoel Kortick" userId="167978f5-7f40-4909-85d5-d4149554ad4e" providerId="ADAL" clId="{D3FB95A5-F073-41EC-B403-533C8A3F2C61}" dt="2024-01-10T05:12:26.038" v="52" actId="478"/>
          <ac:spMkLst>
            <pc:docMk/>
            <pc:sldMk cId="4145297695" sldId="2099"/>
            <ac:spMk id="4" creationId="{2490F34D-A7E2-4EA9-8B1A-78371A1F1CD1}"/>
          </ac:spMkLst>
        </pc:spChg>
        <pc:spChg chg="add del mod">
          <ac:chgData name="Yoel Kortick" userId="167978f5-7f40-4909-85d5-d4149554ad4e" providerId="ADAL" clId="{D3FB95A5-F073-41EC-B403-533C8A3F2C61}" dt="2024-01-10T05:12:27.742" v="53" actId="478"/>
          <ac:spMkLst>
            <pc:docMk/>
            <pc:sldMk cId="4145297695" sldId="2099"/>
            <ac:spMk id="5" creationId="{EFE69BAC-DBA1-7DD0-18CA-E19DE78E6B97}"/>
          </ac:spMkLst>
        </pc:spChg>
        <pc:spChg chg="add mod">
          <ac:chgData name="Yoel Kortick" userId="167978f5-7f40-4909-85d5-d4149554ad4e" providerId="ADAL" clId="{D3FB95A5-F073-41EC-B403-533C8A3F2C61}" dt="2024-01-10T05:13:39.768" v="81" actId="255"/>
          <ac:spMkLst>
            <pc:docMk/>
            <pc:sldMk cId="4145297695" sldId="2099"/>
            <ac:spMk id="6" creationId="{1B297CC6-F485-673C-F03B-12CAFE000282}"/>
          </ac:spMkLst>
        </pc:spChg>
        <pc:graphicFrameChg chg="add mod modGraphic">
          <ac:chgData name="Yoel Kortick" userId="167978f5-7f40-4909-85d5-d4149554ad4e" providerId="ADAL" clId="{D3FB95A5-F073-41EC-B403-533C8A3F2C61}" dt="2024-01-10T05:13:44.408" v="86" actId="1036"/>
          <ac:graphicFrameMkLst>
            <pc:docMk/>
            <pc:sldMk cId="4145297695" sldId="2099"/>
            <ac:graphicFrameMk id="7" creationId="{CDD33AEC-975C-F1E9-237B-F6878AF440C5}"/>
          </ac:graphicFrameMkLst>
        </pc:graphicFrameChg>
      </pc:sldChg>
      <pc:sldChg chg="modSp add mod">
        <pc:chgData name="Yoel Kortick" userId="167978f5-7f40-4909-85d5-d4149554ad4e" providerId="ADAL" clId="{D3FB95A5-F073-41EC-B403-533C8A3F2C61}" dt="2024-01-10T13:02:43.501" v="3377"/>
        <pc:sldMkLst>
          <pc:docMk/>
          <pc:sldMk cId="205742576" sldId="2100"/>
        </pc:sldMkLst>
        <pc:spChg chg="mod">
          <ac:chgData name="Yoel Kortick" userId="167978f5-7f40-4909-85d5-d4149554ad4e" providerId="ADAL" clId="{D3FB95A5-F073-41EC-B403-533C8A3F2C61}" dt="2024-01-10T13:02:43.501" v="3377"/>
          <ac:spMkLst>
            <pc:docMk/>
            <pc:sldMk cId="205742576" sldId="2100"/>
            <ac:spMk id="4" creationId="{2490F34D-A7E2-4EA9-8B1A-78371A1F1CD1}"/>
          </ac:spMkLst>
        </pc:spChg>
      </pc:sldChg>
      <pc:sldChg chg="addSp delSp modSp add mod">
        <pc:chgData name="Yoel Kortick" userId="167978f5-7f40-4909-85d5-d4149554ad4e" providerId="ADAL" clId="{D3FB95A5-F073-41EC-B403-533C8A3F2C61}" dt="2024-01-10T05:21:06.444" v="158" actId="1036"/>
        <pc:sldMkLst>
          <pc:docMk/>
          <pc:sldMk cId="3428876548" sldId="2101"/>
        </pc:sldMkLst>
        <pc:spChg chg="del">
          <ac:chgData name="Yoel Kortick" userId="167978f5-7f40-4909-85d5-d4149554ad4e" providerId="ADAL" clId="{D3FB95A5-F073-41EC-B403-533C8A3F2C61}" dt="2024-01-10T05:19:41.117" v="103" actId="478"/>
          <ac:spMkLst>
            <pc:docMk/>
            <pc:sldMk cId="3428876548" sldId="2101"/>
            <ac:spMk id="4" creationId="{2490F34D-A7E2-4EA9-8B1A-78371A1F1CD1}"/>
          </ac:spMkLst>
        </pc:spChg>
        <pc:spChg chg="add del mod">
          <ac:chgData name="Yoel Kortick" userId="167978f5-7f40-4909-85d5-d4149554ad4e" providerId="ADAL" clId="{D3FB95A5-F073-41EC-B403-533C8A3F2C61}" dt="2024-01-10T05:19:41.919" v="104" actId="478"/>
          <ac:spMkLst>
            <pc:docMk/>
            <pc:sldMk cId="3428876548" sldId="2101"/>
            <ac:spMk id="5" creationId="{706BE5E8-A031-D135-084C-8DB9C94A3EB3}"/>
          </ac:spMkLst>
        </pc:spChg>
        <pc:spChg chg="add mod">
          <ac:chgData name="Yoel Kortick" userId="167978f5-7f40-4909-85d5-d4149554ad4e" providerId="ADAL" clId="{D3FB95A5-F073-41EC-B403-533C8A3F2C61}" dt="2024-01-10T05:20:13.194" v="140" actId="208"/>
          <ac:spMkLst>
            <pc:docMk/>
            <pc:sldMk cId="3428876548" sldId="2101"/>
            <ac:spMk id="8" creationId="{0354BF43-371C-05B4-0BB5-4AD27A0EDBB0}"/>
          </ac:spMkLst>
        </pc:spChg>
        <pc:spChg chg="add mod">
          <ac:chgData name="Yoel Kortick" userId="167978f5-7f40-4909-85d5-d4149554ad4e" providerId="ADAL" clId="{D3FB95A5-F073-41EC-B403-533C8A3F2C61}" dt="2024-01-10T05:20:46.196" v="149" actId="1037"/>
          <ac:spMkLst>
            <pc:docMk/>
            <pc:sldMk cId="3428876548" sldId="2101"/>
            <ac:spMk id="11" creationId="{41E7C0C2-528C-B574-5EF1-D5061CAAB9ED}"/>
          </ac:spMkLst>
        </pc:spChg>
        <pc:spChg chg="add mod">
          <ac:chgData name="Yoel Kortick" userId="167978f5-7f40-4909-85d5-d4149554ad4e" providerId="ADAL" clId="{D3FB95A5-F073-41EC-B403-533C8A3F2C61}" dt="2024-01-10T05:21:06.444" v="158" actId="1036"/>
          <ac:spMkLst>
            <pc:docMk/>
            <pc:sldMk cId="3428876548" sldId="2101"/>
            <ac:spMk id="14" creationId="{0E7358AF-84E6-177F-D662-79779E435C72}"/>
          </ac:spMkLst>
        </pc:spChg>
        <pc:picChg chg="add mod">
          <ac:chgData name="Yoel Kortick" userId="167978f5-7f40-4909-85d5-d4149554ad4e" providerId="ADAL" clId="{D3FB95A5-F073-41EC-B403-533C8A3F2C61}" dt="2024-01-10T05:19:53.777" v="110" actId="208"/>
          <ac:picMkLst>
            <pc:docMk/>
            <pc:sldMk cId="3428876548" sldId="2101"/>
            <ac:picMk id="7" creationId="{BF7A7380-B776-900B-CDEC-51D8762BAA81}"/>
          </ac:picMkLst>
        </pc:picChg>
        <pc:cxnChg chg="add">
          <ac:chgData name="Yoel Kortick" userId="167978f5-7f40-4909-85d5-d4149554ad4e" providerId="ADAL" clId="{D3FB95A5-F073-41EC-B403-533C8A3F2C61}" dt="2024-01-10T05:20:22.343" v="141" actId="11529"/>
          <ac:cxnSpMkLst>
            <pc:docMk/>
            <pc:sldMk cId="3428876548" sldId="2101"/>
            <ac:cxnSpMk id="10" creationId="{C60B40BE-157C-AC1B-5486-ECADB9C92123}"/>
          </ac:cxnSpMkLst>
        </pc:cxnChg>
        <pc:cxnChg chg="add mod">
          <ac:chgData name="Yoel Kortick" userId="167978f5-7f40-4909-85d5-d4149554ad4e" providerId="ADAL" clId="{D3FB95A5-F073-41EC-B403-533C8A3F2C61}" dt="2024-01-10T05:20:55.528" v="155" actId="1038"/>
          <ac:cxnSpMkLst>
            <pc:docMk/>
            <pc:sldMk cId="3428876548" sldId="2101"/>
            <ac:cxnSpMk id="13" creationId="{3F511B75-148E-CF50-555C-807B7919DF84}"/>
          </ac:cxnSpMkLst>
        </pc:cxnChg>
      </pc:sldChg>
      <pc:sldChg chg="addSp delSp modSp add mod">
        <pc:chgData name="Yoel Kortick" userId="167978f5-7f40-4909-85d5-d4149554ad4e" providerId="ADAL" clId="{D3FB95A5-F073-41EC-B403-533C8A3F2C61}" dt="2024-01-10T05:31:40.134" v="231" actId="478"/>
        <pc:sldMkLst>
          <pc:docMk/>
          <pc:sldMk cId="657813396" sldId="2102"/>
        </pc:sldMkLst>
        <pc:spChg chg="mod">
          <ac:chgData name="Yoel Kortick" userId="167978f5-7f40-4909-85d5-d4149554ad4e" providerId="ADAL" clId="{D3FB95A5-F073-41EC-B403-533C8A3F2C61}" dt="2024-01-10T05:21:36.155" v="163" actId="14100"/>
          <ac:spMkLst>
            <pc:docMk/>
            <pc:sldMk cId="657813396" sldId="2102"/>
            <ac:spMk id="4" creationId="{2490F34D-A7E2-4EA9-8B1A-78371A1F1CD1}"/>
          </ac:spMkLst>
        </pc:spChg>
        <pc:spChg chg="add mod">
          <ac:chgData name="Yoel Kortick" userId="167978f5-7f40-4909-85d5-d4149554ad4e" providerId="ADAL" clId="{D3FB95A5-F073-41EC-B403-533C8A3F2C61}" dt="2024-01-10T05:29:21.801" v="179" actId="1076"/>
          <ac:spMkLst>
            <pc:docMk/>
            <pc:sldMk cId="657813396" sldId="2102"/>
            <ac:spMk id="6" creationId="{AAC501AC-30DB-827F-A96A-FADC50AAD093}"/>
          </ac:spMkLst>
        </pc:spChg>
        <pc:spChg chg="add del mod">
          <ac:chgData name="Yoel Kortick" userId="167978f5-7f40-4909-85d5-d4149554ad4e" providerId="ADAL" clId="{D3FB95A5-F073-41EC-B403-533C8A3F2C61}" dt="2024-01-10T05:31:40.134" v="231" actId="478"/>
          <ac:spMkLst>
            <pc:docMk/>
            <pc:sldMk cId="657813396" sldId="2102"/>
            <ac:spMk id="8" creationId="{4CCAE3B1-8209-B47B-7B8F-E58476830AA9}"/>
          </ac:spMkLst>
        </pc:spChg>
        <pc:spChg chg="add mod">
          <ac:chgData name="Yoel Kortick" userId="167978f5-7f40-4909-85d5-d4149554ad4e" providerId="ADAL" clId="{D3FB95A5-F073-41EC-B403-533C8A3F2C61}" dt="2024-01-10T05:31:23.162" v="229" actId="1076"/>
          <ac:spMkLst>
            <pc:docMk/>
            <pc:sldMk cId="657813396" sldId="2102"/>
            <ac:spMk id="13" creationId="{00B74B0A-6147-C59F-3E1D-447E77573747}"/>
          </ac:spMkLst>
        </pc:spChg>
        <pc:spChg chg="add mod">
          <ac:chgData name="Yoel Kortick" userId="167978f5-7f40-4909-85d5-d4149554ad4e" providerId="ADAL" clId="{D3FB95A5-F073-41EC-B403-533C8A3F2C61}" dt="2024-01-10T05:30:35.086" v="217" actId="1076"/>
          <ac:spMkLst>
            <pc:docMk/>
            <pc:sldMk cId="657813396" sldId="2102"/>
            <ac:spMk id="16" creationId="{972357D0-B1E1-8ED2-265D-79E857212447}"/>
          </ac:spMkLst>
        </pc:spChg>
        <pc:picChg chg="add mod">
          <ac:chgData name="Yoel Kortick" userId="167978f5-7f40-4909-85d5-d4149554ad4e" providerId="ADAL" clId="{D3FB95A5-F073-41EC-B403-533C8A3F2C61}" dt="2024-01-10T05:31:16.001" v="228" actId="1076"/>
          <ac:picMkLst>
            <pc:docMk/>
            <pc:sldMk cId="657813396" sldId="2102"/>
            <ac:picMk id="5" creationId="{1132F8ED-ED33-6A9E-ECD5-E7346BD37ED0}"/>
          </ac:picMkLst>
        </pc:picChg>
        <pc:cxnChg chg="add mod">
          <ac:chgData name="Yoel Kortick" userId="167978f5-7f40-4909-85d5-d4149554ad4e" providerId="ADAL" clId="{D3FB95A5-F073-41EC-B403-533C8A3F2C61}" dt="2024-01-10T05:29:27.600" v="181" actId="14100"/>
          <ac:cxnSpMkLst>
            <pc:docMk/>
            <pc:sldMk cId="657813396" sldId="2102"/>
            <ac:cxnSpMk id="7" creationId="{99928061-4643-5A9C-01BC-66F140267317}"/>
          </ac:cxnSpMkLst>
        </pc:cxnChg>
        <pc:cxnChg chg="add mod">
          <ac:chgData name="Yoel Kortick" userId="167978f5-7f40-4909-85d5-d4149554ad4e" providerId="ADAL" clId="{D3FB95A5-F073-41EC-B403-533C8A3F2C61}" dt="2024-01-10T05:29:36.319" v="182" actId="1076"/>
          <ac:cxnSpMkLst>
            <pc:docMk/>
            <pc:sldMk cId="657813396" sldId="2102"/>
            <ac:cxnSpMk id="9" creationId="{11893A8C-31CF-3B80-8A86-1596069FFEF4}"/>
          </ac:cxnSpMkLst>
        </pc:cxnChg>
        <pc:cxnChg chg="add mod">
          <ac:chgData name="Yoel Kortick" userId="167978f5-7f40-4909-85d5-d4149554ad4e" providerId="ADAL" clId="{D3FB95A5-F073-41EC-B403-533C8A3F2C61}" dt="2024-01-10T05:29:39.390" v="183" actId="1076"/>
          <ac:cxnSpMkLst>
            <pc:docMk/>
            <pc:sldMk cId="657813396" sldId="2102"/>
            <ac:cxnSpMk id="10" creationId="{CDB92DCF-5D4F-E2C1-FCBA-D6C12203C928}"/>
          </ac:cxnSpMkLst>
        </pc:cxnChg>
        <pc:cxnChg chg="add mod">
          <ac:chgData name="Yoel Kortick" userId="167978f5-7f40-4909-85d5-d4149554ad4e" providerId="ADAL" clId="{D3FB95A5-F073-41EC-B403-533C8A3F2C61}" dt="2024-01-10T05:29:42.866" v="184" actId="1076"/>
          <ac:cxnSpMkLst>
            <pc:docMk/>
            <pc:sldMk cId="657813396" sldId="2102"/>
            <ac:cxnSpMk id="11" creationId="{F2E16191-706D-5BF0-AD1C-780F8DBD63CA}"/>
          </ac:cxnSpMkLst>
        </pc:cxnChg>
        <pc:cxnChg chg="add mod">
          <ac:chgData name="Yoel Kortick" userId="167978f5-7f40-4909-85d5-d4149554ad4e" providerId="ADAL" clId="{D3FB95A5-F073-41EC-B403-533C8A3F2C61}" dt="2024-01-10T05:29:49.047" v="187" actId="1036"/>
          <ac:cxnSpMkLst>
            <pc:docMk/>
            <pc:sldMk cId="657813396" sldId="2102"/>
            <ac:cxnSpMk id="12" creationId="{65542F50-3CDF-3E26-0418-20C6BBD4C59E}"/>
          </ac:cxnSpMkLst>
        </pc:cxnChg>
        <pc:cxnChg chg="add mod">
          <ac:chgData name="Yoel Kortick" userId="167978f5-7f40-4909-85d5-d4149554ad4e" providerId="ADAL" clId="{D3FB95A5-F073-41EC-B403-533C8A3F2C61}" dt="2024-01-10T05:31:10.067" v="226" actId="14100"/>
          <ac:cxnSpMkLst>
            <pc:docMk/>
            <pc:sldMk cId="657813396" sldId="2102"/>
            <ac:cxnSpMk id="14" creationId="{173E0711-A84B-47F3-22CC-6ADE9E7006E4}"/>
          </ac:cxnSpMkLst>
        </pc:cxnChg>
        <pc:cxnChg chg="add mod">
          <ac:chgData name="Yoel Kortick" userId="167978f5-7f40-4909-85d5-d4149554ad4e" providerId="ADAL" clId="{D3FB95A5-F073-41EC-B403-533C8A3F2C61}" dt="2024-01-10T05:31:30.581" v="230" actId="14100"/>
          <ac:cxnSpMkLst>
            <pc:docMk/>
            <pc:sldMk cId="657813396" sldId="2102"/>
            <ac:cxnSpMk id="17" creationId="{F175A076-9401-38F7-D83A-C071441E6DD8}"/>
          </ac:cxnSpMkLst>
        </pc:cxnChg>
      </pc:sldChg>
      <pc:sldChg chg="addSp delSp modSp add mod">
        <pc:chgData name="Yoel Kortick" userId="167978f5-7f40-4909-85d5-d4149554ad4e" providerId="ADAL" clId="{D3FB95A5-F073-41EC-B403-533C8A3F2C61}" dt="2024-01-10T13:02:43.501" v="3377"/>
        <pc:sldMkLst>
          <pc:docMk/>
          <pc:sldMk cId="2400962821" sldId="2103"/>
        </pc:sldMkLst>
        <pc:spChg chg="mod">
          <ac:chgData name="Yoel Kortick" userId="167978f5-7f40-4909-85d5-d4149554ad4e" providerId="ADAL" clId="{D3FB95A5-F073-41EC-B403-533C8A3F2C61}" dt="2024-01-10T13:02:43.501" v="3377"/>
          <ac:spMkLst>
            <pc:docMk/>
            <pc:sldMk cId="2400962821" sldId="2103"/>
            <ac:spMk id="4" creationId="{2490F34D-A7E2-4EA9-8B1A-78371A1F1CD1}"/>
          </ac:spMkLst>
        </pc:spChg>
        <pc:spChg chg="del">
          <ac:chgData name="Yoel Kortick" userId="167978f5-7f40-4909-85d5-d4149554ad4e" providerId="ADAL" clId="{D3FB95A5-F073-41EC-B403-533C8A3F2C61}" dt="2024-01-10T05:32:17.744" v="236" actId="478"/>
          <ac:spMkLst>
            <pc:docMk/>
            <pc:sldMk cId="2400962821" sldId="2103"/>
            <ac:spMk id="6" creationId="{AAC501AC-30DB-827F-A96A-FADC50AAD093}"/>
          </ac:spMkLst>
        </pc:spChg>
        <pc:spChg chg="del">
          <ac:chgData name="Yoel Kortick" userId="167978f5-7f40-4909-85d5-d4149554ad4e" providerId="ADAL" clId="{D3FB95A5-F073-41EC-B403-533C8A3F2C61}" dt="2024-01-10T05:32:17.744" v="236" actId="478"/>
          <ac:spMkLst>
            <pc:docMk/>
            <pc:sldMk cId="2400962821" sldId="2103"/>
            <ac:spMk id="13" creationId="{00B74B0A-6147-C59F-3E1D-447E77573747}"/>
          </ac:spMkLst>
        </pc:spChg>
        <pc:spChg chg="add mod">
          <ac:chgData name="Yoel Kortick" userId="167978f5-7f40-4909-85d5-d4149554ad4e" providerId="ADAL" clId="{D3FB95A5-F073-41EC-B403-533C8A3F2C61}" dt="2024-01-10T05:34:54.433" v="271" actId="1076"/>
          <ac:spMkLst>
            <pc:docMk/>
            <pc:sldMk cId="2400962821" sldId="2103"/>
            <ac:spMk id="15" creationId="{01B35F2B-67ED-E9CA-F095-7283C285D062}"/>
          </ac:spMkLst>
        </pc:spChg>
        <pc:spChg chg="del">
          <ac:chgData name="Yoel Kortick" userId="167978f5-7f40-4909-85d5-d4149554ad4e" providerId="ADAL" clId="{D3FB95A5-F073-41EC-B403-533C8A3F2C61}" dt="2024-01-10T05:32:17.744" v="236" actId="478"/>
          <ac:spMkLst>
            <pc:docMk/>
            <pc:sldMk cId="2400962821" sldId="2103"/>
            <ac:spMk id="16" creationId="{972357D0-B1E1-8ED2-265D-79E857212447}"/>
          </ac:spMkLst>
        </pc:spChg>
        <pc:spChg chg="add mod">
          <ac:chgData name="Yoel Kortick" userId="167978f5-7f40-4909-85d5-d4149554ad4e" providerId="ADAL" clId="{D3FB95A5-F073-41EC-B403-533C8A3F2C61}" dt="2024-01-10T05:37:37.833" v="402" actId="1035"/>
          <ac:spMkLst>
            <pc:docMk/>
            <pc:sldMk cId="2400962821" sldId="2103"/>
            <ac:spMk id="20" creationId="{770B9324-32BD-6ABB-D301-48D83862D5A6}"/>
          </ac:spMkLst>
        </pc:spChg>
        <pc:picChg chg="del">
          <ac:chgData name="Yoel Kortick" userId="167978f5-7f40-4909-85d5-d4149554ad4e" providerId="ADAL" clId="{D3FB95A5-F073-41EC-B403-533C8A3F2C61}" dt="2024-01-10T05:32:14.072" v="235" actId="478"/>
          <ac:picMkLst>
            <pc:docMk/>
            <pc:sldMk cId="2400962821" sldId="2103"/>
            <ac:picMk id="5" creationId="{1132F8ED-ED33-6A9E-ECD5-E7346BD37ED0}"/>
          </ac:picMkLst>
        </pc:picChg>
        <pc:picChg chg="add mod">
          <ac:chgData name="Yoel Kortick" userId="167978f5-7f40-4909-85d5-d4149554ad4e" providerId="ADAL" clId="{D3FB95A5-F073-41EC-B403-533C8A3F2C61}" dt="2024-01-10T05:34:17.931" v="268" actId="208"/>
          <ac:picMkLst>
            <pc:docMk/>
            <pc:sldMk cId="2400962821" sldId="2103"/>
            <ac:picMk id="8" creationId="{156BAEC6-8463-0D03-3528-A4A2CA1811CB}"/>
          </ac:picMkLst>
        </pc:picChg>
        <pc:cxnChg chg="del">
          <ac:chgData name="Yoel Kortick" userId="167978f5-7f40-4909-85d5-d4149554ad4e" providerId="ADAL" clId="{D3FB95A5-F073-41EC-B403-533C8A3F2C61}" dt="2024-01-10T05:32:17.744" v="236" actId="478"/>
          <ac:cxnSpMkLst>
            <pc:docMk/>
            <pc:sldMk cId="2400962821" sldId="2103"/>
            <ac:cxnSpMk id="7" creationId="{99928061-4643-5A9C-01BC-66F140267317}"/>
          </ac:cxnSpMkLst>
        </pc:cxnChg>
        <pc:cxnChg chg="del">
          <ac:chgData name="Yoel Kortick" userId="167978f5-7f40-4909-85d5-d4149554ad4e" providerId="ADAL" clId="{D3FB95A5-F073-41EC-B403-533C8A3F2C61}" dt="2024-01-10T05:32:17.744" v="236" actId="478"/>
          <ac:cxnSpMkLst>
            <pc:docMk/>
            <pc:sldMk cId="2400962821" sldId="2103"/>
            <ac:cxnSpMk id="9" creationId="{11893A8C-31CF-3B80-8A86-1596069FFEF4}"/>
          </ac:cxnSpMkLst>
        </pc:cxnChg>
        <pc:cxnChg chg="del">
          <ac:chgData name="Yoel Kortick" userId="167978f5-7f40-4909-85d5-d4149554ad4e" providerId="ADAL" clId="{D3FB95A5-F073-41EC-B403-533C8A3F2C61}" dt="2024-01-10T05:32:17.744" v="236" actId="478"/>
          <ac:cxnSpMkLst>
            <pc:docMk/>
            <pc:sldMk cId="2400962821" sldId="2103"/>
            <ac:cxnSpMk id="10" creationId="{CDB92DCF-5D4F-E2C1-FCBA-D6C12203C928}"/>
          </ac:cxnSpMkLst>
        </pc:cxnChg>
        <pc:cxnChg chg="del">
          <ac:chgData name="Yoel Kortick" userId="167978f5-7f40-4909-85d5-d4149554ad4e" providerId="ADAL" clId="{D3FB95A5-F073-41EC-B403-533C8A3F2C61}" dt="2024-01-10T05:32:17.744" v="236" actId="478"/>
          <ac:cxnSpMkLst>
            <pc:docMk/>
            <pc:sldMk cId="2400962821" sldId="2103"/>
            <ac:cxnSpMk id="11" creationId="{F2E16191-706D-5BF0-AD1C-780F8DBD63CA}"/>
          </ac:cxnSpMkLst>
        </pc:cxnChg>
        <pc:cxnChg chg="del">
          <ac:chgData name="Yoel Kortick" userId="167978f5-7f40-4909-85d5-d4149554ad4e" providerId="ADAL" clId="{D3FB95A5-F073-41EC-B403-533C8A3F2C61}" dt="2024-01-10T05:32:17.744" v="236" actId="478"/>
          <ac:cxnSpMkLst>
            <pc:docMk/>
            <pc:sldMk cId="2400962821" sldId="2103"/>
            <ac:cxnSpMk id="12" creationId="{65542F50-3CDF-3E26-0418-20C6BBD4C59E}"/>
          </ac:cxnSpMkLst>
        </pc:cxnChg>
        <pc:cxnChg chg="del">
          <ac:chgData name="Yoel Kortick" userId="167978f5-7f40-4909-85d5-d4149554ad4e" providerId="ADAL" clId="{D3FB95A5-F073-41EC-B403-533C8A3F2C61}" dt="2024-01-10T05:32:17.744" v="236" actId="478"/>
          <ac:cxnSpMkLst>
            <pc:docMk/>
            <pc:sldMk cId="2400962821" sldId="2103"/>
            <ac:cxnSpMk id="14" creationId="{173E0711-A84B-47F3-22CC-6ADE9E7006E4}"/>
          </ac:cxnSpMkLst>
        </pc:cxnChg>
        <pc:cxnChg chg="del">
          <ac:chgData name="Yoel Kortick" userId="167978f5-7f40-4909-85d5-d4149554ad4e" providerId="ADAL" clId="{D3FB95A5-F073-41EC-B403-533C8A3F2C61}" dt="2024-01-10T05:32:17.744" v="236" actId="478"/>
          <ac:cxnSpMkLst>
            <pc:docMk/>
            <pc:sldMk cId="2400962821" sldId="2103"/>
            <ac:cxnSpMk id="17" creationId="{F175A076-9401-38F7-D83A-C071441E6DD8}"/>
          </ac:cxnSpMkLst>
        </pc:cxnChg>
        <pc:cxnChg chg="add mod">
          <ac:chgData name="Yoel Kortick" userId="167978f5-7f40-4909-85d5-d4149554ad4e" providerId="ADAL" clId="{D3FB95A5-F073-41EC-B403-533C8A3F2C61}" dt="2024-01-10T05:34:57.909" v="272" actId="14100"/>
          <ac:cxnSpMkLst>
            <pc:docMk/>
            <pc:sldMk cId="2400962821" sldId="2103"/>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2662654733" sldId="2104"/>
        </pc:sldMkLst>
        <pc:spChg chg="mod">
          <ac:chgData name="Yoel Kortick" userId="167978f5-7f40-4909-85d5-d4149554ad4e" providerId="ADAL" clId="{D3FB95A5-F073-41EC-B403-533C8A3F2C61}" dt="2024-01-10T13:02:43.501" v="3377"/>
          <ac:spMkLst>
            <pc:docMk/>
            <pc:sldMk cId="2662654733" sldId="2104"/>
            <ac:spMk id="4" creationId="{2490F34D-A7E2-4EA9-8B1A-78371A1F1CD1}"/>
          </ac:spMkLst>
        </pc:spChg>
        <pc:spChg chg="add mod">
          <ac:chgData name="Yoel Kortick" userId="167978f5-7f40-4909-85d5-d4149554ad4e" providerId="ADAL" clId="{D3FB95A5-F073-41EC-B403-533C8A3F2C61}" dt="2024-01-10T05:37:49.507" v="416" actId="14100"/>
          <ac:spMkLst>
            <pc:docMk/>
            <pc:sldMk cId="2662654733" sldId="2104"/>
            <ac:spMk id="6" creationId="{94482904-76DF-7EB4-3F46-F3A5E59240E5}"/>
          </ac:spMkLst>
        </pc:spChg>
        <pc:spChg chg="mod">
          <ac:chgData name="Yoel Kortick" userId="167978f5-7f40-4909-85d5-d4149554ad4e" providerId="ADAL" clId="{D3FB95A5-F073-41EC-B403-533C8A3F2C61}" dt="2024-01-10T05:37:11.951" v="391" actId="1036"/>
          <ac:spMkLst>
            <pc:docMk/>
            <pc:sldMk cId="2662654733" sldId="2104"/>
            <ac:spMk id="15" creationId="{01B35F2B-67ED-E9CA-F095-7283C285D062}"/>
          </ac:spMkLst>
        </pc:spChg>
        <pc:picChg chg="add mod ord">
          <ac:chgData name="Yoel Kortick" userId="167978f5-7f40-4909-85d5-d4149554ad4e" providerId="ADAL" clId="{D3FB95A5-F073-41EC-B403-533C8A3F2C61}" dt="2024-01-10T05:37:11.951" v="391" actId="1036"/>
          <ac:picMkLst>
            <pc:docMk/>
            <pc:sldMk cId="2662654733" sldId="2104"/>
            <ac:picMk id="5" creationId="{67887358-F2C1-2FA1-232B-5FE3E862B5B8}"/>
          </ac:picMkLst>
        </pc:picChg>
        <pc:picChg chg="del">
          <ac:chgData name="Yoel Kortick" userId="167978f5-7f40-4909-85d5-d4149554ad4e" providerId="ADAL" clId="{D3FB95A5-F073-41EC-B403-533C8A3F2C61}" dt="2024-01-10T05:36:07.427" v="274" actId="478"/>
          <ac:picMkLst>
            <pc:docMk/>
            <pc:sldMk cId="2662654733" sldId="2104"/>
            <ac:picMk id="8" creationId="{156BAEC6-8463-0D03-3528-A4A2CA1811CB}"/>
          </ac:picMkLst>
        </pc:picChg>
        <pc:cxnChg chg="mod">
          <ac:chgData name="Yoel Kortick" userId="167978f5-7f40-4909-85d5-d4149554ad4e" providerId="ADAL" clId="{D3FB95A5-F073-41EC-B403-533C8A3F2C61}" dt="2024-01-10T05:37:17.353" v="392" actId="208"/>
          <ac:cxnSpMkLst>
            <pc:docMk/>
            <pc:sldMk cId="2662654733" sldId="2104"/>
            <ac:cxnSpMk id="18" creationId="{A6698E73-D4B0-1FB5-F1FF-6A7AF9B63AE1}"/>
          </ac:cxnSpMkLst>
        </pc:cxnChg>
      </pc:sldChg>
      <pc:sldChg chg="addSp delSp modSp add mod">
        <pc:chgData name="Yoel Kortick" userId="167978f5-7f40-4909-85d5-d4149554ad4e" providerId="ADAL" clId="{D3FB95A5-F073-41EC-B403-533C8A3F2C61}" dt="2024-01-10T13:02:43.501" v="3377"/>
        <pc:sldMkLst>
          <pc:docMk/>
          <pc:sldMk cId="619029764" sldId="2105"/>
        </pc:sldMkLst>
        <pc:spChg chg="mod">
          <ac:chgData name="Yoel Kortick" userId="167978f5-7f40-4909-85d5-d4149554ad4e" providerId="ADAL" clId="{D3FB95A5-F073-41EC-B403-533C8A3F2C61}" dt="2024-01-10T13:02:43.501" v="3377"/>
          <ac:spMkLst>
            <pc:docMk/>
            <pc:sldMk cId="619029764" sldId="2105"/>
            <ac:spMk id="4" creationId="{2490F34D-A7E2-4EA9-8B1A-78371A1F1CD1}"/>
          </ac:spMkLst>
        </pc:spChg>
        <pc:spChg chg="mod">
          <ac:chgData name="Yoel Kortick" userId="167978f5-7f40-4909-85d5-d4149554ad4e" providerId="ADAL" clId="{D3FB95A5-F073-41EC-B403-533C8A3F2C61}" dt="2024-01-10T05:38:55.971" v="462" actId="1037"/>
          <ac:spMkLst>
            <pc:docMk/>
            <pc:sldMk cId="619029764" sldId="2105"/>
            <ac:spMk id="6" creationId="{94482904-76DF-7EB4-3F46-F3A5E59240E5}"/>
          </ac:spMkLst>
        </pc:spChg>
        <pc:spChg chg="mod">
          <ac:chgData name="Yoel Kortick" userId="167978f5-7f40-4909-85d5-d4149554ad4e" providerId="ADAL" clId="{D3FB95A5-F073-41EC-B403-533C8A3F2C61}" dt="2024-01-10T05:39:13.636" v="464" actId="20577"/>
          <ac:spMkLst>
            <pc:docMk/>
            <pc:sldMk cId="619029764" sldId="2105"/>
            <ac:spMk id="15" creationId="{01B35F2B-67ED-E9CA-F095-7283C285D062}"/>
          </ac:spMkLst>
        </pc:spChg>
        <pc:picChg chg="del">
          <ac:chgData name="Yoel Kortick" userId="167978f5-7f40-4909-85d5-d4149554ad4e" providerId="ADAL" clId="{D3FB95A5-F073-41EC-B403-533C8A3F2C61}" dt="2024-01-10T05:38:01.833" v="423" actId="478"/>
          <ac:picMkLst>
            <pc:docMk/>
            <pc:sldMk cId="619029764" sldId="2105"/>
            <ac:picMk id="5" creationId="{67887358-F2C1-2FA1-232B-5FE3E862B5B8}"/>
          </ac:picMkLst>
        </pc:picChg>
        <pc:picChg chg="add mod ord">
          <ac:chgData name="Yoel Kortick" userId="167978f5-7f40-4909-85d5-d4149554ad4e" providerId="ADAL" clId="{D3FB95A5-F073-41EC-B403-533C8A3F2C61}" dt="2024-01-10T05:39:44.103" v="488" actId="208"/>
          <ac:picMkLst>
            <pc:docMk/>
            <pc:sldMk cId="619029764" sldId="2105"/>
            <ac:picMk id="7" creationId="{D78128D0-6018-4E33-EF02-8B20B5F5024A}"/>
          </ac:picMkLst>
        </pc:picChg>
        <pc:cxnChg chg="mod">
          <ac:chgData name="Yoel Kortick" userId="167978f5-7f40-4909-85d5-d4149554ad4e" providerId="ADAL" clId="{D3FB95A5-F073-41EC-B403-533C8A3F2C61}" dt="2024-01-10T05:39:17.345" v="465" actId="14100"/>
          <ac:cxnSpMkLst>
            <pc:docMk/>
            <pc:sldMk cId="619029764" sldId="2105"/>
            <ac:cxnSpMk id="18" creationId="{A6698E73-D4B0-1FB5-F1FF-6A7AF9B63AE1}"/>
          </ac:cxnSpMkLst>
        </pc:cxnChg>
      </pc:sldChg>
      <pc:sldChg chg="modSp add mod">
        <pc:chgData name="Yoel Kortick" userId="167978f5-7f40-4909-85d5-d4149554ad4e" providerId="ADAL" clId="{D3FB95A5-F073-41EC-B403-533C8A3F2C61}" dt="2024-01-10T05:51:25.669" v="522" actId="33524"/>
        <pc:sldMkLst>
          <pc:docMk/>
          <pc:sldMk cId="219366308" sldId="2106"/>
        </pc:sldMkLst>
        <pc:spChg chg="mod">
          <ac:chgData name="Yoel Kortick" userId="167978f5-7f40-4909-85d5-d4149554ad4e" providerId="ADAL" clId="{D3FB95A5-F073-41EC-B403-533C8A3F2C61}" dt="2024-01-10T05:51:25.669" v="522" actId="33524"/>
          <ac:spMkLst>
            <pc:docMk/>
            <pc:sldMk cId="219366308" sldId="2106"/>
            <ac:spMk id="4" creationId="{2490F34D-A7E2-4EA9-8B1A-78371A1F1CD1}"/>
          </ac:spMkLst>
        </pc:spChg>
      </pc:sldChg>
      <pc:sldChg chg="addSp delSp modSp add mod">
        <pc:chgData name="Yoel Kortick" userId="167978f5-7f40-4909-85d5-d4149554ad4e" providerId="ADAL" clId="{D3FB95A5-F073-41EC-B403-533C8A3F2C61}" dt="2024-01-10T13:02:43.501" v="3377"/>
        <pc:sldMkLst>
          <pc:docMk/>
          <pc:sldMk cId="1072099828" sldId="2107"/>
        </pc:sldMkLst>
        <pc:spChg chg="mod">
          <ac:chgData name="Yoel Kortick" userId="167978f5-7f40-4909-85d5-d4149554ad4e" providerId="ADAL" clId="{D3FB95A5-F073-41EC-B403-533C8A3F2C61}" dt="2024-01-10T05:52:22.919" v="538" actId="13926"/>
          <ac:spMkLst>
            <pc:docMk/>
            <pc:sldMk cId="1072099828" sldId="2107"/>
            <ac:spMk id="3" creationId="{4FC18B40-6547-41EC-8A0E-1C8F40E0A42F}"/>
          </ac:spMkLst>
        </pc:spChg>
        <pc:spChg chg="mod">
          <ac:chgData name="Yoel Kortick" userId="167978f5-7f40-4909-85d5-d4149554ad4e" providerId="ADAL" clId="{D3FB95A5-F073-41EC-B403-533C8A3F2C61}" dt="2024-01-10T13:02:43.501" v="3377"/>
          <ac:spMkLst>
            <pc:docMk/>
            <pc:sldMk cId="1072099828" sldId="2107"/>
            <ac:spMk id="4" creationId="{2490F34D-A7E2-4EA9-8B1A-78371A1F1CD1}"/>
          </ac:spMkLst>
        </pc:spChg>
        <pc:spChg chg="add mod">
          <ac:chgData name="Yoel Kortick" userId="167978f5-7f40-4909-85d5-d4149554ad4e" providerId="ADAL" clId="{D3FB95A5-F073-41EC-B403-533C8A3F2C61}" dt="2024-01-10T06:08:10.484" v="587" actId="1037"/>
          <ac:spMkLst>
            <pc:docMk/>
            <pc:sldMk cId="1072099828" sldId="2107"/>
            <ac:spMk id="5" creationId="{E7350D13-FFA3-9295-325B-EF9544E71942}"/>
          </ac:spMkLst>
        </pc:spChg>
        <pc:spChg chg="add mod">
          <ac:chgData name="Yoel Kortick" userId="167978f5-7f40-4909-85d5-d4149554ad4e" providerId="ADAL" clId="{D3FB95A5-F073-41EC-B403-533C8A3F2C61}" dt="2024-01-10T06:08:23.765" v="590" actId="14100"/>
          <ac:spMkLst>
            <pc:docMk/>
            <pc:sldMk cId="1072099828" sldId="2107"/>
            <ac:spMk id="6" creationId="{8C8B7DF1-1A56-62A4-71D0-C41A311531C2}"/>
          </ac:spMkLst>
        </pc:spChg>
        <pc:spChg chg="add del mod">
          <ac:chgData name="Yoel Kortick" userId="167978f5-7f40-4909-85d5-d4149554ad4e" providerId="ADAL" clId="{D3FB95A5-F073-41EC-B403-533C8A3F2C61}" dt="2024-01-10T06:54:08.665" v="627" actId="478"/>
          <ac:spMkLst>
            <pc:docMk/>
            <pc:sldMk cId="1072099828" sldId="2107"/>
            <ac:spMk id="7" creationId="{453EDB23-0295-BA4E-BBB4-32FFEBB48DC4}"/>
          </ac:spMkLst>
        </pc:spChg>
        <pc:picChg chg="add del mod">
          <ac:chgData name="Yoel Kortick" userId="167978f5-7f40-4909-85d5-d4149554ad4e" providerId="ADAL" clId="{D3FB95A5-F073-41EC-B403-533C8A3F2C61}" dt="2024-01-10T06:07:18.989" v="551" actId="478"/>
          <ac:picMkLst>
            <pc:docMk/>
            <pc:sldMk cId="1072099828" sldId="2107"/>
            <ac:picMk id="2" creationId="{C5A537CF-4C15-D701-3C91-0AADF637FCB4}"/>
          </ac:picMkLst>
        </pc:picChg>
        <pc:picChg chg="add del">
          <ac:chgData name="Yoel Kortick" userId="167978f5-7f40-4909-85d5-d4149554ad4e" providerId="ADAL" clId="{D3FB95A5-F073-41EC-B403-533C8A3F2C61}" dt="2024-01-10T06:07:38.687" v="553" actId="478"/>
          <ac:picMkLst>
            <pc:docMk/>
            <pc:sldMk cId="1072099828" sldId="2107"/>
            <ac:picMk id="11" creationId="{D72017AE-CFBA-7A43-FBDE-6D8C9DBA6046}"/>
          </ac:picMkLst>
        </pc:picChg>
        <pc:picChg chg="add mod ord">
          <ac:chgData name="Yoel Kortick" userId="167978f5-7f40-4909-85d5-d4149554ad4e" providerId="ADAL" clId="{D3FB95A5-F073-41EC-B403-533C8A3F2C61}" dt="2024-01-10T06:08:30.775" v="592" actId="208"/>
          <ac:picMkLst>
            <pc:docMk/>
            <pc:sldMk cId="1072099828" sldId="2107"/>
            <ac:picMk id="13" creationId="{8F072B03-1035-2EFE-ED77-3FA8F673F8DC}"/>
          </ac:picMkLst>
        </pc:picChg>
        <pc:cxnChg chg="add del mod">
          <ac:chgData name="Yoel Kortick" userId="167978f5-7f40-4909-85d5-d4149554ad4e" providerId="ADAL" clId="{D3FB95A5-F073-41EC-B403-533C8A3F2C61}" dt="2024-01-10T06:54:09.667" v="628" actId="478"/>
          <ac:cxnSpMkLst>
            <pc:docMk/>
            <pc:sldMk cId="1072099828" sldId="2107"/>
            <ac:cxnSpMk id="8" creationId="{278817A8-A745-4C20-BFFE-34DF663648CE}"/>
          </ac:cxnSpMkLst>
        </pc:cxnChg>
        <pc:cxnChg chg="add del mod">
          <ac:chgData name="Yoel Kortick" userId="167978f5-7f40-4909-85d5-d4149554ad4e" providerId="ADAL" clId="{D3FB95A5-F073-41EC-B403-533C8A3F2C61}" dt="2024-01-10T06:54:10.369" v="629" actId="478"/>
          <ac:cxnSpMkLst>
            <pc:docMk/>
            <pc:sldMk cId="1072099828" sldId="2107"/>
            <ac:cxnSpMk id="9" creationId="{B9F024B7-8EC7-CA36-687B-A431038B2161}"/>
          </ac:cxnSpMkLst>
        </pc:cxnChg>
      </pc:sldChg>
      <pc:sldChg chg="addSp delSp modSp add mod">
        <pc:chgData name="Yoel Kortick" userId="167978f5-7f40-4909-85d5-d4149554ad4e" providerId="ADAL" clId="{D3FB95A5-F073-41EC-B403-533C8A3F2C61}" dt="2024-01-10T13:02:43.501" v="3377"/>
        <pc:sldMkLst>
          <pc:docMk/>
          <pc:sldMk cId="1177176718" sldId="2108"/>
        </pc:sldMkLst>
        <pc:spChg chg="mod">
          <ac:chgData name="Yoel Kortick" userId="167978f5-7f40-4909-85d5-d4149554ad4e" providerId="ADAL" clId="{D3FB95A5-F073-41EC-B403-533C8A3F2C61}" dt="2024-01-10T13:02:43.501" v="3377"/>
          <ac:spMkLst>
            <pc:docMk/>
            <pc:sldMk cId="1177176718" sldId="2108"/>
            <ac:spMk id="4" creationId="{2490F34D-A7E2-4EA9-8B1A-78371A1F1CD1}"/>
          </ac:spMkLst>
        </pc:spChg>
        <pc:spChg chg="mod">
          <ac:chgData name="Yoel Kortick" userId="167978f5-7f40-4909-85d5-d4149554ad4e" providerId="ADAL" clId="{D3FB95A5-F073-41EC-B403-533C8A3F2C61}" dt="2024-01-10T06:53:22.410" v="617" actId="14100"/>
          <ac:spMkLst>
            <pc:docMk/>
            <pc:sldMk cId="1177176718" sldId="2108"/>
            <ac:spMk id="5" creationId="{E7350D13-FFA3-9295-325B-EF9544E71942}"/>
          </ac:spMkLst>
        </pc:spChg>
        <pc:spChg chg="mod">
          <ac:chgData name="Yoel Kortick" userId="167978f5-7f40-4909-85d5-d4149554ad4e" providerId="ADAL" clId="{D3FB95A5-F073-41EC-B403-533C8A3F2C61}" dt="2024-01-10T06:53:28.898" v="619" actId="14100"/>
          <ac:spMkLst>
            <pc:docMk/>
            <pc:sldMk cId="1177176718" sldId="2108"/>
            <ac:spMk id="6" creationId="{8C8B7DF1-1A56-62A4-71D0-C41A311531C2}"/>
          </ac:spMkLst>
        </pc:spChg>
        <pc:spChg chg="del">
          <ac:chgData name="Yoel Kortick" userId="167978f5-7f40-4909-85d5-d4149554ad4e" providerId="ADAL" clId="{D3FB95A5-F073-41EC-B403-533C8A3F2C61}" dt="2024-01-10T06:53:31.935" v="620" actId="478"/>
          <ac:spMkLst>
            <pc:docMk/>
            <pc:sldMk cId="1177176718" sldId="2108"/>
            <ac:spMk id="7" creationId="{453EDB23-0295-BA4E-BBB4-32FFEBB48DC4}"/>
          </ac:spMkLst>
        </pc:spChg>
        <pc:picChg chg="add mod ord">
          <ac:chgData name="Yoel Kortick" userId="167978f5-7f40-4909-85d5-d4149554ad4e" providerId="ADAL" clId="{D3FB95A5-F073-41EC-B403-533C8A3F2C61}" dt="2024-01-10T06:53:36.573" v="623" actId="208"/>
          <ac:picMkLst>
            <pc:docMk/>
            <pc:sldMk cId="1177176718" sldId="2108"/>
            <ac:picMk id="10" creationId="{AB66C67B-DF0D-D4EE-6595-CE98969FEF5C}"/>
          </ac:picMkLst>
        </pc:picChg>
        <pc:picChg chg="del">
          <ac:chgData name="Yoel Kortick" userId="167978f5-7f40-4909-85d5-d4149554ad4e" providerId="ADAL" clId="{D3FB95A5-F073-41EC-B403-533C8A3F2C61}" dt="2024-01-10T06:53:09.122" v="607" actId="478"/>
          <ac:picMkLst>
            <pc:docMk/>
            <pc:sldMk cId="1177176718" sldId="2108"/>
            <ac:picMk id="13" creationId="{8F072B03-1035-2EFE-ED77-3FA8F673F8DC}"/>
          </ac:picMkLst>
        </pc:picChg>
        <pc:cxnChg chg="del">
          <ac:chgData name="Yoel Kortick" userId="167978f5-7f40-4909-85d5-d4149554ad4e" providerId="ADAL" clId="{D3FB95A5-F073-41EC-B403-533C8A3F2C61}" dt="2024-01-10T06:53:33.019" v="621" actId="478"/>
          <ac:cxnSpMkLst>
            <pc:docMk/>
            <pc:sldMk cId="1177176718" sldId="2108"/>
            <ac:cxnSpMk id="8" creationId="{278817A8-A745-4C20-BFFE-34DF663648CE}"/>
          </ac:cxnSpMkLst>
        </pc:cxnChg>
        <pc:cxnChg chg="del">
          <ac:chgData name="Yoel Kortick" userId="167978f5-7f40-4909-85d5-d4149554ad4e" providerId="ADAL" clId="{D3FB95A5-F073-41EC-B403-533C8A3F2C61}" dt="2024-01-10T06:53:34.052" v="622" actId="478"/>
          <ac:cxnSpMkLst>
            <pc:docMk/>
            <pc:sldMk cId="1177176718" sldId="2108"/>
            <ac:cxnSpMk id="9" creationId="{B9F024B7-8EC7-CA36-687B-A431038B2161}"/>
          </ac:cxnSpMkLst>
        </pc:cxnChg>
      </pc:sldChg>
      <pc:sldChg chg="addSp delSp modSp add mod ord">
        <pc:chgData name="Yoel Kortick" userId="167978f5-7f40-4909-85d5-d4149554ad4e" providerId="ADAL" clId="{D3FB95A5-F073-41EC-B403-533C8A3F2C61}" dt="2024-01-10T06:55:24.685" v="642" actId="208"/>
        <pc:sldMkLst>
          <pc:docMk/>
          <pc:sldMk cId="2850364945" sldId="2109"/>
        </pc:sldMkLst>
        <pc:spChg chg="mod">
          <ac:chgData name="Yoel Kortick" userId="167978f5-7f40-4909-85d5-d4149554ad4e" providerId="ADAL" clId="{D3FB95A5-F073-41EC-B403-533C8A3F2C61}" dt="2024-01-10T06:54:01.360" v="625"/>
          <ac:spMkLst>
            <pc:docMk/>
            <pc:sldMk cId="2850364945" sldId="2109"/>
            <ac:spMk id="4" creationId="{2490F34D-A7E2-4EA9-8B1A-78371A1F1CD1}"/>
          </ac:spMkLst>
        </pc:spChg>
        <pc:spChg chg="del">
          <ac:chgData name="Yoel Kortick" userId="167978f5-7f40-4909-85d5-d4149554ad4e" providerId="ADAL" clId="{D3FB95A5-F073-41EC-B403-533C8A3F2C61}" dt="2024-01-10T06:55:04.594" v="635" actId="478"/>
          <ac:spMkLst>
            <pc:docMk/>
            <pc:sldMk cId="2850364945" sldId="2109"/>
            <ac:spMk id="5" creationId="{E7350D13-FFA3-9295-325B-EF9544E71942}"/>
          </ac:spMkLst>
        </pc:spChg>
        <pc:spChg chg="mod">
          <ac:chgData name="Yoel Kortick" userId="167978f5-7f40-4909-85d5-d4149554ad4e" providerId="ADAL" clId="{D3FB95A5-F073-41EC-B403-533C8A3F2C61}" dt="2024-01-10T06:55:15.737" v="639" actId="14100"/>
          <ac:spMkLst>
            <pc:docMk/>
            <pc:sldMk cId="2850364945" sldId="2109"/>
            <ac:spMk id="6" creationId="{8C8B7DF1-1A56-62A4-71D0-C41A311531C2}"/>
          </ac:spMkLst>
        </pc:spChg>
        <pc:spChg chg="del">
          <ac:chgData name="Yoel Kortick" userId="167978f5-7f40-4909-85d5-d4149554ad4e" providerId="ADAL" clId="{D3FB95A5-F073-41EC-B403-533C8A3F2C61}" dt="2024-01-10T06:55:01.481" v="632" actId="478"/>
          <ac:spMkLst>
            <pc:docMk/>
            <pc:sldMk cId="2850364945" sldId="2109"/>
            <ac:spMk id="7" creationId="{453EDB23-0295-BA4E-BBB4-32FFEBB48DC4}"/>
          </ac:spMkLst>
        </pc:spChg>
        <pc:spChg chg="add mod">
          <ac:chgData name="Yoel Kortick" userId="167978f5-7f40-4909-85d5-d4149554ad4e" providerId="ADAL" clId="{D3FB95A5-F073-41EC-B403-533C8A3F2C61}" dt="2024-01-10T06:55:22.551" v="641" actId="14100"/>
          <ac:spMkLst>
            <pc:docMk/>
            <pc:sldMk cId="2850364945" sldId="2109"/>
            <ac:spMk id="11" creationId="{60E3BCA1-423F-0CE8-98F5-CC1A443D1C2E}"/>
          </ac:spMkLst>
        </pc:spChg>
        <pc:picChg chg="add mod ord">
          <ac:chgData name="Yoel Kortick" userId="167978f5-7f40-4909-85d5-d4149554ad4e" providerId="ADAL" clId="{D3FB95A5-F073-41EC-B403-533C8A3F2C61}" dt="2024-01-10T06:55:24.685" v="642" actId="208"/>
          <ac:picMkLst>
            <pc:docMk/>
            <pc:sldMk cId="2850364945" sldId="2109"/>
            <ac:picMk id="10" creationId="{FDE1F148-C037-EBC7-4CB0-1AD33F4E2F91}"/>
          </ac:picMkLst>
        </pc:picChg>
        <pc:picChg chg="del">
          <ac:chgData name="Yoel Kortick" userId="167978f5-7f40-4909-85d5-d4149554ad4e" providerId="ADAL" clId="{D3FB95A5-F073-41EC-B403-533C8A3F2C61}" dt="2024-01-10T06:54:03.918" v="626" actId="478"/>
          <ac:picMkLst>
            <pc:docMk/>
            <pc:sldMk cId="2850364945" sldId="2109"/>
            <ac:picMk id="13" creationId="{8F072B03-1035-2EFE-ED77-3FA8F673F8DC}"/>
          </ac:picMkLst>
        </pc:picChg>
        <pc:cxnChg chg="del">
          <ac:chgData name="Yoel Kortick" userId="167978f5-7f40-4909-85d5-d4149554ad4e" providerId="ADAL" clId="{D3FB95A5-F073-41EC-B403-533C8A3F2C61}" dt="2024-01-10T06:55:02.899" v="633" actId="478"/>
          <ac:cxnSpMkLst>
            <pc:docMk/>
            <pc:sldMk cId="2850364945" sldId="2109"/>
            <ac:cxnSpMk id="8" creationId="{278817A8-A745-4C20-BFFE-34DF663648CE}"/>
          </ac:cxnSpMkLst>
        </pc:cxnChg>
        <pc:cxnChg chg="del">
          <ac:chgData name="Yoel Kortick" userId="167978f5-7f40-4909-85d5-d4149554ad4e" providerId="ADAL" clId="{D3FB95A5-F073-41EC-B403-533C8A3F2C61}" dt="2024-01-10T06:55:03.769" v="634" actId="478"/>
          <ac:cxnSpMkLst>
            <pc:docMk/>
            <pc:sldMk cId="2850364945" sldId="2109"/>
            <ac:cxnSpMk id="9" creationId="{B9F024B7-8EC7-CA36-687B-A431038B2161}"/>
          </ac:cxnSpMkLst>
        </pc:cxnChg>
      </pc:sldChg>
      <pc:sldChg chg="addSp delSp modSp add mod">
        <pc:chgData name="Yoel Kortick" userId="167978f5-7f40-4909-85d5-d4149554ad4e" providerId="ADAL" clId="{D3FB95A5-F073-41EC-B403-533C8A3F2C61}" dt="2024-01-10T06:56:26.775" v="652" actId="11529"/>
        <pc:sldMkLst>
          <pc:docMk/>
          <pc:sldMk cId="2761306011" sldId="2110"/>
        </pc:sldMkLst>
        <pc:spChg chg="mod">
          <ac:chgData name="Yoel Kortick" userId="167978f5-7f40-4909-85d5-d4149554ad4e" providerId="ADAL" clId="{D3FB95A5-F073-41EC-B403-533C8A3F2C61}" dt="2024-01-10T06:55:40.399" v="645" actId="14100"/>
          <ac:spMkLst>
            <pc:docMk/>
            <pc:sldMk cId="2761306011" sldId="2110"/>
            <ac:spMk id="4" creationId="{2490F34D-A7E2-4EA9-8B1A-78371A1F1CD1}"/>
          </ac:spMkLst>
        </pc:spChg>
        <pc:spChg chg="del">
          <ac:chgData name="Yoel Kortick" userId="167978f5-7f40-4909-85d5-d4149554ad4e" providerId="ADAL" clId="{D3FB95A5-F073-41EC-B403-533C8A3F2C61}" dt="2024-01-10T06:56:15.083" v="646" actId="478"/>
          <ac:spMkLst>
            <pc:docMk/>
            <pc:sldMk cId="2761306011" sldId="2110"/>
            <ac:spMk id="6" creationId="{8C8B7DF1-1A56-62A4-71D0-C41A311531C2}"/>
          </ac:spMkLst>
        </pc:spChg>
        <pc:spChg chg="add">
          <ac:chgData name="Yoel Kortick" userId="167978f5-7f40-4909-85d5-d4149554ad4e" providerId="ADAL" clId="{D3FB95A5-F073-41EC-B403-533C8A3F2C61}" dt="2024-01-10T06:56:26.775" v="652" actId="11529"/>
          <ac:spMkLst>
            <pc:docMk/>
            <pc:sldMk cId="2761306011" sldId="2110"/>
            <ac:spMk id="7" creationId="{3C48156F-E2EB-3F76-4536-492FA4E8ABB4}"/>
          </ac:spMkLst>
        </pc:spChg>
        <pc:spChg chg="del">
          <ac:chgData name="Yoel Kortick" userId="167978f5-7f40-4909-85d5-d4149554ad4e" providerId="ADAL" clId="{D3FB95A5-F073-41EC-B403-533C8A3F2C61}" dt="2024-01-10T06:56:15.083" v="646" actId="478"/>
          <ac:spMkLst>
            <pc:docMk/>
            <pc:sldMk cId="2761306011" sldId="2110"/>
            <ac:spMk id="11" creationId="{60E3BCA1-423F-0CE8-98F5-CC1A443D1C2E}"/>
          </ac:spMkLst>
        </pc:spChg>
        <pc:picChg chg="add mod">
          <ac:chgData name="Yoel Kortick" userId="167978f5-7f40-4909-85d5-d4149554ad4e" providerId="ADAL" clId="{D3FB95A5-F073-41EC-B403-533C8A3F2C61}" dt="2024-01-10T06:56:21.719" v="651" actId="208"/>
          <ac:picMkLst>
            <pc:docMk/>
            <pc:sldMk cId="2761306011" sldId="2110"/>
            <ac:picMk id="5" creationId="{6377841C-40C9-792B-08D2-37D8B0756F86}"/>
          </ac:picMkLst>
        </pc:picChg>
        <pc:picChg chg="del">
          <ac:chgData name="Yoel Kortick" userId="167978f5-7f40-4909-85d5-d4149554ad4e" providerId="ADAL" clId="{D3FB95A5-F073-41EC-B403-533C8A3F2C61}" dt="2024-01-10T06:56:15.083" v="646" actId="478"/>
          <ac:picMkLst>
            <pc:docMk/>
            <pc:sldMk cId="2761306011" sldId="2110"/>
            <ac:picMk id="10" creationId="{FDE1F148-C037-EBC7-4CB0-1AD33F4E2F91}"/>
          </ac:picMkLst>
        </pc:picChg>
      </pc:sldChg>
      <pc:sldChg chg="addSp delSp modSp add mod">
        <pc:chgData name="Yoel Kortick" userId="167978f5-7f40-4909-85d5-d4149554ad4e" providerId="ADAL" clId="{D3FB95A5-F073-41EC-B403-533C8A3F2C61}" dt="2024-01-10T06:58:29.689" v="678" actId="1036"/>
        <pc:sldMkLst>
          <pc:docMk/>
          <pc:sldMk cId="1336172511" sldId="2111"/>
        </pc:sldMkLst>
        <pc:spChg chg="mod">
          <ac:chgData name="Yoel Kortick" userId="167978f5-7f40-4909-85d5-d4149554ad4e" providerId="ADAL" clId="{D3FB95A5-F073-41EC-B403-533C8A3F2C61}" dt="2024-01-10T06:56:41.843" v="654"/>
          <ac:spMkLst>
            <pc:docMk/>
            <pc:sldMk cId="1336172511" sldId="2111"/>
            <ac:spMk id="4" creationId="{2490F34D-A7E2-4EA9-8B1A-78371A1F1CD1}"/>
          </ac:spMkLst>
        </pc:spChg>
        <pc:spChg chg="mod">
          <ac:chgData name="Yoel Kortick" userId="167978f5-7f40-4909-85d5-d4149554ad4e" providerId="ADAL" clId="{D3FB95A5-F073-41EC-B403-533C8A3F2C61}" dt="2024-01-10T06:58:29.689" v="678" actId="1036"/>
          <ac:spMkLst>
            <pc:docMk/>
            <pc:sldMk cId="1336172511" sldId="2111"/>
            <ac:spMk id="7" creationId="{3C48156F-E2EB-3F76-4536-492FA4E8ABB4}"/>
          </ac:spMkLst>
        </pc:spChg>
        <pc:spChg chg="add mod">
          <ac:chgData name="Yoel Kortick" userId="167978f5-7f40-4909-85d5-d4149554ad4e" providerId="ADAL" clId="{D3FB95A5-F073-41EC-B403-533C8A3F2C61}" dt="2024-01-10T06:58:29.689" v="678" actId="1036"/>
          <ac:spMkLst>
            <pc:docMk/>
            <pc:sldMk cId="1336172511" sldId="2111"/>
            <ac:spMk id="8" creationId="{044F6709-6FD4-255F-3499-23F1F4C1870C}"/>
          </ac:spMkLst>
        </pc:spChg>
        <pc:spChg chg="add mod">
          <ac:chgData name="Yoel Kortick" userId="167978f5-7f40-4909-85d5-d4149554ad4e" providerId="ADAL" clId="{D3FB95A5-F073-41EC-B403-533C8A3F2C61}" dt="2024-01-10T06:58:29.689" v="678" actId="1036"/>
          <ac:spMkLst>
            <pc:docMk/>
            <pc:sldMk cId="1336172511" sldId="2111"/>
            <ac:spMk id="9" creationId="{27BE46B2-C05B-3E40-9F78-326F90330213}"/>
          </ac:spMkLst>
        </pc:spChg>
        <pc:picChg chg="del">
          <ac:chgData name="Yoel Kortick" userId="167978f5-7f40-4909-85d5-d4149554ad4e" providerId="ADAL" clId="{D3FB95A5-F073-41EC-B403-533C8A3F2C61}" dt="2024-01-10T06:57:09.668" v="655" actId="478"/>
          <ac:picMkLst>
            <pc:docMk/>
            <pc:sldMk cId="1336172511" sldId="2111"/>
            <ac:picMk id="5" creationId="{6377841C-40C9-792B-08D2-37D8B0756F86}"/>
          </ac:picMkLst>
        </pc:picChg>
        <pc:picChg chg="add mod">
          <ac:chgData name="Yoel Kortick" userId="167978f5-7f40-4909-85d5-d4149554ad4e" providerId="ADAL" clId="{D3FB95A5-F073-41EC-B403-533C8A3F2C61}" dt="2024-01-10T06:58:29.689" v="678" actId="1036"/>
          <ac:picMkLst>
            <pc:docMk/>
            <pc:sldMk cId="1336172511" sldId="2111"/>
            <ac:picMk id="6" creationId="{89B9E18A-A879-BEEE-3629-E839CCB5A849}"/>
          </ac:picMkLst>
        </pc:picChg>
      </pc:sldChg>
      <pc:sldChg chg="addSp delSp modSp add mod">
        <pc:chgData name="Yoel Kortick" userId="167978f5-7f40-4909-85d5-d4149554ad4e" providerId="ADAL" clId="{D3FB95A5-F073-41EC-B403-533C8A3F2C61}" dt="2024-01-10T06:59:21.379" v="784" actId="208"/>
        <pc:sldMkLst>
          <pc:docMk/>
          <pc:sldMk cId="3654522876" sldId="2112"/>
        </pc:sldMkLst>
        <pc:spChg chg="mod">
          <ac:chgData name="Yoel Kortick" userId="167978f5-7f40-4909-85d5-d4149554ad4e" providerId="ADAL" clId="{D3FB95A5-F073-41EC-B403-533C8A3F2C61}" dt="2024-01-10T06:58:55.195" v="767" actId="313"/>
          <ac:spMkLst>
            <pc:docMk/>
            <pc:sldMk cId="3654522876" sldId="2112"/>
            <ac:spMk id="4" creationId="{2490F34D-A7E2-4EA9-8B1A-78371A1F1CD1}"/>
          </ac:spMkLst>
        </pc:spChg>
        <pc:spChg chg="mod">
          <ac:chgData name="Yoel Kortick" userId="167978f5-7f40-4909-85d5-d4149554ad4e" providerId="ADAL" clId="{D3FB95A5-F073-41EC-B403-533C8A3F2C61}" dt="2024-01-10T06:59:19.590" v="783" actId="14100"/>
          <ac:spMkLst>
            <pc:docMk/>
            <pc:sldMk cId="3654522876" sldId="2112"/>
            <ac:spMk id="7" creationId="{3C48156F-E2EB-3F76-4536-492FA4E8ABB4}"/>
          </ac:spMkLst>
        </pc:spChg>
        <pc:spChg chg="mod">
          <ac:chgData name="Yoel Kortick" userId="167978f5-7f40-4909-85d5-d4149554ad4e" providerId="ADAL" clId="{D3FB95A5-F073-41EC-B403-533C8A3F2C61}" dt="2024-01-10T06:59:13.862" v="781" actId="1076"/>
          <ac:spMkLst>
            <pc:docMk/>
            <pc:sldMk cId="3654522876" sldId="2112"/>
            <ac:spMk id="8" creationId="{044F6709-6FD4-255F-3499-23F1F4C1870C}"/>
          </ac:spMkLst>
        </pc:spChg>
        <pc:spChg chg="mod">
          <ac:chgData name="Yoel Kortick" userId="167978f5-7f40-4909-85d5-d4149554ad4e" providerId="ADAL" clId="{D3FB95A5-F073-41EC-B403-533C8A3F2C61}" dt="2024-01-10T06:59:09.305" v="780" actId="14100"/>
          <ac:spMkLst>
            <pc:docMk/>
            <pc:sldMk cId="3654522876" sldId="2112"/>
            <ac:spMk id="9" creationId="{27BE46B2-C05B-3E40-9F78-326F90330213}"/>
          </ac:spMkLst>
        </pc:spChg>
        <pc:picChg chg="add mod ord">
          <ac:chgData name="Yoel Kortick" userId="167978f5-7f40-4909-85d5-d4149554ad4e" providerId="ADAL" clId="{D3FB95A5-F073-41EC-B403-533C8A3F2C61}" dt="2024-01-10T06:59:21.379" v="784" actId="208"/>
          <ac:picMkLst>
            <pc:docMk/>
            <pc:sldMk cId="3654522876" sldId="2112"/>
            <ac:picMk id="5" creationId="{67279F36-B756-AA1A-0DB6-19491BBFBDAD}"/>
          </ac:picMkLst>
        </pc:picChg>
        <pc:picChg chg="del">
          <ac:chgData name="Yoel Kortick" userId="167978f5-7f40-4909-85d5-d4149554ad4e" providerId="ADAL" clId="{D3FB95A5-F073-41EC-B403-533C8A3F2C61}" dt="2024-01-10T06:58:56.493" v="768" actId="478"/>
          <ac:picMkLst>
            <pc:docMk/>
            <pc:sldMk cId="3654522876" sldId="2112"/>
            <ac:picMk id="6" creationId="{89B9E18A-A879-BEEE-3629-E839CCB5A849}"/>
          </ac:picMkLst>
        </pc:picChg>
      </pc:sldChg>
      <pc:sldChg chg="addSp delSp modSp add mod">
        <pc:chgData name="Yoel Kortick" userId="167978f5-7f40-4909-85d5-d4149554ad4e" providerId="ADAL" clId="{D3FB95A5-F073-41EC-B403-533C8A3F2C61}" dt="2024-01-10T07:56:39.451" v="805" actId="208"/>
        <pc:sldMkLst>
          <pc:docMk/>
          <pc:sldMk cId="575864078" sldId="2113"/>
        </pc:sldMkLst>
        <pc:spChg chg="mod">
          <ac:chgData name="Yoel Kortick" userId="167978f5-7f40-4909-85d5-d4149554ad4e" providerId="ADAL" clId="{D3FB95A5-F073-41EC-B403-533C8A3F2C61}" dt="2024-01-10T06:59:43.090" v="786"/>
          <ac:spMkLst>
            <pc:docMk/>
            <pc:sldMk cId="575864078" sldId="2113"/>
            <ac:spMk id="4" creationId="{2490F34D-A7E2-4EA9-8B1A-78371A1F1CD1}"/>
          </ac:spMkLst>
        </pc:spChg>
        <pc:spChg chg="mod">
          <ac:chgData name="Yoel Kortick" userId="167978f5-7f40-4909-85d5-d4149554ad4e" providerId="ADAL" clId="{D3FB95A5-F073-41EC-B403-533C8A3F2C61}" dt="2024-01-10T07:56:27.898" v="801" actId="1038"/>
          <ac:spMkLst>
            <pc:docMk/>
            <pc:sldMk cId="575864078" sldId="2113"/>
            <ac:spMk id="7" creationId="{3C48156F-E2EB-3F76-4536-492FA4E8ABB4}"/>
          </ac:spMkLst>
        </pc:spChg>
        <pc:spChg chg="mod">
          <ac:chgData name="Yoel Kortick" userId="167978f5-7f40-4909-85d5-d4149554ad4e" providerId="ADAL" clId="{D3FB95A5-F073-41EC-B403-533C8A3F2C61}" dt="2024-01-10T07:56:36.998" v="804" actId="14100"/>
          <ac:spMkLst>
            <pc:docMk/>
            <pc:sldMk cId="575864078" sldId="2113"/>
            <ac:spMk id="8" creationId="{044F6709-6FD4-255F-3499-23F1F4C1870C}"/>
          </ac:spMkLst>
        </pc:spChg>
        <pc:spChg chg="mod">
          <ac:chgData name="Yoel Kortick" userId="167978f5-7f40-4909-85d5-d4149554ad4e" providerId="ADAL" clId="{D3FB95A5-F073-41EC-B403-533C8A3F2C61}" dt="2024-01-10T07:56:31.869" v="802" actId="1076"/>
          <ac:spMkLst>
            <pc:docMk/>
            <pc:sldMk cId="575864078" sldId="2113"/>
            <ac:spMk id="9" creationId="{27BE46B2-C05B-3E40-9F78-326F90330213}"/>
          </ac:spMkLst>
        </pc:spChg>
        <pc:picChg chg="del">
          <ac:chgData name="Yoel Kortick" userId="167978f5-7f40-4909-85d5-d4149554ad4e" providerId="ADAL" clId="{D3FB95A5-F073-41EC-B403-533C8A3F2C61}" dt="2024-01-10T07:56:09.841" v="787" actId="478"/>
          <ac:picMkLst>
            <pc:docMk/>
            <pc:sldMk cId="575864078" sldId="2113"/>
            <ac:picMk id="5" creationId="{67279F36-B756-AA1A-0DB6-19491BBFBDAD}"/>
          </ac:picMkLst>
        </pc:picChg>
        <pc:picChg chg="add mod ord">
          <ac:chgData name="Yoel Kortick" userId="167978f5-7f40-4909-85d5-d4149554ad4e" providerId="ADAL" clId="{D3FB95A5-F073-41EC-B403-533C8A3F2C61}" dt="2024-01-10T07:56:39.451" v="805" actId="208"/>
          <ac:picMkLst>
            <pc:docMk/>
            <pc:sldMk cId="575864078" sldId="2113"/>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1377081466" sldId="2114"/>
        </pc:sldMkLst>
        <pc:spChg chg="mod">
          <ac:chgData name="Yoel Kortick" userId="167978f5-7f40-4909-85d5-d4149554ad4e" providerId="ADAL" clId="{D3FB95A5-F073-41EC-B403-533C8A3F2C61}" dt="2024-01-10T13:02:43.501" v="3377"/>
          <ac:spMkLst>
            <pc:docMk/>
            <pc:sldMk cId="1377081466" sldId="2114"/>
            <ac:spMk id="4" creationId="{2490F34D-A7E2-4EA9-8B1A-78371A1F1CD1}"/>
          </ac:spMkLst>
        </pc:spChg>
        <pc:spChg chg="mod">
          <ac:chgData name="Yoel Kortick" userId="167978f5-7f40-4909-85d5-d4149554ad4e" providerId="ADAL" clId="{D3FB95A5-F073-41EC-B403-533C8A3F2C61}" dt="2024-01-10T08:05:06.639" v="812" actId="14100"/>
          <ac:spMkLst>
            <pc:docMk/>
            <pc:sldMk cId="1377081466" sldId="2114"/>
            <ac:spMk id="7" creationId="{3C48156F-E2EB-3F76-4536-492FA4E8ABB4}"/>
          </ac:spMkLst>
        </pc:spChg>
        <pc:spChg chg="mod">
          <ac:chgData name="Yoel Kortick" userId="167978f5-7f40-4909-85d5-d4149554ad4e" providerId="ADAL" clId="{D3FB95A5-F073-41EC-B403-533C8A3F2C61}" dt="2024-01-10T08:05:13.936" v="815" actId="1076"/>
          <ac:spMkLst>
            <pc:docMk/>
            <pc:sldMk cId="1377081466" sldId="2114"/>
            <ac:spMk id="8" creationId="{044F6709-6FD4-255F-3499-23F1F4C1870C}"/>
          </ac:spMkLst>
        </pc:spChg>
        <pc:spChg chg="mod">
          <ac:chgData name="Yoel Kortick" userId="167978f5-7f40-4909-85d5-d4149554ad4e" providerId="ADAL" clId="{D3FB95A5-F073-41EC-B403-533C8A3F2C61}" dt="2024-01-10T08:05:11.081" v="814" actId="14100"/>
          <ac:spMkLst>
            <pc:docMk/>
            <pc:sldMk cId="1377081466" sldId="2114"/>
            <ac:spMk id="9" creationId="{27BE46B2-C05B-3E40-9F78-326F90330213}"/>
          </ac:spMkLst>
        </pc:spChg>
        <pc:picChg chg="add mod ord">
          <ac:chgData name="Yoel Kortick" userId="167978f5-7f40-4909-85d5-d4149554ad4e" providerId="ADAL" clId="{D3FB95A5-F073-41EC-B403-533C8A3F2C61}" dt="2024-01-10T08:05:15.675" v="816" actId="208"/>
          <ac:picMkLst>
            <pc:docMk/>
            <pc:sldMk cId="1377081466" sldId="2114"/>
            <ac:picMk id="5" creationId="{1A8104E9-FB9E-79EF-5F27-57EB3D1A583A}"/>
          </ac:picMkLst>
        </pc:picChg>
        <pc:picChg chg="del">
          <ac:chgData name="Yoel Kortick" userId="167978f5-7f40-4909-85d5-d4149554ad4e" providerId="ADAL" clId="{D3FB95A5-F073-41EC-B403-533C8A3F2C61}" dt="2024-01-10T08:04:58.170" v="808" actId="478"/>
          <ac:picMkLst>
            <pc:docMk/>
            <pc:sldMk cId="1377081466" sldId="2114"/>
            <ac:picMk id="6" creationId="{8EF0A4EF-5C0B-0709-A52E-FF241EBFE14C}"/>
          </ac:picMkLst>
        </pc:picChg>
      </pc:sldChg>
      <pc:sldChg chg="addSp delSp modSp add mod">
        <pc:chgData name="Yoel Kortick" userId="167978f5-7f40-4909-85d5-d4149554ad4e" providerId="ADAL" clId="{D3FB95A5-F073-41EC-B403-533C8A3F2C61}" dt="2024-01-10T13:02:43.501" v="3377"/>
        <pc:sldMkLst>
          <pc:docMk/>
          <pc:sldMk cId="3930830093" sldId="2115"/>
        </pc:sldMkLst>
        <pc:spChg chg="mod">
          <ac:chgData name="Yoel Kortick" userId="167978f5-7f40-4909-85d5-d4149554ad4e" providerId="ADAL" clId="{D3FB95A5-F073-41EC-B403-533C8A3F2C61}" dt="2024-01-10T13:02:43.501" v="3377"/>
          <ac:spMkLst>
            <pc:docMk/>
            <pc:sldMk cId="3930830093" sldId="2115"/>
            <ac:spMk id="4" creationId="{2490F34D-A7E2-4EA9-8B1A-78371A1F1CD1}"/>
          </ac:spMkLst>
        </pc:spChg>
        <pc:spChg chg="mod">
          <ac:chgData name="Yoel Kortick" userId="167978f5-7f40-4909-85d5-d4149554ad4e" providerId="ADAL" clId="{D3FB95A5-F073-41EC-B403-533C8A3F2C61}" dt="2024-01-10T08:06:35.742" v="854" actId="1035"/>
          <ac:spMkLst>
            <pc:docMk/>
            <pc:sldMk cId="3930830093" sldId="2115"/>
            <ac:spMk id="7" creationId="{3C48156F-E2EB-3F76-4536-492FA4E8ABB4}"/>
          </ac:spMkLst>
        </pc:spChg>
        <pc:spChg chg="del">
          <ac:chgData name="Yoel Kortick" userId="167978f5-7f40-4909-85d5-d4149554ad4e" providerId="ADAL" clId="{D3FB95A5-F073-41EC-B403-533C8A3F2C61}" dt="2024-01-10T08:06:38.195" v="855" actId="478"/>
          <ac:spMkLst>
            <pc:docMk/>
            <pc:sldMk cId="3930830093" sldId="2115"/>
            <ac:spMk id="8" creationId="{044F6709-6FD4-255F-3499-23F1F4C1870C}"/>
          </ac:spMkLst>
        </pc:spChg>
        <pc:spChg chg="mod">
          <ac:chgData name="Yoel Kortick" userId="167978f5-7f40-4909-85d5-d4149554ad4e" providerId="ADAL" clId="{D3FB95A5-F073-41EC-B403-533C8A3F2C61}" dt="2024-01-10T08:06:43.460" v="857" actId="14100"/>
          <ac:spMkLst>
            <pc:docMk/>
            <pc:sldMk cId="3930830093" sldId="2115"/>
            <ac:spMk id="9" creationId="{27BE46B2-C05B-3E40-9F78-326F90330213}"/>
          </ac:spMkLst>
        </pc:spChg>
        <pc:spChg chg="add mod">
          <ac:chgData name="Yoel Kortick" userId="167978f5-7f40-4909-85d5-d4149554ad4e" providerId="ADAL" clId="{D3FB95A5-F073-41EC-B403-533C8A3F2C61}" dt="2024-01-10T13:02:43.501" v="3377"/>
          <ac:spMkLst>
            <pc:docMk/>
            <pc:sldMk cId="3930830093" sldId="2115"/>
            <ac:spMk id="10" creationId="{81A238E0-4F7A-476B-9AFA-5592082E1EF5}"/>
          </ac:spMkLst>
        </pc:spChg>
        <pc:spChg chg="add mod">
          <ac:chgData name="Yoel Kortick" userId="167978f5-7f40-4909-85d5-d4149554ad4e" providerId="ADAL" clId="{D3FB95A5-F073-41EC-B403-533C8A3F2C61}" dt="2024-01-10T08:08:22.763" v="935" actId="207"/>
          <ac:spMkLst>
            <pc:docMk/>
            <pc:sldMk cId="3930830093" sldId="2115"/>
            <ac:spMk id="13" creationId="{CF6D1443-8522-EE6D-6E0F-1D40C4F561C2}"/>
          </ac:spMkLst>
        </pc:spChg>
        <pc:spChg chg="add mod">
          <ac:chgData name="Yoel Kortick" userId="167978f5-7f40-4909-85d5-d4149554ad4e" providerId="ADAL" clId="{D3FB95A5-F073-41EC-B403-533C8A3F2C61}" dt="2024-01-10T08:08:36.676" v="947" actId="1037"/>
          <ac:spMkLst>
            <pc:docMk/>
            <pc:sldMk cId="3930830093" sldId="2115"/>
            <ac:spMk id="15" creationId="{AB2538CA-4DF1-DB19-E67D-1EE008D34349}"/>
          </ac:spMkLst>
        </pc:spChg>
        <pc:picChg chg="del">
          <ac:chgData name="Yoel Kortick" userId="167978f5-7f40-4909-85d5-d4149554ad4e" providerId="ADAL" clId="{D3FB95A5-F073-41EC-B403-533C8A3F2C61}" dt="2024-01-10T08:06:08.281" v="839" actId="478"/>
          <ac:picMkLst>
            <pc:docMk/>
            <pc:sldMk cId="3930830093" sldId="2115"/>
            <ac:picMk id="5" creationId="{1A8104E9-FB9E-79EF-5F27-57EB3D1A583A}"/>
          </ac:picMkLst>
        </pc:picChg>
        <pc:picChg chg="add mod ord">
          <ac:chgData name="Yoel Kortick" userId="167978f5-7f40-4909-85d5-d4149554ad4e" providerId="ADAL" clId="{D3FB95A5-F073-41EC-B403-533C8A3F2C61}" dt="2024-01-10T08:06:31.690" v="849" actId="167"/>
          <ac:picMkLst>
            <pc:docMk/>
            <pc:sldMk cId="3930830093" sldId="2115"/>
            <ac:picMk id="6" creationId="{55E2391A-F254-655B-1831-4E88345BDAF4}"/>
          </ac:picMkLst>
        </pc:picChg>
        <pc:cxnChg chg="add">
          <ac:chgData name="Yoel Kortick" userId="167978f5-7f40-4909-85d5-d4149554ad4e" providerId="ADAL" clId="{D3FB95A5-F073-41EC-B403-533C8A3F2C61}" dt="2024-01-10T08:07:24.960" v="917" actId="11529"/>
          <ac:cxnSpMkLst>
            <pc:docMk/>
            <pc:sldMk cId="3930830093" sldId="2115"/>
            <ac:cxnSpMk id="12" creationId="{9406820C-9300-2021-44A8-F3961C5B2EED}"/>
          </ac:cxnSpMkLst>
        </pc:cxnChg>
        <pc:cxnChg chg="add mod">
          <ac:chgData name="Yoel Kortick" userId="167978f5-7f40-4909-85d5-d4149554ad4e" providerId="ADAL" clId="{D3FB95A5-F073-41EC-B403-533C8A3F2C61}" dt="2024-01-10T08:08:40.347" v="948" actId="14100"/>
          <ac:cxnSpMkLst>
            <pc:docMk/>
            <pc:sldMk cId="3930830093" sldId="2115"/>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099822514" sldId="2116"/>
        </pc:sldMkLst>
        <pc:spChg chg="add mod">
          <ac:chgData name="Yoel Kortick" userId="167978f5-7f40-4909-85d5-d4149554ad4e" providerId="ADAL" clId="{D3FB95A5-F073-41EC-B403-533C8A3F2C61}" dt="2024-01-10T09:00:37.898" v="1626" actId="14100"/>
          <ac:spMkLst>
            <pc:docMk/>
            <pc:sldMk cId="1099822514" sldId="2116"/>
            <ac:spMk id="2" creationId="{222DFE4C-342A-25CB-6AB5-4AB3684022DA}"/>
          </ac:spMkLst>
        </pc:spChg>
        <pc:spChg chg="mod">
          <ac:chgData name="Yoel Kortick" userId="167978f5-7f40-4909-85d5-d4149554ad4e" providerId="ADAL" clId="{D3FB95A5-F073-41EC-B403-533C8A3F2C61}" dt="2024-01-10T08:18:16.109" v="1092" actId="20577"/>
          <ac:spMkLst>
            <pc:docMk/>
            <pc:sldMk cId="1099822514" sldId="2116"/>
            <ac:spMk id="3" creationId="{4FC18B40-6547-41EC-8A0E-1C8F40E0A42F}"/>
          </ac:spMkLst>
        </pc:spChg>
        <pc:spChg chg="mod">
          <ac:chgData name="Yoel Kortick" userId="167978f5-7f40-4909-85d5-d4149554ad4e" providerId="ADAL" clId="{D3FB95A5-F073-41EC-B403-533C8A3F2C61}" dt="2024-01-10T13:02:43.501" v="3377"/>
          <ac:spMkLst>
            <pc:docMk/>
            <pc:sldMk cId="1099822514" sldId="2116"/>
            <ac:spMk id="4" creationId="{2490F34D-A7E2-4EA9-8B1A-78371A1F1CD1}"/>
          </ac:spMkLst>
        </pc:spChg>
        <pc:spChg chg="del">
          <ac:chgData name="Yoel Kortick" userId="167978f5-7f40-4909-85d5-d4149554ad4e" providerId="ADAL" clId="{D3FB95A5-F073-41EC-B403-533C8A3F2C61}" dt="2024-01-10T08:09:08.843" v="951" actId="478"/>
          <ac:spMkLst>
            <pc:docMk/>
            <pc:sldMk cId="1099822514" sldId="2116"/>
            <ac:spMk id="7" creationId="{3C48156F-E2EB-3F76-4536-492FA4E8ABB4}"/>
          </ac:spMkLst>
        </pc:spChg>
        <pc:spChg chg="add mod">
          <ac:chgData name="Yoel Kortick" userId="167978f5-7f40-4909-85d5-d4149554ad4e" providerId="ADAL" clId="{D3FB95A5-F073-41EC-B403-533C8A3F2C61}" dt="2024-01-10T09:00:34.287" v="1625" actId="14100"/>
          <ac:spMkLst>
            <pc:docMk/>
            <pc:sldMk cId="1099822514" sldId="2116"/>
            <ac:spMk id="8" creationId="{A22641A8-50C4-0D0D-ADC4-4F889A4A09A2}"/>
          </ac:spMkLst>
        </pc:spChg>
        <pc:spChg chg="del">
          <ac:chgData name="Yoel Kortick" userId="167978f5-7f40-4909-85d5-d4149554ad4e" providerId="ADAL" clId="{D3FB95A5-F073-41EC-B403-533C8A3F2C61}" dt="2024-01-10T08:09:08.843" v="951" actId="478"/>
          <ac:spMkLst>
            <pc:docMk/>
            <pc:sldMk cId="1099822514" sldId="2116"/>
            <ac:spMk id="9" creationId="{27BE46B2-C05B-3E40-9F78-326F90330213}"/>
          </ac:spMkLst>
        </pc:spChg>
        <pc:spChg chg="del">
          <ac:chgData name="Yoel Kortick" userId="167978f5-7f40-4909-85d5-d4149554ad4e" providerId="ADAL" clId="{D3FB95A5-F073-41EC-B403-533C8A3F2C61}" dt="2024-01-10T08:09:08.843" v="951" actId="478"/>
          <ac:spMkLst>
            <pc:docMk/>
            <pc:sldMk cId="1099822514" sldId="2116"/>
            <ac:spMk id="10" creationId="{81A238E0-4F7A-476B-9AFA-5592082E1EF5}"/>
          </ac:spMkLst>
        </pc:spChg>
        <pc:spChg chg="del">
          <ac:chgData name="Yoel Kortick" userId="167978f5-7f40-4909-85d5-d4149554ad4e" providerId="ADAL" clId="{D3FB95A5-F073-41EC-B403-533C8A3F2C61}" dt="2024-01-10T08:09:08.843" v="951" actId="478"/>
          <ac:spMkLst>
            <pc:docMk/>
            <pc:sldMk cId="1099822514" sldId="2116"/>
            <ac:spMk id="13" creationId="{CF6D1443-8522-EE6D-6E0F-1D40C4F561C2}"/>
          </ac:spMkLst>
        </pc:spChg>
        <pc:spChg chg="del">
          <ac:chgData name="Yoel Kortick" userId="167978f5-7f40-4909-85d5-d4149554ad4e" providerId="ADAL" clId="{D3FB95A5-F073-41EC-B403-533C8A3F2C61}" dt="2024-01-10T08:09:08.843" v="951" actId="478"/>
          <ac:spMkLst>
            <pc:docMk/>
            <pc:sldMk cId="1099822514" sldId="2116"/>
            <ac:spMk id="15" creationId="{AB2538CA-4DF1-DB19-E67D-1EE008D34349}"/>
          </ac:spMkLst>
        </pc:spChg>
        <pc:picChg chg="del">
          <ac:chgData name="Yoel Kortick" userId="167978f5-7f40-4909-85d5-d4149554ad4e" providerId="ADAL" clId="{D3FB95A5-F073-41EC-B403-533C8A3F2C61}" dt="2024-01-10T08:09:05.833" v="950" actId="478"/>
          <ac:picMkLst>
            <pc:docMk/>
            <pc:sldMk cId="1099822514" sldId="2116"/>
            <ac:picMk id="6" creationId="{55E2391A-F254-655B-1831-4E88345BDAF4}"/>
          </ac:picMkLst>
        </pc:picChg>
        <pc:picChg chg="add mod ord">
          <ac:chgData name="Yoel Kortick" userId="167978f5-7f40-4909-85d5-d4149554ad4e" providerId="ADAL" clId="{D3FB95A5-F073-41EC-B403-533C8A3F2C61}" dt="2024-01-10T09:00:39.750" v="1627" actId="208"/>
          <ac:picMkLst>
            <pc:docMk/>
            <pc:sldMk cId="1099822514" sldId="2116"/>
            <ac:picMk id="17" creationId="{D96E451A-BA81-1197-0A66-FBFF27FEA3EE}"/>
          </ac:picMkLst>
        </pc:picChg>
        <pc:cxnChg chg="add mod">
          <ac:chgData name="Yoel Kortick" userId="167978f5-7f40-4909-85d5-d4149554ad4e" providerId="ADAL" clId="{D3FB95A5-F073-41EC-B403-533C8A3F2C61}" dt="2024-01-10T09:00:37.898" v="1626" actId="14100"/>
          <ac:cxnSpMkLst>
            <pc:docMk/>
            <pc:sldMk cId="1099822514" sldId="2116"/>
            <ac:cxnSpMk id="5" creationId="{1B0FC3A8-3A9E-5AF7-C829-3A933FC07E1A}"/>
          </ac:cxnSpMkLst>
        </pc:cxnChg>
        <pc:cxnChg chg="add mod">
          <ac:chgData name="Yoel Kortick" userId="167978f5-7f40-4909-85d5-d4149554ad4e" providerId="ADAL" clId="{D3FB95A5-F073-41EC-B403-533C8A3F2C61}" dt="2024-01-10T09:00:21.944" v="1621" actId="14100"/>
          <ac:cxnSpMkLst>
            <pc:docMk/>
            <pc:sldMk cId="1099822514" sldId="2116"/>
            <ac:cxnSpMk id="11" creationId="{3CD93823-6EFA-211C-AF13-9E6C391BA8AD}"/>
          </ac:cxnSpMkLst>
        </pc:cxnChg>
        <pc:cxnChg chg="del">
          <ac:chgData name="Yoel Kortick" userId="167978f5-7f40-4909-85d5-d4149554ad4e" providerId="ADAL" clId="{D3FB95A5-F073-41EC-B403-533C8A3F2C61}" dt="2024-01-10T08:09:08.843" v="951" actId="478"/>
          <ac:cxnSpMkLst>
            <pc:docMk/>
            <pc:sldMk cId="1099822514" sldId="2116"/>
            <ac:cxnSpMk id="12" creationId="{9406820C-9300-2021-44A8-F3961C5B2EED}"/>
          </ac:cxnSpMkLst>
        </pc:cxnChg>
        <pc:cxnChg chg="del mod">
          <ac:chgData name="Yoel Kortick" userId="167978f5-7f40-4909-85d5-d4149554ad4e" providerId="ADAL" clId="{D3FB95A5-F073-41EC-B403-533C8A3F2C61}" dt="2024-01-10T08:09:08.843" v="951" actId="478"/>
          <ac:cxnSpMkLst>
            <pc:docMk/>
            <pc:sldMk cId="1099822514" sldId="2116"/>
            <ac:cxnSpMk id="14" creationId="{442282D6-2EDA-56AA-52D7-6F3B4820F08D}"/>
          </ac:cxnSpMkLst>
        </pc:cxnChg>
      </pc:sldChg>
      <pc:sldChg chg="addSp delSp modSp add mod">
        <pc:chgData name="Yoel Kortick" userId="167978f5-7f40-4909-85d5-d4149554ad4e" providerId="ADAL" clId="{D3FB95A5-F073-41EC-B403-533C8A3F2C61}" dt="2024-01-10T13:02:43.501" v="3377"/>
        <pc:sldMkLst>
          <pc:docMk/>
          <pc:sldMk cId="1708275029" sldId="2117"/>
        </pc:sldMkLst>
        <pc:spChg chg="del">
          <ac:chgData name="Yoel Kortick" userId="167978f5-7f40-4909-85d5-d4149554ad4e" providerId="ADAL" clId="{D3FB95A5-F073-41EC-B403-533C8A3F2C61}" dt="2024-01-10T08:22:13.736" v="1180" actId="478"/>
          <ac:spMkLst>
            <pc:docMk/>
            <pc:sldMk cId="1708275029" sldId="2117"/>
            <ac:spMk id="2" creationId="{222DFE4C-342A-25CB-6AB5-4AB3684022DA}"/>
          </ac:spMkLst>
        </pc:spChg>
        <pc:spChg chg="mod">
          <ac:chgData name="Yoel Kortick" userId="167978f5-7f40-4909-85d5-d4149554ad4e" providerId="ADAL" clId="{D3FB95A5-F073-41EC-B403-533C8A3F2C61}" dt="2024-01-10T13:02:43.501" v="3377"/>
          <ac:spMkLst>
            <pc:docMk/>
            <pc:sldMk cId="1708275029" sldId="2117"/>
            <ac:spMk id="4" creationId="{2490F34D-A7E2-4EA9-8B1A-78371A1F1CD1}"/>
          </ac:spMkLst>
        </pc:spChg>
        <pc:spChg chg="add mod">
          <ac:chgData name="Yoel Kortick" userId="167978f5-7f40-4909-85d5-d4149554ad4e" providerId="ADAL" clId="{D3FB95A5-F073-41EC-B403-533C8A3F2C61}" dt="2024-01-10T09:04:12.776" v="1629" actId="1076"/>
          <ac:spMkLst>
            <pc:docMk/>
            <pc:sldMk cId="1708275029" sldId="2117"/>
            <ac:spMk id="6" creationId="{AD819E49-4712-AA34-2B77-E1B12E16A83E}"/>
          </ac:spMkLst>
        </pc:spChg>
        <pc:spChg chg="add del mod">
          <ac:chgData name="Yoel Kortick" userId="167978f5-7f40-4909-85d5-d4149554ad4e" providerId="ADAL" clId="{D3FB95A5-F073-41EC-B403-533C8A3F2C61}" dt="2024-01-10T09:04:20.474" v="1632" actId="478"/>
          <ac:spMkLst>
            <pc:docMk/>
            <pc:sldMk cId="1708275029" sldId="2117"/>
            <ac:spMk id="7" creationId="{484BCA99-9B39-A05C-49C7-1B646DC33033}"/>
          </ac:spMkLst>
        </pc:spChg>
        <pc:spChg chg="del">
          <ac:chgData name="Yoel Kortick" userId="167978f5-7f40-4909-85d5-d4149554ad4e" providerId="ADAL" clId="{D3FB95A5-F073-41EC-B403-533C8A3F2C61}" dt="2024-01-10T08:22:13.736" v="1180" actId="478"/>
          <ac:spMkLst>
            <pc:docMk/>
            <pc:sldMk cId="1708275029" sldId="2117"/>
            <ac:spMk id="8" creationId="{A22641A8-50C4-0D0D-ADC4-4F889A4A09A2}"/>
          </ac:spMkLst>
        </pc:spChg>
        <pc:spChg chg="add mod">
          <ac:chgData name="Yoel Kortick" userId="167978f5-7f40-4909-85d5-d4149554ad4e" providerId="ADAL" clId="{D3FB95A5-F073-41EC-B403-533C8A3F2C61}" dt="2024-01-10T09:04:15.248" v="1630" actId="1076"/>
          <ac:spMkLst>
            <pc:docMk/>
            <pc:sldMk cId="1708275029" sldId="2117"/>
            <ac:spMk id="9" creationId="{14BAF8D5-9786-4AAE-1570-1C013C2E60F9}"/>
          </ac:spMkLst>
        </pc:spChg>
        <pc:spChg chg="add mod">
          <ac:chgData name="Yoel Kortick" userId="167978f5-7f40-4909-85d5-d4149554ad4e" providerId="ADAL" clId="{D3FB95A5-F073-41EC-B403-533C8A3F2C61}" dt="2024-01-10T09:04:37.545" v="1635" actId="14100"/>
          <ac:spMkLst>
            <pc:docMk/>
            <pc:sldMk cId="1708275029" sldId="2117"/>
            <ac:spMk id="13" creationId="{DE36C1D9-B5BD-5143-4446-E0B3D211736C}"/>
          </ac:spMkLst>
        </pc:spChg>
        <pc:picChg chg="add mod ord">
          <ac:chgData name="Yoel Kortick" userId="167978f5-7f40-4909-85d5-d4149554ad4e" providerId="ADAL" clId="{D3FB95A5-F073-41EC-B403-533C8A3F2C61}" dt="2024-01-10T09:04:31.870" v="1633" actId="208"/>
          <ac:picMkLst>
            <pc:docMk/>
            <pc:sldMk cId="1708275029" sldId="2117"/>
            <ac:picMk id="12" creationId="{208BB2DB-4705-8905-DB7B-DA0C4B771662}"/>
          </ac:picMkLst>
        </pc:picChg>
        <pc:cxnChg chg="del mod">
          <ac:chgData name="Yoel Kortick" userId="167978f5-7f40-4909-85d5-d4149554ad4e" providerId="ADAL" clId="{D3FB95A5-F073-41EC-B403-533C8A3F2C61}" dt="2024-01-10T08:22:13.736" v="1180" actId="478"/>
          <ac:cxnSpMkLst>
            <pc:docMk/>
            <pc:sldMk cId="1708275029" sldId="2117"/>
            <ac:cxnSpMk id="5" creationId="{1B0FC3A8-3A9E-5AF7-C829-3A933FC07E1A}"/>
          </ac:cxnSpMkLst>
        </pc:cxnChg>
        <pc:cxnChg chg="del">
          <ac:chgData name="Yoel Kortick" userId="167978f5-7f40-4909-85d5-d4149554ad4e" providerId="ADAL" clId="{D3FB95A5-F073-41EC-B403-533C8A3F2C61}" dt="2024-01-10T08:22:13.736" v="1180" actId="478"/>
          <ac:cxnSpMkLst>
            <pc:docMk/>
            <pc:sldMk cId="1708275029" sldId="2117"/>
            <ac:cxnSpMk id="11" creationId="{3CD93823-6EFA-211C-AF13-9E6C391BA8AD}"/>
          </ac:cxnSpMkLst>
        </pc:cxnChg>
      </pc:sldChg>
      <pc:sldChg chg="addSp delSp modSp add mod">
        <pc:chgData name="Yoel Kortick" userId="167978f5-7f40-4909-85d5-d4149554ad4e" providerId="ADAL" clId="{D3FB95A5-F073-41EC-B403-533C8A3F2C61}" dt="2024-01-10T09:11:21.337" v="1644" actId="208"/>
        <pc:sldMkLst>
          <pc:docMk/>
          <pc:sldMk cId="784381120" sldId="2118"/>
        </pc:sldMkLst>
        <pc:spChg chg="add mod">
          <ac:chgData name="Yoel Kortick" userId="167978f5-7f40-4909-85d5-d4149554ad4e" providerId="ADAL" clId="{D3FB95A5-F073-41EC-B403-533C8A3F2C61}" dt="2024-01-10T09:11:19.133" v="1643" actId="14100"/>
          <ac:spMkLst>
            <pc:docMk/>
            <pc:sldMk cId="784381120" sldId="2118"/>
            <ac:spMk id="2" creationId="{C69ABB45-0A59-DDF2-BABF-0E1D00372414}"/>
          </ac:spMkLst>
        </pc:spChg>
        <pc:spChg chg="mod">
          <ac:chgData name="Yoel Kortick" userId="167978f5-7f40-4909-85d5-d4149554ad4e" providerId="ADAL" clId="{D3FB95A5-F073-41EC-B403-533C8A3F2C61}" dt="2024-01-10T08:22:58.663" v="1185"/>
          <ac:spMkLst>
            <pc:docMk/>
            <pc:sldMk cId="784381120" sldId="2118"/>
            <ac:spMk id="4" creationId="{2490F34D-A7E2-4EA9-8B1A-78371A1F1CD1}"/>
          </ac:spMkLst>
        </pc:spChg>
        <pc:spChg chg="add mod">
          <ac:chgData name="Yoel Kortick" userId="167978f5-7f40-4909-85d5-d4149554ad4e" providerId="ADAL" clId="{D3FB95A5-F073-41EC-B403-533C8A3F2C61}" dt="2024-01-10T09:11:15.225" v="1641" actId="14100"/>
          <ac:spMkLst>
            <pc:docMk/>
            <pc:sldMk cId="784381120" sldId="2118"/>
            <ac:spMk id="5" creationId="{169225C6-96F8-0A1A-167B-40EC3E961021}"/>
          </ac:spMkLst>
        </pc:spChg>
        <pc:spChg chg="del">
          <ac:chgData name="Yoel Kortick" userId="167978f5-7f40-4909-85d5-d4149554ad4e" providerId="ADAL" clId="{D3FB95A5-F073-41EC-B403-533C8A3F2C61}" dt="2024-01-10T08:23:17.781" v="1186" actId="478"/>
          <ac:spMkLst>
            <pc:docMk/>
            <pc:sldMk cId="784381120" sldId="2118"/>
            <ac:spMk id="6" creationId="{AD819E49-4712-AA34-2B77-E1B12E16A83E}"/>
          </ac:spMkLst>
        </pc:spChg>
        <pc:spChg chg="del">
          <ac:chgData name="Yoel Kortick" userId="167978f5-7f40-4909-85d5-d4149554ad4e" providerId="ADAL" clId="{D3FB95A5-F073-41EC-B403-533C8A3F2C61}" dt="2024-01-10T08:23:17.781" v="1186" actId="478"/>
          <ac:spMkLst>
            <pc:docMk/>
            <pc:sldMk cId="784381120" sldId="2118"/>
            <ac:spMk id="7" creationId="{484BCA99-9B39-A05C-49C7-1B646DC33033}"/>
          </ac:spMkLst>
        </pc:spChg>
        <pc:spChg chg="del">
          <ac:chgData name="Yoel Kortick" userId="167978f5-7f40-4909-85d5-d4149554ad4e" providerId="ADAL" clId="{D3FB95A5-F073-41EC-B403-533C8A3F2C61}" dt="2024-01-10T08:23:17.781" v="1186" actId="478"/>
          <ac:spMkLst>
            <pc:docMk/>
            <pc:sldMk cId="784381120" sldId="2118"/>
            <ac:spMk id="9" creationId="{14BAF8D5-9786-4AAE-1570-1C013C2E60F9}"/>
          </ac:spMkLst>
        </pc:spChg>
        <pc:picChg chg="add mod ord">
          <ac:chgData name="Yoel Kortick" userId="167978f5-7f40-4909-85d5-d4149554ad4e" providerId="ADAL" clId="{D3FB95A5-F073-41EC-B403-533C8A3F2C61}" dt="2024-01-10T09:11:21.337" v="1644" actId="208"/>
          <ac:picMkLst>
            <pc:docMk/>
            <pc:sldMk cId="784381120" sldId="2118"/>
            <ac:picMk id="10" creationId="{6064A92B-4322-49BC-E62D-A6DB8006776A}"/>
          </ac:picMkLst>
        </pc:picChg>
      </pc:sldChg>
      <pc:sldChg chg="addSp modSp add mod">
        <pc:chgData name="Yoel Kortick" userId="167978f5-7f40-4909-85d5-d4149554ad4e" providerId="ADAL" clId="{D3FB95A5-F073-41EC-B403-533C8A3F2C61}" dt="2024-01-10T13:02:43.501" v="3377"/>
        <pc:sldMkLst>
          <pc:docMk/>
          <pc:sldMk cId="3001440342" sldId="2119"/>
        </pc:sldMkLst>
        <pc:spChg chg="mod">
          <ac:chgData name="Yoel Kortick" userId="167978f5-7f40-4909-85d5-d4149554ad4e" providerId="ADAL" clId="{D3FB95A5-F073-41EC-B403-533C8A3F2C61}" dt="2024-01-10T09:12:47.957" v="1658" actId="14100"/>
          <ac:spMkLst>
            <pc:docMk/>
            <pc:sldMk cId="3001440342" sldId="2119"/>
            <ac:spMk id="2" creationId="{C69ABB45-0A59-DDF2-BABF-0E1D00372414}"/>
          </ac:spMkLst>
        </pc:spChg>
        <pc:spChg chg="mod">
          <ac:chgData name="Yoel Kortick" userId="167978f5-7f40-4909-85d5-d4149554ad4e" providerId="ADAL" clId="{D3FB95A5-F073-41EC-B403-533C8A3F2C61}" dt="2024-01-10T13:02:43.501" v="3377"/>
          <ac:spMkLst>
            <pc:docMk/>
            <pc:sldMk cId="3001440342" sldId="2119"/>
            <ac:spMk id="4" creationId="{2490F34D-A7E2-4EA9-8B1A-78371A1F1CD1}"/>
          </ac:spMkLst>
        </pc:spChg>
        <pc:spChg chg="mod">
          <ac:chgData name="Yoel Kortick" userId="167978f5-7f40-4909-85d5-d4149554ad4e" providerId="ADAL" clId="{D3FB95A5-F073-41EC-B403-533C8A3F2C61}" dt="2024-01-10T09:12:27.052" v="1651" actId="14100"/>
          <ac:spMkLst>
            <pc:docMk/>
            <pc:sldMk cId="3001440342" sldId="2119"/>
            <ac:spMk id="5" creationId="{169225C6-96F8-0A1A-167B-40EC3E961021}"/>
          </ac:spMkLst>
        </pc:spChg>
        <pc:spChg chg="add mod">
          <ac:chgData name="Yoel Kortick" userId="167978f5-7f40-4909-85d5-d4149554ad4e" providerId="ADAL" clId="{D3FB95A5-F073-41EC-B403-533C8A3F2C61}" dt="2024-01-10T09:12:31.879" v="1653" actId="14100"/>
          <ac:spMkLst>
            <pc:docMk/>
            <pc:sldMk cId="3001440342" sldId="2119"/>
            <ac:spMk id="6" creationId="{6721DB7E-3D97-861A-0B46-24C2C2F007C8}"/>
          </ac:spMkLst>
        </pc:spChg>
        <pc:spChg chg="add mod">
          <ac:chgData name="Yoel Kortick" userId="167978f5-7f40-4909-85d5-d4149554ad4e" providerId="ADAL" clId="{D3FB95A5-F073-41EC-B403-533C8A3F2C61}" dt="2024-01-10T09:12:40.844" v="1656" actId="1076"/>
          <ac:spMkLst>
            <pc:docMk/>
            <pc:sldMk cId="3001440342" sldId="2119"/>
            <ac:spMk id="8" creationId="{BB2018E6-1237-44E5-A9D4-C14B8A3E0385}"/>
          </ac:spMkLst>
        </pc:spChg>
        <pc:picChg chg="add mod ord">
          <ac:chgData name="Yoel Kortick" userId="167978f5-7f40-4909-85d5-d4149554ad4e" providerId="ADAL" clId="{D3FB95A5-F073-41EC-B403-533C8A3F2C61}" dt="2024-01-10T09:12:21.415" v="1649" actId="167"/>
          <ac:picMkLst>
            <pc:docMk/>
            <pc:sldMk cId="3001440342" sldId="2119"/>
            <ac:picMk id="10" creationId="{E7FEAEC7-08E5-D079-F2AF-84A9F0B04AE6}"/>
          </ac:picMkLst>
        </pc:picChg>
        <pc:cxnChg chg="add mod">
          <ac:chgData name="Yoel Kortick" userId="167978f5-7f40-4909-85d5-d4149554ad4e" providerId="ADAL" clId="{D3FB95A5-F073-41EC-B403-533C8A3F2C61}" dt="2024-01-10T09:12:37.604" v="1655" actId="14100"/>
          <ac:cxnSpMkLst>
            <pc:docMk/>
            <pc:sldMk cId="3001440342" sldId="2119"/>
            <ac:cxnSpMk id="7" creationId="{66B44BE7-6FD7-CB3D-D23D-A681C925721C}"/>
          </ac:cxnSpMkLst>
        </pc:cxnChg>
      </pc:sldChg>
      <pc:sldChg chg="addSp delSp modSp add mod">
        <pc:chgData name="Yoel Kortick" userId="167978f5-7f40-4909-85d5-d4149554ad4e" providerId="ADAL" clId="{D3FB95A5-F073-41EC-B403-533C8A3F2C61}" dt="2024-01-10T13:02:43.501" v="3377"/>
        <pc:sldMkLst>
          <pc:docMk/>
          <pc:sldMk cId="607608003" sldId="2120"/>
        </pc:sldMkLst>
        <pc:spChg chg="del">
          <ac:chgData name="Yoel Kortick" userId="167978f5-7f40-4909-85d5-d4149554ad4e" providerId="ADAL" clId="{D3FB95A5-F073-41EC-B403-533C8A3F2C61}" dt="2024-01-10T08:36:56.360" v="1299" actId="478"/>
          <ac:spMkLst>
            <pc:docMk/>
            <pc:sldMk cId="607608003" sldId="2120"/>
            <ac:spMk id="2" creationId="{C69ABB45-0A59-DDF2-BABF-0E1D00372414}"/>
          </ac:spMkLst>
        </pc:spChg>
        <pc:spChg chg="mod">
          <ac:chgData name="Yoel Kortick" userId="167978f5-7f40-4909-85d5-d4149554ad4e" providerId="ADAL" clId="{D3FB95A5-F073-41EC-B403-533C8A3F2C61}" dt="2024-01-10T08:29:12.137" v="1265" actId="20577"/>
          <ac:spMkLst>
            <pc:docMk/>
            <pc:sldMk cId="607608003" sldId="2120"/>
            <ac:spMk id="3" creationId="{4FC18B40-6547-41EC-8A0E-1C8F40E0A42F}"/>
          </ac:spMkLst>
        </pc:spChg>
        <pc:spChg chg="mod">
          <ac:chgData name="Yoel Kortick" userId="167978f5-7f40-4909-85d5-d4149554ad4e" providerId="ADAL" clId="{D3FB95A5-F073-41EC-B403-533C8A3F2C61}" dt="2024-01-10T13:02:43.501" v="3377"/>
          <ac:spMkLst>
            <pc:docMk/>
            <pc:sldMk cId="607608003" sldId="2120"/>
            <ac:spMk id="4" creationId="{2490F34D-A7E2-4EA9-8B1A-78371A1F1CD1}"/>
          </ac:spMkLst>
        </pc:spChg>
        <pc:spChg chg="del">
          <ac:chgData name="Yoel Kortick" userId="167978f5-7f40-4909-85d5-d4149554ad4e" providerId="ADAL" clId="{D3FB95A5-F073-41EC-B403-533C8A3F2C61}" dt="2024-01-10T08:36:56.360" v="1299" actId="478"/>
          <ac:spMkLst>
            <pc:docMk/>
            <pc:sldMk cId="607608003" sldId="2120"/>
            <ac:spMk id="5" creationId="{169225C6-96F8-0A1A-167B-40EC3E961021}"/>
          </ac:spMkLst>
        </pc:spChg>
        <pc:spChg chg="del">
          <ac:chgData name="Yoel Kortick" userId="167978f5-7f40-4909-85d5-d4149554ad4e" providerId="ADAL" clId="{D3FB95A5-F073-41EC-B403-533C8A3F2C61}" dt="2024-01-10T08:36:56.360" v="1299" actId="478"/>
          <ac:spMkLst>
            <pc:docMk/>
            <pc:sldMk cId="607608003" sldId="2120"/>
            <ac:spMk id="6" creationId="{6721DB7E-3D97-861A-0B46-24C2C2F007C8}"/>
          </ac:spMkLst>
        </pc:spChg>
        <pc:spChg chg="del">
          <ac:chgData name="Yoel Kortick" userId="167978f5-7f40-4909-85d5-d4149554ad4e" providerId="ADAL" clId="{D3FB95A5-F073-41EC-B403-533C8A3F2C61}" dt="2024-01-10T08:36:56.360" v="1299" actId="478"/>
          <ac:spMkLst>
            <pc:docMk/>
            <pc:sldMk cId="607608003" sldId="2120"/>
            <ac:spMk id="8" creationId="{BB2018E6-1237-44E5-A9D4-C14B8A3E0385}"/>
          </ac:spMkLst>
        </pc:spChg>
        <pc:spChg chg="add mod">
          <ac:chgData name="Yoel Kortick" userId="167978f5-7f40-4909-85d5-d4149554ad4e" providerId="ADAL" clId="{D3FB95A5-F073-41EC-B403-533C8A3F2C61}" dt="2024-01-10T08:38:06.842" v="1334" actId="14100"/>
          <ac:spMkLst>
            <pc:docMk/>
            <pc:sldMk cId="607608003" sldId="2120"/>
            <ac:spMk id="9" creationId="{B748BF53-3207-9A8B-E635-82D5283C3EFF}"/>
          </ac:spMkLst>
        </pc:spChg>
        <pc:spChg chg="add mod">
          <ac:chgData name="Yoel Kortick" userId="167978f5-7f40-4909-85d5-d4149554ad4e" providerId="ADAL" clId="{D3FB95A5-F073-41EC-B403-533C8A3F2C61}" dt="2024-01-10T08:37:53.295" v="1330" actId="14100"/>
          <ac:spMkLst>
            <pc:docMk/>
            <pc:sldMk cId="607608003" sldId="2120"/>
            <ac:spMk id="10" creationId="{66A4D961-F99E-C45B-388D-35784F64A894}"/>
          </ac:spMkLst>
        </pc:spChg>
        <pc:spChg chg="add mod">
          <ac:chgData name="Yoel Kortick" userId="167978f5-7f40-4909-85d5-d4149554ad4e" providerId="ADAL" clId="{D3FB95A5-F073-41EC-B403-533C8A3F2C61}" dt="2024-01-10T08:38:01.113" v="1332" actId="14100"/>
          <ac:spMkLst>
            <pc:docMk/>
            <pc:sldMk cId="607608003" sldId="2120"/>
            <ac:spMk id="12" creationId="{0E191937-4C05-0DD0-4C41-7C6475BFBF93}"/>
          </ac:spMkLst>
        </pc:spChg>
        <pc:picChg chg="add mod ord">
          <ac:chgData name="Yoel Kortick" userId="167978f5-7f40-4909-85d5-d4149554ad4e" providerId="ADAL" clId="{D3FB95A5-F073-41EC-B403-533C8A3F2C61}" dt="2024-01-10T08:38:11.381" v="1336" actId="208"/>
          <ac:picMkLst>
            <pc:docMk/>
            <pc:sldMk cId="607608003" sldId="2120"/>
            <ac:picMk id="15" creationId="{D4C2B646-95F6-1669-53A2-A2A1A8954BD0}"/>
          </ac:picMkLst>
        </pc:picChg>
        <pc:cxnChg chg="del">
          <ac:chgData name="Yoel Kortick" userId="167978f5-7f40-4909-85d5-d4149554ad4e" providerId="ADAL" clId="{D3FB95A5-F073-41EC-B403-533C8A3F2C61}" dt="2024-01-10T08:37:10.508" v="1313" actId="478"/>
          <ac:cxnSpMkLst>
            <pc:docMk/>
            <pc:sldMk cId="607608003" sldId="2120"/>
            <ac:cxnSpMk id="7" creationId="{66B44BE7-6FD7-CB3D-D23D-A681C925721C}"/>
          </ac:cxnSpMkLst>
        </pc:cxnChg>
        <pc:cxnChg chg="add mod">
          <ac:chgData name="Yoel Kortick" userId="167978f5-7f40-4909-85d5-d4149554ad4e" providerId="ADAL" clId="{D3FB95A5-F073-41EC-B403-533C8A3F2C61}" dt="2024-01-10T08:37:57.086" v="1331" actId="14100"/>
          <ac:cxnSpMkLst>
            <pc:docMk/>
            <pc:sldMk cId="607608003" sldId="2120"/>
            <ac:cxnSpMk id="11" creationId="{80417527-563F-E006-DBDB-72C3C15C24C1}"/>
          </ac:cxnSpMkLst>
        </pc:cxnChg>
        <pc:cxnChg chg="add mod">
          <ac:chgData name="Yoel Kortick" userId="167978f5-7f40-4909-85d5-d4149554ad4e" providerId="ADAL" clId="{D3FB95A5-F073-41EC-B403-533C8A3F2C61}" dt="2024-01-10T08:38:09.006" v="1335" actId="14100"/>
          <ac:cxnSpMkLst>
            <pc:docMk/>
            <pc:sldMk cId="607608003" sldId="2120"/>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740785397" sldId="2121"/>
        </pc:sldMkLst>
        <pc:spChg chg="mod">
          <ac:chgData name="Yoel Kortick" userId="167978f5-7f40-4909-85d5-d4149554ad4e" providerId="ADAL" clId="{D3FB95A5-F073-41EC-B403-533C8A3F2C61}" dt="2024-01-10T13:02:43.501" v="3377"/>
          <ac:spMkLst>
            <pc:docMk/>
            <pc:sldMk cId="740785397" sldId="2121"/>
            <ac:spMk id="4" creationId="{2490F34D-A7E2-4EA9-8B1A-78371A1F1CD1}"/>
          </ac:spMkLst>
        </pc:spChg>
        <pc:spChg chg="add mod">
          <ac:chgData name="Yoel Kortick" userId="167978f5-7f40-4909-85d5-d4149554ad4e" providerId="ADAL" clId="{D3FB95A5-F073-41EC-B403-533C8A3F2C61}" dt="2024-01-10T08:39:13.067" v="1346" actId="14100"/>
          <ac:spMkLst>
            <pc:docMk/>
            <pc:sldMk cId="740785397" sldId="2121"/>
            <ac:spMk id="6" creationId="{4289607A-69B6-D32C-4A66-968975B70E76}"/>
          </ac:spMkLst>
        </pc:spChg>
        <pc:spChg chg="mod">
          <ac:chgData name="Yoel Kortick" userId="167978f5-7f40-4909-85d5-d4149554ad4e" providerId="ADAL" clId="{D3FB95A5-F073-41EC-B403-533C8A3F2C61}" dt="2024-01-10T08:39:08.256" v="1344" actId="14100"/>
          <ac:spMkLst>
            <pc:docMk/>
            <pc:sldMk cId="740785397" sldId="2121"/>
            <ac:spMk id="9" creationId="{B748BF53-3207-9A8B-E635-82D5283C3EFF}"/>
          </ac:spMkLst>
        </pc:spChg>
        <pc:spChg chg="del">
          <ac:chgData name="Yoel Kortick" userId="167978f5-7f40-4909-85d5-d4149554ad4e" providerId="ADAL" clId="{D3FB95A5-F073-41EC-B403-533C8A3F2C61}" dt="2024-01-10T08:39:16.768" v="1347" actId="478"/>
          <ac:spMkLst>
            <pc:docMk/>
            <pc:sldMk cId="740785397" sldId="2121"/>
            <ac:spMk id="10" creationId="{66A4D961-F99E-C45B-388D-35784F64A894}"/>
          </ac:spMkLst>
        </pc:spChg>
        <pc:spChg chg="del">
          <ac:chgData name="Yoel Kortick" userId="167978f5-7f40-4909-85d5-d4149554ad4e" providerId="ADAL" clId="{D3FB95A5-F073-41EC-B403-533C8A3F2C61}" dt="2024-01-10T08:39:16.768" v="1347" actId="478"/>
          <ac:spMkLst>
            <pc:docMk/>
            <pc:sldMk cId="740785397" sldId="2121"/>
            <ac:spMk id="12" creationId="{0E191937-4C05-0DD0-4C41-7C6475BFBF93}"/>
          </ac:spMkLst>
        </pc:spChg>
        <pc:picChg chg="add mod ord">
          <ac:chgData name="Yoel Kortick" userId="167978f5-7f40-4909-85d5-d4149554ad4e" providerId="ADAL" clId="{D3FB95A5-F073-41EC-B403-533C8A3F2C61}" dt="2024-01-10T08:39:21.413" v="1349" actId="208"/>
          <ac:picMkLst>
            <pc:docMk/>
            <pc:sldMk cId="740785397" sldId="2121"/>
            <ac:picMk id="5" creationId="{224F5E5D-331C-54BA-484D-F233DFCE4BF9}"/>
          </ac:picMkLst>
        </pc:picChg>
        <pc:picChg chg="del">
          <ac:chgData name="Yoel Kortick" userId="167978f5-7f40-4909-85d5-d4149554ad4e" providerId="ADAL" clId="{D3FB95A5-F073-41EC-B403-533C8A3F2C61}" dt="2024-01-10T08:38:36.072" v="1340" actId="478"/>
          <ac:picMkLst>
            <pc:docMk/>
            <pc:sldMk cId="740785397" sldId="2121"/>
            <ac:picMk id="15" creationId="{D4C2B646-95F6-1669-53A2-A2A1A8954BD0}"/>
          </ac:picMkLst>
        </pc:picChg>
        <pc:cxnChg chg="del mod">
          <ac:chgData name="Yoel Kortick" userId="167978f5-7f40-4909-85d5-d4149554ad4e" providerId="ADAL" clId="{D3FB95A5-F073-41EC-B403-533C8A3F2C61}" dt="2024-01-10T08:39:16.768" v="1347" actId="478"/>
          <ac:cxnSpMkLst>
            <pc:docMk/>
            <pc:sldMk cId="740785397" sldId="2121"/>
            <ac:cxnSpMk id="11" creationId="{80417527-563F-E006-DBDB-72C3C15C24C1}"/>
          </ac:cxnSpMkLst>
        </pc:cxnChg>
        <pc:cxnChg chg="del">
          <ac:chgData name="Yoel Kortick" userId="167978f5-7f40-4909-85d5-d4149554ad4e" providerId="ADAL" clId="{D3FB95A5-F073-41EC-B403-533C8A3F2C61}" dt="2024-01-10T08:39:19.478" v="1348" actId="478"/>
          <ac:cxnSpMkLst>
            <pc:docMk/>
            <pc:sldMk cId="740785397" sldId="2121"/>
            <ac:cxnSpMk id="13" creationId="{0884CCD0-2E33-0C31-2509-E878D9BA3CC9}"/>
          </ac:cxnSpMkLst>
        </pc:cxnChg>
      </pc:sldChg>
      <pc:sldChg chg="addSp delSp modSp add mod">
        <pc:chgData name="Yoel Kortick" userId="167978f5-7f40-4909-85d5-d4149554ad4e" providerId="ADAL" clId="{D3FB95A5-F073-41EC-B403-533C8A3F2C61}" dt="2024-01-10T13:02:43.501" v="3377"/>
        <pc:sldMkLst>
          <pc:docMk/>
          <pc:sldMk cId="3673890884" sldId="2122"/>
        </pc:sldMkLst>
        <pc:spChg chg="mod">
          <ac:chgData name="Yoel Kortick" userId="167978f5-7f40-4909-85d5-d4149554ad4e" providerId="ADAL" clId="{D3FB95A5-F073-41EC-B403-533C8A3F2C61}" dt="2024-01-10T13:02:43.501" v="3377"/>
          <ac:spMkLst>
            <pc:docMk/>
            <pc:sldMk cId="3673890884" sldId="2122"/>
            <ac:spMk id="4" creationId="{2490F34D-A7E2-4EA9-8B1A-78371A1F1CD1}"/>
          </ac:spMkLst>
        </pc:spChg>
        <pc:spChg chg="mod">
          <ac:chgData name="Yoel Kortick" userId="167978f5-7f40-4909-85d5-d4149554ad4e" providerId="ADAL" clId="{D3FB95A5-F073-41EC-B403-533C8A3F2C61}" dt="2024-01-10T08:41:26.100" v="1364" actId="1036"/>
          <ac:spMkLst>
            <pc:docMk/>
            <pc:sldMk cId="3673890884" sldId="2122"/>
            <ac:spMk id="6" creationId="{4289607A-69B6-D32C-4A66-968975B70E76}"/>
          </ac:spMkLst>
        </pc:spChg>
        <pc:spChg chg="mod">
          <ac:chgData name="Yoel Kortick" userId="167978f5-7f40-4909-85d5-d4149554ad4e" providerId="ADAL" clId="{D3FB95A5-F073-41EC-B403-533C8A3F2C61}" dt="2024-01-10T08:41:31.280" v="1366" actId="14100"/>
          <ac:spMkLst>
            <pc:docMk/>
            <pc:sldMk cId="3673890884" sldId="2122"/>
            <ac:spMk id="9" creationId="{B748BF53-3207-9A8B-E635-82D5283C3EFF}"/>
          </ac:spMkLst>
        </pc:spChg>
        <pc:picChg chg="del">
          <ac:chgData name="Yoel Kortick" userId="167978f5-7f40-4909-85d5-d4149554ad4e" providerId="ADAL" clId="{D3FB95A5-F073-41EC-B403-533C8A3F2C61}" dt="2024-01-10T08:40:25.518" v="1354" actId="478"/>
          <ac:picMkLst>
            <pc:docMk/>
            <pc:sldMk cId="3673890884" sldId="2122"/>
            <ac:picMk id="5" creationId="{224F5E5D-331C-54BA-484D-F233DFCE4BF9}"/>
          </ac:picMkLst>
        </pc:picChg>
        <pc:picChg chg="add mod ord">
          <ac:chgData name="Yoel Kortick" userId="167978f5-7f40-4909-85d5-d4149554ad4e" providerId="ADAL" clId="{D3FB95A5-F073-41EC-B403-533C8A3F2C61}" dt="2024-01-10T08:41:33.045" v="1367" actId="208"/>
          <ac:picMkLst>
            <pc:docMk/>
            <pc:sldMk cId="3673890884" sldId="2122"/>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3766561588" sldId="2123"/>
        </pc:sldMkLst>
        <pc:spChg chg="mod">
          <ac:chgData name="Yoel Kortick" userId="167978f5-7f40-4909-85d5-d4149554ad4e" providerId="ADAL" clId="{D3FB95A5-F073-41EC-B403-533C8A3F2C61}" dt="2024-01-10T13:02:43.501" v="3377"/>
          <ac:spMkLst>
            <pc:docMk/>
            <pc:sldMk cId="3766561588" sldId="2123"/>
            <ac:spMk id="4" creationId="{2490F34D-A7E2-4EA9-8B1A-78371A1F1CD1}"/>
          </ac:spMkLst>
        </pc:spChg>
        <pc:spChg chg="mod">
          <ac:chgData name="Yoel Kortick" userId="167978f5-7f40-4909-85d5-d4149554ad4e" providerId="ADAL" clId="{D3FB95A5-F073-41EC-B403-533C8A3F2C61}" dt="2024-01-10T08:43:31.445" v="1385" actId="1036"/>
          <ac:spMkLst>
            <pc:docMk/>
            <pc:sldMk cId="3766561588" sldId="2123"/>
            <ac:spMk id="6" creationId="{4289607A-69B6-D32C-4A66-968975B70E76}"/>
          </ac:spMkLst>
        </pc:spChg>
        <pc:spChg chg="add mod">
          <ac:chgData name="Yoel Kortick" userId="167978f5-7f40-4909-85d5-d4149554ad4e" providerId="ADAL" clId="{D3FB95A5-F073-41EC-B403-533C8A3F2C61}" dt="2024-01-10T08:43:42.917" v="1388" actId="14100"/>
          <ac:spMkLst>
            <pc:docMk/>
            <pc:sldMk cId="3766561588" sldId="2123"/>
            <ac:spMk id="8" creationId="{11660C23-1767-A13B-A383-FE8D4861A838}"/>
          </ac:spMkLst>
        </pc:spChg>
        <pc:spChg chg="del">
          <ac:chgData name="Yoel Kortick" userId="167978f5-7f40-4909-85d5-d4149554ad4e" providerId="ADAL" clId="{D3FB95A5-F073-41EC-B403-533C8A3F2C61}" dt="2024-01-10T08:43:40.147" v="1387" actId="478"/>
          <ac:spMkLst>
            <pc:docMk/>
            <pc:sldMk cId="3766561588" sldId="2123"/>
            <ac:spMk id="9" creationId="{B748BF53-3207-9A8B-E635-82D5283C3EFF}"/>
          </ac:spMkLst>
        </pc:spChg>
        <pc:picChg chg="add mod ord">
          <ac:chgData name="Yoel Kortick" userId="167978f5-7f40-4909-85d5-d4149554ad4e" providerId="ADAL" clId="{D3FB95A5-F073-41EC-B403-533C8A3F2C61}" dt="2024-01-10T08:43:26.766" v="1379" actId="208"/>
          <ac:picMkLst>
            <pc:docMk/>
            <pc:sldMk cId="3766561588" sldId="2123"/>
            <ac:picMk id="5" creationId="{6C6553AA-BD4A-FE58-8180-4E766C1A915C}"/>
          </ac:picMkLst>
        </pc:picChg>
        <pc:picChg chg="del">
          <ac:chgData name="Yoel Kortick" userId="167978f5-7f40-4909-85d5-d4149554ad4e" providerId="ADAL" clId="{D3FB95A5-F073-41EC-B403-533C8A3F2C61}" dt="2024-01-10T08:43:20.167" v="1370" actId="478"/>
          <ac:picMkLst>
            <pc:docMk/>
            <pc:sldMk cId="3766561588" sldId="2123"/>
            <ac:picMk id="7" creationId="{178EFBCC-E106-5E87-7BC1-9554FE87C74C}"/>
          </ac:picMkLst>
        </pc:picChg>
      </pc:sldChg>
      <pc:sldChg chg="addSp delSp modSp add mod">
        <pc:chgData name="Yoel Kortick" userId="167978f5-7f40-4909-85d5-d4149554ad4e" providerId="ADAL" clId="{D3FB95A5-F073-41EC-B403-533C8A3F2C61}" dt="2024-01-10T13:02:43.501" v="3377"/>
        <pc:sldMkLst>
          <pc:docMk/>
          <pc:sldMk cId="1031596833" sldId="2124"/>
        </pc:sldMkLst>
        <pc:spChg chg="mod">
          <ac:chgData name="Yoel Kortick" userId="167978f5-7f40-4909-85d5-d4149554ad4e" providerId="ADAL" clId="{D3FB95A5-F073-41EC-B403-533C8A3F2C61}" dt="2024-01-10T13:02:43.501" v="3377"/>
          <ac:spMkLst>
            <pc:docMk/>
            <pc:sldMk cId="1031596833" sldId="2124"/>
            <ac:spMk id="4" creationId="{2490F34D-A7E2-4EA9-8B1A-78371A1F1CD1}"/>
          </ac:spMkLst>
        </pc:spChg>
        <pc:spChg chg="mod">
          <ac:chgData name="Yoel Kortick" userId="167978f5-7f40-4909-85d5-d4149554ad4e" providerId="ADAL" clId="{D3FB95A5-F073-41EC-B403-533C8A3F2C61}" dt="2024-01-10T10:04:18.183" v="2003" actId="1037"/>
          <ac:spMkLst>
            <pc:docMk/>
            <pc:sldMk cId="1031596833" sldId="2124"/>
            <ac:spMk id="6" creationId="{4289607A-69B6-D32C-4A66-968975B70E76}"/>
          </ac:spMkLst>
        </pc:spChg>
        <pc:spChg chg="mod">
          <ac:chgData name="Yoel Kortick" userId="167978f5-7f40-4909-85d5-d4149554ad4e" providerId="ADAL" clId="{D3FB95A5-F073-41EC-B403-533C8A3F2C61}" dt="2024-01-10T10:04:28.214" v="2014" actId="1038"/>
          <ac:spMkLst>
            <pc:docMk/>
            <pc:sldMk cId="1031596833" sldId="2124"/>
            <ac:spMk id="8" creationId="{11660C23-1767-A13B-A383-FE8D4861A838}"/>
          </ac:spMkLst>
        </pc:spChg>
        <pc:picChg chg="add mod ord">
          <ac:chgData name="Yoel Kortick" userId="167978f5-7f40-4909-85d5-d4149554ad4e" providerId="ADAL" clId="{D3FB95A5-F073-41EC-B403-533C8A3F2C61}" dt="2024-01-10T10:04:30.357" v="2015" actId="208"/>
          <ac:picMkLst>
            <pc:docMk/>
            <pc:sldMk cId="1031596833" sldId="2124"/>
            <ac:picMk id="5" creationId="{39E7D9F6-09D2-CE1A-BEFA-7904F6ED53F0}"/>
          </ac:picMkLst>
        </pc:picChg>
        <pc:picChg chg="del">
          <ac:chgData name="Yoel Kortick" userId="167978f5-7f40-4909-85d5-d4149554ad4e" providerId="ADAL" clId="{D3FB95A5-F073-41EC-B403-533C8A3F2C61}" dt="2024-01-10T08:45:07.194" v="1392" actId="478"/>
          <ac:picMkLst>
            <pc:docMk/>
            <pc:sldMk cId="1031596833" sldId="2124"/>
            <ac:picMk id="5" creationId="{6C6553AA-BD4A-FE58-8180-4E766C1A915C}"/>
          </ac:picMkLst>
        </pc:picChg>
        <pc:picChg chg="add del mod">
          <ac:chgData name="Yoel Kortick" userId="167978f5-7f40-4909-85d5-d4149554ad4e" providerId="ADAL" clId="{D3FB95A5-F073-41EC-B403-533C8A3F2C61}" dt="2024-01-10T08:45:28.558" v="1399" actId="478"/>
          <ac:picMkLst>
            <pc:docMk/>
            <pc:sldMk cId="1031596833" sldId="2124"/>
            <ac:picMk id="7" creationId="{32478D24-E445-21BD-DAFE-8E92F7EBE505}"/>
          </ac:picMkLst>
        </pc:picChg>
        <pc:picChg chg="add del mod ord">
          <ac:chgData name="Yoel Kortick" userId="167978f5-7f40-4909-85d5-d4149554ad4e" providerId="ADAL" clId="{D3FB95A5-F073-41EC-B403-533C8A3F2C61}" dt="2024-01-10T10:04:06.850" v="1984" actId="478"/>
          <ac:picMkLst>
            <pc:docMk/>
            <pc:sldMk cId="1031596833" sldId="2124"/>
            <ac:picMk id="10" creationId="{F0419FCF-34F0-CC26-3ACF-17444E318A1E}"/>
          </ac:picMkLst>
        </pc:picChg>
      </pc:sldChg>
      <pc:sldChg chg="addSp delSp modSp add mod">
        <pc:chgData name="Yoel Kortick" userId="167978f5-7f40-4909-85d5-d4149554ad4e" providerId="ADAL" clId="{D3FB95A5-F073-41EC-B403-533C8A3F2C61}" dt="2024-01-10T13:02:43.501" v="3377"/>
        <pc:sldMkLst>
          <pc:docMk/>
          <pc:sldMk cId="1437192425" sldId="2125"/>
        </pc:sldMkLst>
        <pc:spChg chg="add mod">
          <ac:chgData name="Yoel Kortick" userId="167978f5-7f40-4909-85d5-d4149554ad4e" providerId="ADAL" clId="{D3FB95A5-F073-41EC-B403-533C8A3F2C61}" dt="2024-01-10T10:02:56.214" v="1977" actId="14100"/>
          <ac:spMkLst>
            <pc:docMk/>
            <pc:sldMk cId="1437192425" sldId="2125"/>
            <ac:spMk id="2" creationId="{125CD875-0DB4-EA56-AF83-1028D08E2737}"/>
          </ac:spMkLst>
        </pc:spChg>
        <pc:spChg chg="mod">
          <ac:chgData name="Yoel Kortick" userId="167978f5-7f40-4909-85d5-d4149554ad4e" providerId="ADAL" clId="{D3FB95A5-F073-41EC-B403-533C8A3F2C61}" dt="2024-01-10T13:02:43.501" v="3377"/>
          <ac:spMkLst>
            <pc:docMk/>
            <pc:sldMk cId="1437192425" sldId="2125"/>
            <ac:spMk id="4" creationId="{2490F34D-A7E2-4EA9-8B1A-78371A1F1CD1}"/>
          </ac:spMkLst>
        </pc:spChg>
        <pc:spChg chg="mod">
          <ac:chgData name="Yoel Kortick" userId="167978f5-7f40-4909-85d5-d4149554ad4e" providerId="ADAL" clId="{D3FB95A5-F073-41EC-B403-533C8A3F2C61}" dt="2024-01-10T08:47:29.627" v="1433" actId="14100"/>
          <ac:spMkLst>
            <pc:docMk/>
            <pc:sldMk cId="1437192425" sldId="2125"/>
            <ac:spMk id="6" creationId="{4289607A-69B6-D32C-4A66-968975B70E76}"/>
          </ac:spMkLst>
        </pc:spChg>
        <pc:spChg chg="add mod">
          <ac:chgData name="Yoel Kortick" userId="167978f5-7f40-4909-85d5-d4149554ad4e" providerId="ADAL" clId="{D3FB95A5-F073-41EC-B403-533C8A3F2C61}" dt="2024-01-10T08:47:51.384" v="1456" actId="208"/>
          <ac:spMkLst>
            <pc:docMk/>
            <pc:sldMk cId="1437192425" sldId="2125"/>
            <ac:spMk id="7" creationId="{B956B3F9-7B25-B411-E55C-773B66DB95C9}"/>
          </ac:spMkLst>
        </pc:spChg>
        <pc:spChg chg="mod">
          <ac:chgData name="Yoel Kortick" userId="167978f5-7f40-4909-85d5-d4149554ad4e" providerId="ADAL" clId="{D3FB95A5-F073-41EC-B403-533C8A3F2C61}" dt="2024-01-10T08:47:34.803" v="1435" actId="14100"/>
          <ac:spMkLst>
            <pc:docMk/>
            <pc:sldMk cId="1437192425" sldId="2125"/>
            <ac:spMk id="8" creationId="{11660C23-1767-A13B-A383-FE8D4861A838}"/>
          </ac:spMkLst>
        </pc:spChg>
        <pc:spChg chg="add mod">
          <ac:chgData name="Yoel Kortick" userId="167978f5-7f40-4909-85d5-d4149554ad4e" providerId="ADAL" clId="{D3FB95A5-F073-41EC-B403-533C8A3F2C61}" dt="2024-01-10T08:48:06.515" v="1475" actId="14100"/>
          <ac:spMkLst>
            <pc:docMk/>
            <pc:sldMk cId="1437192425" sldId="2125"/>
            <ac:spMk id="9" creationId="{CA74EF21-8B41-15AC-2106-E13DAB430421}"/>
          </ac:spMkLst>
        </pc:spChg>
        <pc:picChg chg="add mod ord">
          <ac:chgData name="Yoel Kortick" userId="167978f5-7f40-4909-85d5-d4149554ad4e" providerId="ADAL" clId="{D3FB95A5-F073-41EC-B403-533C8A3F2C61}" dt="2024-01-10T08:48:20.284" v="1478" actId="208"/>
          <ac:picMkLst>
            <pc:docMk/>
            <pc:sldMk cId="1437192425" sldId="2125"/>
            <ac:picMk id="5" creationId="{EF986191-6A60-9E42-91DA-C81B0C4FC816}"/>
          </ac:picMkLst>
        </pc:picChg>
        <pc:picChg chg="del">
          <ac:chgData name="Yoel Kortick" userId="167978f5-7f40-4909-85d5-d4149554ad4e" providerId="ADAL" clId="{D3FB95A5-F073-41EC-B403-533C8A3F2C61}" dt="2024-01-10T08:47:17.419" v="1422" actId="478"/>
          <ac:picMkLst>
            <pc:docMk/>
            <pc:sldMk cId="1437192425" sldId="2125"/>
            <ac:picMk id="10" creationId="{F0419FCF-34F0-CC26-3ACF-17444E318A1E}"/>
          </ac:picMkLst>
        </pc:picChg>
        <pc:cxnChg chg="add">
          <ac:chgData name="Yoel Kortick" userId="167978f5-7f40-4909-85d5-d4149554ad4e" providerId="ADAL" clId="{D3FB95A5-F073-41EC-B403-533C8A3F2C61}" dt="2024-01-10T08:48:12.698" v="1476" actId="11529"/>
          <ac:cxnSpMkLst>
            <pc:docMk/>
            <pc:sldMk cId="1437192425" sldId="2125"/>
            <ac:cxnSpMk id="12" creationId="{4437F83C-ADF7-955F-7FAE-DA8A29572978}"/>
          </ac:cxnSpMkLst>
        </pc:cxnChg>
        <pc:cxnChg chg="add">
          <ac:chgData name="Yoel Kortick" userId="167978f5-7f40-4909-85d5-d4149554ad4e" providerId="ADAL" clId="{D3FB95A5-F073-41EC-B403-533C8A3F2C61}" dt="2024-01-10T08:48:17.762" v="1477" actId="11529"/>
          <ac:cxnSpMkLst>
            <pc:docMk/>
            <pc:sldMk cId="1437192425" sldId="2125"/>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2784933927" sldId="2126"/>
        </pc:sldMkLst>
        <pc:spChg chg="mod">
          <ac:chgData name="Yoel Kortick" userId="167978f5-7f40-4909-85d5-d4149554ad4e" providerId="ADAL" clId="{D3FB95A5-F073-41EC-B403-533C8A3F2C61}" dt="2024-01-10T13:02:43.501" v="3377"/>
          <ac:spMkLst>
            <pc:docMk/>
            <pc:sldMk cId="2784933927" sldId="2126"/>
            <ac:spMk id="4" creationId="{2490F34D-A7E2-4EA9-8B1A-78371A1F1CD1}"/>
          </ac:spMkLst>
        </pc:spChg>
        <pc:spChg chg="mod">
          <ac:chgData name="Yoel Kortick" userId="167978f5-7f40-4909-85d5-d4149554ad4e" providerId="ADAL" clId="{D3FB95A5-F073-41EC-B403-533C8A3F2C61}" dt="2024-01-10T08:50:38.134" v="1565" actId="1036"/>
          <ac:spMkLst>
            <pc:docMk/>
            <pc:sldMk cId="2784933927" sldId="2126"/>
            <ac:spMk id="6" creationId="{4289607A-69B6-D32C-4A66-968975B70E76}"/>
          </ac:spMkLst>
        </pc:spChg>
        <pc:spChg chg="mod">
          <ac:chgData name="Yoel Kortick" userId="167978f5-7f40-4909-85d5-d4149554ad4e" providerId="ADAL" clId="{D3FB95A5-F073-41EC-B403-533C8A3F2C61}" dt="2024-01-10T08:50:45.407" v="1579" actId="20577"/>
          <ac:spMkLst>
            <pc:docMk/>
            <pc:sldMk cId="2784933927" sldId="2126"/>
            <ac:spMk id="7" creationId="{B956B3F9-7B25-B411-E55C-773B66DB95C9}"/>
          </ac:spMkLst>
        </pc:spChg>
        <pc:spChg chg="mod">
          <ac:chgData name="Yoel Kortick" userId="167978f5-7f40-4909-85d5-d4149554ad4e" providerId="ADAL" clId="{D3FB95A5-F073-41EC-B403-533C8A3F2C61}" dt="2024-01-10T08:50:49.660" v="1580" actId="1076"/>
          <ac:spMkLst>
            <pc:docMk/>
            <pc:sldMk cId="2784933927" sldId="2126"/>
            <ac:spMk id="8" creationId="{11660C23-1767-A13B-A383-FE8D4861A838}"/>
          </ac:spMkLst>
        </pc:spChg>
        <pc:picChg chg="del">
          <ac:chgData name="Yoel Kortick" userId="167978f5-7f40-4909-85d5-d4149554ad4e" providerId="ADAL" clId="{D3FB95A5-F073-41EC-B403-533C8A3F2C61}" dt="2024-01-10T08:50:28.269" v="1560" actId="478"/>
          <ac:picMkLst>
            <pc:docMk/>
            <pc:sldMk cId="2784933927" sldId="2126"/>
            <ac:picMk id="5" creationId="{EF986191-6A60-9E42-91DA-C81B0C4FC816}"/>
          </ac:picMkLst>
        </pc:picChg>
        <pc:picChg chg="add mod ord">
          <ac:chgData name="Yoel Kortick" userId="167978f5-7f40-4909-85d5-d4149554ad4e" providerId="ADAL" clId="{D3FB95A5-F073-41EC-B403-533C8A3F2C61}" dt="2024-01-10T08:50:53.458" v="1582" actId="208"/>
          <ac:picMkLst>
            <pc:docMk/>
            <pc:sldMk cId="2784933927" sldId="2126"/>
            <ac:picMk id="10" creationId="{BB4FCA5F-8ED3-1DE0-CDF8-4266E9336387}"/>
          </ac:picMkLst>
        </pc:picChg>
        <pc:cxnChg chg="mod">
          <ac:chgData name="Yoel Kortick" userId="167978f5-7f40-4909-85d5-d4149554ad4e" providerId="ADAL" clId="{D3FB95A5-F073-41EC-B403-533C8A3F2C61}" dt="2024-01-10T08:50:45.306" v="1578" actId="20577"/>
          <ac:cxnSpMkLst>
            <pc:docMk/>
            <pc:sldMk cId="2784933927" sldId="2126"/>
            <ac:cxnSpMk id="12" creationId="{4437F83C-ADF7-955F-7FAE-DA8A29572978}"/>
          </ac:cxnSpMkLst>
        </pc:cxnChg>
        <pc:cxnChg chg="mod">
          <ac:chgData name="Yoel Kortick" userId="167978f5-7f40-4909-85d5-d4149554ad4e" providerId="ADAL" clId="{D3FB95A5-F073-41EC-B403-533C8A3F2C61}" dt="2024-01-10T08:50:51.903" v="1581" actId="14100"/>
          <ac:cxnSpMkLst>
            <pc:docMk/>
            <pc:sldMk cId="2784933927" sldId="2126"/>
            <ac:cxnSpMk id="14" creationId="{61DC54E1-F1EA-FC68-596A-57FC5EA8C63A}"/>
          </ac:cxnSpMkLst>
        </pc:cxnChg>
      </pc:sldChg>
      <pc:sldChg chg="modSp add mod">
        <pc:chgData name="Yoel Kortick" userId="167978f5-7f40-4909-85d5-d4149554ad4e" providerId="ADAL" clId="{D3FB95A5-F073-41EC-B403-533C8A3F2C61}" dt="2024-01-10T08:51:59.507" v="1596" actId="122"/>
        <pc:sldMkLst>
          <pc:docMk/>
          <pc:sldMk cId="3432697478" sldId="2127"/>
        </pc:sldMkLst>
        <pc:spChg chg="mod">
          <ac:chgData name="Yoel Kortick" userId="167978f5-7f40-4909-85d5-d4149554ad4e" providerId="ADAL" clId="{D3FB95A5-F073-41EC-B403-533C8A3F2C61}" dt="2024-01-10T08:51:59.507" v="1596" actId="122"/>
          <ac:spMkLst>
            <pc:docMk/>
            <pc:sldMk cId="3432697478" sldId="2127"/>
            <ac:spMk id="3" creationId="{440E2C51-CB70-4EE1-8E6B-DADCB74DEC44}"/>
          </ac:spMkLst>
        </pc:spChg>
      </pc:sldChg>
      <pc:sldChg chg="modSp add mod">
        <pc:chgData name="Yoel Kortick" userId="167978f5-7f40-4909-85d5-d4149554ad4e" providerId="ADAL" clId="{D3FB95A5-F073-41EC-B403-533C8A3F2C61}" dt="2024-01-10T08:52:12.746" v="1598" actId="20577"/>
        <pc:sldMkLst>
          <pc:docMk/>
          <pc:sldMk cId="3310592508" sldId="2128"/>
        </pc:sldMkLst>
        <pc:spChg chg="mod">
          <ac:chgData name="Yoel Kortick" userId="167978f5-7f40-4909-85d5-d4149554ad4e" providerId="ADAL" clId="{D3FB95A5-F073-41EC-B403-533C8A3F2C61}" dt="2024-01-10T08:52:12.746" v="1598" actId="20577"/>
          <ac:spMkLst>
            <pc:docMk/>
            <pc:sldMk cId="3310592508" sldId="2128"/>
            <ac:spMk id="3" creationId="{440E2C51-CB70-4EE1-8E6B-DADCB74DEC44}"/>
          </ac:spMkLst>
        </pc:spChg>
      </pc:sldChg>
      <pc:sldChg chg="modSp add mod">
        <pc:chgData name="Yoel Kortick" userId="167978f5-7f40-4909-85d5-d4149554ad4e" providerId="ADAL" clId="{D3FB95A5-F073-41EC-B403-533C8A3F2C61}" dt="2024-01-10T08:52:22.117" v="1600" actId="20577"/>
        <pc:sldMkLst>
          <pc:docMk/>
          <pc:sldMk cId="3797550079" sldId="2129"/>
        </pc:sldMkLst>
        <pc:spChg chg="mod">
          <ac:chgData name="Yoel Kortick" userId="167978f5-7f40-4909-85d5-d4149554ad4e" providerId="ADAL" clId="{D3FB95A5-F073-41EC-B403-533C8A3F2C61}" dt="2024-01-10T08:52:22.117" v="1600" actId="20577"/>
          <ac:spMkLst>
            <pc:docMk/>
            <pc:sldMk cId="3797550079" sldId="2129"/>
            <ac:spMk id="3" creationId="{440E2C51-CB70-4EE1-8E6B-DADCB74DEC44}"/>
          </ac:spMkLst>
        </pc:spChg>
      </pc:sldChg>
      <pc:sldChg chg="modSp add mod">
        <pc:chgData name="Yoel Kortick" userId="167978f5-7f40-4909-85d5-d4149554ad4e" providerId="ADAL" clId="{D3FB95A5-F073-41EC-B403-533C8A3F2C61}" dt="2024-01-10T08:52:33.295" v="1602" actId="20577"/>
        <pc:sldMkLst>
          <pc:docMk/>
          <pc:sldMk cId="2853810369" sldId="2130"/>
        </pc:sldMkLst>
        <pc:spChg chg="mod">
          <ac:chgData name="Yoel Kortick" userId="167978f5-7f40-4909-85d5-d4149554ad4e" providerId="ADAL" clId="{D3FB95A5-F073-41EC-B403-533C8A3F2C61}" dt="2024-01-10T08:52:33.295" v="1602" actId="20577"/>
          <ac:spMkLst>
            <pc:docMk/>
            <pc:sldMk cId="2853810369" sldId="2130"/>
            <ac:spMk id="3" creationId="{440E2C51-CB70-4EE1-8E6B-DADCB74DEC44}"/>
          </ac:spMkLst>
        </pc:spChg>
      </pc:sldChg>
      <pc:sldChg chg="addSp delSp modSp add mod">
        <pc:chgData name="Yoel Kortick" userId="167978f5-7f40-4909-85d5-d4149554ad4e" providerId="ADAL" clId="{D3FB95A5-F073-41EC-B403-533C8A3F2C61}" dt="2024-01-10T13:02:43.501" v="3377"/>
        <pc:sldMkLst>
          <pc:docMk/>
          <pc:sldMk cId="566435523" sldId="2131"/>
        </pc:sldMkLst>
        <pc:spChg chg="mod">
          <ac:chgData name="Yoel Kortick" userId="167978f5-7f40-4909-85d5-d4149554ad4e" providerId="ADAL" clId="{D3FB95A5-F073-41EC-B403-533C8A3F2C61}" dt="2024-01-10T08:52:41.489" v="1604" actId="20577"/>
          <ac:spMkLst>
            <pc:docMk/>
            <pc:sldMk cId="566435523" sldId="2131"/>
            <ac:spMk id="3" creationId="{4FC18B40-6547-41EC-8A0E-1C8F40E0A42F}"/>
          </ac:spMkLst>
        </pc:spChg>
        <pc:spChg chg="mod">
          <ac:chgData name="Yoel Kortick" userId="167978f5-7f40-4909-85d5-d4149554ad4e" providerId="ADAL" clId="{D3FB95A5-F073-41EC-B403-533C8A3F2C61}" dt="2024-01-10T13:02:43.501" v="3377"/>
          <ac:spMkLst>
            <pc:docMk/>
            <pc:sldMk cId="566435523" sldId="2131"/>
            <ac:spMk id="4" creationId="{2490F34D-A7E2-4EA9-8B1A-78371A1F1CD1}"/>
          </ac:spMkLst>
        </pc:spChg>
        <pc:spChg chg="mod">
          <ac:chgData name="Yoel Kortick" userId="167978f5-7f40-4909-85d5-d4149554ad4e" providerId="ADAL" clId="{D3FB95A5-F073-41EC-B403-533C8A3F2C61}" dt="2024-01-10T09:22:09.049" v="1674" actId="14100"/>
          <ac:spMkLst>
            <pc:docMk/>
            <pc:sldMk cId="566435523" sldId="2131"/>
            <ac:spMk id="6" creationId="{4289607A-69B6-D32C-4A66-968975B70E76}"/>
          </ac:spMkLst>
        </pc:spChg>
        <pc:spChg chg="del">
          <ac:chgData name="Yoel Kortick" userId="167978f5-7f40-4909-85d5-d4149554ad4e" providerId="ADAL" clId="{D3FB95A5-F073-41EC-B403-533C8A3F2C61}" dt="2024-01-10T09:22:20.205" v="1682" actId="478"/>
          <ac:spMkLst>
            <pc:docMk/>
            <pc:sldMk cId="566435523" sldId="2131"/>
            <ac:spMk id="7" creationId="{B956B3F9-7B25-B411-E55C-773B66DB95C9}"/>
          </ac:spMkLst>
        </pc:spChg>
        <pc:spChg chg="mod">
          <ac:chgData name="Yoel Kortick" userId="167978f5-7f40-4909-85d5-d4149554ad4e" providerId="ADAL" clId="{D3FB95A5-F073-41EC-B403-533C8A3F2C61}" dt="2024-01-10T09:22:12.945" v="1676" actId="14100"/>
          <ac:spMkLst>
            <pc:docMk/>
            <pc:sldMk cId="566435523" sldId="2131"/>
            <ac:spMk id="8" creationId="{11660C23-1767-A13B-A383-FE8D4861A838}"/>
          </ac:spMkLst>
        </pc:spChg>
        <pc:spChg chg="del mod">
          <ac:chgData name="Yoel Kortick" userId="167978f5-7f40-4909-85d5-d4149554ad4e" providerId="ADAL" clId="{D3FB95A5-F073-41EC-B403-533C8A3F2C61}" dt="2024-01-10T09:22:17.919" v="1680" actId="478"/>
          <ac:spMkLst>
            <pc:docMk/>
            <pc:sldMk cId="566435523" sldId="2131"/>
            <ac:spMk id="9" creationId="{CA74EF21-8B41-15AC-2106-E13DAB430421}"/>
          </ac:spMkLst>
        </pc:spChg>
        <pc:picChg chg="add mod ord">
          <ac:chgData name="Yoel Kortick" userId="167978f5-7f40-4909-85d5-d4149554ad4e" providerId="ADAL" clId="{D3FB95A5-F073-41EC-B403-533C8A3F2C61}" dt="2024-01-10T09:22:22.361" v="1683" actId="208"/>
          <ac:picMkLst>
            <pc:docMk/>
            <pc:sldMk cId="566435523" sldId="2131"/>
            <ac:picMk id="5" creationId="{8166D583-DC65-F485-6937-6909968DC7EA}"/>
          </ac:picMkLst>
        </pc:picChg>
        <pc:picChg chg="del">
          <ac:chgData name="Yoel Kortick" userId="167978f5-7f40-4909-85d5-d4149554ad4e" providerId="ADAL" clId="{D3FB95A5-F073-41EC-B403-533C8A3F2C61}" dt="2024-01-10T09:21:56.215" v="1662" actId="478"/>
          <ac:picMkLst>
            <pc:docMk/>
            <pc:sldMk cId="566435523" sldId="2131"/>
            <ac:picMk id="10" creationId="{BB4FCA5F-8ED3-1DE0-CDF8-4266E9336387}"/>
          </ac:picMkLst>
        </pc:picChg>
        <pc:cxnChg chg="del mod">
          <ac:chgData name="Yoel Kortick" userId="167978f5-7f40-4909-85d5-d4149554ad4e" providerId="ADAL" clId="{D3FB95A5-F073-41EC-B403-533C8A3F2C61}" dt="2024-01-10T09:22:19.321" v="1681" actId="478"/>
          <ac:cxnSpMkLst>
            <pc:docMk/>
            <pc:sldMk cId="566435523" sldId="2131"/>
            <ac:cxnSpMk id="12" creationId="{4437F83C-ADF7-955F-7FAE-DA8A29572978}"/>
          </ac:cxnSpMkLst>
        </pc:cxnChg>
        <pc:cxnChg chg="del mod">
          <ac:chgData name="Yoel Kortick" userId="167978f5-7f40-4909-85d5-d4149554ad4e" providerId="ADAL" clId="{D3FB95A5-F073-41EC-B403-533C8A3F2C61}" dt="2024-01-10T09:22:15.164" v="1678" actId="478"/>
          <ac:cxnSpMkLst>
            <pc:docMk/>
            <pc:sldMk cId="566435523" sldId="2131"/>
            <ac:cxnSpMk id="14" creationId="{61DC54E1-F1EA-FC68-596A-57FC5EA8C63A}"/>
          </ac:cxnSpMkLst>
        </pc:cxnChg>
      </pc:sldChg>
      <pc:sldChg chg="addSp delSp modSp add mod">
        <pc:chgData name="Yoel Kortick" userId="167978f5-7f40-4909-85d5-d4149554ad4e" providerId="ADAL" clId="{D3FB95A5-F073-41EC-B403-533C8A3F2C61}" dt="2024-01-10T13:02:43.501" v="3377"/>
        <pc:sldMkLst>
          <pc:docMk/>
          <pc:sldMk cId="3762651737" sldId="2132"/>
        </pc:sldMkLst>
        <pc:spChg chg="mod">
          <ac:chgData name="Yoel Kortick" userId="167978f5-7f40-4909-85d5-d4149554ad4e" providerId="ADAL" clId="{D3FB95A5-F073-41EC-B403-533C8A3F2C61}" dt="2024-01-10T13:02:43.501" v="3377"/>
          <ac:spMkLst>
            <pc:docMk/>
            <pc:sldMk cId="3762651737" sldId="2132"/>
            <ac:spMk id="4" creationId="{2490F34D-A7E2-4EA9-8B1A-78371A1F1CD1}"/>
          </ac:spMkLst>
        </pc:spChg>
        <pc:spChg chg="mod">
          <ac:chgData name="Yoel Kortick" userId="167978f5-7f40-4909-85d5-d4149554ad4e" providerId="ADAL" clId="{D3FB95A5-F073-41EC-B403-533C8A3F2C61}" dt="2024-01-10T09:42:25.832" v="1698" actId="14100"/>
          <ac:spMkLst>
            <pc:docMk/>
            <pc:sldMk cId="3762651737" sldId="2132"/>
            <ac:spMk id="6" creationId="{4289607A-69B6-D32C-4A66-968975B70E76}"/>
          </ac:spMkLst>
        </pc:spChg>
        <pc:spChg chg="mod">
          <ac:chgData name="Yoel Kortick" userId="167978f5-7f40-4909-85d5-d4149554ad4e" providerId="ADAL" clId="{D3FB95A5-F073-41EC-B403-533C8A3F2C61}" dt="2024-01-10T09:42:28.620" v="1699" actId="1076"/>
          <ac:spMkLst>
            <pc:docMk/>
            <pc:sldMk cId="3762651737" sldId="2132"/>
            <ac:spMk id="8" creationId="{11660C23-1767-A13B-A383-FE8D4861A838}"/>
          </ac:spMkLst>
        </pc:spChg>
        <pc:picChg chg="del">
          <ac:chgData name="Yoel Kortick" userId="167978f5-7f40-4909-85d5-d4149554ad4e" providerId="ADAL" clId="{D3FB95A5-F073-41EC-B403-533C8A3F2C61}" dt="2024-01-10T09:23:29.073" v="1686" actId="478"/>
          <ac:picMkLst>
            <pc:docMk/>
            <pc:sldMk cId="3762651737" sldId="2132"/>
            <ac:picMk id="5" creationId="{8166D583-DC65-F485-6937-6909968DC7EA}"/>
          </ac:picMkLst>
        </pc:picChg>
        <pc:picChg chg="add mod ord">
          <ac:chgData name="Yoel Kortick" userId="167978f5-7f40-4909-85d5-d4149554ad4e" providerId="ADAL" clId="{D3FB95A5-F073-41EC-B403-533C8A3F2C61}" dt="2024-01-10T09:42:30.294" v="1700" actId="208"/>
          <ac:picMkLst>
            <pc:docMk/>
            <pc:sldMk cId="3762651737" sldId="2132"/>
            <ac:picMk id="5" creationId="{C020F469-4406-7334-D73A-5137934752D6}"/>
          </ac:picMkLst>
        </pc:picChg>
      </pc:sldChg>
      <pc:sldChg chg="addSp delSp modSp add mod">
        <pc:chgData name="Yoel Kortick" userId="167978f5-7f40-4909-85d5-d4149554ad4e" providerId="ADAL" clId="{D3FB95A5-F073-41EC-B403-533C8A3F2C61}" dt="2024-01-10T09:43:23.104" v="1712" actId="208"/>
        <pc:sldMkLst>
          <pc:docMk/>
          <pc:sldMk cId="533723689" sldId="2133"/>
        </pc:sldMkLst>
        <pc:spChg chg="mod">
          <ac:chgData name="Yoel Kortick" userId="167978f5-7f40-4909-85d5-d4149554ad4e" providerId="ADAL" clId="{D3FB95A5-F073-41EC-B403-533C8A3F2C61}" dt="2024-01-10T09:42:50.827" v="1704" actId="20577"/>
          <ac:spMkLst>
            <pc:docMk/>
            <pc:sldMk cId="533723689" sldId="2133"/>
            <ac:spMk id="4" creationId="{2490F34D-A7E2-4EA9-8B1A-78371A1F1CD1}"/>
          </ac:spMkLst>
        </pc:spChg>
        <pc:spChg chg="mod">
          <ac:chgData name="Yoel Kortick" userId="167978f5-7f40-4909-85d5-d4149554ad4e" providerId="ADAL" clId="{D3FB95A5-F073-41EC-B403-533C8A3F2C61}" dt="2024-01-10T09:43:21.285" v="1711" actId="14100"/>
          <ac:spMkLst>
            <pc:docMk/>
            <pc:sldMk cId="533723689" sldId="2133"/>
            <ac:spMk id="6" creationId="{4289607A-69B6-D32C-4A66-968975B70E76}"/>
          </ac:spMkLst>
        </pc:spChg>
        <pc:spChg chg="mod">
          <ac:chgData name="Yoel Kortick" userId="167978f5-7f40-4909-85d5-d4149554ad4e" providerId="ADAL" clId="{D3FB95A5-F073-41EC-B403-533C8A3F2C61}" dt="2024-01-10T09:43:14.823" v="1708" actId="14100"/>
          <ac:spMkLst>
            <pc:docMk/>
            <pc:sldMk cId="533723689" sldId="2133"/>
            <ac:spMk id="8" creationId="{11660C23-1767-A13B-A383-FE8D4861A838}"/>
          </ac:spMkLst>
        </pc:spChg>
        <pc:picChg chg="del">
          <ac:chgData name="Yoel Kortick" userId="167978f5-7f40-4909-85d5-d4149554ad4e" providerId="ADAL" clId="{D3FB95A5-F073-41EC-B403-533C8A3F2C61}" dt="2024-01-10T09:43:09.043" v="1705" actId="478"/>
          <ac:picMkLst>
            <pc:docMk/>
            <pc:sldMk cId="533723689" sldId="2133"/>
            <ac:picMk id="5" creationId="{C020F469-4406-7334-D73A-5137934752D6}"/>
          </ac:picMkLst>
        </pc:picChg>
        <pc:picChg chg="add mod ord">
          <ac:chgData name="Yoel Kortick" userId="167978f5-7f40-4909-85d5-d4149554ad4e" providerId="ADAL" clId="{D3FB95A5-F073-41EC-B403-533C8A3F2C61}" dt="2024-01-10T09:43:23.104" v="1712" actId="208"/>
          <ac:picMkLst>
            <pc:docMk/>
            <pc:sldMk cId="533723689" sldId="2133"/>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1907552900" sldId="2134"/>
        </pc:sldMkLst>
        <pc:spChg chg="mod">
          <ac:chgData name="Yoel Kortick" userId="167978f5-7f40-4909-85d5-d4149554ad4e" providerId="ADAL" clId="{D3FB95A5-F073-41EC-B403-533C8A3F2C61}" dt="2024-01-10T13:02:43.501" v="3377"/>
          <ac:spMkLst>
            <pc:docMk/>
            <pc:sldMk cId="1907552900" sldId="2134"/>
            <ac:spMk id="4" creationId="{2490F34D-A7E2-4EA9-8B1A-78371A1F1CD1}"/>
          </ac:spMkLst>
        </pc:spChg>
        <pc:spChg chg="mod">
          <ac:chgData name="Yoel Kortick" userId="167978f5-7f40-4909-85d5-d4149554ad4e" providerId="ADAL" clId="{D3FB95A5-F073-41EC-B403-533C8A3F2C61}" dt="2024-01-10T09:44:13.833" v="1719" actId="1076"/>
          <ac:spMkLst>
            <pc:docMk/>
            <pc:sldMk cId="1907552900" sldId="2134"/>
            <ac:spMk id="6" creationId="{4289607A-69B6-D32C-4A66-968975B70E76}"/>
          </ac:spMkLst>
        </pc:spChg>
        <pc:spChg chg="mod">
          <ac:chgData name="Yoel Kortick" userId="167978f5-7f40-4909-85d5-d4149554ad4e" providerId="ADAL" clId="{D3FB95A5-F073-41EC-B403-533C8A3F2C61}" dt="2024-01-10T09:44:20.436" v="1722" actId="14100"/>
          <ac:spMkLst>
            <pc:docMk/>
            <pc:sldMk cId="1907552900" sldId="2134"/>
            <ac:spMk id="8" creationId="{11660C23-1767-A13B-A383-FE8D4861A838}"/>
          </ac:spMkLst>
        </pc:spChg>
        <pc:picChg chg="add mod ord">
          <ac:chgData name="Yoel Kortick" userId="167978f5-7f40-4909-85d5-d4149554ad4e" providerId="ADAL" clId="{D3FB95A5-F073-41EC-B403-533C8A3F2C61}" dt="2024-01-10T09:44:07.725" v="1718" actId="167"/>
          <ac:picMkLst>
            <pc:docMk/>
            <pc:sldMk cId="1907552900" sldId="2134"/>
            <ac:picMk id="5" creationId="{B942922C-D9D7-F91E-17E3-94082BC8F3DF}"/>
          </ac:picMkLst>
        </pc:picChg>
        <pc:picChg chg="del">
          <ac:chgData name="Yoel Kortick" userId="167978f5-7f40-4909-85d5-d4149554ad4e" providerId="ADAL" clId="{D3FB95A5-F073-41EC-B403-533C8A3F2C61}" dt="2024-01-10T09:43:41.253" v="1714" actId="478"/>
          <ac:picMkLst>
            <pc:docMk/>
            <pc:sldMk cId="1907552900" sldId="2134"/>
            <ac:picMk id="7" creationId="{0594AB7A-0151-040D-AF8A-F582F908CCA8}"/>
          </ac:picMkLst>
        </pc:picChg>
      </pc:sldChg>
      <pc:sldChg chg="addSp delSp modSp add mod">
        <pc:chgData name="Yoel Kortick" userId="167978f5-7f40-4909-85d5-d4149554ad4e" providerId="ADAL" clId="{D3FB95A5-F073-41EC-B403-533C8A3F2C61}" dt="2024-01-10T13:02:43.501" v="3377"/>
        <pc:sldMkLst>
          <pc:docMk/>
          <pc:sldMk cId="3241329519" sldId="2135"/>
        </pc:sldMkLst>
        <pc:spChg chg="mod">
          <ac:chgData name="Yoel Kortick" userId="167978f5-7f40-4909-85d5-d4149554ad4e" providerId="ADAL" clId="{D3FB95A5-F073-41EC-B403-533C8A3F2C61}" dt="2024-01-10T13:02:43.501" v="3377"/>
          <ac:spMkLst>
            <pc:docMk/>
            <pc:sldMk cId="3241329519" sldId="2135"/>
            <ac:spMk id="4" creationId="{2490F34D-A7E2-4EA9-8B1A-78371A1F1CD1}"/>
          </ac:spMkLst>
        </pc:spChg>
        <pc:spChg chg="mod">
          <ac:chgData name="Yoel Kortick" userId="167978f5-7f40-4909-85d5-d4149554ad4e" providerId="ADAL" clId="{D3FB95A5-F073-41EC-B403-533C8A3F2C61}" dt="2024-01-10T09:46:06.317" v="1750" actId="1037"/>
          <ac:spMkLst>
            <pc:docMk/>
            <pc:sldMk cId="3241329519" sldId="2135"/>
            <ac:spMk id="6" creationId="{4289607A-69B6-D32C-4A66-968975B70E76}"/>
          </ac:spMkLst>
        </pc:spChg>
        <pc:spChg chg="mod">
          <ac:chgData name="Yoel Kortick" userId="167978f5-7f40-4909-85d5-d4149554ad4e" providerId="ADAL" clId="{D3FB95A5-F073-41EC-B403-533C8A3F2C61}" dt="2024-01-10T09:46:11.183" v="1766" actId="1038"/>
          <ac:spMkLst>
            <pc:docMk/>
            <pc:sldMk cId="3241329519" sldId="2135"/>
            <ac:spMk id="8" creationId="{11660C23-1767-A13B-A383-FE8D4861A838}"/>
          </ac:spMkLst>
        </pc:spChg>
        <pc:picChg chg="del">
          <ac:chgData name="Yoel Kortick" userId="167978f5-7f40-4909-85d5-d4149554ad4e" providerId="ADAL" clId="{D3FB95A5-F073-41EC-B403-533C8A3F2C61}" dt="2024-01-10T09:45:51.360" v="1725" actId="478"/>
          <ac:picMkLst>
            <pc:docMk/>
            <pc:sldMk cId="3241329519" sldId="2135"/>
            <ac:picMk id="5" creationId="{B942922C-D9D7-F91E-17E3-94082BC8F3DF}"/>
          </ac:picMkLst>
        </pc:picChg>
        <pc:picChg chg="add mod ord">
          <ac:chgData name="Yoel Kortick" userId="167978f5-7f40-4909-85d5-d4149554ad4e" providerId="ADAL" clId="{D3FB95A5-F073-41EC-B403-533C8A3F2C61}" dt="2024-01-10T09:46:13.782" v="1767" actId="208"/>
          <ac:picMkLst>
            <pc:docMk/>
            <pc:sldMk cId="3241329519" sldId="2135"/>
            <ac:picMk id="7" creationId="{53A6624A-262F-E8F4-E54E-798ECBF1222D}"/>
          </ac:picMkLst>
        </pc:picChg>
      </pc:sldChg>
      <pc:sldChg chg="addSp delSp modSp add mod">
        <pc:chgData name="Yoel Kortick" userId="167978f5-7f40-4909-85d5-d4149554ad4e" providerId="ADAL" clId="{D3FB95A5-F073-41EC-B403-533C8A3F2C61}" dt="2024-01-10T13:02:43.501" v="3377"/>
        <pc:sldMkLst>
          <pc:docMk/>
          <pc:sldMk cId="1577699699" sldId="2136"/>
        </pc:sldMkLst>
        <pc:spChg chg="mod">
          <ac:chgData name="Yoel Kortick" userId="167978f5-7f40-4909-85d5-d4149554ad4e" providerId="ADAL" clId="{D3FB95A5-F073-41EC-B403-533C8A3F2C61}" dt="2024-01-10T13:02:43.501" v="3377"/>
          <ac:spMkLst>
            <pc:docMk/>
            <pc:sldMk cId="1577699699" sldId="2136"/>
            <ac:spMk id="4" creationId="{2490F34D-A7E2-4EA9-8B1A-78371A1F1CD1}"/>
          </ac:spMkLst>
        </pc:spChg>
        <pc:spChg chg="mod">
          <ac:chgData name="Yoel Kortick" userId="167978f5-7f40-4909-85d5-d4149554ad4e" providerId="ADAL" clId="{D3FB95A5-F073-41EC-B403-533C8A3F2C61}" dt="2024-01-10T09:47:13.613" v="1784" actId="1076"/>
          <ac:spMkLst>
            <pc:docMk/>
            <pc:sldMk cId="1577699699" sldId="2136"/>
            <ac:spMk id="6" creationId="{4289607A-69B6-D32C-4A66-968975B70E76}"/>
          </ac:spMkLst>
        </pc:spChg>
        <pc:spChg chg="mod">
          <ac:chgData name="Yoel Kortick" userId="167978f5-7f40-4909-85d5-d4149554ad4e" providerId="ADAL" clId="{D3FB95A5-F073-41EC-B403-533C8A3F2C61}" dt="2024-01-10T09:47:18.495" v="1786" actId="14100"/>
          <ac:spMkLst>
            <pc:docMk/>
            <pc:sldMk cId="1577699699" sldId="2136"/>
            <ac:spMk id="8" creationId="{11660C23-1767-A13B-A383-FE8D4861A838}"/>
          </ac:spMkLst>
        </pc:spChg>
        <pc:picChg chg="add mod ord">
          <ac:chgData name="Yoel Kortick" userId="167978f5-7f40-4909-85d5-d4149554ad4e" providerId="ADAL" clId="{D3FB95A5-F073-41EC-B403-533C8A3F2C61}" dt="2024-01-10T09:47:20.660" v="1787" actId="208"/>
          <ac:picMkLst>
            <pc:docMk/>
            <pc:sldMk cId="1577699699" sldId="2136"/>
            <ac:picMk id="5" creationId="{4E3E4B59-A52D-7C5D-5AA8-E02F4D177884}"/>
          </ac:picMkLst>
        </pc:picChg>
        <pc:picChg chg="del">
          <ac:chgData name="Yoel Kortick" userId="167978f5-7f40-4909-85d5-d4149554ad4e" providerId="ADAL" clId="{D3FB95A5-F073-41EC-B403-533C8A3F2C61}" dt="2024-01-10T09:47:02.786" v="1770" actId="478"/>
          <ac:picMkLst>
            <pc:docMk/>
            <pc:sldMk cId="1577699699" sldId="2136"/>
            <ac:picMk id="7" creationId="{53A6624A-262F-E8F4-E54E-798ECBF1222D}"/>
          </ac:picMkLst>
        </pc:picChg>
      </pc:sldChg>
      <pc:sldChg chg="delSp modSp add mod">
        <pc:chgData name="Yoel Kortick" userId="167978f5-7f40-4909-85d5-d4149554ad4e" providerId="ADAL" clId="{D3FB95A5-F073-41EC-B403-533C8A3F2C61}" dt="2024-01-10T09:49:45.890" v="1939" actId="14100"/>
        <pc:sldMkLst>
          <pc:docMk/>
          <pc:sldMk cId="3799968558" sldId="2137"/>
        </pc:sldMkLst>
        <pc:spChg chg="mod">
          <ac:chgData name="Yoel Kortick" userId="167978f5-7f40-4909-85d5-d4149554ad4e" providerId="ADAL" clId="{D3FB95A5-F073-41EC-B403-533C8A3F2C61}" dt="2024-01-10T09:49:45.890" v="1939" actId="14100"/>
          <ac:spMkLst>
            <pc:docMk/>
            <pc:sldMk cId="3799968558" sldId="2137"/>
            <ac:spMk id="4" creationId="{2490F34D-A7E2-4EA9-8B1A-78371A1F1CD1}"/>
          </ac:spMkLst>
        </pc:spChg>
        <pc:spChg chg="del">
          <ac:chgData name="Yoel Kortick" userId="167978f5-7f40-4909-85d5-d4149554ad4e" providerId="ADAL" clId="{D3FB95A5-F073-41EC-B403-533C8A3F2C61}" dt="2024-01-10T09:48:52.038" v="1790" actId="478"/>
          <ac:spMkLst>
            <pc:docMk/>
            <pc:sldMk cId="3799968558" sldId="2137"/>
            <ac:spMk id="6" creationId="{4289607A-69B6-D32C-4A66-968975B70E76}"/>
          </ac:spMkLst>
        </pc:spChg>
        <pc:spChg chg="del">
          <ac:chgData name="Yoel Kortick" userId="167978f5-7f40-4909-85d5-d4149554ad4e" providerId="ADAL" clId="{D3FB95A5-F073-41EC-B403-533C8A3F2C61}" dt="2024-01-10T09:48:52.038" v="1790" actId="478"/>
          <ac:spMkLst>
            <pc:docMk/>
            <pc:sldMk cId="3799968558" sldId="2137"/>
            <ac:spMk id="8" creationId="{11660C23-1767-A13B-A383-FE8D4861A838}"/>
          </ac:spMkLst>
        </pc:spChg>
        <pc:picChg chg="del">
          <ac:chgData name="Yoel Kortick" userId="167978f5-7f40-4909-85d5-d4149554ad4e" providerId="ADAL" clId="{D3FB95A5-F073-41EC-B403-533C8A3F2C61}" dt="2024-01-10T09:48:50.359" v="1789" actId="478"/>
          <ac:picMkLst>
            <pc:docMk/>
            <pc:sldMk cId="3799968558" sldId="2137"/>
            <ac:picMk id="5" creationId="{4E3E4B59-A52D-7C5D-5AA8-E02F4D177884}"/>
          </ac:picMkLst>
        </pc:picChg>
      </pc:sldChg>
      <pc:sldChg chg="modSp add mod">
        <pc:chgData name="Yoel Kortick" userId="167978f5-7f40-4909-85d5-d4149554ad4e" providerId="ADAL" clId="{D3FB95A5-F073-41EC-B403-533C8A3F2C61}" dt="2024-01-10T12:22:35.827" v="2715" actId="20577"/>
        <pc:sldMkLst>
          <pc:docMk/>
          <pc:sldMk cId="2353417460" sldId="2138"/>
        </pc:sldMkLst>
        <pc:spChg chg="mod">
          <ac:chgData name="Yoel Kortick" userId="167978f5-7f40-4909-85d5-d4149554ad4e" providerId="ADAL" clId="{D3FB95A5-F073-41EC-B403-533C8A3F2C61}" dt="2024-01-10T12:22:35.827" v="2715" actId="20577"/>
          <ac:spMkLst>
            <pc:docMk/>
            <pc:sldMk cId="2353417460" sldId="2138"/>
            <ac:spMk id="4" creationId="{2490F34D-A7E2-4EA9-8B1A-78371A1F1CD1}"/>
          </ac:spMkLst>
        </pc:spChg>
      </pc:sldChg>
      <pc:sldChg chg="add">
        <pc:chgData name="Yoel Kortick" userId="167978f5-7f40-4909-85d5-d4149554ad4e" providerId="ADAL" clId="{D3FB95A5-F073-41EC-B403-533C8A3F2C61}" dt="2024-01-10T09:51:02.678" v="1944" actId="2890"/>
        <pc:sldMkLst>
          <pc:docMk/>
          <pc:sldMk cId="3445332983" sldId="2139"/>
        </pc:sldMkLst>
      </pc:sldChg>
      <pc:sldChg chg="add del replId">
        <pc:chgData name="Yoel Kortick" userId="167978f5-7f40-4909-85d5-d4149554ad4e" providerId="ADAL" clId="{D3FB95A5-F073-41EC-B403-533C8A3F2C61}" dt="2024-01-10T10:00:47.191" v="1972" actId="47"/>
        <pc:sldMkLst>
          <pc:docMk/>
          <pc:sldMk cId="2797149946" sldId="2140"/>
        </pc:sldMkLst>
      </pc:sldChg>
      <pc:sldChg chg="addSp delSp modSp add mod">
        <pc:chgData name="Yoel Kortick" userId="167978f5-7f40-4909-85d5-d4149554ad4e" providerId="ADAL" clId="{D3FB95A5-F073-41EC-B403-533C8A3F2C61}" dt="2024-01-10T13:02:43.501" v="3377"/>
        <pc:sldMkLst>
          <pc:docMk/>
          <pc:sldMk cId="1491870238" sldId="2141"/>
        </pc:sldMkLst>
        <pc:spChg chg="mod">
          <ac:chgData name="Yoel Kortick" userId="167978f5-7f40-4909-85d5-d4149554ad4e" providerId="ADAL" clId="{D3FB95A5-F073-41EC-B403-533C8A3F2C61}" dt="2024-01-10T13:02:43.501" v="3377"/>
          <ac:spMkLst>
            <pc:docMk/>
            <pc:sldMk cId="1491870238" sldId="2141"/>
            <ac:spMk id="4" creationId="{2490F34D-A7E2-4EA9-8B1A-78371A1F1CD1}"/>
          </ac:spMkLst>
        </pc:spChg>
        <pc:spChg chg="del">
          <ac:chgData name="Yoel Kortick" userId="167978f5-7f40-4909-85d5-d4149554ad4e" providerId="ADAL" clId="{D3FB95A5-F073-41EC-B403-533C8A3F2C61}" dt="2024-01-10T09:51:35.099" v="1947" actId="478"/>
          <ac:spMkLst>
            <pc:docMk/>
            <pc:sldMk cId="1491870238" sldId="2141"/>
            <ac:spMk id="7" creationId="{3C48156F-E2EB-3F76-4536-492FA4E8ABB4}"/>
          </ac:spMkLst>
        </pc:spChg>
        <pc:spChg chg="del">
          <ac:chgData name="Yoel Kortick" userId="167978f5-7f40-4909-85d5-d4149554ad4e" providerId="ADAL" clId="{D3FB95A5-F073-41EC-B403-533C8A3F2C61}" dt="2024-01-10T09:51:35.099" v="1947" actId="478"/>
          <ac:spMkLst>
            <pc:docMk/>
            <pc:sldMk cId="1491870238" sldId="2141"/>
            <ac:spMk id="9" creationId="{27BE46B2-C05B-3E40-9F78-326F90330213}"/>
          </ac:spMkLst>
        </pc:spChg>
        <pc:spChg chg="del">
          <ac:chgData name="Yoel Kortick" userId="167978f5-7f40-4909-85d5-d4149554ad4e" providerId="ADAL" clId="{D3FB95A5-F073-41EC-B403-533C8A3F2C61}" dt="2024-01-10T09:51:35.099" v="1947" actId="478"/>
          <ac:spMkLst>
            <pc:docMk/>
            <pc:sldMk cId="1491870238" sldId="2141"/>
            <ac:spMk id="10" creationId="{81A238E0-4F7A-476B-9AFA-5592082E1EF5}"/>
          </ac:spMkLst>
        </pc:spChg>
        <pc:spChg chg="del">
          <ac:chgData name="Yoel Kortick" userId="167978f5-7f40-4909-85d5-d4149554ad4e" providerId="ADAL" clId="{D3FB95A5-F073-41EC-B403-533C8A3F2C61}" dt="2024-01-10T09:51:35.099" v="1947" actId="478"/>
          <ac:spMkLst>
            <pc:docMk/>
            <pc:sldMk cId="1491870238" sldId="2141"/>
            <ac:spMk id="13" creationId="{CF6D1443-8522-EE6D-6E0F-1D40C4F561C2}"/>
          </ac:spMkLst>
        </pc:spChg>
        <pc:spChg chg="del">
          <ac:chgData name="Yoel Kortick" userId="167978f5-7f40-4909-85d5-d4149554ad4e" providerId="ADAL" clId="{D3FB95A5-F073-41EC-B403-533C8A3F2C61}" dt="2024-01-10T09:51:35.099" v="1947" actId="478"/>
          <ac:spMkLst>
            <pc:docMk/>
            <pc:sldMk cId="1491870238" sldId="2141"/>
            <ac:spMk id="15" creationId="{AB2538CA-4DF1-DB19-E67D-1EE008D34349}"/>
          </ac:spMkLst>
        </pc:spChg>
        <pc:spChg chg="add">
          <ac:chgData name="Yoel Kortick" userId="167978f5-7f40-4909-85d5-d4149554ad4e" providerId="ADAL" clId="{D3FB95A5-F073-41EC-B403-533C8A3F2C61}" dt="2024-01-10T09:57:26.892" v="1969" actId="11529"/>
          <ac:spMkLst>
            <pc:docMk/>
            <pc:sldMk cId="1491870238" sldId="2141"/>
            <ac:spMk id="16" creationId="{2D20114C-E3EB-4582-9C32-8F148A245517}"/>
          </ac:spMkLst>
        </pc:spChg>
        <pc:spChg chg="add">
          <ac:chgData name="Yoel Kortick" userId="167978f5-7f40-4909-85d5-d4149554ad4e" providerId="ADAL" clId="{D3FB95A5-F073-41EC-B403-533C8A3F2C61}" dt="2024-01-10T09:57:33.522" v="1970" actId="11529"/>
          <ac:spMkLst>
            <pc:docMk/>
            <pc:sldMk cId="1491870238" sldId="2141"/>
            <ac:spMk id="17" creationId="{6529C7FE-7116-9D2B-EEC5-C79316F4A05E}"/>
          </ac:spMkLst>
        </pc:spChg>
        <pc:spChg chg="add">
          <ac:chgData name="Yoel Kortick" userId="167978f5-7f40-4909-85d5-d4149554ad4e" providerId="ADAL" clId="{D3FB95A5-F073-41EC-B403-533C8A3F2C61}" dt="2024-01-10T09:57:37.932" v="1971" actId="11529"/>
          <ac:spMkLst>
            <pc:docMk/>
            <pc:sldMk cId="1491870238" sldId="2141"/>
            <ac:spMk id="18" creationId="{383D0985-A87C-0732-6C6A-FF704B9DEA8D}"/>
          </ac:spMkLst>
        </pc:spChg>
        <pc:picChg chg="add del mod">
          <ac:chgData name="Yoel Kortick" userId="167978f5-7f40-4909-85d5-d4149554ad4e" providerId="ADAL" clId="{D3FB95A5-F073-41EC-B403-533C8A3F2C61}" dt="2024-01-10T09:57:11.032" v="1963" actId="478"/>
          <ac:picMkLst>
            <pc:docMk/>
            <pc:sldMk cId="1491870238" sldId="2141"/>
            <ac:picMk id="5" creationId="{ADD1BF15-407E-36D0-147B-0204E1A7FD3B}"/>
          </ac:picMkLst>
        </pc:picChg>
        <pc:picChg chg="del">
          <ac:chgData name="Yoel Kortick" userId="167978f5-7f40-4909-85d5-d4149554ad4e" providerId="ADAL" clId="{D3FB95A5-F073-41EC-B403-533C8A3F2C61}" dt="2024-01-10T09:51:33.115" v="1946" actId="478"/>
          <ac:picMkLst>
            <pc:docMk/>
            <pc:sldMk cId="1491870238" sldId="2141"/>
            <ac:picMk id="6" creationId="{55E2391A-F254-655B-1831-4E88345BDAF4}"/>
          </ac:picMkLst>
        </pc:picChg>
        <pc:picChg chg="add mod">
          <ac:chgData name="Yoel Kortick" userId="167978f5-7f40-4909-85d5-d4149554ad4e" providerId="ADAL" clId="{D3FB95A5-F073-41EC-B403-533C8A3F2C61}" dt="2024-01-10T09:57:18.060" v="1968" actId="208"/>
          <ac:picMkLst>
            <pc:docMk/>
            <pc:sldMk cId="1491870238" sldId="2141"/>
            <ac:picMk id="11" creationId="{5A6DADA7-9E03-2B63-D44E-D202711B4D07}"/>
          </ac:picMkLst>
        </pc:picChg>
        <pc:cxnChg chg="del">
          <ac:chgData name="Yoel Kortick" userId="167978f5-7f40-4909-85d5-d4149554ad4e" providerId="ADAL" clId="{D3FB95A5-F073-41EC-B403-533C8A3F2C61}" dt="2024-01-10T09:51:35.099" v="1947" actId="478"/>
          <ac:cxnSpMkLst>
            <pc:docMk/>
            <pc:sldMk cId="1491870238" sldId="2141"/>
            <ac:cxnSpMk id="12" creationId="{9406820C-9300-2021-44A8-F3961C5B2EED}"/>
          </ac:cxnSpMkLst>
        </pc:cxnChg>
        <pc:cxnChg chg="del mod">
          <ac:chgData name="Yoel Kortick" userId="167978f5-7f40-4909-85d5-d4149554ad4e" providerId="ADAL" clId="{D3FB95A5-F073-41EC-B403-533C8A3F2C61}" dt="2024-01-10T09:51:35.099" v="1947" actId="478"/>
          <ac:cxnSpMkLst>
            <pc:docMk/>
            <pc:sldMk cId="1491870238" sldId="2141"/>
            <ac:cxnSpMk id="14" creationId="{442282D6-2EDA-56AA-52D7-6F3B4820F08D}"/>
          </ac:cxnSpMkLst>
        </pc:cxnChg>
      </pc:sldChg>
      <pc:sldChg chg="modSp add mod">
        <pc:chgData name="Yoel Kortick" userId="167978f5-7f40-4909-85d5-d4149554ad4e" providerId="ADAL" clId="{D3FB95A5-F073-41EC-B403-533C8A3F2C61}" dt="2024-01-10T13:02:43.501" v="3377"/>
        <pc:sldMkLst>
          <pc:docMk/>
          <pc:sldMk cId="702130563" sldId="2142"/>
        </pc:sldMkLst>
        <pc:spChg chg="mod">
          <ac:chgData name="Yoel Kortick" userId="167978f5-7f40-4909-85d5-d4149554ad4e" providerId="ADAL" clId="{D3FB95A5-F073-41EC-B403-533C8A3F2C61}" dt="2024-01-10T13:02:43.501" v="3377"/>
          <ac:spMkLst>
            <pc:docMk/>
            <pc:sldMk cId="702130563" sldId="2142"/>
            <ac:spMk id="10" creationId="{19E9D55E-0049-4072-9DC2-48193A586191}"/>
          </ac:spMkLst>
        </pc:spChg>
      </pc:sldChg>
      <pc:sldChg chg="modSp add del mod">
        <pc:chgData name="Yoel Kortick" userId="167978f5-7f40-4909-85d5-d4149554ad4e" providerId="ADAL" clId="{D3FB95A5-F073-41EC-B403-533C8A3F2C61}" dt="2024-01-10T11:24:03.366" v="2161" actId="47"/>
        <pc:sldMkLst>
          <pc:docMk/>
          <pc:sldMk cId="3877796889" sldId="2143"/>
        </pc:sldMkLst>
        <pc:spChg chg="mod">
          <ac:chgData name="Yoel Kortick" userId="167978f5-7f40-4909-85d5-d4149554ad4e" providerId="ADAL" clId="{D3FB95A5-F073-41EC-B403-533C8A3F2C61}" dt="2024-01-10T11:22:09.561" v="2090" actId="404"/>
          <ac:spMkLst>
            <pc:docMk/>
            <pc:sldMk cId="3877796889" sldId="2143"/>
            <ac:spMk id="10" creationId="{19E9D55E-0049-4072-9DC2-48193A586191}"/>
          </ac:spMkLst>
        </pc:spChg>
      </pc:sldChg>
      <pc:sldChg chg="modSp add del mod">
        <pc:chgData name="Yoel Kortick" userId="167978f5-7f40-4909-85d5-d4149554ad4e" providerId="ADAL" clId="{D3FB95A5-F073-41EC-B403-533C8A3F2C61}" dt="2024-01-10T11:23:27.277" v="2160" actId="47"/>
        <pc:sldMkLst>
          <pc:docMk/>
          <pc:sldMk cId="1589045183" sldId="2144"/>
        </pc:sldMkLst>
        <pc:spChg chg="mod">
          <ac:chgData name="Yoel Kortick" userId="167978f5-7f40-4909-85d5-d4149554ad4e" providerId="ADAL" clId="{D3FB95A5-F073-41EC-B403-533C8A3F2C61}" dt="2024-01-10T11:21:06.815" v="2084" actId="20577"/>
          <ac:spMkLst>
            <pc:docMk/>
            <pc:sldMk cId="1589045183" sldId="2144"/>
            <ac:spMk id="10" creationId="{19E9D55E-0049-4072-9DC2-48193A586191}"/>
          </ac:spMkLst>
        </pc:spChg>
      </pc:sldChg>
      <pc:sldChg chg="modSp add ord">
        <pc:chgData name="Yoel Kortick" userId="167978f5-7f40-4909-85d5-d4149554ad4e" providerId="ADAL" clId="{D3FB95A5-F073-41EC-B403-533C8A3F2C61}" dt="2024-01-10T13:02:43.501" v="3377"/>
        <pc:sldMkLst>
          <pc:docMk/>
          <pc:sldMk cId="3898796667" sldId="2145"/>
        </pc:sldMkLst>
        <pc:spChg chg="mod">
          <ac:chgData name="Yoel Kortick" userId="167978f5-7f40-4909-85d5-d4149554ad4e" providerId="ADAL" clId="{D3FB95A5-F073-41EC-B403-533C8A3F2C61}" dt="2024-01-10T13:02:43.501" v="3377"/>
          <ac:spMkLst>
            <pc:docMk/>
            <pc:sldMk cId="3898796667" sldId="2145"/>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3301361546" sldId="2146"/>
        </pc:sldMkLst>
        <pc:spChg chg="mod">
          <ac:chgData name="Yoel Kortick" userId="167978f5-7f40-4909-85d5-d4149554ad4e" providerId="ADAL" clId="{D3FB95A5-F073-41EC-B403-533C8A3F2C61}" dt="2024-01-10T13:02:43.501" v="3377"/>
          <ac:spMkLst>
            <pc:docMk/>
            <pc:sldMk cId="3301361546" sldId="2146"/>
            <ac:spMk id="10" creationId="{19E9D55E-0049-4072-9DC2-48193A586191}"/>
          </ac:spMkLst>
        </pc:spChg>
      </pc:sldChg>
      <pc:sldChg chg="addSp modSp add mod">
        <pc:chgData name="Yoel Kortick" userId="167978f5-7f40-4909-85d5-d4149554ad4e" providerId="ADAL" clId="{D3FB95A5-F073-41EC-B403-533C8A3F2C61}" dt="2024-01-10T12:14:51.429" v="2396" actId="14100"/>
        <pc:sldMkLst>
          <pc:docMk/>
          <pc:sldMk cId="1455046820" sldId="2147"/>
        </pc:sldMkLst>
        <pc:spChg chg="add">
          <ac:chgData name="Yoel Kortick" userId="167978f5-7f40-4909-85d5-d4149554ad4e" providerId="ADAL" clId="{D3FB95A5-F073-41EC-B403-533C8A3F2C61}" dt="2024-01-10T12:01:33.590" v="2198" actId="11529"/>
          <ac:spMkLst>
            <pc:docMk/>
            <pc:sldMk cId="1455046820" sldId="2147"/>
            <ac:spMk id="5" creationId="{F44451CC-8DA8-10E5-DFD5-E38A2AE94F03}"/>
          </ac:spMkLst>
        </pc:spChg>
        <pc:spChg chg="add mod">
          <ac:chgData name="Yoel Kortick" userId="167978f5-7f40-4909-85d5-d4149554ad4e" providerId="ADAL" clId="{D3FB95A5-F073-41EC-B403-533C8A3F2C61}" dt="2024-01-10T12:14:51.429" v="2396" actId="14100"/>
          <ac:spMkLst>
            <pc:docMk/>
            <pc:sldMk cId="1455046820" sldId="2147"/>
            <ac:spMk id="6" creationId="{F41843EB-B5F1-89E4-AC9F-C259822607B9}"/>
          </ac:spMkLst>
        </pc:spChg>
        <pc:spChg chg="mod">
          <ac:chgData name="Yoel Kortick" userId="167978f5-7f40-4909-85d5-d4149554ad4e" providerId="ADAL" clId="{D3FB95A5-F073-41EC-B403-533C8A3F2C61}" dt="2024-01-10T12:03:32.646" v="2199" actId="113"/>
          <ac:spMkLst>
            <pc:docMk/>
            <pc:sldMk cId="1455046820" sldId="2147"/>
            <ac:spMk id="10" creationId="{19E9D55E-0049-4072-9DC2-48193A586191}"/>
          </ac:spMkLst>
        </pc:spChg>
        <pc:picChg chg="add mod">
          <ac:chgData name="Yoel Kortick" userId="167978f5-7f40-4909-85d5-d4149554ad4e" providerId="ADAL" clId="{D3FB95A5-F073-41EC-B403-533C8A3F2C61}" dt="2024-01-10T12:14:46.834" v="2394" actId="1076"/>
          <ac:picMkLst>
            <pc:docMk/>
            <pc:sldMk cId="1455046820" sldId="2147"/>
            <ac:picMk id="4" creationId="{19916FA3-693A-68B3-6876-832ECC6CFAEB}"/>
          </ac:picMkLst>
        </pc:picChg>
      </pc:sldChg>
      <pc:sldChg chg="addSp delSp modSp add mod">
        <pc:chgData name="Yoel Kortick" userId="167978f5-7f40-4909-85d5-d4149554ad4e" providerId="ADAL" clId="{D3FB95A5-F073-41EC-B403-533C8A3F2C61}" dt="2024-01-10T12:03:58.724" v="2222" actId="1076"/>
        <pc:sldMkLst>
          <pc:docMk/>
          <pc:sldMk cId="154502246" sldId="2148"/>
        </pc:sldMkLst>
        <pc:spChg chg="mod">
          <ac:chgData name="Yoel Kortick" userId="167978f5-7f40-4909-85d5-d4149554ad4e" providerId="ADAL" clId="{D3FB95A5-F073-41EC-B403-533C8A3F2C61}" dt="2024-01-10T12:03:58.724" v="2222" actId="1076"/>
          <ac:spMkLst>
            <pc:docMk/>
            <pc:sldMk cId="154502246" sldId="2148"/>
            <ac:spMk id="5" creationId="{F44451CC-8DA8-10E5-DFD5-E38A2AE94F03}"/>
          </ac:spMkLst>
        </pc:spChg>
        <pc:spChg chg="mod">
          <ac:chgData name="Yoel Kortick" userId="167978f5-7f40-4909-85d5-d4149554ad4e" providerId="ADAL" clId="{D3FB95A5-F073-41EC-B403-533C8A3F2C61}" dt="2024-01-10T12:03:46.897" v="2216" actId="20577"/>
          <ac:spMkLst>
            <pc:docMk/>
            <pc:sldMk cId="154502246" sldId="2148"/>
            <ac:spMk id="10" creationId="{19E9D55E-0049-4072-9DC2-48193A586191}"/>
          </ac:spMkLst>
        </pc:spChg>
        <pc:picChg chg="del">
          <ac:chgData name="Yoel Kortick" userId="167978f5-7f40-4909-85d5-d4149554ad4e" providerId="ADAL" clId="{D3FB95A5-F073-41EC-B403-533C8A3F2C61}" dt="2024-01-10T12:03:49.325" v="2217" actId="478"/>
          <ac:picMkLst>
            <pc:docMk/>
            <pc:sldMk cId="154502246" sldId="2148"/>
            <ac:picMk id="4" creationId="{19916FA3-693A-68B3-6876-832ECC6CFAEB}"/>
          </ac:picMkLst>
        </pc:picChg>
        <pc:picChg chg="add mod ord">
          <ac:chgData name="Yoel Kortick" userId="167978f5-7f40-4909-85d5-d4149554ad4e" providerId="ADAL" clId="{D3FB95A5-F073-41EC-B403-533C8A3F2C61}" dt="2024-01-10T12:03:56.206" v="2221" actId="167"/>
          <ac:picMkLst>
            <pc:docMk/>
            <pc:sldMk cId="154502246" sldId="2148"/>
            <ac:picMk id="6" creationId="{E94A0FF4-AAA4-DCA9-A45B-E5F862B3E462}"/>
          </ac:picMkLst>
        </pc:picChg>
      </pc:sldChg>
      <pc:sldChg chg="addSp delSp modSp add mod">
        <pc:chgData name="Yoel Kortick" userId="167978f5-7f40-4909-85d5-d4149554ad4e" providerId="ADAL" clId="{D3FB95A5-F073-41EC-B403-533C8A3F2C61}" dt="2024-01-10T12:05:46.114" v="2244" actId="14100"/>
        <pc:sldMkLst>
          <pc:docMk/>
          <pc:sldMk cId="312333829" sldId="2149"/>
        </pc:sldMkLst>
        <pc:spChg chg="mod">
          <ac:chgData name="Yoel Kortick" userId="167978f5-7f40-4909-85d5-d4149554ad4e" providerId="ADAL" clId="{D3FB95A5-F073-41EC-B403-533C8A3F2C61}" dt="2024-01-10T12:05:46.114" v="2244" actId="14100"/>
          <ac:spMkLst>
            <pc:docMk/>
            <pc:sldMk cId="312333829" sldId="2149"/>
            <ac:spMk id="5" creationId="{F44451CC-8DA8-10E5-DFD5-E38A2AE94F03}"/>
          </ac:spMkLst>
        </pc:spChg>
        <pc:spChg chg="mod">
          <ac:chgData name="Yoel Kortick" userId="167978f5-7f40-4909-85d5-d4149554ad4e" providerId="ADAL" clId="{D3FB95A5-F073-41EC-B403-533C8A3F2C61}" dt="2024-01-10T12:05:29.341" v="2237" actId="20577"/>
          <ac:spMkLst>
            <pc:docMk/>
            <pc:sldMk cId="312333829" sldId="2149"/>
            <ac:spMk id="10" creationId="{19E9D55E-0049-4072-9DC2-48193A586191}"/>
          </ac:spMkLst>
        </pc:spChg>
        <pc:picChg chg="add mod ord">
          <ac:chgData name="Yoel Kortick" userId="167978f5-7f40-4909-85d5-d4149554ad4e" providerId="ADAL" clId="{D3FB95A5-F073-41EC-B403-533C8A3F2C61}" dt="2024-01-10T12:05:39.023" v="2242" actId="167"/>
          <ac:picMkLst>
            <pc:docMk/>
            <pc:sldMk cId="312333829" sldId="2149"/>
            <ac:picMk id="4" creationId="{34310E5E-3B87-3462-0421-02C15A116A45}"/>
          </ac:picMkLst>
        </pc:picChg>
        <pc:picChg chg="del">
          <ac:chgData name="Yoel Kortick" userId="167978f5-7f40-4909-85d5-d4149554ad4e" providerId="ADAL" clId="{D3FB95A5-F073-41EC-B403-533C8A3F2C61}" dt="2024-01-10T12:05:32.351" v="2238" actId="478"/>
          <ac:picMkLst>
            <pc:docMk/>
            <pc:sldMk cId="312333829" sldId="2149"/>
            <ac:picMk id="6" creationId="{E94A0FF4-AAA4-DCA9-A45B-E5F862B3E462}"/>
          </ac:picMkLst>
        </pc:picChg>
      </pc:sldChg>
      <pc:sldChg chg="addSp modSp add mod">
        <pc:chgData name="Yoel Kortick" userId="167978f5-7f40-4909-85d5-d4149554ad4e" providerId="ADAL" clId="{D3FB95A5-F073-41EC-B403-533C8A3F2C61}" dt="2024-01-10T12:15:03.215" v="2399" actId="14100"/>
        <pc:sldMkLst>
          <pc:docMk/>
          <pc:sldMk cId="652724049" sldId="2150"/>
        </pc:sldMkLst>
        <pc:spChg chg="add">
          <ac:chgData name="Yoel Kortick" userId="167978f5-7f40-4909-85d5-d4149554ad4e" providerId="ADAL" clId="{D3FB95A5-F073-41EC-B403-533C8A3F2C61}" dt="2024-01-10T12:08:23.831" v="2264" actId="11529"/>
          <ac:spMkLst>
            <pc:docMk/>
            <pc:sldMk cId="652724049" sldId="2150"/>
            <ac:spMk id="5" creationId="{40A7A10C-A4CD-E304-E313-48528AEDFE42}"/>
          </ac:spMkLst>
        </pc:spChg>
        <pc:spChg chg="add mod">
          <ac:chgData name="Yoel Kortick" userId="167978f5-7f40-4909-85d5-d4149554ad4e" providerId="ADAL" clId="{D3FB95A5-F073-41EC-B403-533C8A3F2C61}" dt="2024-01-10T12:15:03.215" v="2399" actId="14100"/>
          <ac:spMkLst>
            <pc:docMk/>
            <pc:sldMk cId="652724049" sldId="2150"/>
            <ac:spMk id="6" creationId="{8EBB87C4-46DA-E16E-2E14-345ED23AD3A8}"/>
          </ac:spMkLst>
        </pc:spChg>
        <pc:spChg chg="mod">
          <ac:chgData name="Yoel Kortick" userId="167978f5-7f40-4909-85d5-d4149554ad4e" providerId="ADAL" clId="{D3FB95A5-F073-41EC-B403-533C8A3F2C61}" dt="2024-01-10T12:07:20.365" v="2258"/>
          <ac:spMkLst>
            <pc:docMk/>
            <pc:sldMk cId="652724049" sldId="2150"/>
            <ac:spMk id="10" creationId="{19E9D55E-0049-4072-9DC2-48193A586191}"/>
          </ac:spMkLst>
        </pc:spChg>
        <pc:picChg chg="add mod">
          <ac:chgData name="Yoel Kortick" userId="167978f5-7f40-4909-85d5-d4149554ad4e" providerId="ADAL" clId="{D3FB95A5-F073-41EC-B403-533C8A3F2C61}" dt="2024-01-10T12:07:10.073" v="2257" actId="208"/>
          <ac:picMkLst>
            <pc:docMk/>
            <pc:sldMk cId="652724049" sldId="2150"/>
            <ac:picMk id="4" creationId="{5C769F22-B24F-E630-AB5D-2436C4C92613}"/>
          </ac:picMkLst>
        </pc:picChg>
      </pc:sldChg>
      <pc:sldChg chg="addSp delSp modSp add mod">
        <pc:chgData name="Yoel Kortick" userId="167978f5-7f40-4909-85d5-d4149554ad4e" providerId="ADAL" clId="{D3FB95A5-F073-41EC-B403-533C8A3F2C61}" dt="2024-01-10T12:15:10.501" v="2402" actId="14100"/>
        <pc:sldMkLst>
          <pc:docMk/>
          <pc:sldMk cId="101984085" sldId="2151"/>
        </pc:sldMkLst>
        <pc:spChg chg="add">
          <ac:chgData name="Yoel Kortick" userId="167978f5-7f40-4909-85d5-d4149554ad4e" providerId="ADAL" clId="{D3FB95A5-F073-41EC-B403-533C8A3F2C61}" dt="2024-01-10T12:09:15.342" v="2275" actId="11529"/>
          <ac:spMkLst>
            <pc:docMk/>
            <pc:sldMk cId="101984085" sldId="2151"/>
            <ac:spMk id="8" creationId="{B0C051AA-2A91-8EAD-6FCE-E15E1549CD36}"/>
          </ac:spMkLst>
        </pc:spChg>
        <pc:spChg chg="add mod">
          <ac:chgData name="Yoel Kortick" userId="167978f5-7f40-4909-85d5-d4149554ad4e" providerId="ADAL" clId="{D3FB95A5-F073-41EC-B403-533C8A3F2C61}" dt="2024-01-10T12:15:10.501" v="2402" actId="14100"/>
          <ac:spMkLst>
            <pc:docMk/>
            <pc:sldMk cId="101984085" sldId="2151"/>
            <ac:spMk id="9" creationId="{66FD270D-E9E6-7740-BA91-39CF339408DB}"/>
          </ac:spMkLst>
        </pc:spChg>
        <pc:spChg chg="mod">
          <ac:chgData name="Yoel Kortick" userId="167978f5-7f40-4909-85d5-d4149554ad4e" providerId="ADAL" clId="{D3FB95A5-F073-41EC-B403-533C8A3F2C61}" dt="2024-01-10T12:08:15.974" v="2263" actId="20577"/>
          <ac:spMkLst>
            <pc:docMk/>
            <pc:sldMk cId="101984085" sldId="2151"/>
            <ac:spMk id="10" creationId="{19E9D55E-0049-4072-9DC2-48193A586191}"/>
          </ac:spMkLst>
        </pc:spChg>
        <pc:picChg chg="del">
          <ac:chgData name="Yoel Kortick" userId="167978f5-7f40-4909-85d5-d4149554ad4e" providerId="ADAL" clId="{D3FB95A5-F073-41EC-B403-533C8A3F2C61}" dt="2024-01-10T12:08:40.969" v="2265" actId="478"/>
          <ac:picMkLst>
            <pc:docMk/>
            <pc:sldMk cId="101984085" sldId="2151"/>
            <ac:picMk id="4" creationId="{5C769F22-B24F-E630-AB5D-2436C4C92613}"/>
          </ac:picMkLst>
        </pc:picChg>
        <pc:picChg chg="add del mod">
          <ac:chgData name="Yoel Kortick" userId="167978f5-7f40-4909-85d5-d4149554ad4e" providerId="ADAL" clId="{D3FB95A5-F073-41EC-B403-533C8A3F2C61}" dt="2024-01-10T12:09:01.537" v="2270" actId="478"/>
          <ac:picMkLst>
            <pc:docMk/>
            <pc:sldMk cId="101984085" sldId="2151"/>
            <ac:picMk id="5" creationId="{DBB29D74-2044-378D-E5D1-81675026B1E4}"/>
          </ac:picMkLst>
        </pc:picChg>
        <pc:picChg chg="add mod">
          <ac:chgData name="Yoel Kortick" userId="167978f5-7f40-4909-85d5-d4149554ad4e" providerId="ADAL" clId="{D3FB95A5-F073-41EC-B403-533C8A3F2C61}" dt="2024-01-10T12:09:07.728" v="2274" actId="208"/>
          <ac:picMkLst>
            <pc:docMk/>
            <pc:sldMk cId="101984085" sldId="2151"/>
            <ac:picMk id="7" creationId="{807F6F3B-0652-553A-9CB0-069AB93EAA20}"/>
          </ac:picMkLst>
        </pc:picChg>
      </pc:sldChg>
      <pc:sldChg chg="addSp delSp modSp add mod">
        <pc:chgData name="Yoel Kortick" userId="167978f5-7f40-4909-85d5-d4149554ad4e" providerId="ADAL" clId="{D3FB95A5-F073-41EC-B403-533C8A3F2C61}" dt="2024-01-10T12:15:18.802" v="2405" actId="14100"/>
        <pc:sldMkLst>
          <pc:docMk/>
          <pc:sldMk cId="2491828578" sldId="2152"/>
        </pc:sldMkLst>
        <pc:spChg chg="add mod">
          <ac:chgData name="Yoel Kortick" userId="167978f5-7f40-4909-85d5-d4149554ad4e" providerId="ADAL" clId="{D3FB95A5-F073-41EC-B403-533C8A3F2C61}" dt="2024-01-10T12:15:18.802" v="2405" actId="14100"/>
          <ac:spMkLst>
            <pc:docMk/>
            <pc:sldMk cId="2491828578" sldId="2152"/>
            <ac:spMk id="5" creationId="{FD0CC6ED-7A67-EA2F-3BB5-F36501CF7FDE}"/>
          </ac:spMkLst>
        </pc:spChg>
        <pc:spChg chg="mod">
          <ac:chgData name="Yoel Kortick" userId="167978f5-7f40-4909-85d5-d4149554ad4e" providerId="ADAL" clId="{D3FB95A5-F073-41EC-B403-533C8A3F2C61}" dt="2024-01-10T12:10:16.367" v="2298" actId="14100"/>
          <ac:spMkLst>
            <pc:docMk/>
            <pc:sldMk cId="2491828578" sldId="2152"/>
            <ac:spMk id="8" creationId="{B0C051AA-2A91-8EAD-6FCE-E15E1549CD36}"/>
          </ac:spMkLst>
        </pc:spChg>
        <pc:spChg chg="mod">
          <ac:chgData name="Yoel Kortick" userId="167978f5-7f40-4909-85d5-d4149554ad4e" providerId="ADAL" clId="{D3FB95A5-F073-41EC-B403-533C8A3F2C61}" dt="2024-01-10T12:10:00.614" v="2290" actId="6549"/>
          <ac:spMkLst>
            <pc:docMk/>
            <pc:sldMk cId="2491828578" sldId="2152"/>
            <ac:spMk id="10" creationId="{19E9D55E-0049-4072-9DC2-48193A586191}"/>
          </ac:spMkLst>
        </pc:spChg>
        <pc:picChg chg="add mod ord">
          <ac:chgData name="Yoel Kortick" userId="167978f5-7f40-4909-85d5-d4149554ad4e" providerId="ADAL" clId="{D3FB95A5-F073-41EC-B403-533C8A3F2C61}" dt="2024-01-10T12:10:10.887" v="2296" actId="167"/>
          <ac:picMkLst>
            <pc:docMk/>
            <pc:sldMk cId="2491828578" sldId="2152"/>
            <ac:picMk id="4" creationId="{07973E84-B006-32C3-7FFE-5266E84DDF0D}"/>
          </ac:picMkLst>
        </pc:picChg>
        <pc:picChg chg="del">
          <ac:chgData name="Yoel Kortick" userId="167978f5-7f40-4909-85d5-d4149554ad4e" providerId="ADAL" clId="{D3FB95A5-F073-41EC-B403-533C8A3F2C61}" dt="2024-01-10T12:10:03.257" v="2291" actId="478"/>
          <ac:picMkLst>
            <pc:docMk/>
            <pc:sldMk cId="2491828578" sldId="2152"/>
            <ac:picMk id="7" creationId="{807F6F3B-0652-553A-9CB0-069AB93EAA20}"/>
          </ac:picMkLst>
        </pc:picChg>
      </pc:sldChg>
      <pc:sldChg chg="addSp delSp modSp add mod">
        <pc:chgData name="Yoel Kortick" userId="167978f5-7f40-4909-85d5-d4149554ad4e" providerId="ADAL" clId="{D3FB95A5-F073-41EC-B403-533C8A3F2C61}" dt="2024-01-10T12:14:22.381" v="2388" actId="11529"/>
        <pc:sldMkLst>
          <pc:docMk/>
          <pc:sldMk cId="311513816" sldId="2153"/>
        </pc:sldMkLst>
        <pc:spChg chg="mod">
          <ac:chgData name="Yoel Kortick" userId="167978f5-7f40-4909-85d5-d4149554ad4e" providerId="ADAL" clId="{D3FB95A5-F073-41EC-B403-533C8A3F2C61}" dt="2024-01-10T12:14:14.918" v="2386" actId="1076"/>
          <ac:spMkLst>
            <pc:docMk/>
            <pc:sldMk cId="311513816" sldId="2153"/>
            <ac:spMk id="5" creationId="{40A7A10C-A4CD-E304-E313-48528AEDFE42}"/>
          </ac:spMkLst>
        </pc:spChg>
        <pc:spChg chg="add">
          <ac:chgData name="Yoel Kortick" userId="167978f5-7f40-4909-85d5-d4149554ad4e" providerId="ADAL" clId="{D3FB95A5-F073-41EC-B403-533C8A3F2C61}" dt="2024-01-10T12:14:22.381" v="2388" actId="11529"/>
          <ac:spMkLst>
            <pc:docMk/>
            <pc:sldMk cId="311513816" sldId="2153"/>
            <ac:spMk id="7" creationId="{D804B8C5-219C-33B2-FAE2-BB70A4BCA2DC}"/>
          </ac:spMkLst>
        </pc:spChg>
        <pc:picChg chg="del">
          <ac:chgData name="Yoel Kortick" userId="167978f5-7f40-4909-85d5-d4149554ad4e" providerId="ADAL" clId="{D3FB95A5-F073-41EC-B403-533C8A3F2C61}" dt="2024-01-10T12:14:05.714" v="2381" actId="478"/>
          <ac:picMkLst>
            <pc:docMk/>
            <pc:sldMk cId="311513816" sldId="2153"/>
            <ac:picMk id="4" creationId="{5C769F22-B24F-E630-AB5D-2436C4C92613}"/>
          </ac:picMkLst>
        </pc:picChg>
        <pc:picChg chg="add mod ord">
          <ac:chgData name="Yoel Kortick" userId="167978f5-7f40-4909-85d5-d4149554ad4e" providerId="ADAL" clId="{D3FB95A5-F073-41EC-B403-533C8A3F2C61}" dt="2024-01-10T12:14:18.295" v="2387" actId="167"/>
          <ac:picMkLst>
            <pc:docMk/>
            <pc:sldMk cId="311513816" sldId="2153"/>
            <ac:picMk id="6" creationId="{685A0159-D934-B535-4B24-F52BE51260BF}"/>
          </ac:picMkLst>
        </pc:picChg>
      </pc:sldChg>
      <pc:sldChg chg="addSp delSp modSp add mod">
        <pc:chgData name="Yoel Kortick" userId="167978f5-7f40-4909-85d5-d4149554ad4e" providerId="ADAL" clId="{D3FB95A5-F073-41EC-B403-533C8A3F2C61}" dt="2024-01-10T12:14:35.995" v="2391" actId="14100"/>
        <pc:sldMkLst>
          <pc:docMk/>
          <pc:sldMk cId="948700358" sldId="2154"/>
        </pc:sldMkLst>
        <pc:spChg chg="add mod">
          <ac:chgData name="Yoel Kortick" userId="167978f5-7f40-4909-85d5-d4149554ad4e" providerId="ADAL" clId="{D3FB95A5-F073-41EC-B403-533C8A3F2C61}" dt="2024-01-10T12:14:35.995" v="2391" actId="14100"/>
          <ac:spMkLst>
            <pc:docMk/>
            <pc:sldMk cId="948700358" sldId="2154"/>
            <ac:spMk id="5" creationId="{882E816B-38E6-0CA4-D3E4-6BDAFF3F3B37}"/>
          </ac:spMkLst>
        </pc:spChg>
        <pc:spChg chg="mod">
          <ac:chgData name="Yoel Kortick" userId="167978f5-7f40-4909-85d5-d4149554ad4e" providerId="ADAL" clId="{D3FB95A5-F073-41EC-B403-533C8A3F2C61}" dt="2024-01-10T12:13:07.714" v="2380" actId="1036"/>
          <ac:spMkLst>
            <pc:docMk/>
            <pc:sldMk cId="948700358" sldId="2154"/>
            <ac:spMk id="8" creationId="{B0C051AA-2A91-8EAD-6FCE-E15E1549CD36}"/>
          </ac:spMkLst>
        </pc:spChg>
        <pc:picChg chg="add mod ord">
          <ac:chgData name="Yoel Kortick" userId="167978f5-7f40-4909-85d5-d4149554ad4e" providerId="ADAL" clId="{D3FB95A5-F073-41EC-B403-533C8A3F2C61}" dt="2024-01-10T12:13:00.990" v="2373" actId="167"/>
          <ac:picMkLst>
            <pc:docMk/>
            <pc:sldMk cId="948700358" sldId="2154"/>
            <ac:picMk id="4" creationId="{5530EDB9-BFDF-8E38-78C9-EA689ABA6B08}"/>
          </ac:picMkLst>
        </pc:picChg>
        <pc:picChg chg="del">
          <ac:chgData name="Yoel Kortick" userId="167978f5-7f40-4909-85d5-d4149554ad4e" providerId="ADAL" clId="{D3FB95A5-F073-41EC-B403-533C8A3F2C61}" dt="2024-01-10T12:12:54.168" v="2369" actId="478"/>
          <ac:picMkLst>
            <pc:docMk/>
            <pc:sldMk cId="948700358" sldId="2154"/>
            <ac:picMk id="7" creationId="{807F6F3B-0652-553A-9CB0-069AB93EAA20}"/>
          </ac:picMkLst>
        </pc:picChg>
      </pc:sldChg>
      <pc:sldChg chg="addSp delSp modSp add mod">
        <pc:chgData name="Yoel Kortick" userId="167978f5-7f40-4909-85d5-d4149554ad4e" providerId="ADAL" clId="{D3FB95A5-F073-41EC-B403-533C8A3F2C61}" dt="2024-01-10T12:12:12.888" v="2368" actId="208"/>
        <pc:sldMkLst>
          <pc:docMk/>
          <pc:sldMk cId="1146883965" sldId="2155"/>
        </pc:sldMkLst>
        <pc:spChg chg="add mod">
          <ac:chgData name="Yoel Kortick" userId="167978f5-7f40-4909-85d5-d4149554ad4e" providerId="ADAL" clId="{D3FB95A5-F073-41EC-B403-533C8A3F2C61}" dt="2024-01-10T12:12:12.888" v="2368" actId="208"/>
          <ac:spMkLst>
            <pc:docMk/>
            <pc:sldMk cId="1146883965" sldId="2155"/>
            <ac:spMk id="6" creationId="{DCE4B0CA-71FF-F3ED-23EB-10613E627453}"/>
          </ac:spMkLst>
        </pc:spChg>
        <pc:spChg chg="mod">
          <ac:chgData name="Yoel Kortick" userId="167978f5-7f40-4909-85d5-d4149554ad4e" providerId="ADAL" clId="{D3FB95A5-F073-41EC-B403-533C8A3F2C61}" dt="2024-01-10T12:11:52.144" v="2313" actId="1076"/>
          <ac:spMkLst>
            <pc:docMk/>
            <pc:sldMk cId="1146883965" sldId="2155"/>
            <ac:spMk id="8" creationId="{B0C051AA-2A91-8EAD-6FCE-E15E1549CD36}"/>
          </ac:spMkLst>
        </pc:spChg>
        <pc:spChg chg="mod">
          <ac:chgData name="Yoel Kortick" userId="167978f5-7f40-4909-85d5-d4149554ad4e" providerId="ADAL" clId="{D3FB95A5-F073-41EC-B403-533C8A3F2C61}" dt="2024-01-10T12:11:37.305" v="2307" actId="20577"/>
          <ac:spMkLst>
            <pc:docMk/>
            <pc:sldMk cId="1146883965" sldId="2155"/>
            <ac:spMk id="10" creationId="{19E9D55E-0049-4072-9DC2-48193A586191}"/>
          </ac:spMkLst>
        </pc:spChg>
        <pc:picChg chg="del">
          <ac:chgData name="Yoel Kortick" userId="167978f5-7f40-4909-85d5-d4149554ad4e" providerId="ADAL" clId="{D3FB95A5-F073-41EC-B403-533C8A3F2C61}" dt="2024-01-10T12:11:39.694" v="2308" actId="478"/>
          <ac:picMkLst>
            <pc:docMk/>
            <pc:sldMk cId="1146883965" sldId="2155"/>
            <ac:picMk id="4" creationId="{07973E84-B006-32C3-7FFE-5266E84DDF0D}"/>
          </ac:picMkLst>
        </pc:picChg>
        <pc:picChg chg="add mod ord">
          <ac:chgData name="Yoel Kortick" userId="167978f5-7f40-4909-85d5-d4149554ad4e" providerId="ADAL" clId="{D3FB95A5-F073-41EC-B403-533C8A3F2C61}" dt="2024-01-10T12:11:47.549" v="2312" actId="167"/>
          <ac:picMkLst>
            <pc:docMk/>
            <pc:sldMk cId="1146883965" sldId="2155"/>
            <ac:picMk id="5" creationId="{839B71D2-2E3C-E6CB-BD72-93FA29AD299E}"/>
          </ac:picMkLst>
        </pc:picChg>
      </pc:sldChg>
      <pc:sldChg chg="addSp delSp modSp add mod">
        <pc:chgData name="Yoel Kortick" userId="167978f5-7f40-4909-85d5-d4149554ad4e" providerId="ADAL" clId="{D3FB95A5-F073-41EC-B403-533C8A3F2C61}" dt="2024-01-10T12:16:37.140" v="2415" actId="14100"/>
        <pc:sldMkLst>
          <pc:docMk/>
          <pc:sldMk cId="1204814774" sldId="2156"/>
        </pc:sldMkLst>
        <pc:spChg chg="mod">
          <ac:chgData name="Yoel Kortick" userId="167978f5-7f40-4909-85d5-d4149554ad4e" providerId="ADAL" clId="{D3FB95A5-F073-41EC-B403-533C8A3F2C61}" dt="2024-01-10T12:16:30.765" v="2413" actId="14100"/>
          <ac:spMkLst>
            <pc:docMk/>
            <pc:sldMk cId="1204814774" sldId="2156"/>
            <ac:spMk id="5" creationId="{40A7A10C-A4CD-E304-E313-48528AEDFE42}"/>
          </ac:spMkLst>
        </pc:spChg>
        <pc:spChg chg="mod">
          <ac:chgData name="Yoel Kortick" userId="167978f5-7f40-4909-85d5-d4149554ad4e" providerId="ADAL" clId="{D3FB95A5-F073-41EC-B403-533C8A3F2C61}" dt="2024-01-10T12:16:37.140" v="2415" actId="14100"/>
          <ac:spMkLst>
            <pc:docMk/>
            <pc:sldMk cId="1204814774" sldId="2156"/>
            <ac:spMk id="7" creationId="{D804B8C5-219C-33B2-FAE2-BB70A4BCA2DC}"/>
          </ac:spMkLst>
        </pc:spChg>
        <pc:picChg chg="add mod ord">
          <ac:chgData name="Yoel Kortick" userId="167978f5-7f40-4909-85d5-d4149554ad4e" providerId="ADAL" clId="{D3FB95A5-F073-41EC-B403-533C8A3F2C61}" dt="2024-01-10T12:16:23.284" v="2411" actId="1076"/>
          <ac:picMkLst>
            <pc:docMk/>
            <pc:sldMk cId="1204814774" sldId="2156"/>
            <ac:picMk id="4" creationId="{53326B7E-52B9-AF05-0A03-33CB900C7A26}"/>
          </ac:picMkLst>
        </pc:picChg>
        <pc:picChg chg="del">
          <ac:chgData name="Yoel Kortick" userId="167978f5-7f40-4909-85d5-d4149554ad4e" providerId="ADAL" clId="{D3FB95A5-F073-41EC-B403-533C8A3F2C61}" dt="2024-01-10T12:16:17.234" v="2407" actId="478"/>
          <ac:picMkLst>
            <pc:docMk/>
            <pc:sldMk cId="1204814774" sldId="2156"/>
            <ac:picMk id="6" creationId="{685A0159-D934-B535-4B24-F52BE51260BF}"/>
          </ac:picMkLst>
        </pc:picChg>
      </pc:sldChg>
      <pc:sldChg chg="addSp delSp modSp add mod">
        <pc:chgData name="Yoel Kortick" userId="167978f5-7f40-4909-85d5-d4149554ad4e" providerId="ADAL" clId="{D3FB95A5-F073-41EC-B403-533C8A3F2C61}" dt="2024-01-10T12:17:29.587" v="2423" actId="1076"/>
        <pc:sldMkLst>
          <pc:docMk/>
          <pc:sldMk cId="233746495" sldId="2157"/>
        </pc:sldMkLst>
        <pc:spChg chg="mod">
          <ac:chgData name="Yoel Kortick" userId="167978f5-7f40-4909-85d5-d4149554ad4e" providerId="ADAL" clId="{D3FB95A5-F073-41EC-B403-533C8A3F2C61}" dt="2024-01-10T12:17:27.396" v="2422" actId="14100"/>
          <ac:spMkLst>
            <pc:docMk/>
            <pc:sldMk cId="233746495" sldId="2157"/>
            <ac:spMk id="5" creationId="{882E816B-38E6-0CA4-D3E4-6BDAFF3F3B37}"/>
          </ac:spMkLst>
        </pc:spChg>
        <pc:spChg chg="mod">
          <ac:chgData name="Yoel Kortick" userId="167978f5-7f40-4909-85d5-d4149554ad4e" providerId="ADAL" clId="{D3FB95A5-F073-41EC-B403-533C8A3F2C61}" dt="2024-01-10T12:17:29.587" v="2423" actId="1076"/>
          <ac:spMkLst>
            <pc:docMk/>
            <pc:sldMk cId="233746495" sldId="2157"/>
            <ac:spMk id="8" creationId="{B0C051AA-2A91-8EAD-6FCE-E15E1549CD36}"/>
          </ac:spMkLst>
        </pc:spChg>
        <pc:picChg chg="del">
          <ac:chgData name="Yoel Kortick" userId="167978f5-7f40-4909-85d5-d4149554ad4e" providerId="ADAL" clId="{D3FB95A5-F073-41EC-B403-533C8A3F2C61}" dt="2024-01-10T12:17:16.511" v="2416" actId="478"/>
          <ac:picMkLst>
            <pc:docMk/>
            <pc:sldMk cId="233746495" sldId="2157"/>
            <ac:picMk id="4" creationId="{5530EDB9-BFDF-8E38-78C9-EA689ABA6B08}"/>
          </ac:picMkLst>
        </pc:picChg>
        <pc:picChg chg="add mod ord">
          <ac:chgData name="Yoel Kortick" userId="167978f5-7f40-4909-85d5-d4149554ad4e" providerId="ADAL" clId="{D3FB95A5-F073-41EC-B403-533C8A3F2C61}" dt="2024-01-10T12:17:23.491" v="2420" actId="167"/>
          <ac:picMkLst>
            <pc:docMk/>
            <pc:sldMk cId="233746495" sldId="2157"/>
            <ac:picMk id="6" creationId="{85E75B55-BCCA-A241-03A8-68539C2970D7}"/>
          </ac:picMkLst>
        </pc:picChg>
      </pc:sldChg>
      <pc:sldChg chg="addSp delSp modSp add mod">
        <pc:chgData name="Yoel Kortick" userId="167978f5-7f40-4909-85d5-d4149554ad4e" providerId="ADAL" clId="{D3FB95A5-F073-41EC-B403-533C8A3F2C61}" dt="2024-01-10T12:18:26.109" v="2433" actId="11529"/>
        <pc:sldMkLst>
          <pc:docMk/>
          <pc:sldMk cId="4189208629" sldId="2158"/>
        </pc:sldMkLst>
        <pc:spChg chg="del">
          <ac:chgData name="Yoel Kortick" userId="167978f5-7f40-4909-85d5-d4149554ad4e" providerId="ADAL" clId="{D3FB95A5-F073-41EC-B403-533C8A3F2C61}" dt="2024-01-10T12:18:20.296" v="2432" actId="478"/>
          <ac:spMkLst>
            <pc:docMk/>
            <pc:sldMk cId="4189208629" sldId="2158"/>
            <ac:spMk id="6" creationId="{DCE4B0CA-71FF-F3ED-23EB-10613E627453}"/>
          </ac:spMkLst>
        </pc:spChg>
        <pc:spChg chg="add">
          <ac:chgData name="Yoel Kortick" userId="167978f5-7f40-4909-85d5-d4149554ad4e" providerId="ADAL" clId="{D3FB95A5-F073-41EC-B403-533C8A3F2C61}" dt="2024-01-10T12:18:26.109" v="2433" actId="11529"/>
          <ac:spMkLst>
            <pc:docMk/>
            <pc:sldMk cId="4189208629" sldId="2158"/>
            <ac:spMk id="7" creationId="{6202B15D-264C-72FA-309A-623FE5DEA313}"/>
          </ac:spMkLst>
        </pc:spChg>
        <pc:spChg chg="mod">
          <ac:chgData name="Yoel Kortick" userId="167978f5-7f40-4909-85d5-d4149554ad4e" providerId="ADAL" clId="{D3FB95A5-F073-41EC-B403-533C8A3F2C61}" dt="2024-01-10T12:18:16.700" v="2431" actId="1076"/>
          <ac:spMkLst>
            <pc:docMk/>
            <pc:sldMk cId="4189208629" sldId="2158"/>
            <ac:spMk id="8" creationId="{B0C051AA-2A91-8EAD-6FCE-E15E1549CD36}"/>
          </ac:spMkLst>
        </pc:spChg>
        <pc:spChg chg="mod">
          <ac:chgData name="Yoel Kortick" userId="167978f5-7f40-4909-85d5-d4149554ad4e" providerId="ADAL" clId="{D3FB95A5-F073-41EC-B403-533C8A3F2C61}" dt="2024-01-10T12:17:35.808" v="2425" actId="6549"/>
          <ac:spMkLst>
            <pc:docMk/>
            <pc:sldMk cId="4189208629" sldId="2158"/>
            <ac:spMk id="10" creationId="{19E9D55E-0049-4072-9DC2-48193A586191}"/>
          </ac:spMkLst>
        </pc:spChg>
        <pc:picChg chg="add mod ord">
          <ac:chgData name="Yoel Kortick" userId="167978f5-7f40-4909-85d5-d4149554ad4e" providerId="ADAL" clId="{D3FB95A5-F073-41EC-B403-533C8A3F2C61}" dt="2024-01-10T12:18:14.331" v="2430" actId="167"/>
          <ac:picMkLst>
            <pc:docMk/>
            <pc:sldMk cId="4189208629" sldId="2158"/>
            <ac:picMk id="4" creationId="{42368FB1-9BC5-75D7-8F01-A963971E99F0}"/>
          </ac:picMkLst>
        </pc:picChg>
        <pc:picChg chg="del">
          <ac:chgData name="Yoel Kortick" userId="167978f5-7f40-4909-85d5-d4149554ad4e" providerId="ADAL" clId="{D3FB95A5-F073-41EC-B403-533C8A3F2C61}" dt="2024-01-10T12:18:07.485" v="2426" actId="478"/>
          <ac:picMkLst>
            <pc:docMk/>
            <pc:sldMk cId="4189208629" sldId="2158"/>
            <ac:picMk id="5" creationId="{839B71D2-2E3C-E6CB-BD72-93FA29AD299E}"/>
          </ac:picMkLst>
        </pc:picChg>
      </pc:sldChg>
      <pc:sldChg chg="modSp add">
        <pc:chgData name="Yoel Kortick" userId="167978f5-7f40-4909-85d5-d4149554ad4e" providerId="ADAL" clId="{D3FB95A5-F073-41EC-B403-533C8A3F2C61}" dt="2024-01-10T13:02:43.501" v="3377"/>
        <pc:sldMkLst>
          <pc:docMk/>
          <pc:sldMk cId="3170362999" sldId="2159"/>
        </pc:sldMkLst>
        <pc:spChg chg="mod">
          <ac:chgData name="Yoel Kortick" userId="167978f5-7f40-4909-85d5-d4149554ad4e" providerId="ADAL" clId="{D3FB95A5-F073-41EC-B403-533C8A3F2C61}" dt="2024-01-10T13:02:43.501" v="3377"/>
          <ac:spMkLst>
            <pc:docMk/>
            <pc:sldMk cId="3170362999" sldId="2159"/>
            <ac:spMk id="10" creationId="{19E9D55E-0049-4072-9DC2-48193A586191}"/>
          </ac:spMkLst>
        </pc:spChg>
      </pc:sldChg>
      <pc:sldChg chg="modSp add mod">
        <pc:chgData name="Yoel Kortick" userId="167978f5-7f40-4909-85d5-d4149554ad4e" providerId="ADAL" clId="{D3FB95A5-F073-41EC-B403-533C8A3F2C61}" dt="2024-01-10T12:59:05.468" v="3309" actId="122"/>
        <pc:sldMkLst>
          <pc:docMk/>
          <pc:sldMk cId="194740198" sldId="2160"/>
        </pc:sldMkLst>
        <pc:spChg chg="mod">
          <ac:chgData name="Yoel Kortick" userId="167978f5-7f40-4909-85d5-d4149554ad4e" providerId="ADAL" clId="{D3FB95A5-F073-41EC-B403-533C8A3F2C61}" dt="2024-01-10T12:59:05.468" v="3309" actId="122"/>
          <ac:spMkLst>
            <pc:docMk/>
            <pc:sldMk cId="194740198" sldId="2160"/>
            <ac:spMk id="3" creationId="{440E2C51-CB70-4EE1-8E6B-DADCB74DEC44}"/>
          </ac:spMkLst>
        </pc:spChg>
      </pc:sldChg>
      <pc:sldChg chg="modSp add mod">
        <pc:chgData name="Yoel Kortick" userId="167978f5-7f40-4909-85d5-d4149554ad4e" providerId="ADAL" clId="{D3FB95A5-F073-41EC-B403-533C8A3F2C61}" dt="2024-01-10T13:01:52.479" v="3365"/>
        <pc:sldMkLst>
          <pc:docMk/>
          <pc:sldMk cId="4157166642" sldId="2161"/>
        </pc:sldMkLst>
        <pc:spChg chg="mod">
          <ac:chgData name="Yoel Kortick" userId="167978f5-7f40-4909-85d5-d4149554ad4e" providerId="ADAL" clId="{D3FB95A5-F073-41EC-B403-533C8A3F2C61}" dt="2024-01-10T12:21:47.339" v="2693" actId="20577"/>
          <ac:spMkLst>
            <pc:docMk/>
            <pc:sldMk cId="4157166642" sldId="2161"/>
            <ac:spMk id="3" creationId="{4FC18B40-6547-41EC-8A0E-1C8F40E0A42F}"/>
          </ac:spMkLst>
        </pc:spChg>
        <pc:spChg chg="mod">
          <ac:chgData name="Yoel Kortick" userId="167978f5-7f40-4909-85d5-d4149554ad4e" providerId="ADAL" clId="{D3FB95A5-F073-41EC-B403-533C8A3F2C61}" dt="2024-01-10T13:01:52.479" v="3365"/>
          <ac:spMkLst>
            <pc:docMk/>
            <pc:sldMk cId="4157166642" sldId="2161"/>
            <ac:spMk id="10" creationId="{19E9D55E-0049-4072-9DC2-48193A586191}"/>
          </ac:spMkLst>
        </pc:spChg>
      </pc:sldChg>
      <pc:sldChg chg="modSp add mod">
        <pc:chgData name="Yoel Kortick" userId="167978f5-7f40-4909-85d5-d4149554ad4e" providerId="ADAL" clId="{D3FB95A5-F073-41EC-B403-533C8A3F2C61}" dt="2024-01-10T13:02:43.501" v="3377"/>
        <pc:sldMkLst>
          <pc:docMk/>
          <pc:sldMk cId="1905113681" sldId="2162"/>
        </pc:sldMkLst>
        <pc:spChg chg="mod">
          <ac:chgData name="Yoel Kortick" userId="167978f5-7f40-4909-85d5-d4149554ad4e" providerId="ADAL" clId="{D3FB95A5-F073-41EC-B403-533C8A3F2C61}" dt="2024-01-10T13:02:43.501" v="3377"/>
          <ac:spMkLst>
            <pc:docMk/>
            <pc:sldMk cId="1905113681" sldId="2162"/>
            <ac:spMk id="10" creationId="{19E9D55E-0049-4072-9DC2-48193A586191}"/>
          </ac:spMkLst>
        </pc:spChg>
      </pc:sldChg>
      <pc:sldChg chg="addSp delSp modSp add mod">
        <pc:chgData name="Yoel Kortick" userId="167978f5-7f40-4909-85d5-d4149554ad4e" providerId="ADAL" clId="{D3FB95A5-F073-41EC-B403-533C8A3F2C61}" dt="2024-01-10T13:02:43.501" v="3377"/>
        <pc:sldMkLst>
          <pc:docMk/>
          <pc:sldMk cId="783917975" sldId="2163"/>
        </pc:sldMkLst>
        <pc:spChg chg="add mod">
          <ac:chgData name="Yoel Kortick" userId="167978f5-7f40-4909-85d5-d4149554ad4e" providerId="ADAL" clId="{D3FB95A5-F073-41EC-B403-533C8A3F2C61}" dt="2024-01-10T12:29:51.843" v="2899" actId="1037"/>
          <ac:spMkLst>
            <pc:docMk/>
            <pc:sldMk cId="783917975" sldId="2163"/>
            <ac:spMk id="8" creationId="{E1795EFA-2372-416B-E18B-4D2CF41AB417}"/>
          </ac:spMkLst>
        </pc:spChg>
        <pc:spChg chg="mod">
          <ac:chgData name="Yoel Kortick" userId="167978f5-7f40-4909-85d5-d4149554ad4e" providerId="ADAL" clId="{D3FB95A5-F073-41EC-B403-533C8A3F2C61}" dt="2024-01-10T13:02:43.501" v="3377"/>
          <ac:spMkLst>
            <pc:docMk/>
            <pc:sldMk cId="783917975" sldId="2163"/>
            <ac:spMk id="10" creationId="{19E9D55E-0049-4072-9DC2-48193A586191}"/>
          </ac:spMkLst>
        </pc:spChg>
        <pc:picChg chg="add del">
          <ac:chgData name="Yoel Kortick" userId="167978f5-7f40-4909-85d5-d4149554ad4e" providerId="ADAL" clId="{D3FB95A5-F073-41EC-B403-533C8A3F2C61}" dt="2024-01-10T12:27:13.304" v="2818" actId="22"/>
          <ac:picMkLst>
            <pc:docMk/>
            <pc:sldMk cId="783917975" sldId="2163"/>
            <ac:picMk id="4" creationId="{0CBE1C24-E7E3-6D87-FB71-E029EB0459FC}"/>
          </ac:picMkLst>
        </pc:picChg>
        <pc:picChg chg="add mod">
          <ac:chgData name="Yoel Kortick" userId="167978f5-7f40-4909-85d5-d4149554ad4e" providerId="ADAL" clId="{D3FB95A5-F073-41EC-B403-533C8A3F2C61}" dt="2024-01-10T12:27:28.684" v="2822" actId="208"/>
          <ac:picMkLst>
            <pc:docMk/>
            <pc:sldMk cId="783917975" sldId="2163"/>
            <ac:picMk id="6" creationId="{19FBADD6-56DD-B790-087E-938A99DF7A17}"/>
          </ac:picMkLst>
        </pc:picChg>
        <pc:cxnChg chg="add mod">
          <ac:chgData name="Yoel Kortick" userId="167978f5-7f40-4909-85d5-d4149554ad4e" providerId="ADAL" clId="{D3FB95A5-F073-41EC-B403-533C8A3F2C61}" dt="2024-01-10T12:29:51.843" v="2899" actId="1037"/>
          <ac:cxnSpMkLst>
            <pc:docMk/>
            <pc:sldMk cId="783917975" sldId="2163"/>
            <ac:cxnSpMk id="7" creationId="{888576E2-B975-65A5-070F-DC6D866A95E6}"/>
          </ac:cxnSpMkLst>
        </pc:cxnChg>
      </pc:sldChg>
      <pc:sldChg chg="addSp delSp modSp add mod">
        <pc:chgData name="Yoel Kortick" userId="167978f5-7f40-4909-85d5-d4149554ad4e" providerId="ADAL" clId="{D3FB95A5-F073-41EC-B403-533C8A3F2C61}" dt="2024-01-10T13:02:43.501" v="3377"/>
        <pc:sldMkLst>
          <pc:docMk/>
          <pc:sldMk cId="3718303639" sldId="2164"/>
        </pc:sldMkLst>
        <pc:spChg chg="add mod">
          <ac:chgData name="Yoel Kortick" userId="167978f5-7f40-4909-85d5-d4149554ad4e" providerId="ADAL" clId="{D3FB95A5-F073-41EC-B403-533C8A3F2C61}" dt="2024-01-10T12:29:37.450" v="2894" actId="208"/>
          <ac:spMkLst>
            <pc:docMk/>
            <pc:sldMk cId="3718303639" sldId="2164"/>
            <ac:spMk id="8" creationId="{EDBA4955-ED7A-5AE0-4CD5-DCC70D0C8BA1}"/>
          </ac:spMkLst>
        </pc:spChg>
        <pc:spChg chg="mod">
          <ac:chgData name="Yoel Kortick" userId="167978f5-7f40-4909-85d5-d4149554ad4e" providerId="ADAL" clId="{D3FB95A5-F073-41EC-B403-533C8A3F2C61}" dt="2024-01-10T13:02:43.501" v="3377"/>
          <ac:spMkLst>
            <pc:docMk/>
            <pc:sldMk cId="3718303639" sldId="2164"/>
            <ac:spMk id="10" creationId="{19E9D55E-0049-4072-9DC2-48193A586191}"/>
          </ac:spMkLst>
        </pc:spChg>
        <pc:picChg chg="add mod">
          <ac:chgData name="Yoel Kortick" userId="167978f5-7f40-4909-85d5-d4149554ad4e" providerId="ADAL" clId="{D3FB95A5-F073-41EC-B403-533C8A3F2C61}" dt="2024-01-10T12:28:58.476" v="2847" actId="208"/>
          <ac:picMkLst>
            <pc:docMk/>
            <pc:sldMk cId="3718303639" sldId="2164"/>
            <ac:picMk id="4" creationId="{E5E9F7E3-7912-E85F-A826-C71863D34406}"/>
          </ac:picMkLst>
        </pc:picChg>
        <pc:picChg chg="del">
          <ac:chgData name="Yoel Kortick" userId="167978f5-7f40-4909-85d5-d4149554ad4e" providerId="ADAL" clId="{D3FB95A5-F073-41EC-B403-533C8A3F2C61}" dt="2024-01-10T12:28:50.503" v="2842" actId="478"/>
          <ac:picMkLst>
            <pc:docMk/>
            <pc:sldMk cId="3718303639" sldId="2164"/>
            <ac:picMk id="6" creationId="{19FBADD6-56DD-B790-087E-938A99DF7A17}"/>
          </ac:picMkLst>
        </pc:picChg>
        <pc:cxnChg chg="add mod">
          <ac:chgData name="Yoel Kortick" userId="167978f5-7f40-4909-85d5-d4149554ad4e" providerId="ADAL" clId="{D3FB95A5-F073-41EC-B403-533C8A3F2C61}" dt="2024-01-10T12:29:40.443" v="2895" actId="14100"/>
          <ac:cxnSpMkLst>
            <pc:docMk/>
            <pc:sldMk cId="3718303639" sldId="2164"/>
            <ac:cxnSpMk id="7" creationId="{A7C97AB9-E155-EB41-030F-A7C63D75771C}"/>
          </ac:cxnSpMkLst>
        </pc:cxnChg>
      </pc:sldChg>
      <pc:sldChg chg="delSp modSp add mod">
        <pc:chgData name="Yoel Kortick" userId="167978f5-7f40-4909-85d5-d4149554ad4e" providerId="ADAL" clId="{D3FB95A5-F073-41EC-B403-533C8A3F2C61}" dt="2024-01-10T13:02:43.501" v="3377"/>
        <pc:sldMkLst>
          <pc:docMk/>
          <pc:sldMk cId="1706366474" sldId="2165"/>
        </pc:sldMkLst>
        <pc:spChg chg="del">
          <ac:chgData name="Yoel Kortick" userId="167978f5-7f40-4909-85d5-d4149554ad4e" providerId="ADAL" clId="{D3FB95A5-F073-41EC-B403-533C8A3F2C61}" dt="2024-01-10T12:32:21.308" v="2903" actId="478"/>
          <ac:spMkLst>
            <pc:docMk/>
            <pc:sldMk cId="1706366474" sldId="2165"/>
            <ac:spMk id="8" creationId="{EDBA4955-ED7A-5AE0-4CD5-DCC70D0C8BA1}"/>
          </ac:spMkLst>
        </pc:spChg>
        <pc:spChg chg="mod">
          <ac:chgData name="Yoel Kortick" userId="167978f5-7f40-4909-85d5-d4149554ad4e" providerId="ADAL" clId="{D3FB95A5-F073-41EC-B403-533C8A3F2C61}" dt="2024-01-10T13:02:43.501" v="3377"/>
          <ac:spMkLst>
            <pc:docMk/>
            <pc:sldMk cId="1706366474" sldId="2165"/>
            <ac:spMk id="10" creationId="{19E9D55E-0049-4072-9DC2-48193A586191}"/>
          </ac:spMkLst>
        </pc:spChg>
        <pc:picChg chg="del">
          <ac:chgData name="Yoel Kortick" userId="167978f5-7f40-4909-85d5-d4149554ad4e" providerId="ADAL" clId="{D3FB95A5-F073-41EC-B403-533C8A3F2C61}" dt="2024-01-10T12:32:18.408" v="2901" actId="478"/>
          <ac:picMkLst>
            <pc:docMk/>
            <pc:sldMk cId="1706366474" sldId="2165"/>
            <ac:picMk id="4" creationId="{E5E9F7E3-7912-E85F-A826-C71863D34406}"/>
          </ac:picMkLst>
        </pc:picChg>
        <pc:cxnChg chg="del">
          <ac:chgData name="Yoel Kortick" userId="167978f5-7f40-4909-85d5-d4149554ad4e" providerId="ADAL" clId="{D3FB95A5-F073-41EC-B403-533C8A3F2C61}" dt="2024-01-10T12:32:20.524" v="2902" actId="478"/>
          <ac:cxnSpMkLst>
            <pc:docMk/>
            <pc:sldMk cId="1706366474" sldId="2165"/>
            <ac:cxnSpMk id="7" creationId="{A7C97AB9-E155-EB41-030F-A7C63D75771C}"/>
          </ac:cxnSpMkLst>
        </pc:cxnChg>
      </pc:sldChg>
      <pc:sldChg chg="addSp modSp add mod">
        <pc:chgData name="Yoel Kortick" userId="167978f5-7f40-4909-85d5-d4149554ad4e" providerId="ADAL" clId="{D3FB95A5-F073-41EC-B403-533C8A3F2C61}" dt="2024-01-10T13:02:43.501" v="3377"/>
        <pc:sldMkLst>
          <pc:docMk/>
          <pc:sldMk cId="793000041" sldId="2166"/>
        </pc:sldMkLst>
        <pc:spChg chg="add">
          <ac:chgData name="Yoel Kortick" userId="167978f5-7f40-4909-85d5-d4149554ad4e" providerId="ADAL" clId="{D3FB95A5-F073-41EC-B403-533C8A3F2C61}" dt="2024-01-10T12:40:55.294" v="3104" actId="11529"/>
          <ac:spMkLst>
            <pc:docMk/>
            <pc:sldMk cId="793000041" sldId="2166"/>
            <ac:spMk id="5" creationId="{FDCC9F9B-62B7-B94E-AD3E-7DE09BB28BF9}"/>
          </ac:spMkLst>
        </pc:spChg>
        <pc:spChg chg="mod">
          <ac:chgData name="Yoel Kortick" userId="167978f5-7f40-4909-85d5-d4149554ad4e" providerId="ADAL" clId="{D3FB95A5-F073-41EC-B403-533C8A3F2C61}" dt="2024-01-10T13:02:43.501" v="3377"/>
          <ac:spMkLst>
            <pc:docMk/>
            <pc:sldMk cId="793000041" sldId="2166"/>
            <ac:spMk id="10" creationId="{19E9D55E-0049-4072-9DC2-48193A586191}"/>
          </ac:spMkLst>
        </pc:spChg>
        <pc:picChg chg="add mod">
          <ac:chgData name="Yoel Kortick" userId="167978f5-7f40-4909-85d5-d4149554ad4e" providerId="ADAL" clId="{D3FB95A5-F073-41EC-B403-533C8A3F2C61}" dt="2024-01-10T12:40:49.152" v="3103" actId="208"/>
          <ac:picMkLst>
            <pc:docMk/>
            <pc:sldMk cId="793000041" sldId="2166"/>
            <ac:picMk id="4" creationId="{B8E7C4EA-7380-7EEF-F469-D2D032303268}"/>
          </ac:picMkLst>
        </pc:picChg>
      </pc:sldChg>
      <pc:sldChg chg="addSp delSp modSp add mod">
        <pc:chgData name="Yoel Kortick" userId="167978f5-7f40-4909-85d5-d4149554ad4e" providerId="ADAL" clId="{D3FB95A5-F073-41EC-B403-533C8A3F2C61}" dt="2024-01-10T13:02:43.501" v="3377"/>
        <pc:sldMkLst>
          <pc:docMk/>
          <pc:sldMk cId="3913971314" sldId="2167"/>
        </pc:sldMkLst>
        <pc:spChg chg="mod">
          <ac:chgData name="Yoel Kortick" userId="167978f5-7f40-4909-85d5-d4149554ad4e" providerId="ADAL" clId="{D3FB95A5-F073-41EC-B403-533C8A3F2C61}" dt="2024-01-10T12:42:41.346" v="3132" actId="14100"/>
          <ac:spMkLst>
            <pc:docMk/>
            <pc:sldMk cId="3913971314" sldId="2167"/>
            <ac:spMk id="5" creationId="{FDCC9F9B-62B7-B94E-AD3E-7DE09BB28BF9}"/>
          </ac:spMkLst>
        </pc:spChg>
        <pc:spChg chg="mod">
          <ac:chgData name="Yoel Kortick" userId="167978f5-7f40-4909-85d5-d4149554ad4e" providerId="ADAL" clId="{D3FB95A5-F073-41EC-B403-533C8A3F2C61}" dt="2024-01-10T13:02:43.501" v="3377"/>
          <ac:spMkLst>
            <pc:docMk/>
            <pc:sldMk cId="3913971314" sldId="2167"/>
            <ac:spMk id="10" creationId="{19E9D55E-0049-4072-9DC2-48193A586191}"/>
          </ac:spMkLst>
        </pc:spChg>
        <pc:picChg chg="del">
          <ac:chgData name="Yoel Kortick" userId="167978f5-7f40-4909-85d5-d4149554ad4e" providerId="ADAL" clId="{D3FB95A5-F073-41EC-B403-533C8A3F2C61}" dt="2024-01-10T12:42:07.857" v="3118" actId="478"/>
          <ac:picMkLst>
            <pc:docMk/>
            <pc:sldMk cId="3913971314" sldId="2167"/>
            <ac:picMk id="4" creationId="{B8E7C4EA-7380-7EEF-F469-D2D032303268}"/>
          </ac:picMkLst>
        </pc:picChg>
        <pc:picChg chg="add mod ord">
          <ac:chgData name="Yoel Kortick" userId="167978f5-7f40-4909-85d5-d4149554ad4e" providerId="ADAL" clId="{D3FB95A5-F073-41EC-B403-533C8A3F2C61}" dt="2024-01-10T12:42:36.067" v="3130" actId="167"/>
          <ac:picMkLst>
            <pc:docMk/>
            <pc:sldMk cId="3913971314" sldId="2167"/>
            <ac:picMk id="6" creationId="{27DA0781-D03A-A8E8-E35F-D13295E1CD52}"/>
          </ac:picMkLst>
        </pc:picChg>
        <pc:cxnChg chg="add mod">
          <ac:chgData name="Yoel Kortick" userId="167978f5-7f40-4909-85d5-d4149554ad4e" providerId="ADAL" clId="{D3FB95A5-F073-41EC-B403-533C8A3F2C61}" dt="2024-01-10T12:42:32.578" v="3129" actId="1037"/>
          <ac:cxnSpMkLst>
            <pc:docMk/>
            <pc:sldMk cId="3913971314" sldId="2167"/>
            <ac:cxnSpMk id="8" creationId="{974942D1-D98F-12E8-F086-018D857C244D}"/>
          </ac:cxnSpMkLst>
        </pc:cxnChg>
      </pc:sldChg>
      <pc:sldChg chg="addSp delSp modSp add mod">
        <pc:chgData name="Yoel Kortick" userId="167978f5-7f40-4909-85d5-d4149554ad4e" providerId="ADAL" clId="{D3FB95A5-F073-41EC-B403-533C8A3F2C61}" dt="2024-01-10T13:02:43.501" v="3377"/>
        <pc:sldMkLst>
          <pc:docMk/>
          <pc:sldMk cId="2223758411" sldId="2168"/>
        </pc:sldMkLst>
        <pc:spChg chg="mod">
          <ac:chgData name="Yoel Kortick" userId="167978f5-7f40-4909-85d5-d4149554ad4e" providerId="ADAL" clId="{D3FB95A5-F073-41EC-B403-533C8A3F2C61}" dt="2024-01-10T12:45:16.136" v="3253" actId="1038"/>
          <ac:spMkLst>
            <pc:docMk/>
            <pc:sldMk cId="2223758411" sldId="2168"/>
            <ac:spMk id="5" creationId="{FDCC9F9B-62B7-B94E-AD3E-7DE09BB28BF9}"/>
          </ac:spMkLst>
        </pc:spChg>
        <pc:spChg chg="mod">
          <ac:chgData name="Yoel Kortick" userId="167978f5-7f40-4909-85d5-d4149554ad4e" providerId="ADAL" clId="{D3FB95A5-F073-41EC-B403-533C8A3F2C61}" dt="2024-01-10T13:02:43.501" v="3377"/>
          <ac:spMkLst>
            <pc:docMk/>
            <pc:sldMk cId="2223758411" sldId="2168"/>
            <ac:spMk id="10" creationId="{19E9D55E-0049-4072-9DC2-48193A586191}"/>
          </ac:spMkLst>
        </pc:spChg>
        <pc:picChg chg="add mod ord">
          <ac:chgData name="Yoel Kortick" userId="167978f5-7f40-4909-85d5-d4149554ad4e" providerId="ADAL" clId="{D3FB95A5-F073-41EC-B403-533C8A3F2C61}" dt="2024-01-10T12:45:02.211" v="3234" actId="167"/>
          <ac:picMkLst>
            <pc:docMk/>
            <pc:sldMk cId="2223758411" sldId="2168"/>
            <ac:picMk id="4" creationId="{73522F98-A539-6E51-CC24-39A706410B2F}"/>
          </ac:picMkLst>
        </pc:picChg>
        <pc:picChg chg="del">
          <ac:chgData name="Yoel Kortick" userId="167978f5-7f40-4909-85d5-d4149554ad4e" providerId="ADAL" clId="{D3FB95A5-F073-41EC-B403-533C8A3F2C61}" dt="2024-01-10T12:44:52.144" v="3229" actId="478"/>
          <ac:picMkLst>
            <pc:docMk/>
            <pc:sldMk cId="2223758411" sldId="2168"/>
            <ac:picMk id="6" creationId="{27DA0781-D03A-A8E8-E35F-D13295E1CD52}"/>
          </ac:picMkLst>
        </pc:picChg>
        <pc:cxnChg chg="mod">
          <ac:chgData name="Yoel Kortick" userId="167978f5-7f40-4909-85d5-d4149554ad4e" providerId="ADAL" clId="{D3FB95A5-F073-41EC-B403-533C8A3F2C61}" dt="2024-01-10T12:45:08.875" v="3245" actId="1037"/>
          <ac:cxnSpMkLst>
            <pc:docMk/>
            <pc:sldMk cId="2223758411" sldId="2168"/>
            <ac:cxnSpMk id="8" creationId="{974942D1-D98F-12E8-F086-018D857C244D}"/>
          </ac:cxnSpMkLst>
        </pc:cxnChg>
      </pc:sldChg>
    </pc:docChg>
  </pc:docChgLst>
  <pc:docChgLst>
    <pc:chgData name="Yoel Kortick" userId="167978f5-7f40-4909-85d5-d4149554ad4e" providerId="ADAL" clId="{645E4424-A7F9-4063-A693-73C358909589}"/>
    <pc:docChg chg="undo custSel addSld delSld modSld">
      <pc:chgData name="Yoel Kortick" userId="167978f5-7f40-4909-85d5-d4149554ad4e" providerId="ADAL" clId="{645E4424-A7F9-4063-A693-73C358909589}" dt="2024-01-22T05:41:58.854" v="6939" actId="1038"/>
      <pc:docMkLst>
        <pc:docMk/>
      </pc:docMkLst>
      <pc:sldChg chg="modSp mod">
        <pc:chgData name="Yoel Kortick" userId="167978f5-7f40-4909-85d5-d4149554ad4e" providerId="ADAL" clId="{645E4424-A7F9-4063-A693-73C358909589}" dt="2024-01-21T16:33:15.880" v="5157"/>
        <pc:sldMkLst>
          <pc:docMk/>
          <pc:sldMk cId="3267142644" sldId="1724"/>
        </pc:sldMkLst>
        <pc:spChg chg="mod">
          <ac:chgData name="Yoel Kortick" userId="167978f5-7f40-4909-85d5-d4149554ad4e" providerId="ADAL" clId="{645E4424-A7F9-4063-A693-73C358909589}" dt="2024-01-21T16:33:15.880" v="5157"/>
          <ac:spMkLst>
            <pc:docMk/>
            <pc:sldMk cId="3267142644" sldId="1724"/>
            <ac:spMk id="63" creationId="{2818E309-CE24-45E0-8F37-EFD6121F7540}"/>
          </ac:spMkLst>
        </pc:spChg>
      </pc:sldChg>
      <pc:sldChg chg="modSp mod">
        <pc:chgData name="Yoel Kortick" userId="167978f5-7f40-4909-85d5-d4149554ad4e" providerId="ADAL" clId="{645E4424-A7F9-4063-A693-73C358909589}" dt="2024-01-22T05:37:06.973" v="6859" actId="20577"/>
        <pc:sldMkLst>
          <pc:docMk/>
          <pc:sldMk cId="1404067891" sldId="1782"/>
        </pc:sldMkLst>
        <pc:spChg chg="mod">
          <ac:chgData name="Yoel Kortick" userId="167978f5-7f40-4909-85d5-d4149554ad4e" providerId="ADAL" clId="{645E4424-A7F9-4063-A693-73C358909589}" dt="2024-01-22T05:37:06.973" v="6859" actId="20577"/>
          <ac:spMkLst>
            <pc:docMk/>
            <pc:sldMk cId="1404067891" sldId="1782"/>
            <ac:spMk id="4" creationId="{A02F1239-CFFA-4E95-8A0B-536CBE397E4E}"/>
          </ac:spMkLst>
        </pc:spChg>
      </pc:sldChg>
      <pc:sldChg chg="modSp">
        <pc:chgData name="Yoel Kortick" userId="167978f5-7f40-4909-85d5-d4149554ad4e" providerId="ADAL" clId="{645E4424-A7F9-4063-A693-73C358909589}" dt="2024-01-21T14:33:14.434" v="771"/>
        <pc:sldMkLst>
          <pc:docMk/>
          <pc:sldMk cId="1078410933" sldId="1792"/>
        </pc:sldMkLst>
        <pc:spChg chg="mod">
          <ac:chgData name="Yoel Kortick" userId="167978f5-7f40-4909-85d5-d4149554ad4e" providerId="ADAL" clId="{645E4424-A7F9-4063-A693-73C358909589}" dt="2024-01-21T14:33:14.434" v="771"/>
          <ac:spMkLst>
            <pc:docMk/>
            <pc:sldMk cId="1078410933" sldId="1792"/>
            <ac:spMk id="3" creationId="{440E2C51-CB70-4EE1-8E6B-DADCB74DEC44}"/>
          </ac:spMkLst>
        </pc:spChg>
      </pc:sldChg>
      <pc:sldChg chg="addSp modSp mod">
        <pc:chgData name="Yoel Kortick" userId="167978f5-7f40-4909-85d5-d4149554ad4e" providerId="ADAL" clId="{645E4424-A7F9-4063-A693-73C358909589}" dt="2024-01-21T14:46:01.258" v="1688" actId="14100"/>
        <pc:sldMkLst>
          <pc:docMk/>
          <pc:sldMk cId="4132155335" sldId="1793"/>
        </pc:sldMkLst>
        <pc:spChg chg="mod">
          <ac:chgData name="Yoel Kortick" userId="167978f5-7f40-4909-85d5-d4149554ad4e" providerId="ADAL" clId="{645E4424-A7F9-4063-A693-73C358909589}" dt="2024-01-21T14:33:14.434" v="771"/>
          <ac:spMkLst>
            <pc:docMk/>
            <pc:sldMk cId="4132155335" sldId="1793"/>
            <ac:spMk id="3" creationId="{4FC18B40-6547-41EC-8A0E-1C8F40E0A42F}"/>
          </ac:spMkLst>
        </pc:spChg>
        <pc:spChg chg="mod">
          <ac:chgData name="Yoel Kortick" userId="167978f5-7f40-4909-85d5-d4149554ad4e" providerId="ADAL" clId="{645E4424-A7F9-4063-A693-73C358909589}" dt="2024-01-21T14:35:12.729" v="889" actId="20577"/>
          <ac:spMkLst>
            <pc:docMk/>
            <pc:sldMk cId="4132155335" sldId="1793"/>
            <ac:spMk id="4" creationId="{2490F34D-A7E2-4EA9-8B1A-78371A1F1CD1}"/>
          </ac:spMkLst>
        </pc:spChg>
        <pc:spChg chg="add">
          <ac:chgData name="Yoel Kortick" userId="167978f5-7f40-4909-85d5-d4149554ad4e" providerId="ADAL" clId="{645E4424-A7F9-4063-A693-73C358909589}" dt="2024-01-21T14:35:21.061" v="890" actId="11529"/>
          <ac:spMkLst>
            <pc:docMk/>
            <pc:sldMk cId="4132155335" sldId="1793"/>
            <ac:spMk id="6" creationId="{A9D30E3F-BCF7-C8DC-1B79-E2165EA9CD71}"/>
          </ac:spMkLst>
        </pc:spChg>
        <pc:spChg chg="add mod">
          <ac:chgData name="Yoel Kortick" userId="167978f5-7f40-4909-85d5-d4149554ad4e" providerId="ADAL" clId="{645E4424-A7F9-4063-A693-73C358909589}" dt="2024-01-21T14:46:01.258" v="1688" actId="14100"/>
          <ac:spMkLst>
            <pc:docMk/>
            <pc:sldMk cId="4132155335" sldId="1793"/>
            <ac:spMk id="7" creationId="{377561FE-80AC-A872-4074-0960DEAAC4FE}"/>
          </ac:spMkLst>
        </pc:spChg>
        <pc:picChg chg="add mod">
          <ac:chgData name="Yoel Kortick" userId="167978f5-7f40-4909-85d5-d4149554ad4e" providerId="ADAL" clId="{645E4424-A7F9-4063-A693-73C358909589}" dt="2024-01-21T14:35:03.507" v="888" actId="208"/>
          <ac:picMkLst>
            <pc:docMk/>
            <pc:sldMk cId="4132155335" sldId="1793"/>
            <ac:picMk id="5" creationId="{AFF986BC-04D2-5B82-3CF5-DF3190DB802B}"/>
          </ac:picMkLst>
        </pc:picChg>
        <pc:cxnChg chg="add mod">
          <ac:chgData name="Yoel Kortick" userId="167978f5-7f40-4909-85d5-d4149554ad4e" providerId="ADAL" clId="{645E4424-A7F9-4063-A693-73C358909589}" dt="2024-01-21T14:35:58.147" v="897" actId="14100"/>
          <ac:cxnSpMkLst>
            <pc:docMk/>
            <pc:sldMk cId="4132155335" sldId="1793"/>
            <ac:cxnSpMk id="8" creationId="{17351DDA-5534-71A4-FD61-2D77A88992EC}"/>
          </ac:cxnSpMkLst>
        </pc:cxnChg>
      </pc:sldChg>
      <pc:sldChg chg="addSp modSp mod">
        <pc:chgData name="Yoel Kortick" userId="167978f5-7f40-4909-85d5-d4149554ad4e" providerId="ADAL" clId="{645E4424-A7F9-4063-A693-73C358909589}" dt="2024-01-22T05:13:18.226" v="6444" actId="1076"/>
        <pc:sldMkLst>
          <pc:docMk/>
          <pc:sldMk cId="3828660448" sldId="1918"/>
        </pc:sldMkLst>
        <pc:spChg chg="mod">
          <ac:chgData name="Yoel Kortick" userId="167978f5-7f40-4909-85d5-d4149554ad4e" providerId="ADAL" clId="{645E4424-A7F9-4063-A693-73C358909589}" dt="2024-01-21T16:33:15.880" v="5157"/>
          <ac:spMkLst>
            <pc:docMk/>
            <pc:sldMk cId="3828660448" sldId="1918"/>
            <ac:spMk id="3" creationId="{4FC18B40-6547-41EC-8A0E-1C8F40E0A42F}"/>
          </ac:spMkLst>
        </pc:spChg>
        <pc:spChg chg="mod">
          <ac:chgData name="Yoel Kortick" userId="167978f5-7f40-4909-85d5-d4149554ad4e" providerId="ADAL" clId="{645E4424-A7F9-4063-A693-73C358909589}" dt="2024-01-22T05:12:13.536" v="6407" actId="14100"/>
          <ac:spMkLst>
            <pc:docMk/>
            <pc:sldMk cId="3828660448" sldId="1918"/>
            <ac:spMk id="4" creationId="{2490F34D-A7E2-4EA9-8B1A-78371A1F1CD1}"/>
          </ac:spMkLst>
        </pc:spChg>
        <pc:spChg chg="add mod">
          <ac:chgData name="Yoel Kortick" userId="167978f5-7f40-4909-85d5-d4149554ad4e" providerId="ADAL" clId="{645E4424-A7F9-4063-A693-73C358909589}" dt="2024-01-22T05:13:06.430" v="6435" actId="14100"/>
          <ac:spMkLst>
            <pc:docMk/>
            <pc:sldMk cId="3828660448" sldId="1918"/>
            <ac:spMk id="6" creationId="{262AC999-2B8B-CFFA-BA1D-C835898AA063}"/>
          </ac:spMkLst>
        </pc:spChg>
        <pc:spChg chg="add mod">
          <ac:chgData name="Yoel Kortick" userId="167978f5-7f40-4909-85d5-d4149554ad4e" providerId="ADAL" clId="{645E4424-A7F9-4063-A693-73C358909589}" dt="2024-01-22T05:12:53.798" v="6430" actId="14100"/>
          <ac:spMkLst>
            <pc:docMk/>
            <pc:sldMk cId="3828660448" sldId="1918"/>
            <ac:spMk id="7" creationId="{5374EAE3-FB81-A49A-A5F7-D52F873D7F82}"/>
          </ac:spMkLst>
        </pc:spChg>
        <pc:spChg chg="add mod">
          <ac:chgData name="Yoel Kortick" userId="167978f5-7f40-4909-85d5-d4149554ad4e" providerId="ADAL" clId="{645E4424-A7F9-4063-A693-73C358909589}" dt="2024-01-22T05:13:09.344" v="6436" actId="14100"/>
          <ac:spMkLst>
            <pc:docMk/>
            <pc:sldMk cId="3828660448" sldId="1918"/>
            <ac:spMk id="8" creationId="{8CADC809-44B6-9369-ECB9-E9B76A79249E}"/>
          </ac:spMkLst>
        </pc:spChg>
        <pc:spChg chg="add mod">
          <ac:chgData name="Yoel Kortick" userId="167978f5-7f40-4909-85d5-d4149554ad4e" providerId="ADAL" clId="{645E4424-A7F9-4063-A693-73C358909589}" dt="2024-01-22T05:13:15.015" v="6443" actId="1035"/>
          <ac:spMkLst>
            <pc:docMk/>
            <pc:sldMk cId="3828660448" sldId="1918"/>
            <ac:spMk id="9" creationId="{8C3C0A64-247F-1F90-D9AE-B4E55CECBEC4}"/>
          </ac:spMkLst>
        </pc:spChg>
        <pc:spChg chg="add mod">
          <ac:chgData name="Yoel Kortick" userId="167978f5-7f40-4909-85d5-d4149554ad4e" providerId="ADAL" clId="{645E4424-A7F9-4063-A693-73C358909589}" dt="2024-01-22T05:13:18.226" v="6444" actId="1076"/>
          <ac:spMkLst>
            <pc:docMk/>
            <pc:sldMk cId="3828660448" sldId="1918"/>
            <ac:spMk id="10" creationId="{1E34EA60-E758-5EBB-072A-2432FC7A8C22}"/>
          </ac:spMkLst>
        </pc:spChg>
        <pc:spChg chg="add mod">
          <ac:chgData name="Yoel Kortick" userId="167978f5-7f40-4909-85d5-d4149554ad4e" providerId="ADAL" clId="{645E4424-A7F9-4063-A693-73C358909589}" dt="2024-01-22T05:12:47.072" v="6428" actId="1036"/>
          <ac:spMkLst>
            <pc:docMk/>
            <pc:sldMk cId="3828660448" sldId="1918"/>
            <ac:spMk id="11" creationId="{0AEDB997-9152-2895-1168-940DD937AECA}"/>
          </ac:spMkLst>
        </pc:spChg>
        <pc:picChg chg="add mod">
          <ac:chgData name="Yoel Kortick" userId="167978f5-7f40-4909-85d5-d4149554ad4e" providerId="ADAL" clId="{645E4424-A7F9-4063-A693-73C358909589}" dt="2024-01-22T05:12:26.088" v="6410" actId="1076"/>
          <ac:picMkLst>
            <pc:docMk/>
            <pc:sldMk cId="3828660448" sldId="1918"/>
            <ac:picMk id="5" creationId="{3AF80403-3AD4-1F90-04E8-D6DDFABD8AD5}"/>
          </ac:picMkLst>
        </pc:picChg>
      </pc:sldChg>
      <pc:sldChg chg="modSp">
        <pc:chgData name="Yoel Kortick" userId="167978f5-7f40-4909-85d5-d4149554ad4e" providerId="ADAL" clId="{645E4424-A7F9-4063-A693-73C358909589}" dt="2024-01-21T16:33:15.880" v="5157"/>
        <pc:sldMkLst>
          <pc:docMk/>
          <pc:sldMk cId="732818305" sldId="1935"/>
        </pc:sldMkLst>
        <pc:spChg chg="mod">
          <ac:chgData name="Yoel Kortick" userId="167978f5-7f40-4909-85d5-d4149554ad4e" providerId="ADAL" clId="{645E4424-A7F9-4063-A693-73C358909589}" dt="2024-01-21T16:33:15.880" v="5157"/>
          <ac:spMkLst>
            <pc:docMk/>
            <pc:sldMk cId="732818305" sldId="1935"/>
            <ac:spMk id="3" creationId="{440E2C51-CB70-4EE1-8E6B-DADCB74DEC44}"/>
          </ac:spMkLst>
        </pc:spChg>
      </pc:sldChg>
      <pc:sldChg chg="modSp mod">
        <pc:chgData name="Yoel Kortick" userId="167978f5-7f40-4909-85d5-d4149554ad4e" providerId="ADAL" clId="{645E4424-A7F9-4063-A693-73C358909589}" dt="2024-01-21T16:20:54.854" v="4473" actId="20578"/>
        <pc:sldMkLst>
          <pc:docMk/>
          <pc:sldMk cId="1269053929" sldId="1997"/>
        </pc:sldMkLst>
        <pc:spChg chg="mod">
          <ac:chgData name="Yoel Kortick" userId="167978f5-7f40-4909-85d5-d4149554ad4e" providerId="ADAL" clId="{645E4424-A7F9-4063-A693-73C358909589}" dt="2024-01-21T16:20:54.854" v="4473" actId="20578"/>
          <ac:spMkLst>
            <pc:docMk/>
            <pc:sldMk cId="1269053929" sldId="1997"/>
            <ac:spMk id="4" creationId="{2490F34D-A7E2-4EA9-8B1A-78371A1F1CD1}"/>
          </ac:spMkLst>
        </pc:spChg>
      </pc:sldChg>
      <pc:sldChg chg="addSp delSp modSp mod">
        <pc:chgData name="Yoel Kortick" userId="167978f5-7f40-4909-85d5-d4149554ad4e" providerId="ADAL" clId="{645E4424-A7F9-4063-A693-73C358909589}" dt="2024-01-22T05:38:57.665" v="6924" actId="208"/>
        <pc:sldMkLst>
          <pc:docMk/>
          <pc:sldMk cId="4145297695" sldId="2099"/>
        </pc:sldMkLst>
        <pc:spChg chg="add mod">
          <ac:chgData name="Yoel Kortick" userId="167978f5-7f40-4909-85d5-d4149554ad4e" providerId="ADAL" clId="{645E4424-A7F9-4063-A693-73C358909589}" dt="2024-01-22T05:38:50.920" v="6922" actId="20577"/>
          <ac:spMkLst>
            <pc:docMk/>
            <pc:sldMk cId="4145297695" sldId="2099"/>
            <ac:spMk id="2" creationId="{DBB9994A-08F1-6E58-7E8B-4CCBDBA76AFB}"/>
          </ac:spMkLst>
        </pc:spChg>
        <pc:spChg chg="add mod">
          <ac:chgData name="Yoel Kortick" userId="167978f5-7f40-4909-85d5-d4149554ad4e" providerId="ADAL" clId="{645E4424-A7F9-4063-A693-73C358909589}" dt="2024-01-21T14:25:47" v="416" actId="14100"/>
          <ac:spMkLst>
            <pc:docMk/>
            <pc:sldMk cId="4145297695" sldId="2099"/>
            <ac:spMk id="5" creationId="{1E126F9B-A287-C399-77EB-06D51F826897}"/>
          </ac:spMkLst>
        </pc:spChg>
        <pc:spChg chg="del">
          <ac:chgData name="Yoel Kortick" userId="167978f5-7f40-4909-85d5-d4149554ad4e" providerId="ADAL" clId="{645E4424-A7F9-4063-A693-73C358909589}" dt="2024-01-21T14:22:47.253" v="335" actId="478"/>
          <ac:spMkLst>
            <pc:docMk/>
            <pc:sldMk cId="4145297695" sldId="2099"/>
            <ac:spMk id="9" creationId="{BF4D8EE3-C1EB-82A8-BFA0-6442108F5892}"/>
          </ac:spMkLst>
        </pc:spChg>
        <pc:spChg chg="del">
          <ac:chgData name="Yoel Kortick" userId="167978f5-7f40-4909-85d5-d4149554ad4e" providerId="ADAL" clId="{645E4424-A7F9-4063-A693-73C358909589}" dt="2024-01-21T14:22:47.253" v="335" actId="478"/>
          <ac:spMkLst>
            <pc:docMk/>
            <pc:sldMk cId="4145297695" sldId="2099"/>
            <ac:spMk id="10" creationId="{398A5085-7F06-012D-B87D-C653A371155A}"/>
          </ac:spMkLst>
        </pc:spChg>
        <pc:spChg chg="del">
          <ac:chgData name="Yoel Kortick" userId="167978f5-7f40-4909-85d5-d4149554ad4e" providerId="ADAL" clId="{645E4424-A7F9-4063-A693-73C358909589}" dt="2024-01-21T14:22:47.253" v="335" actId="478"/>
          <ac:spMkLst>
            <pc:docMk/>
            <pc:sldMk cId="4145297695" sldId="2099"/>
            <ac:spMk id="11" creationId="{BF16BD08-B18D-8154-C348-8A9D58B15180}"/>
          </ac:spMkLst>
        </pc:spChg>
        <pc:picChg chg="add mod">
          <ac:chgData name="Yoel Kortick" userId="167978f5-7f40-4909-85d5-d4149554ad4e" providerId="ADAL" clId="{645E4424-A7F9-4063-A693-73C358909589}" dt="2024-01-22T05:38:57.665" v="6924" actId="208"/>
          <ac:picMkLst>
            <pc:docMk/>
            <pc:sldMk cId="4145297695" sldId="2099"/>
            <ac:picMk id="4" creationId="{BFA00A90-233B-E9EE-7AF8-261ADAD75CBF}"/>
          </ac:picMkLst>
        </pc:picChg>
        <pc:picChg chg="del">
          <ac:chgData name="Yoel Kortick" userId="167978f5-7f40-4909-85d5-d4149554ad4e" providerId="ADAL" clId="{645E4424-A7F9-4063-A693-73C358909589}" dt="2024-01-21T14:22:43.979" v="334" actId="478"/>
          <ac:picMkLst>
            <pc:docMk/>
            <pc:sldMk cId="4145297695" sldId="2099"/>
            <ac:picMk id="8" creationId="{C5A74EBB-B5C1-D26B-C242-2221D63D5F1A}"/>
          </ac:picMkLst>
        </pc:picChg>
        <pc:cxnChg chg="add del mod">
          <ac:chgData name="Yoel Kortick" userId="167978f5-7f40-4909-85d5-d4149554ad4e" providerId="ADAL" clId="{645E4424-A7F9-4063-A693-73C358909589}" dt="2024-01-22T05:38:55.097" v="6923" actId="478"/>
          <ac:cxnSpMkLst>
            <pc:docMk/>
            <pc:sldMk cId="4145297695" sldId="2099"/>
            <ac:cxnSpMk id="6" creationId="{A509A67D-2AB4-DF67-FC10-DD8B07F11683}"/>
          </ac:cxnSpMkLst>
        </pc:cxnChg>
      </pc:sldChg>
      <pc:sldChg chg="addSp delSp modSp mod">
        <pc:chgData name="Yoel Kortick" userId="167978f5-7f40-4909-85d5-d4149554ad4e" providerId="ADAL" clId="{645E4424-A7F9-4063-A693-73C358909589}" dt="2024-01-21T14:49:04.376" v="1704" actId="14100"/>
        <pc:sldMkLst>
          <pc:docMk/>
          <pc:sldMk cId="205742576" sldId="2100"/>
        </pc:sldMkLst>
        <pc:spChg chg="mod">
          <ac:chgData name="Yoel Kortick" userId="167978f5-7f40-4909-85d5-d4149554ad4e" providerId="ADAL" clId="{645E4424-A7F9-4063-A693-73C358909589}" dt="2024-01-21T14:33:14.434" v="771"/>
          <ac:spMkLst>
            <pc:docMk/>
            <pc:sldMk cId="205742576" sldId="2100"/>
            <ac:spMk id="3" creationId="{4FC18B40-6547-41EC-8A0E-1C8F40E0A42F}"/>
          </ac:spMkLst>
        </pc:spChg>
        <pc:spChg chg="mod">
          <ac:chgData name="Yoel Kortick" userId="167978f5-7f40-4909-85d5-d4149554ad4e" providerId="ADAL" clId="{645E4424-A7F9-4063-A693-73C358909589}" dt="2024-01-21T14:48:29.813" v="1691" actId="33524"/>
          <ac:spMkLst>
            <pc:docMk/>
            <pc:sldMk cId="205742576" sldId="2100"/>
            <ac:spMk id="4" creationId="{2490F34D-A7E2-4EA9-8B1A-78371A1F1CD1}"/>
          </ac:spMkLst>
        </pc:spChg>
        <pc:spChg chg="add mod">
          <ac:chgData name="Yoel Kortick" userId="167978f5-7f40-4909-85d5-d4149554ad4e" providerId="ADAL" clId="{645E4424-A7F9-4063-A693-73C358909589}" dt="2024-01-21T14:48:56.609" v="1702" actId="14100"/>
          <ac:spMkLst>
            <pc:docMk/>
            <pc:sldMk cId="205742576" sldId="2100"/>
            <ac:spMk id="7" creationId="{77FACFE5-A6E2-A713-DCA4-52E434B4D487}"/>
          </ac:spMkLst>
        </pc:spChg>
        <pc:spChg chg="add mod">
          <ac:chgData name="Yoel Kortick" userId="167978f5-7f40-4909-85d5-d4149554ad4e" providerId="ADAL" clId="{645E4424-A7F9-4063-A693-73C358909589}" dt="2024-01-21T14:48:49.137" v="1700" actId="20577"/>
          <ac:spMkLst>
            <pc:docMk/>
            <pc:sldMk cId="205742576" sldId="2100"/>
            <ac:spMk id="8" creationId="{5E826481-6252-485E-08D3-361881A9453F}"/>
          </ac:spMkLst>
        </pc:spChg>
        <pc:picChg chg="add del mod">
          <ac:chgData name="Yoel Kortick" userId="167978f5-7f40-4909-85d5-d4149554ad4e" providerId="ADAL" clId="{645E4424-A7F9-4063-A693-73C358909589}" dt="2024-01-21T14:44:34.063" v="1594" actId="478"/>
          <ac:picMkLst>
            <pc:docMk/>
            <pc:sldMk cId="205742576" sldId="2100"/>
            <ac:picMk id="2" creationId="{87A0B313-CF23-DA13-104C-44D744FCD826}"/>
          </ac:picMkLst>
        </pc:picChg>
        <pc:picChg chg="add mod">
          <ac:chgData name="Yoel Kortick" userId="167978f5-7f40-4909-85d5-d4149554ad4e" providerId="ADAL" clId="{645E4424-A7F9-4063-A693-73C358909589}" dt="2024-01-21T14:47:42.727" v="1690" actId="208"/>
          <ac:picMkLst>
            <pc:docMk/>
            <pc:sldMk cId="205742576" sldId="2100"/>
            <ac:picMk id="6" creationId="{5E54EDAF-DFC9-E9FF-CD41-2CEA9B900ECF}"/>
          </ac:picMkLst>
        </pc:picChg>
        <pc:cxnChg chg="add mod">
          <ac:chgData name="Yoel Kortick" userId="167978f5-7f40-4909-85d5-d4149554ad4e" providerId="ADAL" clId="{645E4424-A7F9-4063-A693-73C358909589}" dt="2024-01-21T14:49:04.376" v="1704" actId="14100"/>
          <ac:cxnSpMkLst>
            <pc:docMk/>
            <pc:sldMk cId="205742576" sldId="2100"/>
            <ac:cxnSpMk id="9" creationId="{E82FD48A-DE09-4333-2FF2-7EE2B503C290}"/>
          </ac:cxnSpMkLst>
        </pc:cxnChg>
      </pc:sldChg>
      <pc:sldChg chg="modSp del">
        <pc:chgData name="Yoel Kortick" userId="167978f5-7f40-4909-85d5-d4149554ad4e" providerId="ADAL" clId="{645E4424-A7F9-4063-A693-73C358909589}" dt="2024-01-21T14:57:17.116" v="1705" actId="47"/>
        <pc:sldMkLst>
          <pc:docMk/>
          <pc:sldMk cId="3428876548" sldId="2101"/>
        </pc:sldMkLst>
        <pc:spChg chg="mod">
          <ac:chgData name="Yoel Kortick" userId="167978f5-7f40-4909-85d5-d4149554ad4e" providerId="ADAL" clId="{645E4424-A7F9-4063-A693-73C358909589}" dt="2024-01-21T14:33:14.434" v="771"/>
          <ac:spMkLst>
            <pc:docMk/>
            <pc:sldMk cId="3428876548" sldId="2101"/>
            <ac:spMk id="3" creationId="{4FC18B40-6547-41EC-8A0E-1C8F40E0A42F}"/>
          </ac:spMkLst>
        </pc:spChg>
      </pc:sldChg>
      <pc:sldChg chg="addSp delSp modSp mod">
        <pc:chgData name="Yoel Kortick" userId="167978f5-7f40-4909-85d5-d4149554ad4e" providerId="ADAL" clId="{645E4424-A7F9-4063-A693-73C358909589}" dt="2024-01-21T15:07:09.655" v="2545" actId="208"/>
        <pc:sldMkLst>
          <pc:docMk/>
          <pc:sldMk cId="657813396" sldId="2102"/>
        </pc:sldMkLst>
        <pc:spChg chg="mod">
          <ac:chgData name="Yoel Kortick" userId="167978f5-7f40-4909-85d5-d4149554ad4e" providerId="ADAL" clId="{645E4424-A7F9-4063-A693-73C358909589}" dt="2024-01-21T14:33:14.434" v="771"/>
          <ac:spMkLst>
            <pc:docMk/>
            <pc:sldMk cId="657813396" sldId="2102"/>
            <ac:spMk id="3" creationId="{4FC18B40-6547-41EC-8A0E-1C8F40E0A42F}"/>
          </ac:spMkLst>
        </pc:spChg>
        <pc:spChg chg="mod">
          <ac:chgData name="Yoel Kortick" userId="167978f5-7f40-4909-85d5-d4149554ad4e" providerId="ADAL" clId="{645E4424-A7F9-4063-A693-73C358909589}" dt="2024-01-21T14:59:51.096" v="1849" actId="20577"/>
          <ac:spMkLst>
            <pc:docMk/>
            <pc:sldMk cId="657813396" sldId="2102"/>
            <ac:spMk id="4" creationId="{2490F34D-A7E2-4EA9-8B1A-78371A1F1CD1}"/>
          </ac:spMkLst>
        </pc:spChg>
        <pc:spChg chg="del">
          <ac:chgData name="Yoel Kortick" userId="167978f5-7f40-4909-85d5-d4149554ad4e" providerId="ADAL" clId="{645E4424-A7F9-4063-A693-73C358909589}" dt="2024-01-21T14:59:25.012" v="1829" actId="478"/>
          <ac:spMkLst>
            <pc:docMk/>
            <pc:sldMk cId="657813396" sldId="2102"/>
            <ac:spMk id="7" creationId="{5885AAF7-B483-CEED-49C7-0D23D9157FE6}"/>
          </ac:spMkLst>
        </pc:spChg>
        <pc:spChg chg="add mod">
          <ac:chgData name="Yoel Kortick" userId="167978f5-7f40-4909-85d5-d4149554ad4e" providerId="ADAL" clId="{645E4424-A7F9-4063-A693-73C358909589}" dt="2024-01-21T15:07:07.065" v="2544" actId="1036"/>
          <ac:spMkLst>
            <pc:docMk/>
            <pc:sldMk cId="657813396" sldId="2102"/>
            <ac:spMk id="8" creationId="{E008B979-5ABD-5182-8845-79A49743DD23}"/>
          </ac:spMkLst>
        </pc:spChg>
        <pc:spChg chg="del">
          <ac:chgData name="Yoel Kortick" userId="167978f5-7f40-4909-85d5-d4149554ad4e" providerId="ADAL" clId="{645E4424-A7F9-4063-A693-73C358909589}" dt="2024-01-21T14:59:25.012" v="1829" actId="478"/>
          <ac:spMkLst>
            <pc:docMk/>
            <pc:sldMk cId="657813396" sldId="2102"/>
            <ac:spMk id="15" creationId="{0753B10D-0848-B88A-3C07-FC38063B93F5}"/>
          </ac:spMkLst>
        </pc:spChg>
        <pc:spChg chg="del">
          <ac:chgData name="Yoel Kortick" userId="167978f5-7f40-4909-85d5-d4149554ad4e" providerId="ADAL" clId="{645E4424-A7F9-4063-A693-73C358909589}" dt="2024-01-21T14:59:25.012" v="1829" actId="478"/>
          <ac:spMkLst>
            <pc:docMk/>
            <pc:sldMk cId="657813396" sldId="2102"/>
            <ac:spMk id="18" creationId="{1FCFEFA3-6105-1869-CC22-01554FF441A9}"/>
          </ac:spMkLst>
        </pc:spChg>
        <pc:picChg chg="add mod">
          <ac:chgData name="Yoel Kortick" userId="167978f5-7f40-4909-85d5-d4149554ad4e" providerId="ADAL" clId="{645E4424-A7F9-4063-A693-73C358909589}" dt="2024-01-21T15:07:09.655" v="2545" actId="208"/>
          <ac:picMkLst>
            <pc:docMk/>
            <pc:sldMk cId="657813396" sldId="2102"/>
            <ac:picMk id="5" creationId="{05575E63-A950-03D7-0454-F5499C49EDAA}"/>
          </ac:picMkLst>
        </pc:picChg>
        <pc:picChg chg="del">
          <ac:chgData name="Yoel Kortick" userId="167978f5-7f40-4909-85d5-d4149554ad4e" providerId="ADAL" clId="{645E4424-A7F9-4063-A693-73C358909589}" dt="2024-01-21T14:59:25.012" v="1829" actId="478"/>
          <ac:picMkLst>
            <pc:docMk/>
            <pc:sldMk cId="657813396" sldId="2102"/>
            <ac:picMk id="6" creationId="{3EE8691F-6AAD-A83C-E211-F5E167C2149F}"/>
          </ac:picMkLst>
        </pc:picChg>
      </pc:sldChg>
      <pc:sldChg chg="addSp delSp modSp mod">
        <pc:chgData name="Yoel Kortick" userId="167978f5-7f40-4909-85d5-d4149554ad4e" providerId="ADAL" clId="{645E4424-A7F9-4063-A693-73C358909589}" dt="2024-01-21T14:58:36.185" v="1828" actId="208"/>
        <pc:sldMkLst>
          <pc:docMk/>
          <pc:sldMk cId="2400962821" sldId="2103"/>
        </pc:sldMkLst>
        <pc:spChg chg="mod">
          <ac:chgData name="Yoel Kortick" userId="167978f5-7f40-4909-85d5-d4149554ad4e" providerId="ADAL" clId="{645E4424-A7F9-4063-A693-73C358909589}" dt="2024-01-21T14:33:14.434" v="771"/>
          <ac:spMkLst>
            <pc:docMk/>
            <pc:sldMk cId="2400962821" sldId="2103"/>
            <ac:spMk id="3" creationId="{4FC18B40-6547-41EC-8A0E-1C8F40E0A42F}"/>
          </ac:spMkLst>
        </pc:spChg>
        <pc:spChg chg="mod">
          <ac:chgData name="Yoel Kortick" userId="167978f5-7f40-4909-85d5-d4149554ad4e" providerId="ADAL" clId="{645E4424-A7F9-4063-A693-73C358909589}" dt="2024-01-21T14:58:27.316" v="1824" actId="20577"/>
          <ac:spMkLst>
            <pc:docMk/>
            <pc:sldMk cId="2400962821" sldId="2103"/>
            <ac:spMk id="4" creationId="{2490F34D-A7E2-4EA9-8B1A-78371A1F1CD1}"/>
          </ac:spMkLst>
        </pc:spChg>
        <pc:spChg chg="del">
          <ac:chgData name="Yoel Kortick" userId="167978f5-7f40-4909-85d5-d4149554ad4e" providerId="ADAL" clId="{645E4424-A7F9-4063-A693-73C358909589}" dt="2024-01-21T14:57:50.933" v="1784" actId="478"/>
          <ac:spMkLst>
            <pc:docMk/>
            <pc:sldMk cId="2400962821" sldId="2103"/>
            <ac:spMk id="11" creationId="{A91C949C-9029-382C-15D4-88F15BFF0036}"/>
          </ac:spMkLst>
        </pc:spChg>
        <pc:spChg chg="del">
          <ac:chgData name="Yoel Kortick" userId="167978f5-7f40-4909-85d5-d4149554ad4e" providerId="ADAL" clId="{645E4424-A7F9-4063-A693-73C358909589}" dt="2024-01-21T14:57:50.266" v="1783" actId="478"/>
          <ac:spMkLst>
            <pc:docMk/>
            <pc:sldMk cId="2400962821" sldId="2103"/>
            <ac:spMk id="12" creationId="{254A70EF-429B-3BCC-2931-0F403685719D}"/>
          </ac:spMkLst>
        </pc:spChg>
        <pc:spChg chg="mod">
          <ac:chgData name="Yoel Kortick" userId="167978f5-7f40-4909-85d5-d4149554ad4e" providerId="ADAL" clId="{645E4424-A7F9-4063-A693-73C358909589}" dt="2024-01-21T14:58:32.411" v="1827" actId="1036"/>
          <ac:spMkLst>
            <pc:docMk/>
            <pc:sldMk cId="2400962821" sldId="2103"/>
            <ac:spMk id="13" creationId="{DBE8C388-BD7E-99D6-5F40-E4FFF260A71F}"/>
          </ac:spMkLst>
        </pc:spChg>
        <pc:picChg chg="add del mod">
          <ac:chgData name="Yoel Kortick" userId="167978f5-7f40-4909-85d5-d4149554ad4e" providerId="ADAL" clId="{645E4424-A7F9-4063-A693-73C358909589}" dt="2024-01-21T14:57:55.994" v="1788" actId="22"/>
          <ac:picMkLst>
            <pc:docMk/>
            <pc:sldMk cId="2400962821" sldId="2103"/>
            <ac:picMk id="5" creationId="{12B6F06A-5117-ECED-CF4F-991F7C8B267F}"/>
          </ac:picMkLst>
        </pc:picChg>
        <pc:picChg chg="add mod ord">
          <ac:chgData name="Yoel Kortick" userId="167978f5-7f40-4909-85d5-d4149554ad4e" providerId="ADAL" clId="{645E4424-A7F9-4063-A693-73C358909589}" dt="2024-01-21T14:58:36.185" v="1828" actId="208"/>
          <ac:picMkLst>
            <pc:docMk/>
            <pc:sldMk cId="2400962821" sldId="2103"/>
            <ac:picMk id="7" creationId="{9E29C1EA-2A80-6A4A-9439-98E2DC2AE8B7}"/>
          </ac:picMkLst>
        </pc:picChg>
        <pc:picChg chg="del">
          <ac:chgData name="Yoel Kortick" userId="167978f5-7f40-4909-85d5-d4149554ad4e" providerId="ADAL" clId="{645E4424-A7F9-4063-A693-73C358909589}" dt="2024-01-21T14:57:49.081" v="1782" actId="478"/>
          <ac:picMkLst>
            <pc:docMk/>
            <pc:sldMk cId="2400962821" sldId="2103"/>
            <ac:picMk id="10" creationId="{7627BEC1-99AA-1366-B44F-835758C7E733}"/>
          </ac:picMkLst>
        </pc:picChg>
      </pc:sldChg>
      <pc:sldChg chg="addSp delSp modSp mod">
        <pc:chgData name="Yoel Kortick" userId="167978f5-7f40-4909-85d5-d4149554ad4e" providerId="ADAL" clId="{645E4424-A7F9-4063-A693-73C358909589}" dt="2024-01-22T05:40:24.148" v="6933" actId="20577"/>
        <pc:sldMkLst>
          <pc:docMk/>
          <pc:sldMk cId="2662654733" sldId="2104"/>
        </pc:sldMkLst>
        <pc:spChg chg="mod">
          <ac:chgData name="Yoel Kortick" userId="167978f5-7f40-4909-85d5-d4149554ad4e" providerId="ADAL" clId="{645E4424-A7F9-4063-A693-73C358909589}" dt="2024-01-21T14:33:14.434" v="771"/>
          <ac:spMkLst>
            <pc:docMk/>
            <pc:sldMk cId="2662654733" sldId="2104"/>
            <ac:spMk id="3" creationId="{4FC18B40-6547-41EC-8A0E-1C8F40E0A42F}"/>
          </ac:spMkLst>
        </pc:spChg>
        <pc:spChg chg="mod">
          <ac:chgData name="Yoel Kortick" userId="167978f5-7f40-4909-85d5-d4149554ad4e" providerId="ADAL" clId="{645E4424-A7F9-4063-A693-73C358909589}" dt="2024-01-22T05:40:24.148" v="6933" actId="20577"/>
          <ac:spMkLst>
            <pc:docMk/>
            <pc:sldMk cId="2662654733" sldId="2104"/>
            <ac:spMk id="4" creationId="{2490F34D-A7E2-4EA9-8B1A-78371A1F1CD1}"/>
          </ac:spMkLst>
        </pc:spChg>
        <pc:spChg chg="del">
          <ac:chgData name="Yoel Kortick" userId="167978f5-7f40-4909-85d5-d4149554ad4e" providerId="ADAL" clId="{645E4424-A7F9-4063-A693-73C358909589}" dt="2024-01-21T15:03:23.948" v="2380" actId="478"/>
          <ac:spMkLst>
            <pc:docMk/>
            <pc:sldMk cId="2662654733" sldId="2104"/>
            <ac:spMk id="7" creationId="{9209A3CA-06D1-1EFA-E2E7-CE75B56EB514}"/>
          </ac:spMkLst>
        </pc:spChg>
        <pc:spChg chg="del">
          <ac:chgData name="Yoel Kortick" userId="167978f5-7f40-4909-85d5-d4149554ad4e" providerId="ADAL" clId="{645E4424-A7F9-4063-A693-73C358909589}" dt="2024-01-21T15:03:23.948" v="2380" actId="478"/>
          <ac:spMkLst>
            <pc:docMk/>
            <pc:sldMk cId="2662654733" sldId="2104"/>
            <ac:spMk id="8" creationId="{4C67ED11-AE7D-6F17-8A54-C61C2BA5DC63}"/>
          </ac:spMkLst>
        </pc:spChg>
        <pc:spChg chg="add mod">
          <ac:chgData name="Yoel Kortick" userId="167978f5-7f40-4909-85d5-d4149554ad4e" providerId="ADAL" clId="{645E4424-A7F9-4063-A693-73C358909589}" dt="2024-01-21T15:08:41.335" v="2678" actId="33524"/>
          <ac:spMkLst>
            <pc:docMk/>
            <pc:sldMk cId="2662654733" sldId="2104"/>
            <ac:spMk id="9" creationId="{EC6EFB0A-9D48-F613-7E3E-4B25B0C85948}"/>
          </ac:spMkLst>
        </pc:spChg>
        <pc:spChg chg="del">
          <ac:chgData name="Yoel Kortick" userId="167978f5-7f40-4909-85d5-d4149554ad4e" providerId="ADAL" clId="{645E4424-A7F9-4063-A693-73C358909589}" dt="2024-01-21T15:03:23.948" v="2380" actId="478"/>
          <ac:spMkLst>
            <pc:docMk/>
            <pc:sldMk cId="2662654733" sldId="2104"/>
            <ac:spMk id="10" creationId="{F513A1F5-8195-2D0E-B671-3D2E6465B7A7}"/>
          </ac:spMkLst>
        </pc:spChg>
        <pc:picChg chg="del">
          <ac:chgData name="Yoel Kortick" userId="167978f5-7f40-4909-85d5-d4149554ad4e" providerId="ADAL" clId="{645E4424-A7F9-4063-A693-73C358909589}" dt="2024-01-21T15:03:23.948" v="2380" actId="478"/>
          <ac:picMkLst>
            <pc:docMk/>
            <pc:sldMk cId="2662654733" sldId="2104"/>
            <ac:picMk id="2" creationId="{334818D2-2AE5-7539-BE19-43DDF5AD3760}"/>
          </ac:picMkLst>
        </pc:picChg>
        <pc:picChg chg="add del mod">
          <ac:chgData name="Yoel Kortick" userId="167978f5-7f40-4909-85d5-d4149554ad4e" providerId="ADAL" clId="{645E4424-A7F9-4063-A693-73C358909589}" dt="2024-01-21T15:08:55.454" v="2679" actId="478"/>
          <ac:picMkLst>
            <pc:docMk/>
            <pc:sldMk cId="2662654733" sldId="2104"/>
            <ac:picMk id="6" creationId="{F86CAF00-B55C-AF1B-DDFB-AD20A36CA7CE}"/>
          </ac:picMkLst>
        </pc:picChg>
        <pc:picChg chg="add del mod">
          <ac:chgData name="Yoel Kortick" userId="167978f5-7f40-4909-85d5-d4149554ad4e" providerId="ADAL" clId="{645E4424-A7F9-4063-A693-73C358909589}" dt="2024-01-21T15:09:18.200" v="2692" actId="478"/>
          <ac:picMkLst>
            <pc:docMk/>
            <pc:sldMk cId="2662654733" sldId="2104"/>
            <ac:picMk id="12" creationId="{8B493A90-56A0-47FB-3182-41A2A54EF29D}"/>
          </ac:picMkLst>
        </pc:picChg>
        <pc:picChg chg="add mod ord">
          <ac:chgData name="Yoel Kortick" userId="167978f5-7f40-4909-85d5-d4149554ad4e" providerId="ADAL" clId="{645E4424-A7F9-4063-A693-73C358909589}" dt="2024-01-21T15:09:29.773" v="2709" actId="208"/>
          <ac:picMkLst>
            <pc:docMk/>
            <pc:sldMk cId="2662654733" sldId="2104"/>
            <ac:picMk id="14" creationId="{91A66C6F-614C-2462-99CE-58096429B6A3}"/>
          </ac:picMkLst>
        </pc:picChg>
      </pc:sldChg>
      <pc:sldChg chg="modSp del">
        <pc:chgData name="Yoel Kortick" userId="167978f5-7f40-4909-85d5-d4149554ad4e" providerId="ADAL" clId="{645E4424-A7F9-4063-A693-73C358909589}" dt="2024-01-21T15:29:51.159" v="2781" actId="47"/>
        <pc:sldMkLst>
          <pc:docMk/>
          <pc:sldMk cId="619029764" sldId="2105"/>
        </pc:sldMkLst>
        <pc:spChg chg="mod">
          <ac:chgData name="Yoel Kortick" userId="167978f5-7f40-4909-85d5-d4149554ad4e" providerId="ADAL" clId="{645E4424-A7F9-4063-A693-73C358909589}" dt="2024-01-21T14:33:14.434" v="771"/>
          <ac:spMkLst>
            <pc:docMk/>
            <pc:sldMk cId="619029764" sldId="2105"/>
            <ac:spMk id="3" creationId="{4FC18B40-6547-41EC-8A0E-1C8F40E0A42F}"/>
          </ac:spMkLst>
        </pc:spChg>
      </pc:sldChg>
      <pc:sldChg chg="addSp delSp modSp mod">
        <pc:chgData name="Yoel Kortick" userId="167978f5-7f40-4909-85d5-d4149554ad4e" providerId="ADAL" clId="{645E4424-A7F9-4063-A693-73C358909589}" dt="2024-01-21T14:17:58.642" v="190" actId="27636"/>
        <pc:sldMkLst>
          <pc:docMk/>
          <pc:sldMk cId="3697288480" sldId="2169"/>
        </pc:sldMkLst>
        <pc:spChg chg="add del">
          <ac:chgData name="Yoel Kortick" userId="167978f5-7f40-4909-85d5-d4149554ad4e" providerId="ADAL" clId="{645E4424-A7F9-4063-A693-73C358909589}" dt="2024-01-21T14:16:37.642" v="164"/>
          <ac:spMkLst>
            <pc:docMk/>
            <pc:sldMk cId="3697288480" sldId="2169"/>
            <ac:spMk id="2" creationId="{D104F9DC-A2CD-34CE-41F7-A3AC75CEE432}"/>
          </ac:spMkLst>
        </pc:spChg>
        <pc:spChg chg="mod">
          <ac:chgData name="Yoel Kortick" userId="167978f5-7f40-4909-85d5-d4149554ad4e" providerId="ADAL" clId="{645E4424-A7F9-4063-A693-73C358909589}" dt="2024-01-21T14:17:58.642" v="190" actId="27636"/>
          <ac:spMkLst>
            <pc:docMk/>
            <pc:sldMk cId="3697288480" sldId="2169"/>
            <ac:spMk id="4" creationId="{2490F34D-A7E2-4EA9-8B1A-78371A1F1CD1}"/>
          </ac:spMkLst>
        </pc:spChg>
      </pc:sldChg>
      <pc:sldChg chg="addSp delSp modSp mod">
        <pc:chgData name="Yoel Kortick" userId="167978f5-7f40-4909-85d5-d4149554ad4e" providerId="ADAL" clId="{645E4424-A7F9-4063-A693-73C358909589}" dt="2024-01-21T14:45:53.682" v="1684" actId="14100"/>
        <pc:sldMkLst>
          <pc:docMk/>
          <pc:sldMk cId="869709516" sldId="2170"/>
        </pc:sldMkLst>
        <pc:spChg chg="mod">
          <ac:chgData name="Yoel Kortick" userId="167978f5-7f40-4909-85d5-d4149554ad4e" providerId="ADAL" clId="{645E4424-A7F9-4063-A693-73C358909589}" dt="2024-01-21T14:33:14.434" v="771"/>
          <ac:spMkLst>
            <pc:docMk/>
            <pc:sldMk cId="869709516" sldId="2170"/>
            <ac:spMk id="3" creationId="{4FC18B40-6547-41EC-8A0E-1C8F40E0A42F}"/>
          </ac:spMkLst>
        </pc:spChg>
        <pc:spChg chg="mod">
          <ac:chgData name="Yoel Kortick" userId="167978f5-7f40-4909-85d5-d4149554ad4e" providerId="ADAL" clId="{645E4424-A7F9-4063-A693-73C358909589}" dt="2024-01-21T14:37:05.628" v="1084" actId="313"/>
          <ac:spMkLst>
            <pc:docMk/>
            <pc:sldMk cId="869709516" sldId="2170"/>
            <ac:spMk id="4" creationId="{2490F34D-A7E2-4EA9-8B1A-78371A1F1CD1}"/>
          </ac:spMkLst>
        </pc:spChg>
        <pc:spChg chg="del">
          <ac:chgData name="Yoel Kortick" userId="167978f5-7f40-4909-85d5-d4149554ad4e" providerId="ADAL" clId="{645E4424-A7F9-4063-A693-73C358909589}" dt="2024-01-21T14:37:09.783" v="1085" actId="478"/>
          <ac:spMkLst>
            <pc:docMk/>
            <pc:sldMk cId="869709516" sldId="2170"/>
            <ac:spMk id="6" creationId="{FE2D1554-59BC-A6B1-91D4-E37A443EA55B}"/>
          </ac:spMkLst>
        </pc:spChg>
        <pc:spChg chg="add mod">
          <ac:chgData name="Yoel Kortick" userId="167978f5-7f40-4909-85d5-d4149554ad4e" providerId="ADAL" clId="{645E4424-A7F9-4063-A693-73C358909589}" dt="2024-01-21T14:37:54.282" v="1097" actId="14100"/>
          <ac:spMkLst>
            <pc:docMk/>
            <pc:sldMk cId="869709516" sldId="2170"/>
            <ac:spMk id="8" creationId="{DD768D3A-EE49-01F3-9236-00C48361861B}"/>
          </ac:spMkLst>
        </pc:spChg>
        <pc:spChg chg="add mod">
          <ac:chgData name="Yoel Kortick" userId="167978f5-7f40-4909-85d5-d4149554ad4e" providerId="ADAL" clId="{645E4424-A7F9-4063-A693-73C358909589}" dt="2024-01-21T14:45:53.682" v="1684" actId="14100"/>
          <ac:spMkLst>
            <pc:docMk/>
            <pc:sldMk cId="869709516" sldId="2170"/>
            <ac:spMk id="9" creationId="{E1633EEF-764D-D99E-B4F2-290B01E1B9EB}"/>
          </ac:spMkLst>
        </pc:spChg>
        <pc:picChg chg="del">
          <ac:chgData name="Yoel Kortick" userId="167978f5-7f40-4909-85d5-d4149554ad4e" providerId="ADAL" clId="{645E4424-A7F9-4063-A693-73C358909589}" dt="2024-01-21T14:37:09.783" v="1085" actId="478"/>
          <ac:picMkLst>
            <pc:docMk/>
            <pc:sldMk cId="869709516" sldId="2170"/>
            <ac:picMk id="5" creationId="{DC1BB52F-5FF6-7A99-74F6-80D0354B438C}"/>
          </ac:picMkLst>
        </pc:picChg>
        <pc:picChg chg="add mod">
          <ac:chgData name="Yoel Kortick" userId="167978f5-7f40-4909-85d5-d4149554ad4e" providerId="ADAL" clId="{645E4424-A7F9-4063-A693-73C358909589}" dt="2024-01-21T14:38:11.530" v="1120" actId="208"/>
          <ac:picMkLst>
            <pc:docMk/>
            <pc:sldMk cId="869709516" sldId="2170"/>
            <ac:picMk id="7" creationId="{21B8EC16-0AE4-8DE5-595A-B714EFFCE7A6}"/>
          </ac:picMkLst>
        </pc:picChg>
        <pc:cxnChg chg="add mod">
          <ac:chgData name="Yoel Kortick" userId="167978f5-7f40-4909-85d5-d4149554ad4e" providerId="ADAL" clId="{645E4424-A7F9-4063-A693-73C358909589}" dt="2024-01-21T14:37:58.822" v="1098" actId="1076"/>
          <ac:cxnSpMkLst>
            <pc:docMk/>
            <pc:sldMk cId="869709516" sldId="2170"/>
            <ac:cxnSpMk id="10" creationId="{AF9DF6DE-8C55-8A40-80D5-82623CE97859}"/>
          </ac:cxnSpMkLst>
        </pc:cxnChg>
      </pc:sldChg>
      <pc:sldChg chg="addSp delSp modSp mod">
        <pc:chgData name="Yoel Kortick" userId="167978f5-7f40-4909-85d5-d4149554ad4e" providerId="ADAL" clId="{645E4424-A7F9-4063-A693-73C358909589}" dt="2024-01-21T14:39:31.765" v="1208" actId="11529"/>
        <pc:sldMkLst>
          <pc:docMk/>
          <pc:sldMk cId="1706323062" sldId="2171"/>
        </pc:sldMkLst>
        <pc:spChg chg="mod">
          <ac:chgData name="Yoel Kortick" userId="167978f5-7f40-4909-85d5-d4149554ad4e" providerId="ADAL" clId="{645E4424-A7F9-4063-A693-73C358909589}" dt="2024-01-21T14:33:14.434" v="771"/>
          <ac:spMkLst>
            <pc:docMk/>
            <pc:sldMk cId="1706323062" sldId="2171"/>
            <ac:spMk id="3" creationId="{4FC18B40-6547-41EC-8A0E-1C8F40E0A42F}"/>
          </ac:spMkLst>
        </pc:spChg>
        <pc:spChg chg="mod">
          <ac:chgData name="Yoel Kortick" userId="167978f5-7f40-4909-85d5-d4149554ad4e" providerId="ADAL" clId="{645E4424-A7F9-4063-A693-73C358909589}" dt="2024-01-21T14:39:12.429" v="1205" actId="20577"/>
          <ac:spMkLst>
            <pc:docMk/>
            <pc:sldMk cId="1706323062" sldId="2171"/>
            <ac:spMk id="4" creationId="{2490F34D-A7E2-4EA9-8B1A-78371A1F1CD1}"/>
          </ac:spMkLst>
        </pc:spChg>
        <pc:spChg chg="del">
          <ac:chgData name="Yoel Kortick" userId="167978f5-7f40-4909-85d5-d4149554ad4e" providerId="ADAL" clId="{645E4424-A7F9-4063-A693-73C358909589}" dt="2024-01-21T14:38:20.467" v="1121" actId="478"/>
          <ac:spMkLst>
            <pc:docMk/>
            <pc:sldMk cId="1706323062" sldId="2171"/>
            <ac:spMk id="7" creationId="{E2A869DE-6650-770C-1A26-18E29E803E22}"/>
          </ac:spMkLst>
        </pc:spChg>
        <pc:spChg chg="del">
          <ac:chgData name="Yoel Kortick" userId="167978f5-7f40-4909-85d5-d4149554ad4e" providerId="ADAL" clId="{645E4424-A7F9-4063-A693-73C358909589}" dt="2024-01-21T14:38:20.467" v="1121" actId="478"/>
          <ac:spMkLst>
            <pc:docMk/>
            <pc:sldMk cId="1706323062" sldId="2171"/>
            <ac:spMk id="8" creationId="{FB2F67D3-9410-FB1E-2D74-FED84FFE7591}"/>
          </ac:spMkLst>
        </pc:spChg>
        <pc:spChg chg="del">
          <ac:chgData name="Yoel Kortick" userId="167978f5-7f40-4909-85d5-d4149554ad4e" providerId="ADAL" clId="{645E4424-A7F9-4063-A693-73C358909589}" dt="2024-01-21T14:38:20.467" v="1121" actId="478"/>
          <ac:spMkLst>
            <pc:docMk/>
            <pc:sldMk cId="1706323062" sldId="2171"/>
            <ac:spMk id="11" creationId="{B0EB33E8-5642-45EA-1BCF-F88BDEF4AD83}"/>
          </ac:spMkLst>
        </pc:spChg>
        <pc:spChg chg="del">
          <ac:chgData name="Yoel Kortick" userId="167978f5-7f40-4909-85d5-d4149554ad4e" providerId="ADAL" clId="{645E4424-A7F9-4063-A693-73C358909589}" dt="2024-01-21T14:38:20.467" v="1121" actId="478"/>
          <ac:spMkLst>
            <pc:docMk/>
            <pc:sldMk cId="1706323062" sldId="2171"/>
            <ac:spMk id="12" creationId="{A7D3F35A-650F-DDD9-D964-F94BA753587C}"/>
          </ac:spMkLst>
        </pc:spChg>
        <pc:spChg chg="del">
          <ac:chgData name="Yoel Kortick" userId="167978f5-7f40-4909-85d5-d4149554ad4e" providerId="ADAL" clId="{645E4424-A7F9-4063-A693-73C358909589}" dt="2024-01-21T14:38:20.467" v="1121" actId="478"/>
          <ac:spMkLst>
            <pc:docMk/>
            <pc:sldMk cId="1706323062" sldId="2171"/>
            <ac:spMk id="13" creationId="{57F5330D-CABF-EA1F-40C0-1469F63E8A4D}"/>
          </ac:spMkLst>
        </pc:spChg>
        <pc:spChg chg="add">
          <ac:chgData name="Yoel Kortick" userId="167978f5-7f40-4909-85d5-d4149554ad4e" providerId="ADAL" clId="{645E4424-A7F9-4063-A693-73C358909589}" dt="2024-01-21T14:39:27.542" v="1207" actId="11529"/>
          <ac:spMkLst>
            <pc:docMk/>
            <pc:sldMk cId="1706323062" sldId="2171"/>
            <ac:spMk id="14" creationId="{811F7A54-F4B1-2D3E-1EA6-3989F09780C8}"/>
          </ac:spMkLst>
        </pc:spChg>
        <pc:picChg chg="del">
          <ac:chgData name="Yoel Kortick" userId="167978f5-7f40-4909-85d5-d4149554ad4e" providerId="ADAL" clId="{645E4424-A7F9-4063-A693-73C358909589}" dt="2024-01-21T14:38:20.467" v="1121" actId="478"/>
          <ac:picMkLst>
            <pc:docMk/>
            <pc:sldMk cId="1706323062" sldId="2171"/>
            <ac:picMk id="5" creationId="{7F7AFB17-6C80-577C-B47D-CC8596A112AC}"/>
          </ac:picMkLst>
        </pc:picChg>
        <pc:picChg chg="del">
          <ac:chgData name="Yoel Kortick" userId="167978f5-7f40-4909-85d5-d4149554ad4e" providerId="ADAL" clId="{645E4424-A7F9-4063-A693-73C358909589}" dt="2024-01-21T14:38:20.467" v="1121" actId="478"/>
          <ac:picMkLst>
            <pc:docMk/>
            <pc:sldMk cId="1706323062" sldId="2171"/>
            <ac:picMk id="6" creationId="{B048A192-D811-B8F2-2901-5D79B5647050}"/>
          </ac:picMkLst>
        </pc:picChg>
        <pc:picChg chg="add mod">
          <ac:chgData name="Yoel Kortick" userId="167978f5-7f40-4909-85d5-d4149554ad4e" providerId="ADAL" clId="{645E4424-A7F9-4063-A693-73C358909589}" dt="2024-01-21T14:39:20.461" v="1206" actId="208"/>
          <ac:picMkLst>
            <pc:docMk/>
            <pc:sldMk cId="1706323062" sldId="2171"/>
            <ac:picMk id="9" creationId="{AC9948C7-2647-D515-5CF3-10C903E1D75A}"/>
          </ac:picMkLst>
        </pc:picChg>
        <pc:picChg chg="del">
          <ac:chgData name="Yoel Kortick" userId="167978f5-7f40-4909-85d5-d4149554ad4e" providerId="ADAL" clId="{645E4424-A7F9-4063-A693-73C358909589}" dt="2024-01-21T14:38:20.467" v="1121" actId="478"/>
          <ac:picMkLst>
            <pc:docMk/>
            <pc:sldMk cId="1706323062" sldId="2171"/>
            <ac:picMk id="10" creationId="{C7019F4D-BE49-4A83-23B2-1E0F1C686EFE}"/>
          </ac:picMkLst>
        </pc:picChg>
        <pc:cxnChg chg="add">
          <ac:chgData name="Yoel Kortick" userId="167978f5-7f40-4909-85d5-d4149554ad4e" providerId="ADAL" clId="{645E4424-A7F9-4063-A693-73C358909589}" dt="2024-01-21T14:39:31.765" v="1208" actId="11529"/>
          <ac:cxnSpMkLst>
            <pc:docMk/>
            <pc:sldMk cId="1706323062" sldId="2171"/>
            <ac:cxnSpMk id="16" creationId="{D31D8C33-EE54-EF42-4A3D-CCB6539A5FDC}"/>
          </ac:cxnSpMkLst>
        </pc:cxnChg>
      </pc:sldChg>
      <pc:sldChg chg="addSp delSp modSp mod">
        <pc:chgData name="Yoel Kortick" userId="167978f5-7f40-4909-85d5-d4149554ad4e" providerId="ADAL" clId="{645E4424-A7F9-4063-A693-73C358909589}" dt="2024-01-22T05:39:27.738" v="6925" actId="20577"/>
        <pc:sldMkLst>
          <pc:docMk/>
          <pc:sldMk cId="910582312" sldId="2172"/>
        </pc:sldMkLst>
        <pc:spChg chg="mod">
          <ac:chgData name="Yoel Kortick" userId="167978f5-7f40-4909-85d5-d4149554ad4e" providerId="ADAL" clId="{645E4424-A7F9-4063-A693-73C358909589}" dt="2024-01-21T14:33:14.434" v="771"/>
          <ac:spMkLst>
            <pc:docMk/>
            <pc:sldMk cId="910582312" sldId="2172"/>
            <ac:spMk id="3" creationId="{4FC18B40-6547-41EC-8A0E-1C8F40E0A42F}"/>
          </ac:spMkLst>
        </pc:spChg>
        <pc:spChg chg="mod">
          <ac:chgData name="Yoel Kortick" userId="167978f5-7f40-4909-85d5-d4149554ad4e" providerId="ADAL" clId="{645E4424-A7F9-4063-A693-73C358909589}" dt="2024-01-21T14:42:24.116" v="1346" actId="14100"/>
          <ac:spMkLst>
            <pc:docMk/>
            <pc:sldMk cId="910582312" sldId="2172"/>
            <ac:spMk id="4" creationId="{2490F34D-A7E2-4EA9-8B1A-78371A1F1CD1}"/>
          </ac:spMkLst>
        </pc:spChg>
        <pc:spChg chg="add mod">
          <ac:chgData name="Yoel Kortick" userId="167978f5-7f40-4909-85d5-d4149554ad4e" providerId="ADAL" clId="{645E4424-A7F9-4063-A693-73C358909589}" dt="2024-01-21T14:42:58.543" v="1355" actId="1035"/>
          <ac:spMkLst>
            <pc:docMk/>
            <pc:sldMk cId="910582312" sldId="2172"/>
            <ac:spMk id="7" creationId="{654243A5-1137-B6F0-B7C2-E6678CF7F49C}"/>
          </ac:spMkLst>
        </pc:spChg>
        <pc:spChg chg="add mod">
          <ac:chgData name="Yoel Kortick" userId="167978f5-7f40-4909-85d5-d4149554ad4e" providerId="ADAL" clId="{645E4424-A7F9-4063-A693-73C358909589}" dt="2024-01-22T05:39:27.738" v="6925" actId="20577"/>
          <ac:spMkLst>
            <pc:docMk/>
            <pc:sldMk cId="910582312" sldId="2172"/>
            <ac:spMk id="8" creationId="{44715267-B7E3-B1F5-538F-637094EE57B0}"/>
          </ac:spMkLst>
        </pc:spChg>
        <pc:spChg chg="del">
          <ac:chgData name="Yoel Kortick" userId="167978f5-7f40-4909-85d5-d4149554ad4e" providerId="ADAL" clId="{645E4424-A7F9-4063-A693-73C358909589}" dt="2024-01-21T14:40:13.979" v="1209" actId="478"/>
          <ac:spMkLst>
            <pc:docMk/>
            <pc:sldMk cId="910582312" sldId="2172"/>
            <ac:spMk id="12" creationId="{A7D3F35A-650F-DDD9-D964-F94BA753587C}"/>
          </ac:spMkLst>
        </pc:spChg>
        <pc:spChg chg="del">
          <ac:chgData name="Yoel Kortick" userId="167978f5-7f40-4909-85d5-d4149554ad4e" providerId="ADAL" clId="{645E4424-A7F9-4063-A693-73C358909589}" dt="2024-01-21T14:40:13.979" v="1209" actId="478"/>
          <ac:spMkLst>
            <pc:docMk/>
            <pc:sldMk cId="910582312" sldId="2172"/>
            <ac:spMk id="13" creationId="{57F5330D-CABF-EA1F-40C0-1469F63E8A4D}"/>
          </ac:spMkLst>
        </pc:spChg>
        <pc:picChg chg="add mod">
          <ac:chgData name="Yoel Kortick" userId="167978f5-7f40-4909-85d5-d4149554ad4e" providerId="ADAL" clId="{645E4424-A7F9-4063-A693-73C358909589}" dt="2024-01-21T14:42:28.464" v="1347" actId="208"/>
          <ac:picMkLst>
            <pc:docMk/>
            <pc:sldMk cId="910582312" sldId="2172"/>
            <ac:picMk id="5" creationId="{4423FB41-F103-ACCE-9195-709DF9D5415B}"/>
          </ac:picMkLst>
        </pc:picChg>
        <pc:picChg chg="del">
          <ac:chgData name="Yoel Kortick" userId="167978f5-7f40-4909-85d5-d4149554ad4e" providerId="ADAL" clId="{645E4424-A7F9-4063-A693-73C358909589}" dt="2024-01-21T14:40:13.979" v="1209" actId="478"/>
          <ac:picMkLst>
            <pc:docMk/>
            <pc:sldMk cId="910582312" sldId="2172"/>
            <ac:picMk id="6" creationId="{B048A192-D811-B8F2-2901-5D79B5647050}"/>
          </ac:picMkLst>
        </pc:picChg>
        <pc:picChg chg="del">
          <ac:chgData name="Yoel Kortick" userId="167978f5-7f40-4909-85d5-d4149554ad4e" providerId="ADAL" clId="{645E4424-A7F9-4063-A693-73C358909589}" dt="2024-01-21T14:40:13.979" v="1209" actId="478"/>
          <ac:picMkLst>
            <pc:docMk/>
            <pc:sldMk cId="910582312" sldId="2172"/>
            <ac:picMk id="10" creationId="{C7019F4D-BE49-4A83-23B2-1E0F1C686EFE}"/>
          </ac:picMkLst>
        </pc:picChg>
        <pc:cxnChg chg="add mod">
          <ac:chgData name="Yoel Kortick" userId="167978f5-7f40-4909-85d5-d4149554ad4e" providerId="ADAL" clId="{645E4424-A7F9-4063-A693-73C358909589}" dt="2024-01-21T14:42:58.543" v="1355" actId="1035"/>
          <ac:cxnSpMkLst>
            <pc:docMk/>
            <pc:sldMk cId="910582312" sldId="2172"/>
            <ac:cxnSpMk id="9" creationId="{6757C538-3AEC-9FC2-D9FB-8BFE768A79F1}"/>
          </ac:cxnSpMkLst>
        </pc:cxnChg>
      </pc:sldChg>
      <pc:sldChg chg="delSp modSp mod">
        <pc:chgData name="Yoel Kortick" userId="167978f5-7f40-4909-85d5-d4149554ad4e" providerId="ADAL" clId="{645E4424-A7F9-4063-A693-73C358909589}" dt="2024-01-22T05:40:10.856" v="6926" actId="6549"/>
        <pc:sldMkLst>
          <pc:docMk/>
          <pc:sldMk cId="2828094424" sldId="2173"/>
        </pc:sldMkLst>
        <pc:spChg chg="mod">
          <ac:chgData name="Yoel Kortick" userId="167978f5-7f40-4909-85d5-d4149554ad4e" providerId="ADAL" clId="{645E4424-A7F9-4063-A693-73C358909589}" dt="2024-01-21T14:33:14.434" v="771"/>
          <ac:spMkLst>
            <pc:docMk/>
            <pc:sldMk cId="2828094424" sldId="2173"/>
            <ac:spMk id="3" creationId="{4FC18B40-6547-41EC-8A0E-1C8F40E0A42F}"/>
          </ac:spMkLst>
        </pc:spChg>
        <pc:spChg chg="mod">
          <ac:chgData name="Yoel Kortick" userId="167978f5-7f40-4909-85d5-d4149554ad4e" providerId="ADAL" clId="{645E4424-A7F9-4063-A693-73C358909589}" dt="2024-01-22T05:40:10.856" v="6926" actId="6549"/>
          <ac:spMkLst>
            <pc:docMk/>
            <pc:sldMk cId="2828094424" sldId="2173"/>
            <ac:spMk id="4" creationId="{2490F34D-A7E2-4EA9-8B1A-78371A1F1CD1}"/>
          </ac:spMkLst>
        </pc:spChg>
        <pc:spChg chg="del">
          <ac:chgData name="Yoel Kortick" userId="167978f5-7f40-4909-85d5-d4149554ad4e" providerId="ADAL" clId="{645E4424-A7F9-4063-A693-73C358909589}" dt="2024-01-21T15:00:02.472" v="1850" actId="478"/>
          <ac:spMkLst>
            <pc:docMk/>
            <pc:sldMk cId="2828094424" sldId="2173"/>
            <ac:spMk id="16" creationId="{05B7BAAA-9886-CAEF-1BEB-7DD411515334}"/>
          </ac:spMkLst>
        </pc:spChg>
        <pc:spChg chg="del">
          <ac:chgData name="Yoel Kortick" userId="167978f5-7f40-4909-85d5-d4149554ad4e" providerId="ADAL" clId="{645E4424-A7F9-4063-A693-73C358909589}" dt="2024-01-21T15:00:02.472" v="1850" actId="478"/>
          <ac:spMkLst>
            <pc:docMk/>
            <pc:sldMk cId="2828094424" sldId="2173"/>
            <ac:spMk id="19" creationId="{E29C0A0C-1E0E-342E-5A87-CD5851B2E533}"/>
          </ac:spMkLst>
        </pc:spChg>
        <pc:spChg chg="del">
          <ac:chgData name="Yoel Kortick" userId="167978f5-7f40-4909-85d5-d4149554ad4e" providerId="ADAL" clId="{645E4424-A7F9-4063-A693-73C358909589}" dt="2024-01-21T15:00:02.472" v="1850" actId="478"/>
          <ac:spMkLst>
            <pc:docMk/>
            <pc:sldMk cId="2828094424" sldId="2173"/>
            <ac:spMk id="24" creationId="{20F5640E-1BA2-A5CD-6C77-F1F590FA2B75}"/>
          </ac:spMkLst>
        </pc:spChg>
        <pc:spChg chg="del">
          <ac:chgData name="Yoel Kortick" userId="167978f5-7f40-4909-85d5-d4149554ad4e" providerId="ADAL" clId="{645E4424-A7F9-4063-A693-73C358909589}" dt="2024-01-21T15:00:02.472" v="1850" actId="478"/>
          <ac:spMkLst>
            <pc:docMk/>
            <pc:sldMk cId="2828094424" sldId="2173"/>
            <ac:spMk id="27" creationId="{31675887-89F6-3584-82E6-5912CE6D0FDE}"/>
          </ac:spMkLst>
        </pc:spChg>
        <pc:spChg chg="del">
          <ac:chgData name="Yoel Kortick" userId="167978f5-7f40-4909-85d5-d4149554ad4e" providerId="ADAL" clId="{645E4424-A7F9-4063-A693-73C358909589}" dt="2024-01-21T15:00:02.472" v="1850" actId="478"/>
          <ac:spMkLst>
            <pc:docMk/>
            <pc:sldMk cId="2828094424" sldId="2173"/>
            <ac:spMk id="29" creationId="{A46BC752-9F65-8D86-B741-15B1D91939B1}"/>
          </ac:spMkLst>
        </pc:spChg>
        <pc:spChg chg="del">
          <ac:chgData name="Yoel Kortick" userId="167978f5-7f40-4909-85d5-d4149554ad4e" providerId="ADAL" clId="{645E4424-A7F9-4063-A693-73C358909589}" dt="2024-01-21T15:00:02.472" v="1850" actId="478"/>
          <ac:spMkLst>
            <pc:docMk/>
            <pc:sldMk cId="2828094424" sldId="2173"/>
            <ac:spMk id="31" creationId="{69AC2C4B-6465-C9DF-0A32-79D2C9DC2452}"/>
          </ac:spMkLst>
        </pc:spChg>
        <pc:picChg chg="del">
          <ac:chgData name="Yoel Kortick" userId="167978f5-7f40-4909-85d5-d4149554ad4e" providerId="ADAL" clId="{645E4424-A7F9-4063-A693-73C358909589}" dt="2024-01-21T15:00:02.472" v="1850" actId="478"/>
          <ac:picMkLst>
            <pc:docMk/>
            <pc:sldMk cId="2828094424" sldId="2173"/>
            <ac:picMk id="5" creationId="{65D1CB2F-A33B-1A3A-5D7B-27EB40C0B795}"/>
          </ac:picMkLst>
        </pc:picChg>
        <pc:picChg chg="del">
          <ac:chgData name="Yoel Kortick" userId="167978f5-7f40-4909-85d5-d4149554ad4e" providerId="ADAL" clId="{645E4424-A7F9-4063-A693-73C358909589}" dt="2024-01-21T15:00:02.472" v="1850" actId="478"/>
          <ac:picMkLst>
            <pc:docMk/>
            <pc:sldMk cId="2828094424" sldId="2173"/>
            <ac:picMk id="9" creationId="{538C00F8-968B-F57D-065C-9155D7E5CDC0}"/>
          </ac:picMkLst>
        </pc:picChg>
        <pc:cxnChg chg="del mod">
          <ac:chgData name="Yoel Kortick" userId="167978f5-7f40-4909-85d5-d4149554ad4e" providerId="ADAL" clId="{645E4424-A7F9-4063-A693-73C358909589}" dt="2024-01-21T15:00:02.472" v="1850" actId="478"/>
          <ac:cxnSpMkLst>
            <pc:docMk/>
            <pc:sldMk cId="2828094424" sldId="2173"/>
            <ac:cxnSpMk id="18" creationId="{1B8FC478-A988-C699-936D-AECFAB3D201C}"/>
          </ac:cxnSpMkLst>
        </pc:cxnChg>
        <pc:cxnChg chg="del">
          <ac:chgData name="Yoel Kortick" userId="167978f5-7f40-4909-85d5-d4149554ad4e" providerId="ADAL" clId="{645E4424-A7F9-4063-A693-73C358909589}" dt="2024-01-21T15:00:02.472" v="1850" actId="478"/>
          <ac:cxnSpMkLst>
            <pc:docMk/>
            <pc:sldMk cId="2828094424" sldId="2173"/>
            <ac:cxnSpMk id="20" creationId="{34B0D5E4-DED7-D5D9-731D-EFBBB80A7EF9}"/>
          </ac:cxnSpMkLst>
        </pc:cxnChg>
        <pc:cxnChg chg="del mod">
          <ac:chgData name="Yoel Kortick" userId="167978f5-7f40-4909-85d5-d4149554ad4e" providerId="ADAL" clId="{645E4424-A7F9-4063-A693-73C358909589}" dt="2024-01-21T15:00:02.472" v="1850" actId="478"/>
          <ac:cxnSpMkLst>
            <pc:docMk/>
            <pc:sldMk cId="2828094424" sldId="2173"/>
            <ac:cxnSpMk id="25" creationId="{A4E92EAE-7763-B8FD-E045-3424FD15AB97}"/>
          </ac:cxnSpMkLst>
        </pc:cxnChg>
        <pc:cxnChg chg="del mod">
          <ac:chgData name="Yoel Kortick" userId="167978f5-7f40-4909-85d5-d4149554ad4e" providerId="ADAL" clId="{645E4424-A7F9-4063-A693-73C358909589}" dt="2024-01-21T15:00:02.472" v="1850" actId="478"/>
          <ac:cxnSpMkLst>
            <pc:docMk/>
            <pc:sldMk cId="2828094424" sldId="2173"/>
            <ac:cxnSpMk id="28" creationId="{8D60BAFA-7C99-3B1E-191B-2812042F4609}"/>
          </ac:cxnSpMkLst>
        </pc:cxnChg>
        <pc:cxnChg chg="del mod">
          <ac:chgData name="Yoel Kortick" userId="167978f5-7f40-4909-85d5-d4149554ad4e" providerId="ADAL" clId="{645E4424-A7F9-4063-A693-73C358909589}" dt="2024-01-21T15:00:02.472" v="1850" actId="478"/>
          <ac:cxnSpMkLst>
            <pc:docMk/>
            <pc:sldMk cId="2828094424" sldId="2173"/>
            <ac:cxnSpMk id="30" creationId="{24535040-E894-5082-48CA-AEDF9C03EFD8}"/>
          </ac:cxnSpMkLst>
        </pc:cxnChg>
        <pc:cxnChg chg="del mod">
          <ac:chgData name="Yoel Kortick" userId="167978f5-7f40-4909-85d5-d4149554ad4e" providerId="ADAL" clId="{645E4424-A7F9-4063-A693-73C358909589}" dt="2024-01-21T15:00:02.472" v="1850" actId="478"/>
          <ac:cxnSpMkLst>
            <pc:docMk/>
            <pc:sldMk cId="2828094424" sldId="2173"/>
            <ac:cxnSpMk id="32" creationId="{5BD06D99-2F42-5FB5-32D8-49A7D5DAC91A}"/>
          </ac:cxnSpMkLst>
        </pc:cxnChg>
      </pc:sldChg>
      <pc:sldChg chg="modSp mod">
        <pc:chgData name="Yoel Kortick" userId="167978f5-7f40-4909-85d5-d4149554ad4e" providerId="ADAL" clId="{645E4424-A7F9-4063-A693-73C358909589}" dt="2024-01-21T15:51:43.538" v="3710"/>
        <pc:sldMkLst>
          <pc:docMk/>
          <pc:sldMk cId="1620884299" sldId="2174"/>
        </pc:sldMkLst>
        <pc:spChg chg="mod">
          <ac:chgData name="Yoel Kortick" userId="167978f5-7f40-4909-85d5-d4149554ad4e" providerId="ADAL" clId="{645E4424-A7F9-4063-A693-73C358909589}" dt="2024-01-21T15:51:43.538" v="3710"/>
          <ac:spMkLst>
            <pc:docMk/>
            <pc:sldMk cId="1620884299" sldId="2174"/>
            <ac:spMk id="3" creationId="{440E2C51-CB70-4EE1-8E6B-DADCB74DEC44}"/>
          </ac:spMkLst>
        </pc:spChg>
      </pc:sldChg>
      <pc:sldChg chg="modSp mod">
        <pc:chgData name="Yoel Kortick" userId="167978f5-7f40-4909-85d5-d4149554ad4e" providerId="ADAL" clId="{645E4424-A7F9-4063-A693-73C358909589}" dt="2024-01-21T15:51:37.140" v="3709"/>
        <pc:sldMkLst>
          <pc:docMk/>
          <pc:sldMk cId="3839867393" sldId="2175"/>
        </pc:sldMkLst>
        <pc:spChg chg="mod">
          <ac:chgData name="Yoel Kortick" userId="167978f5-7f40-4909-85d5-d4149554ad4e" providerId="ADAL" clId="{645E4424-A7F9-4063-A693-73C358909589}" dt="2024-01-21T15:51:37.140" v="3709"/>
          <ac:spMkLst>
            <pc:docMk/>
            <pc:sldMk cId="3839867393" sldId="2175"/>
            <ac:spMk id="3" creationId="{4FC18B40-6547-41EC-8A0E-1C8F40E0A42F}"/>
          </ac:spMkLst>
        </pc:spChg>
        <pc:spChg chg="mod">
          <ac:chgData name="Yoel Kortick" userId="167978f5-7f40-4909-85d5-d4149554ad4e" providerId="ADAL" clId="{645E4424-A7F9-4063-A693-73C358909589}" dt="2024-01-21T15:33:44.839" v="2870" actId="255"/>
          <ac:spMkLst>
            <pc:docMk/>
            <pc:sldMk cId="3839867393" sldId="2175"/>
            <ac:spMk id="4" creationId="{2490F34D-A7E2-4EA9-8B1A-78371A1F1CD1}"/>
          </ac:spMkLst>
        </pc:spChg>
      </pc:sldChg>
      <pc:sldChg chg="del">
        <pc:chgData name="Yoel Kortick" userId="167978f5-7f40-4909-85d5-d4149554ad4e" providerId="ADAL" clId="{645E4424-A7F9-4063-A693-73C358909589}" dt="2024-01-21T15:31:40.887" v="2813" actId="47"/>
        <pc:sldMkLst>
          <pc:docMk/>
          <pc:sldMk cId="82024322" sldId="2176"/>
        </pc:sldMkLst>
      </pc:sldChg>
      <pc:sldChg chg="del">
        <pc:chgData name="Yoel Kortick" userId="167978f5-7f40-4909-85d5-d4149554ad4e" providerId="ADAL" clId="{645E4424-A7F9-4063-A693-73C358909589}" dt="2024-01-21T15:31:40.887" v="2813" actId="47"/>
        <pc:sldMkLst>
          <pc:docMk/>
          <pc:sldMk cId="3950133090" sldId="2177"/>
        </pc:sldMkLst>
      </pc:sldChg>
      <pc:sldChg chg="del">
        <pc:chgData name="Yoel Kortick" userId="167978f5-7f40-4909-85d5-d4149554ad4e" providerId="ADAL" clId="{645E4424-A7F9-4063-A693-73C358909589}" dt="2024-01-21T15:31:40.887" v="2813" actId="47"/>
        <pc:sldMkLst>
          <pc:docMk/>
          <pc:sldMk cId="1975683171" sldId="2179"/>
        </pc:sldMkLst>
      </pc:sldChg>
      <pc:sldChg chg="del">
        <pc:chgData name="Yoel Kortick" userId="167978f5-7f40-4909-85d5-d4149554ad4e" providerId="ADAL" clId="{645E4424-A7F9-4063-A693-73C358909589}" dt="2024-01-21T15:31:40.887" v="2813" actId="47"/>
        <pc:sldMkLst>
          <pc:docMk/>
          <pc:sldMk cId="942914310" sldId="2180"/>
        </pc:sldMkLst>
      </pc:sldChg>
      <pc:sldChg chg="del">
        <pc:chgData name="Yoel Kortick" userId="167978f5-7f40-4909-85d5-d4149554ad4e" providerId="ADAL" clId="{645E4424-A7F9-4063-A693-73C358909589}" dt="2024-01-21T15:31:40.887" v="2813" actId="47"/>
        <pc:sldMkLst>
          <pc:docMk/>
          <pc:sldMk cId="3099068155" sldId="2181"/>
        </pc:sldMkLst>
      </pc:sldChg>
      <pc:sldChg chg="del">
        <pc:chgData name="Yoel Kortick" userId="167978f5-7f40-4909-85d5-d4149554ad4e" providerId="ADAL" clId="{645E4424-A7F9-4063-A693-73C358909589}" dt="2024-01-21T15:31:40.887" v="2813" actId="47"/>
        <pc:sldMkLst>
          <pc:docMk/>
          <pc:sldMk cId="80479618" sldId="2182"/>
        </pc:sldMkLst>
      </pc:sldChg>
      <pc:sldChg chg="del">
        <pc:chgData name="Yoel Kortick" userId="167978f5-7f40-4909-85d5-d4149554ad4e" providerId="ADAL" clId="{645E4424-A7F9-4063-A693-73C358909589}" dt="2024-01-21T15:31:40.887" v="2813" actId="47"/>
        <pc:sldMkLst>
          <pc:docMk/>
          <pc:sldMk cId="1354696750" sldId="2183"/>
        </pc:sldMkLst>
      </pc:sldChg>
      <pc:sldChg chg="del">
        <pc:chgData name="Yoel Kortick" userId="167978f5-7f40-4909-85d5-d4149554ad4e" providerId="ADAL" clId="{645E4424-A7F9-4063-A693-73C358909589}" dt="2024-01-21T15:31:40.887" v="2813" actId="47"/>
        <pc:sldMkLst>
          <pc:docMk/>
          <pc:sldMk cId="874398427" sldId="2186"/>
        </pc:sldMkLst>
      </pc:sldChg>
      <pc:sldChg chg="del">
        <pc:chgData name="Yoel Kortick" userId="167978f5-7f40-4909-85d5-d4149554ad4e" providerId="ADAL" clId="{645E4424-A7F9-4063-A693-73C358909589}" dt="2024-01-21T15:31:40.887" v="2813" actId="47"/>
        <pc:sldMkLst>
          <pc:docMk/>
          <pc:sldMk cId="3415310585" sldId="2187"/>
        </pc:sldMkLst>
      </pc:sldChg>
      <pc:sldChg chg="modSp">
        <pc:chgData name="Yoel Kortick" userId="167978f5-7f40-4909-85d5-d4149554ad4e" providerId="ADAL" clId="{645E4424-A7F9-4063-A693-73C358909589}" dt="2024-01-21T15:56:17.355" v="3715"/>
        <pc:sldMkLst>
          <pc:docMk/>
          <pc:sldMk cId="4174474620" sldId="2188"/>
        </pc:sldMkLst>
        <pc:spChg chg="mod">
          <ac:chgData name="Yoel Kortick" userId="167978f5-7f40-4909-85d5-d4149554ad4e" providerId="ADAL" clId="{645E4424-A7F9-4063-A693-73C358909589}" dt="2024-01-21T15:56:17.355" v="3715"/>
          <ac:spMkLst>
            <pc:docMk/>
            <pc:sldMk cId="4174474620" sldId="2188"/>
            <ac:spMk id="3" creationId="{440E2C51-CB70-4EE1-8E6B-DADCB74DEC44}"/>
          </ac:spMkLst>
        </pc:spChg>
      </pc:sldChg>
      <pc:sldChg chg="addSp modSp mod">
        <pc:chgData name="Yoel Kortick" userId="167978f5-7f40-4909-85d5-d4149554ad4e" providerId="ADAL" clId="{645E4424-A7F9-4063-A693-73C358909589}" dt="2024-01-21T16:07:40.952" v="3927" actId="1035"/>
        <pc:sldMkLst>
          <pc:docMk/>
          <pc:sldMk cId="3725549995" sldId="2189"/>
        </pc:sldMkLst>
        <pc:spChg chg="mod">
          <ac:chgData name="Yoel Kortick" userId="167978f5-7f40-4909-85d5-d4149554ad4e" providerId="ADAL" clId="{645E4424-A7F9-4063-A693-73C358909589}" dt="2024-01-21T15:56:17.355" v="3715"/>
          <ac:spMkLst>
            <pc:docMk/>
            <pc:sldMk cId="3725549995" sldId="2189"/>
            <ac:spMk id="3" creationId="{4FC18B40-6547-41EC-8A0E-1C8F40E0A42F}"/>
          </ac:spMkLst>
        </pc:spChg>
        <pc:spChg chg="mod">
          <ac:chgData name="Yoel Kortick" userId="167978f5-7f40-4909-85d5-d4149554ad4e" providerId="ADAL" clId="{645E4424-A7F9-4063-A693-73C358909589}" dt="2024-01-21T16:04:43.532" v="3874" actId="33524"/>
          <ac:spMkLst>
            <pc:docMk/>
            <pc:sldMk cId="3725549995" sldId="2189"/>
            <ac:spMk id="4" creationId="{2490F34D-A7E2-4EA9-8B1A-78371A1F1CD1}"/>
          </ac:spMkLst>
        </pc:spChg>
        <pc:spChg chg="add">
          <ac:chgData name="Yoel Kortick" userId="167978f5-7f40-4909-85d5-d4149554ad4e" providerId="ADAL" clId="{645E4424-A7F9-4063-A693-73C358909589}" dt="2024-01-21T16:05:37.157" v="3878" actId="11529"/>
          <ac:spMkLst>
            <pc:docMk/>
            <pc:sldMk cId="3725549995" sldId="2189"/>
            <ac:spMk id="6" creationId="{F91008F1-9BDF-42EE-8C2E-1192768FB703}"/>
          </ac:spMkLst>
        </pc:spChg>
        <pc:spChg chg="add mod">
          <ac:chgData name="Yoel Kortick" userId="167978f5-7f40-4909-85d5-d4149554ad4e" providerId="ADAL" clId="{645E4424-A7F9-4063-A693-73C358909589}" dt="2024-01-21T16:05:46.860" v="3903" actId="1037"/>
          <ac:spMkLst>
            <pc:docMk/>
            <pc:sldMk cId="3725549995" sldId="2189"/>
            <ac:spMk id="7" creationId="{80E1547D-7BCE-9732-673C-CB76D95BAE87}"/>
          </ac:spMkLst>
        </pc:spChg>
        <pc:spChg chg="add mod">
          <ac:chgData name="Yoel Kortick" userId="167978f5-7f40-4909-85d5-d4149554ad4e" providerId="ADAL" clId="{645E4424-A7F9-4063-A693-73C358909589}" dt="2024-01-21T16:05:52.594" v="3923" actId="1035"/>
          <ac:spMkLst>
            <pc:docMk/>
            <pc:sldMk cId="3725549995" sldId="2189"/>
            <ac:spMk id="8" creationId="{87949055-1FEC-AA19-5DB7-B728FC96A63E}"/>
          </ac:spMkLst>
        </pc:spChg>
        <pc:spChg chg="add mod">
          <ac:chgData name="Yoel Kortick" userId="167978f5-7f40-4909-85d5-d4149554ad4e" providerId="ADAL" clId="{645E4424-A7F9-4063-A693-73C358909589}" dt="2024-01-21T16:06:25.870" v="3924" actId="571"/>
          <ac:spMkLst>
            <pc:docMk/>
            <pc:sldMk cId="3725549995" sldId="2189"/>
            <ac:spMk id="9" creationId="{BF5EAA40-FF10-FE98-6122-EEAD8ABE107F}"/>
          </ac:spMkLst>
        </pc:spChg>
        <pc:picChg chg="add mod">
          <ac:chgData name="Yoel Kortick" userId="167978f5-7f40-4909-85d5-d4149554ad4e" providerId="ADAL" clId="{645E4424-A7F9-4063-A693-73C358909589}" dt="2024-01-21T16:07:40.952" v="3927" actId="1035"/>
          <ac:picMkLst>
            <pc:docMk/>
            <pc:sldMk cId="3725549995" sldId="2189"/>
            <ac:picMk id="5" creationId="{DBB36C82-251C-EB63-C58B-59FE849C6C83}"/>
          </ac:picMkLst>
        </pc:picChg>
      </pc:sldChg>
      <pc:sldChg chg="delSp modSp mod">
        <pc:chgData name="Yoel Kortick" userId="167978f5-7f40-4909-85d5-d4149554ad4e" providerId="ADAL" clId="{645E4424-A7F9-4063-A693-73C358909589}" dt="2024-01-21T16:26:31.500" v="4708" actId="20577"/>
        <pc:sldMkLst>
          <pc:docMk/>
          <pc:sldMk cId="3903555022" sldId="2190"/>
        </pc:sldMkLst>
        <pc:spChg chg="mod">
          <ac:chgData name="Yoel Kortick" userId="167978f5-7f40-4909-85d5-d4149554ad4e" providerId="ADAL" clId="{645E4424-A7F9-4063-A693-73C358909589}" dt="2024-01-21T15:56:17.355" v="3715"/>
          <ac:spMkLst>
            <pc:docMk/>
            <pc:sldMk cId="3903555022" sldId="2190"/>
            <ac:spMk id="3" creationId="{4FC18B40-6547-41EC-8A0E-1C8F40E0A42F}"/>
          </ac:spMkLst>
        </pc:spChg>
        <pc:spChg chg="mod">
          <ac:chgData name="Yoel Kortick" userId="167978f5-7f40-4909-85d5-d4149554ad4e" providerId="ADAL" clId="{645E4424-A7F9-4063-A693-73C358909589}" dt="2024-01-21T16:26:31.500" v="4708" actId="20577"/>
          <ac:spMkLst>
            <pc:docMk/>
            <pc:sldMk cId="3903555022" sldId="2190"/>
            <ac:spMk id="4" creationId="{2490F34D-A7E2-4EA9-8B1A-78371A1F1CD1}"/>
          </ac:spMkLst>
        </pc:spChg>
        <pc:spChg chg="del">
          <ac:chgData name="Yoel Kortick" userId="167978f5-7f40-4909-85d5-d4149554ad4e" providerId="ADAL" clId="{645E4424-A7F9-4063-A693-73C358909589}" dt="2024-01-21T16:07:47.826" v="3928" actId="478"/>
          <ac:spMkLst>
            <pc:docMk/>
            <pc:sldMk cId="3903555022" sldId="2190"/>
            <ac:spMk id="6" creationId="{9B160318-03F8-FC58-2304-76540F3C27B7}"/>
          </ac:spMkLst>
        </pc:spChg>
        <pc:picChg chg="del">
          <ac:chgData name="Yoel Kortick" userId="167978f5-7f40-4909-85d5-d4149554ad4e" providerId="ADAL" clId="{645E4424-A7F9-4063-A693-73C358909589}" dt="2024-01-21T16:07:47.826" v="3928" actId="478"/>
          <ac:picMkLst>
            <pc:docMk/>
            <pc:sldMk cId="3903555022" sldId="2190"/>
            <ac:picMk id="7" creationId="{5D11376C-3F0D-A817-691D-7947988F8663}"/>
          </ac:picMkLst>
        </pc:picChg>
      </pc:sldChg>
      <pc:sldChg chg="addSp delSp modSp mod">
        <pc:chgData name="Yoel Kortick" userId="167978f5-7f40-4909-85d5-d4149554ad4e" providerId="ADAL" clId="{645E4424-A7F9-4063-A693-73C358909589}" dt="2024-01-22T05:41:44.348" v="6936" actId="20577"/>
        <pc:sldMkLst>
          <pc:docMk/>
          <pc:sldMk cId="4248121198" sldId="2191"/>
        </pc:sldMkLst>
        <pc:spChg chg="mod">
          <ac:chgData name="Yoel Kortick" userId="167978f5-7f40-4909-85d5-d4149554ad4e" providerId="ADAL" clId="{645E4424-A7F9-4063-A693-73C358909589}" dt="2024-01-21T15:56:17.355" v="3715"/>
          <ac:spMkLst>
            <pc:docMk/>
            <pc:sldMk cId="4248121198" sldId="2191"/>
            <ac:spMk id="3" creationId="{4FC18B40-6547-41EC-8A0E-1C8F40E0A42F}"/>
          </ac:spMkLst>
        </pc:spChg>
        <pc:spChg chg="del">
          <ac:chgData name="Yoel Kortick" userId="167978f5-7f40-4909-85d5-d4149554ad4e" providerId="ADAL" clId="{645E4424-A7F9-4063-A693-73C358909589}" dt="2024-01-21T16:23:06.262" v="4491" actId="478"/>
          <ac:spMkLst>
            <pc:docMk/>
            <pc:sldMk cId="4248121198" sldId="2191"/>
            <ac:spMk id="4" creationId="{2490F34D-A7E2-4EA9-8B1A-78371A1F1CD1}"/>
          </ac:spMkLst>
        </pc:spChg>
        <pc:spChg chg="add del mod">
          <ac:chgData name="Yoel Kortick" userId="167978f5-7f40-4909-85d5-d4149554ad4e" providerId="ADAL" clId="{645E4424-A7F9-4063-A693-73C358909589}" dt="2024-01-21T16:23:07.671" v="4492" actId="478"/>
          <ac:spMkLst>
            <pc:docMk/>
            <pc:sldMk cId="4248121198" sldId="2191"/>
            <ac:spMk id="5" creationId="{79DE68A1-5885-27B9-4101-8CB9C2246C1C}"/>
          </ac:spMkLst>
        </pc:spChg>
        <pc:spChg chg="add mod">
          <ac:chgData name="Yoel Kortick" userId="167978f5-7f40-4909-85d5-d4149554ad4e" providerId="ADAL" clId="{645E4424-A7F9-4063-A693-73C358909589}" dt="2024-01-22T05:41:44.348" v="6936" actId="20577"/>
          <ac:spMkLst>
            <pc:docMk/>
            <pc:sldMk cId="4248121198" sldId="2191"/>
            <ac:spMk id="9" creationId="{5AEB8064-D1AC-4340-0BE5-4E15B5623A09}"/>
          </ac:spMkLst>
        </pc:spChg>
        <pc:spChg chg="mod">
          <ac:chgData name="Yoel Kortick" userId="167978f5-7f40-4909-85d5-d4149554ad4e" providerId="ADAL" clId="{645E4424-A7F9-4063-A693-73C358909589}" dt="2024-01-21T16:24:10.071" v="4614" actId="14100"/>
          <ac:spMkLst>
            <pc:docMk/>
            <pc:sldMk cId="4248121198" sldId="2191"/>
            <ac:spMk id="11" creationId="{B0EB33E8-5642-45EA-1BCF-F88BDEF4AD83}"/>
          </ac:spMkLst>
        </pc:spChg>
        <pc:spChg chg="mod">
          <ac:chgData name="Yoel Kortick" userId="167978f5-7f40-4909-85d5-d4149554ad4e" providerId="ADAL" clId="{645E4424-A7F9-4063-A693-73C358909589}" dt="2024-01-21T16:24:17.192" v="4616" actId="14100"/>
          <ac:spMkLst>
            <pc:docMk/>
            <pc:sldMk cId="4248121198" sldId="2191"/>
            <ac:spMk id="12" creationId="{A7D3F35A-650F-DDD9-D964-F94BA753587C}"/>
          </ac:spMkLst>
        </pc:spChg>
        <pc:spChg chg="add mod">
          <ac:chgData name="Yoel Kortick" userId="167978f5-7f40-4909-85d5-d4149554ad4e" providerId="ADAL" clId="{645E4424-A7F9-4063-A693-73C358909589}" dt="2024-01-21T16:24:24.605" v="4619" actId="14100"/>
          <ac:spMkLst>
            <pc:docMk/>
            <pc:sldMk cId="4248121198" sldId="2191"/>
            <ac:spMk id="13" creationId="{61C89440-2F50-0E07-D9EF-19E21DF03D16}"/>
          </ac:spMkLst>
        </pc:spChg>
        <pc:spChg chg="del">
          <ac:chgData name="Yoel Kortick" userId="167978f5-7f40-4909-85d5-d4149554ad4e" providerId="ADAL" clId="{645E4424-A7F9-4063-A693-73C358909589}" dt="2024-01-21T16:23:04.006" v="4489" actId="478"/>
          <ac:spMkLst>
            <pc:docMk/>
            <pc:sldMk cId="4248121198" sldId="2191"/>
            <ac:spMk id="14" creationId="{6997010B-A968-1F74-29DC-A7F721F8178D}"/>
          </ac:spMkLst>
        </pc:spChg>
        <pc:spChg chg="add mod">
          <ac:chgData name="Yoel Kortick" userId="167978f5-7f40-4909-85d5-d4149554ad4e" providerId="ADAL" clId="{645E4424-A7F9-4063-A693-73C358909589}" dt="2024-01-21T16:24:30.417" v="4624" actId="1036"/>
          <ac:spMkLst>
            <pc:docMk/>
            <pc:sldMk cId="4248121198" sldId="2191"/>
            <ac:spMk id="15" creationId="{FAC26BAB-5FAF-E988-8E1E-A796217FD60B}"/>
          </ac:spMkLst>
        </pc:spChg>
        <pc:spChg chg="add mod">
          <ac:chgData name="Yoel Kortick" userId="167978f5-7f40-4909-85d5-d4149554ad4e" providerId="ADAL" clId="{645E4424-A7F9-4063-A693-73C358909589}" dt="2024-01-21T16:24:35.541" v="4631" actId="1038"/>
          <ac:spMkLst>
            <pc:docMk/>
            <pc:sldMk cId="4248121198" sldId="2191"/>
            <ac:spMk id="16" creationId="{94A05815-2862-6061-6003-1B78136BB4C2}"/>
          </ac:spMkLst>
        </pc:spChg>
        <pc:picChg chg="del">
          <ac:chgData name="Yoel Kortick" userId="167978f5-7f40-4909-85d5-d4149554ad4e" providerId="ADAL" clId="{645E4424-A7F9-4063-A693-73C358909589}" dt="2024-01-21T16:23:04.747" v="4490" actId="478"/>
          <ac:picMkLst>
            <pc:docMk/>
            <pc:sldMk cId="4248121198" sldId="2191"/>
            <ac:picMk id="7" creationId="{70F31198-EBB6-CD11-F4D2-FEA0DBD336C1}"/>
          </ac:picMkLst>
        </pc:picChg>
        <pc:picChg chg="add mod ord">
          <ac:chgData name="Yoel Kortick" userId="167978f5-7f40-4909-85d5-d4149554ad4e" providerId="ADAL" clId="{645E4424-A7F9-4063-A693-73C358909589}" dt="2024-01-21T16:24:02.015" v="4611" actId="167"/>
          <ac:picMkLst>
            <pc:docMk/>
            <pc:sldMk cId="4248121198" sldId="2191"/>
            <ac:picMk id="8" creationId="{041E5860-EDFA-E870-0B3E-D51F1D40B360}"/>
          </ac:picMkLst>
        </pc:picChg>
        <pc:picChg chg="del">
          <ac:chgData name="Yoel Kortick" userId="167978f5-7f40-4909-85d5-d4149554ad4e" providerId="ADAL" clId="{645E4424-A7F9-4063-A693-73C358909589}" dt="2024-01-21T16:23:02.496" v="4488" actId="478"/>
          <ac:picMkLst>
            <pc:docMk/>
            <pc:sldMk cId="4248121198" sldId="2191"/>
            <ac:picMk id="10" creationId="{82FD3227-F865-CF29-FCE3-6BA853132E3D}"/>
          </ac:picMkLst>
        </pc:picChg>
      </pc:sldChg>
      <pc:sldChg chg="modSp del">
        <pc:chgData name="Yoel Kortick" userId="167978f5-7f40-4909-85d5-d4149554ad4e" providerId="ADAL" clId="{645E4424-A7F9-4063-A693-73C358909589}" dt="2024-01-21T16:32:06.298" v="5150" actId="47"/>
        <pc:sldMkLst>
          <pc:docMk/>
          <pc:sldMk cId="765246288" sldId="2192"/>
        </pc:sldMkLst>
        <pc:spChg chg="mod">
          <ac:chgData name="Yoel Kortick" userId="167978f5-7f40-4909-85d5-d4149554ad4e" providerId="ADAL" clId="{645E4424-A7F9-4063-A693-73C358909589}" dt="2024-01-21T15:56:17.355" v="3715"/>
          <ac:spMkLst>
            <pc:docMk/>
            <pc:sldMk cId="765246288" sldId="2192"/>
            <ac:spMk id="3" creationId="{4FC18B40-6547-41EC-8A0E-1C8F40E0A42F}"/>
          </ac:spMkLst>
        </pc:spChg>
      </pc:sldChg>
      <pc:sldChg chg="modSp del">
        <pc:chgData name="Yoel Kortick" userId="167978f5-7f40-4909-85d5-d4149554ad4e" providerId="ADAL" clId="{645E4424-A7F9-4063-A693-73C358909589}" dt="2024-01-21T16:32:07.152" v="5151" actId="47"/>
        <pc:sldMkLst>
          <pc:docMk/>
          <pc:sldMk cId="1505387156" sldId="2193"/>
        </pc:sldMkLst>
        <pc:spChg chg="mod">
          <ac:chgData name="Yoel Kortick" userId="167978f5-7f40-4909-85d5-d4149554ad4e" providerId="ADAL" clId="{645E4424-A7F9-4063-A693-73C358909589}" dt="2024-01-21T15:56:17.355" v="3715"/>
          <ac:spMkLst>
            <pc:docMk/>
            <pc:sldMk cId="1505387156" sldId="2193"/>
            <ac:spMk id="3" creationId="{4FC18B40-6547-41EC-8A0E-1C8F40E0A42F}"/>
          </ac:spMkLst>
        </pc:spChg>
      </pc:sldChg>
      <pc:sldChg chg="modSp del">
        <pc:chgData name="Yoel Kortick" userId="167978f5-7f40-4909-85d5-d4149554ad4e" providerId="ADAL" clId="{645E4424-A7F9-4063-A693-73C358909589}" dt="2024-01-21T16:32:07.923" v="5152" actId="47"/>
        <pc:sldMkLst>
          <pc:docMk/>
          <pc:sldMk cId="3862284308" sldId="2194"/>
        </pc:sldMkLst>
        <pc:spChg chg="mod">
          <ac:chgData name="Yoel Kortick" userId="167978f5-7f40-4909-85d5-d4149554ad4e" providerId="ADAL" clId="{645E4424-A7F9-4063-A693-73C358909589}" dt="2024-01-21T15:56:17.355" v="3715"/>
          <ac:spMkLst>
            <pc:docMk/>
            <pc:sldMk cId="3862284308" sldId="2194"/>
            <ac:spMk id="3" creationId="{4FC18B40-6547-41EC-8A0E-1C8F40E0A42F}"/>
          </ac:spMkLst>
        </pc:spChg>
      </pc:sldChg>
      <pc:sldChg chg="modSp del">
        <pc:chgData name="Yoel Kortick" userId="167978f5-7f40-4909-85d5-d4149554ad4e" providerId="ADAL" clId="{645E4424-A7F9-4063-A693-73C358909589}" dt="2024-01-21T16:32:08.827" v="5153" actId="47"/>
        <pc:sldMkLst>
          <pc:docMk/>
          <pc:sldMk cId="1009688144" sldId="2195"/>
        </pc:sldMkLst>
        <pc:spChg chg="mod">
          <ac:chgData name="Yoel Kortick" userId="167978f5-7f40-4909-85d5-d4149554ad4e" providerId="ADAL" clId="{645E4424-A7F9-4063-A693-73C358909589}" dt="2024-01-21T15:56:17.355" v="3715"/>
          <ac:spMkLst>
            <pc:docMk/>
            <pc:sldMk cId="1009688144" sldId="2195"/>
            <ac:spMk id="3" creationId="{4FC18B40-6547-41EC-8A0E-1C8F40E0A42F}"/>
          </ac:spMkLst>
        </pc:spChg>
      </pc:sldChg>
      <pc:sldChg chg="modSp del">
        <pc:chgData name="Yoel Kortick" userId="167978f5-7f40-4909-85d5-d4149554ad4e" providerId="ADAL" clId="{645E4424-A7F9-4063-A693-73C358909589}" dt="2024-01-21T16:32:11.132" v="5154" actId="47"/>
        <pc:sldMkLst>
          <pc:docMk/>
          <pc:sldMk cId="1387107278" sldId="2196"/>
        </pc:sldMkLst>
        <pc:spChg chg="mod">
          <ac:chgData name="Yoel Kortick" userId="167978f5-7f40-4909-85d5-d4149554ad4e" providerId="ADAL" clId="{645E4424-A7F9-4063-A693-73C358909589}" dt="2024-01-21T15:56:17.355" v="3715"/>
          <ac:spMkLst>
            <pc:docMk/>
            <pc:sldMk cId="1387107278" sldId="2196"/>
            <ac:spMk id="3" creationId="{4FC18B40-6547-41EC-8A0E-1C8F40E0A42F}"/>
          </ac:spMkLst>
        </pc:spChg>
      </pc:sldChg>
      <pc:sldChg chg="modSp del">
        <pc:chgData name="Yoel Kortick" userId="167978f5-7f40-4909-85d5-d4149554ad4e" providerId="ADAL" clId="{645E4424-A7F9-4063-A693-73C358909589}" dt="2024-01-21T16:32:11.983" v="5155" actId="47"/>
        <pc:sldMkLst>
          <pc:docMk/>
          <pc:sldMk cId="2546307197" sldId="2197"/>
        </pc:sldMkLst>
        <pc:spChg chg="mod">
          <ac:chgData name="Yoel Kortick" userId="167978f5-7f40-4909-85d5-d4149554ad4e" providerId="ADAL" clId="{645E4424-A7F9-4063-A693-73C358909589}" dt="2024-01-21T15:56:17.355" v="3715"/>
          <ac:spMkLst>
            <pc:docMk/>
            <pc:sldMk cId="2546307197" sldId="2197"/>
            <ac:spMk id="3" creationId="{4FC18B40-6547-41EC-8A0E-1C8F40E0A42F}"/>
          </ac:spMkLst>
        </pc:spChg>
      </pc:sldChg>
      <pc:sldChg chg="modSp del">
        <pc:chgData name="Yoel Kortick" userId="167978f5-7f40-4909-85d5-d4149554ad4e" providerId="ADAL" clId="{645E4424-A7F9-4063-A693-73C358909589}" dt="2024-01-21T16:32:12.952" v="5156" actId="47"/>
        <pc:sldMkLst>
          <pc:docMk/>
          <pc:sldMk cId="1095306144" sldId="2198"/>
        </pc:sldMkLst>
        <pc:spChg chg="mod">
          <ac:chgData name="Yoel Kortick" userId="167978f5-7f40-4909-85d5-d4149554ad4e" providerId="ADAL" clId="{645E4424-A7F9-4063-A693-73C358909589}" dt="2024-01-21T15:56:17.355" v="3715"/>
          <ac:spMkLst>
            <pc:docMk/>
            <pc:sldMk cId="1095306144" sldId="2198"/>
            <ac:spMk id="3" creationId="{4FC18B40-6547-41EC-8A0E-1C8F40E0A42F}"/>
          </ac:spMkLst>
        </pc:spChg>
      </pc:sldChg>
      <pc:sldChg chg="modSp del">
        <pc:chgData name="Yoel Kortick" userId="167978f5-7f40-4909-85d5-d4149554ad4e" providerId="ADAL" clId="{645E4424-A7F9-4063-A693-73C358909589}" dt="2024-01-22T05:14:21.988" v="6445" actId="47"/>
        <pc:sldMkLst>
          <pc:docMk/>
          <pc:sldMk cId="301092505" sldId="2199"/>
        </pc:sldMkLst>
        <pc:spChg chg="mod">
          <ac:chgData name="Yoel Kortick" userId="167978f5-7f40-4909-85d5-d4149554ad4e" providerId="ADAL" clId="{645E4424-A7F9-4063-A693-73C358909589}" dt="2024-01-21T16:33:15.880" v="5157"/>
          <ac:spMkLst>
            <pc:docMk/>
            <pc:sldMk cId="301092505" sldId="2199"/>
            <ac:spMk id="3" creationId="{4FC18B40-6547-41EC-8A0E-1C8F40E0A42F}"/>
          </ac:spMkLst>
        </pc:spChg>
      </pc:sldChg>
      <pc:sldChg chg="addSp delSp modSp mod">
        <pc:chgData name="Yoel Kortick" userId="167978f5-7f40-4909-85d5-d4149554ad4e" providerId="ADAL" clId="{645E4424-A7F9-4063-A693-73C358909589}" dt="2024-01-22T05:35:41.544" v="6829" actId="20577"/>
        <pc:sldMkLst>
          <pc:docMk/>
          <pc:sldMk cId="1133217934" sldId="2200"/>
        </pc:sldMkLst>
        <pc:spChg chg="mod">
          <ac:chgData name="Yoel Kortick" userId="167978f5-7f40-4909-85d5-d4149554ad4e" providerId="ADAL" clId="{645E4424-A7F9-4063-A693-73C358909589}" dt="2024-01-21T16:33:15.880" v="5157"/>
          <ac:spMkLst>
            <pc:docMk/>
            <pc:sldMk cId="1133217934" sldId="2200"/>
            <ac:spMk id="3" creationId="{4FC18B40-6547-41EC-8A0E-1C8F40E0A42F}"/>
          </ac:spMkLst>
        </pc:spChg>
        <pc:spChg chg="mod">
          <ac:chgData name="Yoel Kortick" userId="167978f5-7f40-4909-85d5-d4149554ad4e" providerId="ADAL" clId="{645E4424-A7F9-4063-A693-73C358909589}" dt="2024-01-22T05:35:41.544" v="6829" actId="20577"/>
          <ac:spMkLst>
            <pc:docMk/>
            <pc:sldMk cId="1133217934" sldId="2200"/>
            <ac:spMk id="4" creationId="{2490F34D-A7E2-4EA9-8B1A-78371A1F1CD1}"/>
          </ac:spMkLst>
        </pc:spChg>
        <pc:spChg chg="del">
          <ac:chgData name="Yoel Kortick" userId="167978f5-7f40-4909-85d5-d4149554ad4e" providerId="ADAL" clId="{645E4424-A7F9-4063-A693-73C358909589}" dt="2024-01-22T05:28:13.449" v="6584" actId="478"/>
          <ac:spMkLst>
            <pc:docMk/>
            <pc:sldMk cId="1133217934" sldId="2200"/>
            <ac:spMk id="6" creationId="{BE8202EC-119F-33FD-AA6C-F71B4FA7570F}"/>
          </ac:spMkLst>
        </pc:spChg>
        <pc:spChg chg="del">
          <ac:chgData name="Yoel Kortick" userId="167978f5-7f40-4909-85d5-d4149554ad4e" providerId="ADAL" clId="{645E4424-A7F9-4063-A693-73C358909589}" dt="2024-01-22T05:28:14.313" v="6585" actId="478"/>
          <ac:spMkLst>
            <pc:docMk/>
            <pc:sldMk cId="1133217934" sldId="2200"/>
            <ac:spMk id="7" creationId="{03EC0119-5461-B9D7-D835-90B1E5C42F81}"/>
          </ac:spMkLst>
        </pc:spChg>
        <pc:spChg chg="add">
          <ac:chgData name="Yoel Kortick" userId="167978f5-7f40-4909-85d5-d4149554ad4e" providerId="ADAL" clId="{645E4424-A7F9-4063-A693-73C358909589}" dt="2024-01-22T05:27:55.704" v="6579" actId="11529"/>
          <ac:spMkLst>
            <pc:docMk/>
            <pc:sldMk cId="1133217934" sldId="2200"/>
            <ac:spMk id="10" creationId="{8A9B43ED-5693-7584-C38F-124C919D5B8B}"/>
          </ac:spMkLst>
        </pc:spChg>
        <pc:picChg chg="del">
          <ac:chgData name="Yoel Kortick" userId="167978f5-7f40-4909-85d5-d4149554ad4e" providerId="ADAL" clId="{645E4424-A7F9-4063-A693-73C358909589}" dt="2024-01-22T05:27:36.476" v="6577" actId="478"/>
          <ac:picMkLst>
            <pc:docMk/>
            <pc:sldMk cId="1133217934" sldId="2200"/>
            <ac:picMk id="5" creationId="{5E6B13C0-0E1F-6882-0DB9-6F36B46667AF}"/>
          </ac:picMkLst>
        </pc:picChg>
        <pc:picChg chg="add mod ord">
          <ac:chgData name="Yoel Kortick" userId="167978f5-7f40-4909-85d5-d4149554ad4e" providerId="ADAL" clId="{645E4424-A7F9-4063-A693-73C358909589}" dt="2024-01-22T05:28:00.396" v="6581" actId="167"/>
          <ac:picMkLst>
            <pc:docMk/>
            <pc:sldMk cId="1133217934" sldId="2200"/>
            <ac:picMk id="8" creationId="{B6180800-5BC0-6A3F-562B-94780C215ED8}"/>
          </ac:picMkLst>
        </pc:picChg>
        <pc:cxnChg chg="del">
          <ac:chgData name="Yoel Kortick" userId="167978f5-7f40-4909-85d5-d4149554ad4e" providerId="ADAL" clId="{645E4424-A7F9-4063-A693-73C358909589}" dt="2024-01-22T05:28:11.159" v="6583" actId="478"/>
          <ac:cxnSpMkLst>
            <pc:docMk/>
            <pc:sldMk cId="1133217934" sldId="2200"/>
            <ac:cxnSpMk id="9" creationId="{147628E2-73DE-6F75-CD10-825218918F39}"/>
          </ac:cxnSpMkLst>
        </pc:cxnChg>
      </pc:sldChg>
      <pc:sldChg chg="addSp delSp modSp mod">
        <pc:chgData name="Yoel Kortick" userId="167978f5-7f40-4909-85d5-d4149554ad4e" providerId="ADAL" clId="{645E4424-A7F9-4063-A693-73C358909589}" dt="2024-01-22T05:28:49.281" v="6591" actId="11529"/>
        <pc:sldMkLst>
          <pc:docMk/>
          <pc:sldMk cId="2833982074" sldId="2201"/>
        </pc:sldMkLst>
        <pc:spChg chg="mod">
          <ac:chgData name="Yoel Kortick" userId="167978f5-7f40-4909-85d5-d4149554ad4e" providerId="ADAL" clId="{645E4424-A7F9-4063-A693-73C358909589}" dt="2024-01-21T16:33:15.880" v="5157"/>
          <ac:spMkLst>
            <pc:docMk/>
            <pc:sldMk cId="2833982074" sldId="2201"/>
            <ac:spMk id="3" creationId="{4FC18B40-6547-41EC-8A0E-1C8F40E0A42F}"/>
          </ac:spMkLst>
        </pc:spChg>
        <pc:spChg chg="del">
          <ac:chgData name="Yoel Kortick" userId="167978f5-7f40-4909-85d5-d4149554ad4e" providerId="ADAL" clId="{645E4424-A7F9-4063-A693-73C358909589}" dt="2024-01-22T05:28:21.199" v="6586" actId="478"/>
          <ac:spMkLst>
            <pc:docMk/>
            <pc:sldMk cId="2833982074" sldId="2201"/>
            <ac:spMk id="4" creationId="{2490F34D-A7E2-4EA9-8B1A-78371A1F1CD1}"/>
          </ac:spMkLst>
        </pc:spChg>
        <pc:spChg chg="add del mod">
          <ac:chgData name="Yoel Kortick" userId="167978f5-7f40-4909-85d5-d4149554ad4e" providerId="ADAL" clId="{645E4424-A7F9-4063-A693-73C358909589}" dt="2024-01-22T05:28:24.710" v="6587" actId="478"/>
          <ac:spMkLst>
            <pc:docMk/>
            <pc:sldMk cId="2833982074" sldId="2201"/>
            <ac:spMk id="5" creationId="{B84840A0-6264-4B2C-3F90-BF4D952825A1}"/>
          </ac:spMkLst>
        </pc:spChg>
        <pc:spChg chg="del">
          <ac:chgData name="Yoel Kortick" userId="167978f5-7f40-4909-85d5-d4149554ad4e" providerId="ADAL" clId="{645E4424-A7F9-4063-A693-73C358909589}" dt="2024-01-22T05:28:21.199" v="6586" actId="478"/>
          <ac:spMkLst>
            <pc:docMk/>
            <pc:sldMk cId="2833982074" sldId="2201"/>
            <ac:spMk id="6" creationId="{BE8202EC-119F-33FD-AA6C-F71B4FA7570F}"/>
          </ac:spMkLst>
        </pc:spChg>
        <pc:spChg chg="add">
          <ac:chgData name="Yoel Kortick" userId="167978f5-7f40-4909-85d5-d4149554ad4e" providerId="ADAL" clId="{645E4424-A7F9-4063-A693-73C358909589}" dt="2024-01-22T05:28:49.281" v="6591" actId="11529"/>
          <ac:spMkLst>
            <pc:docMk/>
            <pc:sldMk cId="2833982074" sldId="2201"/>
            <ac:spMk id="10" creationId="{5F765CA4-703D-D824-668F-03BFF9E862D7}"/>
          </ac:spMkLst>
        </pc:spChg>
        <pc:picChg chg="del">
          <ac:chgData name="Yoel Kortick" userId="167978f5-7f40-4909-85d5-d4149554ad4e" providerId="ADAL" clId="{645E4424-A7F9-4063-A693-73C358909589}" dt="2024-01-22T05:28:21.199" v="6586" actId="478"/>
          <ac:picMkLst>
            <pc:docMk/>
            <pc:sldMk cId="2833982074" sldId="2201"/>
            <ac:picMk id="8" creationId="{D28BC434-471F-DD9A-5506-9186F959FF01}"/>
          </ac:picMkLst>
        </pc:picChg>
        <pc:picChg chg="add mod ord">
          <ac:chgData name="Yoel Kortick" userId="167978f5-7f40-4909-85d5-d4149554ad4e" providerId="ADAL" clId="{645E4424-A7F9-4063-A693-73C358909589}" dt="2024-01-22T05:28:40.190" v="6590" actId="208"/>
          <ac:picMkLst>
            <pc:docMk/>
            <pc:sldMk cId="2833982074" sldId="2201"/>
            <ac:picMk id="9" creationId="{208C8D68-94CF-4863-24C9-80F468E2EF61}"/>
          </ac:picMkLst>
        </pc:picChg>
      </pc:sldChg>
      <pc:sldChg chg="modSp del">
        <pc:chgData name="Yoel Kortick" userId="167978f5-7f40-4909-85d5-d4149554ad4e" providerId="ADAL" clId="{645E4424-A7F9-4063-A693-73C358909589}" dt="2024-01-22T05:36:50.346" v="6845" actId="47"/>
        <pc:sldMkLst>
          <pc:docMk/>
          <pc:sldMk cId="3706920099" sldId="2202"/>
        </pc:sldMkLst>
        <pc:spChg chg="mod">
          <ac:chgData name="Yoel Kortick" userId="167978f5-7f40-4909-85d5-d4149554ad4e" providerId="ADAL" clId="{645E4424-A7F9-4063-A693-73C358909589}" dt="2024-01-21T16:33:15.880" v="5157"/>
          <ac:spMkLst>
            <pc:docMk/>
            <pc:sldMk cId="3706920099" sldId="2202"/>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717784100" sldId="2203"/>
        </pc:sldMkLst>
        <pc:spChg chg="mod">
          <ac:chgData name="Yoel Kortick" userId="167978f5-7f40-4909-85d5-d4149554ad4e" providerId="ADAL" clId="{645E4424-A7F9-4063-A693-73C358909589}" dt="2024-01-21T16:33:15.880" v="5157"/>
          <ac:spMkLst>
            <pc:docMk/>
            <pc:sldMk cId="1717784100" sldId="2203"/>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35122895" sldId="2204"/>
        </pc:sldMkLst>
        <pc:spChg chg="mod">
          <ac:chgData name="Yoel Kortick" userId="167978f5-7f40-4909-85d5-d4149554ad4e" providerId="ADAL" clId="{645E4424-A7F9-4063-A693-73C358909589}" dt="2024-01-21T16:33:15.880" v="5157"/>
          <ac:spMkLst>
            <pc:docMk/>
            <pc:sldMk cId="35122895" sldId="2204"/>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802026933" sldId="2205"/>
        </pc:sldMkLst>
        <pc:spChg chg="mod">
          <ac:chgData name="Yoel Kortick" userId="167978f5-7f40-4909-85d5-d4149554ad4e" providerId="ADAL" clId="{645E4424-A7F9-4063-A693-73C358909589}" dt="2024-01-21T16:33:15.880" v="5157"/>
          <ac:spMkLst>
            <pc:docMk/>
            <pc:sldMk cId="2802026933" sldId="2205"/>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129136855" sldId="2206"/>
        </pc:sldMkLst>
        <pc:spChg chg="mod">
          <ac:chgData name="Yoel Kortick" userId="167978f5-7f40-4909-85d5-d4149554ad4e" providerId="ADAL" clId="{645E4424-A7F9-4063-A693-73C358909589}" dt="2024-01-21T16:33:15.880" v="5157"/>
          <ac:spMkLst>
            <pc:docMk/>
            <pc:sldMk cId="1129136855" sldId="2206"/>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1501880531" sldId="2207"/>
        </pc:sldMkLst>
        <pc:spChg chg="mod">
          <ac:chgData name="Yoel Kortick" userId="167978f5-7f40-4909-85d5-d4149554ad4e" providerId="ADAL" clId="{645E4424-A7F9-4063-A693-73C358909589}" dt="2024-01-21T16:33:15.880" v="5157"/>
          <ac:spMkLst>
            <pc:docMk/>
            <pc:sldMk cId="1501880531" sldId="2207"/>
            <ac:spMk id="3" creationId="{4FC18B40-6547-41EC-8A0E-1C8F40E0A42F}"/>
          </ac:spMkLst>
        </pc:spChg>
      </pc:sldChg>
      <pc:sldChg chg="modSp del">
        <pc:chgData name="Yoel Kortick" userId="167978f5-7f40-4909-85d5-d4149554ad4e" providerId="ADAL" clId="{645E4424-A7F9-4063-A693-73C358909589}" dt="2024-01-22T05:36:50.346" v="6845" actId="47"/>
        <pc:sldMkLst>
          <pc:docMk/>
          <pc:sldMk cId="2555640962" sldId="2208"/>
        </pc:sldMkLst>
        <pc:spChg chg="mod">
          <ac:chgData name="Yoel Kortick" userId="167978f5-7f40-4909-85d5-d4149554ad4e" providerId="ADAL" clId="{645E4424-A7F9-4063-A693-73C358909589}" dt="2024-01-21T16:33:15.880" v="5157"/>
          <ac:spMkLst>
            <pc:docMk/>
            <pc:sldMk cId="2555640962" sldId="2208"/>
            <ac:spMk id="3" creationId="{4FC18B40-6547-41EC-8A0E-1C8F40E0A42F}"/>
          </ac:spMkLst>
        </pc:spChg>
      </pc:sldChg>
      <pc:sldChg chg="modSp add mod">
        <pc:chgData name="Yoel Kortick" userId="167978f5-7f40-4909-85d5-d4149554ad4e" providerId="ADAL" clId="{645E4424-A7F9-4063-A693-73C358909589}" dt="2024-01-21T15:23:36.694" v="2715"/>
        <pc:sldMkLst>
          <pc:docMk/>
          <pc:sldMk cId="4176855455" sldId="2209"/>
        </pc:sldMkLst>
        <pc:spChg chg="mod">
          <ac:chgData name="Yoel Kortick" userId="167978f5-7f40-4909-85d5-d4149554ad4e" providerId="ADAL" clId="{645E4424-A7F9-4063-A693-73C358909589}" dt="2024-01-21T15:23:36.694" v="2715"/>
          <ac:spMkLst>
            <pc:docMk/>
            <pc:sldMk cId="4176855455" sldId="2209"/>
            <ac:spMk id="4" creationId="{2490F34D-A7E2-4EA9-8B1A-78371A1F1CD1}"/>
          </ac:spMkLst>
        </pc:spChg>
      </pc:sldChg>
      <pc:sldChg chg="addSp delSp modSp add mod">
        <pc:chgData name="Yoel Kortick" userId="167978f5-7f40-4909-85d5-d4149554ad4e" providerId="ADAL" clId="{645E4424-A7F9-4063-A693-73C358909589}" dt="2024-01-21T14:27:48.608" v="585" actId="11529"/>
        <pc:sldMkLst>
          <pc:docMk/>
          <pc:sldMk cId="2298801541" sldId="2210"/>
        </pc:sldMkLst>
        <pc:spChg chg="mod">
          <ac:chgData name="Yoel Kortick" userId="167978f5-7f40-4909-85d5-d4149554ad4e" providerId="ADAL" clId="{645E4424-A7F9-4063-A693-73C358909589}" dt="2024-01-21T14:25:24.069" v="411" actId="14100"/>
          <ac:spMkLst>
            <pc:docMk/>
            <pc:sldMk cId="2298801541" sldId="2210"/>
            <ac:spMk id="5" creationId="{1E126F9B-A287-C399-77EB-06D51F826897}"/>
          </ac:spMkLst>
        </pc:spChg>
        <pc:spChg chg="add">
          <ac:chgData name="Yoel Kortick" userId="167978f5-7f40-4909-85d5-d4149554ad4e" providerId="ADAL" clId="{645E4424-A7F9-4063-A693-73C358909589}" dt="2024-01-21T14:26:20.895" v="417" actId="11529"/>
          <ac:spMkLst>
            <pc:docMk/>
            <pc:sldMk cId="2298801541" sldId="2210"/>
            <ac:spMk id="7" creationId="{B1566183-BBC7-187C-0523-746AB85C2F7D}"/>
          </ac:spMkLst>
        </pc:spChg>
        <pc:spChg chg="add mod">
          <ac:chgData name="Yoel Kortick" userId="167978f5-7f40-4909-85d5-d4149554ad4e" providerId="ADAL" clId="{645E4424-A7F9-4063-A693-73C358909589}" dt="2024-01-21T14:27:39.393" v="584" actId="14100"/>
          <ac:spMkLst>
            <pc:docMk/>
            <pc:sldMk cId="2298801541" sldId="2210"/>
            <ac:spMk id="8" creationId="{80305215-489A-6278-D7B2-1259F3462B1A}"/>
          </ac:spMkLst>
        </pc:spChg>
        <pc:picChg chg="del">
          <ac:chgData name="Yoel Kortick" userId="167978f5-7f40-4909-85d5-d4149554ad4e" providerId="ADAL" clId="{645E4424-A7F9-4063-A693-73C358909589}" dt="2024-01-21T14:24:56.151" v="402" actId="478"/>
          <ac:picMkLst>
            <pc:docMk/>
            <pc:sldMk cId="2298801541" sldId="2210"/>
            <ac:picMk id="4" creationId="{BFA00A90-233B-E9EE-7AF8-261ADAD75CBF}"/>
          </ac:picMkLst>
        </pc:picChg>
        <pc:picChg chg="add mod">
          <ac:chgData name="Yoel Kortick" userId="167978f5-7f40-4909-85d5-d4149554ad4e" providerId="ADAL" clId="{645E4424-A7F9-4063-A693-73C358909589}" dt="2024-01-21T14:25:32.735" v="413" actId="208"/>
          <ac:picMkLst>
            <pc:docMk/>
            <pc:sldMk cId="2298801541" sldId="2210"/>
            <ac:picMk id="6" creationId="{03738112-FF0F-9418-E012-B6B742625704}"/>
          </ac:picMkLst>
        </pc:picChg>
        <pc:cxnChg chg="add">
          <ac:chgData name="Yoel Kortick" userId="167978f5-7f40-4909-85d5-d4149554ad4e" providerId="ADAL" clId="{645E4424-A7F9-4063-A693-73C358909589}" dt="2024-01-21T14:27:48.608" v="585" actId="11529"/>
          <ac:cxnSpMkLst>
            <pc:docMk/>
            <pc:sldMk cId="2298801541" sldId="2210"/>
            <ac:cxnSpMk id="10" creationId="{F85E40ED-F5BF-AAF0-8046-960EF0AB2695}"/>
          </ac:cxnSpMkLst>
        </pc:cxnChg>
      </pc:sldChg>
      <pc:sldChg chg="addSp modSp add mod">
        <pc:chgData name="Yoel Kortick" userId="167978f5-7f40-4909-85d5-d4149554ad4e" providerId="ADAL" clId="{645E4424-A7F9-4063-A693-73C358909589}" dt="2024-01-21T16:20:46.868" v="4472" actId="27636"/>
        <pc:sldMkLst>
          <pc:docMk/>
          <pc:sldMk cId="2804598396" sldId="2211"/>
        </pc:sldMkLst>
        <pc:spChg chg="add mod">
          <ac:chgData name="Yoel Kortick" userId="167978f5-7f40-4909-85d5-d4149554ad4e" providerId="ADAL" clId="{645E4424-A7F9-4063-A693-73C358909589}" dt="2024-01-21T14:30:26.937" v="681" actId="1035"/>
          <ac:spMkLst>
            <pc:docMk/>
            <pc:sldMk cId="2804598396" sldId="2211"/>
            <ac:spMk id="2" creationId="{5119D3FE-A83D-E621-604B-1C99A53BBF41}"/>
          </ac:spMkLst>
        </pc:spChg>
        <pc:spChg chg="mod">
          <ac:chgData name="Yoel Kortick" userId="167978f5-7f40-4909-85d5-d4149554ad4e" providerId="ADAL" clId="{645E4424-A7F9-4063-A693-73C358909589}" dt="2024-01-21T16:20:46.868" v="4472" actId="27636"/>
          <ac:spMkLst>
            <pc:docMk/>
            <pc:sldMk cId="2804598396" sldId="2211"/>
            <ac:spMk id="5" creationId="{1E126F9B-A287-C399-77EB-06D51F826897}"/>
          </ac:spMkLst>
        </pc:spChg>
        <pc:spChg chg="add mod">
          <ac:chgData name="Yoel Kortick" userId="167978f5-7f40-4909-85d5-d4149554ad4e" providerId="ADAL" clId="{645E4424-A7F9-4063-A693-73C358909589}" dt="2024-01-21T14:30:46.832" v="698" actId="1036"/>
          <ac:spMkLst>
            <pc:docMk/>
            <pc:sldMk cId="2804598396" sldId="2211"/>
            <ac:spMk id="6" creationId="{4985D333-36D2-34D8-314B-315F67447139}"/>
          </ac:spMkLst>
        </pc:spChg>
        <pc:spChg chg="add mod">
          <ac:chgData name="Yoel Kortick" userId="167978f5-7f40-4909-85d5-d4149554ad4e" providerId="ADAL" clId="{645E4424-A7F9-4063-A693-73C358909589}" dt="2024-01-21T14:30:41.346" v="693" actId="14100"/>
          <ac:spMkLst>
            <pc:docMk/>
            <pc:sldMk cId="2804598396" sldId="2211"/>
            <ac:spMk id="7" creationId="{40E5B56B-387D-8F62-0D26-2C0DCAFF9E2A}"/>
          </ac:spMkLst>
        </pc:spChg>
        <pc:spChg chg="add mod">
          <ac:chgData name="Yoel Kortick" userId="167978f5-7f40-4909-85d5-d4149554ad4e" providerId="ADAL" clId="{645E4424-A7F9-4063-A693-73C358909589}" dt="2024-01-21T14:31:05.232" v="722" actId="1036"/>
          <ac:spMkLst>
            <pc:docMk/>
            <pc:sldMk cId="2804598396" sldId="2211"/>
            <ac:spMk id="8" creationId="{4F5D185D-91D5-77E6-8CC5-A676339CE736}"/>
          </ac:spMkLst>
        </pc:spChg>
        <pc:spChg chg="add mod">
          <ac:chgData name="Yoel Kortick" userId="167978f5-7f40-4909-85d5-d4149554ad4e" providerId="ADAL" clId="{645E4424-A7F9-4063-A693-73C358909589}" dt="2024-01-21T14:31:19.095" v="770" actId="1036"/>
          <ac:spMkLst>
            <pc:docMk/>
            <pc:sldMk cId="2804598396" sldId="2211"/>
            <ac:spMk id="9" creationId="{A695D91C-4DA6-48EB-D2D9-092F04D1198F}"/>
          </ac:spMkLst>
        </pc:spChg>
      </pc:sldChg>
      <pc:sldChg chg="addSp modSp add mod">
        <pc:chgData name="Yoel Kortick" userId="167978f5-7f40-4909-85d5-d4149554ad4e" providerId="ADAL" clId="{645E4424-A7F9-4063-A693-73C358909589}" dt="2024-01-21T14:48:33.322" v="1692" actId="33524"/>
        <pc:sldMkLst>
          <pc:docMk/>
          <pc:sldMk cId="3578460270" sldId="2212"/>
        </pc:sldMkLst>
        <pc:spChg chg="mod">
          <ac:chgData name="Yoel Kortick" userId="167978f5-7f40-4909-85d5-d4149554ad4e" providerId="ADAL" clId="{645E4424-A7F9-4063-A693-73C358909589}" dt="2024-01-21T14:48:33.322" v="1692" actId="33524"/>
          <ac:spMkLst>
            <pc:docMk/>
            <pc:sldMk cId="3578460270" sldId="2212"/>
            <ac:spMk id="4" creationId="{2490F34D-A7E2-4EA9-8B1A-78371A1F1CD1}"/>
          </ac:spMkLst>
        </pc:spChg>
        <pc:spChg chg="add">
          <ac:chgData name="Yoel Kortick" userId="167978f5-7f40-4909-85d5-d4149554ad4e" providerId="ADAL" clId="{645E4424-A7F9-4063-A693-73C358909589}" dt="2024-01-21T14:44:52.803" v="1600" actId="11529"/>
          <ac:spMkLst>
            <pc:docMk/>
            <pc:sldMk cId="3578460270" sldId="2212"/>
            <ac:spMk id="5" creationId="{BD465A01-34B6-ED9C-E492-CE7E8912F9A7}"/>
          </ac:spMkLst>
        </pc:spChg>
        <pc:spChg chg="add mod">
          <ac:chgData name="Yoel Kortick" userId="167978f5-7f40-4909-85d5-d4149554ad4e" providerId="ADAL" clId="{645E4424-A7F9-4063-A693-73C358909589}" dt="2024-01-21T14:45:41.622" v="1679" actId="404"/>
          <ac:spMkLst>
            <pc:docMk/>
            <pc:sldMk cId="3578460270" sldId="2212"/>
            <ac:spMk id="6" creationId="{6039E3F8-9AB9-F313-1D1E-15BF75FBC285}"/>
          </ac:spMkLst>
        </pc:spChg>
        <pc:picChg chg="add mod">
          <ac:chgData name="Yoel Kortick" userId="167978f5-7f40-4909-85d5-d4149554ad4e" providerId="ADAL" clId="{645E4424-A7F9-4063-A693-73C358909589}" dt="2024-01-21T14:44:45.657" v="1599"/>
          <ac:picMkLst>
            <pc:docMk/>
            <pc:sldMk cId="3578460270" sldId="2212"/>
            <ac:picMk id="2" creationId="{03A1D4C1-232E-E539-5089-24D25C6EE22E}"/>
          </ac:picMkLst>
        </pc:picChg>
        <pc:cxnChg chg="add mod">
          <ac:chgData name="Yoel Kortick" userId="167978f5-7f40-4909-85d5-d4149554ad4e" providerId="ADAL" clId="{645E4424-A7F9-4063-A693-73C358909589}" dt="2024-01-21T14:45:38.532" v="1677" actId="14100"/>
          <ac:cxnSpMkLst>
            <pc:docMk/>
            <pc:sldMk cId="3578460270" sldId="2212"/>
            <ac:cxnSpMk id="7" creationId="{93B3FE33-6B19-5D99-106E-4624B6132BF6}"/>
          </ac:cxnSpMkLst>
        </pc:cxnChg>
      </pc:sldChg>
      <pc:sldChg chg="addSp delSp modSp add mod">
        <pc:chgData name="Yoel Kortick" userId="167978f5-7f40-4909-85d5-d4149554ad4e" providerId="ADAL" clId="{645E4424-A7F9-4063-A693-73C358909589}" dt="2024-01-21T15:29:34.214" v="2780" actId="167"/>
        <pc:sldMkLst>
          <pc:docMk/>
          <pc:sldMk cId="562643000" sldId="2213"/>
        </pc:sldMkLst>
        <pc:spChg chg="mod">
          <ac:chgData name="Yoel Kortick" userId="167978f5-7f40-4909-85d5-d4149554ad4e" providerId="ADAL" clId="{645E4424-A7F9-4063-A693-73C358909589}" dt="2024-01-21T15:29:12.789" v="2772" actId="313"/>
          <ac:spMkLst>
            <pc:docMk/>
            <pc:sldMk cId="562643000" sldId="2213"/>
            <ac:spMk id="4" creationId="{2490F34D-A7E2-4EA9-8B1A-78371A1F1CD1}"/>
          </ac:spMkLst>
        </pc:spChg>
        <pc:spChg chg="mod">
          <ac:chgData name="Yoel Kortick" userId="167978f5-7f40-4909-85d5-d4149554ad4e" providerId="ADAL" clId="{645E4424-A7F9-4063-A693-73C358909589}" dt="2024-01-21T15:29:29.430" v="2779" actId="14100"/>
          <ac:spMkLst>
            <pc:docMk/>
            <pc:sldMk cId="562643000" sldId="2213"/>
            <ac:spMk id="13" creationId="{DBE8C388-BD7E-99D6-5F40-E4FFF260A71F}"/>
          </ac:spMkLst>
        </pc:spChg>
        <pc:picChg chg="add mod ord">
          <ac:chgData name="Yoel Kortick" userId="167978f5-7f40-4909-85d5-d4149554ad4e" providerId="ADAL" clId="{645E4424-A7F9-4063-A693-73C358909589}" dt="2024-01-21T15:29:34.214" v="2780" actId="167"/>
          <ac:picMkLst>
            <pc:docMk/>
            <pc:sldMk cId="562643000" sldId="2213"/>
            <ac:picMk id="5" creationId="{2C5DCF85-2805-0A53-87A4-7D6BB255A3AB}"/>
          </ac:picMkLst>
        </pc:picChg>
        <pc:picChg chg="del">
          <ac:chgData name="Yoel Kortick" userId="167978f5-7f40-4909-85d5-d4149554ad4e" providerId="ADAL" clId="{645E4424-A7F9-4063-A693-73C358909589}" dt="2024-01-21T15:29:14.264" v="2773" actId="478"/>
          <ac:picMkLst>
            <pc:docMk/>
            <pc:sldMk cId="562643000" sldId="2213"/>
            <ac:picMk id="7" creationId="{9E29C1EA-2A80-6A4A-9439-98E2DC2AE8B7}"/>
          </ac:picMkLst>
        </pc:picChg>
      </pc:sldChg>
      <pc:sldChg chg="addSp delSp modSp add mod">
        <pc:chgData name="Yoel Kortick" userId="167978f5-7f40-4909-85d5-d4149554ad4e" providerId="ADAL" clId="{645E4424-A7F9-4063-A693-73C358909589}" dt="2024-01-21T15:51:34.304" v="3708"/>
        <pc:sldMkLst>
          <pc:docMk/>
          <pc:sldMk cId="979161759" sldId="2214"/>
        </pc:sldMkLst>
        <pc:spChg chg="mod">
          <ac:chgData name="Yoel Kortick" userId="167978f5-7f40-4909-85d5-d4149554ad4e" providerId="ADAL" clId="{645E4424-A7F9-4063-A693-73C358909589}" dt="2024-01-21T15:51:34.304" v="3708"/>
          <ac:spMkLst>
            <pc:docMk/>
            <pc:sldMk cId="979161759" sldId="2214"/>
            <ac:spMk id="3" creationId="{4FC18B40-6547-41EC-8A0E-1C8F40E0A42F}"/>
          </ac:spMkLst>
        </pc:spChg>
        <pc:spChg chg="del">
          <ac:chgData name="Yoel Kortick" userId="167978f5-7f40-4909-85d5-d4149554ad4e" providerId="ADAL" clId="{645E4424-A7F9-4063-A693-73C358909589}" dt="2024-01-21T15:35:06.492" v="2872" actId="478"/>
          <ac:spMkLst>
            <pc:docMk/>
            <pc:sldMk cId="979161759" sldId="2214"/>
            <ac:spMk id="4" creationId="{2490F34D-A7E2-4EA9-8B1A-78371A1F1CD1}"/>
          </ac:spMkLst>
        </pc:spChg>
        <pc:spChg chg="add del mod">
          <ac:chgData name="Yoel Kortick" userId="167978f5-7f40-4909-85d5-d4149554ad4e" providerId="ADAL" clId="{645E4424-A7F9-4063-A693-73C358909589}" dt="2024-01-21T15:35:07.108" v="2873" actId="478"/>
          <ac:spMkLst>
            <pc:docMk/>
            <pc:sldMk cId="979161759" sldId="2214"/>
            <ac:spMk id="5" creationId="{B5B6B36C-1FC7-A7A9-64E5-266F7F3208E4}"/>
          </ac:spMkLst>
        </pc:spChg>
        <pc:spChg chg="add mod ord">
          <ac:chgData name="Yoel Kortick" userId="167978f5-7f40-4909-85d5-d4149554ad4e" providerId="ADAL" clId="{645E4424-A7F9-4063-A693-73C358909589}" dt="2024-01-21T15:36:07.274" v="2920" actId="166"/>
          <ac:spMkLst>
            <pc:docMk/>
            <pc:sldMk cId="979161759" sldId="2214"/>
            <ac:spMk id="8" creationId="{0795F94D-4793-0F48-C101-87E1736C4673}"/>
          </ac:spMkLst>
        </pc:spChg>
        <pc:spChg chg="add">
          <ac:chgData name="Yoel Kortick" userId="167978f5-7f40-4909-85d5-d4149554ad4e" providerId="ADAL" clId="{645E4424-A7F9-4063-A693-73C358909589}" dt="2024-01-21T15:36:02.297" v="2919" actId="11529"/>
          <ac:spMkLst>
            <pc:docMk/>
            <pc:sldMk cId="979161759" sldId="2214"/>
            <ac:spMk id="9" creationId="{D04AAEBC-DAB6-AB5F-AFFA-DA06E7B07B79}"/>
          </ac:spMkLst>
        </pc:spChg>
        <pc:spChg chg="add mod">
          <ac:chgData name="Yoel Kortick" userId="167978f5-7f40-4909-85d5-d4149554ad4e" providerId="ADAL" clId="{645E4424-A7F9-4063-A693-73C358909589}" dt="2024-01-21T15:44:22.373" v="3284" actId="20577"/>
          <ac:spMkLst>
            <pc:docMk/>
            <pc:sldMk cId="979161759" sldId="2214"/>
            <ac:spMk id="10" creationId="{8D790298-9595-DF85-BAA2-9D17CFD929AE}"/>
          </ac:spMkLst>
        </pc:spChg>
        <pc:spChg chg="add">
          <ac:chgData name="Yoel Kortick" userId="167978f5-7f40-4909-85d5-d4149554ad4e" providerId="ADAL" clId="{645E4424-A7F9-4063-A693-73C358909589}" dt="2024-01-21T15:44:31.784" v="3285" actId="11529"/>
          <ac:spMkLst>
            <pc:docMk/>
            <pc:sldMk cId="979161759" sldId="2214"/>
            <ac:spMk id="11" creationId="{8B892DA8-7632-42D2-D50C-7BDEB883AA93}"/>
          </ac:spMkLst>
        </pc:spChg>
        <pc:picChg chg="add mod">
          <ac:chgData name="Yoel Kortick" userId="167978f5-7f40-4909-85d5-d4149554ad4e" providerId="ADAL" clId="{645E4424-A7F9-4063-A693-73C358909589}" dt="2024-01-21T15:35:14.038" v="2877" actId="208"/>
          <ac:picMkLst>
            <pc:docMk/>
            <pc:sldMk cId="979161759" sldId="2214"/>
            <ac:picMk id="7" creationId="{D5F8E4A5-4929-088E-A939-1E16DAA8DA44}"/>
          </ac:picMkLst>
        </pc:picChg>
        <pc:cxnChg chg="add">
          <ac:chgData name="Yoel Kortick" userId="167978f5-7f40-4909-85d5-d4149554ad4e" providerId="ADAL" clId="{645E4424-A7F9-4063-A693-73C358909589}" dt="2024-01-21T15:44:39.104" v="3286" actId="11529"/>
          <ac:cxnSpMkLst>
            <pc:docMk/>
            <pc:sldMk cId="979161759" sldId="2214"/>
            <ac:cxnSpMk id="13" creationId="{1C6EB263-4759-BC60-D7D4-083B2DEDAFDA}"/>
          </ac:cxnSpMkLst>
        </pc:cxnChg>
      </pc:sldChg>
      <pc:sldChg chg="addSp delSp modSp add mod">
        <pc:chgData name="Yoel Kortick" userId="167978f5-7f40-4909-85d5-d4149554ad4e" providerId="ADAL" clId="{645E4424-A7F9-4063-A693-73C358909589}" dt="2024-01-21T15:51:31.766" v="3707"/>
        <pc:sldMkLst>
          <pc:docMk/>
          <pc:sldMk cId="203953516" sldId="2215"/>
        </pc:sldMkLst>
        <pc:spChg chg="mod">
          <ac:chgData name="Yoel Kortick" userId="167978f5-7f40-4909-85d5-d4149554ad4e" providerId="ADAL" clId="{645E4424-A7F9-4063-A693-73C358909589}" dt="2024-01-21T15:51:31.766" v="3707"/>
          <ac:spMkLst>
            <pc:docMk/>
            <pc:sldMk cId="203953516" sldId="2215"/>
            <ac:spMk id="3" creationId="{4FC18B40-6547-41EC-8A0E-1C8F40E0A42F}"/>
          </ac:spMkLst>
        </pc:spChg>
        <pc:spChg chg="mod">
          <ac:chgData name="Yoel Kortick" userId="167978f5-7f40-4909-85d5-d4149554ad4e" providerId="ADAL" clId="{645E4424-A7F9-4063-A693-73C358909589}" dt="2024-01-21T15:39:24.246" v="2982" actId="1037"/>
          <ac:spMkLst>
            <pc:docMk/>
            <pc:sldMk cId="203953516" sldId="2215"/>
            <ac:spMk id="8" creationId="{0795F94D-4793-0F48-C101-87E1736C4673}"/>
          </ac:spMkLst>
        </pc:spChg>
        <pc:spChg chg="mod">
          <ac:chgData name="Yoel Kortick" userId="167978f5-7f40-4909-85d5-d4149554ad4e" providerId="ADAL" clId="{645E4424-A7F9-4063-A693-73C358909589}" dt="2024-01-21T15:37:16.085" v="2928" actId="1076"/>
          <ac:spMkLst>
            <pc:docMk/>
            <pc:sldMk cId="203953516" sldId="2215"/>
            <ac:spMk id="9" creationId="{D04AAEBC-DAB6-AB5F-AFFA-DA06E7B07B79}"/>
          </ac:spMkLst>
        </pc:spChg>
        <pc:picChg chg="add mod ord">
          <ac:chgData name="Yoel Kortick" userId="167978f5-7f40-4909-85d5-d4149554ad4e" providerId="ADAL" clId="{645E4424-A7F9-4063-A693-73C358909589}" dt="2024-01-21T15:39:26.918" v="2983" actId="208"/>
          <ac:picMkLst>
            <pc:docMk/>
            <pc:sldMk cId="203953516" sldId="2215"/>
            <ac:picMk id="4" creationId="{DA1CBCEB-4A69-EA66-6217-E7D5F612509A}"/>
          </ac:picMkLst>
        </pc:picChg>
        <pc:picChg chg="del">
          <ac:chgData name="Yoel Kortick" userId="167978f5-7f40-4909-85d5-d4149554ad4e" providerId="ADAL" clId="{645E4424-A7F9-4063-A693-73C358909589}" dt="2024-01-21T15:36:58.013" v="2922" actId="478"/>
          <ac:picMkLst>
            <pc:docMk/>
            <pc:sldMk cId="203953516" sldId="2215"/>
            <ac:picMk id="7" creationId="{D5F8E4A5-4929-088E-A939-1E16DAA8DA44}"/>
          </ac:picMkLst>
        </pc:picChg>
      </pc:sldChg>
      <pc:sldChg chg="addSp delSp modSp add mod">
        <pc:chgData name="Yoel Kortick" userId="167978f5-7f40-4909-85d5-d4149554ad4e" providerId="ADAL" clId="{645E4424-A7F9-4063-A693-73C358909589}" dt="2024-01-21T15:51:28.885" v="3706"/>
        <pc:sldMkLst>
          <pc:docMk/>
          <pc:sldMk cId="1284042459" sldId="2216"/>
        </pc:sldMkLst>
        <pc:spChg chg="mod">
          <ac:chgData name="Yoel Kortick" userId="167978f5-7f40-4909-85d5-d4149554ad4e" providerId="ADAL" clId="{645E4424-A7F9-4063-A693-73C358909589}" dt="2024-01-21T15:51:28.885" v="3706"/>
          <ac:spMkLst>
            <pc:docMk/>
            <pc:sldMk cId="1284042459" sldId="2216"/>
            <ac:spMk id="3" creationId="{4FC18B40-6547-41EC-8A0E-1C8F40E0A42F}"/>
          </ac:spMkLst>
        </pc:spChg>
        <pc:spChg chg="mod">
          <ac:chgData name="Yoel Kortick" userId="167978f5-7f40-4909-85d5-d4149554ad4e" providerId="ADAL" clId="{645E4424-A7F9-4063-A693-73C358909589}" dt="2024-01-21T15:39:16.028" v="2978" actId="14100"/>
          <ac:spMkLst>
            <pc:docMk/>
            <pc:sldMk cId="1284042459" sldId="2216"/>
            <ac:spMk id="8" creationId="{0795F94D-4793-0F48-C101-87E1736C4673}"/>
          </ac:spMkLst>
        </pc:spChg>
        <pc:spChg chg="mod">
          <ac:chgData name="Yoel Kortick" userId="167978f5-7f40-4909-85d5-d4149554ad4e" providerId="ADAL" clId="{645E4424-A7F9-4063-A693-73C358909589}" dt="2024-01-21T15:38:54.997" v="2955" actId="1076"/>
          <ac:spMkLst>
            <pc:docMk/>
            <pc:sldMk cId="1284042459" sldId="2216"/>
            <ac:spMk id="9" creationId="{D04AAEBC-DAB6-AB5F-AFFA-DA06E7B07B79}"/>
          </ac:spMkLst>
        </pc:spChg>
        <pc:picChg chg="del">
          <ac:chgData name="Yoel Kortick" userId="167978f5-7f40-4909-85d5-d4149554ad4e" providerId="ADAL" clId="{645E4424-A7F9-4063-A693-73C358909589}" dt="2024-01-21T15:38:39.637" v="2947" actId="478"/>
          <ac:picMkLst>
            <pc:docMk/>
            <pc:sldMk cId="1284042459" sldId="2216"/>
            <ac:picMk id="4" creationId="{DA1CBCEB-4A69-EA66-6217-E7D5F612509A}"/>
          </ac:picMkLst>
        </pc:picChg>
        <pc:picChg chg="add mod ord">
          <ac:chgData name="Yoel Kortick" userId="167978f5-7f40-4909-85d5-d4149554ad4e" providerId="ADAL" clId="{645E4424-A7F9-4063-A693-73C358909589}" dt="2024-01-21T15:39:32.066" v="2984" actId="208"/>
          <ac:picMkLst>
            <pc:docMk/>
            <pc:sldMk cId="1284042459" sldId="2216"/>
            <ac:picMk id="5" creationId="{BB3C2A22-DD53-CFEE-AD58-5B29E396FB63}"/>
          </ac:picMkLst>
        </pc:picChg>
      </pc:sldChg>
      <pc:sldChg chg="addSp delSp modSp add mod">
        <pc:chgData name="Yoel Kortick" userId="167978f5-7f40-4909-85d5-d4149554ad4e" providerId="ADAL" clId="{645E4424-A7F9-4063-A693-73C358909589}" dt="2024-01-21T15:51:25.911" v="3705"/>
        <pc:sldMkLst>
          <pc:docMk/>
          <pc:sldMk cId="1786532625" sldId="2217"/>
        </pc:sldMkLst>
        <pc:spChg chg="mod">
          <ac:chgData name="Yoel Kortick" userId="167978f5-7f40-4909-85d5-d4149554ad4e" providerId="ADAL" clId="{645E4424-A7F9-4063-A693-73C358909589}" dt="2024-01-21T15:51:25.911" v="3705"/>
          <ac:spMkLst>
            <pc:docMk/>
            <pc:sldMk cId="1786532625" sldId="2217"/>
            <ac:spMk id="3" creationId="{4FC18B40-6547-41EC-8A0E-1C8F40E0A42F}"/>
          </ac:spMkLst>
        </pc:spChg>
        <pc:spChg chg="mod">
          <ac:chgData name="Yoel Kortick" userId="167978f5-7f40-4909-85d5-d4149554ad4e" providerId="ADAL" clId="{645E4424-A7F9-4063-A693-73C358909589}" dt="2024-01-21T15:40:47.678" v="3013" actId="1076"/>
          <ac:spMkLst>
            <pc:docMk/>
            <pc:sldMk cId="1786532625" sldId="2217"/>
            <ac:spMk id="8" creationId="{0795F94D-4793-0F48-C101-87E1736C4673}"/>
          </ac:spMkLst>
        </pc:spChg>
        <pc:spChg chg="mod">
          <ac:chgData name="Yoel Kortick" userId="167978f5-7f40-4909-85d5-d4149554ad4e" providerId="ADAL" clId="{645E4424-A7F9-4063-A693-73C358909589}" dt="2024-01-21T15:40:38.064" v="3010" actId="14100"/>
          <ac:spMkLst>
            <pc:docMk/>
            <pc:sldMk cId="1786532625" sldId="2217"/>
            <ac:spMk id="9" creationId="{D04AAEBC-DAB6-AB5F-AFFA-DA06E7B07B79}"/>
          </ac:spMkLst>
        </pc:spChg>
        <pc:picChg chg="add mod ord">
          <ac:chgData name="Yoel Kortick" userId="167978f5-7f40-4909-85d5-d4149554ad4e" providerId="ADAL" clId="{645E4424-A7F9-4063-A693-73C358909589}" dt="2024-01-21T15:40:40.096" v="3011" actId="167"/>
          <ac:picMkLst>
            <pc:docMk/>
            <pc:sldMk cId="1786532625" sldId="2217"/>
            <ac:picMk id="4" creationId="{7C51D8B2-A82A-154B-3E74-C19C8B7C87C4}"/>
          </ac:picMkLst>
        </pc:picChg>
        <pc:picChg chg="del">
          <ac:chgData name="Yoel Kortick" userId="167978f5-7f40-4909-85d5-d4149554ad4e" providerId="ADAL" clId="{645E4424-A7F9-4063-A693-73C358909589}" dt="2024-01-21T15:40:20.055" v="3001" actId="478"/>
          <ac:picMkLst>
            <pc:docMk/>
            <pc:sldMk cId="1786532625" sldId="2217"/>
            <ac:picMk id="5" creationId="{BB3C2A22-DD53-CFEE-AD58-5B29E396FB63}"/>
          </ac:picMkLst>
        </pc:picChg>
      </pc:sldChg>
      <pc:sldChg chg="add del">
        <pc:chgData name="Yoel Kortick" userId="167978f5-7f40-4909-85d5-d4149554ad4e" providerId="ADAL" clId="{645E4424-A7F9-4063-A693-73C358909589}" dt="2024-01-21T15:41:49.923" v="3015" actId="47"/>
        <pc:sldMkLst>
          <pc:docMk/>
          <pc:sldMk cId="1779715332" sldId="2218"/>
        </pc:sldMkLst>
      </pc:sldChg>
      <pc:sldChg chg="addSp delSp modSp add mod">
        <pc:chgData name="Yoel Kortick" userId="167978f5-7f40-4909-85d5-d4149554ad4e" providerId="ADAL" clId="{645E4424-A7F9-4063-A693-73C358909589}" dt="2024-01-21T15:51:22.594" v="3704"/>
        <pc:sldMkLst>
          <pc:docMk/>
          <pc:sldMk cId="3241869121" sldId="2218"/>
        </pc:sldMkLst>
        <pc:spChg chg="mod">
          <ac:chgData name="Yoel Kortick" userId="167978f5-7f40-4909-85d5-d4149554ad4e" providerId="ADAL" clId="{645E4424-A7F9-4063-A693-73C358909589}" dt="2024-01-21T15:51:22.594" v="3704"/>
          <ac:spMkLst>
            <pc:docMk/>
            <pc:sldMk cId="3241869121" sldId="2218"/>
            <ac:spMk id="3" creationId="{4FC18B40-6547-41EC-8A0E-1C8F40E0A42F}"/>
          </ac:spMkLst>
        </pc:spChg>
        <pc:spChg chg="mod">
          <ac:chgData name="Yoel Kortick" userId="167978f5-7f40-4909-85d5-d4149554ad4e" providerId="ADAL" clId="{645E4424-A7F9-4063-A693-73C358909589}" dt="2024-01-21T15:46:30.437" v="3379" actId="6549"/>
          <ac:spMkLst>
            <pc:docMk/>
            <pc:sldMk cId="3241869121" sldId="2218"/>
            <ac:spMk id="8" creationId="{0795F94D-4793-0F48-C101-87E1736C4673}"/>
          </ac:spMkLst>
        </pc:spChg>
        <pc:spChg chg="mod">
          <ac:chgData name="Yoel Kortick" userId="167978f5-7f40-4909-85d5-d4149554ad4e" providerId="ADAL" clId="{645E4424-A7F9-4063-A693-73C358909589}" dt="2024-01-21T15:42:31.817" v="3040" actId="1038"/>
          <ac:spMkLst>
            <pc:docMk/>
            <pc:sldMk cId="3241869121" sldId="2218"/>
            <ac:spMk id="9" creationId="{D04AAEBC-DAB6-AB5F-AFFA-DA06E7B07B79}"/>
          </ac:spMkLst>
        </pc:spChg>
        <pc:spChg chg="add del mod">
          <ac:chgData name="Yoel Kortick" userId="167978f5-7f40-4909-85d5-d4149554ad4e" providerId="ADAL" clId="{645E4424-A7F9-4063-A693-73C358909589}" dt="2024-01-21T15:46:44.392" v="3381" actId="478"/>
          <ac:spMkLst>
            <pc:docMk/>
            <pc:sldMk cId="3241869121" sldId="2218"/>
            <ac:spMk id="10" creationId="{010189F1-428E-8DDC-F029-DDD78EC8154F}"/>
          </ac:spMkLst>
        </pc:spChg>
        <pc:picChg chg="del">
          <ac:chgData name="Yoel Kortick" userId="167978f5-7f40-4909-85d5-d4149554ad4e" providerId="ADAL" clId="{645E4424-A7F9-4063-A693-73C358909589}" dt="2024-01-21T15:41:57.591" v="3017" actId="478"/>
          <ac:picMkLst>
            <pc:docMk/>
            <pc:sldMk cId="3241869121" sldId="2218"/>
            <ac:picMk id="4" creationId="{7C51D8B2-A82A-154B-3E74-C19C8B7C87C4}"/>
          </ac:picMkLst>
        </pc:picChg>
        <pc:picChg chg="add del mod ord">
          <ac:chgData name="Yoel Kortick" userId="167978f5-7f40-4909-85d5-d4149554ad4e" providerId="ADAL" clId="{645E4424-A7F9-4063-A693-73C358909589}" dt="2024-01-21T15:42:59.951" v="3041" actId="478"/>
          <ac:picMkLst>
            <pc:docMk/>
            <pc:sldMk cId="3241869121" sldId="2218"/>
            <ac:picMk id="5" creationId="{C92D216A-7A6F-F7AF-BBFD-72851B9F0957}"/>
          </ac:picMkLst>
        </pc:picChg>
        <pc:picChg chg="add mod ord">
          <ac:chgData name="Yoel Kortick" userId="167978f5-7f40-4909-85d5-d4149554ad4e" providerId="ADAL" clId="{645E4424-A7F9-4063-A693-73C358909589}" dt="2024-01-21T15:43:33.977" v="3085" actId="208"/>
          <ac:picMkLst>
            <pc:docMk/>
            <pc:sldMk cId="3241869121" sldId="2218"/>
            <ac:picMk id="7" creationId="{98045473-399B-9A97-0E6D-B594FDDA1F5A}"/>
          </ac:picMkLst>
        </pc:picChg>
        <pc:cxnChg chg="add">
          <ac:chgData name="Yoel Kortick" userId="167978f5-7f40-4909-85d5-d4149554ad4e" providerId="ADAL" clId="{645E4424-A7F9-4063-A693-73C358909589}" dt="2024-01-21T15:49:08.840" v="3591" actId="11529"/>
          <ac:cxnSpMkLst>
            <pc:docMk/>
            <pc:sldMk cId="3241869121" sldId="2218"/>
            <ac:cxnSpMk id="12" creationId="{E0D64820-165C-7E33-E3DF-63D0980209BA}"/>
          </ac:cxnSpMkLst>
        </pc:cxnChg>
      </pc:sldChg>
      <pc:sldChg chg="addSp delSp modSp add mod">
        <pc:chgData name="Yoel Kortick" userId="167978f5-7f40-4909-85d5-d4149554ad4e" providerId="ADAL" clId="{645E4424-A7F9-4063-A693-73C358909589}" dt="2024-01-21T15:51:19.344" v="3703"/>
        <pc:sldMkLst>
          <pc:docMk/>
          <pc:sldMk cId="2490058835" sldId="2219"/>
        </pc:sldMkLst>
        <pc:spChg chg="mod">
          <ac:chgData name="Yoel Kortick" userId="167978f5-7f40-4909-85d5-d4149554ad4e" providerId="ADAL" clId="{645E4424-A7F9-4063-A693-73C358909589}" dt="2024-01-21T15:51:19.344" v="3703"/>
          <ac:spMkLst>
            <pc:docMk/>
            <pc:sldMk cId="2490058835" sldId="2219"/>
            <ac:spMk id="3" creationId="{4FC18B40-6547-41EC-8A0E-1C8F40E0A42F}"/>
          </ac:spMkLst>
        </pc:spChg>
        <pc:spChg chg="add mod">
          <ac:chgData name="Yoel Kortick" userId="167978f5-7f40-4909-85d5-d4149554ad4e" providerId="ADAL" clId="{645E4424-A7F9-4063-A693-73C358909589}" dt="2024-01-21T15:48:54.918" v="3589" actId="20577"/>
          <ac:spMkLst>
            <pc:docMk/>
            <pc:sldMk cId="2490058835" sldId="2219"/>
            <ac:spMk id="5" creationId="{CB1CF86E-D36D-398D-DE6D-1846DD79AFF7}"/>
          </ac:spMkLst>
        </pc:spChg>
        <pc:spChg chg="mod">
          <ac:chgData name="Yoel Kortick" userId="167978f5-7f40-4909-85d5-d4149554ad4e" providerId="ADAL" clId="{645E4424-A7F9-4063-A693-73C358909589}" dt="2024-01-21T15:47:50.134" v="3439" actId="20577"/>
          <ac:spMkLst>
            <pc:docMk/>
            <pc:sldMk cId="2490058835" sldId="2219"/>
            <ac:spMk id="8" creationId="{0795F94D-4793-0F48-C101-87E1736C4673}"/>
          </ac:spMkLst>
        </pc:spChg>
        <pc:spChg chg="mod">
          <ac:chgData name="Yoel Kortick" userId="167978f5-7f40-4909-85d5-d4149554ad4e" providerId="ADAL" clId="{645E4424-A7F9-4063-A693-73C358909589}" dt="2024-01-21T15:47:18.744" v="3388" actId="14100"/>
          <ac:spMkLst>
            <pc:docMk/>
            <pc:sldMk cId="2490058835" sldId="2219"/>
            <ac:spMk id="9" creationId="{D04AAEBC-DAB6-AB5F-AFFA-DA06E7B07B79}"/>
          </ac:spMkLst>
        </pc:spChg>
        <pc:spChg chg="mod">
          <ac:chgData name="Yoel Kortick" userId="167978f5-7f40-4909-85d5-d4149554ad4e" providerId="ADAL" clId="{645E4424-A7F9-4063-A693-73C358909589}" dt="2024-01-21T15:47:35.106" v="3396" actId="1036"/>
          <ac:spMkLst>
            <pc:docMk/>
            <pc:sldMk cId="2490058835" sldId="2219"/>
            <ac:spMk id="10" creationId="{010189F1-428E-8DDC-F029-DDD78EC8154F}"/>
          </ac:spMkLst>
        </pc:spChg>
        <pc:picChg chg="add mod ord">
          <ac:chgData name="Yoel Kortick" userId="167978f5-7f40-4909-85d5-d4149554ad4e" providerId="ADAL" clId="{645E4424-A7F9-4063-A693-73C358909589}" dt="2024-01-21T15:47:20.573" v="3390" actId="208"/>
          <ac:picMkLst>
            <pc:docMk/>
            <pc:sldMk cId="2490058835" sldId="2219"/>
            <ac:picMk id="4" creationId="{D34AB422-A2BD-5CFC-9BE1-4452D722440E}"/>
          </ac:picMkLst>
        </pc:picChg>
        <pc:picChg chg="del">
          <ac:chgData name="Yoel Kortick" userId="167978f5-7f40-4909-85d5-d4149554ad4e" providerId="ADAL" clId="{645E4424-A7F9-4063-A693-73C358909589}" dt="2024-01-21T15:47:04.435" v="3382" actId="478"/>
          <ac:picMkLst>
            <pc:docMk/>
            <pc:sldMk cId="2490058835" sldId="2219"/>
            <ac:picMk id="7" creationId="{98045473-399B-9A97-0E6D-B594FDDA1F5A}"/>
          </ac:picMkLst>
        </pc:picChg>
        <pc:cxnChg chg="add">
          <ac:chgData name="Yoel Kortick" userId="167978f5-7f40-4909-85d5-d4149554ad4e" providerId="ADAL" clId="{645E4424-A7F9-4063-A693-73C358909589}" dt="2024-01-21T15:49:02.472" v="3590" actId="11529"/>
          <ac:cxnSpMkLst>
            <pc:docMk/>
            <pc:sldMk cId="2490058835" sldId="2219"/>
            <ac:cxnSpMk id="11" creationId="{A242CD80-8A65-6863-F965-7DED9AD44A47}"/>
          </ac:cxnSpMkLst>
        </pc:cxnChg>
      </pc:sldChg>
      <pc:sldChg chg="addSp delSp modSp add mod">
        <pc:chgData name="Yoel Kortick" userId="167978f5-7f40-4909-85d5-d4149554ad4e" providerId="ADAL" clId="{645E4424-A7F9-4063-A693-73C358909589}" dt="2024-01-22T05:41:10.052" v="6934" actId="313"/>
        <pc:sldMkLst>
          <pc:docMk/>
          <pc:sldMk cId="476874579" sldId="2220"/>
        </pc:sldMkLst>
        <pc:spChg chg="mod">
          <ac:chgData name="Yoel Kortick" userId="167978f5-7f40-4909-85d5-d4149554ad4e" providerId="ADAL" clId="{645E4424-A7F9-4063-A693-73C358909589}" dt="2024-01-21T15:51:13.154" v="3702" actId="20577"/>
          <ac:spMkLst>
            <pc:docMk/>
            <pc:sldMk cId="476874579" sldId="2220"/>
            <ac:spMk id="3" creationId="{4FC18B40-6547-41EC-8A0E-1C8F40E0A42F}"/>
          </ac:spMkLst>
        </pc:spChg>
        <pc:spChg chg="del">
          <ac:chgData name="Yoel Kortick" userId="167978f5-7f40-4909-85d5-d4149554ad4e" providerId="ADAL" clId="{645E4424-A7F9-4063-A693-73C358909589}" dt="2024-01-21T15:50:19.902" v="3606" actId="478"/>
          <ac:spMkLst>
            <pc:docMk/>
            <pc:sldMk cId="476874579" sldId="2220"/>
            <ac:spMk id="5" creationId="{CB1CF86E-D36D-398D-DE6D-1846DD79AFF7}"/>
          </ac:spMkLst>
        </pc:spChg>
        <pc:spChg chg="mod">
          <ac:chgData name="Yoel Kortick" userId="167978f5-7f40-4909-85d5-d4149554ad4e" providerId="ADAL" clId="{645E4424-A7F9-4063-A693-73C358909589}" dt="2024-01-22T05:41:10.052" v="6934" actId="313"/>
          <ac:spMkLst>
            <pc:docMk/>
            <pc:sldMk cId="476874579" sldId="2220"/>
            <ac:spMk id="8" creationId="{0795F94D-4793-0F48-C101-87E1736C4673}"/>
          </ac:spMkLst>
        </pc:spChg>
        <pc:spChg chg="mod">
          <ac:chgData name="Yoel Kortick" userId="167978f5-7f40-4909-85d5-d4149554ad4e" providerId="ADAL" clId="{645E4424-A7F9-4063-A693-73C358909589}" dt="2024-01-21T15:50:15.105" v="3604" actId="1038"/>
          <ac:spMkLst>
            <pc:docMk/>
            <pc:sldMk cId="476874579" sldId="2220"/>
            <ac:spMk id="9" creationId="{D04AAEBC-DAB6-AB5F-AFFA-DA06E7B07B79}"/>
          </ac:spMkLst>
        </pc:spChg>
        <pc:spChg chg="mod">
          <ac:chgData name="Yoel Kortick" userId="167978f5-7f40-4909-85d5-d4149554ad4e" providerId="ADAL" clId="{645E4424-A7F9-4063-A693-73C358909589}" dt="2024-01-21T15:51:07.056" v="3692" actId="1037"/>
          <ac:spMkLst>
            <pc:docMk/>
            <pc:sldMk cId="476874579" sldId="2220"/>
            <ac:spMk id="10" creationId="{010189F1-428E-8DDC-F029-DDD78EC8154F}"/>
          </ac:spMkLst>
        </pc:spChg>
        <pc:picChg chg="del">
          <ac:chgData name="Yoel Kortick" userId="167978f5-7f40-4909-85d5-d4149554ad4e" providerId="ADAL" clId="{645E4424-A7F9-4063-A693-73C358909589}" dt="2024-01-21T15:49:54.925" v="3593" actId="478"/>
          <ac:picMkLst>
            <pc:docMk/>
            <pc:sldMk cId="476874579" sldId="2220"/>
            <ac:picMk id="4" creationId="{D34AB422-A2BD-5CFC-9BE1-4452D722440E}"/>
          </ac:picMkLst>
        </pc:picChg>
        <pc:picChg chg="add mod ord">
          <ac:chgData name="Yoel Kortick" userId="167978f5-7f40-4909-85d5-d4149554ad4e" providerId="ADAL" clId="{645E4424-A7F9-4063-A693-73C358909589}" dt="2024-01-21T15:50:55.255" v="3684" actId="208"/>
          <ac:picMkLst>
            <pc:docMk/>
            <pc:sldMk cId="476874579" sldId="2220"/>
            <ac:picMk id="6" creationId="{CB83BC64-3C51-33FF-4BF4-2D44B806D497}"/>
          </ac:picMkLst>
        </pc:picChg>
        <pc:cxnChg chg="del">
          <ac:chgData name="Yoel Kortick" userId="167978f5-7f40-4909-85d5-d4149554ad4e" providerId="ADAL" clId="{645E4424-A7F9-4063-A693-73C358909589}" dt="2024-01-21T15:50:18.431" v="3605" actId="478"/>
          <ac:cxnSpMkLst>
            <pc:docMk/>
            <pc:sldMk cId="476874579" sldId="2220"/>
            <ac:cxnSpMk id="11" creationId="{A242CD80-8A65-6863-F965-7DED9AD44A47}"/>
          </ac:cxnSpMkLst>
        </pc:cxnChg>
        <pc:cxnChg chg="add mod">
          <ac:chgData name="Yoel Kortick" userId="167978f5-7f40-4909-85d5-d4149554ad4e" providerId="ADAL" clId="{645E4424-A7F9-4063-A693-73C358909589}" dt="2024-01-21T15:51:01.762" v="3686" actId="14100"/>
          <ac:cxnSpMkLst>
            <pc:docMk/>
            <pc:sldMk cId="476874579" sldId="2220"/>
            <ac:cxnSpMk id="12" creationId="{2E61F6E1-3B32-8950-60AE-E0215F359B6B}"/>
          </ac:cxnSpMkLst>
        </pc:cxnChg>
      </pc:sldChg>
      <pc:sldChg chg="modSp add mod">
        <pc:chgData name="Yoel Kortick" userId="167978f5-7f40-4909-85d5-d4149554ad4e" providerId="ADAL" clId="{645E4424-A7F9-4063-A693-73C358909589}" dt="2024-01-21T16:22:18.805" v="4487" actId="20577"/>
        <pc:sldMkLst>
          <pc:docMk/>
          <pc:sldMk cId="1935021910" sldId="2221"/>
        </pc:sldMkLst>
        <pc:spChg chg="mod">
          <ac:chgData name="Yoel Kortick" userId="167978f5-7f40-4909-85d5-d4149554ad4e" providerId="ADAL" clId="{645E4424-A7F9-4063-A693-73C358909589}" dt="2024-01-21T16:22:18.805" v="4487" actId="20577"/>
          <ac:spMkLst>
            <pc:docMk/>
            <pc:sldMk cId="1935021910" sldId="2221"/>
            <ac:spMk id="4" creationId="{2490F34D-A7E2-4EA9-8B1A-78371A1F1CD1}"/>
          </ac:spMkLst>
        </pc:spChg>
      </pc:sldChg>
      <pc:sldChg chg="addSp delSp modSp add mod">
        <pc:chgData name="Yoel Kortick" userId="167978f5-7f40-4909-85d5-d4149554ad4e" providerId="ADAL" clId="{645E4424-A7F9-4063-A693-73C358909589}" dt="2024-01-21T16:26:15.649" v="4697" actId="1076"/>
        <pc:sldMkLst>
          <pc:docMk/>
          <pc:sldMk cId="1242698835" sldId="2222"/>
        </pc:sldMkLst>
        <pc:spChg chg="mod">
          <ac:chgData name="Yoel Kortick" userId="167978f5-7f40-4909-85d5-d4149554ad4e" providerId="ADAL" clId="{645E4424-A7F9-4063-A693-73C358909589}" dt="2024-01-21T16:26:15.649" v="4697" actId="1076"/>
          <ac:spMkLst>
            <pc:docMk/>
            <pc:sldMk cId="1242698835" sldId="2222"/>
            <ac:spMk id="9" creationId="{5AEB8064-D1AC-4340-0BE5-4E15B5623A09}"/>
          </ac:spMkLst>
        </pc:spChg>
        <pc:spChg chg="mod">
          <ac:chgData name="Yoel Kortick" userId="167978f5-7f40-4909-85d5-d4149554ad4e" providerId="ADAL" clId="{645E4424-A7F9-4063-A693-73C358909589}" dt="2024-01-21T16:25:35.847" v="4646" actId="14100"/>
          <ac:spMkLst>
            <pc:docMk/>
            <pc:sldMk cId="1242698835" sldId="2222"/>
            <ac:spMk id="11" creationId="{B0EB33E8-5642-45EA-1BCF-F88BDEF4AD83}"/>
          </ac:spMkLst>
        </pc:spChg>
        <pc:spChg chg="mod">
          <ac:chgData name="Yoel Kortick" userId="167978f5-7f40-4909-85d5-d4149554ad4e" providerId="ADAL" clId="{645E4424-A7F9-4063-A693-73C358909589}" dt="2024-01-21T16:25:29.655" v="4644" actId="14100"/>
          <ac:spMkLst>
            <pc:docMk/>
            <pc:sldMk cId="1242698835" sldId="2222"/>
            <ac:spMk id="12" creationId="{A7D3F35A-650F-DDD9-D964-F94BA753587C}"/>
          </ac:spMkLst>
        </pc:spChg>
        <pc:spChg chg="mod">
          <ac:chgData name="Yoel Kortick" userId="167978f5-7f40-4909-85d5-d4149554ad4e" providerId="ADAL" clId="{645E4424-A7F9-4063-A693-73C358909589}" dt="2024-01-21T16:26:06.978" v="4694" actId="1036"/>
          <ac:spMkLst>
            <pc:docMk/>
            <pc:sldMk cId="1242698835" sldId="2222"/>
            <ac:spMk id="13" creationId="{61C89440-2F50-0E07-D9EF-19E21DF03D16}"/>
          </ac:spMkLst>
        </pc:spChg>
        <pc:spChg chg="del">
          <ac:chgData name="Yoel Kortick" userId="167978f5-7f40-4909-85d5-d4149554ad4e" providerId="ADAL" clId="{645E4424-A7F9-4063-A693-73C358909589}" dt="2024-01-21T16:26:11.265" v="4695" actId="478"/>
          <ac:spMkLst>
            <pc:docMk/>
            <pc:sldMk cId="1242698835" sldId="2222"/>
            <ac:spMk id="15" creationId="{FAC26BAB-5FAF-E988-8E1E-A796217FD60B}"/>
          </ac:spMkLst>
        </pc:spChg>
        <pc:spChg chg="mod">
          <ac:chgData name="Yoel Kortick" userId="167978f5-7f40-4909-85d5-d4149554ad4e" providerId="ADAL" clId="{645E4424-A7F9-4063-A693-73C358909589}" dt="2024-01-21T16:25:57.385" v="4688" actId="14100"/>
          <ac:spMkLst>
            <pc:docMk/>
            <pc:sldMk cId="1242698835" sldId="2222"/>
            <ac:spMk id="16" creationId="{94A05815-2862-6061-6003-1B78136BB4C2}"/>
          </ac:spMkLst>
        </pc:spChg>
        <pc:picChg chg="add mod ord">
          <ac:chgData name="Yoel Kortick" userId="167978f5-7f40-4909-85d5-d4149554ad4e" providerId="ADAL" clId="{645E4424-A7F9-4063-A693-73C358909589}" dt="2024-01-21T16:26:13.864" v="4696" actId="208"/>
          <ac:picMkLst>
            <pc:docMk/>
            <pc:sldMk cId="1242698835" sldId="2222"/>
            <ac:picMk id="4" creationId="{8290AB2B-DEE8-87D7-E6C4-0FDDAA8F3937}"/>
          </ac:picMkLst>
        </pc:picChg>
        <pc:picChg chg="del">
          <ac:chgData name="Yoel Kortick" userId="167978f5-7f40-4909-85d5-d4149554ad4e" providerId="ADAL" clId="{645E4424-A7F9-4063-A693-73C358909589}" dt="2024-01-21T16:25:18.524" v="4633" actId="478"/>
          <ac:picMkLst>
            <pc:docMk/>
            <pc:sldMk cId="1242698835" sldId="2222"/>
            <ac:picMk id="8" creationId="{041E5860-EDFA-E870-0B3E-D51F1D40B360}"/>
          </ac:picMkLst>
        </pc:picChg>
      </pc:sldChg>
      <pc:sldChg chg="addSp delSp modSp add mod">
        <pc:chgData name="Yoel Kortick" userId="167978f5-7f40-4909-85d5-d4149554ad4e" providerId="ADAL" clId="{645E4424-A7F9-4063-A693-73C358909589}" dt="2024-01-22T05:41:58.854" v="6939" actId="1038"/>
        <pc:sldMkLst>
          <pc:docMk/>
          <pc:sldMk cId="3197945536" sldId="2223"/>
        </pc:sldMkLst>
        <pc:spChg chg="mod">
          <ac:chgData name="Yoel Kortick" userId="167978f5-7f40-4909-85d5-d4149554ad4e" providerId="ADAL" clId="{645E4424-A7F9-4063-A693-73C358909589}" dt="2024-01-21T16:27:48.546" v="4798" actId="20577"/>
          <ac:spMkLst>
            <pc:docMk/>
            <pc:sldMk cId="3197945536" sldId="2223"/>
            <ac:spMk id="9" creationId="{5AEB8064-D1AC-4340-0BE5-4E15B5623A09}"/>
          </ac:spMkLst>
        </pc:spChg>
        <pc:spChg chg="mod">
          <ac:chgData name="Yoel Kortick" userId="167978f5-7f40-4909-85d5-d4149554ad4e" providerId="ADAL" clId="{645E4424-A7F9-4063-A693-73C358909589}" dt="2024-01-22T05:41:58.854" v="6939" actId="1038"/>
          <ac:spMkLst>
            <pc:docMk/>
            <pc:sldMk cId="3197945536" sldId="2223"/>
            <ac:spMk id="12" creationId="{A7D3F35A-650F-DDD9-D964-F94BA753587C}"/>
          </ac:spMkLst>
        </pc:spChg>
        <pc:spChg chg="mod">
          <ac:chgData name="Yoel Kortick" userId="167978f5-7f40-4909-85d5-d4149554ad4e" providerId="ADAL" clId="{645E4424-A7F9-4063-A693-73C358909589}" dt="2024-01-21T16:27:21.074" v="4719" actId="1076"/>
          <ac:spMkLst>
            <pc:docMk/>
            <pc:sldMk cId="3197945536" sldId="2223"/>
            <ac:spMk id="13" creationId="{61C89440-2F50-0E07-D9EF-19E21DF03D16}"/>
          </ac:spMkLst>
        </pc:spChg>
        <pc:spChg chg="mod">
          <ac:chgData name="Yoel Kortick" userId="167978f5-7f40-4909-85d5-d4149554ad4e" providerId="ADAL" clId="{645E4424-A7F9-4063-A693-73C358909589}" dt="2024-01-21T16:27:19.018" v="4718" actId="1076"/>
          <ac:spMkLst>
            <pc:docMk/>
            <pc:sldMk cId="3197945536" sldId="2223"/>
            <ac:spMk id="16" creationId="{94A05815-2862-6061-6003-1B78136BB4C2}"/>
          </ac:spMkLst>
        </pc:spChg>
        <pc:picChg chg="del">
          <ac:chgData name="Yoel Kortick" userId="167978f5-7f40-4909-85d5-d4149554ad4e" providerId="ADAL" clId="{645E4424-A7F9-4063-A693-73C358909589}" dt="2024-01-21T16:27:08.234" v="4710" actId="478"/>
          <ac:picMkLst>
            <pc:docMk/>
            <pc:sldMk cId="3197945536" sldId="2223"/>
            <ac:picMk id="4" creationId="{8290AB2B-DEE8-87D7-E6C4-0FDDAA8F3937}"/>
          </ac:picMkLst>
        </pc:picChg>
        <pc:picChg chg="add mod ord">
          <ac:chgData name="Yoel Kortick" userId="167978f5-7f40-4909-85d5-d4149554ad4e" providerId="ADAL" clId="{645E4424-A7F9-4063-A693-73C358909589}" dt="2024-01-21T16:27:51.495" v="4799" actId="208"/>
          <ac:picMkLst>
            <pc:docMk/>
            <pc:sldMk cId="3197945536" sldId="2223"/>
            <ac:picMk id="5" creationId="{8FDC906C-8E19-A879-B524-A1DCC1E28840}"/>
          </ac:picMkLst>
        </pc:picChg>
      </pc:sldChg>
      <pc:sldChg chg="addSp delSp modSp add mod">
        <pc:chgData name="Yoel Kortick" userId="167978f5-7f40-4909-85d5-d4149554ad4e" providerId="ADAL" clId="{645E4424-A7F9-4063-A693-73C358909589}" dt="2024-01-21T16:30:09.188" v="4840" actId="208"/>
        <pc:sldMkLst>
          <pc:docMk/>
          <pc:sldMk cId="3350754011" sldId="2224"/>
        </pc:sldMkLst>
        <pc:spChg chg="mod">
          <ac:chgData name="Yoel Kortick" userId="167978f5-7f40-4909-85d5-d4149554ad4e" providerId="ADAL" clId="{645E4424-A7F9-4063-A693-73C358909589}" dt="2024-01-21T16:28:54.899" v="4832" actId="20577"/>
          <ac:spMkLst>
            <pc:docMk/>
            <pc:sldMk cId="3350754011" sldId="2224"/>
            <ac:spMk id="9" creationId="{5AEB8064-D1AC-4340-0BE5-4E15B5623A09}"/>
          </ac:spMkLst>
        </pc:spChg>
        <pc:spChg chg="mod">
          <ac:chgData name="Yoel Kortick" userId="167978f5-7f40-4909-85d5-d4149554ad4e" providerId="ADAL" clId="{645E4424-A7F9-4063-A693-73C358909589}" dt="2024-01-21T16:30:00.224" v="4836" actId="1076"/>
          <ac:spMkLst>
            <pc:docMk/>
            <pc:sldMk cId="3350754011" sldId="2224"/>
            <ac:spMk id="11" creationId="{B0EB33E8-5642-45EA-1BCF-F88BDEF4AD83}"/>
          </ac:spMkLst>
        </pc:spChg>
        <pc:spChg chg="mod">
          <ac:chgData name="Yoel Kortick" userId="167978f5-7f40-4909-85d5-d4149554ad4e" providerId="ADAL" clId="{645E4424-A7F9-4063-A693-73C358909589}" dt="2024-01-21T16:30:02.011" v="4837" actId="1076"/>
          <ac:spMkLst>
            <pc:docMk/>
            <pc:sldMk cId="3350754011" sldId="2224"/>
            <ac:spMk id="12" creationId="{A7D3F35A-650F-DDD9-D964-F94BA753587C}"/>
          </ac:spMkLst>
        </pc:spChg>
        <pc:spChg chg="mod">
          <ac:chgData name="Yoel Kortick" userId="167978f5-7f40-4909-85d5-d4149554ad4e" providerId="ADAL" clId="{645E4424-A7F9-4063-A693-73C358909589}" dt="2024-01-21T16:30:06.235" v="4839" actId="1076"/>
          <ac:spMkLst>
            <pc:docMk/>
            <pc:sldMk cId="3350754011" sldId="2224"/>
            <ac:spMk id="13" creationId="{61C89440-2F50-0E07-D9EF-19E21DF03D16}"/>
          </ac:spMkLst>
        </pc:spChg>
        <pc:spChg chg="mod">
          <ac:chgData name="Yoel Kortick" userId="167978f5-7f40-4909-85d5-d4149554ad4e" providerId="ADAL" clId="{645E4424-A7F9-4063-A693-73C358909589}" dt="2024-01-21T16:30:04.115" v="4838" actId="1076"/>
          <ac:spMkLst>
            <pc:docMk/>
            <pc:sldMk cId="3350754011" sldId="2224"/>
            <ac:spMk id="16" creationId="{94A05815-2862-6061-6003-1B78136BB4C2}"/>
          </ac:spMkLst>
        </pc:spChg>
        <pc:picChg chg="add mod ord">
          <ac:chgData name="Yoel Kortick" userId="167978f5-7f40-4909-85d5-d4149554ad4e" providerId="ADAL" clId="{645E4424-A7F9-4063-A693-73C358909589}" dt="2024-01-21T16:30:09.188" v="4840" actId="208"/>
          <ac:picMkLst>
            <pc:docMk/>
            <pc:sldMk cId="3350754011" sldId="2224"/>
            <ac:picMk id="4" creationId="{1859647D-BC99-8E28-AE23-A51E62F7C685}"/>
          </ac:picMkLst>
        </pc:picChg>
        <pc:picChg chg="del">
          <ac:chgData name="Yoel Kortick" userId="167978f5-7f40-4909-85d5-d4149554ad4e" providerId="ADAL" clId="{645E4424-A7F9-4063-A693-73C358909589}" dt="2024-01-21T16:29:50.134" v="4833" actId="478"/>
          <ac:picMkLst>
            <pc:docMk/>
            <pc:sldMk cId="3350754011" sldId="2224"/>
            <ac:picMk id="5" creationId="{8FDC906C-8E19-A879-B524-A1DCC1E28840}"/>
          </ac:picMkLst>
        </pc:picChg>
      </pc:sldChg>
      <pc:sldChg chg="modSp add mod">
        <pc:chgData name="Yoel Kortick" userId="167978f5-7f40-4909-85d5-d4149554ad4e" providerId="ADAL" clId="{645E4424-A7F9-4063-A693-73C358909589}" dt="2024-01-21T16:31:42.999" v="5149" actId="255"/>
        <pc:sldMkLst>
          <pc:docMk/>
          <pc:sldMk cId="1152250232" sldId="2225"/>
        </pc:sldMkLst>
        <pc:spChg chg="mod">
          <ac:chgData name="Yoel Kortick" userId="167978f5-7f40-4909-85d5-d4149554ad4e" providerId="ADAL" clId="{645E4424-A7F9-4063-A693-73C358909589}" dt="2024-01-21T16:31:42.999" v="5149" actId="255"/>
          <ac:spMkLst>
            <pc:docMk/>
            <pc:sldMk cId="1152250232" sldId="2225"/>
            <ac:spMk id="4" creationId="{2490F34D-A7E2-4EA9-8B1A-78371A1F1CD1}"/>
          </ac:spMkLst>
        </pc:spChg>
      </pc:sldChg>
      <pc:sldChg chg="modSp add mod">
        <pc:chgData name="Yoel Kortick" userId="167978f5-7f40-4909-85d5-d4149554ad4e" providerId="ADAL" clId="{645E4424-A7F9-4063-A693-73C358909589}" dt="2024-01-22T04:55:45.517" v="5577" actId="1036"/>
        <pc:sldMkLst>
          <pc:docMk/>
          <pc:sldMk cId="4037170250" sldId="2226"/>
        </pc:sldMkLst>
        <pc:spChg chg="mod">
          <ac:chgData name="Yoel Kortick" userId="167978f5-7f40-4909-85d5-d4149554ad4e" providerId="ADAL" clId="{645E4424-A7F9-4063-A693-73C358909589}" dt="2024-01-22T04:55:45.517" v="5577" actId="1036"/>
          <ac:spMkLst>
            <pc:docMk/>
            <pc:sldMk cId="4037170250" sldId="2226"/>
            <ac:spMk id="4" creationId="{2490F34D-A7E2-4EA9-8B1A-78371A1F1CD1}"/>
          </ac:spMkLst>
        </pc:spChg>
      </pc:sldChg>
      <pc:sldChg chg="addSp delSp modSp add mod">
        <pc:chgData name="Yoel Kortick" userId="167978f5-7f40-4909-85d5-d4149554ad4e" providerId="ADAL" clId="{645E4424-A7F9-4063-A693-73C358909589}" dt="2024-01-22T05:07:38.724" v="6265" actId="20577"/>
        <pc:sldMkLst>
          <pc:docMk/>
          <pc:sldMk cId="3015584595" sldId="2227"/>
        </pc:sldMkLst>
        <pc:spChg chg="mod">
          <ac:chgData name="Yoel Kortick" userId="167978f5-7f40-4909-85d5-d4149554ad4e" providerId="ADAL" clId="{645E4424-A7F9-4063-A693-73C358909589}" dt="2024-01-22T04:58:36.777" v="5604" actId="6549"/>
          <ac:spMkLst>
            <pc:docMk/>
            <pc:sldMk cId="3015584595" sldId="2227"/>
            <ac:spMk id="3" creationId="{4FC18B40-6547-41EC-8A0E-1C8F40E0A42F}"/>
          </ac:spMkLst>
        </pc:spChg>
        <pc:spChg chg="mod">
          <ac:chgData name="Yoel Kortick" userId="167978f5-7f40-4909-85d5-d4149554ad4e" providerId="ADAL" clId="{645E4424-A7F9-4063-A693-73C358909589}" dt="2024-01-22T05:07:38.724" v="6265" actId="20577"/>
          <ac:spMkLst>
            <pc:docMk/>
            <pc:sldMk cId="3015584595" sldId="2227"/>
            <ac:spMk id="4" creationId="{2490F34D-A7E2-4EA9-8B1A-78371A1F1CD1}"/>
          </ac:spMkLst>
        </pc:spChg>
        <pc:spChg chg="del">
          <ac:chgData name="Yoel Kortick" userId="167978f5-7f40-4909-85d5-d4149554ad4e" providerId="ADAL" clId="{645E4424-A7F9-4063-A693-73C358909589}" dt="2024-01-22T04:59:47.817" v="5904" actId="478"/>
          <ac:spMkLst>
            <pc:docMk/>
            <pc:sldMk cId="3015584595" sldId="2227"/>
            <ac:spMk id="6" creationId="{262AC999-2B8B-CFFA-BA1D-C835898AA063}"/>
          </ac:spMkLst>
        </pc:spChg>
        <pc:spChg chg="del">
          <ac:chgData name="Yoel Kortick" userId="167978f5-7f40-4909-85d5-d4149554ad4e" providerId="ADAL" clId="{645E4424-A7F9-4063-A693-73C358909589}" dt="2024-01-22T04:59:47.817" v="5904" actId="478"/>
          <ac:spMkLst>
            <pc:docMk/>
            <pc:sldMk cId="3015584595" sldId="2227"/>
            <ac:spMk id="7" creationId="{5374EAE3-FB81-A49A-A5F7-D52F873D7F82}"/>
          </ac:spMkLst>
        </pc:spChg>
        <pc:spChg chg="del">
          <ac:chgData name="Yoel Kortick" userId="167978f5-7f40-4909-85d5-d4149554ad4e" providerId="ADAL" clId="{645E4424-A7F9-4063-A693-73C358909589}" dt="2024-01-22T04:59:47.817" v="5904" actId="478"/>
          <ac:spMkLst>
            <pc:docMk/>
            <pc:sldMk cId="3015584595" sldId="2227"/>
            <ac:spMk id="8" creationId="{8CADC809-44B6-9369-ECB9-E9B76A79249E}"/>
          </ac:spMkLst>
        </pc:spChg>
        <pc:spChg chg="del">
          <ac:chgData name="Yoel Kortick" userId="167978f5-7f40-4909-85d5-d4149554ad4e" providerId="ADAL" clId="{645E4424-A7F9-4063-A693-73C358909589}" dt="2024-01-22T04:59:47.817" v="5904" actId="478"/>
          <ac:spMkLst>
            <pc:docMk/>
            <pc:sldMk cId="3015584595" sldId="2227"/>
            <ac:spMk id="9" creationId="{8C3C0A64-247F-1F90-D9AE-B4E55CECBEC4}"/>
          </ac:spMkLst>
        </pc:spChg>
        <pc:spChg chg="del">
          <ac:chgData name="Yoel Kortick" userId="167978f5-7f40-4909-85d5-d4149554ad4e" providerId="ADAL" clId="{645E4424-A7F9-4063-A693-73C358909589}" dt="2024-01-22T04:59:47.817" v="5904" actId="478"/>
          <ac:spMkLst>
            <pc:docMk/>
            <pc:sldMk cId="3015584595" sldId="2227"/>
            <ac:spMk id="10" creationId="{1E34EA60-E758-5EBB-072A-2432FC7A8C22}"/>
          </ac:spMkLst>
        </pc:spChg>
        <pc:spChg chg="del">
          <ac:chgData name="Yoel Kortick" userId="167978f5-7f40-4909-85d5-d4149554ad4e" providerId="ADAL" clId="{645E4424-A7F9-4063-A693-73C358909589}" dt="2024-01-22T04:59:47.817" v="5904" actId="478"/>
          <ac:spMkLst>
            <pc:docMk/>
            <pc:sldMk cId="3015584595" sldId="2227"/>
            <ac:spMk id="11" creationId="{0AEDB997-9152-2895-1168-940DD937AECA}"/>
          </ac:spMkLst>
        </pc:spChg>
        <pc:spChg chg="add">
          <ac:chgData name="Yoel Kortick" userId="167978f5-7f40-4909-85d5-d4149554ad4e" providerId="ADAL" clId="{645E4424-A7F9-4063-A693-73C358909589}" dt="2024-01-22T05:00:20.065" v="5926" actId="11529"/>
          <ac:spMkLst>
            <pc:docMk/>
            <pc:sldMk cId="3015584595" sldId="2227"/>
            <ac:spMk id="13" creationId="{568AF861-33D5-91EA-0ECE-3A70465CD33A}"/>
          </ac:spMkLst>
        </pc:spChg>
        <pc:spChg chg="add">
          <ac:chgData name="Yoel Kortick" userId="167978f5-7f40-4909-85d5-d4149554ad4e" providerId="ADAL" clId="{645E4424-A7F9-4063-A693-73C358909589}" dt="2024-01-22T05:00:26.542" v="5927" actId="11529"/>
          <ac:spMkLst>
            <pc:docMk/>
            <pc:sldMk cId="3015584595" sldId="2227"/>
            <ac:spMk id="14" creationId="{C73E43C3-558D-E46E-13F2-A241AED2E65B}"/>
          </ac:spMkLst>
        </pc:spChg>
        <pc:spChg chg="add mod">
          <ac:chgData name="Yoel Kortick" userId="167978f5-7f40-4909-85d5-d4149554ad4e" providerId="ADAL" clId="{645E4424-A7F9-4063-A693-73C358909589}" dt="2024-01-22T05:00:34.921" v="5938" actId="1035"/>
          <ac:spMkLst>
            <pc:docMk/>
            <pc:sldMk cId="3015584595" sldId="2227"/>
            <ac:spMk id="15" creationId="{C3B5A8ED-BB25-BA96-2E39-DFD0F1C67CE4}"/>
          </ac:spMkLst>
        </pc:spChg>
        <pc:picChg chg="del">
          <ac:chgData name="Yoel Kortick" userId="167978f5-7f40-4909-85d5-d4149554ad4e" providerId="ADAL" clId="{645E4424-A7F9-4063-A693-73C358909589}" dt="2024-01-22T04:58:21.208" v="5580" actId="478"/>
          <ac:picMkLst>
            <pc:docMk/>
            <pc:sldMk cId="3015584595" sldId="2227"/>
            <ac:picMk id="5" creationId="{3AF80403-3AD4-1F90-04E8-D6DDFABD8AD5}"/>
          </ac:picMkLst>
        </pc:picChg>
        <pc:picChg chg="add mod">
          <ac:chgData name="Yoel Kortick" userId="167978f5-7f40-4909-85d5-d4149554ad4e" providerId="ADAL" clId="{645E4424-A7F9-4063-A693-73C358909589}" dt="2024-01-22T05:00:37.393" v="5939" actId="208"/>
          <ac:picMkLst>
            <pc:docMk/>
            <pc:sldMk cId="3015584595" sldId="2227"/>
            <ac:picMk id="12" creationId="{34DA4FBE-1273-FC65-5C0D-0E97A99620DA}"/>
          </ac:picMkLst>
        </pc:picChg>
      </pc:sldChg>
      <pc:sldChg chg="addSp delSp modSp add mod">
        <pc:chgData name="Yoel Kortick" userId="167978f5-7f40-4909-85d5-d4149554ad4e" providerId="ADAL" clId="{645E4424-A7F9-4063-A693-73C358909589}" dt="2024-01-22T05:07:53.781" v="6266" actId="208"/>
        <pc:sldMkLst>
          <pc:docMk/>
          <pc:sldMk cId="1456679081" sldId="2228"/>
        </pc:sldMkLst>
        <pc:spChg chg="mod">
          <ac:chgData name="Yoel Kortick" userId="167978f5-7f40-4909-85d5-d4149554ad4e" providerId="ADAL" clId="{645E4424-A7F9-4063-A693-73C358909589}" dt="2024-01-22T05:05:55.295" v="6103" actId="20577"/>
          <ac:spMkLst>
            <pc:docMk/>
            <pc:sldMk cId="1456679081" sldId="2228"/>
            <ac:spMk id="4" creationId="{2490F34D-A7E2-4EA9-8B1A-78371A1F1CD1}"/>
          </ac:spMkLst>
        </pc:spChg>
        <pc:spChg chg="add">
          <ac:chgData name="Yoel Kortick" userId="167978f5-7f40-4909-85d5-d4149554ad4e" providerId="ADAL" clId="{645E4424-A7F9-4063-A693-73C358909589}" dt="2024-01-22T05:06:31.452" v="6129" actId="11529"/>
          <ac:spMkLst>
            <pc:docMk/>
            <pc:sldMk cId="1456679081" sldId="2228"/>
            <ac:spMk id="6" creationId="{42F8A869-A089-B7C7-EC83-9BB0A1CE6EFD}"/>
          </ac:spMkLst>
        </pc:spChg>
        <pc:spChg chg="del">
          <ac:chgData name="Yoel Kortick" userId="167978f5-7f40-4909-85d5-d4149554ad4e" providerId="ADAL" clId="{645E4424-A7F9-4063-A693-73C358909589}" dt="2024-01-22T05:02:08.566" v="6029" actId="478"/>
          <ac:spMkLst>
            <pc:docMk/>
            <pc:sldMk cId="1456679081" sldId="2228"/>
            <ac:spMk id="13" creationId="{568AF861-33D5-91EA-0ECE-3A70465CD33A}"/>
          </ac:spMkLst>
        </pc:spChg>
        <pc:spChg chg="del">
          <ac:chgData name="Yoel Kortick" userId="167978f5-7f40-4909-85d5-d4149554ad4e" providerId="ADAL" clId="{645E4424-A7F9-4063-A693-73C358909589}" dt="2024-01-22T05:02:08.566" v="6029" actId="478"/>
          <ac:spMkLst>
            <pc:docMk/>
            <pc:sldMk cId="1456679081" sldId="2228"/>
            <ac:spMk id="14" creationId="{C73E43C3-558D-E46E-13F2-A241AED2E65B}"/>
          </ac:spMkLst>
        </pc:spChg>
        <pc:spChg chg="del">
          <ac:chgData name="Yoel Kortick" userId="167978f5-7f40-4909-85d5-d4149554ad4e" providerId="ADAL" clId="{645E4424-A7F9-4063-A693-73C358909589}" dt="2024-01-22T05:02:08.566" v="6029" actId="478"/>
          <ac:spMkLst>
            <pc:docMk/>
            <pc:sldMk cId="1456679081" sldId="2228"/>
            <ac:spMk id="15" creationId="{C3B5A8ED-BB25-BA96-2E39-DFD0F1C67CE4}"/>
          </ac:spMkLst>
        </pc:spChg>
        <pc:picChg chg="add mod ord">
          <ac:chgData name="Yoel Kortick" userId="167978f5-7f40-4909-85d5-d4149554ad4e" providerId="ADAL" clId="{645E4424-A7F9-4063-A693-73C358909589}" dt="2024-01-22T05:07:53.781" v="6266" actId="208"/>
          <ac:picMkLst>
            <pc:docMk/>
            <pc:sldMk cId="1456679081" sldId="2228"/>
            <ac:picMk id="5" creationId="{01FEFF99-DE3E-5863-805D-711B066BFD83}"/>
          </ac:picMkLst>
        </pc:picChg>
        <pc:picChg chg="del mod">
          <ac:chgData name="Yoel Kortick" userId="167978f5-7f40-4909-85d5-d4149554ad4e" providerId="ADAL" clId="{645E4424-A7F9-4063-A693-73C358909589}" dt="2024-01-22T05:02:10.406" v="6031" actId="478"/>
          <ac:picMkLst>
            <pc:docMk/>
            <pc:sldMk cId="1456679081" sldId="2228"/>
            <ac:picMk id="12" creationId="{34DA4FBE-1273-FC65-5C0D-0E97A99620DA}"/>
          </ac:picMkLst>
        </pc:picChg>
      </pc:sldChg>
      <pc:sldChg chg="addSp delSp modSp add mod">
        <pc:chgData name="Yoel Kortick" userId="167978f5-7f40-4909-85d5-d4149554ad4e" providerId="ADAL" clId="{645E4424-A7F9-4063-A693-73C358909589}" dt="2024-01-22T05:08:06.295" v="6267" actId="208"/>
        <pc:sldMkLst>
          <pc:docMk/>
          <pc:sldMk cId="1632692989" sldId="2229"/>
        </pc:sldMkLst>
        <pc:spChg chg="mod">
          <ac:chgData name="Yoel Kortick" userId="167978f5-7f40-4909-85d5-d4149554ad4e" providerId="ADAL" clId="{645E4424-A7F9-4063-A693-73C358909589}" dt="2024-01-22T05:07:18.219" v="6233" actId="20577"/>
          <ac:spMkLst>
            <pc:docMk/>
            <pc:sldMk cId="1632692989" sldId="2229"/>
            <ac:spMk id="4" creationId="{2490F34D-A7E2-4EA9-8B1A-78371A1F1CD1}"/>
          </ac:spMkLst>
        </pc:spChg>
        <pc:spChg chg="mod">
          <ac:chgData name="Yoel Kortick" userId="167978f5-7f40-4909-85d5-d4149554ad4e" providerId="ADAL" clId="{645E4424-A7F9-4063-A693-73C358909589}" dt="2024-01-22T05:06:09.102" v="6124" actId="1076"/>
          <ac:spMkLst>
            <pc:docMk/>
            <pc:sldMk cId="1632692989" sldId="2229"/>
            <ac:spMk id="13" creationId="{568AF861-33D5-91EA-0ECE-3A70465CD33A}"/>
          </ac:spMkLst>
        </pc:spChg>
        <pc:spChg chg="del">
          <ac:chgData name="Yoel Kortick" userId="167978f5-7f40-4909-85d5-d4149554ad4e" providerId="ADAL" clId="{645E4424-A7F9-4063-A693-73C358909589}" dt="2024-01-22T05:06:12.077" v="6126" actId="478"/>
          <ac:spMkLst>
            <pc:docMk/>
            <pc:sldMk cId="1632692989" sldId="2229"/>
            <ac:spMk id="14" creationId="{C73E43C3-558D-E46E-13F2-A241AED2E65B}"/>
          </ac:spMkLst>
        </pc:spChg>
        <pc:spChg chg="del">
          <ac:chgData name="Yoel Kortick" userId="167978f5-7f40-4909-85d5-d4149554ad4e" providerId="ADAL" clId="{645E4424-A7F9-4063-A693-73C358909589}" dt="2024-01-22T05:06:11.295" v="6125" actId="478"/>
          <ac:spMkLst>
            <pc:docMk/>
            <pc:sldMk cId="1632692989" sldId="2229"/>
            <ac:spMk id="15" creationId="{C3B5A8ED-BB25-BA96-2E39-DFD0F1C67CE4}"/>
          </ac:spMkLst>
        </pc:spChg>
        <pc:picChg chg="add mod ord">
          <ac:chgData name="Yoel Kortick" userId="167978f5-7f40-4909-85d5-d4149554ad4e" providerId="ADAL" clId="{645E4424-A7F9-4063-A693-73C358909589}" dt="2024-01-22T05:08:06.295" v="6267" actId="208"/>
          <ac:picMkLst>
            <pc:docMk/>
            <pc:sldMk cId="1632692989" sldId="2229"/>
            <ac:picMk id="5" creationId="{F1D946B4-EEB3-9CF3-62A5-FFF1B64FAE43}"/>
          </ac:picMkLst>
        </pc:picChg>
        <pc:picChg chg="del">
          <ac:chgData name="Yoel Kortick" userId="167978f5-7f40-4909-85d5-d4149554ad4e" providerId="ADAL" clId="{645E4424-A7F9-4063-A693-73C358909589}" dt="2024-01-22T05:05:59.386" v="6104" actId="478"/>
          <ac:picMkLst>
            <pc:docMk/>
            <pc:sldMk cId="1632692989" sldId="2229"/>
            <ac:picMk id="12" creationId="{34DA4FBE-1273-FC65-5C0D-0E97A99620DA}"/>
          </ac:picMkLst>
        </pc:picChg>
      </pc:sldChg>
      <pc:sldChg chg="addSp delSp modSp add mod">
        <pc:chgData name="Yoel Kortick" userId="167978f5-7f40-4909-85d5-d4149554ad4e" providerId="ADAL" clId="{645E4424-A7F9-4063-A693-73C358909589}" dt="2024-01-22T05:11:32.502" v="6404" actId="208"/>
        <pc:sldMkLst>
          <pc:docMk/>
          <pc:sldMk cId="2681773073" sldId="2230"/>
        </pc:sldMkLst>
        <pc:spChg chg="mod">
          <ac:chgData name="Yoel Kortick" userId="167978f5-7f40-4909-85d5-d4149554ad4e" providerId="ADAL" clId="{645E4424-A7F9-4063-A693-73C358909589}" dt="2024-01-22T05:11:03.386" v="6384" actId="20577"/>
          <ac:spMkLst>
            <pc:docMk/>
            <pc:sldMk cId="2681773073" sldId="2230"/>
            <ac:spMk id="4" creationId="{2490F34D-A7E2-4EA9-8B1A-78371A1F1CD1}"/>
          </ac:spMkLst>
        </pc:spChg>
        <pc:spChg chg="mod">
          <ac:chgData name="Yoel Kortick" userId="167978f5-7f40-4909-85d5-d4149554ad4e" providerId="ADAL" clId="{645E4424-A7F9-4063-A693-73C358909589}" dt="2024-01-22T05:11:29.686" v="6403" actId="1036"/>
          <ac:spMkLst>
            <pc:docMk/>
            <pc:sldMk cId="2681773073" sldId="2230"/>
            <ac:spMk id="13" creationId="{568AF861-33D5-91EA-0ECE-3A70465CD33A}"/>
          </ac:spMkLst>
        </pc:spChg>
        <pc:picChg chg="del">
          <ac:chgData name="Yoel Kortick" userId="167978f5-7f40-4909-85d5-d4149554ad4e" providerId="ADAL" clId="{645E4424-A7F9-4063-A693-73C358909589}" dt="2024-01-22T05:11:05.908" v="6385" actId="478"/>
          <ac:picMkLst>
            <pc:docMk/>
            <pc:sldMk cId="2681773073" sldId="2230"/>
            <ac:picMk id="5" creationId="{F1D946B4-EEB3-9CF3-62A5-FFF1B64FAE43}"/>
          </ac:picMkLst>
        </pc:picChg>
        <pc:picChg chg="add mod ord">
          <ac:chgData name="Yoel Kortick" userId="167978f5-7f40-4909-85d5-d4149554ad4e" providerId="ADAL" clId="{645E4424-A7F9-4063-A693-73C358909589}" dt="2024-01-22T05:11:32.502" v="6404" actId="208"/>
          <ac:picMkLst>
            <pc:docMk/>
            <pc:sldMk cId="2681773073" sldId="2230"/>
            <ac:picMk id="6" creationId="{23E9C4E7-CBB6-4C0D-CD51-88664A89E058}"/>
          </ac:picMkLst>
        </pc:picChg>
      </pc:sldChg>
      <pc:sldChg chg="addSp delSp modSp add mod">
        <pc:chgData name="Yoel Kortick" userId="167978f5-7f40-4909-85d5-d4149554ad4e" providerId="ADAL" clId="{645E4424-A7F9-4063-A693-73C358909589}" dt="2024-01-22T05:15:19.919" v="6451" actId="11529"/>
        <pc:sldMkLst>
          <pc:docMk/>
          <pc:sldMk cId="1936453709" sldId="2231"/>
        </pc:sldMkLst>
        <pc:spChg chg="del">
          <ac:chgData name="Yoel Kortick" userId="167978f5-7f40-4909-85d5-d4149554ad4e" providerId="ADAL" clId="{645E4424-A7F9-4063-A693-73C358909589}" dt="2024-01-22T05:15:04.268" v="6447" actId="478"/>
          <ac:spMkLst>
            <pc:docMk/>
            <pc:sldMk cId="1936453709" sldId="2231"/>
            <ac:spMk id="4" creationId="{2490F34D-A7E2-4EA9-8B1A-78371A1F1CD1}"/>
          </ac:spMkLst>
        </pc:spChg>
        <pc:spChg chg="add del mod">
          <ac:chgData name="Yoel Kortick" userId="167978f5-7f40-4909-85d5-d4149554ad4e" providerId="ADAL" clId="{645E4424-A7F9-4063-A693-73C358909589}" dt="2024-01-22T05:15:07.384" v="6448" actId="478"/>
          <ac:spMkLst>
            <pc:docMk/>
            <pc:sldMk cId="1936453709" sldId="2231"/>
            <ac:spMk id="5" creationId="{43CCC186-2B92-489E-4C39-5FA52CEE5D90}"/>
          </ac:spMkLst>
        </pc:spChg>
        <pc:spChg chg="add">
          <ac:chgData name="Yoel Kortick" userId="167978f5-7f40-4909-85d5-d4149554ad4e" providerId="ADAL" clId="{645E4424-A7F9-4063-A693-73C358909589}" dt="2024-01-22T05:15:19.919" v="6451" actId="11529"/>
          <ac:spMkLst>
            <pc:docMk/>
            <pc:sldMk cId="1936453709" sldId="2231"/>
            <ac:spMk id="9" creationId="{FF5A182C-074F-2E42-2336-FCA5AD9C7AC1}"/>
          </ac:spMkLst>
        </pc:spChg>
        <pc:spChg chg="del">
          <ac:chgData name="Yoel Kortick" userId="167978f5-7f40-4909-85d5-d4149554ad4e" providerId="ADAL" clId="{645E4424-A7F9-4063-A693-73C358909589}" dt="2024-01-22T05:15:04.268" v="6447" actId="478"/>
          <ac:spMkLst>
            <pc:docMk/>
            <pc:sldMk cId="1936453709" sldId="2231"/>
            <ac:spMk id="13" creationId="{568AF861-33D5-91EA-0ECE-3A70465CD33A}"/>
          </ac:spMkLst>
        </pc:spChg>
        <pc:picChg chg="del">
          <ac:chgData name="Yoel Kortick" userId="167978f5-7f40-4909-85d5-d4149554ad4e" providerId="ADAL" clId="{645E4424-A7F9-4063-A693-73C358909589}" dt="2024-01-22T05:15:04.268" v="6447" actId="478"/>
          <ac:picMkLst>
            <pc:docMk/>
            <pc:sldMk cId="1936453709" sldId="2231"/>
            <ac:picMk id="6" creationId="{23E9C4E7-CBB6-4C0D-CD51-88664A89E058}"/>
          </ac:picMkLst>
        </pc:picChg>
        <pc:picChg chg="add mod">
          <ac:chgData name="Yoel Kortick" userId="167978f5-7f40-4909-85d5-d4149554ad4e" providerId="ADAL" clId="{645E4424-A7F9-4063-A693-73C358909589}" dt="2024-01-22T05:15:12.135" v="6450" actId="208"/>
          <ac:picMkLst>
            <pc:docMk/>
            <pc:sldMk cId="1936453709" sldId="2231"/>
            <ac:picMk id="8" creationId="{05F462E0-DDDA-7533-B551-70F2FC91C3F1}"/>
          </ac:picMkLst>
        </pc:picChg>
      </pc:sldChg>
      <pc:sldChg chg="addSp delSp modSp add mod">
        <pc:chgData name="Yoel Kortick" userId="167978f5-7f40-4909-85d5-d4149554ad4e" providerId="ADAL" clId="{645E4424-A7F9-4063-A693-73C358909589}" dt="2024-01-22T05:18:00.574" v="6459" actId="11529"/>
        <pc:sldMkLst>
          <pc:docMk/>
          <pc:sldMk cId="634012072" sldId="2232"/>
        </pc:sldMkLst>
        <pc:spChg chg="del">
          <ac:chgData name="Yoel Kortick" userId="167978f5-7f40-4909-85d5-d4149554ad4e" providerId="ADAL" clId="{645E4424-A7F9-4063-A693-73C358909589}" dt="2024-01-22T05:17:43.151" v="6453" actId="478"/>
          <ac:spMkLst>
            <pc:docMk/>
            <pc:sldMk cId="634012072" sldId="2232"/>
            <ac:spMk id="4" creationId="{2490F34D-A7E2-4EA9-8B1A-78371A1F1CD1}"/>
          </ac:spMkLst>
        </pc:spChg>
        <pc:spChg chg="add del mod">
          <ac:chgData name="Yoel Kortick" userId="167978f5-7f40-4909-85d5-d4149554ad4e" providerId="ADAL" clId="{645E4424-A7F9-4063-A693-73C358909589}" dt="2024-01-22T05:17:45.780" v="6454" actId="478"/>
          <ac:spMkLst>
            <pc:docMk/>
            <pc:sldMk cId="634012072" sldId="2232"/>
            <ac:spMk id="6" creationId="{5DDE965C-5362-6583-7348-94FA022B4F36}"/>
          </ac:spMkLst>
        </pc:spChg>
        <pc:spChg chg="add">
          <ac:chgData name="Yoel Kortick" userId="167978f5-7f40-4909-85d5-d4149554ad4e" providerId="ADAL" clId="{645E4424-A7F9-4063-A693-73C358909589}" dt="2024-01-22T05:18:00.574" v="6459" actId="11529"/>
          <ac:spMkLst>
            <pc:docMk/>
            <pc:sldMk cId="634012072" sldId="2232"/>
            <ac:spMk id="9" creationId="{5225D52D-A364-E4DE-D6BB-B8FFE514D598}"/>
          </ac:spMkLst>
        </pc:spChg>
        <pc:spChg chg="del">
          <ac:chgData name="Yoel Kortick" userId="167978f5-7f40-4909-85d5-d4149554ad4e" providerId="ADAL" clId="{645E4424-A7F9-4063-A693-73C358909589}" dt="2024-01-22T05:17:43.151" v="6453" actId="478"/>
          <ac:spMkLst>
            <pc:docMk/>
            <pc:sldMk cId="634012072" sldId="2232"/>
            <ac:spMk id="13" creationId="{568AF861-33D5-91EA-0ECE-3A70465CD33A}"/>
          </ac:spMkLst>
        </pc:spChg>
        <pc:picChg chg="del">
          <ac:chgData name="Yoel Kortick" userId="167978f5-7f40-4909-85d5-d4149554ad4e" providerId="ADAL" clId="{645E4424-A7F9-4063-A693-73C358909589}" dt="2024-01-22T05:17:43.151" v="6453" actId="478"/>
          <ac:picMkLst>
            <pc:docMk/>
            <pc:sldMk cId="634012072" sldId="2232"/>
            <ac:picMk id="5" creationId="{F1D946B4-EEB3-9CF3-62A5-FFF1B64FAE43}"/>
          </ac:picMkLst>
        </pc:picChg>
        <pc:picChg chg="add mod ord">
          <ac:chgData name="Yoel Kortick" userId="167978f5-7f40-4909-85d5-d4149554ad4e" providerId="ADAL" clId="{645E4424-A7F9-4063-A693-73C358909589}" dt="2024-01-22T05:17:53.521" v="6458" actId="167"/>
          <ac:picMkLst>
            <pc:docMk/>
            <pc:sldMk cId="634012072" sldId="2232"/>
            <ac:picMk id="8" creationId="{8A4FCFFB-B77F-B6F7-AF4A-53441B1A2B91}"/>
          </ac:picMkLst>
        </pc:picChg>
      </pc:sldChg>
      <pc:sldChg chg="addSp delSp modSp add mod">
        <pc:chgData name="Yoel Kortick" userId="167978f5-7f40-4909-85d5-d4149554ad4e" providerId="ADAL" clId="{645E4424-A7F9-4063-A693-73C358909589}" dt="2024-01-22T05:18:57.603" v="6469" actId="11529"/>
        <pc:sldMkLst>
          <pc:docMk/>
          <pc:sldMk cId="2907099567" sldId="2233"/>
        </pc:sldMkLst>
        <pc:spChg chg="del">
          <ac:chgData name="Yoel Kortick" userId="167978f5-7f40-4909-85d5-d4149554ad4e" providerId="ADAL" clId="{645E4424-A7F9-4063-A693-73C358909589}" dt="2024-01-22T05:18:41.665" v="6461" actId="478"/>
          <ac:spMkLst>
            <pc:docMk/>
            <pc:sldMk cId="2907099567" sldId="2233"/>
            <ac:spMk id="4" creationId="{2490F34D-A7E2-4EA9-8B1A-78371A1F1CD1}"/>
          </ac:spMkLst>
        </pc:spChg>
        <pc:spChg chg="del">
          <ac:chgData name="Yoel Kortick" userId="167978f5-7f40-4909-85d5-d4149554ad4e" providerId="ADAL" clId="{645E4424-A7F9-4063-A693-73C358909589}" dt="2024-01-22T05:18:41.665" v="6461" actId="478"/>
          <ac:spMkLst>
            <pc:docMk/>
            <pc:sldMk cId="2907099567" sldId="2233"/>
            <ac:spMk id="6" creationId="{42F8A869-A089-B7C7-EC83-9BB0A1CE6EFD}"/>
          </ac:spMkLst>
        </pc:spChg>
        <pc:spChg chg="add del mod">
          <ac:chgData name="Yoel Kortick" userId="167978f5-7f40-4909-85d5-d4149554ad4e" providerId="ADAL" clId="{645E4424-A7F9-4063-A693-73C358909589}" dt="2024-01-22T05:18:45.238" v="6462" actId="478"/>
          <ac:spMkLst>
            <pc:docMk/>
            <pc:sldMk cId="2907099567" sldId="2233"/>
            <ac:spMk id="7" creationId="{F7F8AB1E-018C-5531-BCAE-33221616690F}"/>
          </ac:spMkLst>
        </pc:spChg>
        <pc:spChg chg="add">
          <ac:chgData name="Yoel Kortick" userId="167978f5-7f40-4909-85d5-d4149554ad4e" providerId="ADAL" clId="{645E4424-A7F9-4063-A693-73C358909589}" dt="2024-01-22T05:18:57.603" v="6469" actId="11529"/>
          <ac:spMkLst>
            <pc:docMk/>
            <pc:sldMk cId="2907099567" sldId="2233"/>
            <ac:spMk id="10" creationId="{852B0D84-FE11-236A-4831-BAD7A7BF1FAA}"/>
          </ac:spMkLst>
        </pc:spChg>
        <pc:picChg chg="del">
          <ac:chgData name="Yoel Kortick" userId="167978f5-7f40-4909-85d5-d4149554ad4e" providerId="ADAL" clId="{645E4424-A7F9-4063-A693-73C358909589}" dt="2024-01-22T05:18:41.665" v="6461" actId="478"/>
          <ac:picMkLst>
            <pc:docMk/>
            <pc:sldMk cId="2907099567" sldId="2233"/>
            <ac:picMk id="5" creationId="{01FEFF99-DE3E-5863-805D-711B066BFD83}"/>
          </ac:picMkLst>
        </pc:picChg>
        <pc:picChg chg="add mod ord">
          <ac:chgData name="Yoel Kortick" userId="167978f5-7f40-4909-85d5-d4149554ad4e" providerId="ADAL" clId="{645E4424-A7F9-4063-A693-73C358909589}" dt="2024-01-22T05:18:52.786" v="6468" actId="167"/>
          <ac:picMkLst>
            <pc:docMk/>
            <pc:sldMk cId="2907099567" sldId="2233"/>
            <ac:picMk id="9" creationId="{ABA22D50-A89B-DA8E-1480-E34528A7C1B2}"/>
          </ac:picMkLst>
        </pc:picChg>
      </pc:sldChg>
      <pc:sldChg chg="addSp delSp modSp add mod">
        <pc:chgData name="Yoel Kortick" userId="167978f5-7f40-4909-85d5-d4149554ad4e" providerId="ADAL" clId="{645E4424-A7F9-4063-A693-73C358909589}" dt="2024-01-22T05:31:42.561" v="6687" actId="33524"/>
        <pc:sldMkLst>
          <pc:docMk/>
          <pc:sldMk cId="3084011023" sldId="2234"/>
        </pc:sldMkLst>
        <pc:spChg chg="mod">
          <ac:chgData name="Yoel Kortick" userId="167978f5-7f40-4909-85d5-d4149554ad4e" providerId="ADAL" clId="{645E4424-A7F9-4063-A693-73C358909589}" dt="2024-01-22T05:31:42.561" v="6687" actId="33524"/>
          <ac:spMkLst>
            <pc:docMk/>
            <pc:sldMk cId="3084011023" sldId="2234"/>
            <ac:spMk id="4" creationId="{2490F34D-A7E2-4EA9-8B1A-78371A1F1CD1}"/>
          </ac:spMkLst>
        </pc:spChg>
        <pc:picChg chg="add del">
          <ac:chgData name="Yoel Kortick" userId="167978f5-7f40-4909-85d5-d4149554ad4e" providerId="ADAL" clId="{645E4424-A7F9-4063-A693-73C358909589}" dt="2024-01-22T05:30:07.172" v="6602" actId="22"/>
          <ac:picMkLst>
            <pc:docMk/>
            <pc:sldMk cId="3084011023" sldId="2234"/>
            <ac:picMk id="5" creationId="{10856AB2-F4EA-798E-EEF0-97407F2AC3CE}"/>
          </ac:picMkLst>
        </pc:picChg>
        <pc:picChg chg="add mod ord">
          <ac:chgData name="Yoel Kortick" userId="167978f5-7f40-4909-85d5-d4149554ad4e" providerId="ADAL" clId="{645E4424-A7F9-4063-A693-73C358909589}" dt="2024-01-22T05:30:49.920" v="6668" actId="208"/>
          <ac:picMkLst>
            <pc:docMk/>
            <pc:sldMk cId="3084011023" sldId="2234"/>
            <ac:picMk id="7" creationId="{8FE8832F-D719-C433-13BF-2E48CC830FCB}"/>
          </ac:picMkLst>
        </pc:picChg>
        <pc:picChg chg="del">
          <ac:chgData name="Yoel Kortick" userId="167978f5-7f40-4909-85d5-d4149554ad4e" providerId="ADAL" clId="{645E4424-A7F9-4063-A693-73C358909589}" dt="2024-01-22T05:30:05.119" v="6600" actId="478"/>
          <ac:picMkLst>
            <pc:docMk/>
            <pc:sldMk cId="3084011023" sldId="2234"/>
            <ac:picMk id="8" creationId="{B6180800-5BC0-6A3F-562B-94780C215ED8}"/>
          </ac:picMkLst>
        </pc:picChg>
      </pc:sldChg>
      <pc:sldChg chg="addSp delSp modSp add mod">
        <pc:chgData name="Yoel Kortick" userId="167978f5-7f40-4909-85d5-d4149554ad4e" providerId="ADAL" clId="{645E4424-A7F9-4063-A693-73C358909589}" dt="2024-01-22T05:31:24.653" v="6684" actId="1035"/>
        <pc:sldMkLst>
          <pc:docMk/>
          <pc:sldMk cId="2768941915" sldId="2235"/>
        </pc:sldMkLst>
        <pc:spChg chg="mod">
          <ac:chgData name="Yoel Kortick" userId="167978f5-7f40-4909-85d5-d4149554ad4e" providerId="ADAL" clId="{645E4424-A7F9-4063-A693-73C358909589}" dt="2024-01-22T05:31:24.653" v="6684" actId="1035"/>
          <ac:spMkLst>
            <pc:docMk/>
            <pc:sldMk cId="2768941915" sldId="2235"/>
            <ac:spMk id="10" creationId="{5F765CA4-703D-D824-668F-03BFF9E862D7}"/>
          </ac:spMkLst>
        </pc:spChg>
        <pc:picChg chg="add mod ord">
          <ac:chgData name="Yoel Kortick" userId="167978f5-7f40-4909-85d5-d4149554ad4e" providerId="ADAL" clId="{645E4424-A7F9-4063-A693-73C358909589}" dt="2024-01-22T05:31:16.593" v="6679" actId="167"/>
          <ac:picMkLst>
            <pc:docMk/>
            <pc:sldMk cId="2768941915" sldId="2235"/>
            <ac:picMk id="4" creationId="{3252715A-85EA-DF09-79F0-9BADFF52A671}"/>
          </ac:picMkLst>
        </pc:picChg>
        <pc:picChg chg="del">
          <ac:chgData name="Yoel Kortick" userId="167978f5-7f40-4909-85d5-d4149554ad4e" providerId="ADAL" clId="{645E4424-A7F9-4063-A693-73C358909589}" dt="2024-01-22T05:31:05.157" v="6669" actId="478"/>
          <ac:picMkLst>
            <pc:docMk/>
            <pc:sldMk cId="2768941915" sldId="2235"/>
            <ac:picMk id="9" creationId="{208C8D68-94CF-4863-24C9-80F468E2EF61}"/>
          </ac:picMkLst>
        </pc:picChg>
      </pc:sldChg>
      <pc:sldChg chg="addSp delSp modSp add mod">
        <pc:chgData name="Yoel Kortick" userId="167978f5-7f40-4909-85d5-d4149554ad4e" providerId="ADAL" clId="{645E4424-A7F9-4063-A693-73C358909589}" dt="2024-01-22T05:35:28.371" v="6816" actId="20577"/>
        <pc:sldMkLst>
          <pc:docMk/>
          <pc:sldMk cId="1992426134" sldId="2236"/>
        </pc:sldMkLst>
        <pc:spChg chg="mod">
          <ac:chgData name="Yoel Kortick" userId="167978f5-7f40-4909-85d5-d4149554ad4e" providerId="ADAL" clId="{645E4424-A7F9-4063-A693-73C358909589}" dt="2024-01-22T05:35:28.371" v="6816" actId="20577"/>
          <ac:spMkLst>
            <pc:docMk/>
            <pc:sldMk cId="1992426134" sldId="2236"/>
            <ac:spMk id="4" creationId="{2490F34D-A7E2-4EA9-8B1A-78371A1F1CD1}"/>
          </ac:spMkLst>
        </pc:spChg>
        <pc:spChg chg="mod">
          <ac:chgData name="Yoel Kortick" userId="167978f5-7f40-4909-85d5-d4149554ad4e" providerId="ADAL" clId="{645E4424-A7F9-4063-A693-73C358909589}" dt="2024-01-22T05:33:20.495" v="6764" actId="1038"/>
          <ac:spMkLst>
            <pc:docMk/>
            <pc:sldMk cId="1992426134" sldId="2236"/>
            <ac:spMk id="10" creationId="{8A9B43ED-5693-7584-C38F-124C919D5B8B}"/>
          </ac:spMkLst>
        </pc:spChg>
        <pc:picChg chg="add mod ord">
          <ac:chgData name="Yoel Kortick" userId="167978f5-7f40-4909-85d5-d4149554ad4e" providerId="ADAL" clId="{645E4424-A7F9-4063-A693-73C358909589}" dt="2024-01-22T05:33:22.969" v="6765" actId="208"/>
          <ac:picMkLst>
            <pc:docMk/>
            <pc:sldMk cId="1992426134" sldId="2236"/>
            <ac:picMk id="5" creationId="{62E9941C-EB84-1045-21D2-812026D44E5F}"/>
          </ac:picMkLst>
        </pc:picChg>
        <pc:picChg chg="del">
          <ac:chgData name="Yoel Kortick" userId="167978f5-7f40-4909-85d5-d4149554ad4e" providerId="ADAL" clId="{645E4424-A7F9-4063-A693-73C358909589}" dt="2024-01-22T05:33:09.588" v="6749" actId="478"/>
          <ac:picMkLst>
            <pc:docMk/>
            <pc:sldMk cId="1992426134" sldId="2236"/>
            <ac:picMk id="7" creationId="{8FE8832F-D719-C433-13BF-2E48CC830FCB}"/>
          </ac:picMkLst>
        </pc:picChg>
      </pc:sldChg>
      <pc:sldChg chg="addSp delSp modSp add mod">
        <pc:chgData name="Yoel Kortick" userId="167978f5-7f40-4909-85d5-d4149554ad4e" providerId="ADAL" clId="{645E4424-A7F9-4063-A693-73C358909589}" dt="2024-01-22T05:33:50.076" v="6773" actId="208"/>
        <pc:sldMkLst>
          <pc:docMk/>
          <pc:sldMk cId="2400040727" sldId="2237"/>
        </pc:sldMkLst>
        <pc:spChg chg="mod">
          <ac:chgData name="Yoel Kortick" userId="167978f5-7f40-4909-85d5-d4149554ad4e" providerId="ADAL" clId="{645E4424-A7F9-4063-A693-73C358909589}" dt="2024-01-22T05:33:48.257" v="6772" actId="14100"/>
          <ac:spMkLst>
            <pc:docMk/>
            <pc:sldMk cId="2400040727" sldId="2237"/>
            <ac:spMk id="10" creationId="{5F765CA4-703D-D824-668F-03BFF9E862D7}"/>
          </ac:spMkLst>
        </pc:spChg>
        <pc:picChg chg="del">
          <ac:chgData name="Yoel Kortick" userId="167978f5-7f40-4909-85d5-d4149554ad4e" providerId="ADAL" clId="{645E4424-A7F9-4063-A693-73C358909589}" dt="2024-01-22T05:33:35.812" v="6766" actId="478"/>
          <ac:picMkLst>
            <pc:docMk/>
            <pc:sldMk cId="2400040727" sldId="2237"/>
            <ac:picMk id="4" creationId="{3252715A-85EA-DF09-79F0-9BADFF52A671}"/>
          </ac:picMkLst>
        </pc:picChg>
        <pc:picChg chg="add mod ord">
          <ac:chgData name="Yoel Kortick" userId="167978f5-7f40-4909-85d5-d4149554ad4e" providerId="ADAL" clId="{645E4424-A7F9-4063-A693-73C358909589}" dt="2024-01-22T05:33:50.076" v="6773" actId="208"/>
          <ac:picMkLst>
            <pc:docMk/>
            <pc:sldMk cId="2400040727" sldId="2237"/>
            <ac:picMk id="5" creationId="{1DD1AF00-A674-791A-5AB7-3D4CA4099DE8}"/>
          </ac:picMkLst>
        </pc:picChg>
      </pc:sldChg>
      <pc:sldChg chg="addSp delSp modSp add mod">
        <pc:chgData name="Yoel Kortick" userId="167978f5-7f40-4909-85d5-d4149554ad4e" providerId="ADAL" clId="{645E4424-A7F9-4063-A693-73C358909589}" dt="2024-01-22T05:35:56.413" v="6832" actId="208"/>
        <pc:sldMkLst>
          <pc:docMk/>
          <pc:sldMk cId="1577787835" sldId="2238"/>
        </pc:sldMkLst>
        <pc:spChg chg="mod">
          <ac:chgData name="Yoel Kortick" userId="167978f5-7f40-4909-85d5-d4149554ad4e" providerId="ADAL" clId="{645E4424-A7F9-4063-A693-73C358909589}" dt="2024-01-22T05:35:20.120" v="6814" actId="20577"/>
          <ac:spMkLst>
            <pc:docMk/>
            <pc:sldMk cId="1577787835" sldId="2238"/>
            <ac:spMk id="4" creationId="{2490F34D-A7E2-4EA9-8B1A-78371A1F1CD1}"/>
          </ac:spMkLst>
        </pc:spChg>
        <pc:spChg chg="mod">
          <ac:chgData name="Yoel Kortick" userId="167978f5-7f40-4909-85d5-d4149554ad4e" providerId="ADAL" clId="{645E4424-A7F9-4063-A693-73C358909589}" dt="2024-01-22T05:35:52.906" v="6831" actId="14100"/>
          <ac:spMkLst>
            <pc:docMk/>
            <pc:sldMk cId="1577787835" sldId="2238"/>
            <ac:spMk id="10" creationId="{8A9B43ED-5693-7584-C38F-124C919D5B8B}"/>
          </ac:spMkLst>
        </pc:spChg>
        <pc:picChg chg="del">
          <ac:chgData name="Yoel Kortick" userId="167978f5-7f40-4909-85d5-d4149554ad4e" providerId="ADAL" clId="{645E4424-A7F9-4063-A693-73C358909589}" dt="2024-01-22T05:35:13.343" v="6804" actId="478"/>
          <ac:picMkLst>
            <pc:docMk/>
            <pc:sldMk cId="1577787835" sldId="2238"/>
            <ac:picMk id="5" creationId="{62E9941C-EB84-1045-21D2-812026D44E5F}"/>
          </ac:picMkLst>
        </pc:picChg>
        <pc:picChg chg="add mod ord">
          <ac:chgData name="Yoel Kortick" userId="167978f5-7f40-4909-85d5-d4149554ad4e" providerId="ADAL" clId="{645E4424-A7F9-4063-A693-73C358909589}" dt="2024-01-22T05:35:56.413" v="6832" actId="208"/>
          <ac:picMkLst>
            <pc:docMk/>
            <pc:sldMk cId="1577787835" sldId="2238"/>
            <ac:picMk id="6" creationId="{91CB3C99-2E86-AFF0-BDF9-717D4A55AE15}"/>
          </ac:picMkLst>
        </pc:picChg>
      </pc:sldChg>
      <pc:sldChg chg="addSp delSp modSp add mod">
        <pc:chgData name="Yoel Kortick" userId="167978f5-7f40-4909-85d5-d4149554ad4e" providerId="ADAL" clId="{645E4424-A7F9-4063-A693-73C358909589}" dt="2024-01-22T05:36:34.209" v="6844" actId="167"/>
        <pc:sldMkLst>
          <pc:docMk/>
          <pc:sldMk cId="1334384855" sldId="2239"/>
        </pc:sldMkLst>
        <pc:spChg chg="mod">
          <ac:chgData name="Yoel Kortick" userId="167978f5-7f40-4909-85d5-d4149554ad4e" providerId="ADAL" clId="{645E4424-A7F9-4063-A693-73C358909589}" dt="2024-01-22T05:36:32.078" v="6843" actId="1076"/>
          <ac:spMkLst>
            <pc:docMk/>
            <pc:sldMk cId="1334384855" sldId="2239"/>
            <ac:spMk id="10" creationId="{5F765CA4-703D-D824-668F-03BFF9E862D7}"/>
          </ac:spMkLst>
        </pc:spChg>
        <pc:picChg chg="add mod ord">
          <ac:chgData name="Yoel Kortick" userId="167978f5-7f40-4909-85d5-d4149554ad4e" providerId="ADAL" clId="{645E4424-A7F9-4063-A693-73C358909589}" dt="2024-01-22T05:36:34.209" v="6844" actId="167"/>
          <ac:picMkLst>
            <pc:docMk/>
            <pc:sldMk cId="1334384855" sldId="2239"/>
            <ac:picMk id="4" creationId="{12CCF52E-ED98-9BD2-58A6-EB913CACD2EC}"/>
          </ac:picMkLst>
        </pc:picChg>
        <pc:picChg chg="del">
          <ac:chgData name="Yoel Kortick" userId="167978f5-7f40-4909-85d5-d4149554ad4e" providerId="ADAL" clId="{645E4424-A7F9-4063-A693-73C358909589}" dt="2024-01-22T05:36:02.492" v="6833" actId="478"/>
          <ac:picMkLst>
            <pc:docMk/>
            <pc:sldMk cId="1334384855" sldId="2239"/>
            <ac:picMk id="5" creationId="{1DD1AF00-A674-791A-5AB7-3D4CA4099DE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1/29/2024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ers.exlibrisgroup.com/blog/how-to-create-a-user-via-an-api-in-your-institution-in-5-easy-steps/" TargetMode="External"/><Relationship Id="rId2" Type="http://schemas.openxmlformats.org/officeDocument/2006/relationships/hyperlink" Target="https://knowledge.exlibrisgroup.com/Alma/Product_Documentation/010Alma_Online_Help_(English)/090Integrations_with_External_Systems/050User_Management/010Student_Information_System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10Managing_Users#Adding_User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60Managing_User_Roles#User_Roles_.E2.80.93_Descriptions_and_Accessible_Component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30User_Management/010Managing_Users#Deleting_User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Managing Users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we accessed the Find and Manage Users page via the persistent search</a:t>
            </a:r>
          </a:p>
        </p:txBody>
      </p:sp>
      <p:pic>
        <p:nvPicPr>
          <p:cNvPr id="4" name="Picture 3">
            <a:extLst>
              <a:ext uri="{FF2B5EF4-FFF2-40B4-BE49-F238E27FC236}">
                <a16:creationId xmlns:a16="http://schemas.microsoft.com/office/drawing/2014/main" id="{95303E11-DF5A-F781-7167-68BBDD85013B}"/>
              </a:ext>
            </a:extLst>
          </p:cNvPr>
          <p:cNvPicPr>
            <a:picLocks noChangeAspect="1"/>
          </p:cNvPicPr>
          <p:nvPr/>
        </p:nvPicPr>
        <p:blipFill>
          <a:blip r:embed="rId2"/>
          <a:stretch>
            <a:fillRect/>
          </a:stretch>
        </p:blipFill>
        <p:spPr>
          <a:xfrm>
            <a:off x="0" y="1626205"/>
            <a:ext cx="9144000" cy="2961769"/>
          </a:xfrm>
          <a:prstGeom prst="rect">
            <a:avLst/>
          </a:prstGeom>
          <a:ln>
            <a:solidFill>
              <a:schemeClr val="accent1"/>
            </a:solidFill>
          </a:ln>
        </p:spPr>
      </p:pic>
      <p:sp>
        <p:nvSpPr>
          <p:cNvPr id="5" name="Rectangle 4">
            <a:extLst>
              <a:ext uri="{FF2B5EF4-FFF2-40B4-BE49-F238E27FC236}">
                <a16:creationId xmlns:a16="http://schemas.microsoft.com/office/drawing/2014/main" id="{F99A3D0B-48D1-450C-6BBE-87C719284297}"/>
              </a:ext>
            </a:extLst>
          </p:cNvPr>
          <p:cNvSpPr/>
          <p:nvPr/>
        </p:nvSpPr>
        <p:spPr>
          <a:xfrm>
            <a:off x="251520" y="1635646"/>
            <a:ext cx="10081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7"/>
            <a:ext cx="8424936" cy="1116124"/>
          </a:xfrm>
        </p:spPr>
        <p:txBody>
          <a:bodyPr>
            <a:normAutofit/>
          </a:bodyPr>
          <a:lstStyle/>
          <a:p>
            <a:r>
              <a:rPr lang="en-US" sz="2000" dirty="0"/>
              <a:t>The tabs Staff, Public, Contact, and All can be used to filter the user list according to user record type.</a:t>
            </a:r>
          </a:p>
          <a:p>
            <a:r>
              <a:rPr lang="en-US" sz="2000" dirty="0"/>
              <a:t>The filters Account, Role, and Status can be used to further filter the user list</a:t>
            </a:r>
          </a:p>
        </p:txBody>
      </p:sp>
      <p:pic>
        <p:nvPicPr>
          <p:cNvPr id="2" name="Picture 1">
            <a:extLst>
              <a:ext uri="{FF2B5EF4-FFF2-40B4-BE49-F238E27FC236}">
                <a16:creationId xmlns:a16="http://schemas.microsoft.com/office/drawing/2014/main" id="{BE5364FA-AF87-8F87-7B21-09368AE5C179}"/>
              </a:ext>
            </a:extLst>
          </p:cNvPr>
          <p:cNvPicPr>
            <a:picLocks noChangeAspect="1"/>
          </p:cNvPicPr>
          <p:nvPr/>
        </p:nvPicPr>
        <p:blipFill>
          <a:blip r:embed="rId2"/>
          <a:stretch>
            <a:fillRect/>
          </a:stretch>
        </p:blipFill>
        <p:spPr>
          <a:xfrm>
            <a:off x="0" y="2009932"/>
            <a:ext cx="9144000" cy="2722058"/>
          </a:xfrm>
          <a:prstGeom prst="rect">
            <a:avLst/>
          </a:prstGeom>
          <a:ln>
            <a:solidFill>
              <a:schemeClr val="accent1"/>
            </a:solidFill>
          </a:ln>
        </p:spPr>
      </p:pic>
      <p:sp>
        <p:nvSpPr>
          <p:cNvPr id="6" name="Rectangle 5">
            <a:extLst>
              <a:ext uri="{FF2B5EF4-FFF2-40B4-BE49-F238E27FC236}">
                <a16:creationId xmlns:a16="http://schemas.microsoft.com/office/drawing/2014/main" id="{468454F2-8129-8FF2-8EAB-AF458D5B7128}"/>
              </a:ext>
            </a:extLst>
          </p:cNvPr>
          <p:cNvSpPr/>
          <p:nvPr/>
        </p:nvSpPr>
        <p:spPr>
          <a:xfrm>
            <a:off x="179512" y="2355726"/>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D9F87D-1531-CCAA-F787-F145145A5AC2}"/>
              </a:ext>
            </a:extLst>
          </p:cNvPr>
          <p:cNvSpPr/>
          <p:nvPr/>
        </p:nvSpPr>
        <p:spPr>
          <a:xfrm>
            <a:off x="251520" y="2859782"/>
            <a:ext cx="1944216" cy="2833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8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6"/>
            <a:ext cx="8424936" cy="2844315"/>
          </a:xfrm>
        </p:spPr>
        <p:txBody>
          <a:bodyPr>
            <a:normAutofit/>
          </a:bodyPr>
          <a:lstStyle/>
          <a:p>
            <a:r>
              <a:rPr lang="en-US" sz="2000" dirty="0"/>
              <a:t>Regarding the filters Account, Role, and Status:</a:t>
            </a:r>
          </a:p>
          <a:p>
            <a:pPr lvl="1"/>
            <a:r>
              <a:rPr lang="en-US" b="1" dirty="0"/>
              <a:t>Account filter </a:t>
            </a:r>
            <a:r>
              <a:rPr lang="en-US" dirty="0"/>
              <a:t>– filters the list to display users with account "External", "Internal", "Internal with external authentication" or "All users".</a:t>
            </a:r>
          </a:p>
          <a:p>
            <a:pPr lvl="1"/>
            <a:r>
              <a:rPr lang="en-US" b="1" dirty="0"/>
              <a:t>Role filter </a:t>
            </a:r>
            <a:r>
              <a:rPr lang="en-US" dirty="0"/>
              <a:t>– filters the list to display only the users with a specific role.</a:t>
            </a:r>
          </a:p>
          <a:p>
            <a:pPr lvl="1"/>
            <a:r>
              <a:rPr lang="en-US" b="1" dirty="0"/>
              <a:t>Status filter </a:t>
            </a:r>
            <a:r>
              <a:rPr lang="en-US" dirty="0"/>
              <a:t>- filters the list to display users with status "All statuses", "Active and not expired" or "Not active or expired".</a:t>
            </a:r>
          </a:p>
          <a:p>
            <a:endParaRPr lang="en-US" sz="2000" dirty="0"/>
          </a:p>
        </p:txBody>
      </p:sp>
    </p:spTree>
    <p:extLst>
      <p:ext uri="{BB962C8B-B14F-4D97-AF65-F5344CB8AC3E}">
        <p14:creationId xmlns:p14="http://schemas.microsoft.com/office/powerpoint/2010/main" val="126756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FAADE-680D-D770-7E7F-B3FBFD807DDE}"/>
              </a:ext>
            </a:extLst>
          </p:cNvPr>
          <p:cNvPicPr>
            <a:picLocks noChangeAspect="1"/>
          </p:cNvPicPr>
          <p:nvPr/>
        </p:nvPicPr>
        <p:blipFill>
          <a:blip r:embed="rId2"/>
          <a:stretch>
            <a:fillRect/>
          </a:stretch>
        </p:blipFill>
        <p:spPr>
          <a:xfrm>
            <a:off x="0" y="915566"/>
            <a:ext cx="9144000" cy="333954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545632" y="1148186"/>
            <a:ext cx="2394520" cy="703484"/>
          </a:xfrm>
          <a:solidFill>
            <a:srgbClr val="FFFF00"/>
          </a:solidFill>
          <a:ln>
            <a:solidFill>
              <a:schemeClr val="accent1"/>
            </a:solidFill>
          </a:ln>
        </p:spPr>
        <p:txBody>
          <a:bodyPr>
            <a:normAutofit lnSpcReduction="10000"/>
          </a:bodyPr>
          <a:lstStyle/>
          <a:p>
            <a:pPr marL="0" indent="0">
              <a:buNone/>
            </a:pPr>
            <a:r>
              <a:rPr lang="en-US" sz="1400" dirty="0"/>
              <a:t>For example: Here we have all users with record type "Staff" that have role "Cataloger"</a:t>
            </a:r>
          </a:p>
        </p:txBody>
      </p:sp>
      <p:sp>
        <p:nvSpPr>
          <p:cNvPr id="9" name="Rectangle 8">
            <a:extLst>
              <a:ext uri="{FF2B5EF4-FFF2-40B4-BE49-F238E27FC236}">
                <a16:creationId xmlns:a16="http://schemas.microsoft.com/office/drawing/2014/main" id="{AAEB34D9-E6A6-D362-3608-66F3051A128C}"/>
              </a:ext>
            </a:extLst>
          </p:cNvPr>
          <p:cNvSpPr/>
          <p:nvPr/>
        </p:nvSpPr>
        <p:spPr>
          <a:xfrm>
            <a:off x="251520" y="136421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F0C0BD-04DA-9BB2-3E69-45FC61E62103}"/>
              </a:ext>
            </a:extLst>
          </p:cNvPr>
          <p:cNvSpPr/>
          <p:nvPr/>
        </p:nvSpPr>
        <p:spPr>
          <a:xfrm>
            <a:off x="1202992" y="1924906"/>
            <a:ext cx="77672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4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87064" y="735546"/>
            <a:ext cx="8424936" cy="3636404"/>
          </a:xfrm>
        </p:spPr>
        <p:txBody>
          <a:bodyPr>
            <a:noAutofit/>
          </a:bodyPr>
          <a:lstStyle/>
          <a:p>
            <a:r>
              <a:rPr lang="en-US" sz="2200" dirty="0"/>
              <a:t>From the "Find and Manage Users" page it is possible to:</a:t>
            </a:r>
          </a:p>
          <a:p>
            <a:pPr lvl="1"/>
            <a:r>
              <a:rPr lang="en-US" sz="2200" dirty="0"/>
              <a:t>Add Users</a:t>
            </a:r>
          </a:p>
          <a:p>
            <a:pPr lvl="1"/>
            <a:r>
              <a:rPr lang="en-US" sz="2200" dirty="0"/>
              <a:t>Edit Users (typically required immediately after adding a new user).</a:t>
            </a:r>
          </a:p>
          <a:p>
            <a:pPr lvl="1"/>
            <a:r>
              <a:rPr lang="en-US" sz="2200" dirty="0"/>
              <a:t>Delete Users (Can be done only by a staff user with role "User Manager" or "User Administrator")</a:t>
            </a:r>
          </a:p>
          <a:p>
            <a:r>
              <a:rPr lang="en-US" sz="2200" dirty="0"/>
              <a:t>We will now discuss "Adding Users"</a:t>
            </a:r>
          </a:p>
          <a:p>
            <a:r>
              <a:rPr lang="en-US" sz="2200" dirty="0"/>
              <a:t>Editing and deleting Users will be mentioned later in the section on Searching for, editing and deleting users</a:t>
            </a:r>
          </a:p>
          <a:p>
            <a:endParaRPr lang="en-US" sz="2200" dirty="0"/>
          </a:p>
          <a:p>
            <a:endParaRPr lang="en-US" sz="2200" dirty="0"/>
          </a:p>
        </p:txBody>
      </p:sp>
    </p:spTree>
    <p:extLst>
      <p:ext uri="{BB962C8B-B14F-4D97-AF65-F5344CB8AC3E}">
        <p14:creationId xmlns:p14="http://schemas.microsoft.com/office/powerpoint/2010/main" val="63655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213879" cy="1240583"/>
          </a:xfrm>
        </p:spPr>
        <p:txBody>
          <a:bodyPr/>
          <a:lstStyle/>
          <a:p>
            <a:r>
              <a:rPr lang="en-US" dirty="0"/>
              <a:t>Adding users</a:t>
            </a:r>
          </a:p>
        </p:txBody>
      </p:sp>
    </p:spTree>
    <p:extLst>
      <p:ext uri="{BB962C8B-B14F-4D97-AF65-F5344CB8AC3E}">
        <p14:creationId xmlns:p14="http://schemas.microsoft.com/office/powerpoint/2010/main" val="107841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744415"/>
          </a:xfrm>
        </p:spPr>
        <p:txBody>
          <a:bodyPr>
            <a:noAutofit/>
          </a:bodyPr>
          <a:lstStyle/>
          <a:p>
            <a:r>
              <a:rPr lang="en-US" sz="2200" dirty="0"/>
              <a:t>Users can be added to Alma via </a:t>
            </a:r>
          </a:p>
          <a:p>
            <a:pPr lvl="1"/>
            <a:r>
              <a:rPr lang="en-US" sz="2200" dirty="0"/>
              <a:t>An </a:t>
            </a:r>
            <a:r>
              <a:rPr lang="en-US" sz="2200" dirty="0">
                <a:hlinkClick r:id="rId2"/>
              </a:rPr>
              <a:t>Integration Profile of type "User" </a:t>
            </a:r>
            <a:r>
              <a:rPr lang="en-US" sz="2200" dirty="0"/>
              <a:t>(this creates users of type "External" because they are created by and synchronized with an external system)</a:t>
            </a:r>
          </a:p>
          <a:p>
            <a:pPr lvl="1"/>
            <a:r>
              <a:rPr lang="en-US" sz="2200" dirty="0">
                <a:hlinkClick r:id="rId3"/>
              </a:rPr>
              <a:t>An API </a:t>
            </a:r>
            <a:r>
              <a:rPr lang="en-US" sz="2200" dirty="0"/>
              <a:t>(this can create users of type "External" or "Internal", and also update the user)</a:t>
            </a:r>
          </a:p>
          <a:p>
            <a:pPr lvl="1"/>
            <a:r>
              <a:rPr lang="en-US" sz="2200" dirty="0"/>
              <a:t>Manually (this creates "Internal" users because they are handled internally)</a:t>
            </a:r>
          </a:p>
          <a:p>
            <a:r>
              <a:rPr lang="en-US" sz="2200" dirty="0"/>
              <a:t>In this presentation we will focus on the manual method.</a:t>
            </a:r>
          </a:p>
          <a:p>
            <a:endParaRPr lang="en-US" sz="2200" dirty="0"/>
          </a:p>
          <a:p>
            <a:endParaRPr lang="en-US" sz="2200" dirty="0"/>
          </a:p>
          <a:p>
            <a:endParaRPr lang="en-US" sz="2200" dirty="0"/>
          </a:p>
        </p:txBody>
      </p:sp>
    </p:spTree>
    <p:extLst>
      <p:ext uri="{BB962C8B-B14F-4D97-AF65-F5344CB8AC3E}">
        <p14:creationId xmlns:p14="http://schemas.microsoft.com/office/powerpoint/2010/main" val="413215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DDD687-602C-E2B3-02D5-100FE548558B}"/>
              </a:ext>
            </a:extLst>
          </p:cNvPr>
          <p:cNvPicPr>
            <a:picLocks noChangeAspect="1"/>
          </p:cNvPicPr>
          <p:nvPr/>
        </p:nvPicPr>
        <p:blipFill>
          <a:blip r:embed="rId2"/>
          <a:stretch>
            <a:fillRect/>
          </a:stretch>
        </p:blipFill>
        <p:spPr>
          <a:xfrm>
            <a:off x="0" y="2132167"/>
            <a:ext cx="9144000" cy="20237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a:bodyPr>
          <a:lstStyle/>
          <a:p>
            <a:r>
              <a:rPr lang="en-US" dirty="0"/>
              <a:t>To add a new user:</a:t>
            </a:r>
          </a:p>
          <a:p>
            <a:pPr lvl="1"/>
            <a:r>
              <a:rPr lang="en-US" dirty="0"/>
              <a:t>On the Find and Manage Users page select Add User. </a:t>
            </a:r>
            <a:endParaRPr lang="en-US" sz="2200" dirty="0"/>
          </a:p>
        </p:txBody>
      </p:sp>
      <p:sp>
        <p:nvSpPr>
          <p:cNvPr id="10" name="Rectangle 9">
            <a:extLst>
              <a:ext uri="{FF2B5EF4-FFF2-40B4-BE49-F238E27FC236}">
                <a16:creationId xmlns:a16="http://schemas.microsoft.com/office/drawing/2014/main" id="{C804ACAC-869A-F59C-611A-8400DD566B24}"/>
              </a:ext>
            </a:extLst>
          </p:cNvPr>
          <p:cNvSpPr/>
          <p:nvPr/>
        </p:nvSpPr>
        <p:spPr>
          <a:xfrm>
            <a:off x="7884368" y="2715766"/>
            <a:ext cx="576064" cy="310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0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36103"/>
          </a:xfrm>
        </p:spPr>
        <p:txBody>
          <a:bodyPr>
            <a:normAutofit fontScale="92500"/>
          </a:bodyPr>
          <a:lstStyle/>
          <a:p>
            <a:r>
              <a:rPr lang="en-US" dirty="0"/>
              <a:t>If "Add User" is clicked while the staff user is focused on the "All" tab, then he or she will be requested to choose the record type:</a:t>
            </a:r>
          </a:p>
          <a:p>
            <a:endParaRPr lang="en-US" sz="2200" dirty="0"/>
          </a:p>
        </p:txBody>
      </p:sp>
      <p:pic>
        <p:nvPicPr>
          <p:cNvPr id="5" name="Picture 4">
            <a:extLst>
              <a:ext uri="{FF2B5EF4-FFF2-40B4-BE49-F238E27FC236}">
                <a16:creationId xmlns:a16="http://schemas.microsoft.com/office/drawing/2014/main" id="{35FC537C-2D46-2268-68C6-CB35B1D19887}"/>
              </a:ext>
            </a:extLst>
          </p:cNvPr>
          <p:cNvPicPr>
            <a:picLocks noChangeAspect="1"/>
          </p:cNvPicPr>
          <p:nvPr/>
        </p:nvPicPr>
        <p:blipFill>
          <a:blip r:embed="rId2"/>
          <a:stretch>
            <a:fillRect/>
          </a:stretch>
        </p:blipFill>
        <p:spPr>
          <a:xfrm>
            <a:off x="0" y="1693333"/>
            <a:ext cx="9144000" cy="1756833"/>
          </a:xfrm>
          <a:prstGeom prst="rect">
            <a:avLst/>
          </a:prstGeom>
          <a:ln>
            <a:solidFill>
              <a:schemeClr val="accent1"/>
            </a:solidFill>
          </a:ln>
        </p:spPr>
      </p:pic>
      <p:sp>
        <p:nvSpPr>
          <p:cNvPr id="6" name="Rectangle 5">
            <a:extLst>
              <a:ext uri="{FF2B5EF4-FFF2-40B4-BE49-F238E27FC236}">
                <a16:creationId xmlns:a16="http://schemas.microsoft.com/office/drawing/2014/main" id="{4D6CA750-AFC1-75C7-BAE0-2DACC77969CF}"/>
              </a:ext>
            </a:extLst>
          </p:cNvPr>
          <p:cNvSpPr/>
          <p:nvPr/>
        </p:nvSpPr>
        <p:spPr>
          <a:xfrm>
            <a:off x="1403648" y="2067694"/>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5AF03B-7AE6-B8F4-7AEF-1EACFD5DB584}"/>
              </a:ext>
            </a:extLst>
          </p:cNvPr>
          <p:cNvSpPr/>
          <p:nvPr/>
        </p:nvSpPr>
        <p:spPr>
          <a:xfrm>
            <a:off x="7884368" y="2571750"/>
            <a:ext cx="72008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457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lnSpcReduction="10000"/>
          </a:bodyPr>
          <a:lstStyle/>
          <a:p>
            <a:r>
              <a:rPr lang="en-US" dirty="0"/>
              <a:t>If "Add User" is clicked while the staff user is focused on the "Staff" tab, then the user will be created automatically as record type "Staff".</a:t>
            </a:r>
          </a:p>
          <a:p>
            <a:r>
              <a:rPr lang="en-US" dirty="0"/>
              <a:t>If "Add User" is clicked while the staff user is focused on the "Public" tab, then the user will be created automatically as record type "Public".</a:t>
            </a:r>
          </a:p>
          <a:p>
            <a:r>
              <a:rPr lang="en-US" dirty="0"/>
              <a:t>It is not recommended to create users of type "Contact" from the Find and Manage Users page.  Users of record type "Contact" get automatically created when a "Contact" is added in a vendor record.</a:t>
            </a:r>
          </a:p>
          <a:p>
            <a:endParaRPr lang="en-US" dirty="0"/>
          </a:p>
          <a:p>
            <a:endParaRPr lang="en-US" dirty="0"/>
          </a:p>
          <a:p>
            <a:endParaRPr lang="en-US" sz="2200" dirty="0"/>
          </a:p>
        </p:txBody>
      </p:sp>
    </p:spTree>
    <p:extLst>
      <p:ext uri="{BB962C8B-B14F-4D97-AF65-F5344CB8AC3E}">
        <p14:creationId xmlns:p14="http://schemas.microsoft.com/office/powerpoint/2010/main" val="6335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0"/>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Staff User Roles for managing users</a:t>
            </a:r>
          </a:p>
          <a:p>
            <a:pPr>
              <a:lnSpc>
                <a:spcPct val="90000"/>
              </a:lnSpc>
            </a:pPr>
            <a:r>
              <a:rPr lang="en-US" sz="2000" dirty="0"/>
              <a:t>The Find and Manage Users page </a:t>
            </a:r>
          </a:p>
          <a:p>
            <a:pPr>
              <a:lnSpc>
                <a:spcPct val="90000"/>
              </a:lnSpc>
            </a:pPr>
            <a:r>
              <a:rPr lang="en-US" sz="2000" dirty="0"/>
              <a:t>Adding users</a:t>
            </a:r>
          </a:p>
          <a:p>
            <a:pPr>
              <a:lnSpc>
                <a:spcPct val="90000"/>
              </a:lnSpc>
            </a:pPr>
            <a:r>
              <a:rPr lang="en-US" sz="2000" dirty="0"/>
              <a:t>User Roles</a:t>
            </a:r>
          </a:p>
          <a:p>
            <a:pPr>
              <a:lnSpc>
                <a:spcPct val="90000"/>
              </a:lnSpc>
            </a:pPr>
            <a:r>
              <a:rPr lang="en-US" sz="2000" dirty="0"/>
              <a:t>Searching for, editing and deleting users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672407"/>
          </a:xfrm>
        </p:spPr>
        <p:txBody>
          <a:bodyPr>
            <a:normAutofit/>
          </a:bodyPr>
          <a:lstStyle/>
          <a:p>
            <a:r>
              <a:rPr lang="en-US" sz="2400" dirty="0"/>
              <a:t>After clicking "Add User" the "Quick User Management" screen opens.</a:t>
            </a:r>
          </a:p>
          <a:p>
            <a:r>
              <a:rPr lang="en-US" sz="2400" dirty="0"/>
              <a:t>User details such as name, primary identifier, user group, etc. need to be added here.</a:t>
            </a:r>
          </a:p>
          <a:p>
            <a:r>
              <a:rPr lang="en-US" sz="2400" dirty="0"/>
              <a:t>The fields on this screen are described in the table "</a:t>
            </a:r>
            <a:r>
              <a:rPr lang="en-US" dirty="0"/>
              <a:t>Quick User Management Page Fields" at </a:t>
            </a:r>
            <a:r>
              <a:rPr lang="en-US" dirty="0">
                <a:hlinkClick r:id="rId2"/>
              </a:rPr>
              <a:t>Adding Users</a:t>
            </a:r>
            <a:r>
              <a:rPr lang="en-US" dirty="0"/>
              <a:t>.</a:t>
            </a:r>
            <a:r>
              <a:rPr lang="en-US" sz="2400" dirty="0"/>
              <a:t>  </a:t>
            </a:r>
          </a:p>
          <a:p>
            <a:endParaRPr lang="en-US" sz="2200" dirty="0"/>
          </a:p>
        </p:txBody>
      </p:sp>
    </p:spTree>
    <p:extLst>
      <p:ext uri="{BB962C8B-B14F-4D97-AF65-F5344CB8AC3E}">
        <p14:creationId xmlns:p14="http://schemas.microsoft.com/office/powerpoint/2010/main" val="129777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E54B1E-845F-D5EF-6792-2761D7003D7F}"/>
              </a:ext>
            </a:extLst>
          </p:cNvPr>
          <p:cNvPicPr>
            <a:picLocks noChangeAspect="1"/>
          </p:cNvPicPr>
          <p:nvPr/>
        </p:nvPicPr>
        <p:blipFill>
          <a:blip r:embed="rId2"/>
          <a:stretch>
            <a:fillRect/>
          </a:stretch>
        </p:blipFill>
        <p:spPr>
          <a:xfrm>
            <a:off x="0" y="1795534"/>
            <a:ext cx="9144000" cy="25044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80119"/>
          </a:xfrm>
        </p:spPr>
        <p:txBody>
          <a:bodyPr>
            <a:normAutofit/>
          </a:bodyPr>
          <a:lstStyle/>
          <a:p>
            <a:r>
              <a:rPr lang="en-US" sz="2000" dirty="0"/>
              <a:t>Which fields will display for the user and which fields are mandatory for the user is configured at Configuration &gt; User Management &gt; User Details &gt; User Registration Form.</a:t>
            </a:r>
          </a:p>
          <a:p>
            <a:endParaRPr lang="en-US" sz="2000" dirty="0"/>
          </a:p>
        </p:txBody>
      </p:sp>
      <p:sp>
        <p:nvSpPr>
          <p:cNvPr id="6" name="TextBox 5">
            <a:extLst>
              <a:ext uri="{FF2B5EF4-FFF2-40B4-BE49-F238E27FC236}">
                <a16:creationId xmlns:a16="http://schemas.microsoft.com/office/drawing/2014/main" id="{DFA8D402-517F-5695-71F4-F10F6E05A64D}"/>
              </a:ext>
            </a:extLst>
          </p:cNvPr>
          <p:cNvSpPr txBox="1"/>
          <p:nvPr/>
        </p:nvSpPr>
        <p:spPr>
          <a:xfrm>
            <a:off x="3347864" y="4443958"/>
            <a:ext cx="2232248" cy="523220"/>
          </a:xfrm>
          <a:prstGeom prst="rect">
            <a:avLst/>
          </a:prstGeom>
          <a:solidFill>
            <a:srgbClr val="FFFF00"/>
          </a:solidFill>
          <a:ln>
            <a:solidFill>
              <a:schemeClr val="accent1"/>
            </a:solidFill>
          </a:ln>
        </p:spPr>
        <p:txBody>
          <a:bodyPr wrap="square" rtlCol="0">
            <a:spAutoFit/>
          </a:bodyPr>
          <a:lstStyle/>
          <a:p>
            <a:r>
              <a:rPr lang="en-US" sz="1400" dirty="0"/>
              <a:t>Last name is not mandatory for Record Type "Public"</a:t>
            </a:r>
          </a:p>
        </p:txBody>
      </p:sp>
      <p:cxnSp>
        <p:nvCxnSpPr>
          <p:cNvPr id="8" name="Straight Arrow Connector 7">
            <a:extLst>
              <a:ext uri="{FF2B5EF4-FFF2-40B4-BE49-F238E27FC236}">
                <a16:creationId xmlns:a16="http://schemas.microsoft.com/office/drawing/2014/main" id="{690C3428-63D2-08E7-F0A4-02050156AB64}"/>
              </a:ext>
            </a:extLst>
          </p:cNvPr>
          <p:cNvCxnSpPr>
            <a:cxnSpLocks/>
          </p:cNvCxnSpPr>
          <p:nvPr/>
        </p:nvCxnSpPr>
        <p:spPr>
          <a:xfrm flipH="1" flipV="1">
            <a:off x="3131840" y="4155926"/>
            <a:ext cx="57606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B9364B4-96CA-0854-FE03-5E122097651E}"/>
              </a:ext>
            </a:extLst>
          </p:cNvPr>
          <p:cNvSpPr txBox="1"/>
          <p:nvPr/>
        </p:nvSpPr>
        <p:spPr>
          <a:xfrm>
            <a:off x="251520" y="4443958"/>
            <a:ext cx="2448272" cy="523220"/>
          </a:xfrm>
          <a:prstGeom prst="rect">
            <a:avLst/>
          </a:prstGeom>
          <a:solidFill>
            <a:srgbClr val="FFFF00"/>
          </a:solidFill>
          <a:ln>
            <a:solidFill>
              <a:schemeClr val="accent1"/>
            </a:solidFill>
          </a:ln>
        </p:spPr>
        <p:txBody>
          <a:bodyPr wrap="square" rtlCol="0">
            <a:spAutoFit/>
          </a:bodyPr>
          <a:lstStyle/>
          <a:p>
            <a:r>
              <a:rPr lang="en-US" sz="1400" dirty="0"/>
              <a:t>Middle name will not display for Record Type "Public"</a:t>
            </a:r>
          </a:p>
        </p:txBody>
      </p:sp>
      <p:cxnSp>
        <p:nvCxnSpPr>
          <p:cNvPr id="13" name="Straight Arrow Connector 12">
            <a:extLst>
              <a:ext uri="{FF2B5EF4-FFF2-40B4-BE49-F238E27FC236}">
                <a16:creationId xmlns:a16="http://schemas.microsoft.com/office/drawing/2014/main" id="{E6642B81-2E27-CCAC-EABD-7749553B1623}"/>
              </a:ext>
            </a:extLst>
          </p:cNvPr>
          <p:cNvCxnSpPr>
            <a:cxnSpLocks/>
          </p:cNvCxnSpPr>
          <p:nvPr/>
        </p:nvCxnSpPr>
        <p:spPr>
          <a:xfrm flipV="1">
            <a:off x="1331640" y="3723878"/>
            <a:ext cx="504056"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44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lnSpcReduction="10000"/>
          </a:bodyPr>
          <a:lstStyle/>
          <a:p>
            <a:r>
              <a:rPr lang="en-US" sz="2400" dirty="0"/>
              <a:t>Here we have filled in First name, Last name, Primary Identifier, User group, and Preferred language</a:t>
            </a:r>
            <a:endParaRPr lang="en-US" sz="2200" dirty="0"/>
          </a:p>
        </p:txBody>
      </p:sp>
      <p:pic>
        <p:nvPicPr>
          <p:cNvPr id="7" name="Picture 6">
            <a:extLst>
              <a:ext uri="{FF2B5EF4-FFF2-40B4-BE49-F238E27FC236}">
                <a16:creationId xmlns:a16="http://schemas.microsoft.com/office/drawing/2014/main" id="{5ADEC32A-DC22-02CC-AF14-BE1A5AAB7FDA}"/>
              </a:ext>
            </a:extLst>
          </p:cNvPr>
          <p:cNvPicPr>
            <a:picLocks noChangeAspect="1"/>
          </p:cNvPicPr>
          <p:nvPr/>
        </p:nvPicPr>
        <p:blipFill>
          <a:blip r:embed="rId2"/>
          <a:stretch>
            <a:fillRect/>
          </a:stretch>
        </p:blipFill>
        <p:spPr>
          <a:xfrm>
            <a:off x="0" y="1648380"/>
            <a:ext cx="9144000" cy="2795578"/>
          </a:xfrm>
          <a:prstGeom prst="rect">
            <a:avLst/>
          </a:prstGeom>
          <a:ln>
            <a:solidFill>
              <a:schemeClr val="accent1"/>
            </a:solidFill>
          </a:ln>
        </p:spPr>
      </p:pic>
    </p:spTree>
    <p:extLst>
      <p:ext uri="{BB962C8B-B14F-4D97-AF65-F5344CB8AC3E}">
        <p14:creationId xmlns:p14="http://schemas.microsoft.com/office/powerpoint/2010/main" val="3254044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fontScale="85000" lnSpcReduction="10000"/>
          </a:bodyPr>
          <a:lstStyle/>
          <a:p>
            <a:r>
              <a:rPr lang="en-US" sz="2400" dirty="0"/>
              <a:t>Here have added th</a:t>
            </a:r>
            <a:r>
              <a:rPr lang="en-US" dirty="0"/>
              <a:t>e password, an additional identifier (barcode) and email.</a:t>
            </a:r>
            <a:endParaRPr lang="en-US" sz="2200" dirty="0"/>
          </a:p>
        </p:txBody>
      </p:sp>
      <p:pic>
        <p:nvPicPr>
          <p:cNvPr id="10" name="Picture 9">
            <a:extLst>
              <a:ext uri="{FF2B5EF4-FFF2-40B4-BE49-F238E27FC236}">
                <a16:creationId xmlns:a16="http://schemas.microsoft.com/office/drawing/2014/main" id="{D11C29A3-DD43-64EF-770C-4BF259D28B26}"/>
              </a:ext>
            </a:extLst>
          </p:cNvPr>
          <p:cNvPicPr>
            <a:picLocks noChangeAspect="1"/>
          </p:cNvPicPr>
          <p:nvPr/>
        </p:nvPicPr>
        <p:blipFill>
          <a:blip r:embed="rId2"/>
          <a:stretch>
            <a:fillRect/>
          </a:stretch>
        </p:blipFill>
        <p:spPr>
          <a:xfrm>
            <a:off x="0" y="1326274"/>
            <a:ext cx="9144000" cy="2490952"/>
          </a:xfrm>
          <a:prstGeom prst="rect">
            <a:avLst/>
          </a:prstGeom>
          <a:ln>
            <a:solidFill>
              <a:schemeClr val="accent1"/>
            </a:solidFill>
          </a:ln>
        </p:spPr>
      </p:pic>
    </p:spTree>
    <p:extLst>
      <p:ext uri="{BB962C8B-B14F-4D97-AF65-F5344CB8AC3E}">
        <p14:creationId xmlns:p14="http://schemas.microsoft.com/office/powerpoint/2010/main" val="162241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When a staff user logs into Alma the "Primary Identifier" is used in the "User Name" field and the "Password" is used in the "Password"</a:t>
            </a:r>
          </a:p>
        </p:txBody>
      </p:sp>
      <p:pic>
        <p:nvPicPr>
          <p:cNvPr id="5" name="Picture 4">
            <a:extLst>
              <a:ext uri="{FF2B5EF4-FFF2-40B4-BE49-F238E27FC236}">
                <a16:creationId xmlns:a16="http://schemas.microsoft.com/office/drawing/2014/main" id="{ECD0E722-7A52-5080-C4E6-EBF00635D284}"/>
              </a:ext>
            </a:extLst>
          </p:cNvPr>
          <p:cNvPicPr>
            <a:picLocks noChangeAspect="1"/>
          </p:cNvPicPr>
          <p:nvPr/>
        </p:nvPicPr>
        <p:blipFill>
          <a:blip r:embed="rId2"/>
          <a:stretch>
            <a:fillRect/>
          </a:stretch>
        </p:blipFill>
        <p:spPr>
          <a:xfrm>
            <a:off x="3105969" y="2025666"/>
            <a:ext cx="5191125" cy="2784227"/>
          </a:xfrm>
          <a:prstGeom prst="rect">
            <a:avLst/>
          </a:prstGeom>
        </p:spPr>
      </p:pic>
      <p:pic>
        <p:nvPicPr>
          <p:cNvPr id="8" name="Picture 7">
            <a:extLst>
              <a:ext uri="{FF2B5EF4-FFF2-40B4-BE49-F238E27FC236}">
                <a16:creationId xmlns:a16="http://schemas.microsoft.com/office/drawing/2014/main" id="{77447A53-F010-F7DF-ADEF-D0A1D20B3C48}"/>
              </a:ext>
            </a:extLst>
          </p:cNvPr>
          <p:cNvPicPr>
            <a:picLocks noChangeAspect="1"/>
          </p:cNvPicPr>
          <p:nvPr/>
        </p:nvPicPr>
        <p:blipFill>
          <a:blip r:embed="rId3"/>
          <a:stretch>
            <a:fillRect/>
          </a:stretch>
        </p:blipFill>
        <p:spPr>
          <a:xfrm>
            <a:off x="251520" y="1602760"/>
            <a:ext cx="5667375" cy="400050"/>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4D456592-E63D-3238-9DBB-DB4D3C22353F}"/>
              </a:ext>
            </a:extLst>
          </p:cNvPr>
          <p:cNvCxnSpPr>
            <a:cxnSpLocks/>
          </p:cNvCxnSpPr>
          <p:nvPr/>
        </p:nvCxnSpPr>
        <p:spPr>
          <a:xfrm>
            <a:off x="2699792" y="1802785"/>
            <a:ext cx="3848645" cy="6620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14425F-C60A-1CDA-2820-EE20E7584F58}"/>
              </a:ext>
            </a:extLst>
          </p:cNvPr>
          <p:cNvPicPr>
            <a:picLocks noChangeAspect="1"/>
          </p:cNvPicPr>
          <p:nvPr/>
        </p:nvPicPr>
        <p:blipFill>
          <a:blip r:embed="rId4"/>
          <a:stretch>
            <a:fillRect/>
          </a:stretch>
        </p:blipFill>
        <p:spPr>
          <a:xfrm>
            <a:off x="3952875" y="3957231"/>
            <a:ext cx="5191125" cy="485775"/>
          </a:xfrm>
          <a:prstGeom prst="rect">
            <a:avLst/>
          </a:prstGeom>
          <a:ln>
            <a:solidFill>
              <a:schemeClr val="accent1"/>
            </a:solidFill>
          </a:ln>
        </p:spPr>
      </p:pic>
      <p:cxnSp>
        <p:nvCxnSpPr>
          <p:cNvPr id="14" name="Straight Arrow Connector 13">
            <a:extLst>
              <a:ext uri="{FF2B5EF4-FFF2-40B4-BE49-F238E27FC236}">
                <a16:creationId xmlns:a16="http://schemas.microsoft.com/office/drawing/2014/main" id="{87175D71-BA2B-EDBA-5949-B5B7CF53DEA1}"/>
              </a:ext>
            </a:extLst>
          </p:cNvPr>
          <p:cNvCxnSpPr>
            <a:cxnSpLocks/>
          </p:cNvCxnSpPr>
          <p:nvPr/>
        </p:nvCxnSpPr>
        <p:spPr>
          <a:xfrm flipV="1">
            <a:off x="6156176" y="2859782"/>
            <a:ext cx="576064" cy="13681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837E71-E39C-9891-9E3D-F777B49D3E60}"/>
              </a:ext>
            </a:extLst>
          </p:cNvPr>
          <p:cNvSpPr txBox="1"/>
          <p:nvPr/>
        </p:nvSpPr>
        <p:spPr>
          <a:xfrm>
            <a:off x="107504" y="2787774"/>
            <a:ext cx="2520280" cy="954107"/>
          </a:xfrm>
          <a:prstGeom prst="rect">
            <a:avLst/>
          </a:prstGeom>
          <a:solidFill>
            <a:srgbClr val="FFFF00"/>
          </a:solidFill>
          <a:ln>
            <a:solidFill>
              <a:schemeClr val="accent1"/>
            </a:solidFill>
          </a:ln>
        </p:spPr>
        <p:txBody>
          <a:bodyPr wrap="square" rtlCol="0">
            <a:spAutoFit/>
          </a:bodyPr>
          <a:lstStyle/>
          <a:p>
            <a:r>
              <a:rPr lang="en-US" sz="1400" dirty="0"/>
              <a:t>Note: Authentication is a separate topic, and typically institutions handle this externally.</a:t>
            </a:r>
          </a:p>
        </p:txBody>
      </p:sp>
    </p:spTree>
    <p:extLst>
      <p:ext uri="{BB962C8B-B14F-4D97-AF65-F5344CB8AC3E}">
        <p14:creationId xmlns:p14="http://schemas.microsoft.com/office/powerpoint/2010/main" val="233913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A56141-5B96-4846-5B88-31D920F9A781}"/>
              </a:ext>
            </a:extLst>
          </p:cNvPr>
          <p:cNvPicPr>
            <a:picLocks noChangeAspect="1"/>
          </p:cNvPicPr>
          <p:nvPr/>
        </p:nvPicPr>
        <p:blipFill>
          <a:blip r:embed="rId2"/>
          <a:stretch>
            <a:fillRect/>
          </a:stretch>
        </p:blipFill>
        <p:spPr>
          <a:xfrm>
            <a:off x="4927468" y="1578347"/>
            <a:ext cx="3177500" cy="3312140"/>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When a user logs into Primo the "Primary Identifier" is used in the "User ID" field and the "Password" is used in the "Password"</a:t>
            </a:r>
          </a:p>
        </p:txBody>
      </p:sp>
      <p:pic>
        <p:nvPicPr>
          <p:cNvPr id="8" name="Picture 7">
            <a:extLst>
              <a:ext uri="{FF2B5EF4-FFF2-40B4-BE49-F238E27FC236}">
                <a16:creationId xmlns:a16="http://schemas.microsoft.com/office/drawing/2014/main" id="{77447A53-F010-F7DF-ADEF-D0A1D20B3C48}"/>
              </a:ext>
            </a:extLst>
          </p:cNvPr>
          <p:cNvPicPr>
            <a:picLocks noChangeAspect="1"/>
          </p:cNvPicPr>
          <p:nvPr/>
        </p:nvPicPr>
        <p:blipFill>
          <a:blip r:embed="rId3"/>
          <a:stretch>
            <a:fillRect/>
          </a:stretch>
        </p:blipFill>
        <p:spPr>
          <a:xfrm>
            <a:off x="251520" y="1602760"/>
            <a:ext cx="5667375" cy="400050"/>
          </a:xfrm>
          <a:prstGeom prst="rect">
            <a:avLst/>
          </a:prstGeom>
          <a:ln>
            <a:solidFill>
              <a:schemeClr val="accent1"/>
            </a:solidFill>
          </a:ln>
        </p:spPr>
      </p:pic>
      <p:cxnSp>
        <p:nvCxnSpPr>
          <p:cNvPr id="10" name="Straight Arrow Connector 9">
            <a:extLst>
              <a:ext uri="{FF2B5EF4-FFF2-40B4-BE49-F238E27FC236}">
                <a16:creationId xmlns:a16="http://schemas.microsoft.com/office/drawing/2014/main" id="{4D456592-E63D-3238-9DBB-DB4D3C22353F}"/>
              </a:ext>
            </a:extLst>
          </p:cNvPr>
          <p:cNvCxnSpPr>
            <a:cxnSpLocks/>
          </p:cNvCxnSpPr>
          <p:nvPr/>
        </p:nvCxnSpPr>
        <p:spPr>
          <a:xfrm>
            <a:off x="2699792" y="1802785"/>
            <a:ext cx="3744416" cy="846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814425F-C60A-1CDA-2820-EE20E7584F58}"/>
              </a:ext>
            </a:extLst>
          </p:cNvPr>
          <p:cNvPicPr>
            <a:picLocks noChangeAspect="1"/>
          </p:cNvPicPr>
          <p:nvPr/>
        </p:nvPicPr>
        <p:blipFill>
          <a:blip r:embed="rId4"/>
          <a:stretch>
            <a:fillRect/>
          </a:stretch>
        </p:blipFill>
        <p:spPr>
          <a:xfrm>
            <a:off x="3952875" y="3957231"/>
            <a:ext cx="5191125" cy="485775"/>
          </a:xfrm>
          <a:prstGeom prst="rect">
            <a:avLst/>
          </a:prstGeom>
          <a:ln>
            <a:solidFill>
              <a:schemeClr val="accent1"/>
            </a:solidFill>
          </a:ln>
        </p:spPr>
      </p:pic>
      <p:cxnSp>
        <p:nvCxnSpPr>
          <p:cNvPr id="14" name="Straight Arrow Connector 13">
            <a:extLst>
              <a:ext uri="{FF2B5EF4-FFF2-40B4-BE49-F238E27FC236}">
                <a16:creationId xmlns:a16="http://schemas.microsoft.com/office/drawing/2014/main" id="{87175D71-BA2B-EDBA-5949-B5B7CF53DEA1}"/>
              </a:ext>
            </a:extLst>
          </p:cNvPr>
          <p:cNvCxnSpPr>
            <a:cxnSpLocks/>
          </p:cNvCxnSpPr>
          <p:nvPr/>
        </p:nvCxnSpPr>
        <p:spPr>
          <a:xfrm flipV="1">
            <a:off x="6156176" y="3387938"/>
            <a:ext cx="432048" cy="839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837E71-E39C-9891-9E3D-F777B49D3E60}"/>
              </a:ext>
            </a:extLst>
          </p:cNvPr>
          <p:cNvSpPr txBox="1"/>
          <p:nvPr/>
        </p:nvSpPr>
        <p:spPr>
          <a:xfrm>
            <a:off x="107504" y="2787774"/>
            <a:ext cx="2520280" cy="954107"/>
          </a:xfrm>
          <a:prstGeom prst="rect">
            <a:avLst/>
          </a:prstGeom>
          <a:solidFill>
            <a:srgbClr val="FFFF00"/>
          </a:solidFill>
          <a:ln>
            <a:solidFill>
              <a:schemeClr val="accent1"/>
            </a:solidFill>
          </a:ln>
        </p:spPr>
        <p:txBody>
          <a:bodyPr wrap="square" rtlCol="0">
            <a:spAutoFit/>
          </a:bodyPr>
          <a:lstStyle/>
          <a:p>
            <a:r>
              <a:rPr lang="en-US" sz="1400" dirty="0"/>
              <a:t>Note: Authentication is a separate topic, and typically institutions handle this externally.</a:t>
            </a:r>
          </a:p>
        </p:txBody>
      </p:sp>
    </p:spTree>
    <p:extLst>
      <p:ext uri="{BB962C8B-B14F-4D97-AF65-F5344CB8AC3E}">
        <p14:creationId xmlns:p14="http://schemas.microsoft.com/office/powerpoint/2010/main" val="305470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80119"/>
          </a:xfrm>
        </p:spPr>
        <p:txBody>
          <a:bodyPr>
            <a:normAutofit fontScale="85000" lnSpcReduction="10000"/>
          </a:bodyPr>
          <a:lstStyle/>
          <a:p>
            <a:r>
              <a:rPr lang="en-US" dirty="0"/>
              <a:t>After the general details of the user have been added the roles need to be added.</a:t>
            </a:r>
          </a:p>
          <a:p>
            <a:r>
              <a:rPr lang="en-US" dirty="0"/>
              <a:t>The "User Roles" section appears at the bottom of the "User Details" screen.</a:t>
            </a:r>
          </a:p>
        </p:txBody>
      </p:sp>
      <p:pic>
        <p:nvPicPr>
          <p:cNvPr id="5" name="Picture 4">
            <a:extLst>
              <a:ext uri="{FF2B5EF4-FFF2-40B4-BE49-F238E27FC236}">
                <a16:creationId xmlns:a16="http://schemas.microsoft.com/office/drawing/2014/main" id="{1A229585-F049-F904-24B1-CA927FA86373}"/>
              </a:ext>
            </a:extLst>
          </p:cNvPr>
          <p:cNvPicPr>
            <a:picLocks noChangeAspect="1"/>
          </p:cNvPicPr>
          <p:nvPr/>
        </p:nvPicPr>
        <p:blipFill>
          <a:blip r:embed="rId2"/>
          <a:stretch>
            <a:fillRect/>
          </a:stretch>
        </p:blipFill>
        <p:spPr>
          <a:xfrm>
            <a:off x="0" y="2226667"/>
            <a:ext cx="9144000" cy="1425203"/>
          </a:xfrm>
          <a:prstGeom prst="rect">
            <a:avLst/>
          </a:prstGeom>
          <a:ln>
            <a:solidFill>
              <a:schemeClr val="accent1"/>
            </a:solidFill>
          </a:ln>
        </p:spPr>
      </p:pic>
      <p:sp>
        <p:nvSpPr>
          <p:cNvPr id="7" name="Rectangle 6">
            <a:extLst>
              <a:ext uri="{FF2B5EF4-FFF2-40B4-BE49-F238E27FC236}">
                <a16:creationId xmlns:a16="http://schemas.microsoft.com/office/drawing/2014/main" id="{D655949A-9969-FF8D-39D7-F57FADFE37C3}"/>
              </a:ext>
            </a:extLst>
          </p:cNvPr>
          <p:cNvSpPr/>
          <p:nvPr/>
        </p:nvSpPr>
        <p:spPr>
          <a:xfrm>
            <a:off x="0" y="2211710"/>
            <a:ext cx="6115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61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User Roles</a:t>
            </a:r>
          </a:p>
        </p:txBody>
      </p:sp>
    </p:spTree>
    <p:extLst>
      <p:ext uri="{BB962C8B-B14F-4D97-AF65-F5344CB8AC3E}">
        <p14:creationId xmlns:p14="http://schemas.microsoft.com/office/powerpoint/2010/main" val="162088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Autofit/>
          </a:bodyPr>
          <a:lstStyle/>
          <a:p>
            <a:r>
              <a:rPr lang="en-US" sz="2200" dirty="0"/>
              <a:t>In Alma staff user and patrons are all in the same file (the same list of users).</a:t>
            </a:r>
          </a:p>
          <a:p>
            <a:r>
              <a:rPr lang="en-US" sz="2200" dirty="0"/>
              <a:t>What differentiates a patron from a staff user is the user roles he or she has.</a:t>
            </a:r>
          </a:p>
          <a:p>
            <a:r>
              <a:rPr lang="en-US" sz="2200" dirty="0"/>
              <a:t>A patron will have only role "Patron" .</a:t>
            </a:r>
          </a:p>
          <a:p>
            <a:r>
              <a:rPr lang="en-US" sz="2200" dirty="0"/>
              <a:t>A staff user will have the role "Patron" (if he or she wants to do patron activities such as loan and request) and also will have staff roles (such as "Cataloger" or "Fulfillment Manager").</a:t>
            </a:r>
          </a:p>
          <a:p>
            <a:r>
              <a:rPr lang="en-US" sz="2200" dirty="0"/>
              <a:t>For a list of all roles and description of each role see </a:t>
            </a:r>
            <a:r>
              <a:rPr lang="en-US" sz="2200" dirty="0">
                <a:hlinkClick r:id="rId2"/>
              </a:rPr>
              <a:t>User Roles – Descriptions and Accessible Components</a:t>
            </a:r>
            <a:endParaRPr lang="en-US" sz="2200" dirty="0"/>
          </a:p>
          <a:p>
            <a:endParaRPr lang="en-US" sz="2200" dirty="0"/>
          </a:p>
        </p:txBody>
      </p:sp>
    </p:spTree>
    <p:extLst>
      <p:ext uri="{BB962C8B-B14F-4D97-AF65-F5344CB8AC3E}">
        <p14:creationId xmlns:p14="http://schemas.microsoft.com/office/powerpoint/2010/main" val="3839867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These are roles of a staff user</a:t>
            </a:r>
          </a:p>
          <a:p>
            <a:endParaRPr lang="en-US" dirty="0"/>
          </a:p>
        </p:txBody>
      </p:sp>
      <p:pic>
        <p:nvPicPr>
          <p:cNvPr id="5" name="Picture 4">
            <a:extLst>
              <a:ext uri="{FF2B5EF4-FFF2-40B4-BE49-F238E27FC236}">
                <a16:creationId xmlns:a16="http://schemas.microsoft.com/office/drawing/2014/main" id="{17388966-D60F-12D4-6F35-CAF7AA30B869}"/>
              </a:ext>
            </a:extLst>
          </p:cNvPr>
          <p:cNvPicPr>
            <a:picLocks noChangeAspect="1"/>
          </p:cNvPicPr>
          <p:nvPr/>
        </p:nvPicPr>
        <p:blipFill>
          <a:blip r:embed="rId2"/>
          <a:stretch>
            <a:fillRect/>
          </a:stretch>
        </p:blipFill>
        <p:spPr>
          <a:xfrm>
            <a:off x="0" y="1448006"/>
            <a:ext cx="9144000" cy="2779928"/>
          </a:xfrm>
          <a:prstGeom prst="rect">
            <a:avLst/>
          </a:prstGeom>
          <a:ln>
            <a:solidFill>
              <a:schemeClr val="accent1"/>
            </a:solidFill>
          </a:ln>
        </p:spPr>
      </p:pic>
    </p:spTree>
    <p:extLst>
      <p:ext uri="{BB962C8B-B14F-4D97-AF65-F5344CB8AC3E}">
        <p14:creationId xmlns:p14="http://schemas.microsoft.com/office/powerpoint/2010/main" val="10696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Staff User Roles for managing users</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This is the role of a patron.</a:t>
            </a:r>
          </a:p>
          <a:p>
            <a:endParaRPr lang="en-US" dirty="0"/>
          </a:p>
        </p:txBody>
      </p:sp>
      <p:pic>
        <p:nvPicPr>
          <p:cNvPr id="6" name="Picture 5">
            <a:extLst>
              <a:ext uri="{FF2B5EF4-FFF2-40B4-BE49-F238E27FC236}">
                <a16:creationId xmlns:a16="http://schemas.microsoft.com/office/drawing/2014/main" id="{D6617CBE-6408-2961-5F61-74530401A057}"/>
              </a:ext>
            </a:extLst>
          </p:cNvPr>
          <p:cNvPicPr>
            <a:picLocks noChangeAspect="1"/>
          </p:cNvPicPr>
          <p:nvPr/>
        </p:nvPicPr>
        <p:blipFill>
          <a:blip r:embed="rId2"/>
          <a:stretch>
            <a:fillRect/>
          </a:stretch>
        </p:blipFill>
        <p:spPr>
          <a:xfrm>
            <a:off x="0" y="1563638"/>
            <a:ext cx="9144000" cy="1425203"/>
          </a:xfrm>
          <a:prstGeom prst="rect">
            <a:avLst/>
          </a:prstGeom>
          <a:ln>
            <a:solidFill>
              <a:schemeClr val="accent1"/>
            </a:solidFill>
          </a:ln>
        </p:spPr>
      </p:pic>
      <p:sp>
        <p:nvSpPr>
          <p:cNvPr id="7" name="Content Placeholder 3">
            <a:extLst>
              <a:ext uri="{FF2B5EF4-FFF2-40B4-BE49-F238E27FC236}">
                <a16:creationId xmlns:a16="http://schemas.microsoft.com/office/drawing/2014/main" id="{AAF4D2EE-6944-CB66-2778-3DBAE97774EF}"/>
              </a:ext>
            </a:extLst>
          </p:cNvPr>
          <p:cNvSpPr txBox="1">
            <a:spLocks/>
          </p:cNvSpPr>
          <p:nvPr/>
        </p:nvSpPr>
        <p:spPr>
          <a:xfrm>
            <a:off x="251520" y="3507854"/>
            <a:ext cx="8424936" cy="86409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it is possible to have multiple patron roles, each one with a different scope.</a:t>
            </a:r>
          </a:p>
          <a:p>
            <a:endParaRPr lang="en-US" dirty="0"/>
          </a:p>
        </p:txBody>
      </p:sp>
    </p:spTree>
    <p:extLst>
      <p:ext uri="{BB962C8B-B14F-4D97-AF65-F5344CB8AC3E}">
        <p14:creationId xmlns:p14="http://schemas.microsoft.com/office/powerpoint/2010/main" val="2622522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To add a role, click "Add Role"</a:t>
            </a:r>
          </a:p>
          <a:p>
            <a:endParaRPr lang="en-US" dirty="0"/>
          </a:p>
        </p:txBody>
      </p:sp>
      <p:pic>
        <p:nvPicPr>
          <p:cNvPr id="5" name="Picture 4">
            <a:extLst>
              <a:ext uri="{FF2B5EF4-FFF2-40B4-BE49-F238E27FC236}">
                <a16:creationId xmlns:a16="http://schemas.microsoft.com/office/drawing/2014/main" id="{ECCE8393-80DF-7275-6466-3C364711BB6D}"/>
              </a:ext>
            </a:extLst>
          </p:cNvPr>
          <p:cNvPicPr>
            <a:picLocks noChangeAspect="1"/>
          </p:cNvPicPr>
          <p:nvPr/>
        </p:nvPicPr>
        <p:blipFill>
          <a:blip r:embed="rId2"/>
          <a:stretch>
            <a:fillRect/>
          </a:stretch>
        </p:blipFill>
        <p:spPr>
          <a:xfrm>
            <a:off x="0" y="1859148"/>
            <a:ext cx="9144000" cy="1425203"/>
          </a:xfrm>
          <a:prstGeom prst="rect">
            <a:avLst/>
          </a:prstGeom>
          <a:ln>
            <a:solidFill>
              <a:schemeClr val="accent1"/>
            </a:solidFill>
          </a:ln>
        </p:spPr>
      </p:pic>
      <p:sp>
        <p:nvSpPr>
          <p:cNvPr id="9" name="Rectangle 8">
            <a:extLst>
              <a:ext uri="{FF2B5EF4-FFF2-40B4-BE49-F238E27FC236}">
                <a16:creationId xmlns:a16="http://schemas.microsoft.com/office/drawing/2014/main" id="{54932F79-EBDE-EC81-352F-40A327FFB7CD}"/>
              </a:ext>
            </a:extLst>
          </p:cNvPr>
          <p:cNvSpPr/>
          <p:nvPr/>
        </p:nvSpPr>
        <p:spPr>
          <a:xfrm>
            <a:off x="5868144" y="2139702"/>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91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8AC373-59ED-5507-0BFA-110D4BCF84EF}"/>
              </a:ext>
            </a:extLst>
          </p:cNvPr>
          <p:cNvPicPr>
            <a:picLocks noChangeAspect="1"/>
          </p:cNvPicPr>
          <p:nvPr/>
        </p:nvPicPr>
        <p:blipFill>
          <a:blip r:embed="rId2"/>
          <a:stretch>
            <a:fillRect/>
          </a:stretch>
        </p:blipFill>
        <p:spPr>
          <a:xfrm>
            <a:off x="467544" y="1275607"/>
            <a:ext cx="8173666" cy="35647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dirty="0"/>
              <a:t>Select desired roles and click "Add Role"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8172400" y="1275607"/>
            <a:ext cx="521560" cy="299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26F98-B808-867A-A236-551D758CFA14}"/>
              </a:ext>
            </a:extLst>
          </p:cNvPr>
          <p:cNvSpPr/>
          <p:nvPr/>
        </p:nvSpPr>
        <p:spPr>
          <a:xfrm>
            <a:off x="827584" y="2355726"/>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1FF562-EC70-0EE1-A6E2-1F08CB53D7E8}"/>
              </a:ext>
            </a:extLst>
          </p:cNvPr>
          <p:cNvSpPr/>
          <p:nvPr/>
        </p:nvSpPr>
        <p:spPr>
          <a:xfrm>
            <a:off x="827584" y="2644121"/>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25A937-D865-CD5C-EEB0-CD91157DEC21}"/>
              </a:ext>
            </a:extLst>
          </p:cNvPr>
          <p:cNvSpPr/>
          <p:nvPr/>
        </p:nvSpPr>
        <p:spPr>
          <a:xfrm>
            <a:off x="827584" y="4004226"/>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9C0458-89F7-DDEE-F789-861B37B76039}"/>
              </a:ext>
            </a:extLst>
          </p:cNvPr>
          <p:cNvSpPr/>
          <p:nvPr/>
        </p:nvSpPr>
        <p:spPr>
          <a:xfrm>
            <a:off x="827584" y="4292621"/>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66DBBD-0022-875A-25FE-39F2E58074AA}"/>
              </a:ext>
            </a:extLst>
          </p:cNvPr>
          <p:cNvSpPr/>
          <p:nvPr/>
        </p:nvSpPr>
        <p:spPr>
          <a:xfrm>
            <a:off x="827584" y="4588337"/>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62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00549"/>
          </a:xfrm>
        </p:spPr>
        <p:txBody>
          <a:bodyPr>
            <a:normAutofit fontScale="77500" lnSpcReduction="20000"/>
          </a:bodyPr>
          <a:lstStyle/>
          <a:p>
            <a:r>
              <a:rPr lang="en-US" dirty="0"/>
              <a:t>Some roles require a "scope" and sometimes also a "Parameter" which can be added by editing the role.</a:t>
            </a:r>
          </a:p>
          <a:p>
            <a:r>
              <a:rPr lang="en-US" dirty="0"/>
              <a:t>Roles also need to be made "Active" by toggling the "Active" button or by editing the role.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8028384" y="3136589"/>
            <a:ext cx="521560" cy="299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529B6C-EAEF-DC96-7802-C14D02ADFEE4}"/>
              </a:ext>
            </a:extLst>
          </p:cNvPr>
          <p:cNvPicPr>
            <a:picLocks noChangeAspect="1"/>
          </p:cNvPicPr>
          <p:nvPr/>
        </p:nvPicPr>
        <p:blipFill>
          <a:blip r:embed="rId2"/>
          <a:stretch>
            <a:fillRect/>
          </a:stretch>
        </p:blipFill>
        <p:spPr>
          <a:xfrm>
            <a:off x="0" y="1872100"/>
            <a:ext cx="9144000" cy="2787882"/>
          </a:xfrm>
          <a:prstGeom prst="rect">
            <a:avLst/>
          </a:prstGeom>
          <a:ln>
            <a:solidFill>
              <a:schemeClr val="accent1"/>
            </a:solidFill>
          </a:ln>
        </p:spPr>
      </p:pic>
      <p:sp>
        <p:nvSpPr>
          <p:cNvPr id="13" name="Rectangle 12">
            <a:extLst>
              <a:ext uri="{FF2B5EF4-FFF2-40B4-BE49-F238E27FC236}">
                <a16:creationId xmlns:a16="http://schemas.microsoft.com/office/drawing/2014/main" id="{CEC42693-549C-9ED0-A679-DECC65F72907}"/>
              </a:ext>
            </a:extLst>
          </p:cNvPr>
          <p:cNvSpPr/>
          <p:nvPr/>
        </p:nvSpPr>
        <p:spPr>
          <a:xfrm>
            <a:off x="8028384" y="3136589"/>
            <a:ext cx="360040" cy="2272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202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10E004-C17F-F7C7-694F-84B4FB6A1D6B}"/>
              </a:ext>
            </a:extLst>
          </p:cNvPr>
          <p:cNvPicPr>
            <a:picLocks noChangeAspect="1"/>
          </p:cNvPicPr>
          <p:nvPr/>
        </p:nvPicPr>
        <p:blipFill>
          <a:blip r:embed="rId2"/>
          <a:stretch>
            <a:fillRect/>
          </a:stretch>
        </p:blipFill>
        <p:spPr>
          <a:xfrm>
            <a:off x="0" y="1940216"/>
            <a:ext cx="9144000" cy="264775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fontScale="77500" lnSpcReduction="20000"/>
          </a:bodyPr>
          <a:lstStyle/>
          <a:p>
            <a:r>
              <a:rPr lang="en-US" dirty="0"/>
              <a:t>Here for role "Circulation Desk manager" we have added a scope and role parameter.</a:t>
            </a:r>
          </a:p>
          <a:p>
            <a:r>
              <a:rPr lang="en-US" dirty="0"/>
              <a:t>We have also set the status to "Active".</a:t>
            </a:r>
          </a:p>
          <a:p>
            <a:endParaRPr lang="en-US" dirty="0"/>
          </a:p>
        </p:txBody>
      </p:sp>
      <p:sp>
        <p:nvSpPr>
          <p:cNvPr id="9" name="Rectangle 8">
            <a:extLst>
              <a:ext uri="{FF2B5EF4-FFF2-40B4-BE49-F238E27FC236}">
                <a16:creationId xmlns:a16="http://schemas.microsoft.com/office/drawing/2014/main" id="{54932F79-EBDE-EC81-352F-40A327FFB7CD}"/>
              </a:ext>
            </a:extLst>
          </p:cNvPr>
          <p:cNvSpPr/>
          <p:nvPr/>
        </p:nvSpPr>
        <p:spPr>
          <a:xfrm>
            <a:off x="683568" y="3939903"/>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C42693-549C-9ED0-A679-DECC65F72907}"/>
              </a:ext>
            </a:extLst>
          </p:cNvPr>
          <p:cNvSpPr/>
          <p:nvPr/>
        </p:nvSpPr>
        <p:spPr>
          <a:xfrm>
            <a:off x="5220072" y="2583202"/>
            <a:ext cx="1080120" cy="276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090489-4622-2EAD-C2FB-FDA2BAE01156}"/>
              </a:ext>
            </a:extLst>
          </p:cNvPr>
          <p:cNvSpPr/>
          <p:nvPr/>
        </p:nvSpPr>
        <p:spPr>
          <a:xfrm>
            <a:off x="858880" y="2841562"/>
            <a:ext cx="976816" cy="276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519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E0115-C2D4-BEB8-2D76-7B80CC77BA1B}"/>
              </a:ext>
            </a:extLst>
          </p:cNvPr>
          <p:cNvPicPr>
            <a:picLocks noChangeAspect="1"/>
          </p:cNvPicPr>
          <p:nvPr/>
        </p:nvPicPr>
        <p:blipFill>
          <a:blip r:embed="rId2"/>
          <a:stretch>
            <a:fillRect/>
          </a:stretch>
        </p:blipFill>
        <p:spPr>
          <a:xfrm>
            <a:off x="0" y="1731262"/>
            <a:ext cx="9144000" cy="28567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a:bodyPr>
          <a:lstStyle/>
          <a:p>
            <a:r>
              <a:rPr lang="en-US" dirty="0"/>
              <a:t>Now all roles for this user are active and have necessary scopes and parameters</a:t>
            </a:r>
          </a:p>
          <a:p>
            <a:endParaRPr lang="en-US" dirty="0"/>
          </a:p>
        </p:txBody>
      </p:sp>
    </p:spTree>
    <p:extLst>
      <p:ext uri="{BB962C8B-B14F-4D97-AF65-F5344CB8AC3E}">
        <p14:creationId xmlns:p14="http://schemas.microsoft.com/office/powerpoint/2010/main" val="181479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0E0115-C2D4-BEB8-2D76-7B80CC77BA1B}"/>
              </a:ext>
            </a:extLst>
          </p:cNvPr>
          <p:cNvPicPr>
            <a:picLocks noChangeAspect="1"/>
          </p:cNvPicPr>
          <p:nvPr/>
        </p:nvPicPr>
        <p:blipFill>
          <a:blip r:embed="rId2"/>
          <a:stretch>
            <a:fillRect/>
          </a:stretch>
        </p:blipFill>
        <p:spPr>
          <a:xfrm>
            <a:off x="0" y="1731262"/>
            <a:ext cx="9144000" cy="285671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lnSpcReduction="10000"/>
          </a:bodyPr>
          <a:lstStyle/>
          <a:p>
            <a:r>
              <a:rPr lang="en-US" dirty="0"/>
              <a:t>It is also possible to add roles from profiles.</a:t>
            </a:r>
          </a:p>
          <a:p>
            <a:r>
              <a:rPr lang="en-US" dirty="0"/>
              <a:t>A profile is a predefined list of roles to be added all at once.</a:t>
            </a:r>
          </a:p>
          <a:p>
            <a:endParaRPr lang="en-US" dirty="0"/>
          </a:p>
        </p:txBody>
      </p:sp>
      <p:sp>
        <p:nvSpPr>
          <p:cNvPr id="2" name="Rectangle 1">
            <a:extLst>
              <a:ext uri="{FF2B5EF4-FFF2-40B4-BE49-F238E27FC236}">
                <a16:creationId xmlns:a16="http://schemas.microsoft.com/office/drawing/2014/main" id="{38711543-FAEA-D54B-087A-D4B7F87E659E}"/>
              </a:ext>
            </a:extLst>
          </p:cNvPr>
          <p:cNvSpPr/>
          <p:nvPr/>
        </p:nvSpPr>
        <p:spPr>
          <a:xfrm>
            <a:off x="6588224" y="199568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760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2145EF-ED18-8B0E-36E5-478A5171C611}"/>
              </a:ext>
            </a:extLst>
          </p:cNvPr>
          <p:cNvPicPr>
            <a:picLocks noChangeAspect="1"/>
          </p:cNvPicPr>
          <p:nvPr/>
        </p:nvPicPr>
        <p:blipFill>
          <a:blip r:embed="rId2"/>
          <a:stretch>
            <a:fillRect/>
          </a:stretch>
        </p:blipFill>
        <p:spPr>
          <a:xfrm>
            <a:off x="0" y="1717988"/>
            <a:ext cx="9144000" cy="272597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84525"/>
          </a:xfrm>
        </p:spPr>
        <p:txBody>
          <a:bodyPr>
            <a:normAutofit/>
          </a:bodyPr>
          <a:lstStyle/>
          <a:p>
            <a:r>
              <a:rPr lang="en-US" dirty="0"/>
              <a:t>Selecting these three profiles will automatically add all of the roles associated with the profiles to the user. </a:t>
            </a:r>
          </a:p>
          <a:p>
            <a:endParaRPr lang="en-US" dirty="0"/>
          </a:p>
        </p:txBody>
      </p:sp>
      <p:sp>
        <p:nvSpPr>
          <p:cNvPr id="2" name="Rectangle 1">
            <a:extLst>
              <a:ext uri="{FF2B5EF4-FFF2-40B4-BE49-F238E27FC236}">
                <a16:creationId xmlns:a16="http://schemas.microsoft.com/office/drawing/2014/main" id="{38711543-FAEA-D54B-087A-D4B7F87E659E}"/>
              </a:ext>
            </a:extLst>
          </p:cNvPr>
          <p:cNvSpPr/>
          <p:nvPr/>
        </p:nvSpPr>
        <p:spPr>
          <a:xfrm>
            <a:off x="8748463" y="1717988"/>
            <a:ext cx="377233" cy="277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E97C38-24D5-50A2-E38B-46D280BE4820}"/>
              </a:ext>
            </a:extLst>
          </p:cNvPr>
          <p:cNvSpPr/>
          <p:nvPr/>
        </p:nvSpPr>
        <p:spPr>
          <a:xfrm>
            <a:off x="629780" y="3634522"/>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16A139-B086-701A-E9CB-C120B7B10247}"/>
              </a:ext>
            </a:extLst>
          </p:cNvPr>
          <p:cNvSpPr/>
          <p:nvPr/>
        </p:nvSpPr>
        <p:spPr>
          <a:xfrm>
            <a:off x="629780" y="3922917"/>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841184-3695-4D4C-2ECF-0652CA7F1812}"/>
              </a:ext>
            </a:extLst>
          </p:cNvPr>
          <p:cNvSpPr/>
          <p:nvPr/>
        </p:nvSpPr>
        <p:spPr>
          <a:xfrm>
            <a:off x="629780" y="4218633"/>
            <a:ext cx="216024" cy="223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811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AA22F9C-FE47-B2AA-378E-80E8512E757F}"/>
              </a:ext>
            </a:extLst>
          </p:cNvPr>
          <p:cNvPicPr>
            <a:picLocks noChangeAspect="1"/>
          </p:cNvPicPr>
          <p:nvPr/>
        </p:nvPicPr>
        <p:blipFill>
          <a:blip r:embed="rId2"/>
          <a:stretch>
            <a:fillRect/>
          </a:stretch>
        </p:blipFill>
        <p:spPr>
          <a:xfrm>
            <a:off x="323528" y="744270"/>
            <a:ext cx="8676456" cy="3917444"/>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dirty="0"/>
              <a:t>User Roles</a:t>
            </a:r>
            <a:endParaRPr lang="en-US" sz="2800" dirty="0"/>
          </a:p>
        </p:txBody>
      </p:sp>
      <p:sp>
        <p:nvSpPr>
          <p:cNvPr id="13" name="TextBox 12">
            <a:extLst>
              <a:ext uri="{FF2B5EF4-FFF2-40B4-BE49-F238E27FC236}">
                <a16:creationId xmlns:a16="http://schemas.microsoft.com/office/drawing/2014/main" id="{94DFEAE9-FC8C-4552-1D87-461A9CE31305}"/>
              </a:ext>
            </a:extLst>
          </p:cNvPr>
          <p:cNvSpPr txBox="1"/>
          <p:nvPr/>
        </p:nvSpPr>
        <p:spPr>
          <a:xfrm>
            <a:off x="5724128" y="2787774"/>
            <a:ext cx="2304256" cy="738664"/>
          </a:xfrm>
          <a:prstGeom prst="rect">
            <a:avLst/>
          </a:prstGeom>
          <a:solidFill>
            <a:srgbClr val="FFFF00"/>
          </a:solidFill>
          <a:ln>
            <a:solidFill>
              <a:schemeClr val="tx1"/>
            </a:solidFill>
          </a:ln>
        </p:spPr>
        <p:txBody>
          <a:bodyPr wrap="square" rtlCol="0">
            <a:spAutoFit/>
          </a:bodyPr>
          <a:lstStyle/>
          <a:p>
            <a:r>
              <a:rPr lang="en-US" sz="1400" dirty="0"/>
              <a:t>Additional roles have been added to the user from the profiles</a:t>
            </a:r>
          </a:p>
        </p:txBody>
      </p:sp>
    </p:spTree>
    <p:extLst>
      <p:ext uri="{BB962C8B-B14F-4D97-AF65-F5344CB8AC3E}">
        <p14:creationId xmlns:p14="http://schemas.microsoft.com/office/powerpoint/2010/main" val="1019286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Searching for, editing and deleting users</a:t>
            </a:r>
          </a:p>
        </p:txBody>
      </p:sp>
    </p:spTree>
    <p:extLst>
      <p:ext uri="{BB962C8B-B14F-4D97-AF65-F5344CB8AC3E}">
        <p14:creationId xmlns:p14="http://schemas.microsoft.com/office/powerpoint/2010/main" val="417447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Staff User Roles for managing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To manage users in Alma, the staff user must have at least one of the following roles: </a:t>
            </a:r>
          </a:p>
          <a:p>
            <a:pPr marL="0" indent="0">
              <a:buNone/>
            </a:pPr>
            <a:endParaRPr lang="en-US" sz="2200" dirty="0"/>
          </a:p>
          <a:p>
            <a:pPr lvl="1"/>
            <a:r>
              <a:rPr lang="en-US" sz="2200" dirty="0"/>
              <a:t>User Manager</a:t>
            </a:r>
          </a:p>
          <a:p>
            <a:pPr lvl="1"/>
            <a:r>
              <a:rPr lang="en-US" sz="2200" dirty="0"/>
              <a:t>User Administrator</a:t>
            </a:r>
          </a:p>
          <a:p>
            <a:pPr lvl="1"/>
            <a:r>
              <a:rPr lang="en-US" sz="2200" dirty="0"/>
              <a:t>Circulation Desk Manager</a:t>
            </a:r>
          </a:p>
          <a:p>
            <a:pPr lvl="1"/>
            <a:r>
              <a:rPr lang="en-US" sz="2200" dirty="0"/>
              <a:t>Circulation Desk Operator</a:t>
            </a:r>
          </a:p>
          <a:p>
            <a:pPr lvl="1"/>
            <a:endParaRPr lang="en-US" sz="2200" dirty="0"/>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664295"/>
          </a:xfrm>
        </p:spPr>
        <p:txBody>
          <a:bodyPr>
            <a:normAutofit/>
          </a:bodyPr>
          <a:lstStyle/>
          <a:p>
            <a:r>
              <a:rPr lang="en-US" sz="2000" dirty="0"/>
              <a:t>As mentioned previously in the section "The Find and Manage Users page":</a:t>
            </a:r>
          </a:p>
          <a:p>
            <a:r>
              <a:rPr lang="en-US" sz="2000" dirty="0"/>
              <a:t>The staff user arrives to the "Find and Manage Users page" either by</a:t>
            </a:r>
          </a:p>
          <a:p>
            <a:pPr lvl="1"/>
            <a:r>
              <a:rPr lang="en-US" dirty="0"/>
              <a:t>Using Menu Admin &gt; User Management &gt; Manage Users</a:t>
            </a:r>
          </a:p>
          <a:p>
            <a:pPr lvl="1"/>
            <a:r>
              <a:rPr lang="en-US" dirty="0"/>
              <a:t>Searching for a user</a:t>
            </a:r>
          </a:p>
          <a:p>
            <a:endParaRPr lang="en-US" sz="2000" dirty="0"/>
          </a:p>
        </p:txBody>
      </p:sp>
    </p:spTree>
    <p:extLst>
      <p:ext uri="{BB962C8B-B14F-4D97-AF65-F5344CB8AC3E}">
        <p14:creationId xmlns:p14="http://schemas.microsoft.com/office/powerpoint/2010/main" val="4080101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E985D-D457-0CF3-89E2-52671B765899}"/>
              </a:ext>
            </a:extLst>
          </p:cNvPr>
          <p:cNvPicPr>
            <a:picLocks noChangeAspect="1"/>
          </p:cNvPicPr>
          <p:nvPr/>
        </p:nvPicPr>
        <p:blipFill>
          <a:blip r:embed="rId2"/>
          <a:stretch>
            <a:fillRect/>
          </a:stretch>
        </p:blipFill>
        <p:spPr>
          <a:xfrm>
            <a:off x="0" y="2255722"/>
            <a:ext cx="9144000" cy="211622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fontScale="85000" lnSpcReduction="10000"/>
          </a:bodyPr>
          <a:lstStyle/>
          <a:p>
            <a:r>
              <a:rPr lang="en-US" dirty="0"/>
              <a:t>Users can be searched for in Alma by both the simple search and the advanced search.</a:t>
            </a:r>
          </a:p>
          <a:p>
            <a:r>
              <a:rPr lang="en-US" dirty="0"/>
              <a:t>For example, here is a simple search for users with last name "</a:t>
            </a:r>
            <a:r>
              <a:rPr lang="en-US" dirty="0" err="1"/>
              <a:t>Hasafranit</a:t>
            </a:r>
            <a:r>
              <a:rPr lang="en-US" dirty="0"/>
              <a:t>".</a:t>
            </a:r>
          </a:p>
          <a:p>
            <a:endParaRPr lang="en-US" dirty="0"/>
          </a:p>
          <a:p>
            <a:endParaRPr lang="en-US" sz="2800" dirty="0"/>
          </a:p>
        </p:txBody>
      </p:sp>
      <p:sp>
        <p:nvSpPr>
          <p:cNvPr id="2" name="Rectangle 1">
            <a:extLst>
              <a:ext uri="{FF2B5EF4-FFF2-40B4-BE49-F238E27FC236}">
                <a16:creationId xmlns:a16="http://schemas.microsoft.com/office/drawing/2014/main" id="{FFE082E6-BADA-967B-66BB-3EFE18D46997}"/>
              </a:ext>
            </a:extLst>
          </p:cNvPr>
          <p:cNvSpPr/>
          <p:nvPr/>
        </p:nvSpPr>
        <p:spPr>
          <a:xfrm>
            <a:off x="251520" y="2255722"/>
            <a:ext cx="1368152" cy="316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9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B8A117-76AD-1F32-764D-74BCA2B97147}"/>
              </a:ext>
            </a:extLst>
          </p:cNvPr>
          <p:cNvPicPr>
            <a:picLocks noChangeAspect="1"/>
          </p:cNvPicPr>
          <p:nvPr/>
        </p:nvPicPr>
        <p:blipFill>
          <a:blip r:embed="rId2"/>
          <a:stretch>
            <a:fillRect/>
          </a:stretch>
        </p:blipFill>
        <p:spPr>
          <a:xfrm>
            <a:off x="0" y="2057228"/>
            <a:ext cx="9144000" cy="217070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152127"/>
          </a:xfrm>
        </p:spPr>
        <p:txBody>
          <a:bodyPr>
            <a:normAutofit/>
          </a:bodyPr>
          <a:lstStyle/>
          <a:p>
            <a:r>
              <a:rPr lang="en-US" sz="2200" dirty="0"/>
              <a:t>Here is an advanced search for all users with no expiration date that have user group "Graduate Student"</a:t>
            </a:r>
          </a:p>
          <a:p>
            <a:endParaRPr lang="en-US" sz="2200" dirty="0"/>
          </a:p>
        </p:txBody>
      </p:sp>
      <p:sp>
        <p:nvSpPr>
          <p:cNvPr id="8" name="Rectangle 7">
            <a:extLst>
              <a:ext uri="{FF2B5EF4-FFF2-40B4-BE49-F238E27FC236}">
                <a16:creationId xmlns:a16="http://schemas.microsoft.com/office/drawing/2014/main" id="{9D612FB3-B20E-628C-31E1-63DDBADFE68B}"/>
              </a:ext>
            </a:extLst>
          </p:cNvPr>
          <p:cNvSpPr/>
          <p:nvPr/>
        </p:nvSpPr>
        <p:spPr>
          <a:xfrm>
            <a:off x="107504" y="2139702"/>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588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fontScale="92500"/>
          </a:bodyPr>
          <a:lstStyle/>
          <a:p>
            <a:r>
              <a:rPr lang="en-US" sz="2000" dirty="0"/>
              <a:t>Results are users with no expiration date with user group "Graduate Student".</a:t>
            </a:r>
          </a:p>
          <a:p>
            <a:endParaRPr lang="en-US" sz="2000" dirty="0"/>
          </a:p>
        </p:txBody>
      </p:sp>
      <p:pic>
        <p:nvPicPr>
          <p:cNvPr id="6" name="Picture 5">
            <a:extLst>
              <a:ext uri="{FF2B5EF4-FFF2-40B4-BE49-F238E27FC236}">
                <a16:creationId xmlns:a16="http://schemas.microsoft.com/office/drawing/2014/main" id="{39CE748E-C9AC-003C-DCD4-13CCDAAD0860}"/>
              </a:ext>
            </a:extLst>
          </p:cNvPr>
          <p:cNvPicPr>
            <a:picLocks noChangeAspect="1"/>
          </p:cNvPicPr>
          <p:nvPr/>
        </p:nvPicPr>
        <p:blipFill>
          <a:blip r:embed="rId2"/>
          <a:stretch>
            <a:fillRect/>
          </a:stretch>
        </p:blipFill>
        <p:spPr>
          <a:xfrm>
            <a:off x="567755" y="1347614"/>
            <a:ext cx="8008489" cy="3147074"/>
          </a:xfrm>
          <a:prstGeom prst="rect">
            <a:avLst/>
          </a:prstGeom>
          <a:ln>
            <a:solidFill>
              <a:schemeClr val="accent1"/>
            </a:solidFill>
          </a:ln>
        </p:spPr>
      </p:pic>
      <p:sp>
        <p:nvSpPr>
          <p:cNvPr id="9" name="Rectangle 8">
            <a:extLst>
              <a:ext uri="{FF2B5EF4-FFF2-40B4-BE49-F238E27FC236}">
                <a16:creationId xmlns:a16="http://schemas.microsoft.com/office/drawing/2014/main" id="{210E0361-EFFD-E52C-35F4-C1B972E7B761}"/>
              </a:ext>
            </a:extLst>
          </p:cNvPr>
          <p:cNvSpPr/>
          <p:nvPr/>
        </p:nvSpPr>
        <p:spPr>
          <a:xfrm>
            <a:off x="5508104" y="2216542"/>
            <a:ext cx="864096" cy="223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5876C-4F4C-C6DF-F4AE-7693D644891B}"/>
              </a:ext>
            </a:extLst>
          </p:cNvPr>
          <p:cNvSpPr/>
          <p:nvPr/>
        </p:nvSpPr>
        <p:spPr>
          <a:xfrm>
            <a:off x="6372200" y="2211711"/>
            <a:ext cx="864096" cy="22322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66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0963CE-EB1C-6633-ED62-2AF73E3DAFAB}"/>
              </a:ext>
            </a:extLst>
          </p:cNvPr>
          <p:cNvPicPr>
            <a:picLocks noChangeAspect="1"/>
          </p:cNvPicPr>
          <p:nvPr/>
        </p:nvPicPr>
        <p:blipFill>
          <a:blip r:embed="rId2"/>
          <a:stretch>
            <a:fillRect/>
          </a:stretch>
        </p:blipFill>
        <p:spPr>
          <a:xfrm>
            <a:off x="0" y="1559006"/>
            <a:ext cx="9144000" cy="32449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From the search results (which is the "Find and Manage Users" page) it is possible to edit and delete users.</a:t>
            </a:r>
          </a:p>
          <a:p>
            <a:endParaRPr lang="en-US" sz="2000" dirty="0"/>
          </a:p>
        </p:txBody>
      </p:sp>
      <p:sp>
        <p:nvSpPr>
          <p:cNvPr id="9" name="Rectangle 8">
            <a:extLst>
              <a:ext uri="{FF2B5EF4-FFF2-40B4-BE49-F238E27FC236}">
                <a16:creationId xmlns:a16="http://schemas.microsoft.com/office/drawing/2014/main" id="{210E0361-EFFD-E52C-35F4-C1B972E7B761}"/>
              </a:ext>
            </a:extLst>
          </p:cNvPr>
          <p:cNvSpPr/>
          <p:nvPr/>
        </p:nvSpPr>
        <p:spPr>
          <a:xfrm>
            <a:off x="7884368" y="4083918"/>
            <a:ext cx="432048"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5876C-4F4C-C6DF-F4AE-7693D644891B}"/>
              </a:ext>
            </a:extLst>
          </p:cNvPr>
          <p:cNvSpPr/>
          <p:nvPr/>
        </p:nvSpPr>
        <p:spPr>
          <a:xfrm>
            <a:off x="8554694" y="3852499"/>
            <a:ext cx="2880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BD9FDF-4D94-1D14-B2DA-E7A4CCA20AF4}"/>
              </a:ext>
            </a:extLst>
          </p:cNvPr>
          <p:cNvSpPr txBox="1"/>
          <p:nvPr/>
        </p:nvSpPr>
        <p:spPr>
          <a:xfrm>
            <a:off x="4572000" y="4209932"/>
            <a:ext cx="1584176" cy="523220"/>
          </a:xfrm>
          <a:prstGeom prst="rect">
            <a:avLst/>
          </a:prstGeom>
          <a:solidFill>
            <a:srgbClr val="FFFF00"/>
          </a:solidFill>
          <a:ln>
            <a:solidFill>
              <a:schemeClr val="accent1"/>
            </a:solidFill>
          </a:ln>
        </p:spPr>
        <p:txBody>
          <a:bodyPr wrap="square" rtlCol="0">
            <a:spAutoFit/>
          </a:bodyPr>
          <a:lstStyle/>
          <a:p>
            <a:r>
              <a:rPr lang="en-US" sz="1400" dirty="0"/>
              <a:t>We will click "Edit" for this user</a:t>
            </a:r>
          </a:p>
        </p:txBody>
      </p:sp>
      <p:cxnSp>
        <p:nvCxnSpPr>
          <p:cNvPr id="13" name="Straight Arrow Connector 12">
            <a:extLst>
              <a:ext uri="{FF2B5EF4-FFF2-40B4-BE49-F238E27FC236}">
                <a16:creationId xmlns:a16="http://schemas.microsoft.com/office/drawing/2014/main" id="{20DF8503-2ABD-5704-4BB8-C1881469CB70}"/>
              </a:ext>
            </a:extLst>
          </p:cNvPr>
          <p:cNvCxnSpPr/>
          <p:nvPr/>
        </p:nvCxnSpPr>
        <p:spPr>
          <a:xfrm flipV="1">
            <a:off x="6156176" y="4209932"/>
            <a:ext cx="1656184" cy="2340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81CFE89-4CFF-AA57-C51B-F1A819D9C211}"/>
              </a:ext>
            </a:extLst>
          </p:cNvPr>
          <p:cNvSpPr txBox="1"/>
          <p:nvPr/>
        </p:nvSpPr>
        <p:spPr>
          <a:xfrm>
            <a:off x="251520" y="4362332"/>
            <a:ext cx="2160240" cy="523220"/>
          </a:xfrm>
          <a:prstGeom prst="rect">
            <a:avLst/>
          </a:prstGeom>
          <a:solidFill>
            <a:srgbClr val="FFFF00"/>
          </a:solidFill>
          <a:ln>
            <a:solidFill>
              <a:schemeClr val="accent1"/>
            </a:solidFill>
          </a:ln>
        </p:spPr>
        <p:txBody>
          <a:bodyPr wrap="square" rtlCol="0">
            <a:spAutoFit/>
          </a:bodyPr>
          <a:lstStyle/>
          <a:p>
            <a:r>
              <a:rPr lang="en-US" sz="1400" dirty="0"/>
              <a:t>Note that the account type for this user is "Internal</a:t>
            </a:r>
          </a:p>
        </p:txBody>
      </p:sp>
      <p:cxnSp>
        <p:nvCxnSpPr>
          <p:cNvPr id="18" name="Straight Arrow Connector 17">
            <a:extLst>
              <a:ext uri="{FF2B5EF4-FFF2-40B4-BE49-F238E27FC236}">
                <a16:creationId xmlns:a16="http://schemas.microsoft.com/office/drawing/2014/main" id="{CED0DE1D-880D-1E62-BF5F-66F6C3C997A7}"/>
              </a:ext>
            </a:extLst>
          </p:cNvPr>
          <p:cNvCxnSpPr>
            <a:cxnSpLocks/>
          </p:cNvCxnSpPr>
          <p:nvPr/>
        </p:nvCxnSpPr>
        <p:spPr>
          <a:xfrm flipV="1">
            <a:off x="2286000" y="4046752"/>
            <a:ext cx="0" cy="280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70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77C0DD-333C-C68E-968A-B49782743950}"/>
              </a:ext>
            </a:extLst>
          </p:cNvPr>
          <p:cNvPicPr>
            <a:picLocks noChangeAspect="1"/>
          </p:cNvPicPr>
          <p:nvPr/>
        </p:nvPicPr>
        <p:blipFill>
          <a:blip r:embed="rId2"/>
          <a:stretch>
            <a:fillRect/>
          </a:stretch>
        </p:blipFill>
        <p:spPr>
          <a:xfrm>
            <a:off x="0" y="604013"/>
            <a:ext cx="9144000" cy="393547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9" name="Rectangle 8">
            <a:extLst>
              <a:ext uri="{FF2B5EF4-FFF2-40B4-BE49-F238E27FC236}">
                <a16:creationId xmlns:a16="http://schemas.microsoft.com/office/drawing/2014/main" id="{210E0361-EFFD-E52C-35F4-C1B972E7B761}"/>
              </a:ext>
            </a:extLst>
          </p:cNvPr>
          <p:cNvSpPr/>
          <p:nvPr/>
        </p:nvSpPr>
        <p:spPr>
          <a:xfrm>
            <a:off x="1230756" y="3962662"/>
            <a:ext cx="2621163" cy="3372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FBD9FDF-4D94-1D14-B2DA-E7A4CCA20AF4}"/>
              </a:ext>
            </a:extLst>
          </p:cNvPr>
          <p:cNvSpPr txBox="1"/>
          <p:nvPr/>
        </p:nvSpPr>
        <p:spPr>
          <a:xfrm>
            <a:off x="5292080" y="2414892"/>
            <a:ext cx="2448272" cy="523220"/>
          </a:xfrm>
          <a:prstGeom prst="rect">
            <a:avLst/>
          </a:prstGeom>
          <a:solidFill>
            <a:srgbClr val="FFFF00"/>
          </a:solidFill>
          <a:ln>
            <a:solidFill>
              <a:schemeClr val="accent1"/>
            </a:solidFill>
          </a:ln>
        </p:spPr>
        <p:txBody>
          <a:bodyPr wrap="square" rtlCol="0">
            <a:spAutoFit/>
          </a:bodyPr>
          <a:lstStyle/>
          <a:p>
            <a:r>
              <a:rPr lang="en-US" sz="1400" dirty="0"/>
              <a:t>Now for example we will change the field "User Group".</a:t>
            </a:r>
          </a:p>
        </p:txBody>
      </p:sp>
      <p:cxnSp>
        <p:nvCxnSpPr>
          <p:cNvPr id="13" name="Straight Arrow Connector 12">
            <a:extLst>
              <a:ext uri="{FF2B5EF4-FFF2-40B4-BE49-F238E27FC236}">
                <a16:creationId xmlns:a16="http://schemas.microsoft.com/office/drawing/2014/main" id="{20DF8503-2ABD-5704-4BB8-C1881469CB70}"/>
              </a:ext>
            </a:extLst>
          </p:cNvPr>
          <p:cNvCxnSpPr>
            <a:cxnSpLocks/>
          </p:cNvCxnSpPr>
          <p:nvPr/>
        </p:nvCxnSpPr>
        <p:spPr>
          <a:xfrm flipH="1">
            <a:off x="3851919" y="2996715"/>
            <a:ext cx="1440161" cy="9547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26C2BD-3548-DB9B-AF06-7572084C057B}"/>
              </a:ext>
            </a:extLst>
          </p:cNvPr>
          <p:cNvSpPr txBox="1"/>
          <p:nvPr/>
        </p:nvSpPr>
        <p:spPr>
          <a:xfrm>
            <a:off x="2699792" y="1617660"/>
            <a:ext cx="1512168" cy="523220"/>
          </a:xfrm>
          <a:prstGeom prst="rect">
            <a:avLst/>
          </a:prstGeom>
          <a:solidFill>
            <a:srgbClr val="FFFF00"/>
          </a:solidFill>
          <a:ln>
            <a:solidFill>
              <a:schemeClr val="accent1"/>
            </a:solidFill>
          </a:ln>
        </p:spPr>
        <p:txBody>
          <a:bodyPr wrap="square" rtlCol="0">
            <a:spAutoFit/>
          </a:bodyPr>
          <a:lstStyle/>
          <a:p>
            <a:r>
              <a:rPr lang="en-US" sz="1400" dirty="0"/>
              <a:t>Note that the fields are editable</a:t>
            </a:r>
          </a:p>
        </p:txBody>
      </p:sp>
    </p:spTree>
    <p:extLst>
      <p:ext uri="{BB962C8B-B14F-4D97-AF65-F5344CB8AC3E}">
        <p14:creationId xmlns:p14="http://schemas.microsoft.com/office/powerpoint/2010/main" val="2464308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The user group has been updated</a:t>
            </a:r>
          </a:p>
          <a:p>
            <a:endParaRPr lang="en-US" sz="2000" dirty="0"/>
          </a:p>
        </p:txBody>
      </p:sp>
      <p:pic>
        <p:nvPicPr>
          <p:cNvPr id="5" name="Picture 4">
            <a:extLst>
              <a:ext uri="{FF2B5EF4-FFF2-40B4-BE49-F238E27FC236}">
                <a16:creationId xmlns:a16="http://schemas.microsoft.com/office/drawing/2014/main" id="{3A5D0CB1-EC5F-523F-FE11-07CE4821C272}"/>
              </a:ext>
            </a:extLst>
          </p:cNvPr>
          <p:cNvPicPr>
            <a:picLocks noChangeAspect="1"/>
          </p:cNvPicPr>
          <p:nvPr/>
        </p:nvPicPr>
        <p:blipFill>
          <a:blip r:embed="rId2"/>
          <a:stretch>
            <a:fillRect/>
          </a:stretch>
        </p:blipFill>
        <p:spPr>
          <a:xfrm>
            <a:off x="0" y="1225147"/>
            <a:ext cx="9144000" cy="2693206"/>
          </a:xfrm>
          <a:prstGeom prst="rect">
            <a:avLst/>
          </a:prstGeom>
          <a:ln>
            <a:solidFill>
              <a:schemeClr val="accent1"/>
            </a:solidFill>
          </a:ln>
        </p:spPr>
      </p:pic>
      <p:sp>
        <p:nvSpPr>
          <p:cNvPr id="6" name="Rectangle 5">
            <a:extLst>
              <a:ext uri="{FF2B5EF4-FFF2-40B4-BE49-F238E27FC236}">
                <a16:creationId xmlns:a16="http://schemas.microsoft.com/office/drawing/2014/main" id="{CD870DCE-C0F4-FE4D-8DE2-B2DB60548A28}"/>
              </a:ext>
            </a:extLst>
          </p:cNvPr>
          <p:cNvSpPr/>
          <p:nvPr/>
        </p:nvSpPr>
        <p:spPr>
          <a:xfrm>
            <a:off x="6516216" y="3435846"/>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197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487460-CDB2-F08A-EF15-5343C23A5E92}"/>
              </a:ext>
            </a:extLst>
          </p:cNvPr>
          <p:cNvPicPr>
            <a:picLocks noChangeAspect="1"/>
          </p:cNvPicPr>
          <p:nvPr/>
        </p:nvPicPr>
        <p:blipFill>
          <a:blip r:embed="rId2"/>
          <a:stretch>
            <a:fillRect/>
          </a:stretch>
        </p:blipFill>
        <p:spPr>
          <a:xfrm>
            <a:off x="0" y="1437489"/>
            <a:ext cx="9144000" cy="30064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7"/>
          </a:xfrm>
        </p:spPr>
        <p:txBody>
          <a:bodyPr>
            <a:normAutofit/>
          </a:bodyPr>
          <a:lstStyle/>
          <a:p>
            <a:r>
              <a:rPr lang="en-US" sz="2000" dirty="0"/>
              <a:t>Now we will try to edit a user with account type "External"</a:t>
            </a:r>
          </a:p>
          <a:p>
            <a:endParaRPr lang="en-US" sz="2000" dirty="0"/>
          </a:p>
        </p:txBody>
      </p:sp>
      <p:sp>
        <p:nvSpPr>
          <p:cNvPr id="6" name="Rectangle 5">
            <a:extLst>
              <a:ext uri="{FF2B5EF4-FFF2-40B4-BE49-F238E27FC236}">
                <a16:creationId xmlns:a16="http://schemas.microsoft.com/office/drawing/2014/main" id="{CD870DCE-C0F4-FE4D-8DE2-B2DB60548A28}"/>
              </a:ext>
            </a:extLst>
          </p:cNvPr>
          <p:cNvSpPr/>
          <p:nvPr/>
        </p:nvSpPr>
        <p:spPr>
          <a:xfrm>
            <a:off x="2018132" y="3340786"/>
            <a:ext cx="576064" cy="239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60B337-2419-272D-243A-C0FDED611B58}"/>
              </a:ext>
            </a:extLst>
          </p:cNvPr>
          <p:cNvSpPr/>
          <p:nvPr/>
        </p:nvSpPr>
        <p:spPr>
          <a:xfrm>
            <a:off x="7884368" y="3579836"/>
            <a:ext cx="432048" cy="2390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6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E6D541-4C99-DDF0-F510-01849A81E750}"/>
              </a:ext>
            </a:extLst>
          </p:cNvPr>
          <p:cNvPicPr>
            <a:picLocks noChangeAspect="1"/>
          </p:cNvPicPr>
          <p:nvPr/>
        </p:nvPicPr>
        <p:blipFill>
          <a:blip r:embed="rId2"/>
          <a:stretch>
            <a:fillRect/>
          </a:stretch>
        </p:blipFill>
        <p:spPr>
          <a:xfrm>
            <a:off x="827584" y="797914"/>
            <a:ext cx="7236296" cy="38620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11" name="TextBox 10">
            <a:extLst>
              <a:ext uri="{FF2B5EF4-FFF2-40B4-BE49-F238E27FC236}">
                <a16:creationId xmlns:a16="http://schemas.microsoft.com/office/drawing/2014/main" id="{5820D3D7-32D0-1697-769C-E2121C333ACE}"/>
              </a:ext>
            </a:extLst>
          </p:cNvPr>
          <p:cNvSpPr txBox="1"/>
          <p:nvPr/>
        </p:nvSpPr>
        <p:spPr>
          <a:xfrm>
            <a:off x="3743400" y="2285616"/>
            <a:ext cx="2880320" cy="1384995"/>
          </a:xfrm>
          <a:prstGeom prst="rect">
            <a:avLst/>
          </a:prstGeom>
          <a:solidFill>
            <a:srgbClr val="FFFF00"/>
          </a:solidFill>
          <a:ln>
            <a:solidFill>
              <a:schemeClr val="accent1"/>
            </a:solidFill>
          </a:ln>
        </p:spPr>
        <p:txBody>
          <a:bodyPr wrap="square" rtlCol="0">
            <a:spAutoFit/>
          </a:bodyPr>
          <a:lstStyle/>
          <a:p>
            <a:r>
              <a:rPr lang="en-US" sz="1400" dirty="0"/>
              <a:t>Many of the fields are in grey (for example first name and last name) because they cannot be edited.  </a:t>
            </a:r>
          </a:p>
          <a:p>
            <a:r>
              <a:rPr lang="en-US" sz="1400" dirty="0"/>
              <a:t>These fields are handled via an external system with an integration profile</a:t>
            </a:r>
          </a:p>
        </p:txBody>
      </p:sp>
    </p:spTree>
    <p:extLst>
      <p:ext uri="{BB962C8B-B14F-4D97-AF65-F5344CB8AC3E}">
        <p14:creationId xmlns:p14="http://schemas.microsoft.com/office/powerpoint/2010/main" val="1996780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627534"/>
            <a:ext cx="8424936" cy="432047"/>
          </a:xfrm>
        </p:spPr>
        <p:txBody>
          <a:bodyPr>
            <a:normAutofit/>
          </a:bodyPr>
          <a:lstStyle/>
          <a:p>
            <a:r>
              <a:rPr lang="en-US" sz="2000" dirty="0"/>
              <a:t>After editing a user with account type "</a:t>
            </a:r>
            <a:r>
              <a:rPr lang="en-US" sz="2000" b="1" dirty="0"/>
              <a:t>External</a:t>
            </a:r>
            <a:r>
              <a:rPr lang="en-US" sz="2000" dirty="0"/>
              <a:t>"</a:t>
            </a:r>
          </a:p>
          <a:p>
            <a:endParaRPr lang="en-US" sz="2000" dirty="0"/>
          </a:p>
        </p:txBody>
      </p:sp>
      <p:sp>
        <p:nvSpPr>
          <p:cNvPr id="2" name="Content Placeholder 3">
            <a:extLst>
              <a:ext uri="{FF2B5EF4-FFF2-40B4-BE49-F238E27FC236}">
                <a16:creationId xmlns:a16="http://schemas.microsoft.com/office/drawing/2014/main" id="{32294A0E-B0AA-AA22-D135-CFB544A3C774}"/>
              </a:ext>
            </a:extLst>
          </p:cNvPr>
          <p:cNvSpPr txBox="1">
            <a:spLocks/>
          </p:cNvSpPr>
          <p:nvPr/>
        </p:nvSpPr>
        <p:spPr>
          <a:xfrm>
            <a:off x="251520" y="2715766"/>
            <a:ext cx="8424936" cy="4320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After editing a user with account type "</a:t>
            </a:r>
            <a:r>
              <a:rPr lang="en-US" sz="2000" b="1" dirty="0"/>
              <a:t>Internal</a:t>
            </a:r>
            <a:r>
              <a:rPr lang="en-US" sz="2000" dirty="0"/>
              <a:t>"</a:t>
            </a:r>
          </a:p>
          <a:p>
            <a:endParaRPr lang="en-US" sz="2000" dirty="0"/>
          </a:p>
        </p:txBody>
      </p:sp>
      <p:pic>
        <p:nvPicPr>
          <p:cNvPr id="9" name="Picture 8">
            <a:extLst>
              <a:ext uri="{FF2B5EF4-FFF2-40B4-BE49-F238E27FC236}">
                <a16:creationId xmlns:a16="http://schemas.microsoft.com/office/drawing/2014/main" id="{A5FA346E-DC7F-7E4D-C94F-FA5AB242892C}"/>
              </a:ext>
            </a:extLst>
          </p:cNvPr>
          <p:cNvPicPr>
            <a:picLocks noChangeAspect="1"/>
          </p:cNvPicPr>
          <p:nvPr/>
        </p:nvPicPr>
        <p:blipFill>
          <a:blip r:embed="rId2"/>
          <a:stretch>
            <a:fillRect/>
          </a:stretch>
        </p:blipFill>
        <p:spPr>
          <a:xfrm>
            <a:off x="0" y="987574"/>
            <a:ext cx="9144000" cy="1726734"/>
          </a:xfrm>
          <a:prstGeom prst="rect">
            <a:avLst/>
          </a:prstGeom>
          <a:ln>
            <a:solidFill>
              <a:schemeClr val="accent1"/>
            </a:solidFill>
          </a:ln>
        </p:spPr>
      </p:pic>
      <p:pic>
        <p:nvPicPr>
          <p:cNvPr id="11" name="Picture 10">
            <a:extLst>
              <a:ext uri="{FF2B5EF4-FFF2-40B4-BE49-F238E27FC236}">
                <a16:creationId xmlns:a16="http://schemas.microsoft.com/office/drawing/2014/main" id="{8CED6187-0958-5424-801F-42D2F0BC299F}"/>
              </a:ext>
            </a:extLst>
          </p:cNvPr>
          <p:cNvPicPr>
            <a:picLocks noChangeAspect="1"/>
          </p:cNvPicPr>
          <p:nvPr/>
        </p:nvPicPr>
        <p:blipFill>
          <a:blip r:embed="rId3"/>
          <a:stretch>
            <a:fillRect/>
          </a:stretch>
        </p:blipFill>
        <p:spPr>
          <a:xfrm>
            <a:off x="-34220" y="3075806"/>
            <a:ext cx="9144000" cy="1700561"/>
          </a:xfrm>
          <a:prstGeom prst="rect">
            <a:avLst/>
          </a:prstGeom>
          <a:ln>
            <a:solidFill>
              <a:schemeClr val="accent1"/>
            </a:solidFill>
          </a:ln>
        </p:spPr>
      </p:pic>
      <p:sp>
        <p:nvSpPr>
          <p:cNvPr id="12" name="TextBox 11">
            <a:extLst>
              <a:ext uri="{FF2B5EF4-FFF2-40B4-BE49-F238E27FC236}">
                <a16:creationId xmlns:a16="http://schemas.microsoft.com/office/drawing/2014/main" id="{FF3410A3-147F-47BA-1046-27624351BC9B}"/>
              </a:ext>
            </a:extLst>
          </p:cNvPr>
          <p:cNvSpPr txBox="1"/>
          <p:nvPr/>
        </p:nvSpPr>
        <p:spPr>
          <a:xfrm>
            <a:off x="3491880" y="1850941"/>
            <a:ext cx="2484784" cy="307777"/>
          </a:xfrm>
          <a:prstGeom prst="rect">
            <a:avLst/>
          </a:prstGeom>
          <a:solidFill>
            <a:srgbClr val="FFFF00"/>
          </a:solidFill>
          <a:ln>
            <a:solidFill>
              <a:schemeClr val="accent1"/>
            </a:solidFill>
          </a:ln>
        </p:spPr>
        <p:txBody>
          <a:bodyPr wrap="square" rtlCol="0">
            <a:spAutoFit/>
          </a:bodyPr>
          <a:lstStyle/>
          <a:p>
            <a:r>
              <a:rPr lang="en-US" sz="1400" dirty="0"/>
              <a:t>Grey fields locked for editing</a:t>
            </a:r>
          </a:p>
        </p:txBody>
      </p:sp>
      <p:sp>
        <p:nvSpPr>
          <p:cNvPr id="13" name="TextBox 12">
            <a:extLst>
              <a:ext uri="{FF2B5EF4-FFF2-40B4-BE49-F238E27FC236}">
                <a16:creationId xmlns:a16="http://schemas.microsoft.com/office/drawing/2014/main" id="{C6D76F2E-DFD3-6787-0789-7496FFBF951C}"/>
              </a:ext>
            </a:extLst>
          </p:cNvPr>
          <p:cNvSpPr txBox="1"/>
          <p:nvPr/>
        </p:nvSpPr>
        <p:spPr>
          <a:xfrm>
            <a:off x="3635896" y="3772197"/>
            <a:ext cx="2484784" cy="307777"/>
          </a:xfrm>
          <a:prstGeom prst="rect">
            <a:avLst/>
          </a:prstGeom>
          <a:solidFill>
            <a:srgbClr val="FFFF00"/>
          </a:solidFill>
          <a:ln>
            <a:solidFill>
              <a:schemeClr val="accent1"/>
            </a:solidFill>
          </a:ln>
        </p:spPr>
        <p:txBody>
          <a:bodyPr wrap="square" rtlCol="0">
            <a:spAutoFit/>
          </a:bodyPr>
          <a:lstStyle/>
          <a:p>
            <a:r>
              <a:rPr lang="en-US" sz="1400" dirty="0"/>
              <a:t>Fields are not locked for editing</a:t>
            </a:r>
          </a:p>
        </p:txBody>
      </p:sp>
    </p:spTree>
    <p:extLst>
      <p:ext uri="{BB962C8B-B14F-4D97-AF65-F5344CB8AC3E}">
        <p14:creationId xmlns:p14="http://schemas.microsoft.com/office/powerpoint/2010/main" val="133454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Staff User Roles for managing users</a:t>
            </a:r>
          </a:p>
        </p:txBody>
      </p:sp>
      <p:pic>
        <p:nvPicPr>
          <p:cNvPr id="7" name="Picture 6">
            <a:extLst>
              <a:ext uri="{FF2B5EF4-FFF2-40B4-BE49-F238E27FC236}">
                <a16:creationId xmlns:a16="http://schemas.microsoft.com/office/drawing/2014/main" id="{F09550EA-8650-8263-E1DB-0B3E70777FB6}"/>
              </a:ext>
            </a:extLst>
          </p:cNvPr>
          <p:cNvPicPr>
            <a:picLocks noChangeAspect="1"/>
          </p:cNvPicPr>
          <p:nvPr/>
        </p:nvPicPr>
        <p:blipFill>
          <a:blip r:embed="rId2"/>
          <a:stretch>
            <a:fillRect/>
          </a:stretch>
        </p:blipFill>
        <p:spPr>
          <a:xfrm>
            <a:off x="0" y="1131590"/>
            <a:ext cx="9144000" cy="893205"/>
          </a:xfrm>
          <a:prstGeom prst="rect">
            <a:avLst/>
          </a:prstGeom>
          <a:ln>
            <a:solidFill>
              <a:schemeClr val="accent1"/>
            </a:solidFill>
          </a:ln>
        </p:spPr>
      </p:pic>
      <p:pic>
        <p:nvPicPr>
          <p:cNvPr id="13" name="Picture 12">
            <a:extLst>
              <a:ext uri="{FF2B5EF4-FFF2-40B4-BE49-F238E27FC236}">
                <a16:creationId xmlns:a16="http://schemas.microsoft.com/office/drawing/2014/main" id="{285E4770-6C47-8F8B-9C35-C83343F71DC8}"/>
              </a:ext>
            </a:extLst>
          </p:cNvPr>
          <p:cNvPicPr>
            <a:picLocks noChangeAspect="1"/>
          </p:cNvPicPr>
          <p:nvPr/>
        </p:nvPicPr>
        <p:blipFill>
          <a:blip r:embed="rId3"/>
          <a:stretch>
            <a:fillRect/>
          </a:stretch>
        </p:blipFill>
        <p:spPr>
          <a:xfrm>
            <a:off x="0" y="2172495"/>
            <a:ext cx="9144000" cy="798510"/>
          </a:xfrm>
          <a:prstGeom prst="rect">
            <a:avLst/>
          </a:prstGeom>
          <a:ln>
            <a:solidFill>
              <a:schemeClr val="accent1"/>
            </a:solidFill>
          </a:ln>
        </p:spPr>
      </p:pic>
    </p:spTree>
    <p:extLst>
      <p:ext uri="{BB962C8B-B14F-4D97-AF65-F5344CB8AC3E}">
        <p14:creationId xmlns:p14="http://schemas.microsoft.com/office/powerpoint/2010/main" val="369728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0"/>
            <a:ext cx="8424936" cy="3960439"/>
          </a:xfrm>
        </p:spPr>
        <p:txBody>
          <a:bodyPr>
            <a:normAutofit/>
          </a:bodyPr>
          <a:lstStyle/>
          <a:p>
            <a:r>
              <a:rPr lang="en-US" sz="2200" dirty="0"/>
              <a:t>From the "Find and Manage Users" page it is also possible to delete users.</a:t>
            </a:r>
          </a:p>
          <a:p>
            <a:r>
              <a:rPr lang="en-US" sz="2200" dirty="0"/>
              <a:t>There are conditions which must be met before a user can be deleted.</a:t>
            </a:r>
          </a:p>
          <a:p>
            <a:r>
              <a:rPr lang="en-US" sz="2200" dirty="0"/>
              <a:t>For example, the user cannot have active loans or owe fines and fees.</a:t>
            </a:r>
          </a:p>
          <a:p>
            <a:r>
              <a:rPr lang="en-US" sz="2200" dirty="0"/>
              <a:t>For a full list of conditions see </a:t>
            </a:r>
            <a:r>
              <a:rPr lang="en-US" sz="2200" dirty="0">
                <a:hlinkClick r:id="rId2"/>
              </a:rPr>
              <a:t>Deleting Users</a:t>
            </a:r>
            <a:endParaRPr lang="en-US" sz="2200" dirty="0"/>
          </a:p>
          <a:p>
            <a:endParaRPr lang="en-US" sz="2200" dirty="0"/>
          </a:p>
          <a:p>
            <a:endParaRPr lang="en-US" sz="2200" dirty="0"/>
          </a:p>
        </p:txBody>
      </p:sp>
    </p:spTree>
    <p:extLst>
      <p:ext uri="{BB962C8B-B14F-4D97-AF65-F5344CB8AC3E}">
        <p14:creationId xmlns:p14="http://schemas.microsoft.com/office/powerpoint/2010/main" val="3273118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We will now delete user Jonathan Searle</a:t>
            </a:r>
          </a:p>
          <a:p>
            <a:endParaRPr lang="en-US" sz="2200" dirty="0"/>
          </a:p>
          <a:p>
            <a:endParaRPr lang="en-US" sz="2200" dirty="0"/>
          </a:p>
        </p:txBody>
      </p:sp>
      <p:pic>
        <p:nvPicPr>
          <p:cNvPr id="5" name="Picture 4">
            <a:extLst>
              <a:ext uri="{FF2B5EF4-FFF2-40B4-BE49-F238E27FC236}">
                <a16:creationId xmlns:a16="http://schemas.microsoft.com/office/drawing/2014/main" id="{2CCDCA16-3376-DA4F-8CB9-30D567839358}"/>
              </a:ext>
            </a:extLst>
          </p:cNvPr>
          <p:cNvPicPr>
            <a:picLocks noChangeAspect="1"/>
          </p:cNvPicPr>
          <p:nvPr/>
        </p:nvPicPr>
        <p:blipFill>
          <a:blip r:embed="rId2"/>
          <a:stretch>
            <a:fillRect/>
          </a:stretch>
        </p:blipFill>
        <p:spPr>
          <a:xfrm>
            <a:off x="0" y="1347614"/>
            <a:ext cx="9144000" cy="3313355"/>
          </a:xfrm>
          <a:prstGeom prst="rect">
            <a:avLst/>
          </a:prstGeom>
          <a:ln>
            <a:solidFill>
              <a:schemeClr val="accent1"/>
            </a:solidFill>
          </a:ln>
        </p:spPr>
      </p:pic>
      <p:sp>
        <p:nvSpPr>
          <p:cNvPr id="6" name="Rectangle 5">
            <a:extLst>
              <a:ext uri="{FF2B5EF4-FFF2-40B4-BE49-F238E27FC236}">
                <a16:creationId xmlns:a16="http://schemas.microsoft.com/office/drawing/2014/main" id="{674D3DE6-8541-15D6-8B33-C72A2BA78246}"/>
              </a:ext>
            </a:extLst>
          </p:cNvPr>
          <p:cNvSpPr/>
          <p:nvPr/>
        </p:nvSpPr>
        <p:spPr>
          <a:xfrm>
            <a:off x="7884368" y="4083918"/>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767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CF861-D67A-FB6C-6993-D531BC593AFA}"/>
              </a:ext>
            </a:extLst>
          </p:cNvPr>
          <p:cNvPicPr>
            <a:picLocks noChangeAspect="1"/>
          </p:cNvPicPr>
          <p:nvPr/>
        </p:nvPicPr>
        <p:blipFill>
          <a:blip r:embed="rId2"/>
          <a:stretch>
            <a:fillRect/>
          </a:stretch>
        </p:blipFill>
        <p:spPr>
          <a:xfrm>
            <a:off x="0" y="1352550"/>
            <a:ext cx="9144000" cy="24384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fontScale="92500"/>
          </a:bodyPr>
          <a:lstStyle/>
          <a:p>
            <a:r>
              <a:rPr lang="en-US" sz="2200" dirty="0"/>
              <a:t>We get a message that we cannot delete this user because he has fines.</a:t>
            </a:r>
          </a:p>
          <a:p>
            <a:endParaRPr lang="en-US" sz="2200" dirty="0"/>
          </a:p>
          <a:p>
            <a:endParaRPr lang="en-US" sz="2200" dirty="0"/>
          </a:p>
        </p:txBody>
      </p:sp>
      <p:sp>
        <p:nvSpPr>
          <p:cNvPr id="6" name="Rectangle 5">
            <a:extLst>
              <a:ext uri="{FF2B5EF4-FFF2-40B4-BE49-F238E27FC236}">
                <a16:creationId xmlns:a16="http://schemas.microsoft.com/office/drawing/2014/main" id="{674D3DE6-8541-15D6-8B33-C72A2BA78246}"/>
              </a:ext>
            </a:extLst>
          </p:cNvPr>
          <p:cNvSpPr/>
          <p:nvPr/>
        </p:nvSpPr>
        <p:spPr>
          <a:xfrm>
            <a:off x="6156176" y="3348470"/>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B1CA8B-BDF3-FDB9-92D7-696B739BEFE8}"/>
              </a:ext>
            </a:extLst>
          </p:cNvPr>
          <p:cNvSpPr txBox="1"/>
          <p:nvPr/>
        </p:nvSpPr>
        <p:spPr>
          <a:xfrm>
            <a:off x="3635896" y="4189244"/>
            <a:ext cx="2016224" cy="523220"/>
          </a:xfrm>
          <a:prstGeom prst="rect">
            <a:avLst/>
          </a:prstGeom>
          <a:solidFill>
            <a:srgbClr val="FFFF00"/>
          </a:solidFill>
          <a:ln>
            <a:solidFill>
              <a:schemeClr val="accent1"/>
            </a:solidFill>
          </a:ln>
        </p:spPr>
        <p:txBody>
          <a:bodyPr wrap="square" rtlCol="0">
            <a:spAutoFit/>
          </a:bodyPr>
          <a:lstStyle/>
          <a:p>
            <a:r>
              <a:rPr lang="en-US" sz="1400" dirty="0"/>
              <a:t>We will waive the fees and delete him</a:t>
            </a:r>
          </a:p>
        </p:txBody>
      </p:sp>
      <p:cxnSp>
        <p:nvCxnSpPr>
          <p:cNvPr id="10" name="Straight Arrow Connector 9">
            <a:extLst>
              <a:ext uri="{FF2B5EF4-FFF2-40B4-BE49-F238E27FC236}">
                <a16:creationId xmlns:a16="http://schemas.microsoft.com/office/drawing/2014/main" id="{45CC4F69-4790-B54D-7C5C-80AA5A25AC2A}"/>
              </a:ext>
            </a:extLst>
          </p:cNvPr>
          <p:cNvCxnSpPr/>
          <p:nvPr/>
        </p:nvCxnSpPr>
        <p:spPr>
          <a:xfrm flipV="1">
            <a:off x="5652120" y="3790950"/>
            <a:ext cx="504056" cy="3982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227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5A70D-2A01-7402-DF5E-6E5774C5DA56}"/>
              </a:ext>
            </a:extLst>
          </p:cNvPr>
          <p:cNvPicPr>
            <a:picLocks noChangeAspect="1"/>
          </p:cNvPicPr>
          <p:nvPr/>
        </p:nvPicPr>
        <p:blipFill>
          <a:blip r:embed="rId2"/>
          <a:stretch>
            <a:fillRect/>
          </a:stretch>
        </p:blipFill>
        <p:spPr>
          <a:xfrm>
            <a:off x="0" y="1572825"/>
            <a:ext cx="9144000" cy="19978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We will confirm deletion</a:t>
            </a:r>
          </a:p>
          <a:p>
            <a:endParaRPr lang="en-US" sz="2200" dirty="0"/>
          </a:p>
          <a:p>
            <a:endParaRPr lang="en-US" sz="2200" dirty="0"/>
          </a:p>
        </p:txBody>
      </p:sp>
      <p:sp>
        <p:nvSpPr>
          <p:cNvPr id="9" name="Rectangle 8">
            <a:extLst>
              <a:ext uri="{FF2B5EF4-FFF2-40B4-BE49-F238E27FC236}">
                <a16:creationId xmlns:a16="http://schemas.microsoft.com/office/drawing/2014/main" id="{4BA72DE1-81DF-3370-352A-46F0778C3E43}"/>
              </a:ext>
            </a:extLst>
          </p:cNvPr>
          <p:cNvSpPr/>
          <p:nvPr/>
        </p:nvSpPr>
        <p:spPr>
          <a:xfrm>
            <a:off x="8100392" y="3075806"/>
            <a:ext cx="100811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0973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CDC1CD-02F8-B0BC-7AFF-0424DE17636D}"/>
              </a:ext>
            </a:extLst>
          </p:cNvPr>
          <p:cNvPicPr>
            <a:picLocks noChangeAspect="1"/>
          </p:cNvPicPr>
          <p:nvPr/>
        </p:nvPicPr>
        <p:blipFill>
          <a:blip r:embed="rId2"/>
          <a:stretch>
            <a:fillRect/>
          </a:stretch>
        </p:blipFill>
        <p:spPr>
          <a:xfrm>
            <a:off x="0" y="1295030"/>
            <a:ext cx="9144000" cy="25534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Searching for, editing and deleting users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59532" y="771551"/>
            <a:ext cx="8424936" cy="504056"/>
          </a:xfrm>
        </p:spPr>
        <p:txBody>
          <a:bodyPr>
            <a:normAutofit/>
          </a:bodyPr>
          <a:lstStyle/>
          <a:p>
            <a:r>
              <a:rPr lang="en-US" sz="2200" dirty="0"/>
              <a:t>User has been deleted</a:t>
            </a:r>
          </a:p>
          <a:p>
            <a:endParaRPr lang="en-US" sz="2200" dirty="0"/>
          </a:p>
          <a:p>
            <a:endParaRPr lang="en-US" sz="2200" dirty="0"/>
          </a:p>
        </p:txBody>
      </p:sp>
    </p:spTree>
    <p:extLst>
      <p:ext uri="{BB962C8B-B14F-4D97-AF65-F5344CB8AC3E}">
        <p14:creationId xmlns:p14="http://schemas.microsoft.com/office/powerpoint/2010/main" val="3005909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The </a:t>
            </a:r>
            <a:r>
              <a:rPr lang="en-US" sz="2800" dirty="0"/>
              <a:t>Find and Manage Users page </a:t>
            </a:r>
            <a:endParaRPr lang="LID4096" dirty="0"/>
          </a:p>
        </p:txBody>
      </p:sp>
    </p:spTree>
    <p:extLst>
      <p:ext uri="{BB962C8B-B14F-4D97-AF65-F5344CB8AC3E}">
        <p14:creationId xmlns:p14="http://schemas.microsoft.com/office/powerpoint/2010/main" val="3766087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a:buFont typeface="Arial" panose="020B0604020202020204" pitchFamily="34" charset="0"/>
              <a:buChar char="•"/>
            </a:pPr>
            <a:r>
              <a:rPr lang="en-US" sz="2200" dirty="0"/>
              <a:t>The staff user can manage users on the Find and Manage Users page </a:t>
            </a:r>
          </a:p>
          <a:p>
            <a:pPr>
              <a:buFont typeface="Arial" panose="020B0604020202020204" pitchFamily="34" charset="0"/>
              <a:buChar char="•"/>
            </a:pPr>
            <a:r>
              <a:rPr lang="en-US" sz="2200" dirty="0"/>
              <a:t>This page can be accessed at Admin &gt; User Management &gt; Manage Users</a:t>
            </a:r>
          </a:p>
          <a:p>
            <a:pPr>
              <a:buFont typeface="Arial" panose="020B0604020202020204" pitchFamily="34" charset="0"/>
              <a:buChar char="•"/>
            </a:pPr>
            <a:r>
              <a:rPr lang="en-US" sz="2200" dirty="0"/>
              <a:t>This page can also be accessed by searching for a user from the persistent search. </a:t>
            </a:r>
          </a:p>
        </p:txBody>
      </p:sp>
    </p:spTree>
    <p:extLst>
      <p:ext uri="{BB962C8B-B14F-4D97-AF65-F5344CB8AC3E}">
        <p14:creationId xmlns:p14="http://schemas.microsoft.com/office/powerpoint/2010/main" val="133841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Find and Manage Users page</a:t>
            </a:r>
            <a:endParaRPr lang="en-US" dirty="0"/>
          </a:p>
        </p:txBody>
      </p:sp>
      <p:pic>
        <p:nvPicPr>
          <p:cNvPr id="7" name="Picture 6">
            <a:extLst>
              <a:ext uri="{FF2B5EF4-FFF2-40B4-BE49-F238E27FC236}">
                <a16:creationId xmlns:a16="http://schemas.microsoft.com/office/drawing/2014/main" id="{720672B8-B1DE-89C3-BED5-C7DABA1AA258}"/>
              </a:ext>
            </a:extLst>
          </p:cNvPr>
          <p:cNvPicPr>
            <a:picLocks noChangeAspect="1"/>
          </p:cNvPicPr>
          <p:nvPr/>
        </p:nvPicPr>
        <p:blipFill>
          <a:blip r:embed="rId2"/>
          <a:stretch>
            <a:fillRect/>
          </a:stretch>
        </p:blipFill>
        <p:spPr>
          <a:xfrm>
            <a:off x="2934317" y="792088"/>
            <a:ext cx="3077843" cy="4083918"/>
          </a:xfrm>
          <a:prstGeom prst="rect">
            <a:avLst/>
          </a:prstGeom>
          <a:ln>
            <a:solidFill>
              <a:schemeClr val="accent1"/>
            </a:solidFill>
          </a:ln>
        </p:spPr>
      </p:pic>
      <p:sp>
        <p:nvSpPr>
          <p:cNvPr id="8" name="Rectangle 7">
            <a:extLst>
              <a:ext uri="{FF2B5EF4-FFF2-40B4-BE49-F238E27FC236}">
                <a16:creationId xmlns:a16="http://schemas.microsoft.com/office/drawing/2014/main" id="{15B51434-E35C-EA91-E004-7018DC0D8DBA}"/>
              </a:ext>
            </a:extLst>
          </p:cNvPr>
          <p:cNvSpPr/>
          <p:nvPr/>
        </p:nvSpPr>
        <p:spPr>
          <a:xfrm>
            <a:off x="2934317" y="3914167"/>
            <a:ext cx="72008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A1D333-32DE-427F-C91E-0251F44CA248}"/>
              </a:ext>
            </a:extLst>
          </p:cNvPr>
          <p:cNvSpPr/>
          <p:nvPr/>
        </p:nvSpPr>
        <p:spPr>
          <a:xfrm>
            <a:off x="3753157" y="1400842"/>
            <a:ext cx="981359" cy="224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2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a:t>
            </a:r>
            <a:r>
              <a:rPr lang="en-US" sz="2800" dirty="0"/>
              <a:t>Find and Manage Users page </a:t>
            </a:r>
            <a:endParaRPr lang="en-US" dirty="0"/>
          </a:p>
        </p:txBody>
      </p:sp>
      <p:pic>
        <p:nvPicPr>
          <p:cNvPr id="7" name="Picture 6">
            <a:extLst>
              <a:ext uri="{FF2B5EF4-FFF2-40B4-BE49-F238E27FC236}">
                <a16:creationId xmlns:a16="http://schemas.microsoft.com/office/drawing/2014/main" id="{B8023ED2-56AF-C79E-3C20-24F41F0DEBBC}"/>
              </a:ext>
            </a:extLst>
          </p:cNvPr>
          <p:cNvPicPr>
            <a:picLocks noChangeAspect="1"/>
          </p:cNvPicPr>
          <p:nvPr/>
        </p:nvPicPr>
        <p:blipFill>
          <a:blip r:embed="rId2"/>
          <a:stretch>
            <a:fillRect/>
          </a:stretch>
        </p:blipFill>
        <p:spPr>
          <a:xfrm>
            <a:off x="0" y="1721900"/>
            <a:ext cx="9144000" cy="2722058"/>
          </a:xfrm>
          <a:prstGeom prst="rect">
            <a:avLst/>
          </a:prstGeom>
          <a:ln>
            <a:solidFill>
              <a:schemeClr val="accent1"/>
            </a:solidFill>
          </a:ln>
        </p:spPr>
      </p:pic>
      <p:sp>
        <p:nvSpPr>
          <p:cNvPr id="8" name="Content Placeholder 3">
            <a:extLst>
              <a:ext uri="{FF2B5EF4-FFF2-40B4-BE49-F238E27FC236}">
                <a16:creationId xmlns:a16="http://schemas.microsoft.com/office/drawing/2014/main" id="{C17E6E8E-1BE4-2EAA-DAB9-563D559CADE5}"/>
              </a:ext>
            </a:extLst>
          </p:cNvPr>
          <p:cNvSpPr>
            <a:spLocks noGrp="1"/>
          </p:cNvSpPr>
          <p:nvPr>
            <p:ph idx="1"/>
          </p:nvPr>
        </p:nvSpPr>
        <p:spPr>
          <a:xfrm>
            <a:off x="395536" y="771551"/>
            <a:ext cx="8424936" cy="792087"/>
          </a:xfrm>
        </p:spPr>
        <p:txBody>
          <a:bodyPr>
            <a:normAutofit/>
          </a:bodyPr>
          <a:lstStyle/>
          <a:p>
            <a:pPr>
              <a:buFont typeface="Arial" panose="020B0604020202020204" pitchFamily="34" charset="0"/>
              <a:buChar char="•"/>
            </a:pPr>
            <a:r>
              <a:rPr lang="en-US" sz="2200" dirty="0"/>
              <a:t>Here we accessed the Find and Manage Users page via Admin &gt; User Management &gt; Manage Users</a:t>
            </a:r>
          </a:p>
        </p:txBody>
      </p:sp>
    </p:spTree>
    <p:extLst>
      <p:ext uri="{BB962C8B-B14F-4D97-AF65-F5344CB8AC3E}">
        <p14:creationId xmlns:p14="http://schemas.microsoft.com/office/powerpoint/2010/main" val="124734410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8308</TotalTime>
  <Words>1751</Words>
  <Application>Microsoft Office PowerPoint</Application>
  <PresentationFormat>On-screen Show (16:9)</PresentationFormat>
  <Paragraphs>162</Paragraphs>
  <Slides>55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Calibri Light</vt:lpstr>
      <vt:lpstr>IGeLU_2016_16X9 (1)</vt:lpstr>
      <vt:lpstr>Managing Users in Alma</vt:lpstr>
      <vt:lpstr>PowerPoint Presentation</vt:lpstr>
      <vt:lpstr>Staff User Roles for managing users</vt:lpstr>
      <vt:lpstr>Staff User Roles for managing users</vt:lpstr>
      <vt:lpstr>Staff User Roles for managing users</vt:lpstr>
      <vt:lpstr>The Find and Manage Users page </vt:lpstr>
      <vt:lpstr>The Find and Manage Users page </vt:lpstr>
      <vt:lpstr>The Find and Manage Users page</vt:lpstr>
      <vt:lpstr>The Find and Manage Users page </vt:lpstr>
      <vt:lpstr>The Find and Manage Users page </vt:lpstr>
      <vt:lpstr>The Find and Manage Users page </vt:lpstr>
      <vt:lpstr>The Find and Manage Users page </vt:lpstr>
      <vt:lpstr>The Find and Manage Users page </vt:lpstr>
      <vt:lpstr>The Find and Manage Users page </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Adding users</vt:lpstr>
      <vt:lpstr>User Roles</vt:lpstr>
      <vt:lpstr>User Roles</vt:lpstr>
      <vt:lpstr>User Roles</vt:lpstr>
      <vt:lpstr>User Roles</vt:lpstr>
      <vt:lpstr>User Roles</vt:lpstr>
      <vt:lpstr>User Roles</vt:lpstr>
      <vt:lpstr>User Roles</vt:lpstr>
      <vt:lpstr>User Roles</vt:lpstr>
      <vt:lpstr>User Roles</vt:lpstr>
      <vt:lpstr>User Roles</vt:lpstr>
      <vt:lpstr>User Roles</vt:lpstr>
      <vt:lpstr>User Roles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Searching for, editing and deleting users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44</cp:revision>
  <dcterms:created xsi:type="dcterms:W3CDTF">2021-11-30T14:32:13Z</dcterms:created>
  <dcterms:modified xsi:type="dcterms:W3CDTF">2024-01-29T13:21:38Z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