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1782" r:id="rId5"/>
    <p:sldId id="1724" r:id="rId6"/>
    <p:sldId id="1783" r:id="rId7"/>
    <p:sldId id="1793" r:id="rId8"/>
    <p:sldId id="1889" r:id="rId9"/>
    <p:sldId id="1883" r:id="rId10"/>
    <p:sldId id="1884" r:id="rId11"/>
    <p:sldId id="1885" r:id="rId12"/>
    <p:sldId id="1886" r:id="rId13"/>
    <p:sldId id="1890" r:id="rId14"/>
    <p:sldId id="1873" r:id="rId15"/>
    <p:sldId id="1867" r:id="rId16"/>
    <p:sldId id="1868" r:id="rId17"/>
    <p:sldId id="1891" r:id="rId18"/>
    <p:sldId id="1892" r:id="rId19"/>
    <p:sldId id="1894" r:id="rId20"/>
    <p:sldId id="1796" r:id="rId21"/>
    <p:sldId id="1893" r:id="rId22"/>
    <p:sldId id="1872" r:id="rId23"/>
    <p:sldId id="1895" r:id="rId24"/>
    <p:sldId id="1896" r:id="rId25"/>
    <p:sldId id="1897" r:id="rId26"/>
    <p:sldId id="1898" r:id="rId27"/>
    <p:sldId id="1899" r:id="rId28"/>
    <p:sldId id="1900" r:id="rId29"/>
    <p:sldId id="1901" r:id="rId30"/>
    <p:sldId id="1786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88A76-5ECB-425D-A98D-58BE95A887E1}" v="7" dt="2024-01-24T11:27:35.452"/>
    <p1510:client id="{C905D753-DDB8-476D-B8F9-5774DCE3446A}" v="28" dt="2024-01-24T10:03:25.35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3" d="100"/>
          <a:sy n="83" d="100"/>
        </p:scale>
        <p:origin x="1140" y="2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415341E9-8AB9-46F0-BEEE-EDA4E9E8721F}"/>
    <pc:docChg chg="undo custSel addSld delSld modSld">
      <pc:chgData name="Yoel Kortick" userId="167978f5-7f40-4909-85d5-d4149554ad4e" providerId="ADAL" clId="{415341E9-8AB9-46F0-BEEE-EDA4E9E8721F}" dt="2022-08-25T09:17:10.813" v="5849" actId="33524"/>
      <pc:docMkLst>
        <pc:docMk/>
      </pc:docMkLst>
      <pc:sldChg chg="del">
        <pc:chgData name="Yoel Kortick" userId="167978f5-7f40-4909-85d5-d4149554ad4e" providerId="ADAL" clId="{415341E9-8AB9-46F0-BEEE-EDA4E9E8721F}" dt="2022-08-24T06:23:11.189" v="256" actId="47"/>
        <pc:sldMkLst>
          <pc:docMk/>
          <pc:sldMk cId="3940935310" sldId="1711"/>
        </pc:sldMkLst>
      </pc:sldChg>
      <pc:sldChg chg="del">
        <pc:chgData name="Yoel Kortick" userId="167978f5-7f40-4909-85d5-d4149554ad4e" providerId="ADAL" clId="{415341E9-8AB9-46F0-BEEE-EDA4E9E8721F}" dt="2022-08-24T06:23:12.492" v="257" actId="47"/>
        <pc:sldMkLst>
          <pc:docMk/>
          <pc:sldMk cId="384060342" sldId="1712"/>
        </pc:sldMkLst>
      </pc:sldChg>
      <pc:sldChg chg="modSp mod">
        <pc:chgData name="Yoel Kortick" userId="167978f5-7f40-4909-85d5-d4149554ad4e" providerId="ADAL" clId="{415341E9-8AB9-46F0-BEEE-EDA4E9E8721F}" dt="2022-08-25T07:29:31.595" v="1077" actId="20577"/>
        <pc:sldMkLst>
          <pc:docMk/>
          <pc:sldMk cId="3267142644" sldId="1724"/>
        </pc:sldMkLst>
        <pc:spChg chg="mod">
          <ac:chgData name="Yoel Kortick" userId="167978f5-7f40-4909-85d5-d4149554ad4e" providerId="ADAL" clId="{415341E9-8AB9-46F0-BEEE-EDA4E9E8721F}" dt="2022-08-25T07:29:31.595" v="1077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addSp delSp modSp mod">
        <pc:chgData name="Yoel Kortick" userId="167978f5-7f40-4909-85d5-d4149554ad4e" providerId="ADAL" clId="{415341E9-8AB9-46F0-BEEE-EDA4E9E8721F}" dt="2022-08-24T06:23:35.258" v="267" actId="20577"/>
        <pc:sldMkLst>
          <pc:docMk/>
          <pc:sldMk cId="2794318572" sldId="1769"/>
        </pc:sldMkLst>
        <pc:spChg chg="add del">
          <ac:chgData name="Yoel Kortick" userId="167978f5-7f40-4909-85d5-d4149554ad4e" providerId="ADAL" clId="{415341E9-8AB9-46F0-BEEE-EDA4E9E8721F}" dt="2022-08-24T06:21:15.495" v="210"/>
          <ac:spMkLst>
            <pc:docMk/>
            <pc:sldMk cId="2794318572" sldId="1769"/>
            <ac:spMk id="2" creationId="{3D81DF15-2D35-914B-B6B2-D17733657121}"/>
          </ac:spMkLst>
        </pc:spChg>
        <pc:spChg chg="mod">
          <ac:chgData name="Yoel Kortick" userId="167978f5-7f40-4909-85d5-d4149554ad4e" providerId="ADAL" clId="{415341E9-8AB9-46F0-BEEE-EDA4E9E8721F}" dt="2022-08-24T06:23:35.258" v="267" actId="20577"/>
          <ac:spMkLst>
            <pc:docMk/>
            <pc:sldMk cId="2794318572" sldId="1769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4T06:22:35.274" v="252" actId="15"/>
          <ac:spMkLst>
            <pc:docMk/>
            <pc:sldMk cId="2794318572" sldId="1769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415341E9-8AB9-46F0-BEEE-EDA4E9E8721F}" dt="2022-08-24T06:10:32.757" v="32" actId="47"/>
        <pc:sldMkLst>
          <pc:docMk/>
          <pc:sldMk cId="4026215647" sldId="1775"/>
        </pc:sldMkLst>
      </pc:sldChg>
      <pc:sldChg chg="del">
        <pc:chgData name="Yoel Kortick" userId="167978f5-7f40-4909-85d5-d4149554ad4e" providerId="ADAL" clId="{415341E9-8AB9-46F0-BEEE-EDA4E9E8721F}" dt="2022-08-24T06:10:34.291" v="33" actId="47"/>
        <pc:sldMkLst>
          <pc:docMk/>
          <pc:sldMk cId="1473756324" sldId="1776"/>
        </pc:sldMkLst>
      </pc:sldChg>
      <pc:sldChg chg="modSp mod">
        <pc:chgData name="Yoel Kortick" userId="167978f5-7f40-4909-85d5-d4149554ad4e" providerId="ADAL" clId="{415341E9-8AB9-46F0-BEEE-EDA4E9E8721F}" dt="2022-08-24T06:10:07.331" v="31" actId="1036"/>
        <pc:sldMkLst>
          <pc:docMk/>
          <pc:sldMk cId="1404067891" sldId="1782"/>
        </pc:sldMkLst>
        <pc:spChg chg="mod">
          <ac:chgData name="Yoel Kortick" userId="167978f5-7f40-4909-85d5-d4149554ad4e" providerId="ADAL" clId="{415341E9-8AB9-46F0-BEEE-EDA4E9E8721F}" dt="2022-08-24T06:10:07.331" v="31" actId="1036"/>
          <ac:spMkLst>
            <pc:docMk/>
            <pc:sldMk cId="1404067891" sldId="1782"/>
            <ac:spMk id="4" creationId="{A02F1239-CFFA-4E95-8A0B-536CBE397E4E}"/>
          </ac:spMkLst>
        </pc:spChg>
      </pc:sldChg>
      <pc:sldChg chg="modSp mod">
        <pc:chgData name="Yoel Kortick" userId="167978f5-7f40-4909-85d5-d4149554ad4e" providerId="ADAL" clId="{415341E9-8AB9-46F0-BEEE-EDA4E9E8721F}" dt="2022-08-24T06:23:40.868" v="279" actId="20577"/>
        <pc:sldMkLst>
          <pc:docMk/>
          <pc:sldMk cId="3301537159" sldId="1783"/>
        </pc:sldMkLst>
        <pc:spChg chg="mod">
          <ac:chgData name="Yoel Kortick" userId="167978f5-7f40-4909-85d5-d4149554ad4e" providerId="ADAL" clId="{415341E9-8AB9-46F0-BEEE-EDA4E9E8721F}" dt="2022-08-24T06:23:40.868" v="279" actId="20577"/>
          <ac:spMkLst>
            <pc:docMk/>
            <pc:sldMk cId="3301537159" sldId="1783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415341E9-8AB9-46F0-BEEE-EDA4E9E8721F}" dt="2022-08-24T06:22:58.730" v="254" actId="47"/>
        <pc:sldMkLst>
          <pc:docMk/>
          <pc:sldMk cId="761659804" sldId="1784"/>
        </pc:sldMkLst>
      </pc:sldChg>
      <pc:sldChg chg="del">
        <pc:chgData name="Yoel Kortick" userId="167978f5-7f40-4909-85d5-d4149554ad4e" providerId="ADAL" clId="{415341E9-8AB9-46F0-BEEE-EDA4E9E8721F}" dt="2022-08-24T06:22:56.991" v="253" actId="47"/>
        <pc:sldMkLst>
          <pc:docMk/>
          <pc:sldMk cId="2754446663" sldId="1785"/>
        </pc:sldMkLst>
      </pc:sldChg>
      <pc:sldChg chg="modSp add mod">
        <pc:chgData name="Yoel Kortick" userId="167978f5-7f40-4909-85d5-d4149554ad4e" providerId="ADAL" clId="{415341E9-8AB9-46F0-BEEE-EDA4E9E8721F}" dt="2022-08-24T06:23:30.995" v="266" actId="20577"/>
        <pc:sldMkLst>
          <pc:docMk/>
          <pc:sldMk cId="200267839" sldId="1787"/>
        </pc:sldMkLst>
        <pc:spChg chg="mod">
          <ac:chgData name="Yoel Kortick" userId="167978f5-7f40-4909-85d5-d4149554ad4e" providerId="ADAL" clId="{415341E9-8AB9-46F0-BEEE-EDA4E9E8721F}" dt="2022-08-24T06:23:30.995" v="266" actId="20577"/>
          <ac:spMkLst>
            <pc:docMk/>
            <pc:sldMk cId="200267839" sldId="1787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415341E9-8AB9-46F0-BEEE-EDA4E9E8721F}" dt="2022-08-24T06:23:04.222" v="255" actId="47"/>
        <pc:sldMkLst>
          <pc:docMk/>
          <pc:sldMk cId="3764021501" sldId="1787"/>
        </pc:sldMkLst>
      </pc:sldChg>
      <pc:sldChg chg="modSp add mod">
        <pc:chgData name="Yoel Kortick" userId="167978f5-7f40-4909-85d5-d4149554ad4e" providerId="ADAL" clId="{415341E9-8AB9-46F0-BEEE-EDA4E9E8721F}" dt="2022-08-24T07:21:25.267" v="859" actId="27636"/>
        <pc:sldMkLst>
          <pc:docMk/>
          <pc:sldMk cId="1773716853" sldId="1788"/>
        </pc:sldMkLst>
        <pc:spChg chg="mod">
          <ac:chgData name="Yoel Kortick" userId="167978f5-7f40-4909-85d5-d4149554ad4e" providerId="ADAL" clId="{415341E9-8AB9-46F0-BEEE-EDA4E9E8721F}" dt="2022-08-24T06:23:52.523" v="292" actId="20577"/>
          <ac:spMkLst>
            <pc:docMk/>
            <pc:sldMk cId="1773716853" sldId="1788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4T07:21:25.267" v="859" actId="27636"/>
          <ac:spMkLst>
            <pc:docMk/>
            <pc:sldMk cId="1773716853" sldId="1788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15341E9-8AB9-46F0-BEEE-EDA4E9E8721F}" dt="2022-08-25T08:42:32.390" v="4680" actId="20577"/>
        <pc:sldMkLst>
          <pc:docMk/>
          <pc:sldMk cId="2299300669" sldId="1789"/>
        </pc:sldMkLst>
        <pc:spChg chg="mod">
          <ac:chgData name="Yoel Kortick" userId="167978f5-7f40-4909-85d5-d4149554ad4e" providerId="ADAL" clId="{415341E9-8AB9-46F0-BEEE-EDA4E9E8721F}" dt="2022-08-25T08:42:32.390" v="4680" actId="20577"/>
          <ac:spMkLst>
            <pc:docMk/>
            <pc:sldMk cId="2299300669" sldId="1789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415341E9-8AB9-46F0-BEEE-EDA4E9E8721F}" dt="2022-08-25T08:42:31.924" v="4679" actId="20577"/>
        <pc:sldMkLst>
          <pc:docMk/>
          <pc:sldMk cId="2199008894" sldId="1790"/>
        </pc:sldMkLst>
        <pc:spChg chg="mod">
          <ac:chgData name="Yoel Kortick" userId="167978f5-7f40-4909-85d5-d4149554ad4e" providerId="ADAL" clId="{415341E9-8AB9-46F0-BEEE-EDA4E9E8721F}" dt="2022-08-25T08:42:31.924" v="4679" actId="20577"/>
          <ac:spMkLst>
            <pc:docMk/>
            <pc:sldMk cId="2199008894" sldId="1790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5T08:14:56.575" v="3367" actId="6549"/>
          <ac:spMkLst>
            <pc:docMk/>
            <pc:sldMk cId="2199008894" sldId="1790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8:15:05.343" v="3372" actId="20577"/>
          <ac:spMkLst>
            <pc:docMk/>
            <pc:sldMk cId="2199008894" sldId="1790"/>
            <ac:spMk id="6" creationId="{7518D0BB-7A60-B269-1742-88CF287618B7}"/>
          </ac:spMkLst>
        </pc:spChg>
        <pc:spChg chg="add mod">
          <ac:chgData name="Yoel Kortick" userId="167978f5-7f40-4909-85d5-d4149554ad4e" providerId="ADAL" clId="{415341E9-8AB9-46F0-BEEE-EDA4E9E8721F}" dt="2022-08-25T08:16:18.742" v="3392" actId="1035"/>
          <ac:spMkLst>
            <pc:docMk/>
            <pc:sldMk cId="2199008894" sldId="1790"/>
            <ac:spMk id="9" creationId="{0BFFD810-1CA9-312E-3C76-49143EC4C0A5}"/>
          </ac:spMkLst>
        </pc:spChg>
        <pc:picChg chg="add mod">
          <ac:chgData name="Yoel Kortick" userId="167978f5-7f40-4909-85d5-d4149554ad4e" providerId="ADAL" clId="{415341E9-8AB9-46F0-BEEE-EDA4E9E8721F}" dt="2022-08-25T08:15:01.264" v="3368" actId="208"/>
          <ac:picMkLst>
            <pc:docMk/>
            <pc:sldMk cId="2199008894" sldId="1790"/>
            <ac:picMk id="5" creationId="{2B96FCCE-34FD-5988-93DE-A5CA491E24F5}"/>
          </ac:picMkLst>
        </pc:picChg>
        <pc:picChg chg="add mod">
          <ac:chgData name="Yoel Kortick" userId="167978f5-7f40-4909-85d5-d4149554ad4e" providerId="ADAL" clId="{415341E9-8AB9-46F0-BEEE-EDA4E9E8721F}" dt="2022-08-25T08:16:06.810" v="3386" actId="208"/>
          <ac:picMkLst>
            <pc:docMk/>
            <pc:sldMk cId="2199008894" sldId="1790"/>
            <ac:picMk id="8" creationId="{E80C2A1A-7C15-5999-4378-B13C59017BAC}"/>
          </ac:picMkLst>
        </pc:picChg>
      </pc:sldChg>
      <pc:sldChg chg="modSp add mod">
        <pc:chgData name="Yoel Kortick" userId="167978f5-7f40-4909-85d5-d4149554ad4e" providerId="ADAL" clId="{415341E9-8AB9-46F0-BEEE-EDA4E9E8721F}" dt="2022-08-24T07:23:55.799" v="929" actId="313"/>
        <pc:sldMkLst>
          <pc:docMk/>
          <pc:sldMk cId="3753056614" sldId="1791"/>
        </pc:sldMkLst>
        <pc:spChg chg="mod">
          <ac:chgData name="Yoel Kortick" userId="167978f5-7f40-4909-85d5-d4149554ad4e" providerId="ADAL" clId="{415341E9-8AB9-46F0-BEEE-EDA4E9E8721F}" dt="2022-08-24T07:23:55.799" v="929" actId="313"/>
          <ac:spMkLst>
            <pc:docMk/>
            <pc:sldMk cId="3753056614" sldId="1791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15341E9-8AB9-46F0-BEEE-EDA4E9E8721F}" dt="2022-08-25T07:29:15.459" v="1042" actId="20577"/>
        <pc:sldMkLst>
          <pc:docMk/>
          <pc:sldMk cId="1078410933" sldId="1792"/>
        </pc:sldMkLst>
        <pc:spChg chg="mod">
          <ac:chgData name="Yoel Kortick" userId="167978f5-7f40-4909-85d5-d4149554ad4e" providerId="ADAL" clId="{415341E9-8AB9-46F0-BEEE-EDA4E9E8721F}" dt="2022-08-25T07:29:15.459" v="1042" actId="20577"/>
          <ac:spMkLst>
            <pc:docMk/>
            <pc:sldMk cId="1078410933" sldId="1792"/>
            <ac:spMk id="3" creationId="{440E2C51-CB70-4EE1-8E6B-DADCB74DEC44}"/>
          </ac:spMkLst>
        </pc:spChg>
      </pc:sldChg>
      <pc:sldChg chg="delSp modSp add mod">
        <pc:chgData name="Yoel Kortick" userId="167978f5-7f40-4909-85d5-d4149554ad4e" providerId="ADAL" clId="{415341E9-8AB9-46F0-BEEE-EDA4E9E8721F}" dt="2022-08-25T08:37:27.718" v="4597" actId="20577"/>
        <pc:sldMkLst>
          <pc:docMk/>
          <pc:sldMk cId="4132155335" sldId="1793"/>
        </pc:sldMkLst>
        <pc:spChg chg="mod">
          <ac:chgData name="Yoel Kortick" userId="167978f5-7f40-4909-85d5-d4149554ad4e" providerId="ADAL" clId="{415341E9-8AB9-46F0-BEEE-EDA4E9E8721F}" dt="2022-08-25T07:29:24.270" v="1059" actId="20577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5T08:37:27.718" v="4597" actId="20577"/>
          <ac:spMkLst>
            <pc:docMk/>
            <pc:sldMk cId="4132155335" sldId="1793"/>
            <ac:spMk id="4" creationId="{2490F34D-A7E2-4EA9-8B1A-78371A1F1CD1}"/>
          </ac:spMkLst>
        </pc:spChg>
        <pc:picChg chg="del">
          <ac:chgData name="Yoel Kortick" userId="167978f5-7f40-4909-85d5-d4149554ad4e" providerId="ADAL" clId="{415341E9-8AB9-46F0-BEEE-EDA4E9E8721F}" dt="2022-08-25T07:29:38.881" v="1078" actId="478"/>
          <ac:picMkLst>
            <pc:docMk/>
            <pc:sldMk cId="4132155335" sldId="1793"/>
            <ac:picMk id="5" creationId="{2B96FCCE-34FD-5988-93DE-A5CA491E24F5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7:41:37.829" v="1422" actId="208"/>
        <pc:sldMkLst>
          <pc:docMk/>
          <pc:sldMk cId="562044608" sldId="1794"/>
        </pc:sldMkLst>
        <pc:spChg chg="del">
          <ac:chgData name="Yoel Kortick" userId="167978f5-7f40-4909-85d5-d4149554ad4e" providerId="ADAL" clId="{415341E9-8AB9-46F0-BEEE-EDA4E9E8721F}" dt="2022-08-25T07:33:06.183" v="1372" actId="478"/>
          <ac:spMkLst>
            <pc:docMk/>
            <pc:sldMk cId="562044608" sldId="1794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415341E9-8AB9-46F0-BEEE-EDA4E9E8721F}" dt="2022-08-25T07:33:07.296" v="1373" actId="478"/>
          <ac:spMkLst>
            <pc:docMk/>
            <pc:sldMk cId="562044608" sldId="1794"/>
            <ac:spMk id="5" creationId="{2FFDC9F9-9609-7C61-FEA7-9751068B1681}"/>
          </ac:spMkLst>
        </pc:spChg>
        <pc:spChg chg="add mod">
          <ac:chgData name="Yoel Kortick" userId="167978f5-7f40-4909-85d5-d4149554ad4e" providerId="ADAL" clId="{415341E9-8AB9-46F0-BEEE-EDA4E9E8721F}" dt="2022-08-25T07:36:31.246" v="1398" actId="1035"/>
          <ac:spMkLst>
            <pc:docMk/>
            <pc:sldMk cId="562044608" sldId="1794"/>
            <ac:spMk id="8" creationId="{8BAA4749-5308-FB26-61DC-2A93CE2D483F}"/>
          </ac:spMkLst>
        </pc:spChg>
        <pc:spChg chg="add mod">
          <ac:chgData name="Yoel Kortick" userId="167978f5-7f40-4909-85d5-d4149554ad4e" providerId="ADAL" clId="{415341E9-8AB9-46F0-BEEE-EDA4E9E8721F}" dt="2022-08-25T07:35:31.657" v="1393" actId="571"/>
          <ac:spMkLst>
            <pc:docMk/>
            <pc:sldMk cId="562044608" sldId="1794"/>
            <ac:spMk id="11" creationId="{DD9ACDE7-8568-B606-6BD0-FD6CDF41053C}"/>
          </ac:spMkLst>
        </pc:spChg>
        <pc:spChg chg="add mod">
          <ac:chgData name="Yoel Kortick" userId="167978f5-7f40-4909-85d5-d4149554ad4e" providerId="ADAL" clId="{415341E9-8AB9-46F0-BEEE-EDA4E9E8721F}" dt="2022-08-25T07:41:09.570" v="1417" actId="1076"/>
          <ac:spMkLst>
            <pc:docMk/>
            <pc:sldMk cId="562044608" sldId="1794"/>
            <ac:spMk id="14" creationId="{05AFA725-6E05-4E88-514A-7ECA5A3B051D}"/>
          </ac:spMkLst>
        </pc:spChg>
        <pc:spChg chg="add mod">
          <ac:chgData name="Yoel Kortick" userId="167978f5-7f40-4909-85d5-d4149554ad4e" providerId="ADAL" clId="{415341E9-8AB9-46F0-BEEE-EDA4E9E8721F}" dt="2022-08-25T07:37:23.921" v="1408" actId="1582"/>
          <ac:spMkLst>
            <pc:docMk/>
            <pc:sldMk cId="562044608" sldId="1794"/>
            <ac:spMk id="15" creationId="{70E31E72-2566-117A-07E2-E1250CE5D27D}"/>
          </ac:spMkLst>
        </pc:spChg>
        <pc:spChg chg="add mod">
          <ac:chgData name="Yoel Kortick" userId="167978f5-7f40-4909-85d5-d4149554ad4e" providerId="ADAL" clId="{415341E9-8AB9-46F0-BEEE-EDA4E9E8721F}" dt="2022-08-25T07:41:09.570" v="1417" actId="1076"/>
          <ac:spMkLst>
            <pc:docMk/>
            <pc:sldMk cId="562044608" sldId="1794"/>
            <ac:spMk id="16" creationId="{3C6084A0-A654-5C05-D26D-20BDFE25EC28}"/>
          </ac:spMkLst>
        </pc:spChg>
        <pc:spChg chg="add mod">
          <ac:chgData name="Yoel Kortick" userId="167978f5-7f40-4909-85d5-d4149554ad4e" providerId="ADAL" clId="{415341E9-8AB9-46F0-BEEE-EDA4E9E8721F}" dt="2022-08-25T07:41:20.411" v="1419"/>
          <ac:spMkLst>
            <pc:docMk/>
            <pc:sldMk cId="562044608" sldId="1794"/>
            <ac:spMk id="17" creationId="{403156C8-9E32-D064-2931-812A2363A8B1}"/>
          </ac:spMkLst>
        </pc:spChg>
        <pc:spChg chg="add">
          <ac:chgData name="Yoel Kortick" userId="167978f5-7f40-4909-85d5-d4149554ad4e" providerId="ADAL" clId="{415341E9-8AB9-46F0-BEEE-EDA4E9E8721F}" dt="2022-08-25T07:41:26.020" v="1420" actId="11529"/>
          <ac:spMkLst>
            <pc:docMk/>
            <pc:sldMk cId="562044608" sldId="1794"/>
            <ac:spMk id="20" creationId="{A6B29442-A608-46C3-5CAB-CC3E7E8B9CCF}"/>
          </ac:spMkLst>
        </pc:spChg>
        <pc:spChg chg="add mod">
          <ac:chgData name="Yoel Kortick" userId="167978f5-7f40-4909-85d5-d4149554ad4e" providerId="ADAL" clId="{415341E9-8AB9-46F0-BEEE-EDA4E9E8721F}" dt="2022-08-25T07:41:33.199" v="1421" actId="571"/>
          <ac:spMkLst>
            <pc:docMk/>
            <pc:sldMk cId="562044608" sldId="1794"/>
            <ac:spMk id="21" creationId="{69C317C7-9F5A-34BE-1C8A-19759F3160E8}"/>
          </ac:spMkLst>
        </pc:spChg>
        <pc:picChg chg="add mod">
          <ac:chgData name="Yoel Kortick" userId="167978f5-7f40-4909-85d5-d4149554ad4e" providerId="ADAL" clId="{415341E9-8AB9-46F0-BEEE-EDA4E9E8721F}" dt="2022-08-25T07:36:31.246" v="1398" actId="1035"/>
          <ac:picMkLst>
            <pc:docMk/>
            <pc:sldMk cId="562044608" sldId="1794"/>
            <ac:picMk id="7" creationId="{DA01AAF7-9EBB-86F7-CD6C-1FF9C84BF01B}"/>
          </ac:picMkLst>
        </pc:picChg>
        <pc:picChg chg="add mod">
          <ac:chgData name="Yoel Kortick" userId="167978f5-7f40-4909-85d5-d4149554ad4e" providerId="ADAL" clId="{415341E9-8AB9-46F0-BEEE-EDA4E9E8721F}" dt="2022-08-25T07:35:27.935" v="1392" actId="208"/>
          <ac:picMkLst>
            <pc:docMk/>
            <pc:sldMk cId="562044608" sldId="1794"/>
            <ac:picMk id="10" creationId="{23E4B1F1-3125-32FE-4354-7FDAF2D542F1}"/>
          </ac:picMkLst>
        </pc:picChg>
        <pc:picChg chg="add mod">
          <ac:chgData name="Yoel Kortick" userId="167978f5-7f40-4909-85d5-d4149554ad4e" providerId="ADAL" clId="{415341E9-8AB9-46F0-BEEE-EDA4E9E8721F}" dt="2022-08-25T07:41:09.570" v="1417" actId="1076"/>
          <ac:picMkLst>
            <pc:docMk/>
            <pc:sldMk cId="562044608" sldId="1794"/>
            <ac:picMk id="13" creationId="{6CA79F65-9366-E2FD-10A1-FBF8FD145C65}"/>
          </ac:picMkLst>
        </pc:picChg>
        <pc:picChg chg="add mod">
          <ac:chgData name="Yoel Kortick" userId="167978f5-7f40-4909-85d5-d4149554ad4e" providerId="ADAL" clId="{415341E9-8AB9-46F0-BEEE-EDA4E9E8721F}" dt="2022-08-25T07:41:37.829" v="1422" actId="208"/>
          <ac:picMkLst>
            <pc:docMk/>
            <pc:sldMk cId="562044608" sldId="1794"/>
            <ac:picMk id="19" creationId="{7A42665A-0E18-43E9-1317-063D94ADF3C2}"/>
          </ac:picMkLst>
        </pc:picChg>
      </pc:sldChg>
      <pc:sldChg chg="addSp modSp add mod">
        <pc:chgData name="Yoel Kortick" userId="167978f5-7f40-4909-85d5-d4149554ad4e" providerId="ADAL" clId="{415341E9-8AB9-46F0-BEEE-EDA4E9E8721F}" dt="2022-08-25T08:11:55.968" v="3143" actId="313"/>
        <pc:sldMkLst>
          <pc:docMk/>
          <pc:sldMk cId="1022672352" sldId="1795"/>
        </pc:sldMkLst>
        <pc:spChg chg="mod">
          <ac:chgData name="Yoel Kortick" userId="167978f5-7f40-4909-85d5-d4149554ad4e" providerId="ADAL" clId="{415341E9-8AB9-46F0-BEEE-EDA4E9E8721F}" dt="2022-08-25T08:11:55.968" v="3143" actId="313"/>
          <ac:spMkLst>
            <pc:docMk/>
            <pc:sldMk cId="1022672352" sldId="1795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8:11:31.831" v="3032" actId="1036"/>
          <ac:spMkLst>
            <pc:docMk/>
            <pc:sldMk cId="1022672352" sldId="1795"/>
            <ac:spMk id="6" creationId="{AA69EF14-6EA8-54A2-217D-35B6B4ED381A}"/>
          </ac:spMkLst>
        </pc:spChg>
        <pc:picChg chg="add mod">
          <ac:chgData name="Yoel Kortick" userId="167978f5-7f40-4909-85d5-d4149554ad4e" providerId="ADAL" clId="{415341E9-8AB9-46F0-BEEE-EDA4E9E8721F}" dt="2022-08-25T08:11:31.831" v="3032" actId="1036"/>
          <ac:picMkLst>
            <pc:docMk/>
            <pc:sldMk cId="1022672352" sldId="1795"/>
            <ac:picMk id="5" creationId="{1734EE99-4F1F-0FD9-4FCF-3BD5D17AA99B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7:52.137" v="4598" actId="33524"/>
        <pc:sldMkLst>
          <pc:docMk/>
          <pc:sldMk cId="3228880565" sldId="1796"/>
        </pc:sldMkLst>
        <pc:spChg chg="add mod">
          <ac:chgData name="Yoel Kortick" userId="167978f5-7f40-4909-85d5-d4149554ad4e" providerId="ADAL" clId="{415341E9-8AB9-46F0-BEEE-EDA4E9E8721F}" dt="2022-08-25T07:49:26.931" v="1718" actId="208"/>
          <ac:spMkLst>
            <pc:docMk/>
            <pc:sldMk cId="3228880565" sldId="1796"/>
            <ac:spMk id="2" creationId="{FF4EEEDE-3005-3DE3-799A-F927D07AA051}"/>
          </ac:spMkLst>
        </pc:spChg>
        <pc:spChg chg="mod">
          <ac:chgData name="Yoel Kortick" userId="167978f5-7f40-4909-85d5-d4149554ad4e" providerId="ADAL" clId="{415341E9-8AB9-46F0-BEEE-EDA4E9E8721F}" dt="2022-08-25T08:37:52.137" v="4598" actId="33524"/>
          <ac:spMkLst>
            <pc:docMk/>
            <pc:sldMk cId="3228880565" sldId="1796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7:45:36.869" v="1613" actId="478"/>
          <ac:spMkLst>
            <pc:docMk/>
            <pc:sldMk cId="3228880565" sldId="1796"/>
            <ac:spMk id="6" creationId="{AA69EF14-6EA8-54A2-217D-35B6B4ED381A}"/>
          </ac:spMkLst>
        </pc:spChg>
        <pc:spChg chg="add mod">
          <ac:chgData name="Yoel Kortick" userId="167978f5-7f40-4909-85d5-d4149554ad4e" providerId="ADAL" clId="{415341E9-8AB9-46F0-BEEE-EDA4E9E8721F}" dt="2022-08-25T07:48:25.909" v="1698" actId="20577"/>
          <ac:spMkLst>
            <pc:docMk/>
            <pc:sldMk cId="3228880565" sldId="1796"/>
            <ac:spMk id="7" creationId="{A0AA2DEA-75FF-B35F-C2A8-73BE2294F514}"/>
          </ac:spMkLst>
        </pc:spChg>
        <pc:spChg chg="add mod">
          <ac:chgData name="Yoel Kortick" userId="167978f5-7f40-4909-85d5-d4149554ad4e" providerId="ADAL" clId="{415341E9-8AB9-46F0-BEEE-EDA4E9E8721F}" dt="2022-08-25T07:48:51.257" v="1705" actId="208"/>
          <ac:spMkLst>
            <pc:docMk/>
            <pc:sldMk cId="3228880565" sldId="1796"/>
            <ac:spMk id="8" creationId="{57AD54A8-A1E2-8E81-CA13-C38837E20E26}"/>
          </ac:spMkLst>
        </pc:spChg>
        <pc:spChg chg="add mod">
          <ac:chgData name="Yoel Kortick" userId="167978f5-7f40-4909-85d5-d4149554ad4e" providerId="ADAL" clId="{415341E9-8AB9-46F0-BEEE-EDA4E9E8721F}" dt="2022-08-25T07:49:05.846" v="1716" actId="1035"/>
          <ac:spMkLst>
            <pc:docMk/>
            <pc:sldMk cId="3228880565" sldId="1796"/>
            <ac:spMk id="9" creationId="{B5EF7D99-B5B8-5866-6F10-D063B8FA2C5F}"/>
          </ac:spMkLst>
        </pc:spChg>
        <pc:picChg chg="del">
          <ac:chgData name="Yoel Kortick" userId="167978f5-7f40-4909-85d5-d4149554ad4e" providerId="ADAL" clId="{415341E9-8AB9-46F0-BEEE-EDA4E9E8721F}" dt="2022-08-25T07:45:35.649" v="1612" actId="478"/>
          <ac:picMkLst>
            <pc:docMk/>
            <pc:sldMk cId="3228880565" sldId="1796"/>
            <ac:picMk id="5" creationId="{1734EE99-4F1F-0FD9-4FCF-3BD5D17AA99B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7:50:51.379" v="1787" actId="1035"/>
        <pc:sldMkLst>
          <pc:docMk/>
          <pc:sldMk cId="995561884" sldId="1797"/>
        </pc:sldMkLst>
        <pc:spChg chg="del">
          <ac:chgData name="Yoel Kortick" userId="167978f5-7f40-4909-85d5-d4149554ad4e" providerId="ADAL" clId="{415341E9-8AB9-46F0-BEEE-EDA4E9E8721F}" dt="2022-08-25T07:50:28.410" v="1776" actId="478"/>
          <ac:spMkLst>
            <pc:docMk/>
            <pc:sldMk cId="995561884" sldId="1797"/>
            <ac:spMk id="2" creationId="{FF4EEEDE-3005-3DE3-799A-F927D07AA051}"/>
          </ac:spMkLst>
        </pc:spChg>
        <pc:spChg chg="mod">
          <ac:chgData name="Yoel Kortick" userId="167978f5-7f40-4909-85d5-d4149554ad4e" providerId="ADAL" clId="{415341E9-8AB9-46F0-BEEE-EDA4E9E8721F}" dt="2022-08-25T07:50:22.980" v="1774" actId="20577"/>
          <ac:spMkLst>
            <pc:docMk/>
            <pc:sldMk cId="995561884" sldId="1797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7:50:26.366" v="1775" actId="478"/>
          <ac:spMkLst>
            <pc:docMk/>
            <pc:sldMk cId="995561884" sldId="1797"/>
            <ac:spMk id="7" creationId="{A0AA2DEA-75FF-B35F-C2A8-73BE2294F514}"/>
          </ac:spMkLst>
        </pc:spChg>
        <pc:spChg chg="del">
          <ac:chgData name="Yoel Kortick" userId="167978f5-7f40-4909-85d5-d4149554ad4e" providerId="ADAL" clId="{415341E9-8AB9-46F0-BEEE-EDA4E9E8721F}" dt="2022-08-25T07:50:28.410" v="1776" actId="478"/>
          <ac:spMkLst>
            <pc:docMk/>
            <pc:sldMk cId="995561884" sldId="1797"/>
            <ac:spMk id="8" creationId="{57AD54A8-A1E2-8E81-CA13-C38837E20E26}"/>
          </ac:spMkLst>
        </pc:spChg>
        <pc:spChg chg="del">
          <ac:chgData name="Yoel Kortick" userId="167978f5-7f40-4909-85d5-d4149554ad4e" providerId="ADAL" clId="{415341E9-8AB9-46F0-BEEE-EDA4E9E8721F}" dt="2022-08-25T07:50:28.410" v="1776" actId="478"/>
          <ac:spMkLst>
            <pc:docMk/>
            <pc:sldMk cId="995561884" sldId="1797"/>
            <ac:spMk id="9" creationId="{B5EF7D99-B5B8-5866-6F10-D063B8FA2C5F}"/>
          </ac:spMkLst>
        </pc:spChg>
        <pc:spChg chg="add">
          <ac:chgData name="Yoel Kortick" userId="167978f5-7f40-4909-85d5-d4149554ad4e" providerId="ADAL" clId="{415341E9-8AB9-46F0-BEEE-EDA4E9E8721F}" dt="2022-08-25T07:50:42.233" v="1781" actId="11529"/>
          <ac:spMkLst>
            <pc:docMk/>
            <pc:sldMk cId="995561884" sldId="1797"/>
            <ac:spMk id="10" creationId="{98C0FF8D-2F3D-D9BB-7209-7D084EE85195}"/>
          </ac:spMkLst>
        </pc:spChg>
        <pc:spChg chg="add mod">
          <ac:chgData name="Yoel Kortick" userId="167978f5-7f40-4909-85d5-d4149554ad4e" providerId="ADAL" clId="{415341E9-8AB9-46F0-BEEE-EDA4E9E8721F}" dt="2022-08-25T07:50:51.379" v="1787" actId="1035"/>
          <ac:spMkLst>
            <pc:docMk/>
            <pc:sldMk cId="995561884" sldId="1797"/>
            <ac:spMk id="11" creationId="{65420696-3F00-8D65-97B9-F968F888B3F3}"/>
          </ac:spMkLst>
        </pc:spChg>
        <pc:picChg chg="add mod">
          <ac:chgData name="Yoel Kortick" userId="167978f5-7f40-4909-85d5-d4149554ad4e" providerId="ADAL" clId="{415341E9-8AB9-46F0-BEEE-EDA4E9E8721F}" dt="2022-08-25T07:50:35.852" v="1780" actId="208"/>
          <ac:picMkLst>
            <pc:docMk/>
            <pc:sldMk cId="995561884" sldId="1797"/>
            <ac:picMk id="6" creationId="{78E2A1E9-1679-313E-2DC7-40A638237060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8:22.083" v="4604" actId="1035"/>
        <pc:sldMkLst>
          <pc:docMk/>
          <pc:sldMk cId="69706687" sldId="1798"/>
        </pc:sldMkLst>
        <pc:spChg chg="mod">
          <ac:chgData name="Yoel Kortick" userId="167978f5-7f40-4909-85d5-d4149554ad4e" providerId="ADAL" clId="{415341E9-8AB9-46F0-BEEE-EDA4E9E8721F}" dt="2022-08-25T07:53:51.130" v="1916" actId="20577"/>
          <ac:spMkLst>
            <pc:docMk/>
            <pc:sldMk cId="69706687" sldId="1798"/>
            <ac:spMk id="4" creationId="{2490F34D-A7E2-4EA9-8B1A-78371A1F1CD1}"/>
          </ac:spMkLst>
        </pc:spChg>
        <pc:spChg chg="add del">
          <ac:chgData name="Yoel Kortick" userId="167978f5-7f40-4909-85d5-d4149554ad4e" providerId="ADAL" clId="{415341E9-8AB9-46F0-BEEE-EDA4E9E8721F}" dt="2022-08-25T07:53:19.774" v="1897" actId="22"/>
          <ac:spMkLst>
            <pc:docMk/>
            <pc:sldMk cId="69706687" sldId="1798"/>
            <ac:spMk id="8" creationId="{1E39BD8A-70C4-5D7C-2B9B-1D1B31FD1F92}"/>
          </ac:spMkLst>
        </pc:spChg>
        <pc:spChg chg="del">
          <ac:chgData name="Yoel Kortick" userId="167978f5-7f40-4909-85d5-d4149554ad4e" providerId="ADAL" clId="{415341E9-8AB9-46F0-BEEE-EDA4E9E8721F}" dt="2022-08-25T07:53:44.244" v="1914" actId="478"/>
          <ac:spMkLst>
            <pc:docMk/>
            <pc:sldMk cId="69706687" sldId="1798"/>
            <ac:spMk id="10" creationId="{98C0FF8D-2F3D-D9BB-7209-7D084EE85195}"/>
          </ac:spMkLst>
        </pc:spChg>
        <pc:spChg chg="mod">
          <ac:chgData name="Yoel Kortick" userId="167978f5-7f40-4909-85d5-d4149554ad4e" providerId="ADAL" clId="{415341E9-8AB9-46F0-BEEE-EDA4E9E8721F}" dt="2022-08-25T07:53:40.015" v="1913" actId="14100"/>
          <ac:spMkLst>
            <pc:docMk/>
            <pc:sldMk cId="69706687" sldId="1798"/>
            <ac:spMk id="11" creationId="{65420696-3F00-8D65-97B9-F968F888B3F3}"/>
          </ac:spMkLst>
        </pc:spChg>
        <pc:spChg chg="add mod">
          <ac:chgData name="Yoel Kortick" userId="167978f5-7f40-4909-85d5-d4149554ad4e" providerId="ADAL" clId="{415341E9-8AB9-46F0-BEEE-EDA4E9E8721F}" dt="2022-08-25T08:38:22.083" v="4604" actId="1035"/>
          <ac:spMkLst>
            <pc:docMk/>
            <pc:sldMk cId="69706687" sldId="1798"/>
            <ac:spMk id="12" creationId="{01FDAFCF-2040-84D7-378B-5E193C105480}"/>
          </ac:spMkLst>
        </pc:spChg>
        <pc:picChg chg="del">
          <ac:chgData name="Yoel Kortick" userId="167978f5-7f40-4909-85d5-d4149554ad4e" providerId="ADAL" clId="{415341E9-8AB9-46F0-BEEE-EDA4E9E8721F}" dt="2022-08-25T07:53:17.618" v="1895" actId="478"/>
          <ac:picMkLst>
            <pc:docMk/>
            <pc:sldMk cId="69706687" sldId="1798"/>
            <ac:picMk id="6" creationId="{78E2A1E9-1679-313E-2DC7-40A638237060}"/>
          </ac:picMkLst>
        </pc:picChg>
        <pc:picChg chg="add mod ord">
          <ac:chgData name="Yoel Kortick" userId="167978f5-7f40-4909-85d5-d4149554ad4e" providerId="ADAL" clId="{415341E9-8AB9-46F0-BEEE-EDA4E9E8721F}" dt="2022-08-25T07:53:47.025" v="1915" actId="208"/>
          <ac:picMkLst>
            <pc:docMk/>
            <pc:sldMk cId="69706687" sldId="1798"/>
            <ac:picMk id="7" creationId="{1846547B-C66A-C865-80A7-7EB90271BA58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8:40.206" v="4614" actId="20577"/>
        <pc:sldMkLst>
          <pc:docMk/>
          <pc:sldMk cId="4030600031" sldId="1799"/>
        </pc:sldMkLst>
        <pc:spChg chg="mod">
          <ac:chgData name="Yoel Kortick" userId="167978f5-7f40-4909-85d5-d4149554ad4e" providerId="ADAL" clId="{415341E9-8AB9-46F0-BEEE-EDA4E9E8721F}" dt="2022-08-25T08:38:40.206" v="4614" actId="20577"/>
          <ac:spMkLst>
            <pc:docMk/>
            <pc:sldMk cId="4030600031" sldId="1799"/>
            <ac:spMk id="4" creationId="{2490F34D-A7E2-4EA9-8B1A-78371A1F1CD1}"/>
          </ac:spMkLst>
        </pc:spChg>
        <pc:spChg chg="mod">
          <ac:chgData name="Yoel Kortick" userId="167978f5-7f40-4909-85d5-d4149554ad4e" providerId="ADAL" clId="{415341E9-8AB9-46F0-BEEE-EDA4E9E8721F}" dt="2022-08-25T07:57:06.370" v="2041" actId="1036"/>
          <ac:spMkLst>
            <pc:docMk/>
            <pc:sldMk cId="4030600031" sldId="1799"/>
            <ac:spMk id="11" creationId="{65420696-3F00-8D65-97B9-F968F888B3F3}"/>
          </ac:spMkLst>
        </pc:spChg>
        <pc:spChg chg="add mod">
          <ac:chgData name="Yoel Kortick" userId="167978f5-7f40-4909-85d5-d4149554ad4e" providerId="ADAL" clId="{415341E9-8AB9-46F0-BEEE-EDA4E9E8721F}" dt="2022-08-25T07:56:31.213" v="2000" actId="14100"/>
          <ac:spMkLst>
            <pc:docMk/>
            <pc:sldMk cId="4030600031" sldId="1799"/>
            <ac:spMk id="12" creationId="{0F04588D-F319-B7C8-D2A8-75302A46CB0A}"/>
          </ac:spMkLst>
        </pc:spChg>
        <pc:picChg chg="add mod ord">
          <ac:chgData name="Yoel Kortick" userId="167978f5-7f40-4909-85d5-d4149554ad4e" providerId="ADAL" clId="{415341E9-8AB9-46F0-BEEE-EDA4E9E8721F}" dt="2022-08-25T07:57:06.370" v="2041" actId="1036"/>
          <ac:picMkLst>
            <pc:docMk/>
            <pc:sldMk cId="4030600031" sldId="1799"/>
            <ac:picMk id="5" creationId="{2EA310A7-9A65-2A35-3D93-B0C3FAF67A2A}"/>
          </ac:picMkLst>
        </pc:picChg>
        <pc:picChg chg="del">
          <ac:chgData name="Yoel Kortick" userId="167978f5-7f40-4909-85d5-d4149554ad4e" providerId="ADAL" clId="{415341E9-8AB9-46F0-BEEE-EDA4E9E8721F}" dt="2022-08-25T07:54:22.672" v="1955" actId="478"/>
          <ac:picMkLst>
            <pc:docMk/>
            <pc:sldMk cId="4030600031" sldId="1799"/>
            <ac:picMk id="7" creationId="{1846547B-C66A-C865-80A7-7EB90271BA58}"/>
          </ac:picMkLst>
        </pc:picChg>
        <pc:picChg chg="add del mod">
          <ac:chgData name="Yoel Kortick" userId="167978f5-7f40-4909-85d5-d4149554ad4e" providerId="ADAL" clId="{415341E9-8AB9-46F0-BEEE-EDA4E9E8721F}" dt="2022-08-25T07:54:50.356" v="1963" actId="478"/>
          <ac:picMkLst>
            <pc:docMk/>
            <pc:sldMk cId="4030600031" sldId="1799"/>
            <ac:picMk id="8" creationId="{66717FA0-4422-8F3D-7119-6A95E67F1CB1}"/>
          </ac:picMkLst>
        </pc:picChg>
        <pc:picChg chg="add del mod">
          <ac:chgData name="Yoel Kortick" userId="167978f5-7f40-4909-85d5-d4149554ad4e" providerId="ADAL" clId="{415341E9-8AB9-46F0-BEEE-EDA4E9E8721F}" dt="2022-08-25T07:56:14.756" v="1969" actId="478"/>
          <ac:picMkLst>
            <pc:docMk/>
            <pc:sldMk cId="4030600031" sldId="1799"/>
            <ac:picMk id="9" creationId="{4D1C4414-69E2-6261-D460-BF581FFA2D21}"/>
          </ac:picMkLst>
        </pc:picChg>
        <pc:picChg chg="add mod ord">
          <ac:chgData name="Yoel Kortick" userId="167978f5-7f40-4909-85d5-d4149554ad4e" providerId="ADAL" clId="{415341E9-8AB9-46F0-BEEE-EDA4E9E8721F}" dt="2022-08-25T07:56:24.812" v="1998" actId="167"/>
          <ac:picMkLst>
            <pc:docMk/>
            <pc:sldMk cId="4030600031" sldId="1799"/>
            <ac:picMk id="13" creationId="{97B5D570-84CA-41CB-BAFA-BE706B979145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9:38.421" v="4655" actId="14100"/>
        <pc:sldMkLst>
          <pc:docMk/>
          <pc:sldMk cId="794948204" sldId="1800"/>
        </pc:sldMkLst>
        <pc:spChg chg="mod">
          <ac:chgData name="Yoel Kortick" userId="167978f5-7f40-4909-85d5-d4149554ad4e" providerId="ADAL" clId="{415341E9-8AB9-46F0-BEEE-EDA4E9E8721F}" dt="2022-08-25T08:39:34.591" v="4654" actId="313"/>
          <ac:spMkLst>
            <pc:docMk/>
            <pc:sldMk cId="794948204" sldId="1800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7:58:50.607" v="2143" actId="14100"/>
          <ac:spMkLst>
            <pc:docMk/>
            <pc:sldMk cId="794948204" sldId="1800"/>
            <ac:spMk id="10" creationId="{A12B97C2-FD96-E6B0-B332-48BA15048C5D}"/>
          </ac:spMkLst>
        </pc:spChg>
        <pc:spChg chg="mod">
          <ac:chgData name="Yoel Kortick" userId="167978f5-7f40-4909-85d5-d4149554ad4e" providerId="ADAL" clId="{415341E9-8AB9-46F0-BEEE-EDA4E9E8721F}" dt="2022-08-25T08:39:38.421" v="4655" actId="14100"/>
          <ac:spMkLst>
            <pc:docMk/>
            <pc:sldMk cId="794948204" sldId="1800"/>
            <ac:spMk id="11" creationId="{65420696-3F00-8D65-97B9-F968F888B3F3}"/>
          </ac:spMkLst>
        </pc:spChg>
        <pc:spChg chg="mod">
          <ac:chgData name="Yoel Kortick" userId="167978f5-7f40-4909-85d5-d4149554ad4e" providerId="ADAL" clId="{415341E9-8AB9-46F0-BEEE-EDA4E9E8721F}" dt="2022-08-25T07:58:29.120" v="2138" actId="14100"/>
          <ac:spMkLst>
            <pc:docMk/>
            <pc:sldMk cId="794948204" sldId="1800"/>
            <ac:spMk id="12" creationId="{0F04588D-F319-B7C8-D2A8-75302A46CB0A}"/>
          </ac:spMkLst>
        </pc:spChg>
        <pc:spChg chg="add mod">
          <ac:chgData name="Yoel Kortick" userId="167978f5-7f40-4909-85d5-d4149554ad4e" providerId="ADAL" clId="{415341E9-8AB9-46F0-BEEE-EDA4E9E8721F}" dt="2022-08-25T07:58:53.744" v="2144" actId="571"/>
          <ac:spMkLst>
            <pc:docMk/>
            <pc:sldMk cId="794948204" sldId="1800"/>
            <ac:spMk id="14" creationId="{C7C9329A-BC86-4C18-AC65-106E90B038AC}"/>
          </ac:spMkLst>
        </pc:spChg>
        <pc:picChg chg="del">
          <ac:chgData name="Yoel Kortick" userId="167978f5-7f40-4909-85d5-d4149554ad4e" providerId="ADAL" clId="{415341E9-8AB9-46F0-BEEE-EDA4E9E8721F}" dt="2022-08-25T07:57:50.655" v="2122" actId="478"/>
          <ac:picMkLst>
            <pc:docMk/>
            <pc:sldMk cId="794948204" sldId="1800"/>
            <ac:picMk id="5" creationId="{2EA310A7-9A65-2A35-3D93-B0C3FAF67A2A}"/>
          </ac:picMkLst>
        </pc:picChg>
        <pc:picChg chg="add mod ord">
          <ac:chgData name="Yoel Kortick" userId="167978f5-7f40-4909-85d5-d4149554ad4e" providerId="ADAL" clId="{415341E9-8AB9-46F0-BEEE-EDA4E9E8721F}" dt="2022-08-25T07:58:55.960" v="2145" actId="208"/>
          <ac:picMkLst>
            <pc:docMk/>
            <pc:sldMk cId="794948204" sldId="1800"/>
            <ac:picMk id="6" creationId="{547A736A-ECE4-A85B-FDC4-11D8D9D14E04}"/>
          </ac:picMkLst>
        </pc:picChg>
        <pc:picChg chg="del">
          <ac:chgData name="Yoel Kortick" userId="167978f5-7f40-4909-85d5-d4149554ad4e" providerId="ADAL" clId="{415341E9-8AB9-46F0-BEEE-EDA4E9E8721F}" dt="2022-08-25T07:57:51.290" v="2123" actId="478"/>
          <ac:picMkLst>
            <pc:docMk/>
            <pc:sldMk cId="794948204" sldId="1800"/>
            <ac:picMk id="13" creationId="{97B5D570-84CA-41CB-BAFA-BE706B979145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01:51.321" v="2234" actId="478"/>
        <pc:sldMkLst>
          <pc:docMk/>
          <pc:sldMk cId="3640139637" sldId="1801"/>
        </pc:sldMkLst>
        <pc:spChg chg="mod">
          <ac:chgData name="Yoel Kortick" userId="167978f5-7f40-4909-85d5-d4149554ad4e" providerId="ADAL" clId="{415341E9-8AB9-46F0-BEEE-EDA4E9E8721F}" dt="2022-08-25T08:01:40.411" v="2231" actId="20577"/>
          <ac:spMkLst>
            <pc:docMk/>
            <pc:sldMk cId="3640139637" sldId="1801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01:51.321" v="2234" actId="478"/>
          <ac:spMkLst>
            <pc:docMk/>
            <pc:sldMk cId="3640139637" sldId="1801"/>
            <ac:spMk id="10" creationId="{A12B97C2-FD96-E6B0-B332-48BA15048C5D}"/>
          </ac:spMkLst>
        </pc:spChg>
        <pc:spChg chg="mod">
          <ac:chgData name="Yoel Kortick" userId="167978f5-7f40-4909-85d5-d4149554ad4e" providerId="ADAL" clId="{415341E9-8AB9-46F0-BEEE-EDA4E9E8721F}" dt="2022-08-25T08:01:48.262" v="2233" actId="14100"/>
          <ac:spMkLst>
            <pc:docMk/>
            <pc:sldMk cId="3640139637" sldId="1801"/>
            <ac:spMk id="11" creationId="{65420696-3F00-8D65-97B9-F968F888B3F3}"/>
          </ac:spMkLst>
        </pc:spChg>
        <pc:spChg chg="mod">
          <ac:chgData name="Yoel Kortick" userId="167978f5-7f40-4909-85d5-d4149554ad4e" providerId="ADAL" clId="{415341E9-8AB9-46F0-BEEE-EDA4E9E8721F}" dt="2022-08-25T08:01:24.628" v="2196" actId="1035"/>
          <ac:spMkLst>
            <pc:docMk/>
            <pc:sldMk cId="3640139637" sldId="1801"/>
            <ac:spMk id="12" creationId="{0F04588D-F319-B7C8-D2A8-75302A46CB0A}"/>
          </ac:spMkLst>
        </pc:spChg>
        <pc:spChg chg="mod">
          <ac:chgData name="Yoel Kortick" userId="167978f5-7f40-4909-85d5-d4149554ad4e" providerId="ADAL" clId="{415341E9-8AB9-46F0-BEEE-EDA4E9E8721F}" dt="2022-08-25T08:01:31.769" v="2228" actId="1036"/>
          <ac:spMkLst>
            <pc:docMk/>
            <pc:sldMk cId="3640139637" sldId="1801"/>
            <ac:spMk id="14" creationId="{C7C9329A-BC86-4C18-AC65-106E90B038AC}"/>
          </ac:spMkLst>
        </pc:spChg>
        <pc:picChg chg="add mod ord">
          <ac:chgData name="Yoel Kortick" userId="167978f5-7f40-4909-85d5-d4149554ad4e" providerId="ADAL" clId="{415341E9-8AB9-46F0-BEEE-EDA4E9E8721F}" dt="2022-08-25T08:01:38.026" v="2230" actId="1076"/>
          <ac:picMkLst>
            <pc:docMk/>
            <pc:sldMk cId="3640139637" sldId="1801"/>
            <ac:picMk id="5" creationId="{8A1054F1-837F-0601-00E8-532F51B709E4}"/>
          </ac:picMkLst>
        </pc:picChg>
        <pc:picChg chg="del">
          <ac:chgData name="Yoel Kortick" userId="167978f5-7f40-4909-85d5-d4149554ad4e" providerId="ADAL" clId="{415341E9-8AB9-46F0-BEEE-EDA4E9E8721F}" dt="2022-08-25T08:00:49.195" v="2148" actId="478"/>
          <ac:picMkLst>
            <pc:docMk/>
            <pc:sldMk cId="3640139637" sldId="1801"/>
            <ac:picMk id="6" creationId="{547A736A-ECE4-A85B-FDC4-11D8D9D14E04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04:45.077" v="2518" actId="478"/>
        <pc:sldMkLst>
          <pc:docMk/>
          <pc:sldMk cId="1878864992" sldId="1802"/>
        </pc:sldMkLst>
        <pc:spChg chg="mod">
          <ac:chgData name="Yoel Kortick" userId="167978f5-7f40-4909-85d5-d4149554ad4e" providerId="ADAL" clId="{415341E9-8AB9-46F0-BEEE-EDA4E9E8721F}" dt="2022-08-25T08:04:40.016" v="2516" actId="6549"/>
          <ac:spMkLst>
            <pc:docMk/>
            <pc:sldMk cId="1878864992" sldId="1802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8:04:10.286" v="2505" actId="1035"/>
          <ac:spMkLst>
            <pc:docMk/>
            <pc:sldMk cId="1878864992" sldId="1802"/>
            <ac:spMk id="10" creationId="{AA5B6227-9085-2656-9346-79A816EF3BBD}"/>
          </ac:spMkLst>
        </pc:spChg>
        <pc:spChg chg="mod">
          <ac:chgData name="Yoel Kortick" userId="167978f5-7f40-4909-85d5-d4149554ad4e" providerId="ADAL" clId="{415341E9-8AB9-46F0-BEEE-EDA4E9E8721F}" dt="2022-08-25T08:04:05.159" v="2496" actId="1036"/>
          <ac:spMkLst>
            <pc:docMk/>
            <pc:sldMk cId="1878864992" sldId="1802"/>
            <ac:spMk id="11" creationId="{65420696-3F00-8D65-97B9-F968F888B3F3}"/>
          </ac:spMkLst>
        </pc:spChg>
        <pc:spChg chg="del">
          <ac:chgData name="Yoel Kortick" userId="167978f5-7f40-4909-85d5-d4149554ad4e" providerId="ADAL" clId="{415341E9-8AB9-46F0-BEEE-EDA4E9E8721F}" dt="2022-08-25T08:04:43.739" v="2517" actId="478"/>
          <ac:spMkLst>
            <pc:docMk/>
            <pc:sldMk cId="1878864992" sldId="1802"/>
            <ac:spMk id="12" creationId="{0F04588D-F319-B7C8-D2A8-75302A46CB0A}"/>
          </ac:spMkLst>
        </pc:spChg>
        <pc:spChg chg="del">
          <ac:chgData name="Yoel Kortick" userId="167978f5-7f40-4909-85d5-d4149554ad4e" providerId="ADAL" clId="{415341E9-8AB9-46F0-BEEE-EDA4E9E8721F}" dt="2022-08-25T08:04:45.077" v="2518" actId="478"/>
          <ac:spMkLst>
            <pc:docMk/>
            <pc:sldMk cId="1878864992" sldId="1802"/>
            <ac:spMk id="14" creationId="{C7C9329A-BC86-4C18-AC65-106E90B038AC}"/>
          </ac:spMkLst>
        </pc:spChg>
        <pc:picChg chg="del">
          <ac:chgData name="Yoel Kortick" userId="167978f5-7f40-4909-85d5-d4149554ad4e" providerId="ADAL" clId="{415341E9-8AB9-46F0-BEEE-EDA4E9E8721F}" dt="2022-08-25T08:02:45.887" v="2259" actId="478"/>
          <ac:picMkLst>
            <pc:docMk/>
            <pc:sldMk cId="1878864992" sldId="1802"/>
            <ac:picMk id="5" creationId="{8A1054F1-837F-0601-00E8-532F51B709E4}"/>
          </ac:picMkLst>
        </pc:picChg>
        <pc:picChg chg="add mod ord">
          <ac:chgData name="Yoel Kortick" userId="167978f5-7f40-4909-85d5-d4149554ad4e" providerId="ADAL" clId="{415341E9-8AB9-46F0-BEEE-EDA4E9E8721F}" dt="2022-08-25T08:04:12.936" v="2506" actId="208"/>
          <ac:picMkLst>
            <pc:docMk/>
            <pc:sldMk cId="1878864992" sldId="1802"/>
            <ac:picMk id="6" creationId="{871145E2-5AFF-0ED9-CAA4-97219C113F30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14:06.164" v="3290" actId="1582"/>
        <pc:sldMkLst>
          <pc:docMk/>
          <pc:sldMk cId="1764801124" sldId="1803"/>
        </pc:sldMkLst>
        <pc:spChg chg="mod">
          <ac:chgData name="Yoel Kortick" userId="167978f5-7f40-4909-85d5-d4149554ad4e" providerId="ADAL" clId="{415341E9-8AB9-46F0-BEEE-EDA4E9E8721F}" dt="2022-08-25T08:07:29.287" v="2810" actId="20577"/>
          <ac:spMkLst>
            <pc:docMk/>
            <pc:sldMk cId="1764801124" sldId="1803"/>
            <ac:spMk id="4" creationId="{2490F34D-A7E2-4EA9-8B1A-78371A1F1CD1}"/>
          </ac:spMkLst>
        </pc:spChg>
        <pc:spChg chg="mod">
          <ac:chgData name="Yoel Kortick" userId="167978f5-7f40-4909-85d5-d4149554ad4e" providerId="ADAL" clId="{415341E9-8AB9-46F0-BEEE-EDA4E9E8721F}" dt="2022-08-25T08:08:34.453" v="2833" actId="14100"/>
          <ac:spMkLst>
            <pc:docMk/>
            <pc:sldMk cId="1764801124" sldId="1803"/>
            <ac:spMk id="10" creationId="{AA5B6227-9085-2656-9346-79A816EF3BBD}"/>
          </ac:spMkLst>
        </pc:spChg>
        <pc:spChg chg="add del mod">
          <ac:chgData name="Yoel Kortick" userId="167978f5-7f40-4909-85d5-d4149554ad4e" providerId="ADAL" clId="{415341E9-8AB9-46F0-BEEE-EDA4E9E8721F}" dt="2022-08-25T08:08:21.744" v="2828" actId="1035"/>
          <ac:spMkLst>
            <pc:docMk/>
            <pc:sldMk cId="1764801124" sldId="1803"/>
            <ac:spMk id="11" creationId="{65420696-3F00-8D65-97B9-F968F888B3F3}"/>
          </ac:spMkLst>
        </pc:spChg>
        <pc:spChg chg="add mod">
          <ac:chgData name="Yoel Kortick" userId="167978f5-7f40-4909-85d5-d4149554ad4e" providerId="ADAL" clId="{415341E9-8AB9-46F0-BEEE-EDA4E9E8721F}" dt="2022-08-25T08:08:26.329" v="2829" actId="571"/>
          <ac:spMkLst>
            <pc:docMk/>
            <pc:sldMk cId="1764801124" sldId="1803"/>
            <ac:spMk id="12" creationId="{840D876B-158A-2076-D3AC-16B3CEF6E347}"/>
          </ac:spMkLst>
        </pc:spChg>
        <pc:picChg chg="add del">
          <ac:chgData name="Yoel Kortick" userId="167978f5-7f40-4909-85d5-d4149554ad4e" providerId="ADAL" clId="{415341E9-8AB9-46F0-BEEE-EDA4E9E8721F}" dt="2022-08-25T08:07:32.776" v="2812" actId="22"/>
          <ac:picMkLst>
            <pc:docMk/>
            <pc:sldMk cId="1764801124" sldId="1803"/>
            <ac:picMk id="5" creationId="{B343B7DA-BE01-F618-E525-B5FA1CE6EFB2}"/>
          </ac:picMkLst>
        </pc:picChg>
        <pc:picChg chg="del">
          <ac:chgData name="Yoel Kortick" userId="167978f5-7f40-4909-85d5-d4149554ad4e" providerId="ADAL" clId="{415341E9-8AB9-46F0-BEEE-EDA4E9E8721F}" dt="2022-08-25T08:05:51.609" v="2765" actId="478"/>
          <ac:picMkLst>
            <pc:docMk/>
            <pc:sldMk cId="1764801124" sldId="1803"/>
            <ac:picMk id="6" creationId="{871145E2-5AFF-0ED9-CAA4-97219C113F30}"/>
          </ac:picMkLst>
        </pc:picChg>
        <pc:picChg chg="add mod ord">
          <ac:chgData name="Yoel Kortick" userId="167978f5-7f40-4909-85d5-d4149554ad4e" providerId="ADAL" clId="{415341E9-8AB9-46F0-BEEE-EDA4E9E8721F}" dt="2022-08-25T08:08:36.537" v="2834" actId="208"/>
          <ac:picMkLst>
            <pc:docMk/>
            <pc:sldMk cId="1764801124" sldId="1803"/>
            <ac:picMk id="8" creationId="{062A4334-3CCA-71D5-887B-C702C7406467}"/>
          </ac:picMkLst>
        </pc:picChg>
        <pc:cxnChg chg="add mod">
          <ac:chgData name="Yoel Kortick" userId="167978f5-7f40-4909-85d5-d4149554ad4e" providerId="ADAL" clId="{415341E9-8AB9-46F0-BEEE-EDA4E9E8721F}" dt="2022-08-25T08:14:06.164" v="3290" actId="1582"/>
          <ac:cxnSpMkLst>
            <pc:docMk/>
            <pc:sldMk cId="1764801124" sldId="1803"/>
            <ac:cxnSpMk id="13" creationId="{70399FC5-49E5-FD61-A24C-165923A1C20D}"/>
          </ac:cxnSpMkLst>
        </pc:cxnChg>
      </pc:sldChg>
      <pc:sldChg chg="addSp delSp modSp add mod">
        <pc:chgData name="Yoel Kortick" userId="167978f5-7f40-4909-85d5-d4149554ad4e" providerId="ADAL" clId="{415341E9-8AB9-46F0-BEEE-EDA4E9E8721F}" dt="2022-08-25T08:11:05.637" v="3019" actId="478"/>
        <pc:sldMkLst>
          <pc:docMk/>
          <pc:sldMk cId="1635563092" sldId="1804"/>
        </pc:sldMkLst>
        <pc:spChg chg="mod">
          <ac:chgData name="Yoel Kortick" userId="167978f5-7f40-4909-85d5-d4149554ad4e" providerId="ADAL" clId="{415341E9-8AB9-46F0-BEEE-EDA4E9E8721F}" dt="2022-08-25T08:10:48.018" v="3003" actId="20577"/>
          <ac:spMkLst>
            <pc:docMk/>
            <pc:sldMk cId="1635563092" sldId="1804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11:05.637" v="3019" actId="478"/>
          <ac:spMkLst>
            <pc:docMk/>
            <pc:sldMk cId="1635563092" sldId="1804"/>
            <ac:spMk id="10" creationId="{AA5B6227-9085-2656-9346-79A816EF3BBD}"/>
          </ac:spMkLst>
        </pc:spChg>
        <pc:spChg chg="mod">
          <ac:chgData name="Yoel Kortick" userId="167978f5-7f40-4909-85d5-d4149554ad4e" providerId="ADAL" clId="{415341E9-8AB9-46F0-BEEE-EDA4E9E8721F}" dt="2022-08-25T08:10:59.795" v="3017" actId="1038"/>
          <ac:spMkLst>
            <pc:docMk/>
            <pc:sldMk cId="1635563092" sldId="1804"/>
            <ac:spMk id="11" creationId="{65420696-3F00-8D65-97B9-F968F888B3F3}"/>
          </ac:spMkLst>
        </pc:spChg>
        <pc:spChg chg="del">
          <ac:chgData name="Yoel Kortick" userId="167978f5-7f40-4909-85d5-d4149554ad4e" providerId="ADAL" clId="{415341E9-8AB9-46F0-BEEE-EDA4E9E8721F}" dt="2022-08-25T08:11:05.637" v="3019" actId="478"/>
          <ac:spMkLst>
            <pc:docMk/>
            <pc:sldMk cId="1635563092" sldId="1804"/>
            <ac:spMk id="12" creationId="{840D876B-158A-2076-D3AC-16B3CEF6E347}"/>
          </ac:spMkLst>
        </pc:spChg>
        <pc:picChg chg="add ord">
          <ac:chgData name="Yoel Kortick" userId="167978f5-7f40-4909-85d5-d4149554ad4e" providerId="ADAL" clId="{415341E9-8AB9-46F0-BEEE-EDA4E9E8721F}" dt="2022-08-25T08:11:02.822" v="3018" actId="167"/>
          <ac:picMkLst>
            <pc:docMk/>
            <pc:sldMk cId="1635563092" sldId="1804"/>
            <ac:picMk id="5" creationId="{1D9B2E83-C349-588A-3379-DEEE1745FA94}"/>
          </ac:picMkLst>
        </pc:picChg>
        <pc:picChg chg="del">
          <ac:chgData name="Yoel Kortick" userId="167978f5-7f40-4909-85d5-d4149554ad4e" providerId="ADAL" clId="{415341E9-8AB9-46F0-BEEE-EDA4E9E8721F}" dt="2022-08-25T08:09:41.588" v="2972" actId="478"/>
          <ac:picMkLst>
            <pc:docMk/>
            <pc:sldMk cId="1635563092" sldId="1804"/>
            <ac:picMk id="8" creationId="{062A4334-3CCA-71D5-887B-C702C7406467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42:30.904" v="4677" actId="20577"/>
        <pc:sldMkLst>
          <pc:docMk/>
          <pc:sldMk cId="3222192379" sldId="1805"/>
        </pc:sldMkLst>
        <pc:spChg chg="add mod">
          <ac:chgData name="Yoel Kortick" userId="167978f5-7f40-4909-85d5-d4149554ad4e" providerId="ADAL" clId="{415341E9-8AB9-46F0-BEEE-EDA4E9E8721F}" dt="2022-08-25T08:18:39.753" v="3494" actId="1038"/>
          <ac:spMkLst>
            <pc:docMk/>
            <pc:sldMk cId="3222192379" sldId="1805"/>
            <ac:spMk id="2" creationId="{8BD43739-E326-DDD9-E30E-F1E1271C0270}"/>
          </ac:spMkLst>
        </pc:spChg>
        <pc:spChg chg="mod">
          <ac:chgData name="Yoel Kortick" userId="167978f5-7f40-4909-85d5-d4149554ad4e" providerId="ADAL" clId="{415341E9-8AB9-46F0-BEEE-EDA4E9E8721F}" dt="2022-08-25T08:42:30.904" v="4677" actId="20577"/>
          <ac:spMkLst>
            <pc:docMk/>
            <pc:sldMk cId="3222192379" sldId="1805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5T08:16:58.373" v="3453" actId="20577"/>
          <ac:spMkLst>
            <pc:docMk/>
            <pc:sldMk cId="3222192379" sldId="1805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16:50.377" v="3448" actId="478"/>
          <ac:spMkLst>
            <pc:docMk/>
            <pc:sldMk cId="3222192379" sldId="1805"/>
            <ac:spMk id="6" creationId="{7518D0BB-7A60-B269-1742-88CF287618B7}"/>
          </ac:spMkLst>
        </pc:spChg>
        <pc:spChg chg="del">
          <ac:chgData name="Yoel Kortick" userId="167978f5-7f40-4909-85d5-d4149554ad4e" providerId="ADAL" clId="{415341E9-8AB9-46F0-BEEE-EDA4E9E8721F}" dt="2022-08-25T08:16:51.764" v="3449" actId="478"/>
          <ac:spMkLst>
            <pc:docMk/>
            <pc:sldMk cId="3222192379" sldId="1805"/>
            <ac:spMk id="9" creationId="{0BFFD810-1CA9-312E-3C76-49143EC4C0A5}"/>
          </ac:spMkLst>
        </pc:spChg>
        <pc:picChg chg="mod">
          <ac:chgData name="Yoel Kortick" userId="167978f5-7f40-4909-85d5-d4149554ad4e" providerId="ADAL" clId="{415341E9-8AB9-46F0-BEEE-EDA4E9E8721F}" dt="2022-08-25T08:16:55.194" v="3450" actId="1076"/>
          <ac:picMkLst>
            <pc:docMk/>
            <pc:sldMk cId="3222192379" sldId="1805"/>
            <ac:picMk id="5" creationId="{2B96FCCE-34FD-5988-93DE-A5CA491E24F5}"/>
          </ac:picMkLst>
        </pc:picChg>
        <pc:picChg chg="del">
          <ac:chgData name="Yoel Kortick" userId="167978f5-7f40-4909-85d5-d4149554ad4e" providerId="ADAL" clId="{415341E9-8AB9-46F0-BEEE-EDA4E9E8721F}" dt="2022-08-25T08:16:48.705" v="3447" actId="478"/>
          <ac:picMkLst>
            <pc:docMk/>
            <pc:sldMk cId="3222192379" sldId="1805"/>
            <ac:picMk id="8" creationId="{E80C2A1A-7C15-5999-4378-B13C59017BAC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9:16:21.491" v="5793" actId="208"/>
        <pc:sldMkLst>
          <pc:docMk/>
          <pc:sldMk cId="4139958417" sldId="1806"/>
        </pc:sldMkLst>
        <pc:spChg chg="mod">
          <ac:chgData name="Yoel Kortick" userId="167978f5-7f40-4909-85d5-d4149554ad4e" providerId="ADAL" clId="{415341E9-8AB9-46F0-BEEE-EDA4E9E8721F}" dt="2022-08-25T08:42:29.758" v="4675" actId="20577"/>
          <ac:spMkLst>
            <pc:docMk/>
            <pc:sldMk cId="4139958417" sldId="1806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5T08:43:17.790" v="4715" actId="6549"/>
          <ac:spMkLst>
            <pc:docMk/>
            <pc:sldMk cId="4139958417" sldId="1806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8:19:08.682" v="3522" actId="14100"/>
          <ac:spMkLst>
            <pc:docMk/>
            <pc:sldMk cId="4139958417" sldId="1806"/>
            <ac:spMk id="7" creationId="{07460E16-8E35-043E-456A-A26C7BA40592}"/>
          </ac:spMkLst>
        </pc:spChg>
        <pc:spChg chg="add mod">
          <ac:chgData name="Yoel Kortick" userId="167978f5-7f40-4909-85d5-d4149554ad4e" providerId="ADAL" clId="{415341E9-8AB9-46F0-BEEE-EDA4E9E8721F}" dt="2022-08-25T08:19:21.174" v="3605" actId="14100"/>
          <ac:spMkLst>
            <pc:docMk/>
            <pc:sldMk cId="4139958417" sldId="1806"/>
            <ac:spMk id="8" creationId="{A33EDCBA-8B32-3E0B-2CF1-DA73E3E28AB7}"/>
          </ac:spMkLst>
        </pc:spChg>
        <pc:spChg chg="add mod">
          <ac:chgData name="Yoel Kortick" userId="167978f5-7f40-4909-85d5-d4149554ad4e" providerId="ADAL" clId="{415341E9-8AB9-46F0-BEEE-EDA4E9E8721F}" dt="2022-08-25T09:16:21.491" v="5793" actId="208"/>
          <ac:spMkLst>
            <pc:docMk/>
            <pc:sldMk cId="4139958417" sldId="1806"/>
            <ac:spMk id="9" creationId="{4B0FE9D5-3CA0-5544-333B-EEEFFB404699}"/>
          </ac:spMkLst>
        </pc:spChg>
        <pc:picChg chg="del">
          <ac:chgData name="Yoel Kortick" userId="167978f5-7f40-4909-85d5-d4149554ad4e" providerId="ADAL" clId="{415341E9-8AB9-46F0-BEEE-EDA4E9E8721F}" dt="2022-08-25T08:18:47.315" v="3496" actId="478"/>
          <ac:picMkLst>
            <pc:docMk/>
            <pc:sldMk cId="4139958417" sldId="1806"/>
            <ac:picMk id="5" creationId="{2B96FCCE-34FD-5988-93DE-A5CA491E24F5}"/>
          </ac:picMkLst>
        </pc:picChg>
        <pc:picChg chg="add mod ord">
          <ac:chgData name="Yoel Kortick" userId="167978f5-7f40-4909-85d5-d4149554ad4e" providerId="ADAL" clId="{415341E9-8AB9-46F0-BEEE-EDA4E9E8721F}" dt="2022-08-25T08:18:55.745" v="3505" actId="167"/>
          <ac:picMkLst>
            <pc:docMk/>
            <pc:sldMk cId="4139958417" sldId="1806"/>
            <ac:picMk id="6" creationId="{76ABB3E8-157D-0951-56F9-69D5166F2607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22:50.331" v="4075" actId="313"/>
        <pc:sldMkLst>
          <pc:docMk/>
          <pc:sldMk cId="1197912755" sldId="1807"/>
        </pc:sldMkLst>
        <pc:spChg chg="mod">
          <ac:chgData name="Yoel Kortick" userId="167978f5-7f40-4909-85d5-d4149554ad4e" providerId="ADAL" clId="{415341E9-8AB9-46F0-BEEE-EDA4E9E8721F}" dt="2022-08-25T08:22:50.331" v="4075" actId="313"/>
          <ac:spMkLst>
            <pc:docMk/>
            <pc:sldMk cId="1197912755" sldId="1807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21:58.411" v="3915" actId="478"/>
          <ac:spMkLst>
            <pc:docMk/>
            <pc:sldMk cId="1197912755" sldId="1807"/>
            <ac:spMk id="7" creationId="{07460E16-8E35-043E-456A-A26C7BA40592}"/>
          </ac:spMkLst>
        </pc:spChg>
        <pc:spChg chg="del">
          <ac:chgData name="Yoel Kortick" userId="167978f5-7f40-4909-85d5-d4149554ad4e" providerId="ADAL" clId="{415341E9-8AB9-46F0-BEEE-EDA4E9E8721F}" dt="2022-08-25T08:22:00.879" v="3916" actId="478"/>
          <ac:spMkLst>
            <pc:docMk/>
            <pc:sldMk cId="1197912755" sldId="1807"/>
            <ac:spMk id="8" creationId="{A33EDCBA-8B32-3E0B-2CF1-DA73E3E28AB7}"/>
          </ac:spMkLst>
        </pc:spChg>
        <pc:spChg chg="add del mod">
          <ac:chgData name="Yoel Kortick" userId="167978f5-7f40-4909-85d5-d4149554ad4e" providerId="ADAL" clId="{415341E9-8AB9-46F0-BEEE-EDA4E9E8721F}" dt="2022-08-25T08:21:56.420" v="3914" actId="14100"/>
          <ac:spMkLst>
            <pc:docMk/>
            <pc:sldMk cId="1197912755" sldId="1807"/>
            <ac:spMk id="10" creationId="{1E35B6CE-607A-D5FE-4D41-2FE1762DE208}"/>
          </ac:spMkLst>
        </pc:spChg>
        <pc:picChg chg="del">
          <ac:chgData name="Yoel Kortick" userId="167978f5-7f40-4909-85d5-d4149554ad4e" providerId="ADAL" clId="{415341E9-8AB9-46F0-BEEE-EDA4E9E8721F}" dt="2022-08-25T08:21:36.196" v="3889" actId="478"/>
          <ac:picMkLst>
            <pc:docMk/>
            <pc:sldMk cId="1197912755" sldId="1807"/>
            <ac:picMk id="6" creationId="{76ABB3E8-157D-0951-56F9-69D5166F2607}"/>
          </ac:picMkLst>
        </pc:picChg>
        <pc:picChg chg="add del mod">
          <ac:chgData name="Yoel Kortick" userId="167978f5-7f40-4909-85d5-d4149554ad4e" providerId="ADAL" clId="{415341E9-8AB9-46F0-BEEE-EDA4E9E8721F}" dt="2022-08-25T08:21:46.117" v="3893" actId="21"/>
          <ac:picMkLst>
            <pc:docMk/>
            <pc:sldMk cId="1197912755" sldId="1807"/>
            <ac:picMk id="9" creationId="{D841B00D-72F4-A63F-4BAF-892A56C866CB}"/>
          </ac:picMkLst>
        </pc:picChg>
      </pc:sldChg>
      <pc:sldChg chg="delSp modSp add mod">
        <pc:chgData name="Yoel Kortick" userId="167978f5-7f40-4909-85d5-d4149554ad4e" providerId="ADAL" clId="{415341E9-8AB9-46F0-BEEE-EDA4E9E8721F}" dt="2022-08-25T09:17:10.813" v="5849" actId="33524"/>
        <pc:sldMkLst>
          <pc:docMk/>
          <pc:sldMk cId="2452503668" sldId="1808"/>
        </pc:sldMkLst>
        <pc:spChg chg="mod">
          <ac:chgData name="Yoel Kortick" userId="167978f5-7f40-4909-85d5-d4149554ad4e" providerId="ADAL" clId="{415341E9-8AB9-46F0-BEEE-EDA4E9E8721F}" dt="2022-08-25T09:17:10.813" v="5849" actId="33524"/>
          <ac:spMkLst>
            <pc:docMk/>
            <pc:sldMk cId="2452503668" sldId="1808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26:01.767" v="4107" actId="478"/>
          <ac:spMkLst>
            <pc:docMk/>
            <pc:sldMk cId="2452503668" sldId="1808"/>
            <ac:spMk id="10" creationId="{1E35B6CE-607A-D5FE-4D41-2FE1762DE208}"/>
          </ac:spMkLst>
        </pc:spChg>
        <pc:picChg chg="del">
          <ac:chgData name="Yoel Kortick" userId="167978f5-7f40-4909-85d5-d4149554ad4e" providerId="ADAL" clId="{415341E9-8AB9-46F0-BEEE-EDA4E9E8721F}" dt="2022-08-25T08:26:00.793" v="4106" actId="478"/>
          <ac:picMkLst>
            <pc:docMk/>
            <pc:sldMk cId="2452503668" sldId="1808"/>
            <ac:picMk id="9" creationId="{D841B00D-72F4-A63F-4BAF-892A56C866CB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2:54.288" v="4453" actId="14100"/>
        <pc:sldMkLst>
          <pc:docMk/>
          <pc:sldMk cId="303791280" sldId="1809"/>
        </pc:sldMkLst>
        <pc:spChg chg="del">
          <ac:chgData name="Yoel Kortick" userId="167978f5-7f40-4909-85d5-d4149554ad4e" providerId="ADAL" clId="{415341E9-8AB9-46F0-BEEE-EDA4E9E8721F}" dt="2022-08-25T08:25:43.683" v="4102" actId="478"/>
          <ac:spMkLst>
            <pc:docMk/>
            <pc:sldMk cId="303791280" sldId="180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415341E9-8AB9-46F0-BEEE-EDA4E9E8721F}" dt="2022-08-25T08:25:45.233" v="4103" actId="478"/>
          <ac:spMkLst>
            <pc:docMk/>
            <pc:sldMk cId="303791280" sldId="1809"/>
            <ac:spMk id="5" creationId="{62380B42-1266-B36B-779D-1C97FA27ABF2}"/>
          </ac:spMkLst>
        </pc:spChg>
        <pc:spChg chg="del">
          <ac:chgData name="Yoel Kortick" userId="167978f5-7f40-4909-85d5-d4149554ad4e" providerId="ADAL" clId="{415341E9-8AB9-46F0-BEEE-EDA4E9E8721F}" dt="2022-08-25T08:32:30.571" v="4451" actId="478"/>
          <ac:spMkLst>
            <pc:docMk/>
            <pc:sldMk cId="303791280" sldId="1809"/>
            <ac:spMk id="10" creationId="{1E35B6CE-607A-D5FE-4D41-2FE1762DE208}"/>
          </ac:spMkLst>
        </pc:spChg>
        <pc:spChg chg="add mod">
          <ac:chgData name="Yoel Kortick" userId="167978f5-7f40-4909-85d5-d4149554ad4e" providerId="ADAL" clId="{415341E9-8AB9-46F0-BEEE-EDA4E9E8721F}" dt="2022-08-25T08:31:58.140" v="4444" actId="14100"/>
          <ac:spMkLst>
            <pc:docMk/>
            <pc:sldMk cId="303791280" sldId="1809"/>
            <ac:spMk id="12" creationId="{0EEF9A36-7AEE-246B-F552-51E13F15567F}"/>
          </ac:spMkLst>
        </pc:spChg>
        <pc:spChg chg="add mod">
          <ac:chgData name="Yoel Kortick" userId="167978f5-7f40-4909-85d5-d4149554ad4e" providerId="ADAL" clId="{415341E9-8AB9-46F0-BEEE-EDA4E9E8721F}" dt="2022-08-25T08:32:10.318" v="4448" actId="14100"/>
          <ac:spMkLst>
            <pc:docMk/>
            <pc:sldMk cId="303791280" sldId="1809"/>
            <ac:spMk id="14" creationId="{27199EE6-44E6-F2FC-6B28-495CDAA8E8A0}"/>
          </ac:spMkLst>
        </pc:spChg>
        <pc:spChg chg="add mod">
          <ac:chgData name="Yoel Kortick" userId="167978f5-7f40-4909-85d5-d4149554ad4e" providerId="ADAL" clId="{415341E9-8AB9-46F0-BEEE-EDA4E9E8721F}" dt="2022-08-25T08:32:54.288" v="4453" actId="14100"/>
          <ac:spMkLst>
            <pc:docMk/>
            <pc:sldMk cId="303791280" sldId="1809"/>
            <ac:spMk id="15" creationId="{0462967E-ECF6-8945-A16C-B9FDFE0648E9}"/>
          </ac:spMkLst>
        </pc:spChg>
        <pc:picChg chg="add del mod">
          <ac:chgData name="Yoel Kortick" userId="167978f5-7f40-4909-85d5-d4149554ad4e" providerId="ADAL" clId="{415341E9-8AB9-46F0-BEEE-EDA4E9E8721F}" dt="2022-08-25T08:31:40.703" v="4437" actId="478"/>
          <ac:picMkLst>
            <pc:docMk/>
            <pc:sldMk cId="303791280" sldId="1809"/>
            <ac:picMk id="7" creationId="{C16ED057-3E17-2AB5-D3E4-3DB2B32EC815}"/>
          </ac:picMkLst>
        </pc:picChg>
        <pc:picChg chg="del">
          <ac:chgData name="Yoel Kortick" userId="167978f5-7f40-4909-85d5-d4149554ad4e" providerId="ADAL" clId="{415341E9-8AB9-46F0-BEEE-EDA4E9E8721F}" dt="2022-08-25T08:25:47.385" v="4104" actId="478"/>
          <ac:picMkLst>
            <pc:docMk/>
            <pc:sldMk cId="303791280" sldId="1809"/>
            <ac:picMk id="9" creationId="{D841B00D-72F4-A63F-4BAF-892A56C866CB}"/>
          </ac:picMkLst>
        </pc:picChg>
        <pc:picChg chg="add mod ord">
          <ac:chgData name="Yoel Kortick" userId="167978f5-7f40-4909-85d5-d4149554ad4e" providerId="ADAL" clId="{415341E9-8AB9-46F0-BEEE-EDA4E9E8721F}" dt="2022-08-25T08:32:26.254" v="4450" actId="208"/>
          <ac:picMkLst>
            <pc:docMk/>
            <pc:sldMk cId="303791280" sldId="1809"/>
            <ac:picMk id="11" creationId="{233A2AA8-C594-A78A-345A-4F66760D2ADE}"/>
          </ac:picMkLst>
        </pc:picChg>
        <pc:picChg chg="add mod">
          <ac:chgData name="Yoel Kortick" userId="167978f5-7f40-4909-85d5-d4149554ad4e" providerId="ADAL" clId="{415341E9-8AB9-46F0-BEEE-EDA4E9E8721F}" dt="2022-08-25T08:32:00.627" v="4446" actId="571"/>
          <ac:picMkLst>
            <pc:docMk/>
            <pc:sldMk cId="303791280" sldId="1809"/>
            <ac:picMk id="13" creationId="{5DE38EB7-5B15-AB1A-4CCA-5693BA666AED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5:59.305" v="4575" actId="14100"/>
        <pc:sldMkLst>
          <pc:docMk/>
          <pc:sldMk cId="2147822197" sldId="1810"/>
        </pc:sldMkLst>
        <pc:spChg chg="mod">
          <ac:chgData name="Yoel Kortick" userId="167978f5-7f40-4909-85d5-d4149554ad4e" providerId="ADAL" clId="{415341E9-8AB9-46F0-BEEE-EDA4E9E8721F}" dt="2022-08-25T08:34:31.830" v="4543" actId="20577"/>
          <ac:spMkLst>
            <pc:docMk/>
            <pc:sldMk cId="2147822197" sldId="1810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8:35:42.497" v="4568" actId="1037"/>
          <ac:spMkLst>
            <pc:docMk/>
            <pc:sldMk cId="2147822197" sldId="1810"/>
            <ac:spMk id="6" creationId="{74751418-55C6-06F1-9397-AE9F372F8B86}"/>
          </ac:spMkLst>
        </pc:spChg>
        <pc:spChg chg="del">
          <ac:chgData name="Yoel Kortick" userId="167978f5-7f40-4909-85d5-d4149554ad4e" providerId="ADAL" clId="{415341E9-8AB9-46F0-BEEE-EDA4E9E8721F}" dt="2022-08-25T08:25:32.207" v="4084" actId="478"/>
          <ac:spMkLst>
            <pc:docMk/>
            <pc:sldMk cId="2147822197" sldId="1810"/>
            <ac:spMk id="10" creationId="{1E35B6CE-607A-D5FE-4D41-2FE1762DE208}"/>
          </ac:spMkLst>
        </pc:spChg>
        <pc:spChg chg="add mod">
          <ac:chgData name="Yoel Kortick" userId="167978f5-7f40-4909-85d5-d4149554ad4e" providerId="ADAL" clId="{415341E9-8AB9-46F0-BEEE-EDA4E9E8721F}" dt="2022-08-25T08:35:59.305" v="4575" actId="14100"/>
          <ac:spMkLst>
            <pc:docMk/>
            <pc:sldMk cId="2147822197" sldId="1810"/>
            <ac:spMk id="11" creationId="{6D04409C-3B00-6185-B32C-9BD49B82232E}"/>
          </ac:spMkLst>
        </pc:spChg>
        <pc:picChg chg="add mod">
          <ac:chgData name="Yoel Kortick" userId="167978f5-7f40-4909-85d5-d4149554ad4e" providerId="ADAL" clId="{415341E9-8AB9-46F0-BEEE-EDA4E9E8721F}" dt="2022-08-25T08:35:42.497" v="4568" actId="1037"/>
          <ac:picMkLst>
            <pc:docMk/>
            <pc:sldMk cId="2147822197" sldId="1810"/>
            <ac:picMk id="5" creationId="{07515C2A-17C1-22A7-DAD0-F2A23FF2DE43}"/>
          </ac:picMkLst>
        </pc:picChg>
        <pc:picChg chg="add mod">
          <ac:chgData name="Yoel Kortick" userId="167978f5-7f40-4909-85d5-d4149554ad4e" providerId="ADAL" clId="{415341E9-8AB9-46F0-BEEE-EDA4E9E8721F}" dt="2022-08-25T08:35:51.490" v="4573" actId="208"/>
          <ac:picMkLst>
            <pc:docMk/>
            <pc:sldMk cId="2147822197" sldId="1810"/>
            <ac:picMk id="8" creationId="{91299D3C-A163-BE3A-4132-A74BA2F730F8}"/>
          </ac:picMkLst>
        </pc:picChg>
        <pc:picChg chg="del">
          <ac:chgData name="Yoel Kortick" userId="167978f5-7f40-4909-85d5-d4149554ad4e" providerId="ADAL" clId="{415341E9-8AB9-46F0-BEEE-EDA4E9E8721F}" dt="2022-08-25T08:25:31.103" v="4083" actId="478"/>
          <ac:picMkLst>
            <pc:docMk/>
            <pc:sldMk cId="2147822197" sldId="1810"/>
            <ac:picMk id="9" creationId="{D841B00D-72F4-A63F-4BAF-892A56C866CB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4:00.218" v="4464" actId="21"/>
        <pc:sldMkLst>
          <pc:docMk/>
          <pc:sldMk cId="2390147886" sldId="1811"/>
        </pc:sldMkLst>
        <pc:spChg chg="add mod">
          <ac:chgData name="Yoel Kortick" userId="167978f5-7f40-4909-85d5-d4149554ad4e" providerId="ADAL" clId="{415341E9-8AB9-46F0-BEEE-EDA4E9E8721F}" dt="2022-08-25T08:33:39.325" v="4457" actId="14100"/>
          <ac:spMkLst>
            <pc:docMk/>
            <pc:sldMk cId="2390147886" sldId="1811"/>
            <ac:spMk id="5" creationId="{196EF0EC-B3A8-C7C9-EDB2-457C656FFF6A}"/>
          </ac:spMkLst>
        </pc:spChg>
        <pc:spChg chg="add mod">
          <ac:chgData name="Yoel Kortick" userId="167978f5-7f40-4909-85d5-d4149554ad4e" providerId="ADAL" clId="{415341E9-8AB9-46F0-BEEE-EDA4E9E8721F}" dt="2022-08-25T08:33:57.694" v="4463" actId="14100"/>
          <ac:spMkLst>
            <pc:docMk/>
            <pc:sldMk cId="2390147886" sldId="1811"/>
            <ac:spMk id="6" creationId="{648C399B-B2D9-3894-A75F-74F45183FE06}"/>
          </ac:spMkLst>
        </pc:spChg>
        <pc:spChg chg="add del mod">
          <ac:chgData name="Yoel Kortick" userId="167978f5-7f40-4909-85d5-d4149554ad4e" providerId="ADAL" clId="{415341E9-8AB9-46F0-BEEE-EDA4E9E8721F}" dt="2022-08-25T08:34:00.218" v="4464" actId="21"/>
          <ac:spMkLst>
            <pc:docMk/>
            <pc:sldMk cId="2390147886" sldId="1811"/>
            <ac:spMk id="8" creationId="{2B12C5DE-72E5-A4F1-15C9-EFE7BCFF13F9}"/>
          </ac:spMkLst>
        </pc:spChg>
        <pc:spChg chg="add mod">
          <ac:chgData name="Yoel Kortick" userId="167978f5-7f40-4909-85d5-d4149554ad4e" providerId="ADAL" clId="{415341E9-8AB9-46F0-BEEE-EDA4E9E8721F}" dt="2022-08-25T08:33:51.530" v="4461" actId="14100"/>
          <ac:spMkLst>
            <pc:docMk/>
            <pc:sldMk cId="2390147886" sldId="1811"/>
            <ac:spMk id="9" creationId="{531AF242-7901-1157-EC31-AFC38AAB605A}"/>
          </ac:spMkLst>
        </pc:spChg>
        <pc:spChg chg="mod">
          <ac:chgData name="Yoel Kortick" userId="167978f5-7f40-4909-85d5-d4149554ad4e" providerId="ADAL" clId="{415341E9-8AB9-46F0-BEEE-EDA4E9E8721F}" dt="2022-08-25T08:33:46.125" v="4459" actId="14100"/>
          <ac:spMkLst>
            <pc:docMk/>
            <pc:sldMk cId="2390147886" sldId="1811"/>
            <ac:spMk id="10" creationId="{1E35B6CE-607A-D5FE-4D41-2FE1762DE208}"/>
          </ac:spMkLst>
        </pc:spChg>
        <pc:picChg chg="ord">
          <ac:chgData name="Yoel Kortick" userId="167978f5-7f40-4909-85d5-d4149554ad4e" providerId="ADAL" clId="{415341E9-8AB9-46F0-BEEE-EDA4E9E8721F}" dt="2022-08-25T08:33:27.317" v="4454" actId="167"/>
          <ac:picMkLst>
            <pc:docMk/>
            <pc:sldMk cId="2390147886" sldId="1811"/>
            <ac:picMk id="7" creationId="{C16ED057-3E17-2AB5-D3E4-3DB2B32EC815}"/>
          </ac:picMkLst>
        </pc:picChg>
      </pc:sldChg>
      <pc:sldChg chg="modSp add mod">
        <pc:chgData name="Yoel Kortick" userId="167978f5-7f40-4909-85d5-d4149554ad4e" providerId="ADAL" clId="{415341E9-8AB9-46F0-BEEE-EDA4E9E8721F}" dt="2022-08-25T09:15:45.857" v="5766" actId="20577"/>
        <pc:sldMkLst>
          <pc:docMk/>
          <pc:sldMk cId="1445702250" sldId="1812"/>
        </pc:sldMkLst>
        <pc:spChg chg="mod">
          <ac:chgData name="Yoel Kortick" userId="167978f5-7f40-4909-85d5-d4149554ad4e" providerId="ADAL" clId="{415341E9-8AB9-46F0-BEEE-EDA4E9E8721F}" dt="2022-08-25T09:15:45.857" v="5766" actId="20577"/>
          <ac:spMkLst>
            <pc:docMk/>
            <pc:sldMk cId="1445702250" sldId="1812"/>
            <ac:spMk id="4" creationId="{2490F34D-A7E2-4EA9-8B1A-78371A1F1CD1}"/>
          </ac:spMkLst>
        </pc:spChg>
      </pc:sldChg>
      <pc:sldChg chg="delSp modSp add del mod">
        <pc:chgData name="Yoel Kortick" userId="167978f5-7f40-4909-85d5-d4149554ad4e" providerId="ADAL" clId="{415341E9-8AB9-46F0-BEEE-EDA4E9E8721F}" dt="2022-08-25T09:07:19.853" v="5184" actId="2696"/>
        <pc:sldMkLst>
          <pc:docMk/>
          <pc:sldMk cId="1936817447" sldId="1812"/>
        </pc:sldMkLst>
        <pc:spChg chg="mod">
          <ac:chgData name="Yoel Kortick" userId="167978f5-7f40-4909-85d5-d4149554ad4e" providerId="ADAL" clId="{415341E9-8AB9-46F0-BEEE-EDA4E9E8721F}" dt="2022-08-25T09:03:32.739" v="5142" actId="20577"/>
          <ac:spMkLst>
            <pc:docMk/>
            <pc:sldMk cId="1936817447" sldId="1812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57:22.824" v="4890" actId="478"/>
          <ac:spMkLst>
            <pc:docMk/>
            <pc:sldMk cId="1936817447" sldId="1812"/>
            <ac:spMk id="6" creationId="{74751418-55C6-06F1-9397-AE9F372F8B86}"/>
          </ac:spMkLst>
        </pc:spChg>
        <pc:spChg chg="del">
          <ac:chgData name="Yoel Kortick" userId="167978f5-7f40-4909-85d5-d4149554ad4e" providerId="ADAL" clId="{415341E9-8AB9-46F0-BEEE-EDA4E9E8721F}" dt="2022-08-25T08:57:22.824" v="4890" actId="478"/>
          <ac:spMkLst>
            <pc:docMk/>
            <pc:sldMk cId="1936817447" sldId="1812"/>
            <ac:spMk id="11" creationId="{6D04409C-3B00-6185-B32C-9BD49B82232E}"/>
          </ac:spMkLst>
        </pc:spChg>
        <pc:picChg chg="del">
          <ac:chgData name="Yoel Kortick" userId="167978f5-7f40-4909-85d5-d4149554ad4e" providerId="ADAL" clId="{415341E9-8AB9-46F0-BEEE-EDA4E9E8721F}" dt="2022-08-25T08:57:22.824" v="4890" actId="478"/>
          <ac:picMkLst>
            <pc:docMk/>
            <pc:sldMk cId="1936817447" sldId="1812"/>
            <ac:picMk id="5" creationId="{07515C2A-17C1-22A7-DAD0-F2A23FF2DE43}"/>
          </ac:picMkLst>
        </pc:picChg>
        <pc:picChg chg="del">
          <ac:chgData name="Yoel Kortick" userId="167978f5-7f40-4909-85d5-d4149554ad4e" providerId="ADAL" clId="{415341E9-8AB9-46F0-BEEE-EDA4E9E8721F}" dt="2022-08-25T08:57:22.824" v="4890" actId="478"/>
          <ac:picMkLst>
            <pc:docMk/>
            <pc:sldMk cId="1936817447" sldId="1812"/>
            <ac:picMk id="8" creationId="{91299D3C-A163-BE3A-4132-A74BA2F730F8}"/>
          </ac:picMkLst>
        </pc:picChg>
      </pc:sldChg>
      <pc:sldChg chg="add">
        <pc:chgData name="Yoel Kortick" userId="167978f5-7f40-4909-85d5-d4149554ad4e" providerId="ADAL" clId="{415341E9-8AB9-46F0-BEEE-EDA4E9E8721F}" dt="2022-08-25T09:07:28.318" v="5185"/>
        <pc:sldMkLst>
          <pc:docMk/>
          <pc:sldMk cId="2243208252" sldId="1813"/>
        </pc:sldMkLst>
      </pc:sldChg>
      <pc:sldChg chg="addSp delSp modSp add del mod">
        <pc:chgData name="Yoel Kortick" userId="167978f5-7f40-4909-85d5-d4149554ad4e" providerId="ADAL" clId="{415341E9-8AB9-46F0-BEEE-EDA4E9E8721F}" dt="2022-08-25T09:07:19.853" v="5184" actId="2696"/>
        <pc:sldMkLst>
          <pc:docMk/>
          <pc:sldMk cId="2922993544" sldId="1813"/>
        </pc:sldMkLst>
        <pc:spChg chg="del">
          <ac:chgData name="Yoel Kortick" userId="167978f5-7f40-4909-85d5-d4149554ad4e" providerId="ADAL" clId="{415341E9-8AB9-46F0-BEEE-EDA4E9E8721F}" dt="2022-08-25T09:04:23.870" v="5144" actId="478"/>
          <ac:spMkLst>
            <pc:docMk/>
            <pc:sldMk cId="2922993544" sldId="1813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415341E9-8AB9-46F0-BEEE-EDA4E9E8721F}" dt="2022-08-25T09:04:25.832" v="5145" actId="478"/>
          <ac:spMkLst>
            <pc:docMk/>
            <pc:sldMk cId="2922993544" sldId="1813"/>
            <ac:spMk id="5" creationId="{2938F983-AE37-6CB6-AEBE-3BD24FEBAAD9}"/>
          </ac:spMkLst>
        </pc:spChg>
        <pc:spChg chg="add">
          <ac:chgData name="Yoel Kortick" userId="167978f5-7f40-4909-85d5-d4149554ad4e" providerId="ADAL" clId="{415341E9-8AB9-46F0-BEEE-EDA4E9E8721F}" dt="2022-08-25T09:04:46.342" v="5150" actId="11529"/>
          <ac:spMkLst>
            <pc:docMk/>
            <pc:sldMk cId="2922993544" sldId="1813"/>
            <ac:spMk id="8" creationId="{89277987-461A-86C1-D047-EFA733C2250A}"/>
          </ac:spMkLst>
        </pc:spChg>
        <pc:spChg chg="add">
          <ac:chgData name="Yoel Kortick" userId="167978f5-7f40-4909-85d5-d4149554ad4e" providerId="ADAL" clId="{415341E9-8AB9-46F0-BEEE-EDA4E9E8721F}" dt="2022-08-25T09:04:54.742" v="5151" actId="11529"/>
          <ac:spMkLst>
            <pc:docMk/>
            <pc:sldMk cId="2922993544" sldId="1813"/>
            <ac:spMk id="9" creationId="{835724BB-E3AC-7E5F-CD6C-8CB6F4321B41}"/>
          </ac:spMkLst>
        </pc:spChg>
        <pc:spChg chg="add del mod">
          <ac:chgData name="Yoel Kortick" userId="167978f5-7f40-4909-85d5-d4149554ad4e" providerId="ADAL" clId="{415341E9-8AB9-46F0-BEEE-EDA4E9E8721F}" dt="2022-08-25T09:05:32.078" v="5178"/>
          <ac:spMkLst>
            <pc:docMk/>
            <pc:sldMk cId="2922993544" sldId="1813"/>
            <ac:spMk id="10" creationId="{2E2AA51E-382B-2383-83A6-AFC7CC4A1F05}"/>
          </ac:spMkLst>
        </pc:spChg>
        <pc:spChg chg="add mod">
          <ac:chgData name="Yoel Kortick" userId="167978f5-7f40-4909-85d5-d4149554ad4e" providerId="ADAL" clId="{415341E9-8AB9-46F0-BEEE-EDA4E9E8721F}" dt="2022-08-25T09:05:28.526" v="5175" actId="14100"/>
          <ac:spMkLst>
            <pc:docMk/>
            <pc:sldMk cId="2922993544" sldId="1813"/>
            <ac:spMk id="11" creationId="{4FC8295B-CD9F-C9C9-4856-C826FE48D0DC}"/>
          </ac:spMkLst>
        </pc:spChg>
        <pc:spChg chg="add mod">
          <ac:chgData name="Yoel Kortick" userId="167978f5-7f40-4909-85d5-d4149554ad4e" providerId="ADAL" clId="{415341E9-8AB9-46F0-BEEE-EDA4E9E8721F}" dt="2022-08-25T09:05:31.431" v="5176" actId="14100"/>
          <ac:spMkLst>
            <pc:docMk/>
            <pc:sldMk cId="2922993544" sldId="1813"/>
            <ac:spMk id="12" creationId="{BCE8E392-5E42-3EC9-795C-ED445B05CC19}"/>
          </ac:spMkLst>
        </pc:spChg>
        <pc:picChg chg="add mod">
          <ac:chgData name="Yoel Kortick" userId="167978f5-7f40-4909-85d5-d4149554ad4e" providerId="ADAL" clId="{415341E9-8AB9-46F0-BEEE-EDA4E9E8721F}" dt="2022-08-25T09:04:38.118" v="5149" actId="208"/>
          <ac:picMkLst>
            <pc:docMk/>
            <pc:sldMk cId="2922993544" sldId="1813"/>
            <ac:picMk id="7" creationId="{3CE331DA-8017-BCA2-88E8-5CC40D3635BE}"/>
          </ac:picMkLst>
        </pc:picChg>
        <pc:cxnChg chg="add mod">
          <ac:chgData name="Yoel Kortick" userId="167978f5-7f40-4909-85d5-d4149554ad4e" providerId="ADAL" clId="{415341E9-8AB9-46F0-BEEE-EDA4E9E8721F}" dt="2022-08-25T09:05:48.855" v="5182"/>
          <ac:cxnSpMkLst>
            <pc:docMk/>
            <pc:sldMk cId="2922993544" sldId="1813"/>
            <ac:cxnSpMk id="14" creationId="{7ADE6AA9-6601-46AA-FA74-D95BF0B9FEF8}"/>
          </ac:cxnSpMkLst>
        </pc:cxnChg>
        <pc:cxnChg chg="add">
          <ac:chgData name="Yoel Kortick" userId="167978f5-7f40-4909-85d5-d4149554ad4e" providerId="ADAL" clId="{415341E9-8AB9-46F0-BEEE-EDA4E9E8721F}" dt="2022-08-25T09:05:57.798" v="5183" actId="11529"/>
          <ac:cxnSpMkLst>
            <pc:docMk/>
            <pc:sldMk cId="2922993544" sldId="1813"/>
            <ac:cxnSpMk id="16" creationId="{877717DF-BFCF-2D05-DE3B-DB890E24028E}"/>
          </ac:cxnSpMkLst>
        </pc:cxnChg>
      </pc:sldChg>
      <pc:sldChg chg="modSp add mod">
        <pc:chgData name="Yoel Kortick" userId="167978f5-7f40-4909-85d5-d4149554ad4e" providerId="ADAL" clId="{415341E9-8AB9-46F0-BEEE-EDA4E9E8721F}" dt="2022-08-25T09:15:57.391" v="5768" actId="20577"/>
        <pc:sldMkLst>
          <pc:docMk/>
          <pc:sldMk cId="2801101417" sldId="1814"/>
        </pc:sldMkLst>
        <pc:spChg chg="mod">
          <ac:chgData name="Yoel Kortick" userId="167978f5-7f40-4909-85d5-d4149554ad4e" providerId="ADAL" clId="{415341E9-8AB9-46F0-BEEE-EDA4E9E8721F}" dt="2022-08-25T09:15:57.391" v="5768" actId="20577"/>
          <ac:spMkLst>
            <pc:docMk/>
            <pc:sldMk cId="2801101417" sldId="1814"/>
            <ac:spMk id="4" creationId="{2490F34D-A7E2-4EA9-8B1A-78371A1F1CD1}"/>
          </ac:spMkLst>
        </pc:spChg>
      </pc:sldChg>
    </pc:docChg>
  </pc:docChgLst>
  <pc:docChgLst>
    <pc:chgData name="Yoel Kortick" userId="167978f5-7f40-4909-85d5-d4149554ad4e" providerId="ADAL" clId="{7CCEFD71-A812-4D39-88E0-57D07BBB39B6}"/>
    <pc:docChg chg="custSel addSld delSld modSld">
      <pc:chgData name="Yoel Kortick" userId="167978f5-7f40-4909-85d5-d4149554ad4e" providerId="ADAL" clId="{7CCEFD71-A812-4D39-88E0-57D07BBB39B6}" dt="2022-08-30T05:58:52.672" v="856" actId="208"/>
      <pc:docMkLst>
        <pc:docMk/>
      </pc:docMkLst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267142644" sldId="1724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267142644" sldId="1724"/>
            <ac:spMk id="63" creationId="{2818E309-CE24-45E0-8F37-EFD6121F7540}"/>
          </ac:spMkLst>
        </pc:spChg>
      </pc:sldChg>
      <pc:sldChg chg="modSp">
        <pc:chgData name="Yoel Kortick" userId="167978f5-7f40-4909-85d5-d4149554ad4e" providerId="ADAL" clId="{7CCEFD71-A812-4D39-88E0-57D07BBB39B6}" dt="2022-08-28T11:22:31.085" v="842"/>
        <pc:sldMkLst>
          <pc:docMk/>
          <pc:sldMk cId="4244844282" sldId="1769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4244844282" sldId="176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3753056614" sldId="1791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753056614" sldId="1791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4132155335" sldId="1793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4132155335" sldId="179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022672352" sldId="1795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022672352" sldId="1795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3228880565" sldId="1796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3228880565" sldId="1796"/>
            <ac:spMk id="7" creationId="{A0AA2DEA-75FF-B35F-C2A8-73BE2294F514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69706687" sldId="1798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69706687" sldId="1798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794948204" sldId="1800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794948204" sldId="1800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640139637" sldId="1801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640139637" sldId="180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31.085" v="842"/>
        <pc:sldMkLst>
          <pc:docMk/>
          <pc:sldMk cId="1878864992" sldId="1802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878864992" sldId="180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764801124" sldId="1803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764801124" sldId="180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31.085" v="842"/>
        <pc:sldMkLst>
          <pc:docMk/>
          <pc:sldMk cId="1635563092" sldId="1804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635563092" sldId="1804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1197912755" sldId="1807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197912755" sldId="1807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2452503668" sldId="1808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452503668" sldId="1808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2147822197" sldId="1810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147822197" sldId="1810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445702250" sldId="1812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445702250" sldId="181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2801101417" sldId="1814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801101417" sldId="1814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11178710" sldId="1816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1178710" sldId="181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128039638" sldId="1818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128039638" sldId="1818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1151650487" sldId="1819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151650487" sldId="181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625495335" sldId="1820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625495335" sldId="1820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949597637" sldId="1822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949597637" sldId="182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179804047" sldId="1823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179804047" sldId="182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501124586" sldId="1824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501124586" sldId="1824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306848471" sldId="1825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306848471" sldId="1825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833958023" sldId="1826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833958023" sldId="182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245628198" sldId="1827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245628198" sldId="1827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883860666" sldId="1828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883860666" sldId="1828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878824186" sldId="1829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878824186" sldId="182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598840872" sldId="1830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598840872" sldId="1830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4208477710" sldId="1831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4208477710" sldId="1831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4208477710" sldId="183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2457852483" sldId="1832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457852483" sldId="183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107633095" sldId="1833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107633095" sldId="1833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107633095" sldId="183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980398241" sldId="1834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980398241" sldId="1834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7CCEFD71-A812-4D39-88E0-57D07BBB39B6}" dt="2022-08-28T11:16:48.971" v="708" actId="47"/>
        <pc:sldMkLst>
          <pc:docMk/>
          <pc:sldMk cId="2300658712" sldId="1835"/>
        </pc:sldMkLst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2722342769" sldId="1836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722342769" sldId="1836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722342769" sldId="183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64446050" sldId="1837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64446050" sldId="1837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64446050" sldId="1837"/>
            <ac:spMk id="8" creationId="{3F26E94B-15B0-9158-6C0F-7D3D74BBAC6C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2995797510" sldId="1838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995797510" sldId="1838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995797510" sldId="1838"/>
            <ac:spMk id="9" creationId="{FF2B65BE-F16B-C6C5-D41B-CA04B6BA801B}"/>
          </ac:spMkLst>
        </pc:spChg>
      </pc:sldChg>
      <pc:sldChg chg="modSp mod">
        <pc:chgData name="Yoel Kortick" userId="167978f5-7f40-4909-85d5-d4149554ad4e" providerId="ADAL" clId="{7CCEFD71-A812-4D39-88E0-57D07BBB39B6}" dt="2022-08-28T11:18:12.462" v="761" actId="20577"/>
        <pc:sldMkLst>
          <pc:docMk/>
          <pc:sldMk cId="309807513" sldId="1841"/>
        </pc:sldMkLst>
        <pc:spChg chg="mod">
          <ac:chgData name="Yoel Kortick" userId="167978f5-7f40-4909-85d5-d4149554ad4e" providerId="ADAL" clId="{7CCEFD71-A812-4D39-88E0-57D07BBB39B6}" dt="2022-08-28T11:18:12.462" v="761" actId="20577"/>
          <ac:spMkLst>
            <pc:docMk/>
            <pc:sldMk cId="309807513" sldId="1841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7CCEFD71-A812-4D39-88E0-57D07BBB39B6}" dt="2022-08-28T11:18:22.748" v="762" actId="47"/>
        <pc:sldMkLst>
          <pc:docMk/>
          <pc:sldMk cId="2848345346" sldId="1842"/>
        </pc:sldMkLst>
      </pc:sldChg>
      <pc:sldChg chg="del">
        <pc:chgData name="Yoel Kortick" userId="167978f5-7f40-4909-85d5-d4149554ad4e" providerId="ADAL" clId="{7CCEFD71-A812-4D39-88E0-57D07BBB39B6}" dt="2022-08-28T11:18:33.059" v="763" actId="47"/>
        <pc:sldMkLst>
          <pc:docMk/>
          <pc:sldMk cId="1894150669" sldId="1843"/>
        </pc:sldMkLst>
      </pc:sldChg>
      <pc:sldChg chg="modSp mod">
        <pc:chgData name="Yoel Kortick" userId="167978f5-7f40-4909-85d5-d4149554ad4e" providerId="ADAL" clId="{7CCEFD71-A812-4D39-88E0-57D07BBB39B6}" dt="2022-08-28T11:23:17.886" v="844" actId="33524"/>
        <pc:sldMkLst>
          <pc:docMk/>
          <pc:sldMk cId="3159132757" sldId="1844"/>
        </pc:sldMkLst>
        <pc:spChg chg="mod">
          <ac:chgData name="Yoel Kortick" userId="167978f5-7f40-4909-85d5-d4149554ad4e" providerId="ADAL" clId="{7CCEFD71-A812-4D39-88E0-57D07BBB39B6}" dt="2022-08-28T11:23:17.886" v="844" actId="33524"/>
          <ac:spMkLst>
            <pc:docMk/>
            <pc:sldMk cId="3159132757" sldId="1844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1954226497" sldId="1845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954226497" sldId="1845"/>
            <ac:spMk id="4" creationId="{CA579D4F-F06B-C1CD-7F6F-E0A44F3A5451}"/>
          </ac:spMkLst>
        </pc:spChg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954226497" sldId="1845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447265283" sldId="1846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447265283" sldId="1846"/>
            <ac:spMk id="4" creationId="{CA579D4F-F06B-C1CD-7F6F-E0A44F3A5451}"/>
          </ac:spMkLst>
        </pc:spChg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447265283" sldId="1846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886589407" sldId="1847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886589407" sldId="1847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4086293843" sldId="1848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4086293843" sldId="1848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3349957859" sldId="1849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3349957859" sldId="1849"/>
            <ac:spMk id="4" creationId="{D13F8E19-8B04-52E6-0124-2A970E215073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349957859" sldId="1849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2987314586" sldId="1850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2987314586" sldId="1850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1261365802" sldId="1851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261365802" sldId="1851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2584212111" sldId="1853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2584212111" sldId="1853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18:43.196" v="765" actId="13926"/>
        <pc:sldMkLst>
          <pc:docMk/>
          <pc:sldMk cId="962602784" sldId="1854"/>
        </pc:sldMkLst>
        <pc:spChg chg="mod">
          <ac:chgData name="Yoel Kortick" userId="167978f5-7f40-4909-85d5-d4149554ad4e" providerId="ADAL" clId="{7CCEFD71-A812-4D39-88E0-57D07BBB39B6}" dt="2022-08-28T11:18:43.196" v="765" actId="13926"/>
          <ac:spMkLst>
            <pc:docMk/>
            <pc:sldMk cId="962602784" sldId="1854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18:46.523" v="766" actId="13926"/>
        <pc:sldMkLst>
          <pc:docMk/>
          <pc:sldMk cId="1062360252" sldId="1855"/>
        </pc:sldMkLst>
        <pc:spChg chg="mod">
          <ac:chgData name="Yoel Kortick" userId="167978f5-7f40-4909-85d5-d4149554ad4e" providerId="ADAL" clId="{7CCEFD71-A812-4D39-88E0-57D07BBB39B6}" dt="2022-08-28T11:18:46.523" v="766" actId="13926"/>
          <ac:spMkLst>
            <pc:docMk/>
            <pc:sldMk cId="1062360252" sldId="1855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2562878506" sldId="1856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2562878506" sldId="1856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2120603946" sldId="1857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2120603946" sldId="1857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18:59.419" v="769" actId="13926"/>
        <pc:sldMkLst>
          <pc:docMk/>
          <pc:sldMk cId="3727259958" sldId="1858"/>
        </pc:sldMkLst>
        <pc:spChg chg="mod">
          <ac:chgData name="Yoel Kortick" userId="167978f5-7f40-4909-85d5-d4149554ad4e" providerId="ADAL" clId="{7CCEFD71-A812-4D39-88E0-57D07BBB39B6}" dt="2022-08-28T11:18:59.419" v="769" actId="13926"/>
          <ac:spMkLst>
            <pc:docMk/>
            <pc:sldMk cId="3727259958" sldId="1858"/>
            <ac:spMk id="6" creationId="{9F15A80A-F7F4-CD36-8BDE-0FEBBF2FAE40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702054598" sldId="1862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702054598" sldId="1862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7CCEFD71-A812-4D39-88E0-57D07BBB39B6}" dt="2022-08-28T11:13:06.151" v="528" actId="11529"/>
        <pc:sldMkLst>
          <pc:docMk/>
          <pc:sldMk cId="651580617" sldId="1864"/>
        </pc:sldMkLst>
        <pc:spChg chg="mod">
          <ac:chgData name="Yoel Kortick" userId="167978f5-7f40-4909-85d5-d4149554ad4e" providerId="ADAL" clId="{7CCEFD71-A812-4D39-88E0-57D07BBB39B6}" dt="2022-08-28T11:12:54.893" v="526" actId="313"/>
          <ac:spMkLst>
            <pc:docMk/>
            <pc:sldMk cId="651580617" sldId="1864"/>
            <ac:spMk id="4" creationId="{2490F34D-A7E2-4EA9-8B1A-78371A1F1CD1}"/>
          </ac:spMkLst>
        </pc:spChg>
        <pc:spChg chg="add">
          <ac:chgData name="Yoel Kortick" userId="167978f5-7f40-4909-85d5-d4149554ad4e" providerId="ADAL" clId="{7CCEFD71-A812-4D39-88E0-57D07BBB39B6}" dt="2022-08-28T11:13:00.809" v="527" actId="11529"/>
          <ac:spMkLst>
            <pc:docMk/>
            <pc:sldMk cId="651580617" sldId="1864"/>
            <ac:spMk id="6" creationId="{1334F0FD-1DD6-08BE-B938-F6C41233F37F}"/>
          </ac:spMkLst>
        </pc:spChg>
        <pc:spChg chg="add">
          <ac:chgData name="Yoel Kortick" userId="167978f5-7f40-4909-85d5-d4149554ad4e" providerId="ADAL" clId="{7CCEFD71-A812-4D39-88E0-57D07BBB39B6}" dt="2022-08-28T11:13:06.151" v="528" actId="11529"/>
          <ac:spMkLst>
            <pc:docMk/>
            <pc:sldMk cId="651580617" sldId="1864"/>
            <ac:spMk id="7" creationId="{E7BF4825-C168-541F-BDDF-36AD03A5908F}"/>
          </ac:spMkLst>
        </pc:spChg>
        <pc:picChg chg="add mod">
          <ac:chgData name="Yoel Kortick" userId="167978f5-7f40-4909-85d5-d4149554ad4e" providerId="ADAL" clId="{7CCEFD71-A812-4D39-88E0-57D07BBB39B6}" dt="2022-08-28T11:12:51.628" v="524" actId="208"/>
          <ac:picMkLst>
            <pc:docMk/>
            <pc:sldMk cId="651580617" sldId="1864"/>
            <ac:picMk id="5" creationId="{16B34F40-D577-517C-2055-2B1BBF02DAA4}"/>
          </ac:picMkLst>
        </pc:picChg>
      </pc:sldChg>
      <pc:sldChg chg="addSp modSp add mod">
        <pc:chgData name="Yoel Kortick" userId="167978f5-7f40-4909-85d5-d4149554ad4e" providerId="ADAL" clId="{7CCEFD71-A812-4D39-88E0-57D07BBB39B6}" dt="2022-08-28T11:22:46.684" v="843"/>
        <pc:sldMkLst>
          <pc:docMk/>
          <pc:sldMk cId="1914679669" sldId="1865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914679669" sldId="1865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14:10.119" v="530" actId="6549"/>
          <ac:spMkLst>
            <pc:docMk/>
            <pc:sldMk cId="1914679669" sldId="1865"/>
            <ac:spMk id="4" creationId="{2490F34D-A7E2-4EA9-8B1A-78371A1F1CD1}"/>
          </ac:spMkLst>
        </pc:spChg>
        <pc:spChg chg="add mod">
          <ac:chgData name="Yoel Kortick" userId="167978f5-7f40-4909-85d5-d4149554ad4e" providerId="ADAL" clId="{7CCEFD71-A812-4D39-88E0-57D07BBB39B6}" dt="2022-08-28T11:16:22.004" v="707" actId="1037"/>
          <ac:spMkLst>
            <pc:docMk/>
            <pc:sldMk cId="1914679669" sldId="1865"/>
            <ac:spMk id="6" creationId="{6AE7C09B-A45F-D6F8-F527-64E839401855}"/>
          </ac:spMkLst>
        </pc:spChg>
        <pc:picChg chg="add mod">
          <ac:chgData name="Yoel Kortick" userId="167978f5-7f40-4909-85d5-d4149554ad4e" providerId="ADAL" clId="{7CCEFD71-A812-4D39-88E0-57D07BBB39B6}" dt="2022-08-28T11:16:11.614" v="697" actId="208"/>
          <ac:picMkLst>
            <pc:docMk/>
            <pc:sldMk cId="1914679669" sldId="1865"/>
            <ac:picMk id="5" creationId="{F2A5F917-AF0E-504F-BE6E-BD84E5C13B7C}"/>
          </ac:picMkLst>
        </pc:picChg>
      </pc:sldChg>
      <pc:sldChg chg="addSp delSp modSp add mod">
        <pc:chgData name="Yoel Kortick" userId="167978f5-7f40-4909-85d5-d4149554ad4e" providerId="ADAL" clId="{7CCEFD71-A812-4D39-88E0-57D07BBB39B6}" dt="2022-08-30T05:58:52.672" v="856" actId="208"/>
        <pc:sldMkLst>
          <pc:docMk/>
          <pc:sldMk cId="2797917920" sldId="1866"/>
        </pc:sldMkLst>
        <pc:spChg chg="del">
          <ac:chgData name="Yoel Kortick" userId="167978f5-7f40-4909-85d5-d4149554ad4e" providerId="ADAL" clId="{7CCEFD71-A812-4D39-88E0-57D07BBB39B6}" dt="2022-08-30T05:58:17.124" v="846" actId="478"/>
          <ac:spMkLst>
            <pc:docMk/>
            <pc:sldMk cId="2797917920" sldId="1866"/>
            <ac:spMk id="4" creationId="{2490F34D-A7E2-4EA9-8B1A-78371A1F1CD1}"/>
          </ac:spMkLst>
        </pc:spChg>
        <pc:spChg chg="mod">
          <ac:chgData name="Yoel Kortick" userId="167978f5-7f40-4909-85d5-d4149554ad4e" providerId="ADAL" clId="{7CCEFD71-A812-4D39-88E0-57D07BBB39B6}" dt="2022-08-30T05:58:38.502" v="853" actId="14100"/>
          <ac:spMkLst>
            <pc:docMk/>
            <pc:sldMk cId="2797917920" sldId="1866"/>
            <ac:spMk id="6" creationId="{74751418-55C6-06F1-9397-AE9F372F8B86}"/>
          </ac:spMkLst>
        </pc:spChg>
        <pc:spChg chg="add del mod">
          <ac:chgData name="Yoel Kortick" userId="167978f5-7f40-4909-85d5-d4149554ad4e" providerId="ADAL" clId="{7CCEFD71-A812-4D39-88E0-57D07BBB39B6}" dt="2022-08-30T05:58:18.801" v="847" actId="478"/>
          <ac:spMkLst>
            <pc:docMk/>
            <pc:sldMk cId="2797917920" sldId="1866"/>
            <ac:spMk id="7" creationId="{677EC197-1AAC-CB4D-128D-1568BB9F8CBC}"/>
          </ac:spMkLst>
        </pc:spChg>
        <pc:spChg chg="mod">
          <ac:chgData name="Yoel Kortick" userId="167978f5-7f40-4909-85d5-d4149554ad4e" providerId="ADAL" clId="{7CCEFD71-A812-4D39-88E0-57D07BBB39B6}" dt="2022-08-30T05:58:49.982" v="855" actId="14100"/>
          <ac:spMkLst>
            <pc:docMk/>
            <pc:sldMk cId="2797917920" sldId="1866"/>
            <ac:spMk id="11" creationId="{6D04409C-3B00-6185-B32C-9BD49B82232E}"/>
          </ac:spMkLst>
        </pc:spChg>
        <pc:picChg chg="del">
          <ac:chgData name="Yoel Kortick" userId="167978f5-7f40-4909-85d5-d4149554ad4e" providerId="ADAL" clId="{7CCEFD71-A812-4D39-88E0-57D07BBB39B6}" dt="2022-08-30T05:58:20.718" v="848" actId="478"/>
          <ac:picMkLst>
            <pc:docMk/>
            <pc:sldMk cId="2797917920" sldId="1866"/>
            <ac:picMk id="5" creationId="{07515C2A-17C1-22A7-DAD0-F2A23FF2DE43}"/>
          </ac:picMkLst>
        </pc:picChg>
        <pc:picChg chg="del">
          <ac:chgData name="Yoel Kortick" userId="167978f5-7f40-4909-85d5-d4149554ad4e" providerId="ADAL" clId="{7CCEFD71-A812-4D39-88E0-57D07BBB39B6}" dt="2022-08-30T05:58:23.775" v="849" actId="478"/>
          <ac:picMkLst>
            <pc:docMk/>
            <pc:sldMk cId="2797917920" sldId="1866"/>
            <ac:picMk id="8" creationId="{91299D3C-A163-BE3A-4132-A74BA2F730F8}"/>
          </ac:picMkLst>
        </pc:picChg>
        <pc:picChg chg="add mod ord">
          <ac:chgData name="Yoel Kortick" userId="167978f5-7f40-4909-85d5-d4149554ad4e" providerId="ADAL" clId="{7CCEFD71-A812-4D39-88E0-57D07BBB39B6}" dt="2022-08-30T05:58:52.672" v="856" actId="208"/>
          <ac:picMkLst>
            <pc:docMk/>
            <pc:sldMk cId="2797917920" sldId="1866"/>
            <ac:picMk id="10" creationId="{BA9D897A-567F-2FBA-6804-12C8A7BDF972}"/>
          </ac:picMkLst>
        </pc:picChg>
      </pc:sldChg>
    </pc:docChg>
  </pc:docChgLst>
  <pc:docChgLst>
    <pc:chgData name="Yoel Kortick" userId="167978f5-7f40-4909-85d5-d4149554ad4e" providerId="ADAL" clId="{4CC9CE9B-85BD-4205-A72E-3F29C41A0A6B}"/>
    <pc:docChg chg="undo custSel addSld delSld modSld">
      <pc:chgData name="Yoel Kortick" userId="167978f5-7f40-4909-85d5-d4149554ad4e" providerId="ADAL" clId="{4CC9CE9B-85BD-4205-A72E-3F29C41A0A6B}" dt="2022-08-26T12:52:24.255" v="2017" actId="207"/>
      <pc:docMkLst>
        <pc:docMk/>
      </pc:docMkLst>
      <pc:sldChg chg="modSp mod">
        <pc:chgData name="Yoel Kortick" userId="167978f5-7f40-4909-85d5-d4149554ad4e" providerId="ADAL" clId="{4CC9CE9B-85BD-4205-A72E-3F29C41A0A6B}" dt="2022-08-26T11:41:19.550" v="312"/>
        <pc:sldMkLst>
          <pc:docMk/>
          <pc:sldMk cId="3267142644" sldId="1724"/>
        </pc:sldMkLst>
        <pc:spChg chg="mod">
          <ac:chgData name="Yoel Kortick" userId="167978f5-7f40-4909-85d5-d4149554ad4e" providerId="ADAL" clId="{4CC9CE9B-85BD-4205-A72E-3F29C41A0A6B}" dt="2022-08-26T11:41:19.550" v="312"/>
          <ac:spMkLst>
            <pc:docMk/>
            <pc:sldMk cId="3267142644" sldId="1724"/>
            <ac:spMk id="63" creationId="{2818E309-CE24-45E0-8F37-EFD6121F7540}"/>
          </ac:spMkLst>
        </pc:spChg>
      </pc:sldChg>
      <pc:sldChg chg="del">
        <pc:chgData name="Yoel Kortick" userId="167978f5-7f40-4909-85d5-d4149554ad4e" providerId="ADAL" clId="{4CC9CE9B-85BD-4205-A72E-3F29C41A0A6B}" dt="2022-08-26T11:28:06.860" v="2" actId="2696"/>
        <pc:sldMkLst>
          <pc:docMk/>
          <pc:sldMk cId="2794318572" sldId="1769"/>
        </pc:sldMkLst>
      </pc:sldChg>
      <pc:sldChg chg="add">
        <pc:chgData name="Yoel Kortick" userId="167978f5-7f40-4909-85d5-d4149554ad4e" providerId="ADAL" clId="{4CC9CE9B-85BD-4205-A72E-3F29C41A0A6B}" dt="2022-08-26T11:28:14.117" v="3"/>
        <pc:sldMkLst>
          <pc:docMk/>
          <pc:sldMk cId="4244844282" sldId="1769"/>
        </pc:sldMkLst>
      </pc:sldChg>
      <pc:sldChg chg="del">
        <pc:chgData name="Yoel Kortick" userId="167978f5-7f40-4909-85d5-d4149554ad4e" providerId="ADAL" clId="{4CC9CE9B-85BD-4205-A72E-3F29C41A0A6B}" dt="2022-08-26T11:28:06.860" v="2" actId="2696"/>
        <pc:sldMkLst>
          <pc:docMk/>
          <pc:sldMk cId="200267839" sldId="1787"/>
        </pc:sldMkLst>
      </pc:sldChg>
      <pc:sldChg chg="add">
        <pc:chgData name="Yoel Kortick" userId="167978f5-7f40-4909-85d5-d4149554ad4e" providerId="ADAL" clId="{4CC9CE9B-85BD-4205-A72E-3F29C41A0A6B}" dt="2022-08-26T11:28:14.117" v="3"/>
        <pc:sldMkLst>
          <pc:docMk/>
          <pc:sldMk cId="3597810646" sldId="1787"/>
        </pc:sldMkLst>
      </pc:sldChg>
      <pc:sldChg chg="modSp add mod">
        <pc:chgData name="Yoel Kortick" userId="167978f5-7f40-4909-85d5-d4149554ad4e" providerId="ADAL" clId="{4CC9CE9B-85BD-4205-A72E-3F29C41A0A6B}" dt="2022-08-26T11:47:59.544" v="731" actId="1038"/>
        <pc:sldMkLst>
          <pc:docMk/>
          <pc:sldMk cId="598840872" sldId="1830"/>
        </pc:sldMkLst>
        <pc:spChg chg="mod">
          <ac:chgData name="Yoel Kortick" userId="167978f5-7f40-4909-85d5-d4149554ad4e" providerId="ADAL" clId="{4CC9CE9B-85BD-4205-A72E-3F29C41A0A6B}" dt="2022-08-26T11:47:59.544" v="731" actId="1038"/>
          <ac:spMkLst>
            <pc:docMk/>
            <pc:sldMk cId="598840872" sldId="1830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4CC9CE9B-85BD-4205-A72E-3F29C41A0A6B}" dt="2022-08-26T12:08:44.003" v="823" actId="20577"/>
        <pc:sldMkLst>
          <pc:docMk/>
          <pc:sldMk cId="4208477710" sldId="1831"/>
        </pc:sldMkLst>
        <pc:spChg chg="mod">
          <ac:chgData name="Yoel Kortick" userId="167978f5-7f40-4909-85d5-d4149554ad4e" providerId="ADAL" clId="{4CC9CE9B-85BD-4205-A72E-3F29C41A0A6B}" dt="2022-08-26T11:41:19.550" v="312"/>
          <ac:spMkLst>
            <pc:docMk/>
            <pc:sldMk cId="4208477710" sldId="1831"/>
            <ac:spMk id="3" creationId="{4FC18B40-6547-41EC-8A0E-1C8F40E0A42F}"/>
          </ac:spMkLst>
        </pc:spChg>
        <pc:spChg chg="mod">
          <ac:chgData name="Yoel Kortick" userId="167978f5-7f40-4909-85d5-d4149554ad4e" providerId="ADAL" clId="{4CC9CE9B-85BD-4205-A72E-3F29C41A0A6B}" dt="2022-08-26T12:08:44.003" v="823" actId="20577"/>
          <ac:spMkLst>
            <pc:docMk/>
            <pc:sldMk cId="4208477710" sldId="1831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CC9CE9B-85BD-4205-A72E-3F29C41A0A6B}" dt="2022-08-26T11:47:48.192" v="726" actId="20577"/>
        <pc:sldMkLst>
          <pc:docMk/>
          <pc:sldMk cId="2457852483" sldId="1832"/>
        </pc:sldMkLst>
        <pc:spChg chg="mod">
          <ac:chgData name="Yoel Kortick" userId="167978f5-7f40-4909-85d5-d4149554ad4e" providerId="ADAL" clId="{4CC9CE9B-85BD-4205-A72E-3F29C41A0A6B}" dt="2022-08-26T11:47:48.192" v="726" actId="20577"/>
          <ac:spMkLst>
            <pc:docMk/>
            <pc:sldMk cId="2457852483" sldId="1832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CC9CE9B-85BD-4205-A72E-3F29C41A0A6B}" dt="2022-08-26T12:22:29.757" v="1317" actId="27636"/>
        <pc:sldMkLst>
          <pc:docMk/>
          <pc:sldMk cId="1107633095" sldId="1833"/>
        </pc:sldMkLst>
        <pc:spChg chg="mod">
          <ac:chgData name="Yoel Kortick" userId="167978f5-7f40-4909-85d5-d4149554ad4e" providerId="ADAL" clId="{4CC9CE9B-85BD-4205-A72E-3F29C41A0A6B}" dt="2022-08-26T12:22:29.757" v="1317" actId="27636"/>
          <ac:spMkLst>
            <pc:docMk/>
            <pc:sldMk cId="1107633095" sldId="1833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CC9CE9B-85BD-4205-A72E-3F29C41A0A6B}" dt="2022-08-26T12:23:22.913" v="1455" actId="27636"/>
        <pc:sldMkLst>
          <pc:docMk/>
          <pc:sldMk cId="980398241" sldId="1834"/>
        </pc:sldMkLst>
        <pc:spChg chg="mod">
          <ac:chgData name="Yoel Kortick" userId="167978f5-7f40-4909-85d5-d4149554ad4e" providerId="ADAL" clId="{4CC9CE9B-85BD-4205-A72E-3F29C41A0A6B}" dt="2022-08-26T12:23:22.913" v="1455" actId="27636"/>
          <ac:spMkLst>
            <pc:docMk/>
            <pc:sldMk cId="980398241" sldId="1834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CC9CE9B-85BD-4205-A72E-3F29C41A0A6B}" dt="2022-08-26T12:27:46.547" v="1606" actId="21"/>
        <pc:sldMkLst>
          <pc:docMk/>
          <pc:sldMk cId="2300658712" sldId="1835"/>
        </pc:sldMkLst>
        <pc:spChg chg="mod">
          <ac:chgData name="Yoel Kortick" userId="167978f5-7f40-4909-85d5-d4149554ad4e" providerId="ADAL" clId="{4CC9CE9B-85BD-4205-A72E-3F29C41A0A6B}" dt="2022-08-26T12:27:46.547" v="1606" actId="21"/>
          <ac:spMkLst>
            <pc:docMk/>
            <pc:sldMk cId="2300658712" sldId="1835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CC9CE9B-85BD-4205-A72E-3F29C41A0A6B}" dt="2022-08-26T12:31:22.451" v="1826" actId="313"/>
        <pc:sldMkLst>
          <pc:docMk/>
          <pc:sldMk cId="2722342769" sldId="1836"/>
        </pc:sldMkLst>
        <pc:spChg chg="mod">
          <ac:chgData name="Yoel Kortick" userId="167978f5-7f40-4909-85d5-d4149554ad4e" providerId="ADAL" clId="{4CC9CE9B-85BD-4205-A72E-3F29C41A0A6B}" dt="2022-08-26T12:31:22.451" v="1826" actId="313"/>
          <ac:spMkLst>
            <pc:docMk/>
            <pc:sldMk cId="2722342769" sldId="1836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4CC9CE9B-85BD-4205-A72E-3F29C41A0A6B}" dt="2022-08-26T12:52:24.255" v="2017" actId="207"/>
        <pc:sldMkLst>
          <pc:docMk/>
          <pc:sldMk cId="164446050" sldId="1837"/>
        </pc:sldMkLst>
        <pc:spChg chg="mod">
          <ac:chgData name="Yoel Kortick" userId="167978f5-7f40-4909-85d5-d4149554ad4e" providerId="ADAL" clId="{4CC9CE9B-85BD-4205-A72E-3F29C41A0A6B}" dt="2022-08-26T12:31:37.783" v="1868" actId="20577"/>
          <ac:spMkLst>
            <pc:docMk/>
            <pc:sldMk cId="164446050" sldId="1837"/>
            <ac:spMk id="4" creationId="{2490F34D-A7E2-4EA9-8B1A-78371A1F1CD1}"/>
          </ac:spMkLst>
        </pc:spChg>
        <pc:spChg chg="add">
          <ac:chgData name="Yoel Kortick" userId="167978f5-7f40-4909-85d5-d4149554ad4e" providerId="ADAL" clId="{4CC9CE9B-85BD-4205-A72E-3F29C41A0A6B}" dt="2022-08-26T12:31:49.792" v="1871" actId="11529"/>
          <ac:spMkLst>
            <pc:docMk/>
            <pc:sldMk cId="164446050" sldId="1837"/>
            <ac:spMk id="6" creationId="{32EAD349-6297-117F-6D68-2F51BE3C6EDB}"/>
          </ac:spMkLst>
        </pc:spChg>
        <pc:spChg chg="add mod">
          <ac:chgData name="Yoel Kortick" userId="167978f5-7f40-4909-85d5-d4149554ad4e" providerId="ADAL" clId="{4CC9CE9B-85BD-4205-A72E-3F29C41A0A6B}" dt="2022-08-26T12:31:57.252" v="1876" actId="1035"/>
          <ac:spMkLst>
            <pc:docMk/>
            <pc:sldMk cId="164446050" sldId="1837"/>
            <ac:spMk id="7" creationId="{7AB06DE7-F03B-9C8B-A07A-4341BDDE0902}"/>
          </ac:spMkLst>
        </pc:spChg>
        <pc:spChg chg="add mod">
          <ac:chgData name="Yoel Kortick" userId="167978f5-7f40-4909-85d5-d4149554ad4e" providerId="ADAL" clId="{4CC9CE9B-85BD-4205-A72E-3F29C41A0A6B}" dt="2022-08-26T12:52:24.255" v="2017" actId="207"/>
          <ac:spMkLst>
            <pc:docMk/>
            <pc:sldMk cId="164446050" sldId="1837"/>
            <ac:spMk id="8" creationId="{3F26E94B-15B0-9158-6C0F-7D3D74BBAC6C}"/>
          </ac:spMkLst>
        </pc:spChg>
        <pc:picChg chg="add mod">
          <ac:chgData name="Yoel Kortick" userId="167978f5-7f40-4909-85d5-d4149554ad4e" providerId="ADAL" clId="{4CC9CE9B-85BD-4205-A72E-3F29C41A0A6B}" dt="2022-08-26T12:31:44.312" v="1870" actId="208"/>
          <ac:picMkLst>
            <pc:docMk/>
            <pc:sldMk cId="164446050" sldId="1837"/>
            <ac:picMk id="5" creationId="{CCF12210-E8D2-D7A9-235E-9DC589CFD8FF}"/>
          </ac:picMkLst>
        </pc:picChg>
      </pc:sldChg>
      <pc:sldChg chg="addSp delSp modSp add mod">
        <pc:chgData name="Yoel Kortick" userId="167978f5-7f40-4909-85d5-d4149554ad4e" providerId="ADAL" clId="{4CC9CE9B-85BD-4205-A72E-3F29C41A0A6B}" dt="2022-08-26T12:37:33.593" v="1952"/>
        <pc:sldMkLst>
          <pc:docMk/>
          <pc:sldMk cId="2995797510" sldId="1838"/>
        </pc:sldMkLst>
        <pc:spChg chg="mod">
          <ac:chgData name="Yoel Kortick" userId="167978f5-7f40-4909-85d5-d4149554ad4e" providerId="ADAL" clId="{4CC9CE9B-85BD-4205-A72E-3F29C41A0A6B}" dt="2022-08-26T12:36:16.238" v="1889" actId="20577"/>
          <ac:spMkLst>
            <pc:docMk/>
            <pc:sldMk cId="2995797510" sldId="1838"/>
            <ac:spMk id="4" creationId="{2490F34D-A7E2-4EA9-8B1A-78371A1F1CD1}"/>
          </ac:spMkLst>
        </pc:spChg>
        <pc:spChg chg="del">
          <ac:chgData name="Yoel Kortick" userId="167978f5-7f40-4909-85d5-d4149554ad4e" providerId="ADAL" clId="{4CC9CE9B-85BD-4205-A72E-3F29C41A0A6B}" dt="2022-08-26T12:36:30.152" v="1902" actId="478"/>
          <ac:spMkLst>
            <pc:docMk/>
            <pc:sldMk cId="2995797510" sldId="1838"/>
            <ac:spMk id="7" creationId="{7AB06DE7-F03B-9C8B-A07A-4341BDDE0902}"/>
          </ac:spMkLst>
        </pc:spChg>
        <pc:spChg chg="add mod">
          <ac:chgData name="Yoel Kortick" userId="167978f5-7f40-4909-85d5-d4149554ad4e" providerId="ADAL" clId="{4CC9CE9B-85BD-4205-A72E-3F29C41A0A6B}" dt="2022-08-26T12:37:11.494" v="1948" actId="208"/>
          <ac:spMkLst>
            <pc:docMk/>
            <pc:sldMk cId="2995797510" sldId="1838"/>
            <ac:spMk id="9" creationId="{FF2B65BE-F16B-C6C5-D41B-CA04B6BA801B}"/>
          </ac:spMkLst>
        </pc:spChg>
        <pc:picChg chg="del">
          <ac:chgData name="Yoel Kortick" userId="167978f5-7f40-4909-85d5-d4149554ad4e" providerId="ADAL" clId="{4CC9CE9B-85BD-4205-A72E-3F29C41A0A6B}" dt="2022-08-26T12:36:18.855" v="1890" actId="478"/>
          <ac:picMkLst>
            <pc:docMk/>
            <pc:sldMk cId="2995797510" sldId="1838"/>
            <ac:picMk id="5" creationId="{CCF12210-E8D2-D7A9-235E-9DC589CFD8FF}"/>
          </ac:picMkLst>
        </pc:picChg>
        <pc:picChg chg="add mod ord">
          <ac:chgData name="Yoel Kortick" userId="167978f5-7f40-4909-85d5-d4149554ad4e" providerId="ADAL" clId="{4CC9CE9B-85BD-4205-A72E-3F29C41A0A6B}" dt="2022-08-26T12:37:14.422" v="1949" actId="208"/>
          <ac:picMkLst>
            <pc:docMk/>
            <pc:sldMk cId="2995797510" sldId="1838"/>
            <ac:picMk id="8" creationId="{5AD5A403-5DC4-B6F9-90BD-85CB3C4D6795}"/>
          </ac:picMkLst>
        </pc:picChg>
        <pc:cxnChg chg="add">
          <ac:chgData name="Yoel Kortick" userId="167978f5-7f40-4909-85d5-d4149554ad4e" providerId="ADAL" clId="{4CC9CE9B-85BD-4205-A72E-3F29C41A0A6B}" dt="2022-08-26T12:37:20.644" v="1950" actId="11529"/>
          <ac:cxnSpMkLst>
            <pc:docMk/>
            <pc:sldMk cId="2995797510" sldId="1838"/>
            <ac:cxnSpMk id="11" creationId="{6D6B16FA-7335-C878-8B28-F87C8A190F41}"/>
          </ac:cxnSpMkLst>
        </pc:cxnChg>
        <pc:cxnChg chg="add mod">
          <ac:chgData name="Yoel Kortick" userId="167978f5-7f40-4909-85d5-d4149554ad4e" providerId="ADAL" clId="{4CC9CE9B-85BD-4205-A72E-3F29C41A0A6B}" dt="2022-08-26T12:37:33.593" v="1952"/>
          <ac:cxnSpMkLst>
            <pc:docMk/>
            <pc:sldMk cId="2995797510" sldId="1838"/>
            <ac:cxnSpMk id="13" creationId="{69D5CF52-1BE1-BDF2-9087-3E9928A49679}"/>
          </ac:cxnSpMkLst>
        </pc:cxnChg>
      </pc:sldChg>
    </pc:docChg>
  </pc:docChgLst>
  <pc:docChgLst>
    <pc:chgData name="Yoel Kortick" userId="167978f5-7f40-4909-85d5-d4149554ad4e" providerId="ADAL" clId="{7BA6015C-3F7F-4DF1-AC56-F953E43BACEA}"/>
    <pc:docChg chg="undo custSel addSld delSld modSld">
      <pc:chgData name="Yoel Kortick" userId="167978f5-7f40-4909-85d5-d4149554ad4e" providerId="ADAL" clId="{7BA6015C-3F7F-4DF1-AC56-F953E43BACEA}" dt="2022-08-28T07:58:43.295" v="864" actId="20577"/>
      <pc:docMkLst>
        <pc:docMk/>
      </pc:docMkLst>
      <pc:sldChg chg="modSp mod">
        <pc:chgData name="Yoel Kortick" userId="167978f5-7f40-4909-85d5-d4149554ad4e" providerId="ADAL" clId="{7BA6015C-3F7F-4DF1-AC56-F953E43BACEA}" dt="2022-08-28T07:10:24.897" v="18" actId="20577"/>
        <pc:sldMkLst>
          <pc:docMk/>
          <pc:sldMk cId="3267142644" sldId="1724"/>
        </pc:sldMkLst>
        <pc:spChg chg="mod">
          <ac:chgData name="Yoel Kortick" userId="167978f5-7f40-4909-85d5-d4149554ad4e" providerId="ADAL" clId="{7BA6015C-3F7F-4DF1-AC56-F953E43BACEA}" dt="2022-08-28T07:10:24.897" v="18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add del">
        <pc:chgData name="Yoel Kortick" userId="167978f5-7f40-4909-85d5-d4149554ad4e" providerId="ADAL" clId="{7BA6015C-3F7F-4DF1-AC56-F953E43BACEA}" dt="2022-08-28T07:10:39.026" v="20" actId="2696"/>
        <pc:sldMkLst>
          <pc:docMk/>
          <pc:sldMk cId="4244844282" sldId="1769"/>
        </pc:sldMkLst>
      </pc:sldChg>
      <pc:sldChg chg="add del">
        <pc:chgData name="Yoel Kortick" userId="167978f5-7f40-4909-85d5-d4149554ad4e" providerId="ADAL" clId="{7BA6015C-3F7F-4DF1-AC56-F953E43BACEA}" dt="2022-08-28T07:10:39.026" v="20" actId="2696"/>
        <pc:sldMkLst>
          <pc:docMk/>
          <pc:sldMk cId="3597810646" sldId="1787"/>
        </pc:sldMkLst>
      </pc:sldChg>
      <pc:sldChg chg="modSp add mod">
        <pc:chgData name="Yoel Kortick" userId="167978f5-7f40-4909-85d5-d4149554ad4e" providerId="ADAL" clId="{7BA6015C-3F7F-4DF1-AC56-F953E43BACEA}" dt="2022-08-28T07:10:57.322" v="37" actId="20577"/>
        <pc:sldMkLst>
          <pc:docMk/>
          <pc:sldMk cId="2678910622" sldId="1839"/>
        </pc:sldMkLst>
        <pc:spChg chg="mod">
          <ac:chgData name="Yoel Kortick" userId="167978f5-7f40-4909-85d5-d4149554ad4e" providerId="ADAL" clId="{7BA6015C-3F7F-4DF1-AC56-F953E43BACEA}" dt="2022-08-28T07:10:57.322" v="37" actId="20577"/>
          <ac:spMkLst>
            <pc:docMk/>
            <pc:sldMk cId="2678910622" sldId="1839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7BA6015C-3F7F-4DF1-AC56-F953E43BACEA}" dt="2022-08-28T07:18:23.322" v="316" actId="208"/>
        <pc:sldMkLst>
          <pc:docMk/>
          <pc:sldMk cId="146484598" sldId="1840"/>
        </pc:sldMkLst>
        <pc:spChg chg="mod">
          <ac:chgData name="Yoel Kortick" userId="167978f5-7f40-4909-85d5-d4149554ad4e" providerId="ADAL" clId="{7BA6015C-3F7F-4DF1-AC56-F953E43BACEA}" dt="2022-08-28T07:11:05.418" v="38"/>
          <ac:spMkLst>
            <pc:docMk/>
            <pc:sldMk cId="146484598" sldId="1840"/>
            <ac:spMk id="3" creationId="{4FC18B40-6547-41EC-8A0E-1C8F40E0A42F}"/>
          </ac:spMkLst>
        </pc:spChg>
        <pc:spChg chg="mod">
          <ac:chgData name="Yoel Kortick" userId="167978f5-7f40-4909-85d5-d4149554ad4e" providerId="ADAL" clId="{7BA6015C-3F7F-4DF1-AC56-F953E43BACEA}" dt="2022-08-28T07:18:00.549" v="302" actId="20577"/>
          <ac:spMkLst>
            <pc:docMk/>
            <pc:sldMk cId="146484598" sldId="1840"/>
            <ac:spMk id="4" creationId="{2490F34D-A7E2-4EA9-8B1A-78371A1F1CD1}"/>
          </ac:spMkLst>
        </pc:spChg>
        <pc:spChg chg="add mod">
          <ac:chgData name="Yoel Kortick" userId="167978f5-7f40-4909-85d5-d4149554ad4e" providerId="ADAL" clId="{7BA6015C-3F7F-4DF1-AC56-F953E43BACEA}" dt="2022-08-28T07:18:21.373" v="315" actId="14100"/>
          <ac:spMkLst>
            <pc:docMk/>
            <pc:sldMk cId="146484598" sldId="1840"/>
            <ac:spMk id="6" creationId="{0BB465E2-CBBA-D53F-1A95-28447863A39F}"/>
          </ac:spMkLst>
        </pc:spChg>
        <pc:picChg chg="add mod">
          <ac:chgData name="Yoel Kortick" userId="167978f5-7f40-4909-85d5-d4149554ad4e" providerId="ADAL" clId="{7BA6015C-3F7F-4DF1-AC56-F953E43BACEA}" dt="2022-08-28T07:18:23.322" v="316" actId="208"/>
          <ac:picMkLst>
            <pc:docMk/>
            <pc:sldMk cId="146484598" sldId="1840"/>
            <ac:picMk id="5" creationId="{CCF5C30A-5D3C-5CAF-1CD5-5957E2F3F189}"/>
          </ac:picMkLst>
        </pc:picChg>
      </pc:sldChg>
      <pc:sldChg chg="delSp modSp add mod">
        <pc:chgData name="Yoel Kortick" userId="167978f5-7f40-4909-85d5-d4149554ad4e" providerId="ADAL" clId="{7BA6015C-3F7F-4DF1-AC56-F953E43BACEA}" dt="2022-08-28T07:50:17.821" v="659" actId="403"/>
        <pc:sldMkLst>
          <pc:docMk/>
          <pc:sldMk cId="309807513" sldId="1841"/>
        </pc:sldMkLst>
        <pc:spChg chg="mod">
          <ac:chgData name="Yoel Kortick" userId="167978f5-7f40-4909-85d5-d4149554ad4e" providerId="ADAL" clId="{7BA6015C-3F7F-4DF1-AC56-F953E43BACEA}" dt="2022-08-28T07:50:17.821" v="659" actId="403"/>
          <ac:spMkLst>
            <pc:docMk/>
            <pc:sldMk cId="309807513" sldId="1841"/>
            <ac:spMk id="4" creationId="{2490F34D-A7E2-4EA9-8B1A-78371A1F1CD1}"/>
          </ac:spMkLst>
        </pc:spChg>
        <pc:spChg chg="del">
          <ac:chgData name="Yoel Kortick" userId="167978f5-7f40-4909-85d5-d4149554ad4e" providerId="ADAL" clId="{7BA6015C-3F7F-4DF1-AC56-F953E43BACEA}" dt="2022-08-28T07:19:52.512" v="319" actId="478"/>
          <ac:spMkLst>
            <pc:docMk/>
            <pc:sldMk cId="309807513" sldId="1841"/>
            <ac:spMk id="6" creationId="{0BB465E2-CBBA-D53F-1A95-28447863A39F}"/>
          </ac:spMkLst>
        </pc:spChg>
        <pc:picChg chg="del">
          <ac:chgData name="Yoel Kortick" userId="167978f5-7f40-4909-85d5-d4149554ad4e" providerId="ADAL" clId="{7BA6015C-3F7F-4DF1-AC56-F953E43BACEA}" dt="2022-08-28T07:19:49.491" v="318" actId="478"/>
          <ac:picMkLst>
            <pc:docMk/>
            <pc:sldMk cId="309807513" sldId="1841"/>
            <ac:picMk id="5" creationId="{CCF5C30A-5D3C-5CAF-1CD5-5957E2F3F189}"/>
          </ac:picMkLst>
        </pc:picChg>
      </pc:sldChg>
      <pc:sldChg chg="addSp delSp modSp add mod">
        <pc:chgData name="Yoel Kortick" userId="167978f5-7f40-4909-85d5-d4149554ad4e" providerId="ADAL" clId="{7BA6015C-3F7F-4DF1-AC56-F953E43BACEA}" dt="2022-08-28T07:30:32.924" v="468" actId="208"/>
        <pc:sldMkLst>
          <pc:docMk/>
          <pc:sldMk cId="2848345346" sldId="1842"/>
        </pc:sldMkLst>
        <pc:spChg chg="del">
          <ac:chgData name="Yoel Kortick" userId="167978f5-7f40-4909-85d5-d4149554ad4e" providerId="ADAL" clId="{7BA6015C-3F7F-4DF1-AC56-F953E43BACEA}" dt="2022-08-28T07:24:10.204" v="407" actId="478"/>
          <ac:spMkLst>
            <pc:docMk/>
            <pc:sldMk cId="2848345346" sldId="1842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7BA6015C-3F7F-4DF1-AC56-F953E43BACEA}" dt="2022-08-28T07:24:11.891" v="408" actId="478"/>
          <ac:spMkLst>
            <pc:docMk/>
            <pc:sldMk cId="2848345346" sldId="1842"/>
            <ac:spMk id="6" creationId="{532B206A-124A-670F-CD16-604CD9786E36}"/>
          </ac:spMkLst>
        </pc:spChg>
        <pc:graphicFrameChg chg="add del mod modGraphic">
          <ac:chgData name="Yoel Kortick" userId="167978f5-7f40-4909-85d5-d4149554ad4e" providerId="ADAL" clId="{7BA6015C-3F7F-4DF1-AC56-F953E43BACEA}" dt="2022-08-28T07:30:02.852" v="466" actId="478"/>
          <ac:graphicFrameMkLst>
            <pc:docMk/>
            <pc:sldMk cId="2848345346" sldId="1842"/>
            <ac:graphicFrameMk id="2" creationId="{D6A18773-59AE-C2AB-64EF-F318CB3E37AC}"/>
          </ac:graphicFrameMkLst>
        </pc:graphicFrameChg>
        <pc:picChg chg="add mod">
          <ac:chgData name="Yoel Kortick" userId="167978f5-7f40-4909-85d5-d4149554ad4e" providerId="ADAL" clId="{7BA6015C-3F7F-4DF1-AC56-F953E43BACEA}" dt="2022-08-28T07:30:32.924" v="468" actId="208"/>
          <ac:picMkLst>
            <pc:docMk/>
            <pc:sldMk cId="2848345346" sldId="1842"/>
            <ac:picMk id="8" creationId="{5AB322BB-D7DA-5655-38DD-FC0E332C5728}"/>
          </ac:picMkLst>
        </pc:picChg>
      </pc:sldChg>
      <pc:sldChg chg="addSp delSp modSp add del mod">
        <pc:chgData name="Yoel Kortick" userId="167978f5-7f40-4909-85d5-d4149554ad4e" providerId="ADAL" clId="{7BA6015C-3F7F-4DF1-AC56-F953E43BACEA}" dt="2022-08-28T07:26:43.961" v="444" actId="47"/>
        <pc:sldMkLst>
          <pc:docMk/>
          <pc:sldMk cId="237019292" sldId="1843"/>
        </pc:sldMkLst>
        <pc:graphicFrameChg chg="del">
          <ac:chgData name="Yoel Kortick" userId="167978f5-7f40-4909-85d5-d4149554ad4e" providerId="ADAL" clId="{7BA6015C-3F7F-4DF1-AC56-F953E43BACEA}" dt="2022-08-28T07:25:53.769" v="429" actId="478"/>
          <ac:graphicFrameMkLst>
            <pc:docMk/>
            <pc:sldMk cId="237019292" sldId="1843"/>
            <ac:graphicFrameMk id="2" creationId="{D6A18773-59AE-C2AB-64EF-F318CB3E37AC}"/>
          </ac:graphicFrameMkLst>
        </pc:graphicFrameChg>
        <pc:graphicFrameChg chg="add del mod modGraphic">
          <ac:chgData name="Yoel Kortick" userId="167978f5-7f40-4909-85d5-d4149554ad4e" providerId="ADAL" clId="{7BA6015C-3F7F-4DF1-AC56-F953E43BACEA}" dt="2022-08-28T07:26:41.556" v="443" actId="478"/>
          <ac:graphicFrameMkLst>
            <pc:docMk/>
            <pc:sldMk cId="237019292" sldId="1843"/>
            <ac:graphicFrameMk id="4" creationId="{832C388C-2D14-FA98-6F94-4FE24278018E}"/>
          </ac:graphicFrameMkLst>
        </pc:graphicFrameChg>
      </pc:sldChg>
      <pc:sldChg chg="addSp delSp modSp add mod">
        <pc:chgData name="Yoel Kortick" userId="167978f5-7f40-4909-85d5-d4149554ad4e" providerId="ADAL" clId="{7BA6015C-3F7F-4DF1-AC56-F953E43BACEA}" dt="2022-08-28T07:30:36.281" v="469" actId="208"/>
        <pc:sldMkLst>
          <pc:docMk/>
          <pc:sldMk cId="1894150669" sldId="1843"/>
        </pc:sldMkLst>
        <pc:graphicFrameChg chg="del mod modGraphic">
          <ac:chgData name="Yoel Kortick" userId="167978f5-7f40-4909-85d5-d4149554ad4e" providerId="ADAL" clId="{7BA6015C-3F7F-4DF1-AC56-F953E43BACEA}" dt="2022-08-28T07:29:48.342" v="458" actId="478"/>
          <ac:graphicFrameMkLst>
            <pc:docMk/>
            <pc:sldMk cId="1894150669" sldId="1843"/>
            <ac:graphicFrameMk id="2" creationId="{D6A18773-59AE-C2AB-64EF-F318CB3E37AC}"/>
          </ac:graphicFrameMkLst>
        </pc:graphicFrameChg>
        <pc:picChg chg="add mod">
          <ac:chgData name="Yoel Kortick" userId="167978f5-7f40-4909-85d5-d4149554ad4e" providerId="ADAL" clId="{7BA6015C-3F7F-4DF1-AC56-F953E43BACEA}" dt="2022-08-28T07:30:36.281" v="469" actId="208"/>
          <ac:picMkLst>
            <pc:docMk/>
            <pc:sldMk cId="1894150669" sldId="1843"/>
            <ac:picMk id="5" creationId="{F83EA4EA-BB1E-F00E-D095-2E69D9450880}"/>
          </ac:picMkLst>
        </pc:picChg>
      </pc:sldChg>
      <pc:sldChg chg="addSp delSp modSp add mod">
        <pc:chgData name="Yoel Kortick" userId="167978f5-7f40-4909-85d5-d4149554ad4e" providerId="ADAL" clId="{7BA6015C-3F7F-4DF1-AC56-F953E43BACEA}" dt="2022-08-28T07:32:44.861" v="498" actId="20577"/>
        <pc:sldMkLst>
          <pc:docMk/>
          <pc:sldMk cId="3159132757" sldId="1844"/>
        </pc:sldMkLst>
        <pc:spChg chg="add mod">
          <ac:chgData name="Yoel Kortick" userId="167978f5-7f40-4909-85d5-d4149554ad4e" providerId="ADAL" clId="{7BA6015C-3F7F-4DF1-AC56-F953E43BACEA}" dt="2022-08-28T07:32:44.861" v="498" actId="20577"/>
          <ac:spMkLst>
            <pc:docMk/>
            <pc:sldMk cId="3159132757" sldId="1844"/>
            <ac:spMk id="6" creationId="{9F15A80A-F7F4-CD36-8BDE-0FEBBF2FAE40}"/>
          </ac:spMkLst>
        </pc:spChg>
        <pc:picChg chg="del">
          <ac:chgData name="Yoel Kortick" userId="167978f5-7f40-4909-85d5-d4149554ad4e" providerId="ADAL" clId="{7BA6015C-3F7F-4DF1-AC56-F953E43BACEA}" dt="2022-08-28T07:32:19.920" v="471" actId="478"/>
          <ac:picMkLst>
            <pc:docMk/>
            <pc:sldMk cId="3159132757" sldId="1844"/>
            <ac:picMk id="5" creationId="{F83EA4EA-BB1E-F00E-D095-2E69D9450880}"/>
          </ac:picMkLst>
        </pc:picChg>
      </pc:sldChg>
      <pc:sldChg chg="addSp modSp add mod">
        <pc:chgData name="Yoel Kortick" userId="167978f5-7f40-4909-85d5-d4149554ad4e" providerId="ADAL" clId="{7BA6015C-3F7F-4DF1-AC56-F953E43BACEA}" dt="2022-08-28T07:44:11.174" v="556" actId="14100"/>
        <pc:sldMkLst>
          <pc:docMk/>
          <pc:sldMk cId="1954226497" sldId="1845"/>
        </pc:sldMkLst>
        <pc:spChg chg="add mod">
          <ac:chgData name="Yoel Kortick" userId="167978f5-7f40-4909-85d5-d4149554ad4e" providerId="ADAL" clId="{7BA6015C-3F7F-4DF1-AC56-F953E43BACEA}" dt="2022-08-28T07:44:06.420" v="555" actId="1076"/>
          <ac:spMkLst>
            <pc:docMk/>
            <pc:sldMk cId="1954226497" sldId="1845"/>
            <ac:spMk id="4" creationId="{CA579D4F-F06B-C1CD-7F6F-E0A44F3A5451}"/>
          </ac:spMkLst>
        </pc:spChg>
        <pc:spChg chg="mod">
          <ac:chgData name="Yoel Kortick" userId="167978f5-7f40-4909-85d5-d4149554ad4e" providerId="ADAL" clId="{7BA6015C-3F7F-4DF1-AC56-F953E43BACEA}" dt="2022-08-28T07:44:11.174" v="556" actId="14100"/>
          <ac:spMkLst>
            <pc:docMk/>
            <pc:sldMk cId="1954226497" sldId="1845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7BA6015C-3F7F-4DF1-AC56-F953E43BACEA}" dt="2022-08-28T07:46:40.327" v="589" actId="14100"/>
        <pc:sldMkLst>
          <pc:docMk/>
          <pc:sldMk cId="447265283" sldId="1846"/>
        </pc:sldMkLst>
        <pc:spChg chg="mod">
          <ac:chgData name="Yoel Kortick" userId="167978f5-7f40-4909-85d5-d4149554ad4e" providerId="ADAL" clId="{7BA6015C-3F7F-4DF1-AC56-F953E43BACEA}" dt="2022-08-28T07:46:40.327" v="589" actId="14100"/>
          <ac:spMkLst>
            <pc:docMk/>
            <pc:sldMk cId="447265283" sldId="1846"/>
            <ac:spMk id="4" creationId="{CA579D4F-F06B-C1CD-7F6F-E0A44F3A5451}"/>
          </ac:spMkLst>
        </pc:spChg>
        <pc:spChg chg="mod">
          <ac:chgData name="Yoel Kortick" userId="167978f5-7f40-4909-85d5-d4149554ad4e" providerId="ADAL" clId="{7BA6015C-3F7F-4DF1-AC56-F953E43BACEA}" dt="2022-08-28T07:46:35.373" v="586" actId="14100"/>
          <ac:spMkLst>
            <pc:docMk/>
            <pc:sldMk cId="447265283" sldId="1846"/>
            <ac:spMk id="6" creationId="{9F15A80A-F7F4-CD36-8BDE-0FEBBF2FAE40}"/>
          </ac:spMkLst>
        </pc:spChg>
      </pc:sldChg>
      <pc:sldChg chg="delSp modSp add mod">
        <pc:chgData name="Yoel Kortick" userId="167978f5-7f40-4909-85d5-d4149554ad4e" providerId="ADAL" clId="{7BA6015C-3F7F-4DF1-AC56-F953E43BACEA}" dt="2022-08-28T07:48:32.983" v="624" actId="20577"/>
        <pc:sldMkLst>
          <pc:docMk/>
          <pc:sldMk cId="886589407" sldId="1847"/>
        </pc:sldMkLst>
        <pc:spChg chg="del">
          <ac:chgData name="Yoel Kortick" userId="167978f5-7f40-4909-85d5-d4149554ad4e" providerId="ADAL" clId="{7BA6015C-3F7F-4DF1-AC56-F953E43BACEA}" dt="2022-08-28T07:47:44.880" v="598" actId="478"/>
          <ac:spMkLst>
            <pc:docMk/>
            <pc:sldMk cId="886589407" sldId="1847"/>
            <ac:spMk id="4" creationId="{CA579D4F-F06B-C1CD-7F6F-E0A44F3A5451}"/>
          </ac:spMkLst>
        </pc:spChg>
        <pc:spChg chg="mod">
          <ac:chgData name="Yoel Kortick" userId="167978f5-7f40-4909-85d5-d4149554ad4e" providerId="ADAL" clId="{7BA6015C-3F7F-4DF1-AC56-F953E43BACEA}" dt="2022-08-28T07:48:32.983" v="624" actId="20577"/>
          <ac:spMkLst>
            <pc:docMk/>
            <pc:sldMk cId="886589407" sldId="1847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7BA6015C-3F7F-4DF1-AC56-F953E43BACEA}" dt="2022-08-28T07:49:26.715" v="654" actId="255"/>
        <pc:sldMkLst>
          <pc:docMk/>
          <pc:sldMk cId="4086293843" sldId="1848"/>
        </pc:sldMkLst>
        <pc:spChg chg="mod">
          <ac:chgData name="Yoel Kortick" userId="167978f5-7f40-4909-85d5-d4149554ad4e" providerId="ADAL" clId="{7BA6015C-3F7F-4DF1-AC56-F953E43BACEA}" dt="2022-08-28T07:49:26.715" v="654" actId="255"/>
          <ac:spMkLst>
            <pc:docMk/>
            <pc:sldMk cId="4086293843" sldId="1848"/>
            <ac:spMk id="6" creationId="{9F15A80A-F7F4-CD36-8BDE-0FEBBF2FAE40}"/>
          </ac:spMkLst>
        </pc:spChg>
      </pc:sldChg>
      <pc:sldChg chg="addSp modSp add mod">
        <pc:chgData name="Yoel Kortick" userId="167978f5-7f40-4909-85d5-d4149554ad4e" providerId="ADAL" clId="{7BA6015C-3F7F-4DF1-AC56-F953E43BACEA}" dt="2022-08-28T07:56:11.173" v="753" actId="6549"/>
        <pc:sldMkLst>
          <pc:docMk/>
          <pc:sldMk cId="3349957859" sldId="1849"/>
        </pc:sldMkLst>
        <pc:spChg chg="add mod">
          <ac:chgData name="Yoel Kortick" userId="167978f5-7f40-4909-85d5-d4149554ad4e" providerId="ADAL" clId="{7BA6015C-3F7F-4DF1-AC56-F953E43BACEA}" dt="2022-08-28T07:56:11.173" v="753" actId="6549"/>
          <ac:spMkLst>
            <pc:docMk/>
            <pc:sldMk cId="3349957859" sldId="1849"/>
            <ac:spMk id="4" creationId="{D13F8E19-8B04-52E6-0124-2A970E215073}"/>
          </ac:spMkLst>
        </pc:spChg>
        <pc:spChg chg="mod">
          <ac:chgData name="Yoel Kortick" userId="167978f5-7f40-4909-85d5-d4149554ad4e" providerId="ADAL" clId="{7BA6015C-3F7F-4DF1-AC56-F953E43BACEA}" dt="2022-08-28T07:54:55.638" v="732" actId="14100"/>
          <ac:spMkLst>
            <pc:docMk/>
            <pc:sldMk cId="3349957859" sldId="1849"/>
            <ac:spMk id="6" creationId="{9F15A80A-F7F4-CD36-8BDE-0FEBBF2FAE40}"/>
          </ac:spMkLst>
        </pc:spChg>
      </pc:sldChg>
      <pc:sldChg chg="delSp modSp add mod">
        <pc:chgData name="Yoel Kortick" userId="167978f5-7f40-4909-85d5-d4149554ad4e" providerId="ADAL" clId="{7BA6015C-3F7F-4DF1-AC56-F953E43BACEA}" dt="2022-08-28T07:57:28.643" v="839" actId="403"/>
        <pc:sldMkLst>
          <pc:docMk/>
          <pc:sldMk cId="2987314586" sldId="1850"/>
        </pc:sldMkLst>
        <pc:spChg chg="del mod">
          <ac:chgData name="Yoel Kortick" userId="167978f5-7f40-4909-85d5-d4149554ad4e" providerId="ADAL" clId="{7BA6015C-3F7F-4DF1-AC56-F953E43BACEA}" dt="2022-08-28T07:57:17.169" v="804" actId="478"/>
          <ac:spMkLst>
            <pc:docMk/>
            <pc:sldMk cId="2987314586" sldId="1850"/>
            <ac:spMk id="4" creationId="{D13F8E19-8B04-52E6-0124-2A970E215073}"/>
          </ac:spMkLst>
        </pc:spChg>
        <pc:spChg chg="mod">
          <ac:chgData name="Yoel Kortick" userId="167978f5-7f40-4909-85d5-d4149554ad4e" providerId="ADAL" clId="{7BA6015C-3F7F-4DF1-AC56-F953E43BACEA}" dt="2022-08-28T07:57:28.643" v="839" actId="403"/>
          <ac:spMkLst>
            <pc:docMk/>
            <pc:sldMk cId="2987314586" sldId="1850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7BA6015C-3F7F-4DF1-AC56-F953E43BACEA}" dt="2022-08-28T07:58:43.295" v="864" actId="20577"/>
        <pc:sldMkLst>
          <pc:docMk/>
          <pc:sldMk cId="1261365802" sldId="1851"/>
        </pc:sldMkLst>
        <pc:spChg chg="mod">
          <ac:chgData name="Yoel Kortick" userId="167978f5-7f40-4909-85d5-d4149554ad4e" providerId="ADAL" clId="{7BA6015C-3F7F-4DF1-AC56-F953E43BACEA}" dt="2022-08-28T07:58:43.295" v="864" actId="20577"/>
          <ac:spMkLst>
            <pc:docMk/>
            <pc:sldMk cId="1261365802" sldId="1851"/>
            <ac:spMk id="6" creationId="{9F15A80A-F7F4-CD36-8BDE-0FEBBF2FAE40}"/>
          </ac:spMkLst>
        </pc:spChg>
      </pc:sldChg>
    </pc:docChg>
  </pc:docChgLst>
  <pc:docChgLst>
    <pc:chgData name="Yoel Kortick" userId="167978f5-7f40-4909-85d5-d4149554ad4e" providerId="ADAL" clId="{F6E698BF-2F2B-4C7A-A765-36EBCC9544AB}"/>
    <pc:docChg chg="undo custSel addSld delSld modSld">
      <pc:chgData name="Yoel Kortick" userId="167978f5-7f40-4909-85d5-d4149554ad4e" providerId="ADAL" clId="{F6E698BF-2F2B-4C7A-A765-36EBCC9544AB}" dt="2022-08-28T10:30:59.689" v="662" actId="14100"/>
      <pc:docMkLst>
        <pc:docMk/>
      </pc:docMkLst>
      <pc:sldChg chg="modSp mod">
        <pc:chgData name="Yoel Kortick" userId="167978f5-7f40-4909-85d5-d4149554ad4e" providerId="ADAL" clId="{F6E698BF-2F2B-4C7A-A765-36EBCC9544AB}" dt="2022-08-28T10:29:48.443" v="631" actId="20577"/>
        <pc:sldMkLst>
          <pc:docMk/>
          <pc:sldMk cId="3267142644" sldId="1724"/>
        </pc:sldMkLst>
        <pc:spChg chg="mod">
          <ac:chgData name="Yoel Kortick" userId="167978f5-7f40-4909-85d5-d4149554ad4e" providerId="ADAL" clId="{F6E698BF-2F2B-4C7A-A765-36EBCC9544AB}" dt="2022-08-28T10:29:48.443" v="631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F6E698BF-2F2B-4C7A-A765-36EBCC9544AB}" dt="2022-08-28T10:30:20.489" v="655" actId="20577"/>
        <pc:sldMkLst>
          <pc:docMk/>
          <pc:sldMk cId="2678910622" sldId="1839"/>
        </pc:sldMkLst>
        <pc:spChg chg="mod">
          <ac:chgData name="Yoel Kortick" userId="167978f5-7f40-4909-85d5-d4149554ad4e" providerId="ADAL" clId="{F6E698BF-2F2B-4C7A-A765-36EBCC9544AB}" dt="2022-08-28T10:30:20.489" v="655" actId="20577"/>
          <ac:spMkLst>
            <pc:docMk/>
            <pc:sldMk cId="2678910622" sldId="1839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F6E698BF-2F2B-4C7A-A765-36EBCC9544AB}" dt="2022-08-28T10:30:39.284" v="657"/>
        <pc:sldMkLst>
          <pc:docMk/>
          <pc:sldMk cId="146484598" sldId="1840"/>
        </pc:sldMkLst>
        <pc:spChg chg="mod">
          <ac:chgData name="Yoel Kortick" userId="167978f5-7f40-4909-85d5-d4149554ad4e" providerId="ADAL" clId="{F6E698BF-2F2B-4C7A-A765-36EBCC9544AB}" dt="2022-08-28T10:30:39.284" v="657"/>
          <ac:spMkLst>
            <pc:docMk/>
            <pc:sldMk cId="146484598" sldId="1840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F6E698BF-2F2B-4C7A-A765-36EBCC9544AB}" dt="2022-08-28T10:29:10.507" v="606" actId="6549"/>
        <pc:sldMkLst>
          <pc:docMk/>
          <pc:sldMk cId="309807513" sldId="1841"/>
        </pc:sldMkLst>
        <pc:spChg chg="mod">
          <ac:chgData name="Yoel Kortick" userId="167978f5-7f40-4909-85d5-d4149554ad4e" providerId="ADAL" clId="{F6E698BF-2F2B-4C7A-A765-36EBCC9544AB}" dt="2022-08-28T10:29:10.507" v="606" actId="6549"/>
          <ac:spMkLst>
            <pc:docMk/>
            <pc:sldMk cId="309807513" sldId="1841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F6E698BF-2F2B-4C7A-A765-36EBCC9544AB}" dt="2022-08-28T10:13:48.012" v="126" actId="403"/>
        <pc:sldMkLst>
          <pc:docMk/>
          <pc:sldMk cId="3159132757" sldId="1844"/>
        </pc:sldMkLst>
        <pc:spChg chg="mod">
          <ac:chgData name="Yoel Kortick" userId="167978f5-7f40-4909-85d5-d4149554ad4e" providerId="ADAL" clId="{F6E698BF-2F2B-4C7A-A765-36EBCC9544AB}" dt="2022-08-28T10:13:48.012" v="126" actId="403"/>
          <ac:spMkLst>
            <pc:docMk/>
            <pc:sldMk cId="3159132757" sldId="1844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1:22.221" v="78" actId="27636"/>
        <pc:sldMkLst>
          <pc:docMk/>
          <pc:sldMk cId="1954226497" sldId="1845"/>
        </pc:sldMkLst>
        <pc:spChg chg="mod">
          <ac:chgData name="Yoel Kortick" userId="167978f5-7f40-4909-85d5-d4149554ad4e" providerId="ADAL" clId="{F6E698BF-2F2B-4C7A-A765-36EBCC9544AB}" dt="2022-08-28T10:11:22.221" v="78" actId="27636"/>
          <ac:spMkLst>
            <pc:docMk/>
            <pc:sldMk cId="1954226497" sldId="1845"/>
            <ac:spMk id="4" creationId="{CA579D4F-F06B-C1CD-7F6F-E0A44F3A5451}"/>
          </ac:spMkLst>
        </pc:spChg>
        <pc:spChg chg="mod">
          <ac:chgData name="Yoel Kortick" userId="167978f5-7f40-4909-85d5-d4149554ad4e" providerId="ADAL" clId="{F6E698BF-2F2B-4C7A-A765-36EBCC9544AB}" dt="2022-08-28T10:11:18.614" v="76" actId="113"/>
          <ac:spMkLst>
            <pc:docMk/>
            <pc:sldMk cId="1954226497" sldId="1845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1:29.904" v="80" actId="113"/>
        <pc:sldMkLst>
          <pc:docMk/>
          <pc:sldMk cId="447265283" sldId="1846"/>
        </pc:sldMkLst>
        <pc:spChg chg="mod">
          <ac:chgData name="Yoel Kortick" userId="167978f5-7f40-4909-85d5-d4149554ad4e" providerId="ADAL" clId="{F6E698BF-2F2B-4C7A-A765-36EBCC9544AB}" dt="2022-08-28T10:11:29.904" v="80" actId="113"/>
          <ac:spMkLst>
            <pc:docMk/>
            <pc:sldMk cId="447265283" sldId="1846"/>
            <ac:spMk id="4" creationId="{CA579D4F-F06B-C1CD-7F6F-E0A44F3A5451}"/>
          </ac:spMkLst>
        </pc:spChg>
        <pc:spChg chg="mod">
          <ac:chgData name="Yoel Kortick" userId="167978f5-7f40-4909-85d5-d4149554ad4e" providerId="ADAL" clId="{F6E698BF-2F2B-4C7A-A765-36EBCC9544AB}" dt="2022-08-28T10:11:27.849" v="79" actId="113"/>
          <ac:spMkLst>
            <pc:docMk/>
            <pc:sldMk cId="447265283" sldId="1846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1:59.461" v="93" actId="113"/>
        <pc:sldMkLst>
          <pc:docMk/>
          <pc:sldMk cId="886589407" sldId="1847"/>
        </pc:sldMkLst>
        <pc:spChg chg="mod">
          <ac:chgData name="Yoel Kortick" userId="167978f5-7f40-4909-85d5-d4149554ad4e" providerId="ADAL" clId="{F6E698BF-2F2B-4C7A-A765-36EBCC9544AB}" dt="2022-08-28T10:11:59.461" v="93" actId="113"/>
          <ac:spMkLst>
            <pc:docMk/>
            <pc:sldMk cId="886589407" sldId="1847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2:22.736" v="100" actId="14100"/>
        <pc:sldMkLst>
          <pc:docMk/>
          <pc:sldMk cId="4086293843" sldId="1848"/>
        </pc:sldMkLst>
        <pc:spChg chg="mod">
          <ac:chgData name="Yoel Kortick" userId="167978f5-7f40-4909-85d5-d4149554ad4e" providerId="ADAL" clId="{F6E698BF-2F2B-4C7A-A765-36EBCC9544AB}" dt="2022-08-28T10:12:22.736" v="100" actId="14100"/>
          <ac:spMkLst>
            <pc:docMk/>
            <pc:sldMk cId="4086293843" sldId="1848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2:07.754" v="95" actId="113"/>
        <pc:sldMkLst>
          <pc:docMk/>
          <pc:sldMk cId="3349957859" sldId="1849"/>
        </pc:sldMkLst>
        <pc:spChg chg="mod">
          <ac:chgData name="Yoel Kortick" userId="167978f5-7f40-4909-85d5-d4149554ad4e" providerId="ADAL" clId="{F6E698BF-2F2B-4C7A-A765-36EBCC9544AB}" dt="2022-08-28T10:12:07.754" v="95" actId="113"/>
          <ac:spMkLst>
            <pc:docMk/>
            <pc:sldMk cId="3349957859" sldId="1849"/>
            <ac:spMk id="4" creationId="{D13F8E19-8B04-52E6-0124-2A970E215073}"/>
          </ac:spMkLst>
        </pc:spChg>
        <pc:spChg chg="mod">
          <ac:chgData name="Yoel Kortick" userId="167978f5-7f40-4909-85d5-d4149554ad4e" providerId="ADAL" clId="{F6E698BF-2F2B-4C7A-A765-36EBCC9544AB}" dt="2022-08-28T10:12:06.004" v="94" actId="113"/>
          <ac:spMkLst>
            <pc:docMk/>
            <pc:sldMk cId="3349957859" sldId="1849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2:30.381" v="101" actId="113"/>
        <pc:sldMkLst>
          <pc:docMk/>
          <pc:sldMk cId="2987314586" sldId="1850"/>
        </pc:sldMkLst>
        <pc:spChg chg="mod">
          <ac:chgData name="Yoel Kortick" userId="167978f5-7f40-4909-85d5-d4149554ad4e" providerId="ADAL" clId="{F6E698BF-2F2B-4C7A-A765-36EBCC9544AB}" dt="2022-08-28T10:12:30.381" v="101" actId="113"/>
          <ac:spMkLst>
            <pc:docMk/>
            <pc:sldMk cId="2987314586" sldId="1850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2:35.175" v="102" actId="113"/>
        <pc:sldMkLst>
          <pc:docMk/>
          <pc:sldMk cId="1261365802" sldId="1851"/>
        </pc:sldMkLst>
        <pc:spChg chg="mod">
          <ac:chgData name="Yoel Kortick" userId="167978f5-7f40-4909-85d5-d4149554ad4e" providerId="ADAL" clId="{F6E698BF-2F2B-4C7A-A765-36EBCC9544AB}" dt="2022-08-28T10:12:35.175" v="102" actId="113"/>
          <ac:spMkLst>
            <pc:docMk/>
            <pc:sldMk cId="1261365802" sldId="1851"/>
            <ac:spMk id="6" creationId="{9F15A80A-F7F4-CD36-8BDE-0FEBBF2FAE40}"/>
          </ac:spMkLst>
        </pc:spChg>
      </pc:sldChg>
      <pc:sldChg chg="add del">
        <pc:chgData name="Yoel Kortick" userId="167978f5-7f40-4909-85d5-d4149554ad4e" providerId="ADAL" clId="{F6E698BF-2F2B-4C7A-A765-36EBCC9544AB}" dt="2022-08-28T10:14:00.954" v="130" actId="47"/>
        <pc:sldMkLst>
          <pc:docMk/>
          <pc:sldMk cId="1889594342" sldId="1852"/>
        </pc:sldMkLst>
      </pc:sldChg>
      <pc:sldChg chg="modSp add mod">
        <pc:chgData name="Yoel Kortick" userId="167978f5-7f40-4909-85d5-d4149554ad4e" providerId="ADAL" clId="{F6E698BF-2F2B-4C7A-A765-36EBCC9544AB}" dt="2022-08-28T10:12:45.480" v="103" actId="113"/>
        <pc:sldMkLst>
          <pc:docMk/>
          <pc:sldMk cId="2584212111" sldId="1853"/>
        </pc:sldMkLst>
        <pc:spChg chg="mod">
          <ac:chgData name="Yoel Kortick" userId="167978f5-7f40-4909-85d5-d4149554ad4e" providerId="ADAL" clId="{F6E698BF-2F2B-4C7A-A765-36EBCC9544AB}" dt="2022-08-28T10:12:45.480" v="103" actId="113"/>
          <ac:spMkLst>
            <pc:docMk/>
            <pc:sldMk cId="2584212111" sldId="1853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F6E698BF-2F2B-4C7A-A765-36EBCC9544AB}" dt="2022-08-28T10:13:54.444" v="129" actId="403"/>
        <pc:sldMkLst>
          <pc:docMk/>
          <pc:sldMk cId="962602784" sldId="1854"/>
        </pc:sldMkLst>
        <pc:spChg chg="mod">
          <ac:chgData name="Yoel Kortick" userId="167978f5-7f40-4909-85d5-d4149554ad4e" providerId="ADAL" clId="{F6E698BF-2F2B-4C7A-A765-36EBCC9544AB}" dt="2022-08-28T10:13:54.444" v="129" actId="403"/>
          <ac:spMkLst>
            <pc:docMk/>
            <pc:sldMk cId="962602784" sldId="1854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F6E698BF-2F2B-4C7A-A765-36EBCC9544AB}" dt="2022-08-28T10:18:40.627" v="182" actId="404"/>
        <pc:sldMkLst>
          <pc:docMk/>
          <pc:sldMk cId="1062360252" sldId="1855"/>
        </pc:sldMkLst>
        <pc:spChg chg="mod">
          <ac:chgData name="Yoel Kortick" userId="167978f5-7f40-4909-85d5-d4149554ad4e" providerId="ADAL" clId="{F6E698BF-2F2B-4C7A-A765-36EBCC9544AB}" dt="2022-08-28T10:18:40.627" v="182" actId="404"/>
          <ac:spMkLst>
            <pc:docMk/>
            <pc:sldMk cId="1062360252" sldId="1855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F6E698BF-2F2B-4C7A-A765-36EBCC9544AB}" dt="2022-08-28T10:18:45.153" v="183" actId="404"/>
        <pc:sldMkLst>
          <pc:docMk/>
          <pc:sldMk cId="2562878506" sldId="1856"/>
        </pc:sldMkLst>
        <pc:spChg chg="mod">
          <ac:chgData name="Yoel Kortick" userId="167978f5-7f40-4909-85d5-d4149554ad4e" providerId="ADAL" clId="{F6E698BF-2F2B-4C7A-A765-36EBCC9544AB}" dt="2022-08-28T10:18:45.153" v="183" actId="404"/>
          <ac:spMkLst>
            <pc:docMk/>
            <pc:sldMk cId="2562878506" sldId="1856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F6E698BF-2F2B-4C7A-A765-36EBCC9544AB}" dt="2022-08-28T10:18:23.027" v="178" actId="20577"/>
        <pc:sldMkLst>
          <pc:docMk/>
          <pc:sldMk cId="2120603946" sldId="1857"/>
        </pc:sldMkLst>
        <pc:spChg chg="mod">
          <ac:chgData name="Yoel Kortick" userId="167978f5-7f40-4909-85d5-d4149554ad4e" providerId="ADAL" clId="{F6E698BF-2F2B-4C7A-A765-36EBCC9544AB}" dt="2022-08-28T10:18:23.027" v="178" actId="20577"/>
          <ac:spMkLst>
            <pc:docMk/>
            <pc:sldMk cId="2120603946" sldId="1857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F6E698BF-2F2B-4C7A-A765-36EBCC9544AB}" dt="2022-08-28T10:18:51.882" v="184" actId="404"/>
        <pc:sldMkLst>
          <pc:docMk/>
          <pc:sldMk cId="3727259958" sldId="1858"/>
        </pc:sldMkLst>
        <pc:spChg chg="mod">
          <ac:chgData name="Yoel Kortick" userId="167978f5-7f40-4909-85d5-d4149554ad4e" providerId="ADAL" clId="{F6E698BF-2F2B-4C7A-A765-36EBCC9544AB}" dt="2022-08-28T10:18:51.882" v="184" actId="404"/>
          <ac:spMkLst>
            <pc:docMk/>
            <pc:sldMk cId="3727259958" sldId="1858"/>
            <ac:spMk id="6" creationId="{9F15A80A-F7F4-CD36-8BDE-0FEBBF2FAE40}"/>
          </ac:spMkLst>
        </pc:spChg>
      </pc:sldChg>
      <pc:sldChg chg="addSp delSp modSp add mod">
        <pc:chgData name="Yoel Kortick" userId="167978f5-7f40-4909-85d5-d4149554ad4e" providerId="ADAL" clId="{F6E698BF-2F2B-4C7A-A765-36EBCC9544AB}" dt="2022-08-28T10:30:41.992" v="658"/>
        <pc:sldMkLst>
          <pc:docMk/>
          <pc:sldMk cId="3886562718" sldId="1859"/>
        </pc:sldMkLst>
        <pc:spChg chg="mod">
          <ac:chgData name="Yoel Kortick" userId="167978f5-7f40-4909-85d5-d4149554ad4e" providerId="ADAL" clId="{F6E698BF-2F2B-4C7A-A765-36EBCC9544AB}" dt="2022-08-28T10:30:41.992" v="658"/>
          <ac:spMkLst>
            <pc:docMk/>
            <pc:sldMk cId="3886562718" sldId="1859"/>
            <ac:spMk id="3" creationId="{4FC18B40-6547-41EC-8A0E-1C8F40E0A42F}"/>
          </ac:spMkLst>
        </pc:spChg>
        <pc:spChg chg="mod">
          <ac:chgData name="Yoel Kortick" userId="167978f5-7f40-4909-85d5-d4149554ad4e" providerId="ADAL" clId="{F6E698BF-2F2B-4C7A-A765-36EBCC9544AB}" dt="2022-08-28T10:22:38.142" v="251" actId="14100"/>
          <ac:spMkLst>
            <pc:docMk/>
            <pc:sldMk cId="3886562718" sldId="1859"/>
            <ac:spMk id="4" creationId="{2490F34D-A7E2-4EA9-8B1A-78371A1F1CD1}"/>
          </ac:spMkLst>
        </pc:spChg>
        <pc:spChg chg="mod">
          <ac:chgData name="Yoel Kortick" userId="167978f5-7f40-4909-85d5-d4149554ad4e" providerId="ADAL" clId="{F6E698BF-2F2B-4C7A-A765-36EBCC9544AB}" dt="2022-08-28T10:22:13.465" v="238" actId="14100"/>
          <ac:spMkLst>
            <pc:docMk/>
            <pc:sldMk cId="3886562718" sldId="1859"/>
            <ac:spMk id="6" creationId="{0BB465E2-CBBA-D53F-1A95-28447863A39F}"/>
          </ac:spMkLst>
        </pc:spChg>
        <pc:picChg chg="del">
          <ac:chgData name="Yoel Kortick" userId="167978f5-7f40-4909-85d5-d4149554ad4e" providerId="ADAL" clId="{F6E698BF-2F2B-4C7A-A765-36EBCC9544AB}" dt="2022-08-28T10:21:15.281" v="187" actId="478"/>
          <ac:picMkLst>
            <pc:docMk/>
            <pc:sldMk cId="3886562718" sldId="1859"/>
            <ac:picMk id="5" creationId="{CCF5C30A-5D3C-5CAF-1CD5-5957E2F3F189}"/>
          </ac:picMkLst>
        </pc:picChg>
        <pc:picChg chg="add mod ord">
          <ac:chgData name="Yoel Kortick" userId="167978f5-7f40-4909-85d5-d4149554ad4e" providerId="ADAL" clId="{F6E698BF-2F2B-4C7A-A765-36EBCC9544AB}" dt="2022-08-28T10:22:15.747" v="239" actId="208"/>
          <ac:picMkLst>
            <pc:docMk/>
            <pc:sldMk cId="3886562718" sldId="1859"/>
            <ac:picMk id="7" creationId="{4FB71FCE-B522-B01B-F973-8736EE4D2DE3}"/>
          </ac:picMkLst>
        </pc:picChg>
      </pc:sldChg>
      <pc:sldChg chg="add del">
        <pc:chgData name="Yoel Kortick" userId="167978f5-7f40-4909-85d5-d4149554ad4e" providerId="ADAL" clId="{F6E698BF-2F2B-4C7A-A765-36EBCC9544AB}" dt="2022-08-28T10:24:21.702" v="344" actId="47"/>
        <pc:sldMkLst>
          <pc:docMk/>
          <pc:sldMk cId="1429467245" sldId="1860"/>
        </pc:sldMkLst>
      </pc:sldChg>
      <pc:sldChg chg="addSp delSp modSp add mod">
        <pc:chgData name="Yoel Kortick" userId="167978f5-7f40-4909-85d5-d4149554ad4e" providerId="ADAL" clId="{F6E698BF-2F2B-4C7A-A765-36EBCC9544AB}" dt="2022-08-28T10:30:44.610" v="659"/>
        <pc:sldMkLst>
          <pc:docMk/>
          <pc:sldMk cId="2320106316" sldId="1861"/>
        </pc:sldMkLst>
        <pc:spChg chg="mod">
          <ac:chgData name="Yoel Kortick" userId="167978f5-7f40-4909-85d5-d4149554ad4e" providerId="ADAL" clId="{F6E698BF-2F2B-4C7A-A765-36EBCC9544AB}" dt="2022-08-28T10:30:44.610" v="659"/>
          <ac:spMkLst>
            <pc:docMk/>
            <pc:sldMk cId="2320106316" sldId="1861"/>
            <ac:spMk id="3" creationId="{4FC18B40-6547-41EC-8A0E-1C8F40E0A42F}"/>
          </ac:spMkLst>
        </pc:spChg>
        <pc:spChg chg="mod">
          <ac:chgData name="Yoel Kortick" userId="167978f5-7f40-4909-85d5-d4149554ad4e" providerId="ADAL" clId="{F6E698BF-2F2B-4C7A-A765-36EBCC9544AB}" dt="2022-08-28T10:24:10.779" v="343" actId="20577"/>
          <ac:spMkLst>
            <pc:docMk/>
            <pc:sldMk cId="2320106316" sldId="1861"/>
            <ac:spMk id="4" creationId="{2490F34D-A7E2-4EA9-8B1A-78371A1F1CD1}"/>
          </ac:spMkLst>
        </pc:spChg>
        <pc:spChg chg="mod">
          <ac:chgData name="Yoel Kortick" userId="167978f5-7f40-4909-85d5-d4149554ad4e" providerId="ADAL" clId="{F6E698BF-2F2B-4C7A-A765-36EBCC9544AB}" dt="2022-08-28T10:23:45.615" v="261" actId="14100"/>
          <ac:spMkLst>
            <pc:docMk/>
            <pc:sldMk cId="2320106316" sldId="1861"/>
            <ac:spMk id="6" creationId="{0BB465E2-CBBA-D53F-1A95-28447863A39F}"/>
          </ac:spMkLst>
        </pc:spChg>
        <pc:picChg chg="add mod ord">
          <ac:chgData name="Yoel Kortick" userId="167978f5-7f40-4909-85d5-d4149554ad4e" providerId="ADAL" clId="{F6E698BF-2F2B-4C7A-A765-36EBCC9544AB}" dt="2022-08-28T10:26:23.208" v="345" actId="208"/>
          <ac:picMkLst>
            <pc:docMk/>
            <pc:sldMk cId="2320106316" sldId="1861"/>
            <ac:picMk id="5" creationId="{FA3507AD-A409-C0B8-4CFE-FA0EEB6E06E3}"/>
          </ac:picMkLst>
        </pc:picChg>
        <pc:picChg chg="del">
          <ac:chgData name="Yoel Kortick" userId="167978f5-7f40-4909-85d5-d4149554ad4e" providerId="ADAL" clId="{F6E698BF-2F2B-4C7A-A765-36EBCC9544AB}" dt="2022-08-28T10:23:26.059" v="253" actId="478"/>
          <ac:picMkLst>
            <pc:docMk/>
            <pc:sldMk cId="2320106316" sldId="1861"/>
            <ac:picMk id="7" creationId="{4FB71FCE-B522-B01B-F973-8736EE4D2DE3}"/>
          </ac:picMkLst>
        </pc:picChg>
      </pc:sldChg>
      <pc:sldChg chg="addSp delSp modSp add mod">
        <pc:chgData name="Yoel Kortick" userId="167978f5-7f40-4909-85d5-d4149554ad4e" providerId="ADAL" clId="{F6E698BF-2F2B-4C7A-A765-36EBCC9544AB}" dt="2022-08-28T10:30:59.689" v="662" actId="14100"/>
        <pc:sldMkLst>
          <pc:docMk/>
          <pc:sldMk cId="3702054598" sldId="1862"/>
        </pc:sldMkLst>
        <pc:spChg chg="mod">
          <ac:chgData name="Yoel Kortick" userId="167978f5-7f40-4909-85d5-d4149554ad4e" providerId="ADAL" clId="{F6E698BF-2F2B-4C7A-A765-36EBCC9544AB}" dt="2022-08-28T10:30:51.411" v="660"/>
          <ac:spMkLst>
            <pc:docMk/>
            <pc:sldMk cId="3702054598" sldId="1862"/>
            <ac:spMk id="3" creationId="{4FC18B40-6547-41EC-8A0E-1C8F40E0A42F}"/>
          </ac:spMkLst>
        </pc:spChg>
        <pc:spChg chg="mod">
          <ac:chgData name="Yoel Kortick" userId="167978f5-7f40-4909-85d5-d4149554ad4e" providerId="ADAL" clId="{F6E698BF-2F2B-4C7A-A765-36EBCC9544AB}" dt="2022-08-28T10:28:09.586" v="467" actId="313"/>
          <ac:spMkLst>
            <pc:docMk/>
            <pc:sldMk cId="3702054598" sldId="1862"/>
            <ac:spMk id="4" creationId="{2490F34D-A7E2-4EA9-8B1A-78371A1F1CD1}"/>
          </ac:spMkLst>
        </pc:spChg>
        <pc:spChg chg="mod">
          <ac:chgData name="Yoel Kortick" userId="167978f5-7f40-4909-85d5-d4149554ad4e" providerId="ADAL" clId="{F6E698BF-2F2B-4C7A-A765-36EBCC9544AB}" dt="2022-08-28T10:30:59.689" v="662" actId="14100"/>
          <ac:spMkLst>
            <pc:docMk/>
            <pc:sldMk cId="3702054598" sldId="1862"/>
            <ac:spMk id="6" creationId="{0BB465E2-CBBA-D53F-1A95-28447863A39F}"/>
          </ac:spMkLst>
        </pc:spChg>
        <pc:picChg chg="del">
          <ac:chgData name="Yoel Kortick" userId="167978f5-7f40-4909-85d5-d4149554ad4e" providerId="ADAL" clId="{F6E698BF-2F2B-4C7A-A765-36EBCC9544AB}" dt="2022-08-28T10:26:29.620" v="347" actId="478"/>
          <ac:picMkLst>
            <pc:docMk/>
            <pc:sldMk cId="3702054598" sldId="1862"/>
            <ac:picMk id="5" creationId="{FA3507AD-A409-C0B8-4CFE-FA0EEB6E06E3}"/>
          </ac:picMkLst>
        </pc:picChg>
        <pc:picChg chg="add mod ord">
          <ac:chgData name="Yoel Kortick" userId="167978f5-7f40-4909-85d5-d4149554ad4e" providerId="ADAL" clId="{F6E698BF-2F2B-4C7A-A765-36EBCC9544AB}" dt="2022-08-28T10:30:56.247" v="661" actId="14100"/>
          <ac:picMkLst>
            <pc:docMk/>
            <pc:sldMk cId="3702054598" sldId="1862"/>
            <ac:picMk id="7" creationId="{EA482838-5BF6-2949-EF2A-3E640C1B6A53}"/>
          </ac:picMkLst>
        </pc:picChg>
      </pc:sldChg>
      <pc:sldChg chg="add">
        <pc:chgData name="Yoel Kortick" userId="167978f5-7f40-4909-85d5-d4149554ad4e" providerId="ADAL" clId="{F6E698BF-2F2B-4C7A-A765-36EBCC9544AB}" dt="2022-08-28T10:30:30.153" v="656"/>
        <pc:sldMkLst>
          <pc:docMk/>
          <pc:sldMk cId="3014466617" sldId="1863"/>
        </pc:sldMkLst>
      </pc:sldChg>
    </pc:docChg>
  </pc:docChgLst>
  <pc:docChgLst>
    <pc:chgData name="Yoel Kortick" userId="167978f5-7f40-4909-85d5-d4149554ad4e" providerId="ADAL" clId="{C905D753-DDB8-476D-B8F9-5774DCE3446A}"/>
    <pc:docChg chg="undo custSel addSld delSld modSld sldOrd modMainMaster">
      <pc:chgData name="Yoel Kortick" userId="167978f5-7f40-4909-85d5-d4149554ad4e" providerId="ADAL" clId="{C905D753-DDB8-476D-B8F9-5774DCE3446A}" dt="2024-01-24T10:03:43.246" v="1495" actId="20577"/>
      <pc:docMkLst>
        <pc:docMk/>
      </pc:docMkLst>
      <pc:sldChg chg="modSp mod">
        <pc:chgData name="Yoel Kortick" userId="167978f5-7f40-4909-85d5-d4149554ad4e" providerId="ADAL" clId="{C905D753-DDB8-476D-B8F9-5774DCE3446A}" dt="2024-01-24T10:03:43.246" v="1495" actId="20577"/>
        <pc:sldMkLst>
          <pc:docMk/>
          <pc:sldMk cId="3267142644" sldId="1724"/>
        </pc:sldMkLst>
        <pc:spChg chg="mod">
          <ac:chgData name="Yoel Kortick" userId="167978f5-7f40-4909-85d5-d4149554ad4e" providerId="ADAL" clId="{C905D753-DDB8-476D-B8F9-5774DCE3446A}" dt="2024-01-24T10:03:43.246" v="1495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add mod">
        <pc:chgData name="Yoel Kortick" userId="167978f5-7f40-4909-85d5-d4149554ad4e" providerId="ADAL" clId="{C905D753-DDB8-476D-B8F9-5774DCE3446A}" dt="2024-01-24T09:51:26.358" v="1074"/>
        <pc:sldMkLst>
          <pc:docMk/>
          <pc:sldMk cId="3301537159" sldId="1783"/>
        </pc:sldMkLst>
        <pc:spChg chg="mod">
          <ac:chgData name="Yoel Kortick" userId="167978f5-7f40-4909-85d5-d4149554ad4e" providerId="ADAL" clId="{C905D753-DDB8-476D-B8F9-5774DCE3446A}" dt="2024-01-24T09:51:26.358" v="1074"/>
          <ac:spMkLst>
            <pc:docMk/>
            <pc:sldMk cId="3301537159" sldId="1783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C905D753-DDB8-476D-B8F9-5774DCE3446A}" dt="2024-01-24T09:51:44.498" v="1078"/>
        <pc:sldMkLst>
          <pc:docMk/>
          <pc:sldMk cId="1078410933" sldId="1792"/>
        </pc:sldMkLst>
        <pc:spChg chg="mod">
          <ac:chgData name="Yoel Kortick" userId="167978f5-7f40-4909-85d5-d4149554ad4e" providerId="ADAL" clId="{C905D753-DDB8-476D-B8F9-5774DCE3446A}" dt="2024-01-24T09:51:44.498" v="1078"/>
          <ac:spMkLst>
            <pc:docMk/>
            <pc:sldMk cId="1078410933" sldId="1792"/>
            <ac:spMk id="3" creationId="{440E2C51-CB70-4EE1-8E6B-DADCB74DEC44}"/>
          </ac:spMkLst>
        </pc:spChg>
      </pc:sldChg>
      <pc:sldChg chg="addSp delSp modSp mod">
        <pc:chgData name="Yoel Kortick" userId="167978f5-7f40-4909-85d5-d4149554ad4e" providerId="ADAL" clId="{C905D753-DDB8-476D-B8F9-5774DCE3446A}" dt="2024-01-24T09:51:51.819" v="1079"/>
        <pc:sldMkLst>
          <pc:docMk/>
          <pc:sldMk cId="4132155335" sldId="1793"/>
        </pc:sldMkLst>
        <pc:spChg chg="mod">
          <ac:chgData name="Yoel Kortick" userId="167978f5-7f40-4909-85d5-d4149554ad4e" providerId="ADAL" clId="{C905D753-DDB8-476D-B8F9-5774DCE3446A}" dt="2024-01-24T09:51:51.819" v="1079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C905D753-DDB8-476D-B8F9-5774DCE3446A}" dt="2024-01-24T07:09:50.015" v="191" actId="255"/>
          <ac:spMkLst>
            <pc:docMk/>
            <pc:sldMk cId="4132155335" sldId="1793"/>
            <ac:spMk id="4" creationId="{2490F34D-A7E2-4EA9-8B1A-78371A1F1CD1}"/>
          </ac:spMkLst>
        </pc:spChg>
        <pc:picChg chg="del">
          <ac:chgData name="Yoel Kortick" userId="167978f5-7f40-4909-85d5-d4149554ad4e" providerId="ADAL" clId="{C905D753-DDB8-476D-B8F9-5774DCE3446A}" dt="2024-01-24T08:03:25.566" v="453" actId="478"/>
          <ac:picMkLst>
            <pc:docMk/>
            <pc:sldMk cId="4132155335" sldId="1793"/>
            <ac:picMk id="5" creationId="{2D75B964-F8EB-60AE-2704-F93A9BA02385}"/>
          </ac:picMkLst>
        </pc:picChg>
        <pc:picChg chg="add mod">
          <ac:chgData name="Yoel Kortick" userId="167978f5-7f40-4909-85d5-d4149554ad4e" providerId="ADAL" clId="{C905D753-DDB8-476D-B8F9-5774DCE3446A}" dt="2024-01-24T08:03:28.787" v="455" actId="208"/>
          <ac:picMkLst>
            <pc:docMk/>
            <pc:sldMk cId="4132155335" sldId="1793"/>
            <ac:picMk id="6" creationId="{C3436C60-3FA4-92C2-A161-18E066FEDB34}"/>
          </ac:picMkLst>
        </pc:picChg>
      </pc:sldChg>
      <pc:sldChg chg="del">
        <pc:chgData name="Yoel Kortick" userId="167978f5-7f40-4909-85d5-d4149554ad4e" providerId="ADAL" clId="{C905D753-DDB8-476D-B8F9-5774DCE3446A}" dt="2024-01-24T07:50:02.523" v="320" actId="47"/>
        <pc:sldMkLst>
          <pc:docMk/>
          <pc:sldMk cId="1022672352" sldId="1795"/>
        </pc:sldMkLst>
      </pc:sldChg>
      <pc:sldChg chg="addSp modSp mod">
        <pc:chgData name="Yoel Kortick" userId="167978f5-7f40-4909-85d5-d4149554ad4e" providerId="ADAL" clId="{C905D753-DDB8-476D-B8F9-5774DCE3446A}" dt="2024-01-24T10:02:35.694" v="1450" actId="6549"/>
        <pc:sldMkLst>
          <pc:docMk/>
          <pc:sldMk cId="3228880565" sldId="1796"/>
        </pc:sldMkLst>
        <pc:spChg chg="mod">
          <ac:chgData name="Yoel Kortick" userId="167978f5-7f40-4909-85d5-d4149554ad4e" providerId="ADAL" clId="{C905D753-DDB8-476D-B8F9-5774DCE3446A}" dt="2024-01-24T10:02:35.694" v="1450" actId="6549"/>
          <ac:spMkLst>
            <pc:docMk/>
            <pc:sldMk cId="3228880565" sldId="1796"/>
            <ac:spMk id="3" creationId="{4FC18B40-6547-41EC-8A0E-1C8F40E0A42F}"/>
          </ac:spMkLst>
        </pc:spChg>
        <pc:spChg chg="mod">
          <ac:chgData name="Yoel Kortick" userId="167978f5-7f40-4909-85d5-d4149554ad4e" providerId="ADAL" clId="{C905D753-DDB8-476D-B8F9-5774DCE3446A}" dt="2024-01-24T10:01:44.853" v="1436" actId="14100"/>
          <ac:spMkLst>
            <pc:docMk/>
            <pc:sldMk cId="3228880565" sldId="1796"/>
            <ac:spMk id="4" creationId="{2490F34D-A7E2-4EA9-8B1A-78371A1F1CD1}"/>
          </ac:spMkLst>
        </pc:spChg>
        <pc:spChg chg="add">
          <ac:chgData name="Yoel Kortick" userId="167978f5-7f40-4909-85d5-d4149554ad4e" providerId="ADAL" clId="{C905D753-DDB8-476D-B8F9-5774DCE3446A}" dt="2024-01-24T10:02:25.080" v="1443" actId="11529"/>
          <ac:spMkLst>
            <pc:docMk/>
            <pc:sldMk cId="3228880565" sldId="1796"/>
            <ac:spMk id="6" creationId="{47E0D64F-8DB4-D084-BBF7-A1017298F728}"/>
          </ac:spMkLst>
        </pc:spChg>
        <pc:picChg chg="add mod ord">
          <ac:chgData name="Yoel Kortick" userId="167978f5-7f40-4909-85d5-d4149554ad4e" providerId="ADAL" clId="{C905D753-DDB8-476D-B8F9-5774DCE3446A}" dt="2024-01-24T10:02:27.100" v="1444" actId="208"/>
          <ac:picMkLst>
            <pc:docMk/>
            <pc:sldMk cId="3228880565" sldId="1796"/>
            <ac:picMk id="5" creationId="{E88B3368-225D-87F4-92B8-3D6D2EC51213}"/>
          </ac:picMkLst>
        </pc:picChg>
      </pc:sldChg>
      <pc:sldChg chg="modSp mod">
        <pc:chgData name="Yoel Kortick" userId="167978f5-7f40-4909-85d5-d4149554ad4e" providerId="ADAL" clId="{C905D753-DDB8-476D-B8F9-5774DCE3446A}" dt="2024-01-24T08:01:48.695" v="452"/>
        <pc:sldMkLst>
          <pc:docMk/>
          <pc:sldMk cId="1445702250" sldId="1812"/>
        </pc:sldMkLst>
        <pc:spChg chg="mod">
          <ac:chgData name="Yoel Kortick" userId="167978f5-7f40-4909-85d5-d4149554ad4e" providerId="ADAL" clId="{C905D753-DDB8-476D-B8F9-5774DCE3446A}" dt="2024-01-24T08:01:48.695" v="452"/>
          <ac:spMkLst>
            <pc:docMk/>
            <pc:sldMk cId="1445702250" sldId="1812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C905D753-DDB8-476D-B8F9-5774DCE3446A}" dt="2024-01-24T08:44:50.280" v="652" actId="27636"/>
        <pc:sldMkLst>
          <pc:docMk/>
          <pc:sldMk cId="3128039638" sldId="1818"/>
        </pc:sldMkLst>
        <pc:spChg chg="mod">
          <ac:chgData name="Yoel Kortick" userId="167978f5-7f40-4909-85d5-d4149554ad4e" providerId="ADAL" clId="{C905D753-DDB8-476D-B8F9-5774DCE3446A}" dt="2024-01-24T08:44:50.280" v="652" actId="27636"/>
          <ac:spMkLst>
            <pc:docMk/>
            <pc:sldMk cId="3128039638" sldId="1818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C905D753-DDB8-476D-B8F9-5774DCE3446A}" dt="2024-01-24T09:10:15.090" v="688" actId="208"/>
        <pc:sldMkLst>
          <pc:docMk/>
          <pc:sldMk cId="1151650487" sldId="1819"/>
        </pc:sldMkLst>
        <pc:spChg chg="mod">
          <ac:chgData name="Yoel Kortick" userId="167978f5-7f40-4909-85d5-d4149554ad4e" providerId="ADAL" clId="{C905D753-DDB8-476D-B8F9-5774DCE3446A}" dt="2024-01-24T09:09:21.577" v="683" actId="14100"/>
          <ac:spMkLst>
            <pc:docMk/>
            <pc:sldMk cId="1151650487" sldId="1819"/>
            <ac:spMk id="4" creationId="{2490F34D-A7E2-4EA9-8B1A-78371A1F1CD1}"/>
          </ac:spMkLst>
        </pc:spChg>
        <pc:spChg chg="del">
          <ac:chgData name="Yoel Kortick" userId="167978f5-7f40-4909-85d5-d4149554ad4e" providerId="ADAL" clId="{C905D753-DDB8-476D-B8F9-5774DCE3446A}" dt="2024-01-24T09:10:12.353" v="687" actId="478"/>
          <ac:spMkLst>
            <pc:docMk/>
            <pc:sldMk cId="1151650487" sldId="1819"/>
            <ac:spMk id="6" creationId="{5F1D5A9B-2A4E-2DCE-86A8-6F1B0D9CD8C1}"/>
          </ac:spMkLst>
        </pc:spChg>
        <pc:picChg chg="del">
          <ac:chgData name="Yoel Kortick" userId="167978f5-7f40-4909-85d5-d4149554ad4e" providerId="ADAL" clId="{C905D753-DDB8-476D-B8F9-5774DCE3446A}" dt="2024-01-24T09:10:06.094" v="684" actId="478"/>
          <ac:picMkLst>
            <pc:docMk/>
            <pc:sldMk cId="1151650487" sldId="1819"/>
            <ac:picMk id="5" creationId="{973F5202-8034-68FB-58F6-A2AA147F205E}"/>
          </ac:picMkLst>
        </pc:picChg>
        <pc:picChg chg="add mod ord">
          <ac:chgData name="Yoel Kortick" userId="167978f5-7f40-4909-85d5-d4149554ad4e" providerId="ADAL" clId="{C905D753-DDB8-476D-B8F9-5774DCE3446A}" dt="2024-01-24T09:10:15.090" v="688" actId="208"/>
          <ac:picMkLst>
            <pc:docMk/>
            <pc:sldMk cId="1151650487" sldId="1819"/>
            <ac:picMk id="8" creationId="{ABD130B8-B4DB-1146-46D9-89E77FA0EB23}"/>
          </ac:picMkLst>
        </pc:picChg>
      </pc:sldChg>
      <pc:sldChg chg="addSp delSp modSp mod">
        <pc:chgData name="Yoel Kortick" userId="167978f5-7f40-4909-85d5-d4149554ad4e" providerId="ADAL" clId="{C905D753-DDB8-476D-B8F9-5774DCE3446A}" dt="2024-01-24T09:47:46.519" v="1039" actId="1036"/>
        <pc:sldMkLst>
          <pc:docMk/>
          <pc:sldMk cId="625495335" sldId="1820"/>
        </pc:sldMkLst>
        <pc:spChg chg="mod">
          <ac:chgData name="Yoel Kortick" userId="167978f5-7f40-4909-85d5-d4149554ad4e" providerId="ADAL" clId="{C905D753-DDB8-476D-B8F9-5774DCE3446A}" dt="2024-01-24T09:43:46.643" v="921" actId="20577"/>
          <ac:spMkLst>
            <pc:docMk/>
            <pc:sldMk cId="625495335" sldId="1820"/>
            <ac:spMk id="4" creationId="{2490F34D-A7E2-4EA9-8B1A-78371A1F1CD1}"/>
          </ac:spMkLst>
        </pc:spChg>
        <pc:spChg chg="mod">
          <ac:chgData name="Yoel Kortick" userId="167978f5-7f40-4909-85d5-d4149554ad4e" providerId="ADAL" clId="{C905D753-DDB8-476D-B8F9-5774DCE3446A}" dt="2024-01-24T09:42:02.604" v="858" actId="14100"/>
          <ac:spMkLst>
            <pc:docMk/>
            <pc:sldMk cId="625495335" sldId="1820"/>
            <ac:spMk id="6" creationId="{2D8CA312-7011-7B15-2C2A-4D82398B38D3}"/>
          </ac:spMkLst>
        </pc:spChg>
        <pc:spChg chg="mod">
          <ac:chgData name="Yoel Kortick" userId="167978f5-7f40-4909-85d5-d4149554ad4e" providerId="ADAL" clId="{C905D753-DDB8-476D-B8F9-5774DCE3446A}" dt="2024-01-24T09:40:38.300" v="849" actId="14100"/>
          <ac:spMkLst>
            <pc:docMk/>
            <pc:sldMk cId="625495335" sldId="1820"/>
            <ac:spMk id="8" creationId="{9CAA84D8-1549-08FA-2BDD-94B4F9BCCD98}"/>
          </ac:spMkLst>
        </pc:spChg>
        <pc:spChg chg="mod">
          <ac:chgData name="Yoel Kortick" userId="167978f5-7f40-4909-85d5-d4149554ad4e" providerId="ADAL" clId="{C905D753-DDB8-476D-B8F9-5774DCE3446A}" dt="2024-01-24T09:40:42.643" v="851" actId="14100"/>
          <ac:spMkLst>
            <pc:docMk/>
            <pc:sldMk cId="625495335" sldId="1820"/>
            <ac:spMk id="9" creationId="{86921280-4CEA-0636-FB0D-605B276AE5FA}"/>
          </ac:spMkLst>
        </pc:spChg>
        <pc:spChg chg="mod">
          <ac:chgData name="Yoel Kortick" userId="167978f5-7f40-4909-85d5-d4149554ad4e" providerId="ADAL" clId="{C905D753-DDB8-476D-B8F9-5774DCE3446A}" dt="2024-01-24T09:40:53.644" v="853" actId="14100"/>
          <ac:spMkLst>
            <pc:docMk/>
            <pc:sldMk cId="625495335" sldId="1820"/>
            <ac:spMk id="10" creationId="{960E2902-118B-548B-A023-D90DA50372F4}"/>
          </ac:spMkLst>
        </pc:spChg>
        <pc:spChg chg="add mod">
          <ac:chgData name="Yoel Kortick" userId="167978f5-7f40-4909-85d5-d4149554ad4e" providerId="ADAL" clId="{C905D753-DDB8-476D-B8F9-5774DCE3446A}" dt="2024-01-24T09:42:49.523" v="863" actId="14100"/>
          <ac:spMkLst>
            <pc:docMk/>
            <pc:sldMk cId="625495335" sldId="1820"/>
            <ac:spMk id="11" creationId="{C6B58E6C-B11B-E019-C8DD-C07F0FC42891}"/>
          </ac:spMkLst>
        </pc:spChg>
        <pc:spChg chg="add mod">
          <ac:chgData name="Yoel Kortick" userId="167978f5-7f40-4909-85d5-d4149554ad4e" providerId="ADAL" clId="{C905D753-DDB8-476D-B8F9-5774DCE3446A}" dt="2024-01-24T09:43:59.980" v="926" actId="1076"/>
          <ac:spMkLst>
            <pc:docMk/>
            <pc:sldMk cId="625495335" sldId="1820"/>
            <ac:spMk id="12" creationId="{813BB198-DF5C-F3C5-D98B-9B702A4A1413}"/>
          </ac:spMkLst>
        </pc:spChg>
        <pc:spChg chg="add mod">
          <ac:chgData name="Yoel Kortick" userId="167978f5-7f40-4909-85d5-d4149554ad4e" providerId="ADAL" clId="{C905D753-DDB8-476D-B8F9-5774DCE3446A}" dt="2024-01-24T09:44:04.515" v="927" actId="571"/>
          <ac:spMkLst>
            <pc:docMk/>
            <pc:sldMk cId="625495335" sldId="1820"/>
            <ac:spMk id="14" creationId="{8B749AD3-E9AE-7862-8174-777859FA1649}"/>
          </ac:spMkLst>
        </pc:spChg>
        <pc:spChg chg="add mod">
          <ac:chgData name="Yoel Kortick" userId="167978f5-7f40-4909-85d5-d4149554ad4e" providerId="ADAL" clId="{C905D753-DDB8-476D-B8F9-5774DCE3446A}" dt="2024-01-24T09:47:46.519" v="1039" actId="1036"/>
          <ac:spMkLst>
            <pc:docMk/>
            <pc:sldMk cId="625495335" sldId="1820"/>
            <ac:spMk id="19" creationId="{E5A125CE-5D8B-B35B-003C-97D9A01F57EF}"/>
          </ac:spMkLst>
        </pc:spChg>
        <pc:picChg chg="add mod ord">
          <ac:chgData name="Yoel Kortick" userId="167978f5-7f40-4909-85d5-d4149554ad4e" providerId="ADAL" clId="{C905D753-DDB8-476D-B8F9-5774DCE3446A}" dt="2024-01-24T09:42:05.129" v="859" actId="208"/>
          <ac:picMkLst>
            <pc:docMk/>
            <pc:sldMk cId="625495335" sldId="1820"/>
            <ac:picMk id="5" creationId="{A5197686-0553-E640-376B-61E2E6067602}"/>
          </ac:picMkLst>
        </pc:picChg>
        <pc:picChg chg="del">
          <ac:chgData name="Yoel Kortick" userId="167978f5-7f40-4909-85d5-d4149554ad4e" providerId="ADAL" clId="{C905D753-DDB8-476D-B8F9-5774DCE3446A}" dt="2024-01-24T09:40:24.902" v="834" actId="478"/>
          <ac:picMkLst>
            <pc:docMk/>
            <pc:sldMk cId="625495335" sldId="1820"/>
            <ac:picMk id="7" creationId="{D6CBEFAB-6C06-B64C-A306-4A35ED972C40}"/>
          </ac:picMkLst>
        </pc:picChg>
        <pc:cxnChg chg="add mod">
          <ac:chgData name="Yoel Kortick" userId="167978f5-7f40-4909-85d5-d4149554ad4e" providerId="ADAL" clId="{C905D753-DDB8-476D-B8F9-5774DCE3446A}" dt="2024-01-24T09:44:36.163" v="935" actId="14100"/>
          <ac:cxnSpMkLst>
            <pc:docMk/>
            <pc:sldMk cId="625495335" sldId="1820"/>
            <ac:cxnSpMk id="13" creationId="{093468A8-00DC-8ED2-D39D-5B3D54008ADA}"/>
          </ac:cxnSpMkLst>
        </pc:cxnChg>
        <pc:cxnChg chg="add mod">
          <ac:chgData name="Yoel Kortick" userId="167978f5-7f40-4909-85d5-d4149554ad4e" providerId="ADAL" clId="{C905D753-DDB8-476D-B8F9-5774DCE3446A}" dt="2024-01-24T09:44:21.843" v="932"/>
          <ac:cxnSpMkLst>
            <pc:docMk/>
            <pc:sldMk cId="625495335" sldId="1820"/>
            <ac:cxnSpMk id="16" creationId="{F71E9F07-6422-6BF9-E2D5-D5D39BC6A317}"/>
          </ac:cxnSpMkLst>
        </pc:cxnChg>
      </pc:sldChg>
      <pc:sldChg chg="addSp delSp modSp del mod">
        <pc:chgData name="Yoel Kortick" userId="167978f5-7f40-4909-85d5-d4149554ad4e" providerId="ADAL" clId="{C905D753-DDB8-476D-B8F9-5774DCE3446A}" dt="2024-01-24T09:48:38.464" v="1042" actId="47"/>
        <pc:sldMkLst>
          <pc:docMk/>
          <pc:sldMk cId="3800506852" sldId="1821"/>
        </pc:sldMkLst>
        <pc:spChg chg="mod">
          <ac:chgData name="Yoel Kortick" userId="167978f5-7f40-4909-85d5-d4149554ad4e" providerId="ADAL" clId="{C905D753-DDB8-476D-B8F9-5774DCE3446A}" dt="2024-01-24T09:45:07.923" v="946" actId="27636"/>
          <ac:spMkLst>
            <pc:docMk/>
            <pc:sldMk cId="3800506852" sldId="1821"/>
            <ac:spMk id="4" creationId="{2490F34D-A7E2-4EA9-8B1A-78371A1F1CD1}"/>
          </ac:spMkLst>
        </pc:spChg>
        <pc:spChg chg="mod">
          <ac:chgData name="Yoel Kortick" userId="167978f5-7f40-4909-85d5-d4149554ad4e" providerId="ADAL" clId="{C905D753-DDB8-476D-B8F9-5774DCE3446A}" dt="2024-01-24T09:46:04.653" v="961" actId="14100"/>
          <ac:spMkLst>
            <pc:docMk/>
            <pc:sldMk cId="3800506852" sldId="1821"/>
            <ac:spMk id="6" creationId="{2D8CA312-7011-7B15-2C2A-4D82398B38D3}"/>
          </ac:spMkLst>
        </pc:spChg>
        <pc:spChg chg="add mod">
          <ac:chgData name="Yoel Kortick" userId="167978f5-7f40-4909-85d5-d4149554ad4e" providerId="ADAL" clId="{C905D753-DDB8-476D-B8F9-5774DCE3446A}" dt="2024-01-24T09:46:19.774" v="970" actId="1035"/>
          <ac:spMkLst>
            <pc:docMk/>
            <pc:sldMk cId="3800506852" sldId="1821"/>
            <ac:spMk id="8" creationId="{CEED2CDF-E0D9-5753-7403-F6CABF3911D3}"/>
          </ac:spMkLst>
        </pc:spChg>
        <pc:spChg chg="mod">
          <ac:chgData name="Yoel Kortick" userId="167978f5-7f40-4909-85d5-d4149554ad4e" providerId="ADAL" clId="{C905D753-DDB8-476D-B8F9-5774DCE3446A}" dt="2024-01-24T09:45:59.517" v="959" actId="14100"/>
          <ac:spMkLst>
            <pc:docMk/>
            <pc:sldMk cId="3800506852" sldId="1821"/>
            <ac:spMk id="9" creationId="{A00E999D-8926-F897-C353-8FE820F84DEB}"/>
          </ac:spMkLst>
        </pc:spChg>
        <pc:spChg chg="add mod">
          <ac:chgData name="Yoel Kortick" userId="167978f5-7f40-4909-85d5-d4149554ad4e" providerId="ADAL" clId="{C905D753-DDB8-476D-B8F9-5774DCE3446A}" dt="2024-01-24T09:46:29.460" v="998" actId="1036"/>
          <ac:spMkLst>
            <pc:docMk/>
            <pc:sldMk cId="3800506852" sldId="1821"/>
            <ac:spMk id="10" creationId="{5E0D77C2-73C1-9B65-6858-C0634FE55429}"/>
          </ac:spMkLst>
        </pc:spChg>
        <pc:spChg chg="add mod">
          <ac:chgData name="Yoel Kortick" userId="167978f5-7f40-4909-85d5-d4149554ad4e" providerId="ADAL" clId="{C905D753-DDB8-476D-B8F9-5774DCE3446A}" dt="2024-01-24T09:47:11.503" v="1011" actId="1038"/>
          <ac:spMkLst>
            <pc:docMk/>
            <pc:sldMk cId="3800506852" sldId="1821"/>
            <ac:spMk id="12" creationId="{30B7F93F-2C2F-2D5F-67C1-454AA04BE06B}"/>
          </ac:spMkLst>
        </pc:spChg>
        <pc:spChg chg="add mod">
          <ac:chgData name="Yoel Kortick" userId="167978f5-7f40-4909-85d5-d4149554ad4e" providerId="ADAL" clId="{C905D753-DDB8-476D-B8F9-5774DCE3446A}" dt="2024-01-24T09:47:22.935" v="1014" actId="20577"/>
          <ac:spMkLst>
            <pc:docMk/>
            <pc:sldMk cId="3800506852" sldId="1821"/>
            <ac:spMk id="13" creationId="{670069F0-6D8F-D3C8-E776-FF5B39840E5E}"/>
          </ac:spMkLst>
        </pc:spChg>
        <pc:picChg chg="add mod ord">
          <ac:chgData name="Yoel Kortick" userId="167978f5-7f40-4909-85d5-d4149554ad4e" providerId="ADAL" clId="{C905D753-DDB8-476D-B8F9-5774DCE3446A}" dt="2024-01-24T09:46:32.438" v="999" actId="208"/>
          <ac:picMkLst>
            <pc:docMk/>
            <pc:sldMk cId="3800506852" sldId="1821"/>
            <ac:picMk id="7" creationId="{1CD9C598-4C28-62BA-12D2-5A304854456A}"/>
          </ac:picMkLst>
        </pc:picChg>
        <pc:picChg chg="del">
          <ac:chgData name="Yoel Kortick" userId="167978f5-7f40-4909-85d5-d4149554ad4e" providerId="ADAL" clId="{C905D753-DDB8-476D-B8F9-5774DCE3446A}" dt="2024-01-24T09:45:45.659" v="947" actId="478"/>
          <ac:picMkLst>
            <pc:docMk/>
            <pc:sldMk cId="3800506852" sldId="1821"/>
            <ac:picMk id="11" creationId="{5AEC12ED-5EAF-D7F6-96D8-374B38635465}"/>
          </ac:picMkLst>
        </pc:picChg>
        <pc:cxnChg chg="add mod">
          <ac:chgData name="Yoel Kortick" userId="167978f5-7f40-4909-85d5-d4149554ad4e" providerId="ADAL" clId="{C905D753-DDB8-476D-B8F9-5774DCE3446A}" dt="2024-01-24T09:47:11.503" v="1011" actId="1038"/>
          <ac:cxnSpMkLst>
            <pc:docMk/>
            <pc:sldMk cId="3800506852" sldId="1821"/>
            <ac:cxnSpMk id="14" creationId="{D44487D2-9C21-B4AD-5133-E5146723EE85}"/>
          </ac:cxnSpMkLst>
        </pc:cxnChg>
      </pc:sldChg>
      <pc:sldChg chg="del">
        <pc:chgData name="Yoel Kortick" userId="167978f5-7f40-4909-85d5-d4149554ad4e" providerId="ADAL" clId="{C905D753-DDB8-476D-B8F9-5774DCE3446A}" dt="2024-01-24T09:48:12.973" v="1040" actId="47"/>
        <pc:sldMkLst>
          <pc:docMk/>
          <pc:sldMk cId="949597637" sldId="1822"/>
        </pc:sldMkLst>
      </pc:sldChg>
      <pc:sldChg chg="addSp delSp modSp mod">
        <pc:chgData name="Yoel Kortick" userId="167978f5-7f40-4909-85d5-d4149554ad4e" providerId="ADAL" clId="{C905D753-DDB8-476D-B8F9-5774DCE3446A}" dt="2024-01-24T09:55:05.848" v="1161"/>
        <pc:sldMkLst>
          <pc:docMk/>
          <pc:sldMk cId="2332657501" sldId="1867"/>
        </pc:sldMkLst>
        <pc:spChg chg="mod">
          <ac:chgData name="Yoel Kortick" userId="167978f5-7f40-4909-85d5-d4149554ad4e" providerId="ADAL" clId="{C905D753-DDB8-476D-B8F9-5774DCE3446A}" dt="2024-01-24T09:55:05.848" v="1161"/>
          <ac:spMkLst>
            <pc:docMk/>
            <pc:sldMk cId="2332657501" sldId="1867"/>
            <ac:spMk id="3" creationId="{4FC18B40-6547-41EC-8A0E-1C8F40E0A42F}"/>
          </ac:spMkLst>
        </pc:spChg>
        <pc:picChg chg="del">
          <ac:chgData name="Yoel Kortick" userId="167978f5-7f40-4909-85d5-d4149554ad4e" providerId="ADAL" clId="{C905D753-DDB8-476D-B8F9-5774DCE3446A}" dt="2024-01-24T07:56:06.143" v="414" actId="478"/>
          <ac:picMkLst>
            <pc:docMk/>
            <pc:sldMk cId="2332657501" sldId="1867"/>
            <ac:picMk id="5" creationId="{85F1E3B7-D710-0488-BBDA-459EAB4B7CE0}"/>
          </ac:picMkLst>
        </pc:picChg>
        <pc:picChg chg="add mod">
          <ac:chgData name="Yoel Kortick" userId="167978f5-7f40-4909-85d5-d4149554ad4e" providerId="ADAL" clId="{C905D753-DDB8-476D-B8F9-5774DCE3446A}" dt="2024-01-24T07:56:13.373" v="423" actId="208"/>
          <ac:picMkLst>
            <pc:docMk/>
            <pc:sldMk cId="2332657501" sldId="1867"/>
            <ac:picMk id="6" creationId="{9EDF5774-3BA2-CBC5-2F28-6EC535132F9E}"/>
          </ac:picMkLst>
        </pc:picChg>
      </pc:sldChg>
      <pc:sldChg chg="addSp delSp modSp mod">
        <pc:chgData name="Yoel Kortick" userId="167978f5-7f40-4909-85d5-d4149554ad4e" providerId="ADAL" clId="{C905D753-DDB8-476D-B8F9-5774DCE3446A}" dt="2024-01-24T09:55:23.921" v="1162"/>
        <pc:sldMkLst>
          <pc:docMk/>
          <pc:sldMk cId="2146504569" sldId="1868"/>
        </pc:sldMkLst>
        <pc:spChg chg="mod">
          <ac:chgData name="Yoel Kortick" userId="167978f5-7f40-4909-85d5-d4149554ad4e" providerId="ADAL" clId="{C905D753-DDB8-476D-B8F9-5774DCE3446A}" dt="2024-01-24T09:55:23.921" v="1162"/>
          <ac:spMkLst>
            <pc:docMk/>
            <pc:sldMk cId="2146504569" sldId="1868"/>
            <ac:spMk id="3" creationId="{4FC18B40-6547-41EC-8A0E-1C8F40E0A42F}"/>
          </ac:spMkLst>
        </pc:spChg>
        <pc:picChg chg="del">
          <ac:chgData name="Yoel Kortick" userId="167978f5-7f40-4909-85d5-d4149554ad4e" providerId="ADAL" clId="{C905D753-DDB8-476D-B8F9-5774DCE3446A}" dt="2024-01-24T07:56:31.661" v="424" actId="478"/>
          <ac:picMkLst>
            <pc:docMk/>
            <pc:sldMk cId="2146504569" sldId="1868"/>
            <ac:picMk id="5" creationId="{BDF6850D-07BD-6F5B-F6CD-1B2D16A26397}"/>
          </ac:picMkLst>
        </pc:picChg>
        <pc:picChg chg="add mod">
          <ac:chgData name="Yoel Kortick" userId="167978f5-7f40-4909-85d5-d4149554ad4e" providerId="ADAL" clId="{C905D753-DDB8-476D-B8F9-5774DCE3446A}" dt="2024-01-24T07:56:34.191" v="426" actId="208"/>
          <ac:picMkLst>
            <pc:docMk/>
            <pc:sldMk cId="2146504569" sldId="1868"/>
            <ac:picMk id="6" creationId="{83B488C5-47A2-A4CF-7189-3FFB41769189}"/>
          </ac:picMkLst>
        </pc:picChg>
      </pc:sldChg>
      <pc:sldChg chg="del">
        <pc:chgData name="Yoel Kortick" userId="167978f5-7f40-4909-85d5-d4149554ad4e" providerId="ADAL" clId="{C905D753-DDB8-476D-B8F9-5774DCE3446A}" dt="2024-01-24T07:50:05.053" v="321" actId="47"/>
        <pc:sldMkLst>
          <pc:docMk/>
          <pc:sldMk cId="4101071603" sldId="1869"/>
        </pc:sldMkLst>
      </pc:sldChg>
      <pc:sldChg chg="del">
        <pc:chgData name="Yoel Kortick" userId="167978f5-7f40-4909-85d5-d4149554ad4e" providerId="ADAL" clId="{C905D753-DDB8-476D-B8F9-5774DCE3446A}" dt="2024-01-24T07:50:09.850" v="322" actId="47"/>
        <pc:sldMkLst>
          <pc:docMk/>
          <pc:sldMk cId="2019982534" sldId="1870"/>
        </pc:sldMkLst>
      </pc:sldChg>
      <pc:sldChg chg="del">
        <pc:chgData name="Yoel Kortick" userId="167978f5-7f40-4909-85d5-d4149554ad4e" providerId="ADAL" clId="{C905D753-DDB8-476D-B8F9-5774DCE3446A}" dt="2024-01-24T07:50:12.203" v="323" actId="47"/>
        <pc:sldMkLst>
          <pc:docMk/>
          <pc:sldMk cId="1389801074" sldId="1871"/>
        </pc:sldMkLst>
      </pc:sldChg>
      <pc:sldChg chg="modSp mod">
        <pc:chgData name="Yoel Kortick" userId="167978f5-7f40-4909-85d5-d4149554ad4e" providerId="ADAL" clId="{C905D753-DDB8-476D-B8F9-5774DCE3446A}" dt="2024-01-24T10:03:01.426" v="1471"/>
        <pc:sldMkLst>
          <pc:docMk/>
          <pc:sldMk cId="3535239977" sldId="1872"/>
        </pc:sldMkLst>
        <pc:spChg chg="mod">
          <ac:chgData name="Yoel Kortick" userId="167978f5-7f40-4909-85d5-d4149554ad4e" providerId="ADAL" clId="{C905D753-DDB8-476D-B8F9-5774DCE3446A}" dt="2024-01-24T10:03:01.426" v="1471"/>
          <ac:spMkLst>
            <pc:docMk/>
            <pc:sldMk cId="3535239977" sldId="1872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C905D753-DDB8-476D-B8F9-5774DCE3446A}" dt="2024-01-24T09:54:51.195" v="1160" actId="20577"/>
        <pc:sldMkLst>
          <pc:docMk/>
          <pc:sldMk cId="3408135951" sldId="1873"/>
        </pc:sldMkLst>
        <pc:spChg chg="mod">
          <ac:chgData name="Yoel Kortick" userId="167978f5-7f40-4909-85d5-d4149554ad4e" providerId="ADAL" clId="{C905D753-DDB8-476D-B8F9-5774DCE3446A}" dt="2024-01-24T09:54:51.195" v="1160" actId="20577"/>
          <ac:spMkLst>
            <pc:docMk/>
            <pc:sldMk cId="3408135951" sldId="1873"/>
            <ac:spMk id="3" creationId="{4FC18B40-6547-41EC-8A0E-1C8F40E0A42F}"/>
          </ac:spMkLst>
        </pc:spChg>
        <pc:spChg chg="mod">
          <ac:chgData name="Yoel Kortick" userId="167978f5-7f40-4909-85d5-d4149554ad4e" providerId="ADAL" clId="{C905D753-DDB8-476D-B8F9-5774DCE3446A}" dt="2024-01-24T07:55:13.519" v="413" actId="20577"/>
          <ac:spMkLst>
            <pc:docMk/>
            <pc:sldMk cId="3408135951" sldId="1873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C905D753-DDB8-476D-B8F9-5774DCE3446A}" dt="2024-01-24T08:05:33.868" v="491" actId="1036"/>
        <pc:sldMkLst>
          <pc:docMk/>
          <pc:sldMk cId="1961344471" sldId="1874"/>
        </pc:sldMkLst>
        <pc:spChg chg="add mod">
          <ac:chgData name="Yoel Kortick" userId="167978f5-7f40-4909-85d5-d4149554ad4e" providerId="ADAL" clId="{C905D753-DDB8-476D-B8F9-5774DCE3446A}" dt="2024-01-24T08:05:27.673" v="463" actId="1035"/>
          <ac:spMkLst>
            <pc:docMk/>
            <pc:sldMk cId="1961344471" sldId="1874"/>
            <ac:spMk id="5" creationId="{AC1D8682-5A32-C12E-3B5E-3C99B4904EF6}"/>
          </ac:spMkLst>
        </pc:spChg>
        <pc:spChg chg="add mod">
          <ac:chgData name="Yoel Kortick" userId="167978f5-7f40-4909-85d5-d4149554ad4e" providerId="ADAL" clId="{C905D753-DDB8-476D-B8F9-5774DCE3446A}" dt="2024-01-24T08:05:33.868" v="491" actId="1036"/>
          <ac:spMkLst>
            <pc:docMk/>
            <pc:sldMk cId="1961344471" sldId="1874"/>
            <ac:spMk id="6" creationId="{7A135AC0-A764-1592-CCA5-7D68AE85ADBE}"/>
          </ac:spMkLst>
        </pc:spChg>
        <pc:picChg chg="add mod ord">
          <ac:chgData name="Yoel Kortick" userId="167978f5-7f40-4909-85d5-d4149554ad4e" providerId="ADAL" clId="{C905D753-DDB8-476D-B8F9-5774DCE3446A}" dt="2024-01-24T08:05:19.548" v="459" actId="208"/>
          <ac:picMkLst>
            <pc:docMk/>
            <pc:sldMk cId="1961344471" sldId="1874"/>
            <ac:picMk id="4" creationId="{D26E37B0-15C3-4113-FDC2-0658E4AF3CF7}"/>
          </ac:picMkLst>
        </pc:picChg>
        <pc:picChg chg="del">
          <ac:chgData name="Yoel Kortick" userId="167978f5-7f40-4909-85d5-d4149554ad4e" providerId="ADAL" clId="{C905D753-DDB8-476D-B8F9-5774DCE3446A}" dt="2024-01-24T08:05:15.401" v="456" actId="478"/>
          <ac:picMkLst>
            <pc:docMk/>
            <pc:sldMk cId="1961344471" sldId="1874"/>
            <ac:picMk id="7" creationId="{6A3013FB-841E-EEE5-3ED8-AAFDF3DA720A}"/>
          </ac:picMkLst>
        </pc:picChg>
      </pc:sldChg>
      <pc:sldChg chg="addSp delSp modSp mod">
        <pc:chgData name="Yoel Kortick" userId="167978f5-7f40-4909-85d5-d4149554ad4e" providerId="ADAL" clId="{C905D753-DDB8-476D-B8F9-5774DCE3446A}" dt="2024-01-24T08:08:25.314" v="518" actId="20577"/>
        <pc:sldMkLst>
          <pc:docMk/>
          <pc:sldMk cId="4238926416" sldId="1877"/>
        </pc:sldMkLst>
        <pc:spChg chg="add del mod">
          <ac:chgData name="Yoel Kortick" userId="167978f5-7f40-4909-85d5-d4149554ad4e" providerId="ADAL" clId="{C905D753-DDB8-476D-B8F9-5774DCE3446A}" dt="2024-01-24T08:07:50.083" v="494"/>
          <ac:spMkLst>
            <pc:docMk/>
            <pc:sldMk cId="4238926416" sldId="1877"/>
            <ac:spMk id="4" creationId="{5E63507C-5088-72BA-9F18-6C280D53921A}"/>
          </ac:spMkLst>
        </pc:spChg>
        <pc:spChg chg="add del mod">
          <ac:chgData name="Yoel Kortick" userId="167978f5-7f40-4909-85d5-d4149554ad4e" providerId="ADAL" clId="{C905D753-DDB8-476D-B8F9-5774DCE3446A}" dt="2024-01-24T08:07:50.083" v="494"/>
          <ac:spMkLst>
            <pc:docMk/>
            <pc:sldMk cId="4238926416" sldId="1877"/>
            <ac:spMk id="5" creationId="{94A83626-30B6-7D6F-7707-FAAEE8E536E3}"/>
          </ac:spMkLst>
        </pc:spChg>
        <pc:spChg chg="del">
          <ac:chgData name="Yoel Kortick" userId="167978f5-7f40-4909-85d5-d4149554ad4e" providerId="ADAL" clId="{C905D753-DDB8-476D-B8F9-5774DCE3446A}" dt="2024-01-24T08:07:53.255" v="495" actId="478"/>
          <ac:spMkLst>
            <pc:docMk/>
            <pc:sldMk cId="4238926416" sldId="1877"/>
            <ac:spMk id="8" creationId="{AF76DA21-6B43-B314-A25F-8C2D0E15E145}"/>
          </ac:spMkLst>
        </pc:spChg>
        <pc:spChg chg="del">
          <ac:chgData name="Yoel Kortick" userId="167978f5-7f40-4909-85d5-d4149554ad4e" providerId="ADAL" clId="{C905D753-DDB8-476D-B8F9-5774DCE3446A}" dt="2024-01-24T08:07:53.255" v="495" actId="478"/>
          <ac:spMkLst>
            <pc:docMk/>
            <pc:sldMk cId="4238926416" sldId="1877"/>
            <ac:spMk id="9" creationId="{E5EEF143-EBC9-3D44-1E15-C6B679524151}"/>
          </ac:spMkLst>
        </pc:spChg>
        <pc:spChg chg="del">
          <ac:chgData name="Yoel Kortick" userId="167978f5-7f40-4909-85d5-d4149554ad4e" providerId="ADAL" clId="{C905D753-DDB8-476D-B8F9-5774DCE3446A}" dt="2024-01-24T08:07:53.255" v="495" actId="478"/>
          <ac:spMkLst>
            <pc:docMk/>
            <pc:sldMk cId="4238926416" sldId="1877"/>
            <ac:spMk id="10" creationId="{43B48F47-DD5F-5079-43A8-1C43DCE86E8D}"/>
          </ac:spMkLst>
        </pc:spChg>
        <pc:spChg chg="add mod">
          <ac:chgData name="Yoel Kortick" userId="167978f5-7f40-4909-85d5-d4149554ad4e" providerId="ADAL" clId="{C905D753-DDB8-476D-B8F9-5774DCE3446A}" dt="2024-01-24T08:07:53.965" v="496"/>
          <ac:spMkLst>
            <pc:docMk/>
            <pc:sldMk cId="4238926416" sldId="1877"/>
            <ac:spMk id="11" creationId="{B378F1F1-BE59-C21D-7F53-B8F08E860AA6}"/>
          </ac:spMkLst>
        </pc:spChg>
        <pc:spChg chg="add mod">
          <ac:chgData name="Yoel Kortick" userId="167978f5-7f40-4909-85d5-d4149554ad4e" providerId="ADAL" clId="{C905D753-DDB8-476D-B8F9-5774DCE3446A}" dt="2024-01-24T08:08:20.291" v="500" actId="14100"/>
          <ac:spMkLst>
            <pc:docMk/>
            <pc:sldMk cId="4238926416" sldId="1877"/>
            <ac:spMk id="12" creationId="{4A9D4449-6FE6-43F2-8D0B-9C919AB6D1CA}"/>
          </ac:spMkLst>
        </pc:spChg>
        <pc:spChg chg="add mod">
          <ac:chgData name="Yoel Kortick" userId="167978f5-7f40-4909-85d5-d4149554ad4e" providerId="ADAL" clId="{C905D753-DDB8-476D-B8F9-5774DCE3446A}" dt="2024-01-24T08:08:25.314" v="518" actId="20577"/>
          <ac:spMkLst>
            <pc:docMk/>
            <pc:sldMk cId="4238926416" sldId="1877"/>
            <ac:spMk id="13" creationId="{7506C251-53FD-CE1A-7131-49ADB0C49A0B}"/>
          </ac:spMkLst>
        </pc:spChg>
        <pc:picChg chg="add del mod">
          <ac:chgData name="Yoel Kortick" userId="167978f5-7f40-4909-85d5-d4149554ad4e" providerId="ADAL" clId="{C905D753-DDB8-476D-B8F9-5774DCE3446A}" dt="2024-01-24T08:07:50.083" v="494"/>
          <ac:picMkLst>
            <pc:docMk/>
            <pc:sldMk cId="4238926416" sldId="1877"/>
            <ac:picMk id="2" creationId="{4537211F-4285-EB12-DC11-93A00EE1F48E}"/>
          </ac:picMkLst>
        </pc:picChg>
        <pc:picChg chg="add mod">
          <ac:chgData name="Yoel Kortick" userId="167978f5-7f40-4909-85d5-d4149554ad4e" providerId="ADAL" clId="{C905D753-DDB8-476D-B8F9-5774DCE3446A}" dt="2024-01-24T08:07:53.965" v="496"/>
          <ac:picMkLst>
            <pc:docMk/>
            <pc:sldMk cId="4238926416" sldId="1877"/>
            <ac:picMk id="6" creationId="{406D6D8A-6EC6-0BF7-0AE3-54349F0471CE}"/>
          </ac:picMkLst>
        </pc:picChg>
        <pc:picChg chg="del">
          <ac:chgData name="Yoel Kortick" userId="167978f5-7f40-4909-85d5-d4149554ad4e" providerId="ADAL" clId="{C905D753-DDB8-476D-B8F9-5774DCE3446A}" dt="2024-01-24T08:07:45.261" v="492" actId="478"/>
          <ac:picMkLst>
            <pc:docMk/>
            <pc:sldMk cId="4238926416" sldId="1877"/>
            <ac:picMk id="7" creationId="{242BB18A-410B-146D-AA27-DD63BDBE21C9}"/>
          </ac:picMkLst>
        </pc:picChg>
      </pc:sldChg>
      <pc:sldChg chg="addSp delSp modSp mod">
        <pc:chgData name="Yoel Kortick" userId="167978f5-7f40-4909-85d5-d4149554ad4e" providerId="ADAL" clId="{C905D753-DDB8-476D-B8F9-5774DCE3446A}" dt="2024-01-24T08:41:31.703" v="558" actId="1037"/>
        <pc:sldMkLst>
          <pc:docMk/>
          <pc:sldMk cId="2937067048" sldId="1878"/>
        </pc:sldMkLst>
        <pc:spChg chg="del mod">
          <ac:chgData name="Yoel Kortick" userId="167978f5-7f40-4909-85d5-d4149554ad4e" providerId="ADAL" clId="{C905D753-DDB8-476D-B8F9-5774DCE3446A}" dt="2024-01-24T08:08:47.234" v="520" actId="478"/>
          <ac:spMkLst>
            <pc:docMk/>
            <pc:sldMk cId="2937067048" sldId="1878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C905D753-DDB8-476D-B8F9-5774DCE3446A}" dt="2024-01-24T08:08:49.619" v="521" actId="478"/>
          <ac:spMkLst>
            <pc:docMk/>
            <pc:sldMk cId="2937067048" sldId="1878"/>
            <ac:spMk id="5" creationId="{29CFE029-E1C8-CDF6-7AA8-F73C52A32250}"/>
          </ac:spMkLst>
        </pc:spChg>
        <pc:spChg chg="mod">
          <ac:chgData name="Yoel Kortick" userId="167978f5-7f40-4909-85d5-d4149554ad4e" providerId="ADAL" clId="{C905D753-DDB8-476D-B8F9-5774DCE3446A}" dt="2024-01-24T08:41:02.896" v="537" actId="1076"/>
          <ac:spMkLst>
            <pc:docMk/>
            <pc:sldMk cId="2937067048" sldId="1878"/>
            <ac:spMk id="6" creationId="{423CA69A-5D27-29B3-9DF4-96543CC94711}"/>
          </ac:spMkLst>
        </pc:spChg>
        <pc:spChg chg="mod">
          <ac:chgData name="Yoel Kortick" userId="167978f5-7f40-4909-85d5-d4149554ad4e" providerId="ADAL" clId="{C905D753-DDB8-476D-B8F9-5774DCE3446A}" dt="2024-01-24T08:41:31.703" v="558" actId="1037"/>
          <ac:spMkLst>
            <pc:docMk/>
            <pc:sldMk cId="2937067048" sldId="1878"/>
            <ac:spMk id="7" creationId="{E6A4AB59-8461-6A5B-43D1-9D0188A0DAAA}"/>
          </ac:spMkLst>
        </pc:spChg>
        <pc:spChg chg="mod">
          <ac:chgData name="Yoel Kortick" userId="167978f5-7f40-4909-85d5-d4149554ad4e" providerId="ADAL" clId="{C905D753-DDB8-476D-B8F9-5774DCE3446A}" dt="2024-01-24T08:41:17.421" v="547" actId="1037"/>
          <ac:spMkLst>
            <pc:docMk/>
            <pc:sldMk cId="2937067048" sldId="1878"/>
            <ac:spMk id="8" creationId="{1969707C-A3D5-307A-3D7B-1C57928C49A6}"/>
          </ac:spMkLst>
        </pc:spChg>
        <pc:spChg chg="add mod">
          <ac:chgData name="Yoel Kortick" userId="167978f5-7f40-4909-85d5-d4149554ad4e" providerId="ADAL" clId="{C905D753-DDB8-476D-B8F9-5774DCE3446A}" dt="2024-01-24T08:08:53.661" v="522"/>
          <ac:spMkLst>
            <pc:docMk/>
            <pc:sldMk cId="2937067048" sldId="1878"/>
            <ac:spMk id="10" creationId="{6F5E225A-5070-2168-DB3C-64512FE59878}"/>
          </ac:spMkLst>
        </pc:spChg>
        <pc:spChg chg="add mod">
          <ac:chgData name="Yoel Kortick" userId="167978f5-7f40-4909-85d5-d4149554ad4e" providerId="ADAL" clId="{C905D753-DDB8-476D-B8F9-5774DCE3446A}" dt="2024-01-24T08:41:09.767" v="539" actId="14100"/>
          <ac:spMkLst>
            <pc:docMk/>
            <pc:sldMk cId="2937067048" sldId="1878"/>
            <ac:spMk id="11" creationId="{94349FD5-7CE4-B049-982B-A6EAAEE80B55}"/>
          </ac:spMkLst>
        </pc:spChg>
        <pc:picChg chg="del">
          <ac:chgData name="Yoel Kortick" userId="167978f5-7f40-4909-85d5-d4149554ad4e" providerId="ADAL" clId="{C905D753-DDB8-476D-B8F9-5774DCE3446A}" dt="2024-01-24T08:40:42.596" v="528" actId="478"/>
          <ac:picMkLst>
            <pc:docMk/>
            <pc:sldMk cId="2937067048" sldId="1878"/>
            <ac:picMk id="9" creationId="{C619288F-6A8E-94E8-6C84-E4D65A29F609}"/>
          </ac:picMkLst>
        </pc:picChg>
        <pc:picChg chg="add mod ord">
          <ac:chgData name="Yoel Kortick" userId="167978f5-7f40-4909-85d5-d4149554ad4e" providerId="ADAL" clId="{C905D753-DDB8-476D-B8F9-5774DCE3446A}" dt="2024-01-24T08:40:58.838" v="536" actId="167"/>
          <ac:picMkLst>
            <pc:docMk/>
            <pc:sldMk cId="2937067048" sldId="1878"/>
            <ac:picMk id="13" creationId="{166AA280-5EA3-F27C-2E54-17B124DB0799}"/>
          </ac:picMkLst>
        </pc:picChg>
      </pc:sldChg>
      <pc:sldChg chg="addSp delSp modSp mod">
        <pc:chgData name="Yoel Kortick" userId="167978f5-7f40-4909-85d5-d4149554ad4e" providerId="ADAL" clId="{C905D753-DDB8-476D-B8F9-5774DCE3446A}" dt="2024-01-24T08:44:09.984" v="649" actId="14100"/>
        <pc:sldMkLst>
          <pc:docMk/>
          <pc:sldMk cId="2672399901" sldId="1879"/>
        </pc:sldMkLst>
        <pc:spChg chg="mod">
          <ac:chgData name="Yoel Kortick" userId="167978f5-7f40-4909-85d5-d4149554ad4e" providerId="ADAL" clId="{C905D753-DDB8-476D-B8F9-5774DCE3446A}" dt="2024-01-24T08:44:09.984" v="649" actId="14100"/>
          <ac:spMkLst>
            <pc:docMk/>
            <pc:sldMk cId="2672399901" sldId="1879"/>
            <ac:spMk id="4" creationId="{2490F34D-A7E2-4EA9-8B1A-78371A1F1CD1}"/>
          </ac:spMkLst>
        </pc:spChg>
        <pc:spChg chg="add mod">
          <ac:chgData name="Yoel Kortick" userId="167978f5-7f40-4909-85d5-d4149554ad4e" providerId="ADAL" clId="{C905D753-DDB8-476D-B8F9-5774DCE3446A}" dt="2024-01-24T08:43:26.703" v="600" actId="1038"/>
          <ac:spMkLst>
            <pc:docMk/>
            <pc:sldMk cId="2672399901" sldId="1879"/>
            <ac:spMk id="7" creationId="{4AB7C71D-40D7-BCD3-6016-A907C949B1A0}"/>
          </ac:spMkLst>
        </pc:spChg>
        <pc:spChg chg="add mod">
          <ac:chgData name="Yoel Kortick" userId="167978f5-7f40-4909-85d5-d4149554ad4e" providerId="ADAL" clId="{C905D753-DDB8-476D-B8F9-5774DCE3446A}" dt="2024-01-24T08:43:26.703" v="600" actId="1038"/>
          <ac:spMkLst>
            <pc:docMk/>
            <pc:sldMk cId="2672399901" sldId="1879"/>
            <ac:spMk id="8" creationId="{FA6C652E-7046-19C1-A76E-0A5A1083F0A7}"/>
          </ac:spMkLst>
        </pc:spChg>
        <pc:spChg chg="add mod">
          <ac:chgData name="Yoel Kortick" userId="167978f5-7f40-4909-85d5-d4149554ad4e" providerId="ADAL" clId="{C905D753-DDB8-476D-B8F9-5774DCE3446A}" dt="2024-01-24T08:43:26.703" v="600" actId="1038"/>
          <ac:spMkLst>
            <pc:docMk/>
            <pc:sldMk cId="2672399901" sldId="1879"/>
            <ac:spMk id="9" creationId="{A55D5F10-3022-E757-2E67-5E381804B9E7}"/>
          </ac:spMkLst>
        </pc:spChg>
        <pc:spChg chg="del">
          <ac:chgData name="Yoel Kortick" userId="167978f5-7f40-4909-85d5-d4149554ad4e" providerId="ADAL" clId="{C905D753-DDB8-476D-B8F9-5774DCE3446A}" dt="2024-01-24T08:43:07.200" v="565" actId="478"/>
          <ac:spMkLst>
            <pc:docMk/>
            <pc:sldMk cId="2672399901" sldId="1879"/>
            <ac:spMk id="10" creationId="{6B9E9584-F87C-9660-AA9B-E873064D45CE}"/>
          </ac:spMkLst>
        </pc:spChg>
        <pc:spChg chg="del">
          <ac:chgData name="Yoel Kortick" userId="167978f5-7f40-4909-85d5-d4149554ad4e" providerId="ADAL" clId="{C905D753-DDB8-476D-B8F9-5774DCE3446A}" dt="2024-01-24T08:43:07.200" v="565" actId="478"/>
          <ac:spMkLst>
            <pc:docMk/>
            <pc:sldMk cId="2672399901" sldId="1879"/>
            <ac:spMk id="11" creationId="{EC959FA0-2129-CC26-7BC8-B28FEC9D0A61}"/>
          </ac:spMkLst>
        </pc:spChg>
        <pc:spChg chg="del">
          <ac:chgData name="Yoel Kortick" userId="167978f5-7f40-4909-85d5-d4149554ad4e" providerId="ADAL" clId="{C905D753-DDB8-476D-B8F9-5774DCE3446A}" dt="2024-01-24T08:43:07.200" v="565" actId="478"/>
          <ac:spMkLst>
            <pc:docMk/>
            <pc:sldMk cId="2672399901" sldId="1879"/>
            <ac:spMk id="12" creationId="{E9F76C5A-D916-38AB-A54F-9E28C19EB842}"/>
          </ac:spMkLst>
        </pc:spChg>
        <pc:spChg chg="del">
          <ac:chgData name="Yoel Kortick" userId="167978f5-7f40-4909-85d5-d4149554ad4e" providerId="ADAL" clId="{C905D753-DDB8-476D-B8F9-5774DCE3446A}" dt="2024-01-24T08:43:07.200" v="565" actId="478"/>
          <ac:spMkLst>
            <pc:docMk/>
            <pc:sldMk cId="2672399901" sldId="1879"/>
            <ac:spMk id="13" creationId="{10FC718D-A66A-8744-C8E8-AAAE97016549}"/>
          </ac:spMkLst>
        </pc:spChg>
        <pc:spChg chg="add mod">
          <ac:chgData name="Yoel Kortick" userId="167978f5-7f40-4909-85d5-d4149554ad4e" providerId="ADAL" clId="{C905D753-DDB8-476D-B8F9-5774DCE3446A}" dt="2024-01-24T08:43:26.703" v="600" actId="1038"/>
          <ac:spMkLst>
            <pc:docMk/>
            <pc:sldMk cId="2672399901" sldId="1879"/>
            <ac:spMk id="14" creationId="{9FE3A595-0C89-8149-FA74-DF5446E4824A}"/>
          </ac:spMkLst>
        </pc:spChg>
        <pc:spChg chg="add">
          <ac:chgData name="Yoel Kortick" userId="167978f5-7f40-4909-85d5-d4149554ad4e" providerId="ADAL" clId="{C905D753-DDB8-476D-B8F9-5774DCE3446A}" dt="2024-01-24T08:43:38.650" v="601" actId="11529"/>
          <ac:spMkLst>
            <pc:docMk/>
            <pc:sldMk cId="2672399901" sldId="1879"/>
            <ac:spMk id="15" creationId="{8170ADC0-BA1A-41BF-D3E0-1FA3E391F648}"/>
          </ac:spMkLst>
        </pc:spChg>
        <pc:spChg chg="add mod">
          <ac:chgData name="Yoel Kortick" userId="167978f5-7f40-4909-85d5-d4149554ad4e" providerId="ADAL" clId="{C905D753-DDB8-476D-B8F9-5774DCE3446A}" dt="2024-01-24T08:43:54.883" v="627" actId="1035"/>
          <ac:spMkLst>
            <pc:docMk/>
            <pc:sldMk cId="2672399901" sldId="1879"/>
            <ac:spMk id="16" creationId="{34850112-0F43-A411-A59C-9E07F66CE266}"/>
          </ac:spMkLst>
        </pc:spChg>
        <pc:spChg chg="add mod">
          <ac:chgData name="Yoel Kortick" userId="167978f5-7f40-4909-85d5-d4149554ad4e" providerId="ADAL" clId="{C905D753-DDB8-476D-B8F9-5774DCE3446A}" dt="2024-01-24T08:44:01.375" v="647" actId="1035"/>
          <ac:spMkLst>
            <pc:docMk/>
            <pc:sldMk cId="2672399901" sldId="1879"/>
            <ac:spMk id="17" creationId="{EA814B29-53E3-41F5-D849-229BA8C05886}"/>
          </ac:spMkLst>
        </pc:spChg>
        <pc:picChg chg="del">
          <ac:chgData name="Yoel Kortick" userId="167978f5-7f40-4909-85d5-d4149554ad4e" providerId="ADAL" clId="{C905D753-DDB8-476D-B8F9-5774DCE3446A}" dt="2024-01-24T08:42:48.857" v="559" actId="478"/>
          <ac:picMkLst>
            <pc:docMk/>
            <pc:sldMk cId="2672399901" sldId="1879"/>
            <ac:picMk id="5" creationId="{A2188DD8-DEAA-E55E-4C13-6584CE73DC40}"/>
          </ac:picMkLst>
        </pc:picChg>
        <pc:picChg chg="add mod ord">
          <ac:chgData name="Yoel Kortick" userId="167978f5-7f40-4909-85d5-d4149554ad4e" providerId="ADAL" clId="{C905D753-DDB8-476D-B8F9-5774DCE3446A}" dt="2024-01-24T08:42:57.882" v="564" actId="167"/>
          <ac:picMkLst>
            <pc:docMk/>
            <pc:sldMk cId="2672399901" sldId="1879"/>
            <ac:picMk id="6" creationId="{A9619C87-3048-A164-527C-E18C146706F9}"/>
          </ac:picMkLst>
        </pc:picChg>
      </pc:sldChg>
      <pc:sldChg chg="addSp delSp modSp mod">
        <pc:chgData name="Yoel Kortick" userId="167978f5-7f40-4909-85d5-d4149554ad4e" providerId="ADAL" clId="{C905D753-DDB8-476D-B8F9-5774DCE3446A}" dt="2024-01-24T09:37:08.342" v="754" actId="208"/>
        <pc:sldMkLst>
          <pc:docMk/>
          <pc:sldMk cId="1645214403" sldId="1880"/>
        </pc:sldMkLst>
        <pc:spChg chg="mod">
          <ac:chgData name="Yoel Kortick" userId="167978f5-7f40-4909-85d5-d4149554ad4e" providerId="ADAL" clId="{C905D753-DDB8-476D-B8F9-5774DCE3446A}" dt="2024-01-24T09:17:31.426" v="742" actId="20577"/>
          <ac:spMkLst>
            <pc:docMk/>
            <pc:sldMk cId="1645214403" sldId="1880"/>
            <ac:spMk id="4" creationId="{2490F34D-A7E2-4EA9-8B1A-78371A1F1CD1}"/>
          </ac:spMkLst>
        </pc:spChg>
        <pc:spChg chg="mod">
          <ac:chgData name="Yoel Kortick" userId="167978f5-7f40-4909-85d5-d4149554ad4e" providerId="ADAL" clId="{C905D753-DDB8-476D-B8F9-5774DCE3446A}" dt="2024-01-24T09:16:49.003" v="714" actId="14100"/>
          <ac:spMkLst>
            <pc:docMk/>
            <pc:sldMk cId="1645214403" sldId="1880"/>
            <ac:spMk id="6" creationId="{5F1D5A9B-2A4E-2DCE-86A8-6F1B0D9CD8C1}"/>
          </ac:spMkLst>
        </pc:spChg>
        <pc:spChg chg="mod">
          <ac:chgData name="Yoel Kortick" userId="167978f5-7f40-4909-85d5-d4149554ad4e" providerId="ADAL" clId="{C905D753-DDB8-476D-B8F9-5774DCE3446A}" dt="2024-01-24T09:17:00.827" v="722" actId="1038"/>
          <ac:spMkLst>
            <pc:docMk/>
            <pc:sldMk cId="1645214403" sldId="1880"/>
            <ac:spMk id="7" creationId="{D28D0638-2760-CC6F-B491-BB1B59D7D88B}"/>
          </ac:spMkLst>
        </pc:spChg>
        <pc:spChg chg="mod">
          <ac:chgData name="Yoel Kortick" userId="167978f5-7f40-4909-85d5-d4149554ad4e" providerId="ADAL" clId="{C905D753-DDB8-476D-B8F9-5774DCE3446A}" dt="2024-01-24T09:16:42.456" v="712" actId="1035"/>
          <ac:spMkLst>
            <pc:docMk/>
            <pc:sldMk cId="1645214403" sldId="1880"/>
            <ac:spMk id="9" creationId="{86C98B18-E8E2-E348-F6C8-9252CFDC79FF}"/>
          </ac:spMkLst>
        </pc:spChg>
        <pc:picChg chg="add del mod ord">
          <ac:chgData name="Yoel Kortick" userId="167978f5-7f40-4909-85d5-d4149554ad4e" providerId="ADAL" clId="{C905D753-DDB8-476D-B8F9-5774DCE3446A}" dt="2024-01-24T09:36:57.116" v="744" actId="478"/>
          <ac:picMkLst>
            <pc:docMk/>
            <pc:sldMk cId="1645214403" sldId="1880"/>
            <ac:picMk id="5" creationId="{EC3CED23-6ED4-7B3B-4275-60706ED40B83}"/>
          </ac:picMkLst>
        </pc:picChg>
        <pc:picChg chg="del">
          <ac:chgData name="Yoel Kortick" userId="167978f5-7f40-4909-85d5-d4149554ad4e" providerId="ADAL" clId="{C905D753-DDB8-476D-B8F9-5774DCE3446A}" dt="2024-01-24T09:16:32.693" v="694" actId="478"/>
          <ac:picMkLst>
            <pc:docMk/>
            <pc:sldMk cId="1645214403" sldId="1880"/>
            <ac:picMk id="8" creationId="{1F87D289-0C28-A3BD-002B-6D6869F170E2}"/>
          </ac:picMkLst>
        </pc:picChg>
        <pc:picChg chg="add mod ord">
          <ac:chgData name="Yoel Kortick" userId="167978f5-7f40-4909-85d5-d4149554ad4e" providerId="ADAL" clId="{C905D753-DDB8-476D-B8F9-5774DCE3446A}" dt="2024-01-24T09:37:08.342" v="754" actId="208"/>
          <ac:picMkLst>
            <pc:docMk/>
            <pc:sldMk cId="1645214403" sldId="1880"/>
            <ac:picMk id="11" creationId="{06967345-F563-4FE7-910A-4A5265FC7990}"/>
          </ac:picMkLst>
        </pc:picChg>
      </pc:sldChg>
      <pc:sldChg chg="addSp delSp modSp mod">
        <pc:chgData name="Yoel Kortick" userId="167978f5-7f40-4909-85d5-d4149554ad4e" providerId="ADAL" clId="{C905D753-DDB8-476D-B8F9-5774DCE3446A}" dt="2024-01-24T09:39:10.180" v="828" actId="208"/>
        <pc:sldMkLst>
          <pc:docMk/>
          <pc:sldMk cId="2393659623" sldId="1881"/>
        </pc:sldMkLst>
        <pc:spChg chg="mod">
          <ac:chgData name="Yoel Kortick" userId="167978f5-7f40-4909-85d5-d4149554ad4e" providerId="ADAL" clId="{C905D753-DDB8-476D-B8F9-5774DCE3446A}" dt="2024-01-24T09:38:02.125" v="761" actId="14100"/>
          <ac:spMkLst>
            <pc:docMk/>
            <pc:sldMk cId="2393659623" sldId="1881"/>
            <ac:spMk id="6" creationId="{5F1D5A9B-2A4E-2DCE-86A8-6F1B0D9CD8C1}"/>
          </ac:spMkLst>
        </pc:spChg>
        <pc:spChg chg="mod">
          <ac:chgData name="Yoel Kortick" userId="167978f5-7f40-4909-85d5-d4149554ad4e" providerId="ADAL" clId="{C905D753-DDB8-476D-B8F9-5774DCE3446A}" dt="2024-01-24T09:38:22.510" v="769" actId="14100"/>
          <ac:spMkLst>
            <pc:docMk/>
            <pc:sldMk cId="2393659623" sldId="1881"/>
            <ac:spMk id="7" creationId="{D28D0638-2760-CC6F-B491-BB1B59D7D88B}"/>
          </ac:spMkLst>
        </pc:spChg>
        <pc:spChg chg="mod">
          <ac:chgData name="Yoel Kortick" userId="167978f5-7f40-4909-85d5-d4149554ad4e" providerId="ADAL" clId="{C905D753-DDB8-476D-B8F9-5774DCE3446A}" dt="2024-01-24T09:39:08.418" v="827" actId="1076"/>
          <ac:spMkLst>
            <pc:docMk/>
            <pc:sldMk cId="2393659623" sldId="1881"/>
            <ac:spMk id="12" creationId="{51AC6018-5025-ABB6-BB97-BD5484C597B8}"/>
          </ac:spMkLst>
        </pc:spChg>
        <pc:spChg chg="mod">
          <ac:chgData name="Yoel Kortick" userId="167978f5-7f40-4909-85d5-d4149554ad4e" providerId="ADAL" clId="{C905D753-DDB8-476D-B8F9-5774DCE3446A}" dt="2024-01-24T09:38:17.318" v="767" actId="207"/>
          <ac:spMkLst>
            <pc:docMk/>
            <pc:sldMk cId="2393659623" sldId="1881"/>
            <ac:spMk id="15" creationId="{F8B4C880-4635-FA88-7F49-AA9A6D5391A1}"/>
          </ac:spMkLst>
        </pc:spChg>
        <pc:picChg chg="add mod ord">
          <ac:chgData name="Yoel Kortick" userId="167978f5-7f40-4909-85d5-d4149554ad4e" providerId="ADAL" clId="{C905D753-DDB8-476D-B8F9-5774DCE3446A}" dt="2024-01-24T09:39:10.180" v="828" actId="208"/>
          <ac:picMkLst>
            <pc:docMk/>
            <pc:sldMk cId="2393659623" sldId="1881"/>
            <ac:picMk id="4" creationId="{58B49843-A3B4-B7C8-91DF-227037137DAB}"/>
          </ac:picMkLst>
        </pc:picChg>
        <pc:picChg chg="del">
          <ac:chgData name="Yoel Kortick" userId="167978f5-7f40-4909-85d5-d4149554ad4e" providerId="ADAL" clId="{C905D753-DDB8-476D-B8F9-5774DCE3446A}" dt="2024-01-24T09:37:44.901" v="755" actId="478"/>
          <ac:picMkLst>
            <pc:docMk/>
            <pc:sldMk cId="2393659623" sldId="1881"/>
            <ac:picMk id="11" creationId="{52BCFE9E-66D9-74FD-754B-7CC2AE50F4E7}"/>
          </ac:picMkLst>
        </pc:picChg>
        <pc:cxnChg chg="mod">
          <ac:chgData name="Yoel Kortick" userId="167978f5-7f40-4909-85d5-d4149554ad4e" providerId="ADAL" clId="{C905D753-DDB8-476D-B8F9-5774DCE3446A}" dt="2024-01-24T09:39:06.554" v="826" actId="14100"/>
          <ac:cxnSpMkLst>
            <pc:docMk/>
            <pc:sldMk cId="2393659623" sldId="1881"/>
            <ac:cxnSpMk id="14" creationId="{43AAC06C-4FF4-3E45-BBA0-8CB3603B69EA}"/>
          </ac:cxnSpMkLst>
        </pc:cxnChg>
        <pc:cxnChg chg="mod">
          <ac:chgData name="Yoel Kortick" userId="167978f5-7f40-4909-85d5-d4149554ad4e" providerId="ADAL" clId="{C905D753-DDB8-476D-B8F9-5774DCE3446A}" dt="2024-01-24T09:38:05.048" v="762" actId="1076"/>
          <ac:cxnSpMkLst>
            <pc:docMk/>
            <pc:sldMk cId="2393659623" sldId="1881"/>
            <ac:cxnSpMk id="16" creationId="{95CA4D5E-9CF3-35DB-2C14-5DBF2D967F58}"/>
          </ac:cxnSpMkLst>
        </pc:cxnChg>
      </pc:sldChg>
      <pc:sldChg chg="del">
        <pc:chgData name="Yoel Kortick" userId="167978f5-7f40-4909-85d5-d4149554ad4e" providerId="ADAL" clId="{C905D753-DDB8-476D-B8F9-5774DCE3446A}" dt="2024-01-24T09:44:43.086" v="936" actId="47"/>
        <pc:sldMkLst>
          <pc:docMk/>
          <pc:sldMk cId="1569105401" sldId="1882"/>
        </pc:sldMkLst>
      </pc:sldChg>
      <pc:sldChg chg="modSp add del mod">
        <pc:chgData name="Yoel Kortick" userId="167978f5-7f40-4909-85d5-d4149554ad4e" providerId="ADAL" clId="{C905D753-DDB8-476D-B8F9-5774DCE3446A}" dt="2024-01-24T07:43:36.102" v="271" actId="2696"/>
        <pc:sldMkLst>
          <pc:docMk/>
          <pc:sldMk cId="1961785071" sldId="1883"/>
        </pc:sldMkLst>
        <pc:spChg chg="mod">
          <ac:chgData name="Yoel Kortick" userId="167978f5-7f40-4909-85d5-d4149554ad4e" providerId="ADAL" clId="{C905D753-DDB8-476D-B8F9-5774DCE3446A}" dt="2024-01-24T07:11:58.112" v="217" actId="255"/>
          <ac:spMkLst>
            <pc:docMk/>
            <pc:sldMk cId="1961785071" sldId="1883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C905D753-DDB8-476D-B8F9-5774DCE3446A}" dt="2024-01-24T09:53:33.736" v="1110"/>
        <pc:sldMkLst>
          <pc:docMk/>
          <pc:sldMk cId="3103241811" sldId="1883"/>
        </pc:sldMkLst>
        <pc:spChg chg="mod">
          <ac:chgData name="Yoel Kortick" userId="167978f5-7f40-4909-85d5-d4149554ad4e" providerId="ADAL" clId="{C905D753-DDB8-476D-B8F9-5774DCE3446A}" dt="2024-01-24T09:53:33.736" v="1110"/>
          <ac:spMkLst>
            <pc:docMk/>
            <pc:sldMk cId="3103241811" sldId="1883"/>
            <ac:spMk id="3" creationId="{4FC18B40-6547-41EC-8A0E-1C8F40E0A42F}"/>
          </ac:spMkLst>
        </pc:spChg>
        <pc:spChg chg="mod">
          <ac:chgData name="Yoel Kortick" userId="167978f5-7f40-4909-85d5-d4149554ad4e" providerId="ADAL" clId="{C905D753-DDB8-476D-B8F9-5774DCE3446A}" dt="2024-01-24T07:47:57.442" v="291" actId="14100"/>
          <ac:spMkLst>
            <pc:docMk/>
            <pc:sldMk cId="3103241811" sldId="1883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C905D753-DDB8-476D-B8F9-5774DCE3446A}" dt="2024-01-24T09:53:41.287" v="1113"/>
        <pc:sldMkLst>
          <pc:docMk/>
          <pc:sldMk cId="1263087356" sldId="1884"/>
        </pc:sldMkLst>
        <pc:spChg chg="mod">
          <ac:chgData name="Yoel Kortick" userId="167978f5-7f40-4909-85d5-d4149554ad4e" providerId="ADAL" clId="{C905D753-DDB8-476D-B8F9-5774DCE3446A}" dt="2024-01-24T09:53:41.287" v="1113"/>
          <ac:spMkLst>
            <pc:docMk/>
            <pc:sldMk cId="1263087356" sldId="1884"/>
            <ac:spMk id="3" creationId="{4FC18B40-6547-41EC-8A0E-1C8F40E0A42F}"/>
          </ac:spMkLst>
        </pc:spChg>
      </pc:sldChg>
      <pc:sldChg chg="addSp modSp add del mod">
        <pc:chgData name="Yoel Kortick" userId="167978f5-7f40-4909-85d5-d4149554ad4e" providerId="ADAL" clId="{C905D753-DDB8-476D-B8F9-5774DCE3446A}" dt="2024-01-24T07:43:36.102" v="271" actId="2696"/>
        <pc:sldMkLst>
          <pc:docMk/>
          <pc:sldMk cId="3320018806" sldId="1884"/>
        </pc:sldMkLst>
        <pc:spChg chg="mod">
          <ac:chgData name="Yoel Kortick" userId="167978f5-7f40-4909-85d5-d4149554ad4e" providerId="ADAL" clId="{C905D753-DDB8-476D-B8F9-5774DCE3446A}" dt="2024-01-24T07:10:08.678" v="194" actId="255"/>
          <ac:spMkLst>
            <pc:docMk/>
            <pc:sldMk cId="3320018806" sldId="1884"/>
            <ac:spMk id="4" creationId="{2490F34D-A7E2-4EA9-8B1A-78371A1F1CD1}"/>
          </ac:spMkLst>
        </pc:spChg>
        <pc:spChg chg="add">
          <ac:chgData name="Yoel Kortick" userId="167978f5-7f40-4909-85d5-d4149554ad4e" providerId="ADAL" clId="{C905D753-DDB8-476D-B8F9-5774DCE3446A}" dt="2024-01-24T07:10:49.356" v="199" actId="11529"/>
          <ac:spMkLst>
            <pc:docMk/>
            <pc:sldMk cId="3320018806" sldId="1884"/>
            <ac:spMk id="6" creationId="{930D27BB-6961-77CC-CB5F-1F3947F7B8B5}"/>
          </ac:spMkLst>
        </pc:spChg>
        <pc:spChg chg="add mod">
          <ac:chgData name="Yoel Kortick" userId="167978f5-7f40-4909-85d5-d4149554ad4e" providerId="ADAL" clId="{C905D753-DDB8-476D-B8F9-5774DCE3446A}" dt="2024-01-24T07:10:55.644" v="202" actId="14100"/>
          <ac:spMkLst>
            <pc:docMk/>
            <pc:sldMk cId="3320018806" sldId="1884"/>
            <ac:spMk id="7" creationId="{460E7E51-5234-269C-116E-F6EC6D438A6E}"/>
          </ac:spMkLst>
        </pc:spChg>
        <pc:picChg chg="add mod">
          <ac:chgData name="Yoel Kortick" userId="167978f5-7f40-4909-85d5-d4149554ad4e" providerId="ADAL" clId="{C905D753-DDB8-476D-B8F9-5774DCE3446A}" dt="2024-01-24T07:10:41.369" v="198" actId="208"/>
          <ac:picMkLst>
            <pc:docMk/>
            <pc:sldMk cId="3320018806" sldId="1884"/>
            <ac:picMk id="5" creationId="{48078211-2FB0-8F85-5384-318D89EAED2D}"/>
          </ac:picMkLst>
        </pc:picChg>
      </pc:sldChg>
      <pc:sldChg chg="addSp delSp modSp add del mod">
        <pc:chgData name="Yoel Kortick" userId="167978f5-7f40-4909-85d5-d4149554ad4e" providerId="ADAL" clId="{C905D753-DDB8-476D-B8F9-5774DCE3446A}" dt="2024-01-24T07:43:36.102" v="271" actId="2696"/>
        <pc:sldMkLst>
          <pc:docMk/>
          <pc:sldMk cId="2079084459" sldId="1885"/>
        </pc:sldMkLst>
        <pc:spChg chg="mod">
          <ac:chgData name="Yoel Kortick" userId="167978f5-7f40-4909-85d5-d4149554ad4e" providerId="ADAL" clId="{C905D753-DDB8-476D-B8F9-5774DCE3446A}" dt="2024-01-24T07:40:29.258" v="253" actId="1076"/>
          <ac:spMkLst>
            <pc:docMk/>
            <pc:sldMk cId="2079084459" sldId="1885"/>
            <ac:spMk id="6" creationId="{930D27BB-6961-77CC-CB5F-1F3947F7B8B5}"/>
          </ac:spMkLst>
        </pc:spChg>
        <pc:spChg chg="del">
          <ac:chgData name="Yoel Kortick" userId="167978f5-7f40-4909-85d5-d4149554ad4e" providerId="ADAL" clId="{C905D753-DDB8-476D-B8F9-5774DCE3446A}" dt="2024-01-24T07:11:44.049" v="214" actId="478"/>
          <ac:spMkLst>
            <pc:docMk/>
            <pc:sldMk cId="2079084459" sldId="1885"/>
            <ac:spMk id="7" creationId="{460E7E51-5234-269C-116E-F6EC6D438A6E}"/>
          </ac:spMkLst>
        </pc:spChg>
        <pc:picChg chg="del">
          <ac:chgData name="Yoel Kortick" userId="167978f5-7f40-4909-85d5-d4149554ad4e" providerId="ADAL" clId="{C905D753-DDB8-476D-B8F9-5774DCE3446A}" dt="2024-01-24T07:11:25.761" v="204" actId="478"/>
          <ac:picMkLst>
            <pc:docMk/>
            <pc:sldMk cId="2079084459" sldId="1885"/>
            <ac:picMk id="5" creationId="{48078211-2FB0-8F85-5384-318D89EAED2D}"/>
          </ac:picMkLst>
        </pc:picChg>
        <pc:picChg chg="add del mod ord">
          <ac:chgData name="Yoel Kortick" userId="167978f5-7f40-4909-85d5-d4149554ad4e" providerId="ADAL" clId="{C905D753-DDB8-476D-B8F9-5774DCE3446A}" dt="2024-01-24T07:15:52.535" v="225" actId="478"/>
          <ac:picMkLst>
            <pc:docMk/>
            <pc:sldMk cId="2079084459" sldId="1885"/>
            <ac:picMk id="8" creationId="{F91630E7-A962-1E70-452C-000BF689A3E5}"/>
          </ac:picMkLst>
        </pc:picChg>
        <pc:picChg chg="add del mod ord">
          <ac:chgData name="Yoel Kortick" userId="167978f5-7f40-4909-85d5-d4149554ad4e" providerId="ADAL" clId="{C905D753-DDB8-476D-B8F9-5774DCE3446A}" dt="2024-01-24T07:40:21.530" v="246" actId="478"/>
          <ac:picMkLst>
            <pc:docMk/>
            <pc:sldMk cId="2079084459" sldId="1885"/>
            <ac:picMk id="10" creationId="{225F6060-0050-3BAC-E4BE-3E9294C90404}"/>
          </ac:picMkLst>
        </pc:picChg>
        <pc:picChg chg="add mod ord">
          <ac:chgData name="Yoel Kortick" userId="167978f5-7f40-4909-85d5-d4149554ad4e" providerId="ADAL" clId="{C905D753-DDB8-476D-B8F9-5774DCE3446A}" dt="2024-01-24T07:40:31.398" v="254" actId="208"/>
          <ac:picMkLst>
            <pc:docMk/>
            <pc:sldMk cId="2079084459" sldId="1885"/>
            <ac:picMk id="12" creationId="{45C46C82-BFBA-C950-7E2C-8471114D5E9F}"/>
          </ac:picMkLst>
        </pc:picChg>
      </pc:sldChg>
      <pc:sldChg chg="addSp modSp add mod">
        <pc:chgData name="Yoel Kortick" userId="167978f5-7f40-4909-85d5-d4149554ad4e" providerId="ADAL" clId="{C905D753-DDB8-476D-B8F9-5774DCE3446A}" dt="2024-01-24T09:53:48.244" v="1116"/>
        <pc:sldMkLst>
          <pc:docMk/>
          <pc:sldMk cId="2662286576" sldId="1885"/>
        </pc:sldMkLst>
        <pc:spChg chg="add mod">
          <ac:chgData name="Yoel Kortick" userId="167978f5-7f40-4909-85d5-d4149554ad4e" providerId="ADAL" clId="{C905D753-DDB8-476D-B8F9-5774DCE3446A}" dt="2024-01-24T07:49:54.106" v="319" actId="1037"/>
          <ac:spMkLst>
            <pc:docMk/>
            <pc:sldMk cId="2662286576" sldId="1885"/>
            <ac:spMk id="2" creationId="{517B9855-D4DC-FA5F-961E-024C8110BA68}"/>
          </ac:spMkLst>
        </pc:spChg>
        <pc:spChg chg="mod">
          <ac:chgData name="Yoel Kortick" userId="167978f5-7f40-4909-85d5-d4149554ad4e" providerId="ADAL" clId="{C905D753-DDB8-476D-B8F9-5774DCE3446A}" dt="2024-01-24T09:53:48.244" v="1116"/>
          <ac:spMkLst>
            <pc:docMk/>
            <pc:sldMk cId="2662286576" sldId="1885"/>
            <ac:spMk id="3" creationId="{4FC18B40-6547-41EC-8A0E-1C8F40E0A42F}"/>
          </ac:spMkLst>
        </pc:spChg>
        <pc:spChg chg="add mod">
          <ac:chgData name="Yoel Kortick" userId="167978f5-7f40-4909-85d5-d4149554ad4e" providerId="ADAL" clId="{C905D753-DDB8-476D-B8F9-5774DCE3446A}" dt="2024-01-24T07:49:26.187" v="304" actId="1037"/>
          <ac:spMkLst>
            <pc:docMk/>
            <pc:sldMk cId="2662286576" sldId="1885"/>
            <ac:spMk id="5" creationId="{A68D191C-C6B3-D98A-476F-698D996004D4}"/>
          </ac:spMkLst>
        </pc:spChg>
        <pc:spChg chg="add mod">
          <ac:chgData name="Yoel Kortick" userId="167978f5-7f40-4909-85d5-d4149554ad4e" providerId="ADAL" clId="{C905D753-DDB8-476D-B8F9-5774DCE3446A}" dt="2024-01-24T07:49:46.397" v="310" actId="1037"/>
          <ac:spMkLst>
            <pc:docMk/>
            <pc:sldMk cId="2662286576" sldId="1885"/>
            <ac:spMk id="7" creationId="{90F15CDD-637E-E2F9-79F1-52DFC2177E46}"/>
          </ac:spMkLst>
        </pc:spChg>
      </pc:sldChg>
      <pc:sldChg chg="modSp add mod">
        <pc:chgData name="Yoel Kortick" userId="167978f5-7f40-4909-85d5-d4149554ad4e" providerId="ADAL" clId="{C905D753-DDB8-476D-B8F9-5774DCE3446A}" dt="2024-01-24T09:53:54.859" v="1119"/>
        <pc:sldMkLst>
          <pc:docMk/>
          <pc:sldMk cId="1004874431" sldId="1886"/>
        </pc:sldMkLst>
        <pc:spChg chg="mod">
          <ac:chgData name="Yoel Kortick" userId="167978f5-7f40-4909-85d5-d4149554ad4e" providerId="ADAL" clId="{C905D753-DDB8-476D-B8F9-5774DCE3446A}" dt="2024-01-24T09:53:54.859" v="1119"/>
          <ac:spMkLst>
            <pc:docMk/>
            <pc:sldMk cId="1004874431" sldId="1886"/>
            <ac:spMk id="3" creationId="{4FC18B40-6547-41EC-8A0E-1C8F40E0A42F}"/>
          </ac:spMkLst>
        </pc:spChg>
      </pc:sldChg>
      <pc:sldChg chg="addSp delSp modSp add del mod">
        <pc:chgData name="Yoel Kortick" userId="167978f5-7f40-4909-85d5-d4149554ad4e" providerId="ADAL" clId="{C905D753-DDB8-476D-B8F9-5774DCE3446A}" dt="2024-01-24T07:43:36.102" v="271" actId="2696"/>
        <pc:sldMkLst>
          <pc:docMk/>
          <pc:sldMk cId="3689092117" sldId="1886"/>
        </pc:sldMkLst>
        <pc:spChg chg="mod">
          <ac:chgData name="Yoel Kortick" userId="167978f5-7f40-4909-85d5-d4149554ad4e" providerId="ADAL" clId="{C905D753-DDB8-476D-B8F9-5774DCE3446A}" dt="2024-01-24T07:12:16.358" v="221"/>
          <ac:spMkLst>
            <pc:docMk/>
            <pc:sldMk cId="3689092117" sldId="1886"/>
            <ac:spMk id="4" creationId="{2490F34D-A7E2-4EA9-8B1A-78371A1F1CD1}"/>
          </ac:spMkLst>
        </pc:spChg>
        <pc:spChg chg="mod">
          <ac:chgData name="Yoel Kortick" userId="167978f5-7f40-4909-85d5-d4149554ad4e" providerId="ADAL" clId="{C905D753-DDB8-476D-B8F9-5774DCE3446A}" dt="2024-01-24T07:42:28.672" v="266" actId="14100"/>
          <ac:spMkLst>
            <pc:docMk/>
            <pc:sldMk cId="3689092117" sldId="1886"/>
            <ac:spMk id="6" creationId="{930D27BB-6961-77CC-CB5F-1F3947F7B8B5}"/>
          </ac:spMkLst>
        </pc:spChg>
        <pc:spChg chg="mod">
          <ac:chgData name="Yoel Kortick" userId="167978f5-7f40-4909-85d5-d4149554ad4e" providerId="ADAL" clId="{C905D753-DDB8-476D-B8F9-5774DCE3446A}" dt="2024-01-24T07:42:33.545" v="268" actId="14100"/>
          <ac:spMkLst>
            <pc:docMk/>
            <pc:sldMk cId="3689092117" sldId="1886"/>
            <ac:spMk id="7" creationId="{460E7E51-5234-269C-116E-F6EC6D438A6E}"/>
          </ac:spMkLst>
        </pc:spChg>
        <pc:picChg chg="del">
          <ac:chgData name="Yoel Kortick" userId="167978f5-7f40-4909-85d5-d4149554ad4e" providerId="ADAL" clId="{C905D753-DDB8-476D-B8F9-5774DCE3446A}" dt="2024-01-24T07:42:15.068" v="255" actId="478"/>
          <ac:picMkLst>
            <pc:docMk/>
            <pc:sldMk cId="3689092117" sldId="1886"/>
            <ac:picMk id="5" creationId="{48078211-2FB0-8F85-5384-318D89EAED2D}"/>
          </ac:picMkLst>
        </pc:picChg>
        <pc:picChg chg="add mod ord">
          <ac:chgData name="Yoel Kortick" userId="167978f5-7f40-4909-85d5-d4149554ad4e" providerId="ADAL" clId="{C905D753-DDB8-476D-B8F9-5774DCE3446A}" dt="2024-01-24T07:42:35.429" v="269" actId="208"/>
          <ac:picMkLst>
            <pc:docMk/>
            <pc:sldMk cId="3689092117" sldId="1886"/>
            <ac:picMk id="8" creationId="{1EDCA27E-0A49-F878-C76E-6FA6CC3CF8C2}"/>
          </ac:picMkLst>
        </pc:picChg>
      </pc:sldChg>
      <pc:sldChg chg="modSp add del mod">
        <pc:chgData name="Yoel Kortick" userId="167978f5-7f40-4909-85d5-d4149554ad4e" providerId="ADAL" clId="{C905D753-DDB8-476D-B8F9-5774DCE3446A}" dt="2024-01-24T07:42:41.488" v="270" actId="47"/>
        <pc:sldMkLst>
          <pc:docMk/>
          <pc:sldMk cId="2160879762" sldId="1887"/>
        </pc:sldMkLst>
        <pc:spChg chg="mod">
          <ac:chgData name="Yoel Kortick" userId="167978f5-7f40-4909-85d5-d4149554ad4e" providerId="ADAL" clId="{C905D753-DDB8-476D-B8F9-5774DCE3446A}" dt="2024-01-24T07:12:23.475" v="224"/>
          <ac:spMkLst>
            <pc:docMk/>
            <pc:sldMk cId="2160879762" sldId="1887"/>
            <ac:spMk id="4" creationId="{2490F34D-A7E2-4EA9-8B1A-78371A1F1CD1}"/>
          </ac:spMkLst>
        </pc:spChg>
      </pc:sldChg>
      <pc:sldChg chg="add">
        <pc:chgData name="Yoel Kortick" userId="167978f5-7f40-4909-85d5-d4149554ad4e" providerId="ADAL" clId="{C905D753-DDB8-476D-B8F9-5774DCE3446A}" dt="2024-01-24T09:48:18.002" v="1041" actId="2890"/>
        <pc:sldMkLst>
          <pc:docMk/>
          <pc:sldMk cId="3629713956" sldId="1887"/>
        </pc:sldMkLst>
      </pc:sldChg>
      <pc:sldChg chg="modSp add mod">
        <pc:chgData name="Yoel Kortick" userId="167978f5-7f40-4909-85d5-d4149554ad4e" providerId="ADAL" clId="{C905D753-DDB8-476D-B8F9-5774DCE3446A}" dt="2024-01-24T09:51:19.068" v="1073" actId="20577"/>
        <pc:sldMkLst>
          <pc:docMk/>
          <pc:sldMk cId="1403704790" sldId="1888"/>
        </pc:sldMkLst>
        <pc:spChg chg="mod">
          <ac:chgData name="Yoel Kortick" userId="167978f5-7f40-4909-85d5-d4149554ad4e" providerId="ADAL" clId="{C905D753-DDB8-476D-B8F9-5774DCE3446A}" dt="2024-01-24T09:51:19.068" v="1073" actId="20577"/>
          <ac:spMkLst>
            <pc:docMk/>
            <pc:sldMk cId="1403704790" sldId="1888"/>
            <ac:spMk id="63" creationId="{2818E309-CE24-45E0-8F37-EFD6121F7540}"/>
          </ac:spMkLst>
        </pc:spChg>
      </pc:sldChg>
      <pc:sldChg chg="modSp add mod">
        <pc:chgData name="Yoel Kortick" userId="167978f5-7f40-4909-85d5-d4149554ad4e" providerId="ADAL" clId="{C905D753-DDB8-476D-B8F9-5774DCE3446A}" dt="2024-01-24T09:53:19.558" v="1107"/>
        <pc:sldMkLst>
          <pc:docMk/>
          <pc:sldMk cId="2813107652" sldId="1889"/>
        </pc:sldMkLst>
        <pc:spChg chg="mod">
          <ac:chgData name="Yoel Kortick" userId="167978f5-7f40-4909-85d5-d4149554ad4e" providerId="ADAL" clId="{C905D753-DDB8-476D-B8F9-5774DCE3446A}" dt="2024-01-24T09:53:19.558" v="1107"/>
          <ac:spMkLst>
            <pc:docMk/>
            <pc:sldMk cId="2813107652" sldId="1889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C905D753-DDB8-476D-B8F9-5774DCE3446A}" dt="2024-01-24T09:54:43.129" v="1151" actId="20577"/>
        <pc:sldMkLst>
          <pc:docMk/>
          <pc:sldMk cId="565342126" sldId="1890"/>
        </pc:sldMkLst>
        <pc:spChg chg="mod">
          <ac:chgData name="Yoel Kortick" userId="167978f5-7f40-4909-85d5-d4149554ad4e" providerId="ADAL" clId="{C905D753-DDB8-476D-B8F9-5774DCE3446A}" dt="2024-01-24T09:54:43.129" v="1151" actId="20577"/>
          <ac:spMkLst>
            <pc:docMk/>
            <pc:sldMk cId="565342126" sldId="1890"/>
            <ac:spMk id="3" creationId="{440E2C51-CB70-4EE1-8E6B-DADCB74DEC44}"/>
          </ac:spMkLst>
        </pc:spChg>
      </pc:sldChg>
      <pc:sldChg chg="addSp delSp modSp add mod ord">
        <pc:chgData name="Yoel Kortick" userId="167978f5-7f40-4909-85d5-d4149554ad4e" providerId="ADAL" clId="{C905D753-DDB8-476D-B8F9-5774DCE3446A}" dt="2024-01-24T10:00:08.067" v="1346"/>
        <pc:sldMkLst>
          <pc:docMk/>
          <pc:sldMk cId="647515016" sldId="1891"/>
        </pc:sldMkLst>
        <pc:spChg chg="mod">
          <ac:chgData name="Yoel Kortick" userId="167978f5-7f40-4909-85d5-d4149554ad4e" providerId="ADAL" clId="{C905D753-DDB8-476D-B8F9-5774DCE3446A}" dt="2024-01-24T09:58:39.517" v="1340" actId="27636"/>
          <ac:spMkLst>
            <pc:docMk/>
            <pc:sldMk cId="647515016" sldId="1891"/>
            <ac:spMk id="4" creationId="{2490F34D-A7E2-4EA9-8B1A-78371A1F1CD1}"/>
          </ac:spMkLst>
        </pc:spChg>
        <pc:spChg chg="add">
          <ac:chgData name="Yoel Kortick" userId="167978f5-7f40-4909-85d5-d4149554ad4e" providerId="ADAL" clId="{C905D753-DDB8-476D-B8F9-5774DCE3446A}" dt="2024-01-24T09:58:20.316" v="1323" actId="11529"/>
          <ac:spMkLst>
            <pc:docMk/>
            <pc:sldMk cId="647515016" sldId="1891"/>
            <ac:spMk id="7" creationId="{6F67F134-0958-3802-6F5B-DDCCF8DEAE5E}"/>
          </ac:spMkLst>
        </pc:spChg>
        <pc:spChg chg="add mod">
          <ac:chgData name="Yoel Kortick" userId="167978f5-7f40-4909-85d5-d4149554ad4e" providerId="ADAL" clId="{C905D753-DDB8-476D-B8F9-5774DCE3446A}" dt="2024-01-24T09:58:29.556" v="1326" actId="14100"/>
          <ac:spMkLst>
            <pc:docMk/>
            <pc:sldMk cId="647515016" sldId="1891"/>
            <ac:spMk id="8" creationId="{E72CB5C7-8533-E91D-B8F6-85FCE551FE33}"/>
          </ac:spMkLst>
        </pc:spChg>
        <pc:spChg chg="add mod">
          <ac:chgData name="Yoel Kortick" userId="167978f5-7f40-4909-85d5-d4149554ad4e" providerId="ADAL" clId="{C905D753-DDB8-476D-B8F9-5774DCE3446A}" dt="2024-01-24T09:58:55.152" v="1341" actId="571"/>
          <ac:spMkLst>
            <pc:docMk/>
            <pc:sldMk cId="647515016" sldId="1891"/>
            <ac:spMk id="9" creationId="{1D5DE96B-30F5-B3F3-F1D8-9A994DD2988D}"/>
          </ac:spMkLst>
        </pc:spChg>
        <pc:spChg chg="add mod">
          <ac:chgData name="Yoel Kortick" userId="167978f5-7f40-4909-85d5-d4149554ad4e" providerId="ADAL" clId="{C905D753-DDB8-476D-B8F9-5774DCE3446A}" dt="2024-01-24T09:59:01.817" v="1343" actId="14100"/>
          <ac:spMkLst>
            <pc:docMk/>
            <pc:sldMk cId="647515016" sldId="1891"/>
            <ac:spMk id="10" creationId="{A765AF46-2EFC-43BF-956D-0F780E537EF3}"/>
          </ac:spMkLst>
        </pc:spChg>
        <pc:picChg chg="add mod ord">
          <ac:chgData name="Yoel Kortick" userId="167978f5-7f40-4909-85d5-d4149554ad4e" providerId="ADAL" clId="{C905D753-DDB8-476D-B8F9-5774DCE3446A}" dt="2024-01-24T09:58:15.097" v="1322" actId="208"/>
          <ac:picMkLst>
            <pc:docMk/>
            <pc:sldMk cId="647515016" sldId="1891"/>
            <ac:picMk id="5" creationId="{3489F2A0-6B69-ACF8-7D01-91236C4BA957}"/>
          </ac:picMkLst>
        </pc:picChg>
        <pc:picChg chg="del">
          <ac:chgData name="Yoel Kortick" userId="167978f5-7f40-4909-85d5-d4149554ad4e" providerId="ADAL" clId="{C905D753-DDB8-476D-B8F9-5774DCE3446A}" dt="2024-01-24T09:56:48.476" v="1240" actId="478"/>
          <ac:picMkLst>
            <pc:docMk/>
            <pc:sldMk cId="647515016" sldId="1891"/>
            <ac:picMk id="6" creationId="{83B488C5-47A2-A4CF-7189-3FFB41769189}"/>
          </ac:picMkLst>
        </pc:picChg>
      </pc:sldChg>
      <pc:sldChg chg="addSp delSp modSp add mod">
        <pc:chgData name="Yoel Kortick" userId="167978f5-7f40-4909-85d5-d4149554ad4e" providerId="ADAL" clId="{C905D753-DDB8-476D-B8F9-5774DCE3446A}" dt="2024-01-24T10:00:57.183" v="1432" actId="1036"/>
        <pc:sldMkLst>
          <pc:docMk/>
          <pc:sldMk cId="443885796" sldId="1892"/>
        </pc:sldMkLst>
        <pc:spChg chg="mod">
          <ac:chgData name="Yoel Kortick" userId="167978f5-7f40-4909-85d5-d4149554ad4e" providerId="ADAL" clId="{C905D753-DDB8-476D-B8F9-5774DCE3446A}" dt="2024-01-24T10:00:44.553" v="1423" actId="14100"/>
          <ac:spMkLst>
            <pc:docMk/>
            <pc:sldMk cId="443885796" sldId="1892"/>
            <ac:spMk id="4" creationId="{2490F34D-A7E2-4EA9-8B1A-78371A1F1CD1}"/>
          </ac:spMkLst>
        </pc:spChg>
        <pc:spChg chg="add mod">
          <ac:chgData name="Yoel Kortick" userId="167978f5-7f40-4909-85d5-d4149554ad4e" providerId="ADAL" clId="{C905D753-DDB8-476D-B8F9-5774DCE3446A}" dt="2024-01-24T10:00:57.183" v="1432" actId="1036"/>
          <ac:spMkLst>
            <pc:docMk/>
            <pc:sldMk cId="443885796" sldId="1892"/>
            <ac:spMk id="7" creationId="{54248BA5-7B64-05CF-5AC5-D5CD997D881A}"/>
          </ac:spMkLst>
        </pc:spChg>
        <pc:picChg chg="add mod">
          <ac:chgData name="Yoel Kortick" userId="167978f5-7f40-4909-85d5-d4149554ad4e" providerId="ADAL" clId="{C905D753-DDB8-476D-B8F9-5774DCE3446A}" dt="2024-01-24T10:00:46.716" v="1424" actId="208"/>
          <ac:picMkLst>
            <pc:docMk/>
            <pc:sldMk cId="443885796" sldId="1892"/>
            <ac:picMk id="5" creationId="{8343F6CE-8694-4315-891B-2AF8C8041C12}"/>
          </ac:picMkLst>
        </pc:picChg>
        <pc:picChg chg="del">
          <ac:chgData name="Yoel Kortick" userId="167978f5-7f40-4909-85d5-d4149554ad4e" providerId="ADAL" clId="{C905D753-DDB8-476D-B8F9-5774DCE3446A}" dt="2024-01-24T10:00:28.461" v="1413" actId="478"/>
          <ac:picMkLst>
            <pc:docMk/>
            <pc:sldMk cId="443885796" sldId="1892"/>
            <ac:picMk id="6" creationId="{83B488C5-47A2-A4CF-7189-3FFB41769189}"/>
          </ac:picMkLst>
        </pc:picChg>
      </pc:sldChg>
      <pc:sldChg chg="modSp add mod">
        <pc:chgData name="Yoel Kortick" userId="167978f5-7f40-4909-85d5-d4149554ad4e" providerId="ADAL" clId="{C905D753-DDB8-476D-B8F9-5774DCE3446A}" dt="2024-01-24T10:03:05.561" v="1472"/>
        <pc:sldMkLst>
          <pc:docMk/>
          <pc:sldMk cId="1242838010" sldId="1893"/>
        </pc:sldMkLst>
        <pc:spChg chg="mod">
          <ac:chgData name="Yoel Kortick" userId="167978f5-7f40-4909-85d5-d4149554ad4e" providerId="ADAL" clId="{C905D753-DDB8-476D-B8F9-5774DCE3446A}" dt="2024-01-24T10:03:05.561" v="1472"/>
          <ac:spMkLst>
            <pc:docMk/>
            <pc:sldMk cId="1242838010" sldId="1893"/>
            <ac:spMk id="3" creationId="{4FC18B40-6547-41EC-8A0E-1C8F40E0A42F}"/>
          </ac:spMkLst>
        </pc:spChg>
        <pc:spChg chg="mod">
          <ac:chgData name="Yoel Kortick" userId="167978f5-7f40-4909-85d5-d4149554ad4e" providerId="ADAL" clId="{C905D753-DDB8-476D-B8F9-5774DCE3446A}" dt="2024-01-24T10:02:51.681" v="1470" actId="20577"/>
          <ac:spMkLst>
            <pc:docMk/>
            <pc:sldMk cId="1242838010" sldId="1893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C905D753-DDB8-476D-B8F9-5774DCE3446A}" dt="2024-01-24T10:03:28.064" v="1478" actId="20577"/>
        <pc:sldMkLst>
          <pc:docMk/>
          <pc:sldMk cId="603361186" sldId="1894"/>
        </pc:sldMkLst>
        <pc:spChg chg="mod">
          <ac:chgData name="Yoel Kortick" userId="167978f5-7f40-4909-85d5-d4149554ad4e" providerId="ADAL" clId="{C905D753-DDB8-476D-B8F9-5774DCE3446A}" dt="2024-01-24T10:03:28.064" v="1478" actId="20577"/>
          <ac:spMkLst>
            <pc:docMk/>
            <pc:sldMk cId="603361186" sldId="1894"/>
            <ac:spMk id="3" creationId="{440E2C51-CB70-4EE1-8E6B-DADCB74DEC44}"/>
          </ac:spMkLst>
        </pc:spChg>
      </pc:sldChg>
      <pc:sldMasterChg chg="modSp mod">
        <pc:chgData name="Yoel Kortick" userId="167978f5-7f40-4909-85d5-d4149554ad4e" providerId="ADAL" clId="{C905D753-DDB8-476D-B8F9-5774DCE3446A}" dt="2024-01-24T07:06:09.254" v="16" actId="6549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C905D753-DDB8-476D-B8F9-5774DCE3446A}" dt="2024-01-24T07:06:09.254" v="16" actId="6549"/>
          <ac:spMkLst>
            <pc:docMk/>
            <pc:sldMasterMk cId="2149381290" sldId="2147483648"/>
            <ac:spMk id="27" creationId="{00000000-0000-0000-0000-000000000000}"/>
          </ac:spMkLst>
        </pc:spChg>
      </pc:sldMasterChg>
    </pc:docChg>
  </pc:docChgLst>
  <pc:docChgLst>
    <pc:chgData name="Yoel Kortick" userId="167978f5-7f40-4909-85d5-d4149554ad4e" providerId="ADAL" clId="{4AE88A76-5ECB-425D-A98D-58BE95A887E1}"/>
    <pc:docChg chg="undo custSel addSld delSld modSld sldOrd">
      <pc:chgData name="Yoel Kortick" userId="167978f5-7f40-4909-85d5-d4149554ad4e" providerId="ADAL" clId="{4AE88A76-5ECB-425D-A98D-58BE95A887E1}" dt="2024-01-24T11:27:35.452" v="802"/>
      <pc:docMkLst>
        <pc:docMk/>
      </pc:docMkLst>
      <pc:sldChg chg="modSp mod ord">
        <pc:chgData name="Yoel Kortick" userId="167978f5-7f40-4909-85d5-d4149554ad4e" providerId="ADAL" clId="{4AE88A76-5ECB-425D-A98D-58BE95A887E1}" dt="2024-01-24T10:47:50.208" v="73" actId="20577"/>
        <pc:sldMkLst>
          <pc:docMk/>
          <pc:sldMk cId="3267142644" sldId="1724"/>
        </pc:sldMkLst>
        <pc:spChg chg="mod">
          <ac:chgData name="Yoel Kortick" userId="167978f5-7f40-4909-85d5-d4149554ad4e" providerId="ADAL" clId="{4AE88A76-5ECB-425D-A98D-58BE95A887E1}" dt="2024-01-24T10:47:50.208" v="73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4AE88A76-5ECB-425D-A98D-58BE95A887E1}" dt="2024-01-24T10:05:13.309" v="13" actId="1036"/>
        <pc:sldMkLst>
          <pc:docMk/>
          <pc:sldMk cId="1404067891" sldId="1782"/>
        </pc:sldMkLst>
        <pc:spChg chg="mod">
          <ac:chgData name="Yoel Kortick" userId="167978f5-7f40-4909-85d5-d4149554ad4e" providerId="ADAL" clId="{4AE88A76-5ECB-425D-A98D-58BE95A887E1}" dt="2024-01-24T10:05:08.456" v="9" actId="20577"/>
          <ac:spMkLst>
            <pc:docMk/>
            <pc:sldMk cId="1404067891" sldId="1782"/>
            <ac:spMk id="4" creationId="{A02F1239-CFFA-4E95-8A0B-536CBE397E4E}"/>
          </ac:spMkLst>
        </pc:spChg>
        <pc:spChg chg="mod">
          <ac:chgData name="Yoel Kortick" userId="167978f5-7f40-4909-85d5-d4149554ad4e" providerId="ADAL" clId="{4AE88A76-5ECB-425D-A98D-58BE95A887E1}" dt="2024-01-24T10:05:13.309" v="13" actId="1036"/>
          <ac:spMkLst>
            <pc:docMk/>
            <pc:sldMk cId="1404067891" sldId="1782"/>
            <ac:spMk id="5" creationId="{05B9EF0F-357D-4D15-AC2B-6565A19E4058}"/>
          </ac:spMkLst>
        </pc:spChg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2299300669" sldId="1789"/>
        </pc:sldMkLst>
      </pc:sldChg>
      <pc:sldChg chg="del">
        <pc:chgData name="Yoel Kortick" userId="167978f5-7f40-4909-85d5-d4149554ad4e" providerId="ADAL" clId="{4AE88A76-5ECB-425D-A98D-58BE95A887E1}" dt="2024-01-24T10:06:54.626" v="18" actId="47"/>
        <pc:sldMkLst>
          <pc:docMk/>
          <pc:sldMk cId="1078410933" sldId="1792"/>
        </pc:sldMkLst>
      </pc:sldChg>
      <pc:sldChg chg="modSp">
        <pc:chgData name="Yoel Kortick" userId="167978f5-7f40-4909-85d5-d4149554ad4e" providerId="ADAL" clId="{4AE88A76-5ECB-425D-A98D-58BE95A887E1}" dt="2024-01-24T11:27:35.452" v="802"/>
        <pc:sldMkLst>
          <pc:docMk/>
          <pc:sldMk cId="4132155335" sldId="1793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4132155335" sldId="1793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1445702250" sldId="1812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3620035551" sldId="1817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3128039638" sldId="1818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1151650487" sldId="1819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625495335" sldId="1820"/>
        </pc:sldMkLst>
      </pc:sldChg>
      <pc:sldChg chg="addSp modSp mod">
        <pc:chgData name="Yoel Kortick" userId="167978f5-7f40-4909-85d5-d4149554ad4e" providerId="ADAL" clId="{4AE88A76-5ECB-425D-A98D-58BE95A887E1}" dt="2024-01-24T10:08:03.653" v="28" actId="1035"/>
        <pc:sldMkLst>
          <pc:docMk/>
          <pc:sldMk cId="2146504569" sldId="1868"/>
        </pc:sldMkLst>
        <pc:spChg chg="add mod">
          <ac:chgData name="Yoel Kortick" userId="167978f5-7f40-4909-85d5-d4149554ad4e" providerId="ADAL" clId="{4AE88A76-5ECB-425D-A98D-58BE95A887E1}" dt="2024-01-24T10:08:03.653" v="28" actId="1035"/>
          <ac:spMkLst>
            <pc:docMk/>
            <pc:sldMk cId="2146504569" sldId="1868"/>
            <ac:spMk id="2" creationId="{5074BB6E-2124-0055-3EB1-97F0107EAFD2}"/>
          </ac:spMkLst>
        </pc:spChg>
        <pc:picChg chg="ord">
          <ac:chgData name="Yoel Kortick" userId="167978f5-7f40-4909-85d5-d4149554ad4e" providerId="ADAL" clId="{4AE88A76-5ECB-425D-A98D-58BE95A887E1}" dt="2024-01-24T10:07:57.611" v="24" actId="167"/>
          <ac:picMkLst>
            <pc:docMk/>
            <pc:sldMk cId="2146504569" sldId="1868"/>
            <ac:picMk id="6" creationId="{83B488C5-47A2-A4CF-7189-3FFB41769189}"/>
          </ac:picMkLst>
        </pc:picChg>
      </pc:sldChg>
      <pc:sldChg chg="modSp mod">
        <pc:chgData name="Yoel Kortick" userId="167978f5-7f40-4909-85d5-d4149554ad4e" providerId="ADAL" clId="{4AE88A76-5ECB-425D-A98D-58BE95A887E1}" dt="2024-01-24T10:09:34.519" v="48" actId="20577"/>
        <pc:sldMkLst>
          <pc:docMk/>
          <pc:sldMk cId="3535239977" sldId="1872"/>
        </pc:sldMkLst>
        <pc:spChg chg="mod">
          <ac:chgData name="Yoel Kortick" userId="167978f5-7f40-4909-85d5-d4149554ad4e" providerId="ADAL" clId="{4AE88A76-5ECB-425D-A98D-58BE95A887E1}" dt="2024-01-24T10:09:34.519" v="48" actId="20577"/>
          <ac:spMkLst>
            <pc:docMk/>
            <pc:sldMk cId="3535239977" sldId="1872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1961344471" sldId="1874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980031099" sldId="1875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444803882" sldId="1876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4238926416" sldId="1877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2937067048" sldId="1878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2672399901" sldId="1879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1645214403" sldId="1880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2393659623" sldId="1881"/>
        </pc:sldMkLst>
      </pc:sldChg>
      <pc:sldChg chg="modSp">
        <pc:chgData name="Yoel Kortick" userId="167978f5-7f40-4909-85d5-d4149554ad4e" providerId="ADAL" clId="{4AE88A76-5ECB-425D-A98D-58BE95A887E1}" dt="2024-01-24T11:27:35.452" v="802"/>
        <pc:sldMkLst>
          <pc:docMk/>
          <pc:sldMk cId="3103241811" sldId="1883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3103241811" sldId="188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4AE88A76-5ECB-425D-A98D-58BE95A887E1}" dt="2024-01-24T11:27:35.452" v="802"/>
        <pc:sldMkLst>
          <pc:docMk/>
          <pc:sldMk cId="1263087356" sldId="1884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1263087356" sldId="1884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4AE88A76-5ECB-425D-A98D-58BE95A887E1}" dt="2024-01-24T11:27:35.452" v="802"/>
        <pc:sldMkLst>
          <pc:docMk/>
          <pc:sldMk cId="2662286576" sldId="1885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2662286576" sldId="1885"/>
            <ac:spMk id="4" creationId="{2490F34D-A7E2-4EA9-8B1A-78371A1F1CD1}"/>
          </ac:spMkLst>
        </pc:spChg>
      </pc:sldChg>
      <pc:sldChg chg="addSp modSp mod">
        <pc:chgData name="Yoel Kortick" userId="167978f5-7f40-4909-85d5-d4149554ad4e" providerId="ADAL" clId="{4AE88A76-5ECB-425D-A98D-58BE95A887E1}" dt="2024-01-24T10:07:35.415" v="23" actId="1036"/>
        <pc:sldMkLst>
          <pc:docMk/>
          <pc:sldMk cId="1004874431" sldId="1886"/>
        </pc:sldMkLst>
        <pc:spChg chg="add mod">
          <ac:chgData name="Yoel Kortick" userId="167978f5-7f40-4909-85d5-d4149554ad4e" providerId="ADAL" clId="{4AE88A76-5ECB-425D-A98D-58BE95A887E1}" dt="2024-01-24T10:07:35.415" v="23" actId="1036"/>
          <ac:spMkLst>
            <pc:docMk/>
            <pc:sldMk cId="1004874431" sldId="1886"/>
            <ac:spMk id="2" creationId="{77DA9062-916E-CDC9-8B54-C6CCA379673B}"/>
          </ac:spMkLst>
        </pc:spChg>
        <pc:spChg chg="add mod">
          <ac:chgData name="Yoel Kortick" userId="167978f5-7f40-4909-85d5-d4149554ad4e" providerId="ADAL" clId="{4AE88A76-5ECB-425D-A98D-58BE95A887E1}" dt="2024-01-24T10:07:35.415" v="23" actId="1036"/>
          <ac:spMkLst>
            <pc:docMk/>
            <pc:sldMk cId="1004874431" sldId="1886"/>
            <ac:spMk id="5" creationId="{87EB143C-910E-C01B-A863-8CA84D81887A}"/>
          </ac:spMkLst>
        </pc:spChg>
        <pc:spChg chg="add mod">
          <ac:chgData name="Yoel Kortick" userId="167978f5-7f40-4909-85d5-d4149554ad4e" providerId="ADAL" clId="{4AE88A76-5ECB-425D-A98D-58BE95A887E1}" dt="2024-01-24T10:07:35.415" v="23" actId="1036"/>
          <ac:spMkLst>
            <pc:docMk/>
            <pc:sldMk cId="1004874431" sldId="1886"/>
            <ac:spMk id="9" creationId="{BD67DB6B-5B32-9CBB-D56A-CE3F52D7F189}"/>
          </ac:spMkLst>
        </pc:spChg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3629713956" sldId="1887"/>
        </pc:sldMkLst>
      </pc:sldChg>
      <pc:sldChg chg="del">
        <pc:chgData name="Yoel Kortick" userId="167978f5-7f40-4909-85d5-d4149554ad4e" providerId="ADAL" clId="{4AE88A76-5ECB-425D-A98D-58BE95A887E1}" dt="2024-01-24T10:05:49.145" v="14" actId="47"/>
        <pc:sldMkLst>
          <pc:docMk/>
          <pc:sldMk cId="1403704790" sldId="1888"/>
        </pc:sldMkLst>
      </pc:sldChg>
      <pc:sldChg chg="modSp mod">
        <pc:chgData name="Yoel Kortick" userId="167978f5-7f40-4909-85d5-d4149554ad4e" providerId="ADAL" clId="{4AE88A76-5ECB-425D-A98D-58BE95A887E1}" dt="2024-01-24T10:09:16.270" v="43" actId="255"/>
        <pc:sldMkLst>
          <pc:docMk/>
          <pc:sldMk cId="1242838010" sldId="1893"/>
        </pc:sldMkLst>
        <pc:spChg chg="mod">
          <ac:chgData name="Yoel Kortick" userId="167978f5-7f40-4909-85d5-d4149554ad4e" providerId="ADAL" clId="{4AE88A76-5ECB-425D-A98D-58BE95A887E1}" dt="2024-01-24T10:09:16.270" v="43" actId="255"/>
          <ac:spMkLst>
            <pc:docMk/>
            <pc:sldMk cId="1242838010" sldId="1893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AE88A76-5ECB-425D-A98D-58BE95A887E1}" dt="2024-01-24T10:48:18.239" v="75"/>
        <pc:sldMkLst>
          <pc:docMk/>
          <pc:sldMk cId="2601530037" sldId="1895"/>
        </pc:sldMkLst>
        <pc:spChg chg="mod">
          <ac:chgData name="Yoel Kortick" userId="167978f5-7f40-4909-85d5-d4149554ad4e" providerId="ADAL" clId="{4AE88A76-5ECB-425D-A98D-58BE95A887E1}" dt="2024-01-24T10:48:18.239" v="75"/>
          <ac:spMkLst>
            <pc:docMk/>
            <pc:sldMk cId="2601530037" sldId="1895"/>
            <ac:spMk id="3" creationId="{440E2C51-CB70-4EE1-8E6B-DADCB74DEC44}"/>
          </ac:spMkLst>
        </pc:spChg>
      </pc:sldChg>
      <pc:sldChg chg="delSp modSp add mod">
        <pc:chgData name="Yoel Kortick" userId="167978f5-7f40-4909-85d5-d4149554ad4e" providerId="ADAL" clId="{4AE88A76-5ECB-425D-A98D-58BE95A887E1}" dt="2024-01-24T11:02:37.197" v="196" actId="20577"/>
        <pc:sldMkLst>
          <pc:docMk/>
          <pc:sldMk cId="4068765934" sldId="1896"/>
        </pc:sldMkLst>
        <pc:spChg chg="mod">
          <ac:chgData name="Yoel Kortick" userId="167978f5-7f40-4909-85d5-d4149554ad4e" providerId="ADAL" clId="{4AE88A76-5ECB-425D-A98D-58BE95A887E1}" dt="2024-01-24T10:48:22.570" v="76"/>
          <ac:spMkLst>
            <pc:docMk/>
            <pc:sldMk cId="4068765934" sldId="1896"/>
            <ac:spMk id="3" creationId="{4FC18B40-6547-41EC-8A0E-1C8F40E0A42F}"/>
          </ac:spMkLst>
        </pc:spChg>
        <pc:spChg chg="mod">
          <ac:chgData name="Yoel Kortick" userId="167978f5-7f40-4909-85d5-d4149554ad4e" providerId="ADAL" clId="{4AE88A76-5ECB-425D-A98D-58BE95A887E1}" dt="2024-01-24T11:02:37.197" v="196" actId="20577"/>
          <ac:spMkLst>
            <pc:docMk/>
            <pc:sldMk cId="4068765934" sldId="1896"/>
            <ac:spMk id="4" creationId="{2490F34D-A7E2-4EA9-8B1A-78371A1F1CD1}"/>
          </ac:spMkLst>
        </pc:spChg>
        <pc:picChg chg="del">
          <ac:chgData name="Yoel Kortick" userId="167978f5-7f40-4909-85d5-d4149554ad4e" providerId="ADAL" clId="{4AE88A76-5ECB-425D-A98D-58BE95A887E1}" dt="2024-01-24T10:48:25.363" v="77" actId="478"/>
          <ac:picMkLst>
            <pc:docMk/>
            <pc:sldMk cId="4068765934" sldId="1896"/>
            <ac:picMk id="6" creationId="{C3436C60-3FA4-92C2-A161-18E066FEDB34}"/>
          </ac:picMkLst>
        </pc:picChg>
      </pc:sldChg>
      <pc:sldChg chg="modSp add mod">
        <pc:chgData name="Yoel Kortick" userId="167978f5-7f40-4909-85d5-d4149554ad4e" providerId="ADAL" clId="{4AE88A76-5ECB-425D-A98D-58BE95A887E1}" dt="2024-01-24T11:27:35.452" v="802"/>
        <pc:sldMkLst>
          <pc:docMk/>
          <pc:sldMk cId="571044735" sldId="1897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571044735" sldId="1897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4AE88A76-5ECB-425D-A98D-58BE95A887E1}" dt="2024-01-24T11:27:35.452" v="802"/>
        <pc:sldMkLst>
          <pc:docMk/>
          <pc:sldMk cId="1537741661" sldId="1898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1537741661" sldId="1898"/>
            <ac:spMk id="4" creationId="{2490F34D-A7E2-4EA9-8B1A-78371A1F1CD1}"/>
          </ac:spMkLst>
        </pc:spChg>
        <pc:spChg chg="add">
          <ac:chgData name="Yoel Kortick" userId="167978f5-7f40-4909-85d5-d4149554ad4e" providerId="ADAL" clId="{4AE88A76-5ECB-425D-A98D-58BE95A887E1}" dt="2024-01-24T11:06:24.038" v="384" actId="11529"/>
          <ac:spMkLst>
            <pc:docMk/>
            <pc:sldMk cId="1537741661" sldId="1898"/>
            <ac:spMk id="6" creationId="{A03AD33E-A49B-E645-E6E2-E97E45ABF4B5}"/>
          </ac:spMkLst>
        </pc:spChg>
        <pc:spChg chg="add mod">
          <ac:chgData name="Yoel Kortick" userId="167978f5-7f40-4909-85d5-d4149554ad4e" providerId="ADAL" clId="{4AE88A76-5ECB-425D-A98D-58BE95A887E1}" dt="2024-01-24T11:06:31.335" v="388" actId="1036"/>
          <ac:spMkLst>
            <pc:docMk/>
            <pc:sldMk cId="1537741661" sldId="1898"/>
            <ac:spMk id="7" creationId="{EFF85A77-335C-E783-4ED9-A0C16A04ED82}"/>
          </ac:spMkLst>
        </pc:spChg>
        <pc:spChg chg="add mod">
          <ac:chgData name="Yoel Kortick" userId="167978f5-7f40-4909-85d5-d4149554ad4e" providerId="ADAL" clId="{4AE88A76-5ECB-425D-A98D-58BE95A887E1}" dt="2024-01-24T11:06:42.077" v="392" actId="14100"/>
          <ac:spMkLst>
            <pc:docMk/>
            <pc:sldMk cId="1537741661" sldId="1898"/>
            <ac:spMk id="10" creationId="{B9C0A028-F234-893D-8DF0-1D4A70534CDB}"/>
          </ac:spMkLst>
        </pc:spChg>
        <pc:spChg chg="add mod">
          <ac:chgData name="Yoel Kortick" userId="167978f5-7f40-4909-85d5-d4149554ad4e" providerId="ADAL" clId="{4AE88A76-5ECB-425D-A98D-58BE95A887E1}" dt="2024-01-24T11:06:59.376" v="398" actId="207"/>
          <ac:spMkLst>
            <pc:docMk/>
            <pc:sldMk cId="1537741661" sldId="1898"/>
            <ac:spMk id="11" creationId="{864B169B-84A3-B990-1CD2-FAF667105CF9}"/>
          </ac:spMkLst>
        </pc:spChg>
        <pc:picChg chg="add mod ord">
          <ac:chgData name="Yoel Kortick" userId="167978f5-7f40-4909-85d5-d4149554ad4e" providerId="ADAL" clId="{4AE88A76-5ECB-425D-A98D-58BE95A887E1}" dt="2024-01-24T11:06:44.973" v="393" actId="208"/>
          <ac:picMkLst>
            <pc:docMk/>
            <pc:sldMk cId="1537741661" sldId="1898"/>
            <ac:picMk id="5" creationId="{72AD62AC-659A-95D2-FF31-CC805D6971E9}"/>
          </ac:picMkLst>
        </pc:picChg>
        <pc:picChg chg="add del">
          <ac:chgData name="Yoel Kortick" userId="167978f5-7f40-4909-85d5-d4149554ad4e" providerId="ADAL" clId="{4AE88A76-5ECB-425D-A98D-58BE95A887E1}" dt="2024-01-24T11:06:34.186" v="390" actId="22"/>
          <ac:picMkLst>
            <pc:docMk/>
            <pc:sldMk cId="1537741661" sldId="1898"/>
            <ac:picMk id="9" creationId="{F368E83E-827E-E8A5-49E1-B4B21BB547BB}"/>
          </ac:picMkLst>
        </pc:picChg>
      </pc:sldChg>
      <pc:sldChg chg="addSp delSp modSp add mod">
        <pc:chgData name="Yoel Kortick" userId="167978f5-7f40-4909-85d5-d4149554ad4e" providerId="ADAL" clId="{4AE88A76-5ECB-425D-A98D-58BE95A887E1}" dt="2024-01-24T11:27:35.452" v="802"/>
        <pc:sldMkLst>
          <pc:docMk/>
          <pc:sldMk cId="2844232658" sldId="1899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2844232658" sldId="1899"/>
            <ac:spMk id="4" creationId="{2490F34D-A7E2-4EA9-8B1A-78371A1F1CD1}"/>
          </ac:spMkLst>
        </pc:spChg>
        <pc:spChg chg="mod">
          <ac:chgData name="Yoel Kortick" userId="167978f5-7f40-4909-85d5-d4149554ad4e" providerId="ADAL" clId="{4AE88A76-5ECB-425D-A98D-58BE95A887E1}" dt="2024-01-24T11:08:28.859" v="482" actId="14100"/>
          <ac:spMkLst>
            <pc:docMk/>
            <pc:sldMk cId="2844232658" sldId="1899"/>
            <ac:spMk id="6" creationId="{A03AD33E-A49B-E645-E6E2-E97E45ABF4B5}"/>
          </ac:spMkLst>
        </pc:spChg>
        <pc:spChg chg="del">
          <ac:chgData name="Yoel Kortick" userId="167978f5-7f40-4909-85d5-d4149554ad4e" providerId="ADAL" clId="{4AE88A76-5ECB-425D-A98D-58BE95A887E1}" dt="2024-01-24T11:08:33.650" v="484" actId="478"/>
          <ac:spMkLst>
            <pc:docMk/>
            <pc:sldMk cId="2844232658" sldId="1899"/>
            <ac:spMk id="7" creationId="{EFF85A77-335C-E783-4ED9-A0C16A04ED82}"/>
          </ac:spMkLst>
        </pc:spChg>
        <pc:spChg chg="del">
          <ac:chgData name="Yoel Kortick" userId="167978f5-7f40-4909-85d5-d4149554ad4e" providerId="ADAL" clId="{4AE88A76-5ECB-425D-A98D-58BE95A887E1}" dt="2024-01-24T11:08:33.650" v="484" actId="478"/>
          <ac:spMkLst>
            <pc:docMk/>
            <pc:sldMk cId="2844232658" sldId="1899"/>
            <ac:spMk id="10" creationId="{B9C0A028-F234-893D-8DF0-1D4A70534CDB}"/>
          </ac:spMkLst>
        </pc:spChg>
        <pc:spChg chg="del">
          <ac:chgData name="Yoel Kortick" userId="167978f5-7f40-4909-85d5-d4149554ad4e" providerId="ADAL" clId="{4AE88A76-5ECB-425D-A98D-58BE95A887E1}" dt="2024-01-24T11:08:33.650" v="484" actId="478"/>
          <ac:spMkLst>
            <pc:docMk/>
            <pc:sldMk cId="2844232658" sldId="1899"/>
            <ac:spMk id="11" creationId="{864B169B-84A3-B990-1CD2-FAF667105CF9}"/>
          </ac:spMkLst>
        </pc:spChg>
        <pc:spChg chg="add del">
          <ac:chgData name="Yoel Kortick" userId="167978f5-7f40-4909-85d5-d4149554ad4e" providerId="ADAL" clId="{4AE88A76-5ECB-425D-A98D-58BE95A887E1}" dt="2024-01-24T11:08:19.616" v="478" actId="22"/>
          <ac:spMkLst>
            <pc:docMk/>
            <pc:sldMk cId="2844232658" sldId="1899"/>
            <ac:spMk id="12" creationId="{55C3AB6B-5EC1-7E5D-BDDF-BCFDE69CDA9D}"/>
          </ac:spMkLst>
        </pc:spChg>
        <pc:picChg chg="del">
          <ac:chgData name="Yoel Kortick" userId="167978f5-7f40-4909-85d5-d4149554ad4e" providerId="ADAL" clId="{4AE88A76-5ECB-425D-A98D-58BE95A887E1}" dt="2024-01-24T11:07:19.415" v="439" actId="478"/>
          <ac:picMkLst>
            <pc:docMk/>
            <pc:sldMk cId="2844232658" sldId="1899"/>
            <ac:picMk id="5" creationId="{72AD62AC-659A-95D2-FF31-CC805D6971E9}"/>
          </ac:picMkLst>
        </pc:picChg>
        <pc:picChg chg="add del">
          <ac:chgData name="Yoel Kortick" userId="167978f5-7f40-4909-85d5-d4149554ad4e" providerId="ADAL" clId="{4AE88A76-5ECB-425D-A98D-58BE95A887E1}" dt="2024-01-24T11:08:02.219" v="476" actId="478"/>
          <ac:picMkLst>
            <pc:docMk/>
            <pc:sldMk cId="2844232658" sldId="1899"/>
            <ac:picMk id="8" creationId="{85AE5AD5-70F0-D219-55BE-8DFC43B07F62}"/>
          </ac:picMkLst>
        </pc:picChg>
        <pc:picChg chg="add mod ord">
          <ac:chgData name="Yoel Kortick" userId="167978f5-7f40-4909-85d5-d4149554ad4e" providerId="ADAL" clId="{4AE88A76-5ECB-425D-A98D-58BE95A887E1}" dt="2024-01-24T11:08:30.644" v="483" actId="208"/>
          <ac:picMkLst>
            <pc:docMk/>
            <pc:sldMk cId="2844232658" sldId="1899"/>
            <ac:picMk id="14" creationId="{103E1C41-69B2-3059-6B34-054C718E9217}"/>
          </ac:picMkLst>
        </pc:picChg>
      </pc:sldChg>
      <pc:sldChg chg="addSp delSp modSp add mod">
        <pc:chgData name="Yoel Kortick" userId="167978f5-7f40-4909-85d5-d4149554ad4e" providerId="ADAL" clId="{4AE88A76-5ECB-425D-A98D-58BE95A887E1}" dt="2024-01-24T11:27:35.452" v="802"/>
        <pc:sldMkLst>
          <pc:docMk/>
          <pc:sldMk cId="2154575042" sldId="1900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2154575042" sldId="1900"/>
            <ac:spMk id="4" creationId="{2490F34D-A7E2-4EA9-8B1A-78371A1F1CD1}"/>
          </ac:spMkLst>
        </pc:spChg>
        <pc:spChg chg="mod">
          <ac:chgData name="Yoel Kortick" userId="167978f5-7f40-4909-85d5-d4149554ad4e" providerId="ADAL" clId="{4AE88A76-5ECB-425D-A98D-58BE95A887E1}" dt="2024-01-24T11:16:06.215" v="643" actId="14100"/>
          <ac:spMkLst>
            <pc:docMk/>
            <pc:sldMk cId="2154575042" sldId="1900"/>
            <ac:spMk id="6" creationId="{A03AD33E-A49B-E645-E6E2-E97E45ABF4B5}"/>
          </ac:spMkLst>
        </pc:spChg>
        <pc:spChg chg="add mod">
          <ac:chgData name="Yoel Kortick" userId="167978f5-7f40-4909-85d5-d4149554ad4e" providerId="ADAL" clId="{4AE88A76-5ECB-425D-A98D-58BE95A887E1}" dt="2024-01-24T11:16:12.492" v="651" actId="1038"/>
          <ac:spMkLst>
            <pc:docMk/>
            <pc:sldMk cId="2154575042" sldId="1900"/>
            <ac:spMk id="7" creationId="{EDDE90A8-B554-69F1-73C6-162AF3612458}"/>
          </ac:spMkLst>
        </pc:spChg>
        <pc:picChg chg="add mod ord">
          <ac:chgData name="Yoel Kortick" userId="167978f5-7f40-4909-85d5-d4149554ad4e" providerId="ADAL" clId="{4AE88A76-5ECB-425D-A98D-58BE95A887E1}" dt="2024-01-24T11:11:43.141" v="641" actId="167"/>
          <ac:picMkLst>
            <pc:docMk/>
            <pc:sldMk cId="2154575042" sldId="1900"/>
            <ac:picMk id="5" creationId="{81FC2749-B52D-867B-8208-EDC58DFD3D3B}"/>
          </ac:picMkLst>
        </pc:picChg>
        <pc:picChg chg="del">
          <ac:chgData name="Yoel Kortick" userId="167978f5-7f40-4909-85d5-d4149554ad4e" providerId="ADAL" clId="{4AE88A76-5ECB-425D-A98D-58BE95A887E1}" dt="2024-01-24T11:11:30.978" v="634" actId="478"/>
          <ac:picMkLst>
            <pc:docMk/>
            <pc:sldMk cId="2154575042" sldId="1900"/>
            <ac:picMk id="14" creationId="{103E1C41-69B2-3059-6B34-054C718E9217}"/>
          </ac:picMkLst>
        </pc:picChg>
      </pc:sldChg>
      <pc:sldChg chg="addSp delSp modSp add mod">
        <pc:chgData name="Yoel Kortick" userId="167978f5-7f40-4909-85d5-d4149554ad4e" providerId="ADAL" clId="{4AE88A76-5ECB-425D-A98D-58BE95A887E1}" dt="2024-01-24T11:27:35.452" v="802"/>
        <pc:sldMkLst>
          <pc:docMk/>
          <pc:sldMk cId="2525494392" sldId="1901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2525494392" sldId="1901"/>
            <ac:spMk id="4" creationId="{2490F34D-A7E2-4EA9-8B1A-78371A1F1CD1}"/>
          </ac:spMkLst>
        </pc:spChg>
        <pc:spChg chg="mod">
          <ac:chgData name="Yoel Kortick" userId="167978f5-7f40-4909-85d5-d4149554ad4e" providerId="ADAL" clId="{4AE88A76-5ECB-425D-A98D-58BE95A887E1}" dt="2024-01-24T11:27:22.767" v="800" actId="1076"/>
          <ac:spMkLst>
            <pc:docMk/>
            <pc:sldMk cId="2525494392" sldId="1901"/>
            <ac:spMk id="6" creationId="{A03AD33E-A49B-E645-E6E2-E97E45ABF4B5}"/>
          </ac:spMkLst>
        </pc:spChg>
        <pc:spChg chg="mod">
          <ac:chgData name="Yoel Kortick" userId="167978f5-7f40-4909-85d5-d4149554ad4e" providerId="ADAL" clId="{4AE88A76-5ECB-425D-A98D-58BE95A887E1}" dt="2024-01-24T11:27:19.649" v="799" actId="14100"/>
          <ac:spMkLst>
            <pc:docMk/>
            <pc:sldMk cId="2525494392" sldId="1901"/>
            <ac:spMk id="7" creationId="{EDDE90A8-B554-69F1-73C6-162AF3612458}"/>
          </ac:spMkLst>
        </pc:spChg>
        <pc:picChg chg="del">
          <ac:chgData name="Yoel Kortick" userId="167978f5-7f40-4909-85d5-d4149554ad4e" providerId="ADAL" clId="{4AE88A76-5ECB-425D-A98D-58BE95A887E1}" dt="2024-01-24T11:27:09.853" v="787" actId="478"/>
          <ac:picMkLst>
            <pc:docMk/>
            <pc:sldMk cId="2525494392" sldId="1901"/>
            <ac:picMk id="5" creationId="{81FC2749-B52D-867B-8208-EDC58DFD3D3B}"/>
          </ac:picMkLst>
        </pc:picChg>
        <pc:picChg chg="add mod ord">
          <ac:chgData name="Yoel Kortick" userId="167978f5-7f40-4909-85d5-d4149554ad4e" providerId="ADAL" clId="{4AE88A76-5ECB-425D-A98D-58BE95A887E1}" dt="2024-01-24T11:27:24.893" v="801" actId="208"/>
          <ac:picMkLst>
            <pc:docMk/>
            <pc:sldMk cId="2525494392" sldId="1901"/>
            <ac:picMk id="8" creationId="{EA14F520-CF01-60FF-EE91-F43618904C51}"/>
          </ac:picMkLst>
        </pc:picChg>
      </pc:sldChg>
    </pc:docChg>
  </pc:docChgLst>
  <pc:docChgLst>
    <pc:chgData name="Yoel Kortick" userId="167978f5-7f40-4909-85d5-d4149554ad4e" providerId="ADAL" clId="{814C13CD-04ED-441D-91F6-66C61924EC26}"/>
    <pc:docChg chg="undo custSel addSld delSld modSld">
      <pc:chgData name="Yoel Kortick" userId="167978f5-7f40-4909-85d5-d4149554ad4e" providerId="ADAL" clId="{814C13CD-04ED-441D-91F6-66C61924EC26}" dt="2022-08-25T16:20:19.906" v="3009" actId="47"/>
      <pc:docMkLst>
        <pc:docMk/>
      </pc:docMkLst>
      <pc:sldChg chg="modSp mod">
        <pc:chgData name="Yoel Kortick" userId="167978f5-7f40-4909-85d5-d4149554ad4e" providerId="ADAL" clId="{814C13CD-04ED-441D-91F6-66C61924EC26}" dt="2022-08-25T14:46:46.145" v="356"/>
        <pc:sldMkLst>
          <pc:docMk/>
          <pc:sldMk cId="3267142644" sldId="1724"/>
        </pc:sldMkLst>
        <pc:spChg chg="mod">
          <ac:chgData name="Yoel Kortick" userId="167978f5-7f40-4909-85d5-d4149554ad4e" providerId="ADAL" clId="{814C13CD-04ED-441D-91F6-66C61924EC26}" dt="2022-08-25T14:46:46.145" v="356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814C13CD-04ED-441D-91F6-66C61924EC26}" dt="2022-08-25T15:39:09.929" v="1683" actId="313"/>
        <pc:sldMkLst>
          <pc:docMk/>
          <pc:sldMk cId="4132155335" sldId="1793"/>
        </pc:sldMkLst>
        <pc:spChg chg="mod">
          <ac:chgData name="Yoel Kortick" userId="167978f5-7f40-4909-85d5-d4149554ad4e" providerId="ADAL" clId="{814C13CD-04ED-441D-91F6-66C61924EC26}" dt="2022-08-25T15:39:09.929" v="1683" actId="313"/>
          <ac:spMkLst>
            <pc:docMk/>
            <pc:sldMk cId="4132155335" sldId="1793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814C13CD-04ED-441D-91F6-66C61924EC26}" dt="2022-08-25T15:40:27.599" v="1712" actId="14100"/>
        <pc:sldMkLst>
          <pc:docMk/>
          <pc:sldMk cId="562044608" sldId="1794"/>
        </pc:sldMkLst>
        <pc:spChg chg="mod">
          <ac:chgData name="Yoel Kortick" userId="167978f5-7f40-4909-85d5-d4149554ad4e" providerId="ADAL" clId="{814C13CD-04ED-441D-91F6-66C61924EC26}" dt="2022-08-25T15:39:57.079" v="1694" actId="1076"/>
          <ac:spMkLst>
            <pc:docMk/>
            <pc:sldMk cId="562044608" sldId="1794"/>
            <ac:spMk id="16" creationId="{3C6084A0-A654-5C05-D26D-20BDFE25EC28}"/>
          </ac:spMkLst>
        </pc:spChg>
        <pc:spChg chg="mod">
          <ac:chgData name="Yoel Kortick" userId="167978f5-7f40-4909-85d5-d4149554ad4e" providerId="ADAL" clId="{814C13CD-04ED-441D-91F6-66C61924EC26}" dt="2022-08-25T15:40:27.599" v="1712" actId="14100"/>
          <ac:spMkLst>
            <pc:docMk/>
            <pc:sldMk cId="562044608" sldId="1794"/>
            <ac:spMk id="20" creationId="{A6B29442-A608-46C3-5CAB-CC3E7E8B9CCF}"/>
          </ac:spMkLst>
        </pc:spChg>
        <pc:spChg chg="mod">
          <ac:chgData name="Yoel Kortick" userId="167978f5-7f40-4909-85d5-d4149554ad4e" providerId="ADAL" clId="{814C13CD-04ED-441D-91F6-66C61924EC26}" dt="2022-08-25T15:40:19.629" v="1709" actId="1035"/>
          <ac:spMkLst>
            <pc:docMk/>
            <pc:sldMk cId="562044608" sldId="1794"/>
            <ac:spMk id="21" creationId="{69C317C7-9F5A-34BE-1C8A-19759F3160E8}"/>
          </ac:spMkLst>
        </pc:spChg>
        <pc:picChg chg="add del mod ord">
          <ac:chgData name="Yoel Kortick" userId="167978f5-7f40-4909-85d5-d4149554ad4e" providerId="ADAL" clId="{814C13CD-04ED-441D-91F6-66C61924EC26}" dt="2022-08-25T15:40:00.084" v="1700" actId="22"/>
          <ac:picMkLst>
            <pc:docMk/>
            <pc:sldMk cId="562044608" sldId="1794"/>
            <ac:picMk id="4" creationId="{76572B28-1078-1CF8-20FF-27BDA2E0FC6E}"/>
          </ac:picMkLst>
        </pc:picChg>
        <pc:picChg chg="add mod ord">
          <ac:chgData name="Yoel Kortick" userId="167978f5-7f40-4909-85d5-d4149554ad4e" providerId="ADAL" clId="{814C13CD-04ED-441D-91F6-66C61924EC26}" dt="2022-08-25T15:40:22.909" v="1710" actId="208"/>
          <ac:picMkLst>
            <pc:docMk/>
            <pc:sldMk cId="562044608" sldId="1794"/>
            <ac:picMk id="6" creationId="{5AD2DC30-EAC0-84E7-C8C2-4DC498A145FA}"/>
          </ac:picMkLst>
        </pc:picChg>
        <pc:picChg chg="add del">
          <ac:chgData name="Yoel Kortick" userId="167978f5-7f40-4909-85d5-d4149554ad4e" providerId="ADAL" clId="{814C13CD-04ED-441D-91F6-66C61924EC26}" dt="2022-08-25T15:40:00.584" v="1701" actId="478"/>
          <ac:picMkLst>
            <pc:docMk/>
            <pc:sldMk cId="562044608" sldId="1794"/>
            <ac:picMk id="13" creationId="{6CA79F65-9366-E2FD-10A1-FBF8FD145C65}"/>
          </ac:picMkLst>
        </pc:picChg>
        <pc:picChg chg="del">
          <ac:chgData name="Yoel Kortick" userId="167978f5-7f40-4909-85d5-d4149554ad4e" providerId="ADAL" clId="{814C13CD-04ED-441D-91F6-66C61924EC26}" dt="2022-08-25T15:40:04.293" v="1702" actId="478"/>
          <ac:picMkLst>
            <pc:docMk/>
            <pc:sldMk cId="562044608" sldId="1794"/>
            <ac:picMk id="19" creationId="{7A42665A-0E18-43E9-1317-063D94ADF3C2}"/>
          </ac:picMkLst>
        </pc:picChg>
      </pc:sldChg>
      <pc:sldChg chg="modSp mod">
        <pc:chgData name="Yoel Kortick" userId="167978f5-7f40-4909-85d5-d4149554ad4e" providerId="ADAL" clId="{814C13CD-04ED-441D-91F6-66C61924EC26}" dt="2022-08-25T14:30:21.083" v="17" actId="20577"/>
        <pc:sldMkLst>
          <pc:docMk/>
          <pc:sldMk cId="1022672352" sldId="1795"/>
        </pc:sldMkLst>
        <pc:spChg chg="mod">
          <ac:chgData name="Yoel Kortick" userId="167978f5-7f40-4909-85d5-d4149554ad4e" providerId="ADAL" clId="{814C13CD-04ED-441D-91F6-66C61924EC26}" dt="2022-08-25T14:30:21.083" v="17" actId="20577"/>
          <ac:spMkLst>
            <pc:docMk/>
            <pc:sldMk cId="1022672352" sldId="1795"/>
            <ac:spMk id="4" creationId="{2490F34D-A7E2-4EA9-8B1A-78371A1F1CD1}"/>
          </ac:spMkLst>
        </pc:spChg>
      </pc:sldChg>
      <pc:sldChg chg="addSp modSp mod">
        <pc:chgData name="Yoel Kortick" userId="167978f5-7f40-4909-85d5-d4149554ad4e" providerId="ADAL" clId="{814C13CD-04ED-441D-91F6-66C61924EC26}" dt="2022-08-25T14:31:16.443" v="30" actId="1036"/>
        <pc:sldMkLst>
          <pc:docMk/>
          <pc:sldMk cId="3228880565" sldId="1796"/>
        </pc:sldMkLst>
        <pc:spChg chg="mod">
          <ac:chgData name="Yoel Kortick" userId="167978f5-7f40-4909-85d5-d4149554ad4e" providerId="ADAL" clId="{814C13CD-04ED-441D-91F6-66C61924EC26}" dt="2022-08-25T14:31:09.778" v="25" actId="1036"/>
          <ac:spMkLst>
            <pc:docMk/>
            <pc:sldMk cId="3228880565" sldId="1796"/>
            <ac:spMk id="2" creationId="{FF4EEEDE-3005-3DE3-799A-F927D07AA051}"/>
          </ac:spMkLst>
        </pc:spChg>
        <pc:spChg chg="mod">
          <ac:chgData name="Yoel Kortick" userId="167978f5-7f40-4909-85d5-d4149554ad4e" providerId="ADAL" clId="{814C13CD-04ED-441D-91F6-66C61924EC26}" dt="2022-08-25T14:31:16.443" v="30" actId="1036"/>
          <ac:spMkLst>
            <pc:docMk/>
            <pc:sldMk cId="3228880565" sldId="1796"/>
            <ac:spMk id="7" creationId="{A0AA2DEA-75FF-B35F-C2A8-73BE2294F514}"/>
          </ac:spMkLst>
        </pc:spChg>
        <pc:spChg chg="mod">
          <ac:chgData name="Yoel Kortick" userId="167978f5-7f40-4909-85d5-d4149554ad4e" providerId="ADAL" clId="{814C13CD-04ED-441D-91F6-66C61924EC26}" dt="2022-08-25T14:31:09.778" v="25" actId="1036"/>
          <ac:spMkLst>
            <pc:docMk/>
            <pc:sldMk cId="3228880565" sldId="1796"/>
            <ac:spMk id="8" creationId="{57AD54A8-A1E2-8E81-CA13-C38837E20E26}"/>
          </ac:spMkLst>
        </pc:spChg>
        <pc:spChg chg="mod">
          <ac:chgData name="Yoel Kortick" userId="167978f5-7f40-4909-85d5-d4149554ad4e" providerId="ADAL" clId="{814C13CD-04ED-441D-91F6-66C61924EC26}" dt="2022-08-25T14:31:09.778" v="25" actId="1036"/>
          <ac:spMkLst>
            <pc:docMk/>
            <pc:sldMk cId="3228880565" sldId="1796"/>
            <ac:spMk id="9" creationId="{B5EF7D99-B5B8-5866-6F10-D063B8FA2C5F}"/>
          </ac:spMkLst>
        </pc:spChg>
        <pc:cxnChg chg="add mod">
          <ac:chgData name="Yoel Kortick" userId="167978f5-7f40-4909-85d5-d4149554ad4e" providerId="ADAL" clId="{814C13CD-04ED-441D-91F6-66C61924EC26}" dt="2022-08-25T14:31:09.778" v="25" actId="1036"/>
          <ac:cxnSpMkLst>
            <pc:docMk/>
            <pc:sldMk cId="3228880565" sldId="1796"/>
            <ac:cxnSpMk id="6" creationId="{39982EFA-CCE9-51A2-7B82-1C98FA6B3B2E}"/>
          </ac:cxnSpMkLst>
        </pc:cxnChg>
        <pc:cxnChg chg="add mod">
          <ac:chgData name="Yoel Kortick" userId="167978f5-7f40-4909-85d5-d4149554ad4e" providerId="ADAL" clId="{814C13CD-04ED-441D-91F6-66C61924EC26}" dt="2022-08-25T14:31:09.778" v="25" actId="1036"/>
          <ac:cxnSpMkLst>
            <pc:docMk/>
            <pc:sldMk cId="3228880565" sldId="1796"/>
            <ac:cxnSpMk id="10" creationId="{068A38DC-0A9C-8FAA-5809-7AD74EE186B9}"/>
          </ac:cxnSpMkLst>
        </pc:cxnChg>
      </pc:sldChg>
      <pc:sldChg chg="addSp modSp mod">
        <pc:chgData name="Yoel Kortick" userId="167978f5-7f40-4909-85d5-d4149554ad4e" providerId="ADAL" clId="{814C13CD-04ED-441D-91F6-66C61924EC26}" dt="2022-08-25T14:32:08.975" v="33" actId="11529"/>
        <pc:sldMkLst>
          <pc:docMk/>
          <pc:sldMk cId="4030600031" sldId="1799"/>
        </pc:sldMkLst>
        <pc:cxnChg chg="add mod">
          <ac:chgData name="Yoel Kortick" userId="167978f5-7f40-4909-85d5-d4149554ad4e" providerId="ADAL" clId="{814C13CD-04ED-441D-91F6-66C61924EC26}" dt="2022-08-25T14:32:03.111" v="32"/>
          <ac:cxnSpMkLst>
            <pc:docMk/>
            <pc:sldMk cId="4030600031" sldId="1799"/>
            <ac:cxnSpMk id="6" creationId="{CDD71DB8-51B8-1C7D-573D-73E2AB6BC130}"/>
          </ac:cxnSpMkLst>
        </pc:cxnChg>
        <pc:cxnChg chg="add">
          <ac:chgData name="Yoel Kortick" userId="167978f5-7f40-4909-85d5-d4149554ad4e" providerId="ADAL" clId="{814C13CD-04ED-441D-91F6-66C61924EC26}" dt="2022-08-25T14:32:08.975" v="33" actId="11529"/>
          <ac:cxnSpMkLst>
            <pc:docMk/>
            <pc:sldMk cId="4030600031" sldId="1799"/>
            <ac:cxnSpMk id="8" creationId="{1C8B19C1-E15B-D86B-2E5A-6F0797219505}"/>
          </ac:cxnSpMkLst>
        </pc:cxnChg>
      </pc:sldChg>
      <pc:sldChg chg="modSp mod">
        <pc:chgData name="Yoel Kortick" userId="167978f5-7f40-4909-85d5-d4149554ad4e" providerId="ADAL" clId="{814C13CD-04ED-441D-91F6-66C61924EC26}" dt="2022-08-25T14:32:41.640" v="71" actId="313"/>
        <pc:sldMkLst>
          <pc:docMk/>
          <pc:sldMk cId="794948204" sldId="1800"/>
        </pc:sldMkLst>
        <pc:spChg chg="mod">
          <ac:chgData name="Yoel Kortick" userId="167978f5-7f40-4909-85d5-d4149554ad4e" providerId="ADAL" clId="{814C13CD-04ED-441D-91F6-66C61924EC26}" dt="2022-08-25T14:32:41.640" v="71" actId="313"/>
          <ac:spMkLst>
            <pc:docMk/>
            <pc:sldMk cId="794948204" sldId="1800"/>
            <ac:spMk id="4" creationId="{2490F34D-A7E2-4EA9-8B1A-78371A1F1CD1}"/>
          </ac:spMkLst>
        </pc:spChg>
      </pc:sldChg>
      <pc:sldChg chg="delSp modSp mod">
        <pc:chgData name="Yoel Kortick" userId="167978f5-7f40-4909-85d5-d4149554ad4e" providerId="ADAL" clId="{814C13CD-04ED-441D-91F6-66C61924EC26}" dt="2022-08-25T14:34:46.180" v="124" actId="478"/>
        <pc:sldMkLst>
          <pc:docMk/>
          <pc:sldMk cId="1764801124" sldId="1803"/>
        </pc:sldMkLst>
        <pc:spChg chg="mod">
          <ac:chgData name="Yoel Kortick" userId="167978f5-7f40-4909-85d5-d4149554ad4e" providerId="ADAL" clId="{814C13CD-04ED-441D-91F6-66C61924EC26}" dt="2022-08-25T14:34:41.016" v="122" actId="27636"/>
          <ac:spMkLst>
            <pc:docMk/>
            <pc:sldMk cId="1764801124" sldId="1803"/>
            <ac:spMk id="4" creationId="{2490F34D-A7E2-4EA9-8B1A-78371A1F1CD1}"/>
          </ac:spMkLst>
        </pc:spChg>
        <pc:spChg chg="del mod">
          <ac:chgData name="Yoel Kortick" userId="167978f5-7f40-4909-85d5-d4149554ad4e" providerId="ADAL" clId="{814C13CD-04ED-441D-91F6-66C61924EC26}" dt="2022-08-25T14:34:46.180" v="124" actId="478"/>
          <ac:spMkLst>
            <pc:docMk/>
            <pc:sldMk cId="1764801124" sldId="1803"/>
            <ac:spMk id="10" creationId="{AA5B6227-9085-2656-9346-79A816EF3BBD}"/>
          </ac:spMkLst>
        </pc:spChg>
        <pc:spChg chg="mod">
          <ac:chgData name="Yoel Kortick" userId="167978f5-7f40-4909-85d5-d4149554ad4e" providerId="ADAL" clId="{814C13CD-04ED-441D-91F6-66C61924EC26}" dt="2022-08-25T14:33:53.357" v="120" actId="1036"/>
          <ac:spMkLst>
            <pc:docMk/>
            <pc:sldMk cId="1764801124" sldId="1803"/>
            <ac:spMk id="11" creationId="{65420696-3F00-8D65-97B9-F968F888B3F3}"/>
          </ac:spMkLst>
        </pc:spChg>
        <pc:spChg chg="del mod">
          <ac:chgData name="Yoel Kortick" userId="167978f5-7f40-4909-85d5-d4149554ad4e" providerId="ADAL" clId="{814C13CD-04ED-441D-91F6-66C61924EC26}" dt="2022-08-25T14:34:44.192" v="123" actId="478"/>
          <ac:spMkLst>
            <pc:docMk/>
            <pc:sldMk cId="1764801124" sldId="1803"/>
            <ac:spMk id="12" creationId="{840D876B-158A-2076-D3AC-16B3CEF6E347}"/>
          </ac:spMkLst>
        </pc:spChg>
        <pc:picChg chg="mod">
          <ac:chgData name="Yoel Kortick" userId="167978f5-7f40-4909-85d5-d4149554ad4e" providerId="ADAL" clId="{814C13CD-04ED-441D-91F6-66C61924EC26}" dt="2022-08-25T14:33:53.357" v="120" actId="1036"/>
          <ac:picMkLst>
            <pc:docMk/>
            <pc:sldMk cId="1764801124" sldId="1803"/>
            <ac:picMk id="8" creationId="{062A4334-3CCA-71D5-887B-C702C7406467}"/>
          </ac:picMkLst>
        </pc:picChg>
        <pc:cxnChg chg="mod">
          <ac:chgData name="Yoel Kortick" userId="167978f5-7f40-4909-85d5-d4149554ad4e" providerId="ADAL" clId="{814C13CD-04ED-441D-91F6-66C61924EC26}" dt="2022-08-25T14:33:53.357" v="120" actId="1036"/>
          <ac:cxnSpMkLst>
            <pc:docMk/>
            <pc:sldMk cId="1764801124" sldId="1803"/>
            <ac:cxnSpMk id="13" creationId="{70399FC5-49E5-FD61-A24C-165923A1C20D}"/>
          </ac:cxnSpMkLst>
        </pc:cxnChg>
      </pc:sldChg>
      <pc:sldChg chg="modSp mod">
        <pc:chgData name="Yoel Kortick" userId="167978f5-7f40-4909-85d5-d4149554ad4e" providerId="ADAL" clId="{814C13CD-04ED-441D-91F6-66C61924EC26}" dt="2022-08-25T14:36:49.020" v="150" actId="27636"/>
        <pc:sldMkLst>
          <pc:docMk/>
          <pc:sldMk cId="1197912755" sldId="1807"/>
        </pc:sldMkLst>
        <pc:spChg chg="mod">
          <ac:chgData name="Yoel Kortick" userId="167978f5-7f40-4909-85d5-d4149554ad4e" providerId="ADAL" clId="{814C13CD-04ED-441D-91F6-66C61924EC26}" dt="2022-08-25T14:36:49.020" v="150" actId="27636"/>
          <ac:spMkLst>
            <pc:docMk/>
            <pc:sldMk cId="1197912755" sldId="1807"/>
            <ac:spMk id="4" creationId="{2490F34D-A7E2-4EA9-8B1A-78371A1F1CD1}"/>
          </ac:spMkLst>
        </pc:spChg>
        <pc:spChg chg="mod">
          <ac:chgData name="Yoel Kortick" userId="167978f5-7f40-4909-85d5-d4149554ad4e" providerId="ADAL" clId="{814C13CD-04ED-441D-91F6-66C61924EC26}" dt="2022-08-25T14:36:44.632" v="148" actId="1036"/>
          <ac:spMkLst>
            <pc:docMk/>
            <pc:sldMk cId="1197912755" sldId="1807"/>
            <ac:spMk id="10" creationId="{1E35B6CE-607A-D5FE-4D41-2FE1762DE208}"/>
          </ac:spMkLst>
        </pc:spChg>
        <pc:picChg chg="mod">
          <ac:chgData name="Yoel Kortick" userId="167978f5-7f40-4909-85d5-d4149554ad4e" providerId="ADAL" clId="{814C13CD-04ED-441D-91F6-66C61924EC26}" dt="2022-08-25T14:36:44.632" v="148" actId="1036"/>
          <ac:picMkLst>
            <pc:docMk/>
            <pc:sldMk cId="1197912755" sldId="1807"/>
            <ac:picMk id="9" creationId="{D841B00D-72F4-A63F-4BAF-892A56C866CB}"/>
          </ac:picMkLst>
        </pc:picChg>
      </pc:sldChg>
      <pc:sldChg chg="modSp mod">
        <pc:chgData name="Yoel Kortick" userId="167978f5-7f40-4909-85d5-d4149554ad4e" providerId="ADAL" clId="{814C13CD-04ED-441D-91F6-66C61924EC26}" dt="2022-08-25T14:37:16.077" v="195" actId="20577"/>
        <pc:sldMkLst>
          <pc:docMk/>
          <pc:sldMk cId="2452503668" sldId="1808"/>
        </pc:sldMkLst>
        <pc:spChg chg="mod">
          <ac:chgData name="Yoel Kortick" userId="167978f5-7f40-4909-85d5-d4149554ad4e" providerId="ADAL" clId="{814C13CD-04ED-441D-91F6-66C61924EC26}" dt="2022-08-25T14:37:16.077" v="195" actId="20577"/>
          <ac:spMkLst>
            <pc:docMk/>
            <pc:sldMk cId="2452503668" sldId="1808"/>
            <ac:spMk id="4" creationId="{2490F34D-A7E2-4EA9-8B1A-78371A1F1CD1}"/>
          </ac:spMkLst>
        </pc:spChg>
      </pc:sldChg>
      <pc:sldChg chg="addSp modSp mod">
        <pc:chgData name="Yoel Kortick" userId="167978f5-7f40-4909-85d5-d4149554ad4e" providerId="ADAL" clId="{814C13CD-04ED-441D-91F6-66C61924EC26}" dt="2022-08-25T14:38:04.240" v="263" actId="207"/>
        <pc:sldMkLst>
          <pc:docMk/>
          <pc:sldMk cId="303791280" sldId="1809"/>
        </pc:sldMkLst>
        <pc:spChg chg="add mod">
          <ac:chgData name="Yoel Kortick" userId="167978f5-7f40-4909-85d5-d4149554ad4e" providerId="ADAL" clId="{814C13CD-04ED-441D-91F6-66C61924EC26}" dt="2022-08-25T14:38:04.240" v="263" actId="207"/>
          <ac:spMkLst>
            <pc:docMk/>
            <pc:sldMk cId="303791280" sldId="1809"/>
            <ac:spMk id="2" creationId="{775CE2F8-E9AF-DA38-8F0D-988010B527D4}"/>
          </ac:spMkLst>
        </pc:spChg>
      </pc:sldChg>
      <pc:sldChg chg="addSp modSp mod">
        <pc:chgData name="Yoel Kortick" userId="167978f5-7f40-4909-85d5-d4149554ad4e" providerId="ADAL" clId="{814C13CD-04ED-441D-91F6-66C61924EC26}" dt="2022-08-25T14:38:10.882" v="265" actId="1076"/>
        <pc:sldMkLst>
          <pc:docMk/>
          <pc:sldMk cId="2390147886" sldId="1811"/>
        </pc:sldMkLst>
        <pc:spChg chg="add mod">
          <ac:chgData name="Yoel Kortick" userId="167978f5-7f40-4909-85d5-d4149554ad4e" providerId="ADAL" clId="{814C13CD-04ED-441D-91F6-66C61924EC26}" dt="2022-08-25T14:38:10.882" v="265" actId="1076"/>
          <ac:spMkLst>
            <pc:docMk/>
            <pc:sldMk cId="2390147886" sldId="1811"/>
            <ac:spMk id="8" creationId="{8D629338-BCD1-A702-1237-63A51A08D080}"/>
          </ac:spMkLst>
        </pc:spChg>
      </pc:sldChg>
      <pc:sldChg chg="modSp mod">
        <pc:chgData name="Yoel Kortick" userId="167978f5-7f40-4909-85d5-d4149554ad4e" providerId="ADAL" clId="{814C13CD-04ED-441D-91F6-66C61924EC26}" dt="2022-08-25T14:50:06.368" v="474" actId="403"/>
        <pc:sldMkLst>
          <pc:docMk/>
          <pc:sldMk cId="1445702250" sldId="1812"/>
        </pc:sldMkLst>
        <pc:spChg chg="mod">
          <ac:chgData name="Yoel Kortick" userId="167978f5-7f40-4909-85d5-d4149554ad4e" providerId="ADAL" clId="{814C13CD-04ED-441D-91F6-66C61924EC26}" dt="2022-08-25T14:50:06.368" v="474" actId="403"/>
          <ac:spMkLst>
            <pc:docMk/>
            <pc:sldMk cId="1445702250" sldId="1812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814C13CD-04ED-441D-91F6-66C61924EC26}" dt="2022-08-25T14:44:42.157" v="317" actId="20577"/>
        <pc:sldMkLst>
          <pc:docMk/>
          <pc:sldMk cId="1100523210" sldId="1815"/>
        </pc:sldMkLst>
        <pc:spChg chg="mod">
          <ac:chgData name="Yoel Kortick" userId="167978f5-7f40-4909-85d5-d4149554ad4e" providerId="ADAL" clId="{814C13CD-04ED-441D-91F6-66C61924EC26}" dt="2022-08-25T14:44:42.157" v="317" actId="20577"/>
          <ac:spMkLst>
            <pc:docMk/>
            <pc:sldMk cId="1100523210" sldId="1815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814C13CD-04ED-441D-91F6-66C61924EC26}" dt="2022-08-25T15:28:40.344" v="1556" actId="33524"/>
        <pc:sldMkLst>
          <pc:docMk/>
          <pc:sldMk cId="11178710" sldId="1816"/>
        </pc:sldMkLst>
        <pc:spChg chg="mod">
          <ac:chgData name="Yoel Kortick" userId="167978f5-7f40-4909-85d5-d4149554ad4e" providerId="ADAL" clId="{814C13CD-04ED-441D-91F6-66C61924EC26}" dt="2022-08-25T14:45:00.312" v="318"/>
          <ac:spMkLst>
            <pc:docMk/>
            <pc:sldMk cId="11178710" sldId="1816"/>
            <ac:spMk id="3" creationId="{4FC18B40-6547-41EC-8A0E-1C8F40E0A42F}"/>
          </ac:spMkLst>
        </pc:spChg>
        <pc:spChg chg="mod">
          <ac:chgData name="Yoel Kortick" userId="167978f5-7f40-4909-85d5-d4149554ad4e" providerId="ADAL" clId="{814C13CD-04ED-441D-91F6-66C61924EC26}" dt="2022-08-25T15:28:40.344" v="1556" actId="33524"/>
          <ac:spMkLst>
            <pc:docMk/>
            <pc:sldMk cId="11178710" sldId="1816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814C13CD-04ED-441D-91F6-66C61924EC26}" dt="2022-08-25T14:46:32.131" v="353" actId="14100"/>
        <pc:sldMkLst>
          <pc:docMk/>
          <pc:sldMk cId="3620035551" sldId="1817"/>
        </pc:sldMkLst>
        <pc:spChg chg="mod">
          <ac:chgData name="Yoel Kortick" userId="167978f5-7f40-4909-85d5-d4149554ad4e" providerId="ADAL" clId="{814C13CD-04ED-441D-91F6-66C61924EC26}" dt="2022-08-25T14:46:32.131" v="353" actId="14100"/>
          <ac:spMkLst>
            <pc:docMk/>
            <pc:sldMk cId="3620035551" sldId="1817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814C13CD-04ED-441D-91F6-66C61924EC26}" dt="2022-08-25T14:53:45.214" v="623" actId="27636"/>
        <pc:sldMkLst>
          <pc:docMk/>
          <pc:sldMk cId="3128039638" sldId="1818"/>
        </pc:sldMkLst>
        <pc:spChg chg="add del">
          <ac:chgData name="Yoel Kortick" userId="167978f5-7f40-4909-85d5-d4149554ad4e" providerId="ADAL" clId="{814C13CD-04ED-441D-91F6-66C61924EC26}" dt="2022-08-25T14:52:39.249" v="611"/>
          <ac:spMkLst>
            <pc:docMk/>
            <pc:sldMk cId="3128039638" sldId="1818"/>
            <ac:spMk id="2" creationId="{B0EE65FC-18AD-53E7-07D1-54DB68C0EA4D}"/>
          </ac:spMkLst>
        </pc:spChg>
        <pc:spChg chg="mod">
          <ac:chgData name="Yoel Kortick" userId="167978f5-7f40-4909-85d5-d4149554ad4e" providerId="ADAL" clId="{814C13CD-04ED-441D-91F6-66C61924EC26}" dt="2022-08-25T14:46:36.454" v="354"/>
          <ac:spMkLst>
            <pc:docMk/>
            <pc:sldMk cId="3128039638" sldId="1818"/>
            <ac:spMk id="3" creationId="{4FC18B40-6547-41EC-8A0E-1C8F40E0A42F}"/>
          </ac:spMkLst>
        </pc:spChg>
        <pc:spChg chg="mod">
          <ac:chgData name="Yoel Kortick" userId="167978f5-7f40-4909-85d5-d4149554ad4e" providerId="ADAL" clId="{814C13CD-04ED-441D-91F6-66C61924EC26}" dt="2022-08-25T14:53:45.214" v="623" actId="27636"/>
          <ac:spMkLst>
            <pc:docMk/>
            <pc:sldMk cId="3128039638" sldId="1818"/>
            <ac:spMk id="4" creationId="{2490F34D-A7E2-4EA9-8B1A-78371A1F1CD1}"/>
          </ac:spMkLst>
        </pc:sp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26" creationId="{186C8B25-8C8A-581A-7669-F4DFF7032FC5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27" creationId="{148D5188-D266-6FC7-6B82-B3578396D4D9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28" creationId="{178888FF-965E-205A-9660-9E6218A887DF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29" creationId="{EB493EE1-BFC8-758E-45C8-9DE5074007E6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30" creationId="{AD488546-68DA-1DC8-24EF-F51F1D1AC009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31" creationId="{5CBFF257-1F97-B33B-D0D6-F1DF93688B9D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32" creationId="{A0996871-1AD5-571D-A844-E578F19C2FFF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33" creationId="{2D10507E-82B5-464B-BD1A-4B6ECA67E4EE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34" creationId="{C19E83C5-F630-C86F-AB83-A3E4B3EA6799}"/>
          </ac:picMkLst>
        </pc:picChg>
      </pc:sldChg>
      <pc:sldChg chg="modSp add mod">
        <pc:chgData name="Yoel Kortick" userId="167978f5-7f40-4909-85d5-d4149554ad4e" providerId="ADAL" clId="{814C13CD-04ED-441D-91F6-66C61924EC26}" dt="2022-08-25T15:27:29.406" v="1356" actId="6549"/>
        <pc:sldMkLst>
          <pc:docMk/>
          <pc:sldMk cId="1151650487" sldId="1819"/>
        </pc:sldMkLst>
        <pc:spChg chg="mod">
          <ac:chgData name="Yoel Kortick" userId="167978f5-7f40-4909-85d5-d4149554ad4e" providerId="ADAL" clId="{814C13CD-04ED-441D-91F6-66C61924EC26}" dt="2022-08-25T15:27:29.406" v="1356" actId="6549"/>
          <ac:spMkLst>
            <pc:docMk/>
            <pc:sldMk cId="1151650487" sldId="1819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814C13CD-04ED-441D-91F6-66C61924EC26}" dt="2022-08-25T15:14:18.983" v="975" actId="1035"/>
        <pc:sldMkLst>
          <pc:docMk/>
          <pc:sldMk cId="625495335" sldId="1820"/>
        </pc:sldMkLst>
        <pc:spChg chg="mod">
          <ac:chgData name="Yoel Kortick" userId="167978f5-7f40-4909-85d5-d4149554ad4e" providerId="ADAL" clId="{814C13CD-04ED-441D-91F6-66C61924EC26}" dt="2022-08-25T15:14:01.442" v="962" actId="313"/>
          <ac:spMkLst>
            <pc:docMk/>
            <pc:sldMk cId="625495335" sldId="1820"/>
            <ac:spMk id="4" creationId="{2490F34D-A7E2-4EA9-8B1A-78371A1F1CD1}"/>
          </ac:spMkLst>
        </pc:spChg>
        <pc:spChg chg="add mod">
          <ac:chgData name="Yoel Kortick" userId="167978f5-7f40-4909-85d5-d4149554ad4e" providerId="ADAL" clId="{814C13CD-04ED-441D-91F6-66C61924EC26}" dt="2022-08-25T15:14:18.983" v="975" actId="1035"/>
          <ac:spMkLst>
            <pc:docMk/>
            <pc:sldMk cId="625495335" sldId="1820"/>
            <ac:spMk id="6" creationId="{2D8CA312-7011-7B15-2C2A-4D82398B38D3}"/>
          </ac:spMkLst>
        </pc:spChg>
        <pc:picChg chg="add mod">
          <ac:chgData name="Yoel Kortick" userId="167978f5-7f40-4909-85d5-d4149554ad4e" providerId="ADAL" clId="{814C13CD-04ED-441D-91F6-66C61924EC26}" dt="2022-08-25T15:14:11.279" v="970" actId="208"/>
          <ac:picMkLst>
            <pc:docMk/>
            <pc:sldMk cId="625495335" sldId="1820"/>
            <ac:picMk id="5" creationId="{E80C901B-958D-AE41-CCB0-DAACDFEEEF73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22:03.040" v="1102" actId="11529"/>
        <pc:sldMkLst>
          <pc:docMk/>
          <pc:sldMk cId="3800506852" sldId="1821"/>
        </pc:sldMkLst>
        <pc:spChg chg="mod">
          <ac:chgData name="Yoel Kortick" userId="167978f5-7f40-4909-85d5-d4149554ad4e" providerId="ADAL" clId="{814C13CD-04ED-441D-91F6-66C61924EC26}" dt="2022-08-25T15:15:15.967" v="993" actId="20577"/>
          <ac:spMkLst>
            <pc:docMk/>
            <pc:sldMk cId="3800506852" sldId="1821"/>
            <ac:spMk id="4" creationId="{2490F34D-A7E2-4EA9-8B1A-78371A1F1CD1}"/>
          </ac:spMkLst>
        </pc:spChg>
        <pc:spChg chg="mod">
          <ac:chgData name="Yoel Kortick" userId="167978f5-7f40-4909-85d5-d4149554ad4e" providerId="ADAL" clId="{814C13CD-04ED-441D-91F6-66C61924EC26}" dt="2022-08-25T15:15:39.774" v="1006" actId="14100"/>
          <ac:spMkLst>
            <pc:docMk/>
            <pc:sldMk cId="3800506852" sldId="1821"/>
            <ac:spMk id="6" creationId="{2D8CA312-7011-7B15-2C2A-4D82398B38D3}"/>
          </ac:spMkLst>
        </pc:spChg>
        <pc:spChg chg="add mod">
          <ac:chgData name="Yoel Kortick" userId="167978f5-7f40-4909-85d5-d4149554ad4e" providerId="ADAL" clId="{814C13CD-04ED-441D-91F6-66C61924EC26}" dt="2022-08-25T15:15:32.968" v="1004" actId="14100"/>
          <ac:spMkLst>
            <pc:docMk/>
            <pc:sldMk cId="3800506852" sldId="1821"/>
            <ac:spMk id="8" creationId="{CFA67AFB-3688-91E5-98EC-2E558DAF3D4B}"/>
          </ac:spMkLst>
        </pc:spChg>
        <pc:spChg chg="add">
          <ac:chgData name="Yoel Kortick" userId="167978f5-7f40-4909-85d5-d4149554ad4e" providerId="ADAL" clId="{814C13CD-04ED-441D-91F6-66C61924EC26}" dt="2022-08-25T15:22:03.040" v="1102" actId="11529"/>
          <ac:spMkLst>
            <pc:docMk/>
            <pc:sldMk cId="3800506852" sldId="1821"/>
            <ac:spMk id="9" creationId="{A00E999D-8926-F897-C353-8FE820F84DEB}"/>
          </ac:spMkLst>
        </pc:spChg>
        <pc:picChg chg="del">
          <ac:chgData name="Yoel Kortick" userId="167978f5-7f40-4909-85d5-d4149554ad4e" providerId="ADAL" clId="{814C13CD-04ED-441D-91F6-66C61924EC26}" dt="2022-08-25T15:15:18.603" v="994" actId="478"/>
          <ac:picMkLst>
            <pc:docMk/>
            <pc:sldMk cId="3800506852" sldId="1821"/>
            <ac:picMk id="5" creationId="{E80C901B-958D-AE41-CCB0-DAACDFEEEF73}"/>
          </ac:picMkLst>
        </pc:picChg>
        <pc:picChg chg="add mod ord">
          <ac:chgData name="Yoel Kortick" userId="167978f5-7f40-4909-85d5-d4149554ad4e" providerId="ADAL" clId="{814C13CD-04ED-441D-91F6-66C61924EC26}" dt="2022-08-25T15:15:43.968" v="1007" actId="208"/>
          <ac:picMkLst>
            <pc:docMk/>
            <pc:sldMk cId="3800506852" sldId="1821"/>
            <ac:picMk id="7" creationId="{26006634-02CB-3A40-CBF0-00FE18FE1035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24:11.501" v="1182" actId="1036"/>
        <pc:sldMkLst>
          <pc:docMk/>
          <pc:sldMk cId="949597637" sldId="1822"/>
        </pc:sldMkLst>
        <pc:spChg chg="mod">
          <ac:chgData name="Yoel Kortick" userId="167978f5-7f40-4909-85d5-d4149554ad4e" providerId="ADAL" clId="{814C13CD-04ED-441D-91F6-66C61924EC26}" dt="2022-08-25T15:23:30.327" v="1161" actId="6549"/>
          <ac:spMkLst>
            <pc:docMk/>
            <pc:sldMk cId="949597637" sldId="1822"/>
            <ac:spMk id="4" creationId="{2490F34D-A7E2-4EA9-8B1A-78371A1F1CD1}"/>
          </ac:spMkLst>
        </pc:spChg>
        <pc:spChg chg="mod">
          <ac:chgData name="Yoel Kortick" userId="167978f5-7f40-4909-85d5-d4149554ad4e" providerId="ADAL" clId="{814C13CD-04ED-441D-91F6-66C61924EC26}" dt="2022-08-25T15:24:00.834" v="1177" actId="14100"/>
          <ac:spMkLst>
            <pc:docMk/>
            <pc:sldMk cId="949597637" sldId="1822"/>
            <ac:spMk id="6" creationId="{2D8CA312-7011-7B15-2C2A-4D82398B38D3}"/>
          </ac:spMkLst>
        </pc:spChg>
        <pc:spChg chg="mod">
          <ac:chgData name="Yoel Kortick" userId="167978f5-7f40-4909-85d5-d4149554ad4e" providerId="ADAL" clId="{814C13CD-04ED-441D-91F6-66C61924EC26}" dt="2022-08-25T15:23:42.750" v="1172" actId="1037"/>
          <ac:spMkLst>
            <pc:docMk/>
            <pc:sldMk cId="949597637" sldId="1822"/>
            <ac:spMk id="8" creationId="{CFA67AFB-3688-91E5-98EC-2E558DAF3D4B}"/>
          </ac:spMkLst>
        </pc:spChg>
        <pc:spChg chg="mod">
          <ac:chgData name="Yoel Kortick" userId="167978f5-7f40-4909-85d5-d4149554ad4e" providerId="ADAL" clId="{814C13CD-04ED-441D-91F6-66C61924EC26}" dt="2022-08-25T15:24:11.501" v="1182" actId="1036"/>
          <ac:spMkLst>
            <pc:docMk/>
            <pc:sldMk cId="949597637" sldId="1822"/>
            <ac:spMk id="9" creationId="{A00E999D-8926-F897-C353-8FE820F84DEB}"/>
          </ac:spMkLst>
        </pc:spChg>
        <pc:picChg chg="add mod ord">
          <ac:chgData name="Yoel Kortick" userId="167978f5-7f40-4909-85d5-d4149554ad4e" providerId="ADAL" clId="{814C13CD-04ED-441D-91F6-66C61924EC26}" dt="2022-08-25T15:23:48.329" v="1174" actId="167"/>
          <ac:picMkLst>
            <pc:docMk/>
            <pc:sldMk cId="949597637" sldId="1822"/>
            <ac:picMk id="5" creationId="{DC65726A-4DF4-DFA4-C362-4592E1E476BF}"/>
          </ac:picMkLst>
        </pc:picChg>
        <pc:picChg chg="del">
          <ac:chgData name="Yoel Kortick" userId="167978f5-7f40-4909-85d5-d4149554ad4e" providerId="ADAL" clId="{814C13CD-04ED-441D-91F6-66C61924EC26}" dt="2022-08-25T15:23:09.799" v="1149" actId="478"/>
          <ac:picMkLst>
            <pc:docMk/>
            <pc:sldMk cId="949597637" sldId="1822"/>
            <ac:picMk id="7" creationId="{26006634-02CB-3A40-CBF0-00FE18FE1035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43:00.692" v="1719" actId="167"/>
        <pc:sldMkLst>
          <pc:docMk/>
          <pc:sldMk cId="3179804047" sldId="1823"/>
        </pc:sldMkLst>
        <pc:spChg chg="mod">
          <ac:chgData name="Yoel Kortick" userId="167978f5-7f40-4909-85d5-d4149554ad4e" providerId="ADAL" clId="{814C13CD-04ED-441D-91F6-66C61924EC26}" dt="2022-08-25T15:33:52.294" v="1665" actId="20577"/>
          <ac:spMkLst>
            <pc:docMk/>
            <pc:sldMk cId="3179804047" sldId="1823"/>
            <ac:spMk id="4" creationId="{2490F34D-A7E2-4EA9-8B1A-78371A1F1CD1}"/>
          </ac:spMkLst>
        </pc:spChg>
        <pc:picChg chg="add del mod">
          <ac:chgData name="Yoel Kortick" userId="167978f5-7f40-4909-85d5-d4149554ad4e" providerId="ADAL" clId="{814C13CD-04ED-441D-91F6-66C61924EC26}" dt="2022-08-25T15:42:32.281" v="1713" actId="478"/>
          <ac:picMkLst>
            <pc:docMk/>
            <pc:sldMk cId="3179804047" sldId="1823"/>
            <ac:picMk id="5" creationId="{EE1B9043-0E1A-B7D4-DA9E-D4AF697B625C}"/>
          </ac:picMkLst>
        </pc:picChg>
        <pc:picChg chg="add del">
          <ac:chgData name="Yoel Kortick" userId="167978f5-7f40-4909-85d5-d4149554ad4e" providerId="ADAL" clId="{814C13CD-04ED-441D-91F6-66C61924EC26}" dt="2022-08-25T15:42:35.545" v="1715" actId="22"/>
          <ac:picMkLst>
            <pc:docMk/>
            <pc:sldMk cId="3179804047" sldId="1823"/>
            <ac:picMk id="7" creationId="{D2B5DA8F-299B-4D7B-6372-24B3FEABD687}"/>
          </ac:picMkLst>
        </pc:picChg>
        <pc:picChg chg="add mod ord">
          <ac:chgData name="Yoel Kortick" userId="167978f5-7f40-4909-85d5-d4149554ad4e" providerId="ADAL" clId="{814C13CD-04ED-441D-91F6-66C61924EC26}" dt="2022-08-25T15:43:00.692" v="1719" actId="167"/>
          <ac:picMkLst>
            <pc:docMk/>
            <pc:sldMk cId="3179804047" sldId="1823"/>
            <ac:picMk id="9" creationId="{2C902DE6-DDED-C967-338F-426DD9A87A2A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33:44.658" v="1656" actId="1076"/>
        <pc:sldMkLst>
          <pc:docMk/>
          <pc:sldMk cId="1501124586" sldId="1824"/>
        </pc:sldMkLst>
        <pc:spChg chg="mod">
          <ac:chgData name="Yoel Kortick" userId="167978f5-7f40-4909-85d5-d4149554ad4e" providerId="ADAL" clId="{814C13CD-04ED-441D-91F6-66C61924EC26}" dt="2022-08-25T15:32:51.621" v="1643" actId="20577"/>
          <ac:spMkLst>
            <pc:docMk/>
            <pc:sldMk cId="1501124586" sldId="1824"/>
            <ac:spMk id="4" creationId="{2490F34D-A7E2-4EA9-8B1A-78371A1F1CD1}"/>
          </ac:spMkLst>
        </pc:spChg>
        <pc:spChg chg="add mod">
          <ac:chgData name="Yoel Kortick" userId="167978f5-7f40-4909-85d5-d4149554ad4e" providerId="ADAL" clId="{814C13CD-04ED-441D-91F6-66C61924EC26}" dt="2022-08-25T15:33:44.658" v="1656" actId="1076"/>
          <ac:spMkLst>
            <pc:docMk/>
            <pc:sldMk cId="1501124586" sldId="1824"/>
            <ac:spMk id="7" creationId="{25444139-925B-D0DB-41AD-6F279534E048}"/>
          </ac:spMkLst>
        </pc:spChg>
        <pc:picChg chg="del">
          <ac:chgData name="Yoel Kortick" userId="167978f5-7f40-4909-85d5-d4149554ad4e" providerId="ADAL" clId="{814C13CD-04ED-441D-91F6-66C61924EC26}" dt="2022-08-25T15:32:54.698" v="1644" actId="478"/>
          <ac:picMkLst>
            <pc:docMk/>
            <pc:sldMk cId="1501124586" sldId="1824"/>
            <ac:picMk id="5" creationId="{EE1B9043-0E1A-B7D4-DA9E-D4AF697B625C}"/>
          </ac:picMkLst>
        </pc:picChg>
        <pc:picChg chg="add del mod">
          <ac:chgData name="Yoel Kortick" userId="167978f5-7f40-4909-85d5-d4149554ad4e" providerId="ADAL" clId="{814C13CD-04ED-441D-91F6-66C61924EC26}" dt="2022-08-25T15:33:29.449" v="1650" actId="478"/>
          <ac:picMkLst>
            <pc:docMk/>
            <pc:sldMk cId="1501124586" sldId="1824"/>
            <ac:picMk id="6" creationId="{610B3A4E-FB74-C564-8C54-51899EE64F17}"/>
          </ac:picMkLst>
        </pc:picChg>
        <pc:picChg chg="add mod ord">
          <ac:chgData name="Yoel Kortick" userId="167978f5-7f40-4909-85d5-d4149554ad4e" providerId="ADAL" clId="{814C13CD-04ED-441D-91F6-66C61924EC26}" dt="2022-08-25T15:33:38.985" v="1655" actId="167"/>
          <ac:picMkLst>
            <pc:docMk/>
            <pc:sldMk cId="1501124586" sldId="1824"/>
            <ac:picMk id="9" creationId="{27159ADA-A6F7-7863-FC36-67B21C3B5548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44:40.936" v="1889" actId="208"/>
        <pc:sldMkLst>
          <pc:docMk/>
          <pc:sldMk cId="1306848471" sldId="1825"/>
        </pc:sldMkLst>
        <pc:spChg chg="mod">
          <ac:chgData name="Yoel Kortick" userId="167978f5-7f40-4909-85d5-d4149554ad4e" providerId="ADAL" clId="{814C13CD-04ED-441D-91F6-66C61924EC26}" dt="2022-08-25T15:44:01.771" v="1875" actId="255"/>
          <ac:spMkLst>
            <pc:docMk/>
            <pc:sldMk cId="1306848471" sldId="1825"/>
            <ac:spMk id="4" creationId="{2490F34D-A7E2-4EA9-8B1A-78371A1F1CD1}"/>
          </ac:spMkLst>
        </pc:spChg>
        <pc:spChg chg="mod">
          <ac:chgData name="Yoel Kortick" userId="167978f5-7f40-4909-85d5-d4149554ad4e" providerId="ADAL" clId="{814C13CD-04ED-441D-91F6-66C61924EC26}" dt="2022-08-25T15:44:38.565" v="1888" actId="14100"/>
          <ac:spMkLst>
            <pc:docMk/>
            <pc:sldMk cId="1306848471" sldId="1825"/>
            <ac:spMk id="7" creationId="{25444139-925B-D0DB-41AD-6F279534E048}"/>
          </ac:spMkLst>
        </pc:spChg>
        <pc:picChg chg="add mod ord">
          <ac:chgData name="Yoel Kortick" userId="167978f5-7f40-4909-85d5-d4149554ad4e" providerId="ADAL" clId="{814C13CD-04ED-441D-91F6-66C61924EC26}" dt="2022-08-25T15:44:40.936" v="1889" actId="208"/>
          <ac:picMkLst>
            <pc:docMk/>
            <pc:sldMk cId="1306848471" sldId="1825"/>
            <ac:picMk id="5" creationId="{803EB69B-1953-53CA-9A2C-6056DF57C083}"/>
          </ac:picMkLst>
        </pc:picChg>
        <pc:picChg chg="del">
          <ac:chgData name="Yoel Kortick" userId="167978f5-7f40-4909-85d5-d4149554ad4e" providerId="ADAL" clId="{814C13CD-04ED-441D-91F6-66C61924EC26}" dt="2022-08-25T15:44:04.531" v="1876" actId="478"/>
          <ac:picMkLst>
            <pc:docMk/>
            <pc:sldMk cId="1306848471" sldId="1825"/>
            <ac:picMk id="9" creationId="{27159ADA-A6F7-7863-FC36-67B21C3B5548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54:26.314" v="2782" actId="313"/>
        <pc:sldMkLst>
          <pc:docMk/>
          <pc:sldMk cId="3833958023" sldId="1826"/>
        </pc:sldMkLst>
        <pc:spChg chg="mod">
          <ac:chgData name="Yoel Kortick" userId="167978f5-7f40-4909-85d5-d4149554ad4e" providerId="ADAL" clId="{814C13CD-04ED-441D-91F6-66C61924EC26}" dt="2022-08-25T15:54:26.314" v="2782" actId="313"/>
          <ac:spMkLst>
            <pc:docMk/>
            <pc:sldMk cId="3833958023" sldId="1826"/>
            <ac:spMk id="4" creationId="{2490F34D-A7E2-4EA9-8B1A-78371A1F1CD1}"/>
          </ac:spMkLst>
        </pc:spChg>
        <pc:spChg chg="mod">
          <ac:chgData name="Yoel Kortick" userId="167978f5-7f40-4909-85d5-d4149554ad4e" providerId="ADAL" clId="{814C13CD-04ED-441D-91F6-66C61924EC26}" dt="2022-08-25T15:45:49.332" v="1986" actId="1038"/>
          <ac:spMkLst>
            <pc:docMk/>
            <pc:sldMk cId="3833958023" sldId="1826"/>
            <ac:spMk id="7" creationId="{25444139-925B-D0DB-41AD-6F279534E048}"/>
          </ac:spMkLst>
        </pc:spChg>
        <pc:spChg chg="add">
          <ac:chgData name="Yoel Kortick" userId="167978f5-7f40-4909-85d5-d4149554ad4e" providerId="ADAL" clId="{814C13CD-04ED-441D-91F6-66C61924EC26}" dt="2022-08-25T15:46:01.765" v="1988" actId="11529"/>
          <ac:spMkLst>
            <pc:docMk/>
            <pc:sldMk cId="3833958023" sldId="1826"/>
            <ac:spMk id="8" creationId="{CEE81E12-899F-EDD3-F137-28053BD4297E}"/>
          </ac:spMkLst>
        </pc:spChg>
        <pc:picChg chg="del">
          <ac:chgData name="Yoel Kortick" userId="167978f5-7f40-4909-85d5-d4149554ad4e" providerId="ADAL" clId="{814C13CD-04ED-441D-91F6-66C61924EC26}" dt="2022-08-25T15:45:38.476" v="1970" actId="478"/>
          <ac:picMkLst>
            <pc:docMk/>
            <pc:sldMk cId="3833958023" sldId="1826"/>
            <ac:picMk id="5" creationId="{803EB69B-1953-53CA-9A2C-6056DF57C083}"/>
          </ac:picMkLst>
        </pc:picChg>
        <pc:picChg chg="add mod ord">
          <ac:chgData name="Yoel Kortick" userId="167978f5-7f40-4909-85d5-d4149554ad4e" providerId="ADAL" clId="{814C13CD-04ED-441D-91F6-66C61924EC26}" dt="2022-08-25T15:45:53.940" v="1987" actId="208"/>
          <ac:picMkLst>
            <pc:docMk/>
            <pc:sldMk cId="3833958023" sldId="1826"/>
            <ac:picMk id="6" creationId="{76C2215E-A76A-584C-3EFA-56743278E44D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47:43.125" v="2178" actId="313"/>
        <pc:sldMkLst>
          <pc:docMk/>
          <pc:sldMk cId="3245628198" sldId="1827"/>
        </pc:sldMkLst>
        <pc:spChg chg="mod">
          <ac:chgData name="Yoel Kortick" userId="167978f5-7f40-4909-85d5-d4149554ad4e" providerId="ADAL" clId="{814C13CD-04ED-441D-91F6-66C61924EC26}" dt="2022-08-25T15:47:43.125" v="2178" actId="313"/>
          <ac:spMkLst>
            <pc:docMk/>
            <pc:sldMk cId="3245628198" sldId="1827"/>
            <ac:spMk id="4" creationId="{2490F34D-A7E2-4EA9-8B1A-78371A1F1CD1}"/>
          </ac:spMkLst>
        </pc:spChg>
        <pc:spChg chg="del">
          <ac:chgData name="Yoel Kortick" userId="167978f5-7f40-4909-85d5-d4149554ad4e" providerId="ADAL" clId="{814C13CD-04ED-441D-91F6-66C61924EC26}" dt="2022-08-25T15:47:20.543" v="2171" actId="478"/>
          <ac:spMkLst>
            <pc:docMk/>
            <pc:sldMk cId="3245628198" sldId="1827"/>
            <ac:spMk id="7" creationId="{25444139-925B-D0DB-41AD-6F279534E048}"/>
          </ac:spMkLst>
        </pc:spChg>
        <pc:spChg chg="mod">
          <ac:chgData name="Yoel Kortick" userId="167978f5-7f40-4909-85d5-d4149554ad4e" providerId="ADAL" clId="{814C13CD-04ED-441D-91F6-66C61924EC26}" dt="2022-08-25T15:47:34.139" v="2176" actId="1037"/>
          <ac:spMkLst>
            <pc:docMk/>
            <pc:sldMk cId="3245628198" sldId="1827"/>
            <ac:spMk id="8" creationId="{CEE81E12-899F-EDD3-F137-28053BD4297E}"/>
          </ac:spMkLst>
        </pc:spChg>
        <pc:picChg chg="add mod ord">
          <ac:chgData name="Yoel Kortick" userId="167978f5-7f40-4909-85d5-d4149554ad4e" providerId="ADAL" clId="{814C13CD-04ED-441D-91F6-66C61924EC26}" dt="2022-08-25T15:47:34.139" v="2176" actId="1037"/>
          <ac:picMkLst>
            <pc:docMk/>
            <pc:sldMk cId="3245628198" sldId="1827"/>
            <ac:picMk id="5" creationId="{00885721-0CA7-BD14-6A35-1EED0DDEB3E6}"/>
          </ac:picMkLst>
        </pc:picChg>
        <pc:picChg chg="del">
          <ac:chgData name="Yoel Kortick" userId="167978f5-7f40-4909-85d5-d4149554ad4e" providerId="ADAL" clId="{814C13CD-04ED-441D-91F6-66C61924EC26}" dt="2022-08-25T15:46:53.996" v="2165" actId="478"/>
          <ac:picMkLst>
            <pc:docMk/>
            <pc:sldMk cId="3245628198" sldId="1827"/>
            <ac:picMk id="6" creationId="{76C2215E-A76A-584C-3EFA-56743278E44D}"/>
          </ac:picMkLst>
        </pc:picChg>
      </pc:sldChg>
      <pc:sldChg chg="delSp modSp add mod">
        <pc:chgData name="Yoel Kortick" userId="167978f5-7f40-4909-85d5-d4149554ad4e" providerId="ADAL" clId="{814C13CD-04ED-441D-91F6-66C61924EC26}" dt="2022-08-25T15:56:15.007" v="2844"/>
        <pc:sldMkLst>
          <pc:docMk/>
          <pc:sldMk cId="883860666" sldId="1828"/>
        </pc:sldMkLst>
        <pc:spChg chg="mod">
          <ac:chgData name="Yoel Kortick" userId="167978f5-7f40-4909-85d5-d4149554ad4e" providerId="ADAL" clId="{814C13CD-04ED-441D-91F6-66C61924EC26}" dt="2022-08-25T15:56:15.007" v="2844"/>
          <ac:spMkLst>
            <pc:docMk/>
            <pc:sldMk cId="883860666" sldId="1828"/>
            <ac:spMk id="4" creationId="{2490F34D-A7E2-4EA9-8B1A-78371A1F1CD1}"/>
          </ac:spMkLst>
        </pc:spChg>
        <pc:spChg chg="del">
          <ac:chgData name="Yoel Kortick" userId="167978f5-7f40-4909-85d5-d4149554ad4e" providerId="ADAL" clId="{814C13CD-04ED-441D-91F6-66C61924EC26}" dt="2022-08-25T15:53:48.322" v="2775" actId="478"/>
          <ac:spMkLst>
            <pc:docMk/>
            <pc:sldMk cId="883860666" sldId="1828"/>
            <ac:spMk id="8" creationId="{CEE81E12-899F-EDD3-F137-28053BD4297E}"/>
          </ac:spMkLst>
        </pc:spChg>
        <pc:picChg chg="del">
          <ac:chgData name="Yoel Kortick" userId="167978f5-7f40-4909-85d5-d4149554ad4e" providerId="ADAL" clId="{814C13CD-04ED-441D-91F6-66C61924EC26}" dt="2022-08-25T15:51:16.940" v="2618" actId="478"/>
          <ac:picMkLst>
            <pc:docMk/>
            <pc:sldMk cId="883860666" sldId="1828"/>
            <ac:picMk id="5" creationId="{00885721-0CA7-BD14-6A35-1EED0DDEB3E6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6:20:00.261" v="3006" actId="208"/>
        <pc:sldMkLst>
          <pc:docMk/>
          <pc:sldMk cId="3878824186" sldId="1829"/>
        </pc:sldMkLst>
        <pc:spChg chg="mod">
          <ac:chgData name="Yoel Kortick" userId="167978f5-7f40-4909-85d5-d4149554ad4e" providerId="ADAL" clId="{814C13CD-04ED-441D-91F6-66C61924EC26}" dt="2022-08-25T16:08:41.314" v="2934" actId="14100"/>
          <ac:spMkLst>
            <pc:docMk/>
            <pc:sldMk cId="3878824186" sldId="1829"/>
            <ac:spMk id="4" creationId="{2490F34D-A7E2-4EA9-8B1A-78371A1F1CD1}"/>
          </ac:spMkLst>
        </pc:spChg>
        <pc:spChg chg="add mod">
          <ac:chgData name="Yoel Kortick" userId="167978f5-7f40-4909-85d5-d4149554ad4e" providerId="ADAL" clId="{814C13CD-04ED-441D-91F6-66C61924EC26}" dt="2022-08-25T15:57:22.319" v="2917" actId="1036"/>
          <ac:spMkLst>
            <pc:docMk/>
            <pc:sldMk cId="3878824186" sldId="1829"/>
            <ac:spMk id="5" creationId="{DDA15A8A-6546-040A-6846-570D7720F297}"/>
          </ac:spMkLst>
        </pc:spChg>
        <pc:spChg chg="add mod">
          <ac:chgData name="Yoel Kortick" userId="167978f5-7f40-4909-85d5-d4149554ad4e" providerId="ADAL" clId="{814C13CD-04ED-441D-91F6-66C61924EC26}" dt="2022-08-25T16:12:20.634" v="2945" actId="1076"/>
          <ac:spMkLst>
            <pc:docMk/>
            <pc:sldMk cId="3878824186" sldId="1829"/>
            <ac:spMk id="6" creationId="{92DFC491-12FB-8284-DE2A-C8AC3BC01DCE}"/>
          </ac:spMkLst>
        </pc:spChg>
        <pc:spChg chg="add mod">
          <ac:chgData name="Yoel Kortick" userId="167978f5-7f40-4909-85d5-d4149554ad4e" providerId="ADAL" clId="{814C13CD-04ED-441D-91F6-66C61924EC26}" dt="2022-08-25T16:12:36.475" v="2948" actId="1076"/>
          <ac:spMkLst>
            <pc:docMk/>
            <pc:sldMk cId="3878824186" sldId="1829"/>
            <ac:spMk id="7" creationId="{177ECB30-9CB1-0C88-4D06-32D4398562C1}"/>
          </ac:spMkLst>
        </pc:spChg>
        <pc:spChg chg="add del mod">
          <ac:chgData name="Yoel Kortick" userId="167978f5-7f40-4909-85d5-d4149554ad4e" providerId="ADAL" clId="{814C13CD-04ED-441D-91F6-66C61924EC26}" dt="2022-08-25T15:59:32.953" v="2929" actId="478"/>
          <ac:spMkLst>
            <pc:docMk/>
            <pc:sldMk cId="3878824186" sldId="1829"/>
            <ac:spMk id="8" creationId="{211967E9-A513-6A85-D96D-7549B13AB8DE}"/>
          </ac:spMkLst>
        </pc:spChg>
        <pc:spChg chg="add del mod">
          <ac:chgData name="Yoel Kortick" userId="167978f5-7f40-4909-85d5-d4149554ad4e" providerId="ADAL" clId="{814C13CD-04ED-441D-91F6-66C61924EC26}" dt="2022-08-25T15:59:34.254" v="2930" actId="478"/>
          <ac:spMkLst>
            <pc:docMk/>
            <pc:sldMk cId="3878824186" sldId="1829"/>
            <ac:spMk id="9" creationId="{F0D37C8B-6C60-5540-D9D2-12C172AF0C7F}"/>
          </ac:spMkLst>
        </pc:spChg>
        <pc:spChg chg="add del mod">
          <ac:chgData name="Yoel Kortick" userId="167978f5-7f40-4909-85d5-d4149554ad4e" providerId="ADAL" clId="{814C13CD-04ED-441D-91F6-66C61924EC26}" dt="2022-08-25T15:59:31.498" v="2928" actId="478"/>
          <ac:spMkLst>
            <pc:docMk/>
            <pc:sldMk cId="3878824186" sldId="1829"/>
            <ac:spMk id="10" creationId="{755A7B1F-FC4F-7DDE-B954-C0DCA5D81129}"/>
          </ac:spMkLst>
        </pc:spChg>
        <pc:spChg chg="add del mod">
          <ac:chgData name="Yoel Kortick" userId="167978f5-7f40-4909-85d5-d4149554ad4e" providerId="ADAL" clId="{814C13CD-04ED-441D-91F6-66C61924EC26}" dt="2022-08-25T15:59:35.318" v="2931" actId="478"/>
          <ac:spMkLst>
            <pc:docMk/>
            <pc:sldMk cId="3878824186" sldId="1829"/>
            <ac:spMk id="11" creationId="{A07D0FD4-CC22-1F6C-687B-6D09CC43CC4C}"/>
          </ac:spMkLst>
        </pc:spChg>
        <pc:spChg chg="add mod">
          <ac:chgData name="Yoel Kortick" userId="167978f5-7f40-4909-85d5-d4149554ad4e" providerId="ADAL" clId="{814C13CD-04ED-441D-91F6-66C61924EC26}" dt="2022-08-25T16:12:15.389" v="2943" actId="1076"/>
          <ac:spMkLst>
            <pc:docMk/>
            <pc:sldMk cId="3878824186" sldId="1829"/>
            <ac:spMk id="12" creationId="{3CB0B0A4-13CD-0034-726C-2B8579D13193}"/>
          </ac:spMkLst>
        </pc:spChg>
        <pc:picChg chg="add mod ord">
          <ac:chgData name="Yoel Kortick" userId="167978f5-7f40-4909-85d5-d4149554ad4e" providerId="ADAL" clId="{814C13CD-04ED-441D-91F6-66C61924EC26}" dt="2022-08-25T15:58:32.052" v="2923" actId="208"/>
          <ac:picMkLst>
            <pc:docMk/>
            <pc:sldMk cId="3878824186" sldId="1829"/>
            <ac:picMk id="13" creationId="{0CEEE60C-7BAF-1C87-1CCF-79B11BA0E7D5}"/>
          </ac:picMkLst>
        </pc:picChg>
        <pc:picChg chg="add mod">
          <ac:chgData name="Yoel Kortick" userId="167978f5-7f40-4909-85d5-d4149554ad4e" providerId="ADAL" clId="{814C13CD-04ED-441D-91F6-66C61924EC26}" dt="2022-08-25T16:12:23.538" v="2946" actId="1076"/>
          <ac:picMkLst>
            <pc:docMk/>
            <pc:sldMk cId="3878824186" sldId="1829"/>
            <ac:picMk id="15" creationId="{4314B214-2FC1-D0AD-E7BD-0AD604E248B4}"/>
          </ac:picMkLst>
        </pc:picChg>
        <pc:picChg chg="add mod">
          <ac:chgData name="Yoel Kortick" userId="167978f5-7f40-4909-85d5-d4149554ad4e" providerId="ADAL" clId="{814C13CD-04ED-441D-91F6-66C61924EC26}" dt="2022-08-25T16:12:11.990" v="2942" actId="208"/>
          <ac:picMkLst>
            <pc:docMk/>
            <pc:sldMk cId="3878824186" sldId="1829"/>
            <ac:picMk id="17" creationId="{E252F14E-BFB6-8929-898E-804ECFB14E74}"/>
          </ac:picMkLst>
        </pc:picChg>
        <pc:picChg chg="add del mod">
          <ac:chgData name="Yoel Kortick" userId="167978f5-7f40-4909-85d5-d4149554ad4e" providerId="ADAL" clId="{814C13CD-04ED-441D-91F6-66C61924EC26}" dt="2022-08-25T16:19:49.653" v="2951" actId="478"/>
          <ac:picMkLst>
            <pc:docMk/>
            <pc:sldMk cId="3878824186" sldId="1829"/>
            <ac:picMk id="19" creationId="{F7DB7B39-F48D-F91A-E95D-CFA913FF4DDA}"/>
          </ac:picMkLst>
        </pc:picChg>
        <pc:picChg chg="add del">
          <ac:chgData name="Yoel Kortick" userId="167978f5-7f40-4909-85d5-d4149554ad4e" providerId="ADAL" clId="{814C13CD-04ED-441D-91F6-66C61924EC26}" dt="2022-08-25T16:19:38.918" v="2950" actId="22"/>
          <ac:picMkLst>
            <pc:docMk/>
            <pc:sldMk cId="3878824186" sldId="1829"/>
            <ac:picMk id="21" creationId="{C2A26D4E-B0BA-5813-11C9-7F5F9C00BD41}"/>
          </ac:picMkLst>
        </pc:picChg>
        <pc:picChg chg="add mod">
          <ac:chgData name="Yoel Kortick" userId="167978f5-7f40-4909-85d5-d4149554ad4e" providerId="ADAL" clId="{814C13CD-04ED-441D-91F6-66C61924EC26}" dt="2022-08-25T16:20:00.261" v="3006" actId="208"/>
          <ac:picMkLst>
            <pc:docMk/>
            <pc:sldMk cId="3878824186" sldId="1829"/>
            <ac:picMk id="23" creationId="{D4D788EA-4319-3B73-BEF9-BD959AF8C639}"/>
          </ac:picMkLst>
        </pc:picChg>
      </pc:sldChg>
      <pc:sldChg chg="delSp add del mod">
        <pc:chgData name="Yoel Kortick" userId="167978f5-7f40-4909-85d5-d4149554ad4e" providerId="ADAL" clId="{814C13CD-04ED-441D-91F6-66C61924EC26}" dt="2022-08-25T16:20:19.906" v="3009" actId="47"/>
        <pc:sldMkLst>
          <pc:docMk/>
          <pc:sldMk cId="412393449" sldId="1830"/>
        </pc:sldMkLst>
        <pc:spChg chg="del">
          <ac:chgData name="Yoel Kortick" userId="167978f5-7f40-4909-85d5-d4149554ad4e" providerId="ADAL" clId="{814C13CD-04ED-441D-91F6-66C61924EC26}" dt="2022-08-25T16:20:14.194" v="3008" actId="478"/>
          <ac:spMkLst>
            <pc:docMk/>
            <pc:sldMk cId="412393449" sldId="1830"/>
            <ac:spMk id="5" creationId="{DDA15A8A-6546-040A-6846-570D7720F297}"/>
          </ac:spMkLst>
        </pc:spChg>
        <pc:spChg chg="del">
          <ac:chgData name="Yoel Kortick" userId="167978f5-7f40-4909-85d5-d4149554ad4e" providerId="ADAL" clId="{814C13CD-04ED-441D-91F6-66C61924EC26}" dt="2022-08-25T16:20:14.194" v="3008" actId="478"/>
          <ac:spMkLst>
            <pc:docMk/>
            <pc:sldMk cId="412393449" sldId="1830"/>
            <ac:spMk id="6" creationId="{92DFC491-12FB-8284-DE2A-C8AC3BC01DCE}"/>
          </ac:spMkLst>
        </pc:spChg>
        <pc:spChg chg="del">
          <ac:chgData name="Yoel Kortick" userId="167978f5-7f40-4909-85d5-d4149554ad4e" providerId="ADAL" clId="{814C13CD-04ED-441D-91F6-66C61924EC26}" dt="2022-08-25T16:20:14.194" v="3008" actId="478"/>
          <ac:spMkLst>
            <pc:docMk/>
            <pc:sldMk cId="412393449" sldId="1830"/>
            <ac:spMk id="7" creationId="{177ECB30-9CB1-0C88-4D06-32D4398562C1}"/>
          </ac:spMkLst>
        </pc:spChg>
        <pc:spChg chg="del">
          <ac:chgData name="Yoel Kortick" userId="167978f5-7f40-4909-85d5-d4149554ad4e" providerId="ADAL" clId="{814C13CD-04ED-441D-91F6-66C61924EC26}" dt="2022-08-25T16:20:14.194" v="3008" actId="478"/>
          <ac:spMkLst>
            <pc:docMk/>
            <pc:sldMk cId="412393449" sldId="1830"/>
            <ac:spMk id="12" creationId="{3CB0B0A4-13CD-0034-726C-2B8579D13193}"/>
          </ac:spMkLst>
        </pc:spChg>
        <pc:picChg chg="del">
          <ac:chgData name="Yoel Kortick" userId="167978f5-7f40-4909-85d5-d4149554ad4e" providerId="ADAL" clId="{814C13CD-04ED-441D-91F6-66C61924EC26}" dt="2022-08-25T16:20:14.194" v="3008" actId="478"/>
          <ac:picMkLst>
            <pc:docMk/>
            <pc:sldMk cId="412393449" sldId="1830"/>
            <ac:picMk id="13" creationId="{0CEEE60C-7BAF-1C87-1CCF-79B11BA0E7D5}"/>
          </ac:picMkLst>
        </pc:picChg>
        <pc:picChg chg="del">
          <ac:chgData name="Yoel Kortick" userId="167978f5-7f40-4909-85d5-d4149554ad4e" providerId="ADAL" clId="{814C13CD-04ED-441D-91F6-66C61924EC26}" dt="2022-08-25T16:20:14.194" v="3008" actId="478"/>
          <ac:picMkLst>
            <pc:docMk/>
            <pc:sldMk cId="412393449" sldId="1830"/>
            <ac:picMk id="15" creationId="{4314B214-2FC1-D0AD-E7BD-0AD604E248B4}"/>
          </ac:picMkLst>
        </pc:picChg>
        <pc:picChg chg="del">
          <ac:chgData name="Yoel Kortick" userId="167978f5-7f40-4909-85d5-d4149554ad4e" providerId="ADAL" clId="{814C13CD-04ED-441D-91F6-66C61924EC26}" dt="2022-08-25T16:20:14.194" v="3008" actId="478"/>
          <ac:picMkLst>
            <pc:docMk/>
            <pc:sldMk cId="412393449" sldId="1830"/>
            <ac:picMk id="17" creationId="{E252F14E-BFB6-8929-898E-804ECFB14E74}"/>
          </ac:picMkLst>
        </pc:picChg>
      </pc:sldChg>
    </pc:docChg>
  </pc:docChgLst>
  <pc:docChgLst>
    <pc:chgData name="Yoel Kortick" userId="167978f5-7f40-4909-85d5-d4149554ad4e" providerId="ADAL" clId="{B045E1EE-8FEF-4F2A-9628-EC8EF4D9559E}"/>
    <pc:docChg chg="undo custSel addSld delSld modSld sldOrd">
      <pc:chgData name="Yoel Kortick" userId="167978f5-7f40-4909-85d5-d4149554ad4e" providerId="ADAL" clId="{B045E1EE-8FEF-4F2A-9628-EC8EF4D9559E}" dt="2022-09-06T08:39:44.784" v="1918" actId="47"/>
      <pc:docMkLst>
        <pc:docMk/>
      </pc:docMkLst>
      <pc:sldChg chg="modSp mod">
        <pc:chgData name="Yoel Kortick" userId="167978f5-7f40-4909-85d5-d4149554ad4e" providerId="ADAL" clId="{B045E1EE-8FEF-4F2A-9628-EC8EF4D9559E}" dt="2022-09-06T08:39:40.453" v="1916" actId="6549"/>
        <pc:sldMkLst>
          <pc:docMk/>
          <pc:sldMk cId="3267142644" sldId="1724"/>
        </pc:sldMkLst>
        <pc:spChg chg="mod">
          <ac:chgData name="Yoel Kortick" userId="167978f5-7f40-4909-85d5-d4149554ad4e" providerId="ADAL" clId="{B045E1EE-8FEF-4F2A-9628-EC8EF4D9559E}" dt="2022-09-06T08:39:40.453" v="1916" actId="6549"/>
          <ac:spMkLst>
            <pc:docMk/>
            <pc:sldMk cId="3267142644" sldId="1724"/>
            <ac:spMk id="63" creationId="{2818E309-CE24-45E0-8F37-EFD6121F7540}"/>
          </ac:spMkLst>
        </pc:spChg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4244844282" sldId="1769"/>
        </pc:sldMkLst>
      </pc:sldChg>
      <pc:sldChg chg="modSp mod">
        <pc:chgData name="Yoel Kortick" userId="167978f5-7f40-4909-85d5-d4149554ad4e" providerId="ADAL" clId="{B045E1EE-8FEF-4F2A-9628-EC8EF4D9559E}" dt="2022-09-01T06:24:38.332" v="28" actId="20577"/>
        <pc:sldMkLst>
          <pc:docMk/>
          <pc:sldMk cId="1404067891" sldId="1782"/>
        </pc:sldMkLst>
        <pc:spChg chg="mod">
          <ac:chgData name="Yoel Kortick" userId="167978f5-7f40-4909-85d5-d4149554ad4e" providerId="ADAL" clId="{B045E1EE-8FEF-4F2A-9628-EC8EF4D9559E}" dt="2022-09-01T06:24:38.332" v="28" actId="20577"/>
          <ac:spMkLst>
            <pc:docMk/>
            <pc:sldMk cId="1404067891" sldId="1782"/>
            <ac:spMk id="4" creationId="{A02F1239-CFFA-4E95-8A0B-536CBE397E4E}"/>
          </ac:spMkLst>
        </pc:spChg>
      </pc:sldChg>
      <pc:sldChg chg="del">
        <pc:chgData name="Yoel Kortick" userId="167978f5-7f40-4909-85d5-d4149554ad4e" providerId="ADAL" clId="{B045E1EE-8FEF-4F2A-9628-EC8EF4D9559E}" dt="2022-09-06T08:39:44.314" v="1917" actId="47"/>
        <pc:sldMkLst>
          <pc:docMk/>
          <pc:sldMk cId="3301537159" sldId="1783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597810646" sldId="1787"/>
        </pc:sldMkLst>
      </pc:sldChg>
      <pc:sldChg chg="modSp del mod">
        <pc:chgData name="Yoel Kortick" userId="167978f5-7f40-4909-85d5-d4149554ad4e" providerId="ADAL" clId="{B045E1EE-8FEF-4F2A-9628-EC8EF4D9559E}" dt="2022-09-06T08:39:44.784" v="1918" actId="47"/>
        <pc:sldMkLst>
          <pc:docMk/>
          <pc:sldMk cId="1773716853" sldId="1788"/>
        </pc:sldMkLst>
        <pc:spChg chg="mod">
          <ac:chgData name="Yoel Kortick" userId="167978f5-7f40-4909-85d5-d4149554ad4e" providerId="ADAL" clId="{B045E1EE-8FEF-4F2A-9628-EC8EF4D9559E}" dt="2022-09-01T06:25:54.984" v="31" actId="20577"/>
          <ac:spMkLst>
            <pc:docMk/>
            <pc:sldMk cId="1773716853" sldId="1788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B045E1EE-8FEF-4F2A-9628-EC8EF4D9559E}" dt="2022-09-01T07:18:03.651" v="800"/>
        <pc:sldMkLst>
          <pc:docMk/>
          <pc:sldMk cId="2299300669" sldId="1789"/>
        </pc:sldMkLst>
        <pc:spChg chg="mod">
          <ac:chgData name="Yoel Kortick" userId="167978f5-7f40-4909-85d5-d4149554ad4e" providerId="ADAL" clId="{B045E1EE-8FEF-4F2A-9628-EC8EF4D9559E}" dt="2022-09-01T07:18:03.651" v="800"/>
          <ac:spMkLst>
            <pc:docMk/>
            <pc:sldMk cId="2299300669" sldId="1789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B045E1EE-8FEF-4F2A-9628-EC8EF4D9559E}" dt="2022-09-01T07:18:15.569" v="806" actId="47"/>
        <pc:sldMkLst>
          <pc:docMk/>
          <pc:sldMk cId="2199008894" sldId="1790"/>
        </pc:sldMkLst>
      </pc:sldChg>
      <pc:sldChg chg="del">
        <pc:chgData name="Yoel Kortick" userId="167978f5-7f40-4909-85d5-d4149554ad4e" providerId="ADAL" clId="{B045E1EE-8FEF-4F2A-9628-EC8EF4D9559E}" dt="2022-09-01T06:25:59.382" v="32" actId="47"/>
        <pc:sldMkLst>
          <pc:docMk/>
          <pc:sldMk cId="3753056614" sldId="1791"/>
        </pc:sldMkLst>
      </pc:sldChg>
      <pc:sldChg chg="modSp">
        <pc:chgData name="Yoel Kortick" userId="167978f5-7f40-4909-85d5-d4149554ad4e" providerId="ADAL" clId="{B045E1EE-8FEF-4F2A-9628-EC8EF4D9559E}" dt="2022-09-01T06:26:33.587" v="33"/>
        <pc:sldMkLst>
          <pc:docMk/>
          <pc:sldMk cId="1078410933" sldId="1792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1078410933" sldId="1792"/>
            <ac:spMk id="3" creationId="{440E2C51-CB70-4EE1-8E6B-DADCB74DEC44}"/>
          </ac:spMkLst>
        </pc:spChg>
      </pc:sldChg>
      <pc:sldChg chg="addSp modSp mod">
        <pc:chgData name="Yoel Kortick" userId="167978f5-7f40-4909-85d5-d4149554ad4e" providerId="ADAL" clId="{B045E1EE-8FEF-4F2A-9628-EC8EF4D9559E}" dt="2022-09-01T07:26:02.742" v="838" actId="313"/>
        <pc:sldMkLst>
          <pc:docMk/>
          <pc:sldMk cId="4132155335" sldId="1793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7:26:02.742" v="838" actId="313"/>
          <ac:spMkLst>
            <pc:docMk/>
            <pc:sldMk cId="4132155335" sldId="1793"/>
            <ac:spMk id="4" creationId="{2490F34D-A7E2-4EA9-8B1A-78371A1F1CD1}"/>
          </ac:spMkLst>
        </pc:spChg>
        <pc:picChg chg="add mod">
          <ac:chgData name="Yoel Kortick" userId="167978f5-7f40-4909-85d5-d4149554ad4e" providerId="ADAL" clId="{B045E1EE-8FEF-4F2A-9628-EC8EF4D9559E}" dt="2022-09-01T07:25:46.253" v="829" actId="208"/>
          <ac:picMkLst>
            <pc:docMk/>
            <pc:sldMk cId="4132155335" sldId="1793"/>
            <ac:picMk id="5" creationId="{2D75B964-F8EB-60AE-2704-F93A9BA02385}"/>
          </ac:picMkLst>
        </pc:picChg>
      </pc:sldChg>
      <pc:sldChg chg="modSp del">
        <pc:chgData name="Yoel Kortick" userId="167978f5-7f40-4909-85d5-d4149554ad4e" providerId="ADAL" clId="{B045E1EE-8FEF-4F2A-9628-EC8EF4D9559E}" dt="2022-09-01T06:54:34.954" v="302" actId="47"/>
        <pc:sldMkLst>
          <pc:docMk/>
          <pc:sldMk cId="562044608" sldId="1794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562044608" sldId="1794"/>
            <ac:spMk id="3" creationId="{4FC18B40-6547-41EC-8A0E-1C8F40E0A42F}"/>
          </ac:spMkLst>
        </pc:spChg>
      </pc:sldChg>
      <pc:sldChg chg="delSp modSp mod">
        <pc:chgData name="Yoel Kortick" userId="167978f5-7f40-4909-85d5-d4149554ad4e" providerId="ADAL" clId="{B045E1EE-8FEF-4F2A-9628-EC8EF4D9559E}" dt="2022-09-01T07:00:19.046" v="433" actId="403"/>
        <pc:sldMkLst>
          <pc:docMk/>
          <pc:sldMk cId="1022672352" sldId="1795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1022672352" sldId="1795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7:00:19.046" v="433" actId="403"/>
          <ac:spMkLst>
            <pc:docMk/>
            <pc:sldMk cId="1022672352" sldId="1795"/>
            <ac:spMk id="4" creationId="{2490F34D-A7E2-4EA9-8B1A-78371A1F1CD1}"/>
          </ac:spMkLst>
        </pc:spChg>
        <pc:spChg chg="del">
          <ac:chgData name="Yoel Kortick" userId="167978f5-7f40-4909-85d5-d4149554ad4e" providerId="ADAL" clId="{B045E1EE-8FEF-4F2A-9628-EC8EF4D9559E}" dt="2022-09-01T06:59:53.220" v="397" actId="478"/>
          <ac:spMkLst>
            <pc:docMk/>
            <pc:sldMk cId="1022672352" sldId="1795"/>
            <ac:spMk id="6" creationId="{AA69EF14-6EA8-54A2-217D-35B6B4ED381A}"/>
          </ac:spMkLst>
        </pc:spChg>
        <pc:picChg chg="del">
          <ac:chgData name="Yoel Kortick" userId="167978f5-7f40-4909-85d5-d4149554ad4e" providerId="ADAL" clId="{B045E1EE-8FEF-4F2A-9628-EC8EF4D9559E}" dt="2022-09-01T06:59:51.774" v="396" actId="478"/>
          <ac:picMkLst>
            <pc:docMk/>
            <pc:sldMk cId="1022672352" sldId="1795"/>
            <ac:picMk id="5" creationId="{1734EE99-4F1F-0FD9-4FCF-3BD5D17AA99B}"/>
          </ac:picMkLst>
        </pc:picChg>
      </pc:sldChg>
      <pc:sldChg chg="delSp modSp mod">
        <pc:chgData name="Yoel Kortick" userId="167978f5-7f40-4909-85d5-d4149554ad4e" providerId="ADAL" clId="{B045E1EE-8FEF-4F2A-9628-EC8EF4D9559E}" dt="2022-09-01T07:12:11.270" v="789" actId="20577"/>
        <pc:sldMkLst>
          <pc:docMk/>
          <pc:sldMk cId="3228880565" sldId="1796"/>
        </pc:sldMkLst>
        <pc:spChg chg="del">
          <ac:chgData name="Yoel Kortick" userId="167978f5-7f40-4909-85d5-d4149554ad4e" providerId="ADAL" clId="{B045E1EE-8FEF-4F2A-9628-EC8EF4D9559E}" dt="2022-09-01T07:08:12.075" v="717" actId="478"/>
          <ac:spMkLst>
            <pc:docMk/>
            <pc:sldMk cId="3228880565" sldId="1796"/>
            <ac:spMk id="2" creationId="{FF4EEEDE-3005-3DE3-799A-F927D07AA051}"/>
          </ac:spMkLst>
        </pc:spChg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3228880565" sldId="1796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7:12:11.270" v="789" actId="20577"/>
          <ac:spMkLst>
            <pc:docMk/>
            <pc:sldMk cId="3228880565" sldId="1796"/>
            <ac:spMk id="4" creationId="{2490F34D-A7E2-4EA9-8B1A-78371A1F1CD1}"/>
          </ac:spMkLst>
        </pc:spChg>
        <pc:spChg chg="del">
          <ac:chgData name="Yoel Kortick" userId="167978f5-7f40-4909-85d5-d4149554ad4e" providerId="ADAL" clId="{B045E1EE-8FEF-4F2A-9628-EC8EF4D9559E}" dt="2022-09-01T07:08:10.604" v="716" actId="478"/>
          <ac:spMkLst>
            <pc:docMk/>
            <pc:sldMk cId="3228880565" sldId="1796"/>
            <ac:spMk id="7" creationId="{A0AA2DEA-75FF-B35F-C2A8-73BE2294F514}"/>
          </ac:spMkLst>
        </pc:spChg>
        <pc:spChg chg="del">
          <ac:chgData name="Yoel Kortick" userId="167978f5-7f40-4909-85d5-d4149554ad4e" providerId="ADAL" clId="{B045E1EE-8FEF-4F2A-9628-EC8EF4D9559E}" dt="2022-09-01T07:08:14.348" v="718" actId="478"/>
          <ac:spMkLst>
            <pc:docMk/>
            <pc:sldMk cId="3228880565" sldId="1796"/>
            <ac:spMk id="8" creationId="{57AD54A8-A1E2-8E81-CA13-C38837E20E26}"/>
          </ac:spMkLst>
        </pc:spChg>
        <pc:spChg chg="del">
          <ac:chgData name="Yoel Kortick" userId="167978f5-7f40-4909-85d5-d4149554ad4e" providerId="ADAL" clId="{B045E1EE-8FEF-4F2A-9628-EC8EF4D9559E}" dt="2022-09-01T07:08:14.348" v="718" actId="478"/>
          <ac:spMkLst>
            <pc:docMk/>
            <pc:sldMk cId="3228880565" sldId="1796"/>
            <ac:spMk id="9" creationId="{B5EF7D99-B5B8-5866-6F10-D063B8FA2C5F}"/>
          </ac:spMkLst>
        </pc:spChg>
        <pc:cxnChg chg="del">
          <ac:chgData name="Yoel Kortick" userId="167978f5-7f40-4909-85d5-d4149554ad4e" providerId="ADAL" clId="{B045E1EE-8FEF-4F2A-9628-EC8EF4D9559E}" dt="2022-09-01T07:08:14.348" v="718" actId="478"/>
          <ac:cxnSpMkLst>
            <pc:docMk/>
            <pc:sldMk cId="3228880565" sldId="1796"/>
            <ac:cxnSpMk id="6" creationId="{39982EFA-CCE9-51A2-7B82-1C98FA6B3B2E}"/>
          </ac:cxnSpMkLst>
        </pc:cxnChg>
        <pc:cxnChg chg="del">
          <ac:chgData name="Yoel Kortick" userId="167978f5-7f40-4909-85d5-d4149554ad4e" providerId="ADAL" clId="{B045E1EE-8FEF-4F2A-9628-EC8EF4D9559E}" dt="2022-09-01T07:08:14.348" v="718" actId="478"/>
          <ac:cxnSpMkLst>
            <pc:docMk/>
            <pc:sldMk cId="3228880565" sldId="1796"/>
            <ac:cxnSpMk id="10" creationId="{068A38DC-0A9C-8FAA-5809-7AD74EE186B9}"/>
          </ac:cxnSpMkLst>
        </pc:cxnChg>
      </pc:sldChg>
      <pc:sldChg chg="modSp del">
        <pc:chgData name="Yoel Kortick" userId="167978f5-7f40-4909-85d5-d4149554ad4e" providerId="ADAL" clId="{B045E1EE-8FEF-4F2A-9628-EC8EF4D9559E}" dt="2022-09-01T07:17:30.057" v="790" actId="47"/>
        <pc:sldMkLst>
          <pc:docMk/>
          <pc:sldMk cId="995561884" sldId="1797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995561884" sldId="179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045E1EE-8FEF-4F2A-9628-EC8EF4D9559E}" dt="2022-09-01T07:17:32.586" v="791" actId="47"/>
        <pc:sldMkLst>
          <pc:docMk/>
          <pc:sldMk cId="69706687" sldId="1798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69706687" sldId="1798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045E1EE-8FEF-4F2A-9628-EC8EF4D9559E}" dt="2022-09-01T07:17:33.779" v="792" actId="47"/>
        <pc:sldMkLst>
          <pc:docMk/>
          <pc:sldMk cId="4030600031" sldId="1799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4030600031" sldId="179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045E1EE-8FEF-4F2A-9628-EC8EF4D9559E}" dt="2022-09-01T07:17:34.838" v="793" actId="47"/>
        <pc:sldMkLst>
          <pc:docMk/>
          <pc:sldMk cId="794948204" sldId="1800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794948204" sldId="180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045E1EE-8FEF-4F2A-9628-EC8EF4D9559E}" dt="2022-09-01T07:17:35.856" v="794" actId="47"/>
        <pc:sldMkLst>
          <pc:docMk/>
          <pc:sldMk cId="3640139637" sldId="1801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3640139637" sldId="180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045E1EE-8FEF-4F2A-9628-EC8EF4D9559E}" dt="2022-09-01T07:17:37.009" v="795" actId="47"/>
        <pc:sldMkLst>
          <pc:docMk/>
          <pc:sldMk cId="1878864992" sldId="1802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1878864992" sldId="180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045E1EE-8FEF-4F2A-9628-EC8EF4D9559E}" dt="2022-09-01T07:17:38.102" v="796" actId="47"/>
        <pc:sldMkLst>
          <pc:docMk/>
          <pc:sldMk cId="1764801124" sldId="1803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1764801124" sldId="180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045E1EE-8FEF-4F2A-9628-EC8EF4D9559E}" dt="2022-09-01T07:17:39.060" v="797" actId="47"/>
        <pc:sldMkLst>
          <pc:docMk/>
          <pc:sldMk cId="1635563092" sldId="1804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1635563092" sldId="1804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B045E1EE-8FEF-4F2A-9628-EC8EF4D9559E}" dt="2022-09-01T07:18:16.409" v="807" actId="47"/>
        <pc:sldMkLst>
          <pc:docMk/>
          <pc:sldMk cId="3222192379" sldId="1805"/>
        </pc:sldMkLst>
      </pc:sldChg>
      <pc:sldChg chg="del">
        <pc:chgData name="Yoel Kortick" userId="167978f5-7f40-4909-85d5-d4149554ad4e" providerId="ADAL" clId="{B045E1EE-8FEF-4F2A-9628-EC8EF4D9559E}" dt="2022-09-01T07:18:17.243" v="808" actId="47"/>
        <pc:sldMkLst>
          <pc:docMk/>
          <pc:sldMk cId="4139958417" sldId="1806"/>
        </pc:sldMkLst>
      </pc:sldChg>
      <pc:sldChg chg="del">
        <pc:chgData name="Yoel Kortick" userId="167978f5-7f40-4909-85d5-d4149554ad4e" providerId="ADAL" clId="{B045E1EE-8FEF-4F2A-9628-EC8EF4D9559E}" dt="2022-09-01T07:18:18.046" v="809" actId="47"/>
        <pc:sldMkLst>
          <pc:docMk/>
          <pc:sldMk cId="1197912755" sldId="1807"/>
        </pc:sldMkLst>
      </pc:sldChg>
      <pc:sldChg chg="del">
        <pc:chgData name="Yoel Kortick" userId="167978f5-7f40-4909-85d5-d4149554ad4e" providerId="ADAL" clId="{B045E1EE-8FEF-4F2A-9628-EC8EF4D9559E}" dt="2022-09-01T07:18:18.848" v="810" actId="47"/>
        <pc:sldMkLst>
          <pc:docMk/>
          <pc:sldMk cId="2452503668" sldId="1808"/>
        </pc:sldMkLst>
      </pc:sldChg>
      <pc:sldChg chg="del">
        <pc:chgData name="Yoel Kortick" userId="167978f5-7f40-4909-85d5-d4149554ad4e" providerId="ADAL" clId="{B045E1EE-8FEF-4F2A-9628-EC8EF4D9559E}" dt="2022-09-01T07:18:20.165" v="811" actId="47"/>
        <pc:sldMkLst>
          <pc:docMk/>
          <pc:sldMk cId="303791280" sldId="1809"/>
        </pc:sldMkLst>
      </pc:sldChg>
      <pc:sldChg chg="del">
        <pc:chgData name="Yoel Kortick" userId="167978f5-7f40-4909-85d5-d4149554ad4e" providerId="ADAL" clId="{B045E1EE-8FEF-4F2A-9628-EC8EF4D9559E}" dt="2022-09-01T07:18:21.936" v="813" actId="47"/>
        <pc:sldMkLst>
          <pc:docMk/>
          <pc:sldMk cId="2147822197" sldId="1810"/>
        </pc:sldMkLst>
      </pc:sldChg>
      <pc:sldChg chg="del">
        <pc:chgData name="Yoel Kortick" userId="167978f5-7f40-4909-85d5-d4149554ad4e" providerId="ADAL" clId="{B045E1EE-8FEF-4F2A-9628-EC8EF4D9559E}" dt="2022-09-01T07:18:21.019" v="812" actId="47"/>
        <pc:sldMkLst>
          <pc:docMk/>
          <pc:sldMk cId="2390147886" sldId="1811"/>
        </pc:sldMkLst>
      </pc:sldChg>
      <pc:sldChg chg="modSp mod">
        <pc:chgData name="Yoel Kortick" userId="167978f5-7f40-4909-85d5-d4149554ad4e" providerId="ADAL" clId="{B045E1EE-8FEF-4F2A-9628-EC8EF4D9559E}" dt="2022-09-01T07:27:15.824" v="844" actId="255"/>
        <pc:sldMkLst>
          <pc:docMk/>
          <pc:sldMk cId="1445702250" sldId="1812"/>
        </pc:sldMkLst>
        <pc:spChg chg="mod">
          <ac:chgData name="Yoel Kortick" userId="167978f5-7f40-4909-85d5-d4149554ad4e" providerId="ADAL" clId="{B045E1EE-8FEF-4F2A-9628-EC8EF4D9559E}" dt="2022-09-01T07:18:10.382" v="803"/>
          <ac:spMkLst>
            <pc:docMk/>
            <pc:sldMk cId="1445702250" sldId="1812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7:27:15.824" v="844" actId="255"/>
          <ac:spMkLst>
            <pc:docMk/>
            <pc:sldMk cId="1445702250" sldId="1812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B045E1EE-8FEF-4F2A-9628-EC8EF4D9559E}" dt="2022-09-01T07:18:13.887" v="804" actId="47"/>
        <pc:sldMkLst>
          <pc:docMk/>
          <pc:sldMk cId="2243208252" sldId="1813"/>
        </pc:sldMkLst>
      </pc:sldChg>
      <pc:sldChg chg="del">
        <pc:chgData name="Yoel Kortick" userId="167978f5-7f40-4909-85d5-d4149554ad4e" providerId="ADAL" clId="{B045E1EE-8FEF-4F2A-9628-EC8EF4D9559E}" dt="2022-09-01T07:18:14.790" v="805" actId="47"/>
        <pc:sldMkLst>
          <pc:docMk/>
          <pc:sldMk cId="2801101417" sldId="1814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100523210" sldId="1815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1178710" sldId="1816"/>
        </pc:sldMkLst>
      </pc:sldChg>
      <pc:sldChg chg="modSp">
        <pc:chgData name="Yoel Kortick" userId="167978f5-7f40-4909-85d5-d4149554ad4e" providerId="ADAL" clId="{B045E1EE-8FEF-4F2A-9628-EC8EF4D9559E}" dt="2022-09-01T08:01:31.895" v="1199"/>
        <pc:sldMkLst>
          <pc:docMk/>
          <pc:sldMk cId="3620035551" sldId="1817"/>
        </pc:sldMkLst>
        <pc:spChg chg="mod">
          <ac:chgData name="Yoel Kortick" userId="167978f5-7f40-4909-85d5-d4149554ad4e" providerId="ADAL" clId="{B045E1EE-8FEF-4F2A-9628-EC8EF4D9559E}" dt="2022-09-01T08:01:31.895" v="1199"/>
          <ac:spMkLst>
            <pc:docMk/>
            <pc:sldMk cId="3620035551" sldId="1817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B045E1EE-8FEF-4F2A-9628-EC8EF4D9559E}" dt="2022-09-01T08:01:31.895" v="1199"/>
        <pc:sldMkLst>
          <pc:docMk/>
          <pc:sldMk cId="3128039638" sldId="1818"/>
        </pc:sldMkLst>
        <pc:spChg chg="mod">
          <ac:chgData name="Yoel Kortick" userId="167978f5-7f40-4909-85d5-d4149554ad4e" providerId="ADAL" clId="{B045E1EE-8FEF-4F2A-9628-EC8EF4D9559E}" dt="2022-09-01T08:01:31.895" v="1199"/>
          <ac:spMkLst>
            <pc:docMk/>
            <pc:sldMk cId="3128039638" sldId="1818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7:59:39.324" v="1198" actId="15"/>
          <ac:spMkLst>
            <pc:docMk/>
            <pc:sldMk cId="3128039638" sldId="1818"/>
            <ac:spMk id="4" creationId="{2490F34D-A7E2-4EA9-8B1A-78371A1F1CD1}"/>
          </ac:spMkLst>
        </pc:spChg>
      </pc:sldChg>
      <pc:sldChg chg="addSp modSp mod">
        <pc:chgData name="Yoel Kortick" userId="167978f5-7f40-4909-85d5-d4149554ad4e" providerId="ADAL" clId="{B045E1EE-8FEF-4F2A-9628-EC8EF4D9559E}" dt="2022-09-01T08:03:11.986" v="1233" actId="1035"/>
        <pc:sldMkLst>
          <pc:docMk/>
          <pc:sldMk cId="1151650487" sldId="1819"/>
        </pc:sldMkLst>
        <pc:spChg chg="mod">
          <ac:chgData name="Yoel Kortick" userId="167978f5-7f40-4909-85d5-d4149554ad4e" providerId="ADAL" clId="{B045E1EE-8FEF-4F2A-9628-EC8EF4D9559E}" dt="2022-09-01T08:01:31.895" v="1199"/>
          <ac:spMkLst>
            <pc:docMk/>
            <pc:sldMk cId="1151650487" sldId="1819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8:01:51.242" v="1222" actId="313"/>
          <ac:spMkLst>
            <pc:docMk/>
            <pc:sldMk cId="1151650487" sldId="1819"/>
            <ac:spMk id="4" creationId="{2490F34D-A7E2-4EA9-8B1A-78371A1F1CD1}"/>
          </ac:spMkLst>
        </pc:spChg>
        <pc:spChg chg="add mod">
          <ac:chgData name="Yoel Kortick" userId="167978f5-7f40-4909-85d5-d4149554ad4e" providerId="ADAL" clId="{B045E1EE-8FEF-4F2A-9628-EC8EF4D9559E}" dt="2022-09-01T08:03:01.597" v="1229" actId="1037"/>
          <ac:spMkLst>
            <pc:docMk/>
            <pc:sldMk cId="1151650487" sldId="1819"/>
            <ac:spMk id="6" creationId="{5F1D5A9B-2A4E-2DCE-86A8-6F1B0D9CD8C1}"/>
          </ac:spMkLst>
        </pc:spChg>
        <pc:spChg chg="add mod">
          <ac:chgData name="Yoel Kortick" userId="167978f5-7f40-4909-85d5-d4149554ad4e" providerId="ADAL" clId="{B045E1EE-8FEF-4F2A-9628-EC8EF4D9559E}" dt="2022-09-01T08:03:11.986" v="1233" actId="1035"/>
          <ac:spMkLst>
            <pc:docMk/>
            <pc:sldMk cId="1151650487" sldId="1819"/>
            <ac:spMk id="7" creationId="{D28D0638-2760-CC6F-B491-BB1B59D7D88B}"/>
          </ac:spMkLst>
        </pc:spChg>
        <pc:picChg chg="add mod">
          <ac:chgData name="Yoel Kortick" userId="167978f5-7f40-4909-85d5-d4149554ad4e" providerId="ADAL" clId="{B045E1EE-8FEF-4F2A-9628-EC8EF4D9559E}" dt="2022-09-01T08:02:28.626" v="1224" actId="208"/>
          <ac:picMkLst>
            <pc:docMk/>
            <pc:sldMk cId="1151650487" sldId="1819"/>
            <ac:picMk id="5" creationId="{973F5202-8034-68FB-58F6-A2AA147F205E}"/>
          </ac:picMkLst>
        </pc:picChg>
      </pc:sldChg>
      <pc:sldChg chg="addSp delSp modSp mod">
        <pc:chgData name="Yoel Kortick" userId="167978f5-7f40-4909-85d5-d4149554ad4e" providerId="ADAL" clId="{B045E1EE-8FEF-4F2A-9628-EC8EF4D9559E}" dt="2022-09-01T08:20:50.739" v="1623" actId="1035"/>
        <pc:sldMkLst>
          <pc:docMk/>
          <pc:sldMk cId="625495335" sldId="1820"/>
        </pc:sldMkLst>
        <pc:spChg chg="mod">
          <ac:chgData name="Yoel Kortick" userId="167978f5-7f40-4909-85d5-d4149554ad4e" providerId="ADAL" clId="{B045E1EE-8FEF-4F2A-9628-EC8EF4D9559E}" dt="2022-09-01T08:01:31.895" v="1199"/>
          <ac:spMkLst>
            <pc:docMk/>
            <pc:sldMk cId="625495335" sldId="1820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8:20:14.719" v="1611" actId="20577"/>
          <ac:spMkLst>
            <pc:docMk/>
            <pc:sldMk cId="625495335" sldId="1820"/>
            <ac:spMk id="4" creationId="{2490F34D-A7E2-4EA9-8B1A-78371A1F1CD1}"/>
          </ac:spMkLst>
        </pc:spChg>
        <pc:spChg chg="add">
          <ac:chgData name="Yoel Kortick" userId="167978f5-7f40-4909-85d5-d4149554ad4e" providerId="ADAL" clId="{B045E1EE-8FEF-4F2A-9628-EC8EF4D9559E}" dt="2022-09-01T08:20:35.612" v="1616" actId="11529"/>
          <ac:spMkLst>
            <pc:docMk/>
            <pc:sldMk cId="625495335" sldId="1820"/>
            <ac:spMk id="8" creationId="{9CAA84D8-1549-08FA-2BDD-94B4F9BCCD98}"/>
          </ac:spMkLst>
        </pc:spChg>
        <pc:spChg chg="add">
          <ac:chgData name="Yoel Kortick" userId="167978f5-7f40-4909-85d5-d4149554ad4e" providerId="ADAL" clId="{B045E1EE-8FEF-4F2A-9628-EC8EF4D9559E}" dt="2022-09-01T08:20:41.997" v="1617" actId="11529"/>
          <ac:spMkLst>
            <pc:docMk/>
            <pc:sldMk cId="625495335" sldId="1820"/>
            <ac:spMk id="9" creationId="{86921280-4CEA-0636-FB0D-605B276AE5FA}"/>
          </ac:spMkLst>
        </pc:spChg>
        <pc:spChg chg="add mod">
          <ac:chgData name="Yoel Kortick" userId="167978f5-7f40-4909-85d5-d4149554ad4e" providerId="ADAL" clId="{B045E1EE-8FEF-4F2A-9628-EC8EF4D9559E}" dt="2022-09-01T08:20:50.739" v="1623" actId="1035"/>
          <ac:spMkLst>
            <pc:docMk/>
            <pc:sldMk cId="625495335" sldId="1820"/>
            <ac:spMk id="10" creationId="{960E2902-118B-548B-A023-D90DA50372F4}"/>
          </ac:spMkLst>
        </pc:spChg>
        <pc:picChg chg="del">
          <ac:chgData name="Yoel Kortick" userId="167978f5-7f40-4909-85d5-d4149554ad4e" providerId="ADAL" clId="{B045E1EE-8FEF-4F2A-9628-EC8EF4D9559E}" dt="2022-09-01T08:19:54.483" v="1591" actId="478"/>
          <ac:picMkLst>
            <pc:docMk/>
            <pc:sldMk cId="625495335" sldId="1820"/>
            <ac:picMk id="5" creationId="{E80C901B-958D-AE41-CCB0-DAACDFEEEF73}"/>
          </ac:picMkLst>
        </pc:picChg>
        <pc:picChg chg="add mod">
          <ac:chgData name="Yoel Kortick" userId="167978f5-7f40-4909-85d5-d4149554ad4e" providerId="ADAL" clId="{B045E1EE-8FEF-4F2A-9628-EC8EF4D9559E}" dt="2022-09-01T08:20:29.601" v="1615" actId="208"/>
          <ac:picMkLst>
            <pc:docMk/>
            <pc:sldMk cId="625495335" sldId="1820"/>
            <ac:picMk id="7" creationId="{D6CBEFAB-6C06-B64C-A306-4A35ED972C40}"/>
          </ac:picMkLst>
        </pc:picChg>
      </pc:sldChg>
      <pc:sldChg chg="addSp delSp modSp mod">
        <pc:chgData name="Yoel Kortick" userId="167978f5-7f40-4909-85d5-d4149554ad4e" providerId="ADAL" clId="{B045E1EE-8FEF-4F2A-9628-EC8EF4D9559E}" dt="2022-09-01T08:25:34.721" v="1793" actId="478"/>
        <pc:sldMkLst>
          <pc:docMk/>
          <pc:sldMk cId="3800506852" sldId="1821"/>
        </pc:sldMkLst>
        <pc:spChg chg="add">
          <ac:chgData name="Yoel Kortick" userId="167978f5-7f40-4909-85d5-d4149554ad4e" providerId="ADAL" clId="{B045E1EE-8FEF-4F2A-9628-EC8EF4D9559E}" dt="2022-09-01T08:23:43.929" v="1683"/>
          <ac:spMkLst>
            <pc:docMk/>
            <pc:sldMk cId="3800506852" sldId="1821"/>
            <ac:spMk id="2" creationId="{DE85EDA4-BC36-EDD9-284B-9260A0C8BD94}"/>
          </ac:spMkLst>
        </pc:spChg>
        <pc:spChg chg="mod">
          <ac:chgData name="Yoel Kortick" userId="167978f5-7f40-4909-85d5-d4149554ad4e" providerId="ADAL" clId="{B045E1EE-8FEF-4F2A-9628-EC8EF4D9559E}" dt="2022-09-01T08:01:31.895" v="1199"/>
          <ac:spMkLst>
            <pc:docMk/>
            <pc:sldMk cId="3800506852" sldId="1821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8:25:06.213" v="1783" actId="20577"/>
          <ac:spMkLst>
            <pc:docMk/>
            <pc:sldMk cId="3800506852" sldId="1821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045E1EE-8FEF-4F2A-9628-EC8EF4D9559E}" dt="2022-09-01T08:24:25.173" v="1752"/>
          <ac:spMkLst>
            <pc:docMk/>
            <pc:sldMk cId="3800506852" sldId="1821"/>
            <ac:spMk id="5" creationId="{4F7203FC-3D1E-2F72-17D9-DAA5D43EBE51}"/>
          </ac:spMkLst>
        </pc:spChg>
        <pc:spChg chg="mod">
          <ac:chgData name="Yoel Kortick" userId="167978f5-7f40-4909-85d5-d4149554ad4e" providerId="ADAL" clId="{B045E1EE-8FEF-4F2A-9628-EC8EF4D9559E}" dt="2022-09-01T08:25:24.071" v="1790" actId="14100"/>
          <ac:spMkLst>
            <pc:docMk/>
            <pc:sldMk cId="3800506852" sldId="1821"/>
            <ac:spMk id="6" creationId="{2D8CA312-7011-7B15-2C2A-4D82398B38D3}"/>
          </ac:spMkLst>
        </pc:spChg>
        <pc:spChg chg="del">
          <ac:chgData name="Yoel Kortick" userId="167978f5-7f40-4909-85d5-d4149554ad4e" providerId="ADAL" clId="{B045E1EE-8FEF-4F2A-9628-EC8EF4D9559E}" dt="2022-09-01T08:25:34.721" v="1793" actId="478"/>
          <ac:spMkLst>
            <pc:docMk/>
            <pc:sldMk cId="3800506852" sldId="1821"/>
            <ac:spMk id="8" creationId="{CFA67AFB-3688-91E5-98EC-2E558DAF3D4B}"/>
          </ac:spMkLst>
        </pc:spChg>
        <pc:spChg chg="mod">
          <ac:chgData name="Yoel Kortick" userId="167978f5-7f40-4909-85d5-d4149554ad4e" providerId="ADAL" clId="{B045E1EE-8FEF-4F2A-9628-EC8EF4D9559E}" dt="2022-09-01T08:25:30.931" v="1792" actId="14100"/>
          <ac:spMkLst>
            <pc:docMk/>
            <pc:sldMk cId="3800506852" sldId="1821"/>
            <ac:spMk id="9" creationId="{A00E999D-8926-F897-C353-8FE820F84DEB}"/>
          </ac:spMkLst>
        </pc:spChg>
        <pc:picChg chg="del">
          <ac:chgData name="Yoel Kortick" userId="167978f5-7f40-4909-85d5-d4149554ad4e" providerId="ADAL" clId="{B045E1EE-8FEF-4F2A-9628-EC8EF4D9559E}" dt="2022-09-01T08:23:57.475" v="1684" actId="478"/>
          <ac:picMkLst>
            <pc:docMk/>
            <pc:sldMk cId="3800506852" sldId="1821"/>
            <ac:picMk id="7" creationId="{26006634-02CB-3A40-CBF0-00FE18FE1035}"/>
          </ac:picMkLst>
        </pc:picChg>
        <pc:picChg chg="add mod ord">
          <ac:chgData name="Yoel Kortick" userId="167978f5-7f40-4909-85d5-d4149554ad4e" providerId="ADAL" clId="{B045E1EE-8FEF-4F2A-9628-EC8EF4D9559E}" dt="2022-09-01T08:25:18.139" v="1788" actId="167"/>
          <ac:picMkLst>
            <pc:docMk/>
            <pc:sldMk cId="3800506852" sldId="1821"/>
            <ac:picMk id="11" creationId="{5AEC12ED-5EAF-D7F6-96D8-374B38635465}"/>
          </ac:picMkLst>
        </pc:picChg>
      </pc:sldChg>
      <pc:sldChg chg="addSp delSp modSp mod">
        <pc:chgData name="Yoel Kortick" userId="167978f5-7f40-4909-85d5-d4149554ad4e" providerId="ADAL" clId="{B045E1EE-8FEF-4F2A-9628-EC8EF4D9559E}" dt="2022-09-01T08:31:16.470" v="1910" actId="313"/>
        <pc:sldMkLst>
          <pc:docMk/>
          <pc:sldMk cId="949597637" sldId="1822"/>
        </pc:sldMkLst>
        <pc:spChg chg="mod">
          <ac:chgData name="Yoel Kortick" userId="167978f5-7f40-4909-85d5-d4149554ad4e" providerId="ADAL" clId="{B045E1EE-8FEF-4F2A-9628-EC8EF4D9559E}" dt="2022-09-01T08:01:31.895" v="1199"/>
          <ac:spMkLst>
            <pc:docMk/>
            <pc:sldMk cId="949597637" sldId="1822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8:27:50.972" v="1870" actId="404"/>
          <ac:spMkLst>
            <pc:docMk/>
            <pc:sldMk cId="949597637" sldId="1822"/>
            <ac:spMk id="4" creationId="{2490F34D-A7E2-4EA9-8B1A-78371A1F1CD1}"/>
          </ac:spMkLst>
        </pc:spChg>
        <pc:spChg chg="mod">
          <ac:chgData name="Yoel Kortick" userId="167978f5-7f40-4909-85d5-d4149554ad4e" providerId="ADAL" clId="{B045E1EE-8FEF-4F2A-9628-EC8EF4D9559E}" dt="2022-09-01T08:29:37.275" v="1884" actId="1037"/>
          <ac:spMkLst>
            <pc:docMk/>
            <pc:sldMk cId="949597637" sldId="1822"/>
            <ac:spMk id="6" creationId="{2D8CA312-7011-7B15-2C2A-4D82398B38D3}"/>
          </ac:spMkLst>
        </pc:spChg>
        <pc:spChg chg="del">
          <ac:chgData name="Yoel Kortick" userId="167978f5-7f40-4909-85d5-d4149554ad4e" providerId="ADAL" clId="{B045E1EE-8FEF-4F2A-9628-EC8EF4D9559E}" dt="2022-09-01T08:28:55.348" v="1880" actId="478"/>
          <ac:spMkLst>
            <pc:docMk/>
            <pc:sldMk cId="949597637" sldId="1822"/>
            <ac:spMk id="8" creationId="{CFA67AFB-3688-91E5-98EC-2E558DAF3D4B}"/>
          </ac:spMkLst>
        </pc:spChg>
        <pc:spChg chg="mod">
          <ac:chgData name="Yoel Kortick" userId="167978f5-7f40-4909-85d5-d4149554ad4e" providerId="ADAL" clId="{B045E1EE-8FEF-4F2A-9628-EC8EF4D9559E}" dt="2022-09-01T08:28:53.001" v="1879" actId="14100"/>
          <ac:spMkLst>
            <pc:docMk/>
            <pc:sldMk cId="949597637" sldId="1822"/>
            <ac:spMk id="9" creationId="{A00E999D-8926-F897-C353-8FE820F84DEB}"/>
          </ac:spMkLst>
        </pc:spChg>
        <pc:spChg chg="add mod">
          <ac:chgData name="Yoel Kortick" userId="167978f5-7f40-4909-85d5-d4149554ad4e" providerId="ADAL" clId="{B045E1EE-8FEF-4F2A-9628-EC8EF4D9559E}" dt="2022-09-01T08:30:08.136" v="1888" actId="14100"/>
          <ac:spMkLst>
            <pc:docMk/>
            <pc:sldMk cId="949597637" sldId="1822"/>
            <ac:spMk id="12" creationId="{5354297F-28D5-890C-E39F-17465719EA9D}"/>
          </ac:spMkLst>
        </pc:spChg>
        <pc:spChg chg="add mod">
          <ac:chgData name="Yoel Kortick" userId="167978f5-7f40-4909-85d5-d4149554ad4e" providerId="ADAL" clId="{B045E1EE-8FEF-4F2A-9628-EC8EF4D9559E}" dt="2022-09-01T08:31:16.470" v="1910" actId="313"/>
          <ac:spMkLst>
            <pc:docMk/>
            <pc:sldMk cId="949597637" sldId="1822"/>
            <ac:spMk id="13" creationId="{0478CF22-75D9-1800-C847-26B3B52257C5}"/>
          </ac:spMkLst>
        </pc:spChg>
        <pc:picChg chg="del">
          <ac:chgData name="Yoel Kortick" userId="167978f5-7f40-4909-85d5-d4149554ad4e" providerId="ADAL" clId="{B045E1EE-8FEF-4F2A-9628-EC8EF4D9559E}" dt="2022-09-01T08:26:49.031" v="1794" actId="478"/>
          <ac:picMkLst>
            <pc:docMk/>
            <pc:sldMk cId="949597637" sldId="1822"/>
            <ac:picMk id="5" creationId="{DC65726A-4DF4-DFA4-C362-4592E1E476BF}"/>
          </ac:picMkLst>
        </pc:picChg>
        <pc:picChg chg="add del">
          <ac:chgData name="Yoel Kortick" userId="167978f5-7f40-4909-85d5-d4149554ad4e" providerId="ADAL" clId="{B045E1EE-8FEF-4F2A-9628-EC8EF4D9559E}" dt="2022-09-01T08:26:52.437" v="1796" actId="22"/>
          <ac:picMkLst>
            <pc:docMk/>
            <pc:sldMk cId="949597637" sldId="1822"/>
            <ac:picMk id="7" creationId="{07D205B3-2CF3-72B1-F4C7-312D83E9CAD0}"/>
          </ac:picMkLst>
        </pc:picChg>
        <pc:picChg chg="add mod ord">
          <ac:chgData name="Yoel Kortick" userId="167978f5-7f40-4909-85d5-d4149554ad4e" providerId="ADAL" clId="{B045E1EE-8FEF-4F2A-9628-EC8EF4D9559E}" dt="2022-09-01T08:30:12.390" v="1890" actId="1076"/>
          <ac:picMkLst>
            <pc:docMk/>
            <pc:sldMk cId="949597637" sldId="1822"/>
            <ac:picMk id="11" creationId="{D061336F-D3E7-D099-138C-5845A3513B5C}"/>
          </ac:picMkLst>
        </pc:picChg>
        <pc:cxnChg chg="add mod">
          <ac:chgData name="Yoel Kortick" userId="167978f5-7f40-4909-85d5-d4149554ad4e" providerId="ADAL" clId="{B045E1EE-8FEF-4F2A-9628-EC8EF4D9559E}" dt="2022-09-01T08:30:23.792" v="1894" actId="1035"/>
          <ac:cxnSpMkLst>
            <pc:docMk/>
            <pc:sldMk cId="949597637" sldId="1822"/>
            <ac:cxnSpMk id="14" creationId="{0096F91F-2440-8AFD-7A8E-212583052102}"/>
          </ac:cxnSpMkLst>
        </pc:cxnChg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179804047" sldId="1823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501124586" sldId="1824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306848471" sldId="1825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833958023" sldId="1826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245628198" sldId="1827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883860666" sldId="1828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878824186" sldId="1829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598840872" sldId="1830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4208477710" sldId="1831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457852483" sldId="1832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107633095" sldId="1833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980398241" sldId="1834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722342769" sldId="1836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64446050" sldId="1837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995797510" sldId="1838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678910622" sldId="1839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46484598" sldId="1840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09807513" sldId="1841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159132757" sldId="1844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954226497" sldId="1845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447265283" sldId="1846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886589407" sldId="1847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4086293843" sldId="1848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349957859" sldId="1849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987314586" sldId="1850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261365802" sldId="1851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584212111" sldId="1853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962602784" sldId="1854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062360252" sldId="1855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562878506" sldId="1856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120603946" sldId="1857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727259958" sldId="1858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886562718" sldId="1859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320106316" sldId="1861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702054598" sldId="1862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014466617" sldId="1863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651580617" sldId="1864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914679669" sldId="1865"/>
        </pc:sldMkLst>
      </pc:sldChg>
      <pc:sldChg chg="del">
        <pc:chgData name="Yoel Kortick" userId="167978f5-7f40-4909-85d5-d4149554ad4e" providerId="ADAL" clId="{B045E1EE-8FEF-4F2A-9628-EC8EF4D9559E}" dt="2022-09-01T07:18:23.007" v="814" actId="47"/>
        <pc:sldMkLst>
          <pc:docMk/>
          <pc:sldMk cId="2797917920" sldId="1866"/>
        </pc:sldMkLst>
      </pc:sldChg>
      <pc:sldChg chg="addSp modSp add mod">
        <pc:chgData name="Yoel Kortick" userId="167978f5-7f40-4909-85d5-d4149554ad4e" providerId="ADAL" clId="{B045E1EE-8FEF-4F2A-9628-EC8EF4D9559E}" dt="2022-09-01T06:54:27.966" v="301" actId="208"/>
        <pc:sldMkLst>
          <pc:docMk/>
          <pc:sldMk cId="2332657501" sldId="1867"/>
        </pc:sldMkLst>
        <pc:spChg chg="mod">
          <ac:chgData name="Yoel Kortick" userId="167978f5-7f40-4909-85d5-d4149554ad4e" providerId="ADAL" clId="{B045E1EE-8FEF-4F2A-9628-EC8EF4D9559E}" dt="2022-09-01T06:53:02.268" v="286" actId="20577"/>
          <ac:spMkLst>
            <pc:docMk/>
            <pc:sldMk cId="2332657501" sldId="1867"/>
            <ac:spMk id="4" creationId="{2490F34D-A7E2-4EA9-8B1A-78371A1F1CD1}"/>
          </ac:spMkLst>
        </pc:spChg>
        <pc:picChg chg="add mod">
          <ac:chgData name="Yoel Kortick" userId="167978f5-7f40-4909-85d5-d4149554ad4e" providerId="ADAL" clId="{B045E1EE-8FEF-4F2A-9628-EC8EF4D9559E}" dt="2022-09-01T06:54:27.966" v="301" actId="208"/>
          <ac:picMkLst>
            <pc:docMk/>
            <pc:sldMk cId="2332657501" sldId="1867"/>
            <ac:picMk id="5" creationId="{85F1E3B7-D710-0488-BBDA-459EAB4B7CE0}"/>
          </ac:picMkLst>
        </pc:picChg>
      </pc:sldChg>
      <pc:sldChg chg="addSp modSp add mod">
        <pc:chgData name="Yoel Kortick" userId="167978f5-7f40-4909-85d5-d4149554ad4e" providerId="ADAL" clId="{B045E1EE-8FEF-4F2A-9628-EC8EF4D9559E}" dt="2022-09-01T06:54:21.566" v="298" actId="208"/>
        <pc:sldMkLst>
          <pc:docMk/>
          <pc:sldMk cId="2146504569" sldId="1868"/>
        </pc:sldMkLst>
        <pc:spChg chg="mod">
          <ac:chgData name="Yoel Kortick" userId="167978f5-7f40-4909-85d5-d4149554ad4e" providerId="ADAL" clId="{B045E1EE-8FEF-4F2A-9628-EC8EF4D9559E}" dt="2022-09-01T06:52:58.277" v="285" actId="20577"/>
          <ac:spMkLst>
            <pc:docMk/>
            <pc:sldMk cId="2146504569" sldId="1868"/>
            <ac:spMk id="4" creationId="{2490F34D-A7E2-4EA9-8B1A-78371A1F1CD1}"/>
          </ac:spMkLst>
        </pc:spChg>
        <pc:picChg chg="add mod">
          <ac:chgData name="Yoel Kortick" userId="167978f5-7f40-4909-85d5-d4149554ad4e" providerId="ADAL" clId="{B045E1EE-8FEF-4F2A-9628-EC8EF4D9559E}" dt="2022-09-01T06:54:21.566" v="298" actId="208"/>
          <ac:picMkLst>
            <pc:docMk/>
            <pc:sldMk cId="2146504569" sldId="1868"/>
            <ac:picMk id="5" creationId="{BDF6850D-07BD-6F5B-F6CD-1B2D16A26397}"/>
          </ac:picMkLst>
        </pc:picChg>
      </pc:sldChg>
      <pc:sldChg chg="addSp delSp modSp add mod">
        <pc:chgData name="Yoel Kortick" userId="167978f5-7f40-4909-85d5-d4149554ad4e" providerId="ADAL" clId="{B045E1EE-8FEF-4F2A-9628-EC8EF4D9559E}" dt="2022-09-01T07:01:44.318" v="451" actId="208"/>
        <pc:sldMkLst>
          <pc:docMk/>
          <pc:sldMk cId="4101071603" sldId="1869"/>
        </pc:sldMkLst>
        <pc:spChg chg="del">
          <ac:chgData name="Yoel Kortick" userId="167978f5-7f40-4909-85d5-d4149554ad4e" providerId="ADAL" clId="{B045E1EE-8FEF-4F2A-9628-EC8EF4D9559E}" dt="2022-09-01T07:01:02.411" v="435" actId="478"/>
          <ac:spMkLst>
            <pc:docMk/>
            <pc:sldMk cId="4101071603" sldId="186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045E1EE-8FEF-4F2A-9628-EC8EF4D9559E}" dt="2022-09-01T07:01:03.257" v="436" actId="478"/>
          <ac:spMkLst>
            <pc:docMk/>
            <pc:sldMk cId="4101071603" sldId="1869"/>
            <ac:spMk id="5" creationId="{F7E30DC5-DB13-498B-B208-665F828E98AB}"/>
          </ac:spMkLst>
        </pc:spChg>
        <pc:spChg chg="add">
          <ac:chgData name="Yoel Kortick" userId="167978f5-7f40-4909-85d5-d4149554ad4e" providerId="ADAL" clId="{B045E1EE-8FEF-4F2A-9628-EC8EF4D9559E}" dt="2022-09-01T07:01:12.967" v="441" actId="11529"/>
          <ac:spMkLst>
            <pc:docMk/>
            <pc:sldMk cId="4101071603" sldId="1869"/>
            <ac:spMk id="8" creationId="{AF76DA21-6B43-B314-A25F-8C2D0E15E145}"/>
          </ac:spMkLst>
        </pc:spChg>
        <pc:spChg chg="add mod">
          <ac:chgData name="Yoel Kortick" userId="167978f5-7f40-4909-85d5-d4149554ad4e" providerId="ADAL" clId="{B045E1EE-8FEF-4F2A-9628-EC8EF4D9559E}" dt="2022-09-01T07:01:20.077" v="444" actId="1035"/>
          <ac:spMkLst>
            <pc:docMk/>
            <pc:sldMk cId="4101071603" sldId="1869"/>
            <ac:spMk id="9" creationId="{E5EEF143-EBC9-3D44-1E15-C6B679524151}"/>
          </ac:spMkLst>
        </pc:spChg>
        <pc:spChg chg="add mod">
          <ac:chgData name="Yoel Kortick" userId="167978f5-7f40-4909-85d5-d4149554ad4e" providerId="ADAL" clId="{B045E1EE-8FEF-4F2A-9628-EC8EF4D9559E}" dt="2022-09-01T07:01:40.900" v="450" actId="1035"/>
          <ac:spMkLst>
            <pc:docMk/>
            <pc:sldMk cId="4101071603" sldId="1869"/>
            <ac:spMk id="10" creationId="{43B48F47-DD5F-5079-43A8-1C43DCE86E8D}"/>
          </ac:spMkLst>
        </pc:spChg>
        <pc:picChg chg="add mod">
          <ac:chgData name="Yoel Kortick" userId="167978f5-7f40-4909-85d5-d4149554ad4e" providerId="ADAL" clId="{B045E1EE-8FEF-4F2A-9628-EC8EF4D9559E}" dt="2022-09-01T07:01:44.318" v="451" actId="208"/>
          <ac:picMkLst>
            <pc:docMk/>
            <pc:sldMk cId="4101071603" sldId="1869"/>
            <ac:picMk id="7" creationId="{242BB18A-410B-146D-AA27-DD63BDBE21C9}"/>
          </ac:picMkLst>
        </pc:picChg>
      </pc:sldChg>
      <pc:sldChg chg="addSp modSp add mod ord">
        <pc:chgData name="Yoel Kortick" userId="167978f5-7f40-4909-85d5-d4149554ad4e" providerId="ADAL" clId="{B045E1EE-8FEF-4F2A-9628-EC8EF4D9559E}" dt="2022-09-01T07:05:08.576" v="561" actId="1076"/>
        <pc:sldMkLst>
          <pc:docMk/>
          <pc:sldMk cId="2019982534" sldId="1870"/>
        </pc:sldMkLst>
        <pc:spChg chg="mod">
          <ac:chgData name="Yoel Kortick" userId="167978f5-7f40-4909-85d5-d4149554ad4e" providerId="ADAL" clId="{B045E1EE-8FEF-4F2A-9628-EC8EF4D9559E}" dt="2022-09-01T07:04:05.732" v="490" actId="255"/>
          <ac:spMkLst>
            <pc:docMk/>
            <pc:sldMk cId="2019982534" sldId="1870"/>
            <ac:spMk id="4" creationId="{2490F34D-A7E2-4EA9-8B1A-78371A1F1CD1}"/>
          </ac:spMkLst>
        </pc:spChg>
        <pc:spChg chg="add mod">
          <ac:chgData name="Yoel Kortick" userId="167978f5-7f40-4909-85d5-d4149554ad4e" providerId="ADAL" clId="{B045E1EE-8FEF-4F2A-9628-EC8EF4D9559E}" dt="2022-09-01T07:05:08.576" v="561" actId="1076"/>
          <ac:spMkLst>
            <pc:docMk/>
            <pc:sldMk cId="2019982534" sldId="1870"/>
            <ac:spMk id="6" creationId="{423CA69A-5D27-29B3-9DF4-96543CC94711}"/>
          </ac:spMkLst>
        </pc:spChg>
        <pc:spChg chg="add mod">
          <ac:chgData name="Yoel Kortick" userId="167978f5-7f40-4909-85d5-d4149554ad4e" providerId="ADAL" clId="{B045E1EE-8FEF-4F2A-9628-EC8EF4D9559E}" dt="2022-09-01T07:04:58.006" v="538" actId="1036"/>
          <ac:spMkLst>
            <pc:docMk/>
            <pc:sldMk cId="2019982534" sldId="1870"/>
            <ac:spMk id="7" creationId="{E6A4AB59-8461-6A5B-43D1-9D0188A0DAAA}"/>
          </ac:spMkLst>
        </pc:spChg>
        <pc:spChg chg="add mod">
          <ac:chgData name="Yoel Kortick" userId="167978f5-7f40-4909-85d5-d4149554ad4e" providerId="ADAL" clId="{B045E1EE-8FEF-4F2A-9628-EC8EF4D9559E}" dt="2022-09-01T07:05:05.462" v="560" actId="14100"/>
          <ac:spMkLst>
            <pc:docMk/>
            <pc:sldMk cId="2019982534" sldId="1870"/>
            <ac:spMk id="8" creationId="{1969707C-A3D5-307A-3D7B-1C57928C49A6}"/>
          </ac:spMkLst>
        </pc:spChg>
        <pc:picChg chg="add mod">
          <ac:chgData name="Yoel Kortick" userId="167978f5-7f40-4909-85d5-d4149554ad4e" providerId="ADAL" clId="{B045E1EE-8FEF-4F2A-9628-EC8EF4D9559E}" dt="2022-09-01T07:04:14.446" v="491" actId="208"/>
          <ac:picMkLst>
            <pc:docMk/>
            <pc:sldMk cId="2019982534" sldId="1870"/>
            <ac:picMk id="5" creationId="{C74DA017-4175-A0C0-5D38-DD050894A06B}"/>
          </ac:picMkLst>
        </pc:picChg>
      </pc:sldChg>
      <pc:sldChg chg="addSp delSp modSp add mod">
        <pc:chgData name="Yoel Kortick" userId="167978f5-7f40-4909-85d5-d4149554ad4e" providerId="ADAL" clId="{B045E1EE-8FEF-4F2A-9628-EC8EF4D9559E}" dt="2022-09-01T07:42:12.944" v="1187" actId="14100"/>
        <pc:sldMkLst>
          <pc:docMk/>
          <pc:sldMk cId="1389801074" sldId="1871"/>
        </pc:sldMkLst>
        <pc:spChg chg="mod">
          <ac:chgData name="Yoel Kortick" userId="167978f5-7f40-4909-85d5-d4149554ad4e" providerId="ADAL" clId="{B045E1EE-8FEF-4F2A-9628-EC8EF4D9559E}" dt="2022-09-01T07:05:54.738" v="639" actId="20577"/>
          <ac:spMkLst>
            <pc:docMk/>
            <pc:sldMk cId="1389801074" sldId="1871"/>
            <ac:spMk id="4" creationId="{2490F34D-A7E2-4EA9-8B1A-78371A1F1CD1}"/>
          </ac:spMkLst>
        </pc:spChg>
        <pc:spChg chg="mod">
          <ac:chgData name="Yoel Kortick" userId="167978f5-7f40-4909-85d5-d4149554ad4e" providerId="ADAL" clId="{B045E1EE-8FEF-4F2A-9628-EC8EF4D9559E}" dt="2022-09-01T07:07:11.541" v="684" actId="14100"/>
          <ac:spMkLst>
            <pc:docMk/>
            <pc:sldMk cId="1389801074" sldId="1871"/>
            <ac:spMk id="6" creationId="{423CA69A-5D27-29B3-9DF4-96543CC94711}"/>
          </ac:spMkLst>
        </pc:spChg>
        <pc:spChg chg="mod">
          <ac:chgData name="Yoel Kortick" userId="167978f5-7f40-4909-85d5-d4149554ad4e" providerId="ADAL" clId="{B045E1EE-8FEF-4F2A-9628-EC8EF4D9559E}" dt="2022-09-01T07:06:55.899" v="660" actId="1036"/>
          <ac:spMkLst>
            <pc:docMk/>
            <pc:sldMk cId="1389801074" sldId="1871"/>
            <ac:spMk id="7" creationId="{E6A4AB59-8461-6A5B-43D1-9D0188A0DAAA}"/>
          </ac:spMkLst>
        </pc:spChg>
        <pc:spChg chg="mod">
          <ac:chgData name="Yoel Kortick" userId="167978f5-7f40-4909-85d5-d4149554ad4e" providerId="ADAL" clId="{B045E1EE-8FEF-4F2A-9628-EC8EF4D9559E}" dt="2022-09-01T07:06:51.176" v="654" actId="1036"/>
          <ac:spMkLst>
            <pc:docMk/>
            <pc:sldMk cId="1389801074" sldId="1871"/>
            <ac:spMk id="8" creationId="{1969707C-A3D5-307A-3D7B-1C57928C49A6}"/>
          </ac:spMkLst>
        </pc:spChg>
        <pc:spChg chg="add mod">
          <ac:chgData name="Yoel Kortick" userId="167978f5-7f40-4909-85d5-d4149554ad4e" providerId="ADAL" clId="{B045E1EE-8FEF-4F2A-9628-EC8EF4D9559E}" dt="2022-09-01T07:42:12.944" v="1187" actId="14100"/>
          <ac:spMkLst>
            <pc:docMk/>
            <pc:sldMk cId="1389801074" sldId="1871"/>
            <ac:spMk id="10" creationId="{18EEAB1F-EBCE-1D75-DA32-2249A68B03F5}"/>
          </ac:spMkLst>
        </pc:spChg>
        <pc:picChg chg="del">
          <ac:chgData name="Yoel Kortick" userId="167978f5-7f40-4909-85d5-d4149554ad4e" providerId="ADAL" clId="{B045E1EE-8FEF-4F2A-9628-EC8EF4D9559E}" dt="2022-09-01T07:06:38.101" v="640" actId="478"/>
          <ac:picMkLst>
            <pc:docMk/>
            <pc:sldMk cId="1389801074" sldId="1871"/>
            <ac:picMk id="5" creationId="{C74DA017-4175-A0C0-5D38-DD050894A06B}"/>
          </ac:picMkLst>
        </pc:picChg>
        <pc:picChg chg="add mod ord">
          <ac:chgData name="Yoel Kortick" userId="167978f5-7f40-4909-85d5-d4149554ad4e" providerId="ADAL" clId="{B045E1EE-8FEF-4F2A-9628-EC8EF4D9559E}" dt="2022-09-01T07:07:00.125" v="662" actId="1076"/>
          <ac:picMkLst>
            <pc:docMk/>
            <pc:sldMk cId="1389801074" sldId="1871"/>
            <ac:picMk id="9" creationId="{89105CCA-4284-3D4D-950D-7C789248FCB4}"/>
          </ac:picMkLst>
        </pc:picChg>
      </pc:sldChg>
      <pc:sldChg chg="modSp add mod">
        <pc:chgData name="Yoel Kortick" userId="167978f5-7f40-4909-85d5-d4149554ad4e" providerId="ADAL" clId="{B045E1EE-8FEF-4F2A-9628-EC8EF4D9559E}" dt="2022-09-01T07:11:56.229" v="782" actId="11"/>
        <pc:sldMkLst>
          <pc:docMk/>
          <pc:sldMk cId="3535239977" sldId="1872"/>
        </pc:sldMkLst>
        <pc:spChg chg="mod">
          <ac:chgData name="Yoel Kortick" userId="167978f5-7f40-4909-85d5-d4149554ad4e" providerId="ADAL" clId="{B045E1EE-8FEF-4F2A-9628-EC8EF4D9559E}" dt="2022-09-01T07:11:56.229" v="782" actId="11"/>
          <ac:spMkLst>
            <pc:docMk/>
            <pc:sldMk cId="3535239977" sldId="1872"/>
            <ac:spMk id="4" creationId="{2490F34D-A7E2-4EA9-8B1A-78371A1F1CD1}"/>
          </ac:spMkLst>
        </pc:spChg>
      </pc:sldChg>
      <pc:sldChg chg="add">
        <pc:chgData name="Yoel Kortick" userId="167978f5-7f40-4909-85d5-d4149554ad4e" providerId="ADAL" clId="{B045E1EE-8FEF-4F2A-9628-EC8EF4D9559E}" dt="2022-09-01T07:23:57.865" v="819" actId="2890"/>
        <pc:sldMkLst>
          <pc:docMk/>
          <pc:sldMk cId="3408135951" sldId="1873"/>
        </pc:sldMkLst>
      </pc:sldChg>
      <pc:sldChg chg="addSp delSp modSp add mod">
        <pc:chgData name="Yoel Kortick" userId="167978f5-7f40-4909-85d5-d4149554ad4e" providerId="ADAL" clId="{B045E1EE-8FEF-4F2A-9628-EC8EF4D9559E}" dt="2022-09-01T07:29:26.466" v="853" actId="208"/>
        <pc:sldMkLst>
          <pc:docMk/>
          <pc:sldMk cId="1961344471" sldId="1874"/>
        </pc:sldMkLst>
        <pc:spChg chg="del">
          <ac:chgData name="Yoel Kortick" userId="167978f5-7f40-4909-85d5-d4149554ad4e" providerId="ADAL" clId="{B045E1EE-8FEF-4F2A-9628-EC8EF4D9559E}" dt="2022-09-01T07:29:20.954" v="850" actId="478"/>
          <ac:spMkLst>
            <pc:docMk/>
            <pc:sldMk cId="1961344471" sldId="1874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045E1EE-8FEF-4F2A-9628-EC8EF4D9559E}" dt="2022-09-01T07:29:23.428" v="851" actId="478"/>
          <ac:spMkLst>
            <pc:docMk/>
            <pc:sldMk cId="1961344471" sldId="1874"/>
            <ac:spMk id="5" creationId="{7E94AC01-F4BD-12AF-9EEC-A78BEBCA91DD}"/>
          </ac:spMkLst>
        </pc:spChg>
        <pc:picChg chg="add mod">
          <ac:chgData name="Yoel Kortick" userId="167978f5-7f40-4909-85d5-d4149554ad4e" providerId="ADAL" clId="{B045E1EE-8FEF-4F2A-9628-EC8EF4D9559E}" dt="2022-09-01T07:29:26.466" v="853" actId="208"/>
          <ac:picMkLst>
            <pc:docMk/>
            <pc:sldMk cId="1961344471" sldId="1874"/>
            <ac:picMk id="7" creationId="{6A3013FB-841E-EEE5-3ED8-AAFDF3DA720A}"/>
          </ac:picMkLst>
        </pc:picChg>
      </pc:sldChg>
      <pc:sldChg chg="modSp add mod">
        <pc:chgData name="Yoel Kortick" userId="167978f5-7f40-4909-85d5-d4149554ad4e" providerId="ADAL" clId="{B045E1EE-8FEF-4F2A-9628-EC8EF4D9559E}" dt="2022-09-01T07:36:21.310" v="933" actId="6549"/>
        <pc:sldMkLst>
          <pc:docMk/>
          <pc:sldMk cId="980031099" sldId="1875"/>
        </pc:sldMkLst>
        <pc:spChg chg="mod">
          <ac:chgData name="Yoel Kortick" userId="167978f5-7f40-4909-85d5-d4149554ad4e" providerId="ADAL" clId="{B045E1EE-8FEF-4F2A-9628-EC8EF4D9559E}" dt="2022-09-01T07:36:21.310" v="933" actId="6549"/>
          <ac:spMkLst>
            <pc:docMk/>
            <pc:sldMk cId="980031099" sldId="1875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B045E1EE-8FEF-4F2A-9628-EC8EF4D9559E}" dt="2022-09-01T07:37:14.727" v="1005" actId="20577"/>
        <pc:sldMkLst>
          <pc:docMk/>
          <pc:sldMk cId="444803882" sldId="1876"/>
        </pc:sldMkLst>
        <pc:spChg chg="mod">
          <ac:chgData name="Yoel Kortick" userId="167978f5-7f40-4909-85d5-d4149554ad4e" providerId="ADAL" clId="{B045E1EE-8FEF-4F2A-9628-EC8EF4D9559E}" dt="2022-09-01T07:37:14.727" v="1005" actId="20577"/>
          <ac:spMkLst>
            <pc:docMk/>
            <pc:sldMk cId="444803882" sldId="1876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B045E1EE-8FEF-4F2A-9628-EC8EF4D9559E}" dt="2022-09-01T07:38:13.406" v="1019" actId="14100"/>
        <pc:sldMkLst>
          <pc:docMk/>
          <pc:sldMk cId="4238926416" sldId="1877"/>
        </pc:sldMkLst>
        <pc:spChg chg="mod">
          <ac:chgData name="Yoel Kortick" userId="167978f5-7f40-4909-85d5-d4149554ad4e" providerId="ADAL" clId="{B045E1EE-8FEF-4F2A-9628-EC8EF4D9559E}" dt="2022-09-01T07:37:47.875" v="1007"/>
          <ac:spMkLst>
            <pc:docMk/>
            <pc:sldMk cId="4238926416" sldId="1877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7:38:13.406" v="1019" actId="14100"/>
          <ac:spMkLst>
            <pc:docMk/>
            <pc:sldMk cId="4238926416" sldId="1877"/>
            <ac:spMk id="10" creationId="{43B48F47-DD5F-5079-43A8-1C43DCE86E8D}"/>
          </ac:spMkLst>
        </pc:spChg>
      </pc:sldChg>
      <pc:sldChg chg="addSp delSp modSp add mod">
        <pc:chgData name="Yoel Kortick" userId="167978f5-7f40-4909-85d5-d4149554ad4e" providerId="ADAL" clId="{B045E1EE-8FEF-4F2A-9628-EC8EF4D9559E}" dt="2022-09-01T07:40:03.958" v="1126" actId="255"/>
        <pc:sldMkLst>
          <pc:docMk/>
          <pc:sldMk cId="2937067048" sldId="1878"/>
        </pc:sldMkLst>
        <pc:spChg chg="mod">
          <ac:chgData name="Yoel Kortick" userId="167978f5-7f40-4909-85d5-d4149554ad4e" providerId="ADAL" clId="{B045E1EE-8FEF-4F2A-9628-EC8EF4D9559E}" dt="2022-09-01T07:37:51.244" v="1008"/>
          <ac:spMkLst>
            <pc:docMk/>
            <pc:sldMk cId="2937067048" sldId="1878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7:40:03.958" v="1126" actId="255"/>
          <ac:spMkLst>
            <pc:docMk/>
            <pc:sldMk cId="2937067048" sldId="1878"/>
            <ac:spMk id="4" creationId="{2490F34D-A7E2-4EA9-8B1A-78371A1F1CD1}"/>
          </ac:spMkLst>
        </pc:spChg>
        <pc:spChg chg="mod">
          <ac:chgData name="Yoel Kortick" userId="167978f5-7f40-4909-85d5-d4149554ad4e" providerId="ADAL" clId="{B045E1EE-8FEF-4F2A-9628-EC8EF4D9559E}" dt="2022-09-01T07:39:55.488" v="1123" actId="1076"/>
          <ac:spMkLst>
            <pc:docMk/>
            <pc:sldMk cId="2937067048" sldId="1878"/>
            <ac:spMk id="6" creationId="{423CA69A-5D27-29B3-9DF4-96543CC94711}"/>
          </ac:spMkLst>
        </pc:spChg>
        <pc:spChg chg="mod">
          <ac:chgData name="Yoel Kortick" userId="167978f5-7f40-4909-85d5-d4149554ad4e" providerId="ADAL" clId="{B045E1EE-8FEF-4F2A-9628-EC8EF4D9559E}" dt="2022-09-01T07:39:33.866" v="1074" actId="14100"/>
          <ac:spMkLst>
            <pc:docMk/>
            <pc:sldMk cId="2937067048" sldId="1878"/>
            <ac:spMk id="7" creationId="{E6A4AB59-8461-6A5B-43D1-9D0188A0DAAA}"/>
          </ac:spMkLst>
        </pc:spChg>
        <pc:spChg chg="mod">
          <ac:chgData name="Yoel Kortick" userId="167978f5-7f40-4909-85d5-d4149554ad4e" providerId="ADAL" clId="{B045E1EE-8FEF-4F2A-9628-EC8EF4D9559E}" dt="2022-09-01T07:39:39.426" v="1078" actId="1037"/>
          <ac:spMkLst>
            <pc:docMk/>
            <pc:sldMk cId="2937067048" sldId="1878"/>
            <ac:spMk id="8" creationId="{1969707C-A3D5-307A-3D7B-1C57928C49A6}"/>
          </ac:spMkLst>
        </pc:spChg>
        <pc:picChg chg="del">
          <ac:chgData name="Yoel Kortick" userId="167978f5-7f40-4909-85d5-d4149554ad4e" providerId="ADAL" clId="{B045E1EE-8FEF-4F2A-9628-EC8EF4D9559E}" dt="2022-09-01T07:38:30.721" v="1038" actId="478"/>
          <ac:picMkLst>
            <pc:docMk/>
            <pc:sldMk cId="2937067048" sldId="1878"/>
            <ac:picMk id="5" creationId="{C74DA017-4175-A0C0-5D38-DD050894A06B}"/>
          </ac:picMkLst>
        </pc:picChg>
        <pc:picChg chg="add mod ord">
          <ac:chgData name="Yoel Kortick" userId="167978f5-7f40-4909-85d5-d4149554ad4e" providerId="ADAL" clId="{B045E1EE-8FEF-4F2A-9628-EC8EF4D9559E}" dt="2022-09-01T07:39:29.803" v="1073" actId="208"/>
          <ac:picMkLst>
            <pc:docMk/>
            <pc:sldMk cId="2937067048" sldId="1878"/>
            <ac:picMk id="9" creationId="{C619288F-6A8E-94E8-6C84-E4D65A29F609}"/>
          </ac:picMkLst>
        </pc:picChg>
      </pc:sldChg>
      <pc:sldChg chg="addSp delSp modSp add mod">
        <pc:chgData name="Yoel Kortick" userId="167978f5-7f40-4909-85d5-d4149554ad4e" providerId="ADAL" clId="{B045E1EE-8FEF-4F2A-9628-EC8EF4D9559E}" dt="2022-09-01T07:41:56.633" v="1183" actId="11529"/>
        <pc:sldMkLst>
          <pc:docMk/>
          <pc:sldMk cId="2672399901" sldId="1879"/>
        </pc:sldMkLst>
        <pc:spChg chg="mod">
          <ac:chgData name="Yoel Kortick" userId="167978f5-7f40-4909-85d5-d4149554ad4e" providerId="ADAL" clId="{B045E1EE-8FEF-4F2A-9628-EC8EF4D9559E}" dt="2022-09-01T07:37:55.535" v="1009"/>
          <ac:spMkLst>
            <pc:docMk/>
            <pc:sldMk cId="2672399901" sldId="1879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7:40:32.309" v="1158" actId="20577"/>
          <ac:spMkLst>
            <pc:docMk/>
            <pc:sldMk cId="2672399901" sldId="1879"/>
            <ac:spMk id="4" creationId="{2490F34D-A7E2-4EA9-8B1A-78371A1F1CD1}"/>
          </ac:spMkLst>
        </pc:spChg>
        <pc:spChg chg="del">
          <ac:chgData name="Yoel Kortick" userId="167978f5-7f40-4909-85d5-d4149554ad4e" providerId="ADAL" clId="{B045E1EE-8FEF-4F2A-9628-EC8EF4D9559E}" dt="2022-09-01T07:41:28.253" v="1170" actId="478"/>
          <ac:spMkLst>
            <pc:docMk/>
            <pc:sldMk cId="2672399901" sldId="1879"/>
            <ac:spMk id="6" creationId="{423CA69A-5D27-29B3-9DF4-96543CC94711}"/>
          </ac:spMkLst>
        </pc:spChg>
        <pc:spChg chg="del">
          <ac:chgData name="Yoel Kortick" userId="167978f5-7f40-4909-85d5-d4149554ad4e" providerId="ADAL" clId="{B045E1EE-8FEF-4F2A-9628-EC8EF4D9559E}" dt="2022-09-01T07:41:32.130" v="1172" actId="478"/>
          <ac:spMkLst>
            <pc:docMk/>
            <pc:sldMk cId="2672399901" sldId="1879"/>
            <ac:spMk id="7" creationId="{E6A4AB59-8461-6A5B-43D1-9D0188A0DAAA}"/>
          </ac:spMkLst>
        </pc:spChg>
        <pc:spChg chg="del">
          <ac:chgData name="Yoel Kortick" userId="167978f5-7f40-4909-85d5-d4149554ad4e" providerId="ADAL" clId="{B045E1EE-8FEF-4F2A-9628-EC8EF4D9559E}" dt="2022-09-01T07:41:30.177" v="1171" actId="478"/>
          <ac:spMkLst>
            <pc:docMk/>
            <pc:sldMk cId="2672399901" sldId="1879"/>
            <ac:spMk id="8" creationId="{1969707C-A3D5-307A-3D7B-1C57928C49A6}"/>
          </ac:spMkLst>
        </pc:spChg>
        <pc:spChg chg="add mod">
          <ac:chgData name="Yoel Kortick" userId="167978f5-7f40-4909-85d5-d4149554ad4e" providerId="ADAL" clId="{B045E1EE-8FEF-4F2A-9628-EC8EF4D9559E}" dt="2022-09-01T07:41:45.505" v="1181" actId="1036"/>
          <ac:spMkLst>
            <pc:docMk/>
            <pc:sldMk cId="2672399901" sldId="1879"/>
            <ac:spMk id="10" creationId="{6B9E9584-F87C-9660-AA9B-E873064D45CE}"/>
          </ac:spMkLst>
        </pc:spChg>
        <pc:spChg chg="add mod">
          <ac:chgData name="Yoel Kortick" userId="167978f5-7f40-4909-85d5-d4149554ad4e" providerId="ADAL" clId="{B045E1EE-8FEF-4F2A-9628-EC8EF4D9559E}" dt="2022-09-01T07:41:45.505" v="1181" actId="1036"/>
          <ac:spMkLst>
            <pc:docMk/>
            <pc:sldMk cId="2672399901" sldId="1879"/>
            <ac:spMk id="11" creationId="{EC959FA0-2129-CC26-7BC8-B28FEC9D0A61}"/>
          </ac:spMkLst>
        </pc:spChg>
        <pc:spChg chg="add mod">
          <ac:chgData name="Yoel Kortick" userId="167978f5-7f40-4909-85d5-d4149554ad4e" providerId="ADAL" clId="{B045E1EE-8FEF-4F2A-9628-EC8EF4D9559E}" dt="2022-09-01T07:41:45.505" v="1181" actId="1036"/>
          <ac:spMkLst>
            <pc:docMk/>
            <pc:sldMk cId="2672399901" sldId="1879"/>
            <ac:spMk id="12" creationId="{E9F76C5A-D916-38AB-A54F-9E28C19EB842}"/>
          </ac:spMkLst>
        </pc:spChg>
        <pc:spChg chg="add">
          <ac:chgData name="Yoel Kortick" userId="167978f5-7f40-4909-85d5-d4149554ad4e" providerId="ADAL" clId="{B045E1EE-8FEF-4F2A-9628-EC8EF4D9559E}" dt="2022-09-01T07:41:56.633" v="1183" actId="11529"/>
          <ac:spMkLst>
            <pc:docMk/>
            <pc:sldMk cId="2672399901" sldId="1879"/>
            <ac:spMk id="13" creationId="{10FC718D-A66A-8744-C8E8-AAAE97016549}"/>
          </ac:spMkLst>
        </pc:spChg>
        <pc:picChg chg="add mod ord">
          <ac:chgData name="Yoel Kortick" userId="167978f5-7f40-4909-85d5-d4149554ad4e" providerId="ADAL" clId="{B045E1EE-8FEF-4F2A-9628-EC8EF4D9559E}" dt="2022-09-01T07:41:49.957" v="1182" actId="208"/>
          <ac:picMkLst>
            <pc:docMk/>
            <pc:sldMk cId="2672399901" sldId="1879"/>
            <ac:picMk id="5" creationId="{A2188DD8-DEAA-E55E-4C13-6584CE73DC40}"/>
          </ac:picMkLst>
        </pc:picChg>
        <pc:picChg chg="del">
          <ac:chgData name="Yoel Kortick" userId="167978f5-7f40-4909-85d5-d4149554ad4e" providerId="ADAL" clId="{B045E1EE-8FEF-4F2A-9628-EC8EF4D9559E}" dt="2022-09-01T07:40:35.614" v="1159" actId="478"/>
          <ac:picMkLst>
            <pc:docMk/>
            <pc:sldMk cId="2672399901" sldId="1879"/>
            <ac:picMk id="9" creationId="{89105CCA-4284-3D4D-950D-7C789248FCB4}"/>
          </ac:picMkLst>
        </pc:picChg>
      </pc:sldChg>
      <pc:sldChg chg="addSp delSp modSp add mod">
        <pc:chgData name="Yoel Kortick" userId="167978f5-7f40-4909-85d5-d4149554ad4e" providerId="ADAL" clId="{B045E1EE-8FEF-4F2A-9628-EC8EF4D9559E}" dt="2022-09-01T08:05:42.732" v="1307" actId="1038"/>
        <pc:sldMkLst>
          <pc:docMk/>
          <pc:sldMk cId="1645214403" sldId="1880"/>
        </pc:sldMkLst>
        <pc:spChg chg="mod">
          <ac:chgData name="Yoel Kortick" userId="167978f5-7f40-4909-85d5-d4149554ad4e" providerId="ADAL" clId="{B045E1EE-8FEF-4F2A-9628-EC8EF4D9559E}" dt="2022-09-01T08:05:14.113" v="1296" actId="20577"/>
          <ac:spMkLst>
            <pc:docMk/>
            <pc:sldMk cId="1645214403" sldId="1880"/>
            <ac:spMk id="4" creationId="{2490F34D-A7E2-4EA9-8B1A-78371A1F1CD1}"/>
          </ac:spMkLst>
        </pc:spChg>
        <pc:spChg chg="mod">
          <ac:chgData name="Yoel Kortick" userId="167978f5-7f40-4909-85d5-d4149554ad4e" providerId="ADAL" clId="{B045E1EE-8FEF-4F2A-9628-EC8EF4D9559E}" dt="2022-09-01T08:05:34.441" v="1304" actId="14100"/>
          <ac:spMkLst>
            <pc:docMk/>
            <pc:sldMk cId="1645214403" sldId="1880"/>
            <ac:spMk id="6" creationId="{5F1D5A9B-2A4E-2DCE-86A8-6F1B0D9CD8C1}"/>
          </ac:spMkLst>
        </pc:spChg>
        <pc:spChg chg="mod">
          <ac:chgData name="Yoel Kortick" userId="167978f5-7f40-4909-85d5-d4149554ad4e" providerId="ADAL" clId="{B045E1EE-8FEF-4F2A-9628-EC8EF4D9559E}" dt="2022-09-01T08:05:28.279" v="1302" actId="14100"/>
          <ac:spMkLst>
            <pc:docMk/>
            <pc:sldMk cId="1645214403" sldId="1880"/>
            <ac:spMk id="7" creationId="{D28D0638-2760-CC6F-B491-BB1B59D7D88B}"/>
          </ac:spMkLst>
        </pc:spChg>
        <pc:spChg chg="add mod">
          <ac:chgData name="Yoel Kortick" userId="167978f5-7f40-4909-85d5-d4149554ad4e" providerId="ADAL" clId="{B045E1EE-8FEF-4F2A-9628-EC8EF4D9559E}" dt="2022-09-01T08:05:42.732" v="1307" actId="1038"/>
          <ac:spMkLst>
            <pc:docMk/>
            <pc:sldMk cId="1645214403" sldId="1880"/>
            <ac:spMk id="9" creationId="{86C98B18-E8E2-E348-F6C8-9252CFDC79FF}"/>
          </ac:spMkLst>
        </pc:spChg>
        <pc:picChg chg="del">
          <ac:chgData name="Yoel Kortick" userId="167978f5-7f40-4909-85d5-d4149554ad4e" providerId="ADAL" clId="{B045E1EE-8FEF-4F2A-9628-EC8EF4D9559E}" dt="2022-09-01T08:04:54.073" v="1242" actId="478"/>
          <ac:picMkLst>
            <pc:docMk/>
            <pc:sldMk cId="1645214403" sldId="1880"/>
            <ac:picMk id="5" creationId="{973F5202-8034-68FB-58F6-A2AA147F205E}"/>
          </ac:picMkLst>
        </pc:picChg>
        <pc:picChg chg="add mod ord">
          <ac:chgData name="Yoel Kortick" userId="167978f5-7f40-4909-85d5-d4149554ad4e" providerId="ADAL" clId="{B045E1EE-8FEF-4F2A-9628-EC8EF4D9559E}" dt="2022-09-01T08:05:24.018" v="1300" actId="208"/>
          <ac:picMkLst>
            <pc:docMk/>
            <pc:sldMk cId="1645214403" sldId="1880"/>
            <ac:picMk id="8" creationId="{1F87D289-0C28-A3BD-002B-6D6869F170E2}"/>
          </ac:picMkLst>
        </pc:picChg>
      </pc:sldChg>
      <pc:sldChg chg="addSp delSp modSp add mod">
        <pc:chgData name="Yoel Kortick" userId="167978f5-7f40-4909-85d5-d4149554ad4e" providerId="ADAL" clId="{B045E1EE-8FEF-4F2A-9628-EC8EF4D9559E}" dt="2022-09-01T08:11:56.679" v="1514" actId="478"/>
        <pc:sldMkLst>
          <pc:docMk/>
          <pc:sldMk cId="2393659623" sldId="1881"/>
        </pc:sldMkLst>
        <pc:spChg chg="del">
          <ac:chgData name="Yoel Kortick" userId="167978f5-7f40-4909-85d5-d4149554ad4e" providerId="ADAL" clId="{B045E1EE-8FEF-4F2A-9628-EC8EF4D9559E}" dt="2022-09-01T08:09:49.862" v="1310" actId="478"/>
          <ac:spMkLst>
            <pc:docMk/>
            <pc:sldMk cId="2393659623" sldId="1881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045E1EE-8FEF-4F2A-9628-EC8EF4D9559E}" dt="2022-09-01T08:09:51.348" v="1311" actId="478"/>
          <ac:spMkLst>
            <pc:docMk/>
            <pc:sldMk cId="2393659623" sldId="1881"/>
            <ac:spMk id="5" creationId="{6F4E7650-4FEB-4FBC-8FA7-4DF20DB24D77}"/>
          </ac:spMkLst>
        </pc:spChg>
        <pc:spChg chg="mod">
          <ac:chgData name="Yoel Kortick" userId="167978f5-7f40-4909-85d5-d4149554ad4e" providerId="ADAL" clId="{B045E1EE-8FEF-4F2A-9628-EC8EF4D9559E}" dt="2022-09-01T08:11:10.369" v="1431" actId="14100"/>
          <ac:spMkLst>
            <pc:docMk/>
            <pc:sldMk cId="2393659623" sldId="1881"/>
            <ac:spMk id="6" creationId="{5F1D5A9B-2A4E-2DCE-86A8-6F1B0D9CD8C1}"/>
          </ac:spMkLst>
        </pc:spChg>
        <pc:spChg chg="mod">
          <ac:chgData name="Yoel Kortick" userId="167978f5-7f40-4909-85d5-d4149554ad4e" providerId="ADAL" clId="{B045E1EE-8FEF-4F2A-9628-EC8EF4D9559E}" dt="2022-09-01T08:10:00.997" v="1315" actId="14100"/>
          <ac:spMkLst>
            <pc:docMk/>
            <pc:sldMk cId="2393659623" sldId="1881"/>
            <ac:spMk id="7" creationId="{D28D0638-2760-CC6F-B491-BB1B59D7D88B}"/>
          </ac:spMkLst>
        </pc:spChg>
        <pc:spChg chg="del">
          <ac:chgData name="Yoel Kortick" userId="167978f5-7f40-4909-85d5-d4149554ad4e" providerId="ADAL" clId="{B045E1EE-8FEF-4F2A-9628-EC8EF4D9559E}" dt="2022-09-01T08:11:56.679" v="1514" actId="478"/>
          <ac:spMkLst>
            <pc:docMk/>
            <pc:sldMk cId="2393659623" sldId="1881"/>
            <ac:spMk id="9" creationId="{86C98B18-E8E2-E348-F6C8-9252CFDC79FF}"/>
          </ac:spMkLst>
        </pc:spChg>
        <pc:spChg chg="add mod">
          <ac:chgData name="Yoel Kortick" userId="167978f5-7f40-4909-85d5-d4149554ad4e" providerId="ADAL" clId="{B045E1EE-8FEF-4F2A-9628-EC8EF4D9559E}" dt="2022-09-01T08:10:46.557" v="1428" actId="208"/>
          <ac:spMkLst>
            <pc:docMk/>
            <pc:sldMk cId="2393659623" sldId="1881"/>
            <ac:spMk id="12" creationId="{51AC6018-5025-ABB6-BB97-BD5484C597B8}"/>
          </ac:spMkLst>
        </pc:spChg>
        <pc:spChg chg="add mod">
          <ac:chgData name="Yoel Kortick" userId="167978f5-7f40-4909-85d5-d4149554ad4e" providerId="ADAL" clId="{B045E1EE-8FEF-4F2A-9628-EC8EF4D9559E}" dt="2022-09-01T08:11:47.129" v="1511" actId="6549"/>
          <ac:spMkLst>
            <pc:docMk/>
            <pc:sldMk cId="2393659623" sldId="1881"/>
            <ac:spMk id="15" creationId="{F8B4C880-4635-FA88-7F49-AA9A6D5391A1}"/>
          </ac:spMkLst>
        </pc:spChg>
        <pc:picChg chg="del">
          <ac:chgData name="Yoel Kortick" userId="167978f5-7f40-4909-85d5-d4149554ad4e" providerId="ADAL" clId="{B045E1EE-8FEF-4F2A-9628-EC8EF4D9559E}" dt="2022-09-01T08:09:44.849" v="1309" actId="478"/>
          <ac:picMkLst>
            <pc:docMk/>
            <pc:sldMk cId="2393659623" sldId="1881"/>
            <ac:picMk id="8" creationId="{1F87D289-0C28-A3BD-002B-6D6869F170E2}"/>
          </ac:picMkLst>
        </pc:picChg>
        <pc:picChg chg="add mod ord">
          <ac:chgData name="Yoel Kortick" userId="167978f5-7f40-4909-85d5-d4149554ad4e" providerId="ADAL" clId="{B045E1EE-8FEF-4F2A-9628-EC8EF4D9559E}" dt="2022-09-01T08:10:02.903" v="1316" actId="208"/>
          <ac:picMkLst>
            <pc:docMk/>
            <pc:sldMk cId="2393659623" sldId="1881"/>
            <ac:picMk id="11" creationId="{52BCFE9E-66D9-74FD-754B-7CC2AE50F4E7}"/>
          </ac:picMkLst>
        </pc:picChg>
        <pc:cxnChg chg="add">
          <ac:chgData name="Yoel Kortick" userId="167978f5-7f40-4909-85d5-d4149554ad4e" providerId="ADAL" clId="{B045E1EE-8FEF-4F2A-9628-EC8EF4D9559E}" dt="2022-09-01T08:10:52.250" v="1429" actId="11529"/>
          <ac:cxnSpMkLst>
            <pc:docMk/>
            <pc:sldMk cId="2393659623" sldId="1881"/>
            <ac:cxnSpMk id="14" creationId="{43AAC06C-4FF4-3E45-BBA0-8CB3603B69EA}"/>
          </ac:cxnSpMkLst>
        </pc:cxnChg>
        <pc:cxnChg chg="add mod">
          <ac:chgData name="Yoel Kortick" userId="167978f5-7f40-4909-85d5-d4149554ad4e" providerId="ADAL" clId="{B045E1EE-8FEF-4F2A-9628-EC8EF4D9559E}" dt="2022-09-01T08:11:54.185" v="1513" actId="14100"/>
          <ac:cxnSpMkLst>
            <pc:docMk/>
            <pc:sldMk cId="2393659623" sldId="1881"/>
            <ac:cxnSpMk id="16" creationId="{95CA4D5E-9CF3-35DB-2C14-5DBF2D967F58}"/>
          </ac:cxnSpMkLst>
        </pc:cxnChg>
      </pc:sldChg>
      <pc:sldChg chg="addSp delSp modSp add mod">
        <pc:chgData name="Yoel Kortick" userId="167978f5-7f40-4909-85d5-d4149554ad4e" providerId="ADAL" clId="{B045E1EE-8FEF-4F2A-9628-EC8EF4D9559E}" dt="2022-09-01T08:22:01.118" v="1651" actId="14100"/>
        <pc:sldMkLst>
          <pc:docMk/>
          <pc:sldMk cId="1569105401" sldId="1882"/>
        </pc:sldMkLst>
        <pc:spChg chg="del">
          <ac:chgData name="Yoel Kortick" userId="167978f5-7f40-4909-85d5-d4149554ad4e" providerId="ADAL" clId="{B045E1EE-8FEF-4F2A-9628-EC8EF4D9559E}" dt="2022-09-01T08:21:07.923" v="1625" actId="478"/>
          <ac:spMkLst>
            <pc:docMk/>
            <pc:sldMk cId="1569105401" sldId="1882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045E1EE-8FEF-4F2A-9628-EC8EF4D9559E}" dt="2022-09-01T08:21:09.342" v="1626" actId="478"/>
          <ac:spMkLst>
            <pc:docMk/>
            <pc:sldMk cId="1569105401" sldId="1882"/>
            <ac:spMk id="5" creationId="{13C62DEA-F297-F81A-A6BD-2A0B6D56AB58}"/>
          </ac:spMkLst>
        </pc:spChg>
        <pc:spChg chg="mod">
          <ac:chgData name="Yoel Kortick" userId="167978f5-7f40-4909-85d5-d4149554ad4e" providerId="ADAL" clId="{B045E1EE-8FEF-4F2A-9628-EC8EF4D9559E}" dt="2022-09-01T08:21:25.109" v="1631" actId="14100"/>
          <ac:spMkLst>
            <pc:docMk/>
            <pc:sldMk cId="1569105401" sldId="1882"/>
            <ac:spMk id="6" creationId="{2D8CA312-7011-7B15-2C2A-4D82398B38D3}"/>
          </ac:spMkLst>
        </pc:spChg>
        <pc:spChg chg="del">
          <ac:chgData name="Yoel Kortick" userId="167978f5-7f40-4909-85d5-d4149554ad4e" providerId="ADAL" clId="{B045E1EE-8FEF-4F2A-9628-EC8EF4D9559E}" dt="2022-09-01T08:21:31.115" v="1634" actId="478"/>
          <ac:spMkLst>
            <pc:docMk/>
            <pc:sldMk cId="1569105401" sldId="1882"/>
            <ac:spMk id="8" creationId="{9CAA84D8-1549-08FA-2BDD-94B4F9BCCD98}"/>
          </ac:spMkLst>
        </pc:spChg>
        <pc:spChg chg="del">
          <ac:chgData name="Yoel Kortick" userId="167978f5-7f40-4909-85d5-d4149554ad4e" providerId="ADAL" clId="{B045E1EE-8FEF-4F2A-9628-EC8EF4D9559E}" dt="2022-09-01T08:21:28.177" v="1632" actId="478"/>
          <ac:spMkLst>
            <pc:docMk/>
            <pc:sldMk cId="1569105401" sldId="1882"/>
            <ac:spMk id="9" creationId="{86921280-4CEA-0636-FB0D-605B276AE5FA}"/>
          </ac:spMkLst>
        </pc:spChg>
        <pc:spChg chg="del">
          <ac:chgData name="Yoel Kortick" userId="167978f5-7f40-4909-85d5-d4149554ad4e" providerId="ADAL" clId="{B045E1EE-8FEF-4F2A-9628-EC8EF4D9559E}" dt="2022-09-01T08:21:29.542" v="1633" actId="478"/>
          <ac:spMkLst>
            <pc:docMk/>
            <pc:sldMk cId="1569105401" sldId="1882"/>
            <ac:spMk id="10" creationId="{960E2902-118B-548B-A023-D90DA50372F4}"/>
          </ac:spMkLst>
        </pc:spChg>
        <pc:spChg chg="add mod">
          <ac:chgData name="Yoel Kortick" userId="167978f5-7f40-4909-85d5-d4149554ad4e" providerId="ADAL" clId="{B045E1EE-8FEF-4F2A-9628-EC8EF4D9559E}" dt="2022-09-01T08:21:54.043" v="1648" actId="1076"/>
          <ac:spMkLst>
            <pc:docMk/>
            <pc:sldMk cId="1569105401" sldId="1882"/>
            <ac:spMk id="11" creationId="{1CE51ADC-C877-3BFE-2586-D8855F29F790}"/>
          </ac:spMkLst>
        </pc:spChg>
        <pc:picChg chg="mod ord">
          <ac:chgData name="Yoel Kortick" userId="167978f5-7f40-4909-85d5-d4149554ad4e" providerId="ADAL" clId="{B045E1EE-8FEF-4F2A-9628-EC8EF4D9559E}" dt="2022-09-01T08:21:19.864" v="1629" actId="167"/>
          <ac:picMkLst>
            <pc:docMk/>
            <pc:sldMk cId="1569105401" sldId="1882"/>
            <ac:picMk id="7" creationId="{D6CBEFAB-6C06-B64C-A306-4A35ED972C40}"/>
          </ac:picMkLst>
        </pc:picChg>
        <pc:cxnChg chg="add mod">
          <ac:chgData name="Yoel Kortick" userId="167978f5-7f40-4909-85d5-d4149554ad4e" providerId="ADAL" clId="{B045E1EE-8FEF-4F2A-9628-EC8EF4D9559E}" dt="2022-09-01T08:22:01.118" v="1651" actId="14100"/>
          <ac:cxnSpMkLst>
            <pc:docMk/>
            <pc:sldMk cId="1569105401" sldId="1882"/>
            <ac:cxnSpMk id="12" creationId="{AEB5D088-F6F1-3252-E026-957F75B774D6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4644" y="4861198"/>
            <a:ext cx="2339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2024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20Acquisitions/090Acquisitions_Infrastructure/050Managing_Licenses_and_Amendments" TargetMode="External"/><Relationship Id="rId2" Type="http://schemas.openxmlformats.org/officeDocument/2006/relationships/hyperlink" Target="https://knowledge.exlibrisgroup.com/Alma/Product_Documentation/010Alma_Online_Help_(English)/020Acquisitions/090Acquisitions_Infrastructure/010Managing_Vendors#Adding_a_Vendor_and_Vendor_Account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20Acquisitions/090Acquisitions_Infrastructure/010Managing_Vendors/Managing_COUNTER-Compliant_Usage_Data" TargetMode="External"/><Relationship Id="rId2" Type="http://schemas.openxmlformats.org/officeDocument/2006/relationships/hyperlink" Target="https://knowledge.exlibrisgroup.com/Alma/Product_Documentation/010Alma_Online_Help_(English)/020Acquisitions/090Acquisitions_Infrastructure/010Managing_Vendors#Adding_a_Vendor_and_Vendor_Accoun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20Acquisitions/020Purchasing/040Creating_PO_Lines/Manually_Creating_a_PO_Line#Access_provider" TargetMode="External"/><Relationship Id="rId2" Type="http://schemas.openxmlformats.org/officeDocument/2006/relationships/hyperlink" Target="https://knowledge.exlibrisgroup.com/Alma/Product_Documentation/010Alma_Online_Help_(English)/020Acquisitions/020Purchasing/040Creating_PO_Lines/Manually_Creating_a_PO_Line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20Acquisitions/090Acquisitions_Infrastructure/010Managing_Vendors#Editing_Vendor_Interface_Information" TargetMode="External"/><Relationship Id="rId2" Type="http://schemas.openxmlformats.org/officeDocument/2006/relationships/hyperlink" Target="https://knowledge.exlibrisgroup.com/Alma/Product_Documentation/010Alma_Online_Help_(English)/Electronic_Resource_Management/030_Working_with_Local_Electronic_Resources/015Managing_Electronic_Resources#Adding_a_Local_Electronic_Collection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490712"/>
            <a:ext cx="6196533" cy="1305174"/>
          </a:xfrm>
        </p:spPr>
        <p:txBody>
          <a:bodyPr/>
          <a:lstStyle/>
          <a:p>
            <a:r>
              <a:rPr lang="en-US" dirty="0"/>
              <a:t>Acquisitions Infrastructure - Vendors</a:t>
            </a:r>
            <a:endParaRPr lang="LID4096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17555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Vendor accounts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56534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 accounts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Every POL (Purchase Order Line) in Alma must have a vendor that will supply the order.</a:t>
            </a:r>
          </a:p>
          <a:p>
            <a:r>
              <a:rPr lang="en-US" sz="2200" dirty="0"/>
              <a:t>Therefore, before creating a purchase order, the institution must create entries in Alma for the vendor. </a:t>
            </a:r>
          </a:p>
          <a:p>
            <a:r>
              <a:rPr lang="en-US" sz="2200" dirty="0"/>
              <a:t>For each vendor, there must be at least one vendor account.</a:t>
            </a:r>
          </a:p>
          <a:p>
            <a:r>
              <a:rPr lang="en-US" sz="2200" dirty="0"/>
              <a:t>The vendor account represents specific purchasing accounts at the vendor (for example one vendor may have one account for journals and one account for monographs).</a:t>
            </a:r>
          </a:p>
          <a:p>
            <a:r>
              <a:rPr lang="en-US" sz="2200" dirty="0"/>
              <a:t>We will now look at one vendor with several accounts</a:t>
            </a:r>
          </a:p>
        </p:txBody>
      </p:sp>
    </p:spTree>
    <p:extLst>
      <p:ext uri="{BB962C8B-B14F-4D97-AF65-F5344CB8AC3E}">
        <p14:creationId xmlns:p14="http://schemas.microsoft.com/office/powerpoint/2010/main" val="340813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 accounts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vendor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F5774-3BA2-CBC5-2F28-6EC535132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622"/>
            <a:ext cx="9144000" cy="29845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3265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B488C5-47A2-A4CF-7189-3FFB41769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5689"/>
            <a:ext cx="9144000" cy="17121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 accounts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accounts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74BB6E-2124-0055-3EB1-97F0107EAFD2}"/>
              </a:ext>
            </a:extLst>
          </p:cNvPr>
          <p:cNvSpPr/>
          <p:nvPr/>
        </p:nvSpPr>
        <p:spPr>
          <a:xfrm>
            <a:off x="0" y="1756610"/>
            <a:ext cx="5395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04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89F2A0-6B69-ACF8-7D01-91236C4BA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46479"/>
            <a:ext cx="7769117" cy="4069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 accounts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176" y="2089945"/>
            <a:ext cx="2808312" cy="913853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/>
              <a:t>Each vendor account, for example, can have different Contact Information,  Payment methods and Delivery and Claim information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67F134-0958-3802-6F5B-DDCCF8DEAE5E}"/>
              </a:ext>
            </a:extLst>
          </p:cNvPr>
          <p:cNvSpPr/>
          <p:nvPr/>
        </p:nvSpPr>
        <p:spPr>
          <a:xfrm>
            <a:off x="611560" y="646479"/>
            <a:ext cx="1368152" cy="269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2CB5C7-8533-E91D-B8F6-85FCE551FE33}"/>
              </a:ext>
            </a:extLst>
          </p:cNvPr>
          <p:cNvSpPr/>
          <p:nvPr/>
        </p:nvSpPr>
        <p:spPr>
          <a:xfrm>
            <a:off x="1187624" y="951279"/>
            <a:ext cx="792088" cy="269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5DE96B-30F5-B3F3-F1D8-9A994DD2988D}"/>
              </a:ext>
            </a:extLst>
          </p:cNvPr>
          <p:cNvSpPr/>
          <p:nvPr/>
        </p:nvSpPr>
        <p:spPr>
          <a:xfrm>
            <a:off x="744315" y="3017771"/>
            <a:ext cx="792088" cy="269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65AF46-2EFC-43BF-956D-0F780E537EF3}"/>
              </a:ext>
            </a:extLst>
          </p:cNvPr>
          <p:cNvSpPr/>
          <p:nvPr/>
        </p:nvSpPr>
        <p:spPr>
          <a:xfrm>
            <a:off x="639330" y="3579862"/>
            <a:ext cx="1340382" cy="2830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1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 accounts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r>
              <a:rPr lang="en-US" sz="2000" dirty="0"/>
              <a:t>The vendor account is chosen in the POL when choosing the vendor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3F6CE-8694-4315-891B-2AF8C804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569"/>
            <a:ext cx="9144000" cy="32294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248BA5-7B64-05CF-5AC5-D5CD997D881A}"/>
              </a:ext>
            </a:extLst>
          </p:cNvPr>
          <p:cNvSpPr/>
          <p:nvPr/>
        </p:nvSpPr>
        <p:spPr>
          <a:xfrm>
            <a:off x="1187624" y="2993262"/>
            <a:ext cx="13681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85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Vendor types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60336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8B3368-225D-87F4-92B8-3D6D2EC51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250"/>
            <a:ext cx="9144000" cy="3033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2000" dirty="0"/>
              <a:t>There are five types of vendors, and each vendor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may be multiple types: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E0D64F-8DB4-D084-BBF7-A1017298F728}"/>
              </a:ext>
            </a:extLst>
          </p:cNvPr>
          <p:cNvSpPr/>
          <p:nvPr/>
        </p:nvSpPr>
        <p:spPr>
          <a:xfrm>
            <a:off x="179512" y="4011910"/>
            <a:ext cx="4752528" cy="360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8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1"/>
          </a:xfrm>
        </p:spPr>
        <p:txBody>
          <a:bodyPr>
            <a:normAutofit/>
          </a:bodyPr>
          <a:lstStyle/>
          <a:p>
            <a:r>
              <a:rPr lang="en-US" sz="2200" dirty="0"/>
              <a:t>The vendor types are (see also </a:t>
            </a:r>
            <a:r>
              <a:rPr lang="en-US" sz="2200" dirty="0">
                <a:hlinkClick r:id="rId2"/>
              </a:rPr>
              <a:t>Adding a Vendor and Vendor Account</a:t>
            </a:r>
            <a:r>
              <a:rPr lang="en-US" sz="2200" dirty="0"/>
              <a:t>):</a:t>
            </a:r>
            <a:endParaRPr lang="en-US" sz="2200" b="0" i="0" dirty="0">
              <a:solidFill>
                <a:srgbClr val="000000"/>
              </a:solidFill>
              <a:effectLst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</a:rPr>
              <a:t>Material Supplier – Supplies the material or the subscription to the material. A material supplier receives orders and payment for resources in all formats.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</a:rPr>
              <a:t>Access Provider – Provides access to electronic resources.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</a:rPr>
              <a:t>Licensor – Provides licenses to other vendors' electronic resources. See </a:t>
            </a:r>
            <a:r>
              <a:rPr lang="en-US" sz="2200" b="0" i="0" u="none" strike="noStrike" dirty="0">
                <a:solidFill>
                  <a:srgbClr val="0000FF"/>
                </a:solidFill>
                <a:effectLst/>
                <a:hlinkClick r:id="rId3" tooltip="Managing Licenses and Amendments"/>
              </a:rPr>
              <a:t>Managing Licenses and Amendments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42838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1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4"/>
            </a:pPr>
            <a:r>
              <a:rPr lang="en-US" sz="2200" b="0" i="0" dirty="0">
                <a:solidFill>
                  <a:srgbClr val="000000"/>
                </a:solidFill>
                <a:effectLst/>
              </a:rPr>
              <a:t>Governmental – Provides material or access, and receives use tax (VAT) for an invoice payment from non-governmental vendors. See </a:t>
            </a:r>
            <a:r>
              <a:rPr lang="en-US" sz="2200" b="0" i="0" u="none" strike="noStrike" dirty="0">
                <a:solidFill>
                  <a:srgbClr val="0000FF"/>
                </a:solidFill>
                <a:effectLst/>
                <a:hlinkClick r:id="rId2" tooltip="Managing Vendors"/>
              </a:rPr>
              <a:t>Adding a Vendor and Vendor Account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457200" indent="-457200" algn="l">
              <a:buFont typeface="+mj-lt"/>
              <a:buAutoNum type="arabicPeriod" startAt="4"/>
            </a:pPr>
            <a:r>
              <a:rPr lang="en-US" sz="2200" b="0" i="0" dirty="0">
                <a:solidFill>
                  <a:srgbClr val="000000"/>
                </a:solidFill>
                <a:effectLst/>
              </a:rPr>
              <a:t>SUSHI Vendor – Provides COUNTER (Counting Online Usage of </a:t>
            </a:r>
            <a:r>
              <a:rPr lang="en-US" sz="2200" b="0" i="0" dirty="0" err="1">
                <a:solidFill>
                  <a:srgbClr val="000000"/>
                </a:solidFill>
                <a:effectLst/>
              </a:rPr>
              <a:t>NeTworked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 Electronic Resources) compliant usage statistics. See </a:t>
            </a:r>
            <a:r>
              <a:rPr lang="en-US" sz="2200" b="0" i="0" u="none" strike="noStrike" dirty="0">
                <a:solidFill>
                  <a:srgbClr val="0000FF"/>
                </a:solidFill>
                <a:effectLst/>
                <a:hlinkClick r:id="rId3" tooltip="Managing COUNTER-Compliant Usage Data"/>
              </a:rPr>
              <a:t>Managing COUNTER-Compliant Usage Data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3523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602" y="436492"/>
            <a:ext cx="4824536" cy="4208505"/>
          </a:xfrm>
        </p:spPr>
        <p:txBody>
          <a:bodyPr>
            <a:normAutofit/>
          </a:bodyPr>
          <a:lstStyle/>
          <a:p>
            <a:r>
              <a:rPr lang="en-US" dirty="0"/>
              <a:t>Roles for managing vendors</a:t>
            </a:r>
          </a:p>
          <a:p>
            <a:r>
              <a:rPr lang="en-US" dirty="0"/>
              <a:t>The Search Vendors page</a:t>
            </a:r>
          </a:p>
          <a:p>
            <a:r>
              <a:rPr lang="en-US" dirty="0"/>
              <a:t>Vendor Accounts</a:t>
            </a:r>
          </a:p>
          <a:p>
            <a:r>
              <a:rPr lang="en-US" dirty="0"/>
              <a:t>Vendor Types</a:t>
            </a:r>
          </a:p>
          <a:p>
            <a:r>
              <a:rPr lang="en-US" dirty="0"/>
              <a:t>The Vendor Interface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Vendor Interface</a:t>
            </a:r>
          </a:p>
        </p:txBody>
      </p:sp>
    </p:spTree>
    <p:extLst>
      <p:ext uri="{BB962C8B-B14F-4D97-AF65-F5344CB8AC3E}">
        <p14:creationId xmlns:p14="http://schemas.microsoft.com/office/powerpoint/2010/main" val="2601530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Vendor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384375"/>
          </a:xfrm>
        </p:spPr>
        <p:txBody>
          <a:bodyPr>
            <a:normAutofit/>
          </a:bodyPr>
          <a:lstStyle/>
          <a:p>
            <a:r>
              <a:rPr lang="en-US" sz="2000" dirty="0"/>
              <a:t>A vendor interface (sometimes known as a platform) is a framework in which the vendor supplies electronic collections and resources to the institution. </a:t>
            </a:r>
          </a:p>
          <a:p>
            <a:r>
              <a:rPr lang="en-US" sz="2000" dirty="0"/>
              <a:t>When ordering an electronic resource (</a:t>
            </a:r>
            <a:r>
              <a:rPr lang="en-US" sz="2000" dirty="0">
                <a:hlinkClick r:id="rId2" tooltip="Manually Creating a PO Line"/>
              </a:rPr>
              <a:t>Manually Creating a PO Line</a:t>
            </a:r>
            <a:r>
              <a:rPr lang="en-US" sz="2000" dirty="0"/>
              <a:t>), it is possible to associate the PO line to the vendor interface using the </a:t>
            </a:r>
            <a:r>
              <a:rPr lang="en-US" sz="2000" dirty="0">
                <a:hlinkClick r:id="rId3" tooltip="Manually Creating a PO Line"/>
              </a:rPr>
              <a:t>Access provider field</a:t>
            </a:r>
            <a:r>
              <a:rPr lang="en-US" sz="2000" dirty="0"/>
              <a:t>.</a:t>
            </a:r>
          </a:p>
          <a:p>
            <a:r>
              <a:rPr lang="en-US" sz="2000" dirty="0"/>
              <a:t>It is also possible to later (after creating the PO Line) to associate an electronic resource to the vendor interface using the Interface name field.</a:t>
            </a:r>
          </a:p>
        </p:txBody>
      </p:sp>
    </p:spTree>
    <p:extLst>
      <p:ext uri="{BB962C8B-B14F-4D97-AF65-F5344CB8AC3E}">
        <p14:creationId xmlns:p14="http://schemas.microsoft.com/office/powerpoint/2010/main" val="4068765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Vendor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384375"/>
          </a:xfrm>
        </p:spPr>
        <p:txBody>
          <a:bodyPr>
            <a:normAutofit/>
          </a:bodyPr>
          <a:lstStyle/>
          <a:p>
            <a:r>
              <a:rPr lang="en-US" sz="2000" dirty="0"/>
              <a:t>Managing an interface includes configuring interface information and the administrative access to these interfaces at the vendor's system. </a:t>
            </a:r>
          </a:p>
          <a:p>
            <a:r>
              <a:rPr lang="en-US" sz="2000" dirty="0"/>
              <a:t>The configuration does not include the access to the resources themselves, which is configured when editing an electronic resource's service (see </a:t>
            </a:r>
            <a:r>
              <a:rPr lang="en-US" sz="2000" dirty="0">
                <a:hlinkClick r:id="rId2" tooltip="https://knowledge.exlibrisgroup.com/Alma/Product_Documentation/010Alma_Online_Help_(English)/Electronic_Resource_Management/030_Working_with_Local_Electronic_Resources/015Managing_Electronic_Resources#Adding_a_Local_Electronic_Collection"/>
              </a:rPr>
              <a:t>Adding a Local Electronic Collection</a:t>
            </a:r>
            <a:r>
              <a:rPr lang="en-US" sz="2000" dirty="0"/>
              <a:t>). </a:t>
            </a:r>
          </a:p>
          <a:p>
            <a:r>
              <a:rPr lang="en-US" sz="2000" dirty="0"/>
              <a:t>The majority of the information in the vendor interface is for informational purposes only and has no effect on Alma's functionality.</a:t>
            </a:r>
          </a:p>
          <a:p>
            <a:r>
              <a:rPr lang="en-US" sz="2000" dirty="0"/>
              <a:t>For a list and description of the fields in the interface see "Administrative Information Fields" at </a:t>
            </a:r>
            <a:r>
              <a:rPr lang="en-US" sz="2000" dirty="0">
                <a:hlinkClick r:id="rId3"/>
              </a:rPr>
              <a:t>Editing Vendor Interface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1044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AD62AC-659A-95D2-FF31-CC805D697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676"/>
            <a:ext cx="9144000" cy="26912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Vendor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r>
              <a:rPr lang="en-US" sz="2000" dirty="0"/>
              <a:t>In order to be able to add a vendor interface to a vendor the vendor must be of type "Access Provider"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AD33E-A49B-E645-E6E2-E97E45ABF4B5}"/>
              </a:ext>
            </a:extLst>
          </p:cNvPr>
          <p:cNvSpPr/>
          <p:nvPr/>
        </p:nvSpPr>
        <p:spPr>
          <a:xfrm>
            <a:off x="2483768" y="1688710"/>
            <a:ext cx="864096" cy="234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F85A77-335C-E783-4ED9-A0C16A04ED82}"/>
              </a:ext>
            </a:extLst>
          </p:cNvPr>
          <p:cNvSpPr/>
          <p:nvPr/>
        </p:nvSpPr>
        <p:spPr>
          <a:xfrm>
            <a:off x="0" y="3818938"/>
            <a:ext cx="864096" cy="234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A028-F234-893D-8DF0-1D4A70534CDB}"/>
              </a:ext>
            </a:extLst>
          </p:cNvPr>
          <p:cNvSpPr/>
          <p:nvPr/>
        </p:nvSpPr>
        <p:spPr>
          <a:xfrm>
            <a:off x="8100392" y="4136981"/>
            <a:ext cx="432048" cy="234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64B169B-84A3-B990-1CD2-FAF667105CF9}"/>
              </a:ext>
            </a:extLst>
          </p:cNvPr>
          <p:cNvSpPr/>
          <p:nvPr/>
        </p:nvSpPr>
        <p:spPr>
          <a:xfrm>
            <a:off x="7452320" y="4113929"/>
            <a:ext cx="576064" cy="30697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41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3E1C41-69B2-3059-6B34-054C718E9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7885"/>
            <a:ext cx="9144000" cy="1147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Vendor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r>
              <a:rPr lang="en-US" sz="2000" dirty="0"/>
              <a:t>Here we have added an interface to the vendor "A. Chen Publishing "called "A. Chen Publishing Interface"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AD33E-A49B-E645-E6E2-E97E45ABF4B5}"/>
              </a:ext>
            </a:extLst>
          </p:cNvPr>
          <p:cNvSpPr/>
          <p:nvPr/>
        </p:nvSpPr>
        <p:spPr>
          <a:xfrm>
            <a:off x="1403648" y="2797560"/>
            <a:ext cx="1368152" cy="2782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2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FC2749-B52D-867B-8208-EDC58DFD3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63638"/>
            <a:ext cx="6948264" cy="32518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Vendor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r>
              <a:rPr lang="en-US" sz="2000" dirty="0"/>
              <a:t>In the electronic collection "Resources about barbecuing" we have added the interface "A. Chen Publishing Interface"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AD33E-A49B-E645-E6E2-E97E45ABF4B5}"/>
              </a:ext>
            </a:extLst>
          </p:cNvPr>
          <p:cNvSpPr/>
          <p:nvPr/>
        </p:nvSpPr>
        <p:spPr>
          <a:xfrm>
            <a:off x="1331640" y="2432626"/>
            <a:ext cx="1656184" cy="283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DE90A8-B554-69F1-73C6-162AF3612458}"/>
              </a:ext>
            </a:extLst>
          </p:cNvPr>
          <p:cNvSpPr/>
          <p:nvPr/>
        </p:nvSpPr>
        <p:spPr>
          <a:xfrm>
            <a:off x="2067088" y="1784179"/>
            <a:ext cx="432048" cy="283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75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14F520-CF01-60FF-EE91-F43618904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126"/>
            <a:ext cx="9144000" cy="2974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Vendor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r>
              <a:rPr lang="en-US" sz="2000" dirty="0"/>
              <a:t>After adding the vendor interface to an electronic resource, it will appear in the "Inventory" tab of the Vendor Interface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AD33E-A49B-E645-E6E2-E97E45ABF4B5}"/>
              </a:ext>
            </a:extLst>
          </p:cNvPr>
          <p:cNvSpPr/>
          <p:nvPr/>
        </p:nvSpPr>
        <p:spPr>
          <a:xfrm>
            <a:off x="179512" y="3075806"/>
            <a:ext cx="1656184" cy="283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DE90A8-B554-69F1-73C6-162AF3612458}"/>
              </a:ext>
            </a:extLst>
          </p:cNvPr>
          <p:cNvSpPr/>
          <p:nvPr/>
        </p:nvSpPr>
        <p:spPr>
          <a:xfrm>
            <a:off x="4932040" y="1995686"/>
            <a:ext cx="50405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94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Roles for managing vendors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Roles for managing vendors</a:t>
            </a:r>
            <a:endParaRPr lang="en-IL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r>
              <a:rPr lang="en-US" sz="2200" dirty="0"/>
              <a:t>To manage vendors and vendor accounts, the staff user must have the "Vendor Manager" role: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36C60-3FA4-92C2-A161-18E066FE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181225"/>
            <a:ext cx="8696325" cy="781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215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Search Vendors page</a:t>
            </a:r>
          </a:p>
        </p:txBody>
      </p:sp>
    </p:spTree>
    <p:extLst>
      <p:ext uri="{BB962C8B-B14F-4D97-AF65-F5344CB8AC3E}">
        <p14:creationId xmlns:p14="http://schemas.microsoft.com/office/powerpoint/2010/main" val="281310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Search Vendors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872207"/>
          </a:xfrm>
        </p:spPr>
        <p:txBody>
          <a:bodyPr>
            <a:normAutofit/>
          </a:bodyPr>
          <a:lstStyle/>
          <a:p>
            <a:r>
              <a:rPr lang="en-US" sz="2200" dirty="0"/>
              <a:t>Vendors are managed from the "Search Vendors" page.</a:t>
            </a:r>
          </a:p>
          <a:p>
            <a:r>
              <a:rPr lang="en-US" sz="2200" dirty="0"/>
              <a:t>The "Search Vendors" page can be accessed in two ways:</a:t>
            </a:r>
          </a:p>
          <a:p>
            <a:pPr lvl="1"/>
            <a:r>
              <a:rPr lang="en-US" sz="2200" dirty="0"/>
              <a:t>Via menu "Acquisitions &gt; Acquisitions Infrastructure  &gt; Vendors"</a:t>
            </a:r>
          </a:p>
          <a:p>
            <a:pPr lvl="1"/>
            <a:r>
              <a:rPr lang="en-US" sz="2200" dirty="0"/>
              <a:t>By searching for a vendor</a:t>
            </a:r>
          </a:p>
        </p:txBody>
      </p:sp>
    </p:spTree>
    <p:extLst>
      <p:ext uri="{BB962C8B-B14F-4D97-AF65-F5344CB8AC3E}">
        <p14:creationId xmlns:p14="http://schemas.microsoft.com/office/powerpoint/2010/main" val="310324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Search Vendors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2200" dirty="0"/>
              <a:t>Via menu "Acquisitions &gt; Acquisitions Infrastructure  &gt; Vendors"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78211-2FB0-8F85-5384-318D89EAE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1275606"/>
            <a:ext cx="8100392" cy="34753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0D27BB-6961-77CC-CB5F-1F3947F7B8B5}"/>
              </a:ext>
            </a:extLst>
          </p:cNvPr>
          <p:cNvSpPr/>
          <p:nvPr/>
        </p:nvSpPr>
        <p:spPr>
          <a:xfrm>
            <a:off x="539552" y="2427734"/>
            <a:ext cx="64807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0E7E51-5234-269C-116E-F6EC6D438A6E}"/>
              </a:ext>
            </a:extLst>
          </p:cNvPr>
          <p:cNvSpPr/>
          <p:nvPr/>
        </p:nvSpPr>
        <p:spPr>
          <a:xfrm>
            <a:off x="6372200" y="1563637"/>
            <a:ext cx="64807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C46C82-BFBA-C950-7E2C-8471114D5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9517"/>
            <a:ext cx="9144000" cy="30724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Search Vendors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2200" dirty="0"/>
              <a:t>Via menu "Acquisitions &gt; Acquisitions Infrastructure  &gt; Vendors"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D27BB-6961-77CC-CB5F-1F3947F7B8B5}"/>
              </a:ext>
            </a:extLst>
          </p:cNvPr>
          <p:cNvSpPr/>
          <p:nvPr/>
        </p:nvSpPr>
        <p:spPr>
          <a:xfrm>
            <a:off x="0" y="1278078"/>
            <a:ext cx="1115616" cy="324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7B9855-D4DC-FA5F-961E-024C8110BA68}"/>
              </a:ext>
            </a:extLst>
          </p:cNvPr>
          <p:cNvSpPr txBox="1"/>
          <p:nvPr/>
        </p:nvSpPr>
        <p:spPr>
          <a:xfrm>
            <a:off x="2915816" y="1542653"/>
            <a:ext cx="160088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Includes by default all active vendors</a:t>
            </a:r>
            <a:endParaRPr lang="en-IL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8D191C-C6B3-D98A-476F-698D996004D4}"/>
              </a:ext>
            </a:extLst>
          </p:cNvPr>
          <p:cNvSpPr/>
          <p:nvPr/>
        </p:nvSpPr>
        <p:spPr>
          <a:xfrm>
            <a:off x="179512" y="1934118"/>
            <a:ext cx="13681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F15CDD-637E-E2F9-79F1-52DFC2177E46}"/>
              </a:ext>
            </a:extLst>
          </p:cNvPr>
          <p:cNvSpPr/>
          <p:nvPr/>
        </p:nvSpPr>
        <p:spPr>
          <a:xfrm>
            <a:off x="1547664" y="1944751"/>
            <a:ext cx="115212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6228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DCA27E-0A49-F878-C76E-6FA6CC3CF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259"/>
            <a:ext cx="9144000" cy="35807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Search Vendors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2200" dirty="0"/>
              <a:t>By searching for a vendor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D27BB-6961-77CC-CB5F-1F3947F7B8B5}"/>
              </a:ext>
            </a:extLst>
          </p:cNvPr>
          <p:cNvSpPr/>
          <p:nvPr/>
        </p:nvSpPr>
        <p:spPr>
          <a:xfrm>
            <a:off x="179512" y="1511290"/>
            <a:ext cx="936104" cy="341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0E7E51-5234-269C-116E-F6EC6D438A6E}"/>
              </a:ext>
            </a:extLst>
          </p:cNvPr>
          <p:cNvSpPr/>
          <p:nvPr/>
        </p:nvSpPr>
        <p:spPr>
          <a:xfrm>
            <a:off x="323528" y="1259262"/>
            <a:ext cx="1440160" cy="2520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DA9062-916E-CDC9-8B54-C6CCA379673B}"/>
              </a:ext>
            </a:extLst>
          </p:cNvPr>
          <p:cNvSpPr txBox="1"/>
          <p:nvPr/>
        </p:nvSpPr>
        <p:spPr>
          <a:xfrm>
            <a:off x="2915816" y="1809612"/>
            <a:ext cx="160088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Includes by default all active vendors</a:t>
            </a:r>
            <a:endParaRPr lang="en-IL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B143C-910E-C01B-A863-8CA84D81887A}"/>
              </a:ext>
            </a:extLst>
          </p:cNvPr>
          <p:cNvSpPr/>
          <p:nvPr/>
        </p:nvSpPr>
        <p:spPr>
          <a:xfrm>
            <a:off x="179512" y="2201077"/>
            <a:ext cx="13681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67DB6B-5B32-9CBB-D56A-CE3F52D7F189}"/>
              </a:ext>
            </a:extLst>
          </p:cNvPr>
          <p:cNvSpPr/>
          <p:nvPr/>
        </p:nvSpPr>
        <p:spPr>
          <a:xfrm>
            <a:off x="1547664" y="2211710"/>
            <a:ext cx="115212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04874431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2987</TotalTime>
  <Words>714</Words>
  <Application>Microsoft Office PowerPoint</Application>
  <PresentationFormat>On-screen Show (16:9)</PresentationFormat>
  <Paragraphs>71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IGeLU_2016_16X9 (1)</vt:lpstr>
      <vt:lpstr>Acquisitions Infrastructure - Vendors</vt:lpstr>
      <vt:lpstr>PowerPoint Presentation</vt:lpstr>
      <vt:lpstr>Roles for managing vendors</vt:lpstr>
      <vt:lpstr>Roles for managing vendors</vt:lpstr>
      <vt:lpstr>The Search Vendors page</vt:lpstr>
      <vt:lpstr>The Search Vendors page</vt:lpstr>
      <vt:lpstr>The Search Vendors page</vt:lpstr>
      <vt:lpstr>The Search Vendors page</vt:lpstr>
      <vt:lpstr>The Search Vendors page</vt:lpstr>
      <vt:lpstr>Vendor accounts</vt:lpstr>
      <vt:lpstr>Vendor accounts</vt:lpstr>
      <vt:lpstr>Vendor accounts</vt:lpstr>
      <vt:lpstr>Vendor accounts</vt:lpstr>
      <vt:lpstr>Vendor accounts</vt:lpstr>
      <vt:lpstr>Vendor accounts</vt:lpstr>
      <vt:lpstr>Vendor types</vt:lpstr>
      <vt:lpstr>Vendor types</vt:lpstr>
      <vt:lpstr>Vendor types</vt:lpstr>
      <vt:lpstr>Vendor types</vt:lpstr>
      <vt:lpstr>The Vendor Interface</vt:lpstr>
      <vt:lpstr>The Vendor Interface</vt:lpstr>
      <vt:lpstr>The Vendor Interface</vt:lpstr>
      <vt:lpstr>The Vendor Interface</vt:lpstr>
      <vt:lpstr>The Vendor Interface</vt:lpstr>
      <vt:lpstr>The Vendor Interface</vt:lpstr>
      <vt:lpstr>The Vendor Interface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42</cp:revision>
  <dcterms:created xsi:type="dcterms:W3CDTF">2021-11-30T14:32:13Z</dcterms:created>
  <dcterms:modified xsi:type="dcterms:W3CDTF">2024-01-24T11:27:40Z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