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782" r:id="rId5"/>
    <p:sldId id="1724" r:id="rId6"/>
    <p:sldId id="1789" r:id="rId7"/>
    <p:sldId id="1812" r:id="rId8"/>
    <p:sldId id="1874" r:id="rId9"/>
    <p:sldId id="1891" r:id="rId10"/>
    <p:sldId id="1876" r:id="rId11"/>
    <p:sldId id="1877" r:id="rId12"/>
    <p:sldId id="1878" r:id="rId13"/>
    <p:sldId id="1879" r:id="rId14"/>
    <p:sldId id="1890" r:id="rId15"/>
    <p:sldId id="1875" r:id="rId16"/>
    <p:sldId id="1889" r:id="rId17"/>
    <p:sldId id="1888" r:id="rId18"/>
    <p:sldId id="1892" r:id="rId19"/>
    <p:sldId id="1818" r:id="rId20"/>
    <p:sldId id="1819" r:id="rId21"/>
    <p:sldId id="1893" r:id="rId22"/>
    <p:sldId id="1880" r:id="rId23"/>
    <p:sldId id="1881" r:id="rId24"/>
    <p:sldId id="1820" r:id="rId25"/>
    <p:sldId id="1887" r:id="rId26"/>
    <p:sldId id="1786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EF071-E91C-4F4A-A1B3-F6F2026C88AF}" v="20" dt="2024-01-24T10:43:41.369"/>
    <p1510:client id="{C905D753-DDB8-476D-B8F9-5774DCE3446A}" v="28" dt="2024-01-24T10:03:25.35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695" autoAdjust="0"/>
  </p:normalViewPr>
  <p:slideViewPr>
    <p:cSldViewPr>
      <p:cViewPr varScale="1">
        <p:scale>
          <a:sx n="76" d="100"/>
          <a:sy n="76" d="100"/>
        </p:scale>
        <p:origin x="148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9FFEF071-E91C-4F4A-A1B3-F6F2026C88AF}"/>
    <pc:docChg chg="undo custSel addSld delSld modSld">
      <pc:chgData name="Yoel Kortick" userId="167978f5-7f40-4909-85d5-d4149554ad4e" providerId="ADAL" clId="{9FFEF071-E91C-4F4A-A1B3-F6F2026C88AF}" dt="2024-01-24T10:43:41.368" v="1376"/>
      <pc:docMkLst>
        <pc:docMk/>
      </pc:docMkLst>
      <pc:sldChg chg="modSp mod">
        <pc:chgData name="Yoel Kortick" userId="167978f5-7f40-4909-85d5-d4149554ad4e" providerId="ADAL" clId="{9FFEF071-E91C-4F4A-A1B3-F6F2026C88AF}" dt="2024-01-24T10:28:29.203" v="749"/>
        <pc:sldMkLst>
          <pc:docMk/>
          <pc:sldMk cId="3267142644" sldId="1724"/>
        </pc:sldMkLst>
        <pc:spChg chg="mod">
          <ac:chgData name="Yoel Kortick" userId="167978f5-7f40-4909-85d5-d4149554ad4e" providerId="ADAL" clId="{9FFEF071-E91C-4F4A-A1B3-F6F2026C88AF}" dt="2024-01-24T10:23:25.369" v="620" actId="1076"/>
          <ac:spMkLst>
            <pc:docMk/>
            <pc:sldMk cId="3267142644" sldId="1724"/>
            <ac:spMk id="5" creationId="{77645853-B052-4972-8BD1-007D5104ABFD}"/>
          </ac:spMkLst>
        </pc:spChg>
        <pc:spChg chg="mod">
          <ac:chgData name="Yoel Kortick" userId="167978f5-7f40-4909-85d5-d4149554ad4e" providerId="ADAL" clId="{9FFEF071-E91C-4F4A-A1B3-F6F2026C88AF}" dt="2024-01-24T10:28:29.203" v="749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9FFEF071-E91C-4F4A-A1B3-F6F2026C88AF}" dt="2024-01-24T10:12:01.269" v="17" actId="20577"/>
        <pc:sldMkLst>
          <pc:docMk/>
          <pc:sldMk cId="1404067891" sldId="1782"/>
        </pc:sldMkLst>
        <pc:spChg chg="mod">
          <ac:chgData name="Yoel Kortick" userId="167978f5-7f40-4909-85d5-d4149554ad4e" providerId="ADAL" clId="{9FFEF071-E91C-4F4A-A1B3-F6F2026C88AF}" dt="2024-01-24T10:12:01.269" v="17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9FFEF071-E91C-4F4A-A1B3-F6F2026C88AF}" dt="2024-01-24T10:12:14.816" v="19" actId="47"/>
        <pc:sldMkLst>
          <pc:docMk/>
          <pc:sldMk cId="3301537159" sldId="1783"/>
        </pc:sldMkLst>
      </pc:sldChg>
      <pc:sldChg chg="modSp mod">
        <pc:chgData name="Yoel Kortick" userId="167978f5-7f40-4909-85d5-d4149554ad4e" providerId="ADAL" clId="{9FFEF071-E91C-4F4A-A1B3-F6F2026C88AF}" dt="2024-01-24T10:13:04.752" v="57" actId="313"/>
        <pc:sldMkLst>
          <pc:docMk/>
          <pc:sldMk cId="2299300669" sldId="1789"/>
        </pc:sldMkLst>
        <pc:spChg chg="mod">
          <ac:chgData name="Yoel Kortick" userId="167978f5-7f40-4909-85d5-d4149554ad4e" providerId="ADAL" clId="{9FFEF071-E91C-4F4A-A1B3-F6F2026C88AF}" dt="2024-01-24T10:13:04.752" v="57" actId="313"/>
          <ac:spMkLst>
            <pc:docMk/>
            <pc:sldMk cId="2299300669" sldId="1789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3:11.065" v="58" actId="47"/>
        <pc:sldMkLst>
          <pc:docMk/>
          <pc:sldMk cId="1078410933" sldId="1792"/>
        </pc:sldMkLst>
      </pc:sldChg>
      <pc:sldChg chg="del">
        <pc:chgData name="Yoel Kortick" userId="167978f5-7f40-4909-85d5-d4149554ad4e" providerId="ADAL" clId="{9FFEF071-E91C-4F4A-A1B3-F6F2026C88AF}" dt="2024-01-24T10:12:26.063" v="20" actId="47"/>
        <pc:sldMkLst>
          <pc:docMk/>
          <pc:sldMk cId="4132155335" sldId="1793"/>
        </pc:sldMkLst>
      </pc:sldChg>
      <pc:sldChg chg="del">
        <pc:chgData name="Yoel Kortick" userId="167978f5-7f40-4909-85d5-d4149554ad4e" providerId="ADAL" clId="{9FFEF071-E91C-4F4A-A1B3-F6F2026C88AF}" dt="2024-01-24T10:12:29.589" v="33" actId="47"/>
        <pc:sldMkLst>
          <pc:docMk/>
          <pc:sldMk cId="3228880565" sldId="1796"/>
        </pc:sldMkLst>
      </pc:sldChg>
      <pc:sldChg chg="modSp mod">
        <pc:chgData name="Yoel Kortick" userId="167978f5-7f40-4909-85d5-d4149554ad4e" providerId="ADAL" clId="{9FFEF071-E91C-4F4A-A1B3-F6F2026C88AF}" dt="2024-01-24T10:13:26.136" v="61"/>
        <pc:sldMkLst>
          <pc:docMk/>
          <pc:sldMk cId="1445702250" sldId="1812"/>
        </pc:sldMkLst>
        <pc:spChg chg="mod">
          <ac:chgData name="Yoel Kortick" userId="167978f5-7f40-4909-85d5-d4149554ad4e" providerId="ADAL" clId="{9FFEF071-E91C-4F4A-A1B3-F6F2026C88AF}" dt="2024-01-24T10:13:26.136" v="61"/>
          <ac:spMkLst>
            <pc:docMk/>
            <pc:sldMk cId="1445702250" sldId="1812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9FFEF071-E91C-4F4A-A1B3-F6F2026C88AF}" dt="2024-01-24T10:28:41.446" v="750" actId="47"/>
        <pc:sldMkLst>
          <pc:docMk/>
          <pc:sldMk cId="3620035551" sldId="1817"/>
        </pc:sldMkLst>
      </pc:sldChg>
      <pc:sldChg chg="modSp mod">
        <pc:chgData name="Yoel Kortick" userId="167978f5-7f40-4909-85d5-d4149554ad4e" providerId="ADAL" clId="{9FFEF071-E91C-4F4A-A1B3-F6F2026C88AF}" dt="2024-01-24T10:28:44.741" v="751"/>
        <pc:sldMkLst>
          <pc:docMk/>
          <pc:sldMk cId="3128039638" sldId="1818"/>
        </pc:sldMkLst>
        <pc:spChg chg="mod">
          <ac:chgData name="Yoel Kortick" userId="167978f5-7f40-4909-85d5-d4149554ad4e" providerId="ADAL" clId="{9FFEF071-E91C-4F4A-A1B3-F6F2026C88AF}" dt="2024-01-24T10:28:44.741" v="751"/>
          <ac:spMkLst>
            <pc:docMk/>
            <pc:sldMk cId="3128039638" sldId="181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9FFEF071-E91C-4F4A-A1B3-F6F2026C88AF}" dt="2024-01-24T10:41:51.858" v="1375" actId="14100"/>
        <pc:sldMkLst>
          <pc:docMk/>
          <pc:sldMk cId="1151650487" sldId="1819"/>
        </pc:sldMkLst>
        <pc:spChg chg="add mod">
          <ac:chgData name="Yoel Kortick" userId="167978f5-7f40-4909-85d5-d4149554ad4e" providerId="ADAL" clId="{9FFEF071-E91C-4F4A-A1B3-F6F2026C88AF}" dt="2024-01-24T10:35:22.889" v="992" actId="122"/>
          <ac:spMkLst>
            <pc:docMk/>
            <pc:sldMk cId="1151650487" sldId="1819"/>
            <ac:spMk id="2" creationId="{D1BC8744-DF8A-C0EB-E97B-A25289D7B305}"/>
          </ac:spMkLst>
        </pc:spChg>
        <pc:spChg chg="mod">
          <ac:chgData name="Yoel Kortick" userId="167978f5-7f40-4909-85d5-d4149554ad4e" providerId="ADAL" clId="{9FFEF071-E91C-4F4A-A1B3-F6F2026C88AF}" dt="2024-01-24T10:34:57.079" v="975" actId="208"/>
          <ac:spMkLst>
            <pc:docMk/>
            <pc:sldMk cId="1151650487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9FFEF071-E91C-4F4A-A1B3-F6F2026C88AF}" dt="2024-01-24T10:41:07.938" v="1363" actId="404"/>
          <ac:spMkLst>
            <pc:docMk/>
            <pc:sldMk cId="1151650487" sldId="1819"/>
            <ac:spMk id="5" creationId="{3DDAD7CA-83FF-45B0-4395-DF9074631B2D}"/>
          </ac:spMkLst>
        </pc:spChg>
        <pc:spChg chg="add mod">
          <ac:chgData name="Yoel Kortick" userId="167978f5-7f40-4909-85d5-d4149554ad4e" providerId="ADAL" clId="{9FFEF071-E91C-4F4A-A1B3-F6F2026C88AF}" dt="2024-01-24T10:41:07.938" v="1363" actId="404"/>
          <ac:spMkLst>
            <pc:docMk/>
            <pc:sldMk cId="1151650487" sldId="1819"/>
            <ac:spMk id="6" creationId="{C913054D-A1E1-B71A-6049-03C46F0CE7C1}"/>
          </ac:spMkLst>
        </pc:spChg>
        <pc:spChg chg="del">
          <ac:chgData name="Yoel Kortick" userId="167978f5-7f40-4909-85d5-d4149554ad4e" providerId="ADAL" clId="{9FFEF071-E91C-4F4A-A1B3-F6F2026C88AF}" dt="2024-01-24T10:30:44.995" v="843" actId="478"/>
          <ac:spMkLst>
            <pc:docMk/>
            <pc:sldMk cId="1151650487" sldId="1819"/>
            <ac:spMk id="7" creationId="{D28D0638-2760-CC6F-B491-BB1B59D7D88B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9" creationId="{7F200FCD-EBD0-92B9-11EF-B4098EF8CB8F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0" creationId="{97C2FD3F-19BF-4B05-D803-FDF8CD2B12C4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1" creationId="{62836CD4-054D-014F-619C-2A8DED7EB108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2" creationId="{77B723EE-2386-A08C-F650-36B140EE02FD}"/>
          </ac:spMkLst>
        </pc:spChg>
        <pc:picChg chg="del">
          <ac:chgData name="Yoel Kortick" userId="167978f5-7f40-4909-85d5-d4149554ad4e" providerId="ADAL" clId="{9FFEF071-E91C-4F4A-A1B3-F6F2026C88AF}" dt="2024-01-24T10:30:42.150" v="842" actId="478"/>
          <ac:picMkLst>
            <pc:docMk/>
            <pc:sldMk cId="1151650487" sldId="1819"/>
            <ac:picMk id="8" creationId="{ABD130B8-B4DB-1146-46D9-89E77FA0EB23}"/>
          </ac:picMkLst>
        </pc:picChg>
        <pc:cxnChg chg="add mod">
          <ac:chgData name="Yoel Kortick" userId="167978f5-7f40-4909-85d5-d4149554ad4e" providerId="ADAL" clId="{9FFEF071-E91C-4F4A-A1B3-F6F2026C88AF}" dt="2024-01-24T10:41:07.938" v="1363" actId="404"/>
          <ac:cxnSpMkLst>
            <pc:docMk/>
            <pc:sldMk cId="1151650487" sldId="1819"/>
            <ac:cxnSpMk id="14" creationId="{0849A29C-9854-A99D-ACD9-BAB9C962FCE1}"/>
          </ac:cxnSpMkLst>
        </pc:cxnChg>
        <pc:cxnChg chg="add mod">
          <ac:chgData name="Yoel Kortick" userId="167978f5-7f40-4909-85d5-d4149554ad4e" providerId="ADAL" clId="{9FFEF071-E91C-4F4A-A1B3-F6F2026C88AF}" dt="2024-01-24T10:41:07.938" v="1363" actId="404"/>
          <ac:cxnSpMkLst>
            <pc:docMk/>
            <pc:sldMk cId="1151650487" sldId="1819"/>
            <ac:cxnSpMk id="15" creationId="{B70B77AB-5880-3253-4D51-0669AB687F56}"/>
          </ac:cxnSpMkLst>
        </pc:cxnChg>
        <pc:cxnChg chg="add mod">
          <ac:chgData name="Yoel Kortick" userId="167978f5-7f40-4909-85d5-d4149554ad4e" providerId="ADAL" clId="{9FFEF071-E91C-4F4A-A1B3-F6F2026C88AF}" dt="2024-01-24T10:41:46.965" v="1373" actId="14100"/>
          <ac:cxnSpMkLst>
            <pc:docMk/>
            <pc:sldMk cId="1151650487" sldId="1819"/>
            <ac:cxnSpMk id="17" creationId="{3DCF4A58-F4BF-CC71-6AA5-EC7DFE09B8F0}"/>
          </ac:cxnSpMkLst>
        </pc:cxnChg>
        <pc:cxnChg chg="add mod">
          <ac:chgData name="Yoel Kortick" userId="167978f5-7f40-4909-85d5-d4149554ad4e" providerId="ADAL" clId="{9FFEF071-E91C-4F4A-A1B3-F6F2026C88AF}" dt="2024-01-24T10:41:49.654" v="1374" actId="14100"/>
          <ac:cxnSpMkLst>
            <pc:docMk/>
            <pc:sldMk cId="1151650487" sldId="1819"/>
            <ac:cxnSpMk id="19" creationId="{9C269EB2-3021-73A0-4B16-6223D2E4191E}"/>
          </ac:cxnSpMkLst>
        </pc:cxnChg>
        <pc:cxnChg chg="add mod">
          <ac:chgData name="Yoel Kortick" userId="167978f5-7f40-4909-85d5-d4149554ad4e" providerId="ADAL" clId="{9FFEF071-E91C-4F4A-A1B3-F6F2026C88AF}" dt="2024-01-24T10:41:45.139" v="1372" actId="14100"/>
          <ac:cxnSpMkLst>
            <pc:docMk/>
            <pc:sldMk cId="1151650487" sldId="1819"/>
            <ac:cxnSpMk id="20" creationId="{41ACA046-6217-2D7B-7DE6-91911411BD6D}"/>
          </ac:cxnSpMkLst>
        </pc:cxnChg>
        <pc:cxnChg chg="add mod">
          <ac:chgData name="Yoel Kortick" userId="167978f5-7f40-4909-85d5-d4149554ad4e" providerId="ADAL" clId="{9FFEF071-E91C-4F4A-A1B3-F6F2026C88AF}" dt="2024-01-24T10:41:51.858" v="1375" actId="14100"/>
          <ac:cxnSpMkLst>
            <pc:docMk/>
            <pc:sldMk cId="1151650487" sldId="1819"/>
            <ac:cxnSpMk id="23" creationId="{C99FDE11-81C8-A957-AA94-D5AA548AA4D7}"/>
          </ac:cxnSpMkLst>
        </pc:cxnChg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625495335" sldId="1820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625495335" sldId="1820"/>
            <ac:spMk id="4" creationId="{2490F34D-A7E2-4EA9-8B1A-78371A1F1CD1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625495335" sldId="1820"/>
            <ac:spMk id="12" creationId="{813BB198-DF5C-F3C5-D98B-9B702A4A1413}"/>
          </ac:spMkLst>
        </pc:spChg>
      </pc:sldChg>
      <pc:sldChg chg="del">
        <pc:chgData name="Yoel Kortick" userId="167978f5-7f40-4909-85d5-d4149554ad4e" providerId="ADAL" clId="{9FFEF071-E91C-4F4A-A1B3-F6F2026C88AF}" dt="2024-01-24T10:12:27.639" v="28" actId="47"/>
        <pc:sldMkLst>
          <pc:docMk/>
          <pc:sldMk cId="2332657501" sldId="1867"/>
        </pc:sldMkLst>
      </pc:sldChg>
      <pc:sldChg chg="del">
        <pc:chgData name="Yoel Kortick" userId="167978f5-7f40-4909-85d5-d4149554ad4e" providerId="ADAL" clId="{9FFEF071-E91C-4F4A-A1B3-F6F2026C88AF}" dt="2024-01-24T10:12:27.826" v="29" actId="47"/>
        <pc:sldMkLst>
          <pc:docMk/>
          <pc:sldMk cId="2146504569" sldId="1868"/>
        </pc:sldMkLst>
      </pc:sldChg>
      <pc:sldChg chg="del">
        <pc:chgData name="Yoel Kortick" userId="167978f5-7f40-4909-85d5-d4149554ad4e" providerId="ADAL" clId="{9FFEF071-E91C-4F4A-A1B3-F6F2026C88AF}" dt="2024-01-24T10:12:30.025" v="35" actId="47"/>
        <pc:sldMkLst>
          <pc:docMk/>
          <pc:sldMk cId="3535239977" sldId="1872"/>
        </pc:sldMkLst>
      </pc:sldChg>
      <pc:sldChg chg="del">
        <pc:chgData name="Yoel Kortick" userId="167978f5-7f40-4909-85d5-d4149554ad4e" providerId="ADAL" clId="{9FFEF071-E91C-4F4A-A1B3-F6F2026C88AF}" dt="2024-01-24T10:12:27.449" v="27" actId="47"/>
        <pc:sldMkLst>
          <pc:docMk/>
          <pc:sldMk cId="3408135951" sldId="1873"/>
        </pc:sldMkLst>
      </pc:sldChg>
      <pc:sldChg chg="modSp mod">
        <pc:chgData name="Yoel Kortick" userId="167978f5-7f40-4909-85d5-d4149554ad4e" providerId="ADAL" clId="{9FFEF071-E91C-4F4A-A1B3-F6F2026C88AF}" dt="2024-01-24T10:13:32.874" v="62"/>
        <pc:sldMkLst>
          <pc:docMk/>
          <pc:sldMk cId="1961344471" sldId="1874"/>
        </pc:sldMkLst>
        <pc:spChg chg="mod">
          <ac:chgData name="Yoel Kortick" userId="167978f5-7f40-4909-85d5-d4149554ad4e" providerId="ADAL" clId="{9FFEF071-E91C-4F4A-A1B3-F6F2026C88AF}" dt="2024-01-24T10:13:32.874" v="62"/>
          <ac:spMkLst>
            <pc:docMk/>
            <pc:sldMk cId="1961344471" sldId="1874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9FFEF071-E91C-4F4A-A1B3-F6F2026C88AF}" dt="2024-01-24T10:43:41.368" v="1376"/>
        <pc:sldMkLst>
          <pc:docMk/>
          <pc:sldMk cId="980031099" sldId="1875"/>
        </pc:sldMkLst>
        <pc:spChg chg="mod">
          <ac:chgData name="Yoel Kortick" userId="167978f5-7f40-4909-85d5-d4149554ad4e" providerId="ADAL" clId="{9FFEF071-E91C-4F4A-A1B3-F6F2026C88AF}" dt="2024-01-24T10:28:15.233" v="732" actId="20577"/>
          <ac:spMkLst>
            <pc:docMk/>
            <pc:sldMk cId="980031099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980031099" sldId="1875"/>
            <ac:spMk id="4" creationId="{2490F34D-A7E2-4EA9-8B1A-78371A1F1CD1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444803882" sldId="1876"/>
        </pc:sldMkLst>
        <pc:spChg chg="mod">
          <ac:chgData name="Yoel Kortick" userId="167978f5-7f40-4909-85d5-d4149554ad4e" providerId="ADAL" clId="{9FFEF071-E91C-4F4A-A1B3-F6F2026C88AF}" dt="2024-01-24T10:25:32.261" v="660"/>
          <ac:spMkLst>
            <pc:docMk/>
            <pc:sldMk cId="444803882" sldId="1876"/>
            <ac:spMk id="3" creationId="{4FC18B40-6547-41EC-8A0E-1C8F40E0A42F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1839588479" sldId="1876"/>
        </pc:sldMkLst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1120534906" sldId="1877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120534906" sldId="1877"/>
            <ac:spMk id="13" creationId="{7506C251-53FD-CE1A-7131-49ADB0C49A0B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4238926416" sldId="1877"/>
        </pc:sldMkLst>
        <pc:spChg chg="mod">
          <ac:chgData name="Yoel Kortick" userId="167978f5-7f40-4909-85d5-d4149554ad4e" providerId="ADAL" clId="{9FFEF071-E91C-4F4A-A1B3-F6F2026C88AF}" dt="2024-01-24T10:25:39.700" v="661"/>
          <ac:spMkLst>
            <pc:docMk/>
            <pc:sldMk cId="4238926416" sldId="187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2937067048" sldId="1878"/>
        </pc:sldMkLst>
        <pc:spChg chg="mod">
          <ac:chgData name="Yoel Kortick" userId="167978f5-7f40-4909-85d5-d4149554ad4e" providerId="ADAL" clId="{9FFEF071-E91C-4F4A-A1B3-F6F2026C88AF}" dt="2024-01-24T10:25:44.206" v="662"/>
          <ac:spMkLst>
            <pc:docMk/>
            <pc:sldMk cId="2937067048" sldId="1878"/>
            <ac:spMk id="3" creationId="{4FC18B40-6547-41EC-8A0E-1C8F40E0A42F}"/>
          </ac:spMkLst>
        </pc:spChg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2987333697" sldId="1878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2987333697" sldId="1878"/>
            <ac:spMk id="10" creationId="{6F5E225A-5070-2168-DB3C-64512FE59878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2672399901" sldId="1879"/>
        </pc:sldMkLst>
        <pc:spChg chg="mod">
          <ac:chgData name="Yoel Kortick" userId="167978f5-7f40-4909-85d5-d4149554ad4e" providerId="ADAL" clId="{9FFEF071-E91C-4F4A-A1B3-F6F2026C88AF}" dt="2024-01-24T10:25:49.882" v="663"/>
          <ac:spMkLst>
            <pc:docMk/>
            <pc:sldMk cId="2672399901" sldId="1879"/>
            <ac:spMk id="3" creationId="{4FC18B40-6547-41EC-8A0E-1C8F40E0A42F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4057008646" sldId="1879"/>
        </pc:sldMkLst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1645214403" sldId="1880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645214403" sldId="188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2393659623" sldId="1881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2393659623" sldId="1881"/>
            <ac:spMk id="15" creationId="{F8B4C880-4635-FA88-7F49-AA9A6D5391A1}"/>
          </ac:spMkLst>
        </pc:spChg>
      </pc:sldChg>
      <pc:sldChg chg="del">
        <pc:chgData name="Yoel Kortick" userId="167978f5-7f40-4909-85d5-d4149554ad4e" providerId="ADAL" clId="{9FFEF071-E91C-4F4A-A1B3-F6F2026C88AF}" dt="2024-01-24T10:12:26.530" v="22" actId="47"/>
        <pc:sldMkLst>
          <pc:docMk/>
          <pc:sldMk cId="3103241811" sldId="1883"/>
        </pc:sldMkLst>
      </pc:sldChg>
      <pc:sldChg chg="del">
        <pc:chgData name="Yoel Kortick" userId="167978f5-7f40-4909-85d5-d4149554ad4e" providerId="ADAL" clId="{9FFEF071-E91C-4F4A-A1B3-F6F2026C88AF}" dt="2024-01-24T10:12:26.739" v="23" actId="47"/>
        <pc:sldMkLst>
          <pc:docMk/>
          <pc:sldMk cId="1263087356" sldId="1884"/>
        </pc:sldMkLst>
      </pc:sldChg>
      <pc:sldChg chg="del">
        <pc:chgData name="Yoel Kortick" userId="167978f5-7f40-4909-85d5-d4149554ad4e" providerId="ADAL" clId="{9FFEF071-E91C-4F4A-A1B3-F6F2026C88AF}" dt="2024-01-24T10:12:26.931" v="24" actId="47"/>
        <pc:sldMkLst>
          <pc:docMk/>
          <pc:sldMk cId="2662286576" sldId="1885"/>
        </pc:sldMkLst>
      </pc:sldChg>
      <pc:sldChg chg="del">
        <pc:chgData name="Yoel Kortick" userId="167978f5-7f40-4909-85d5-d4149554ad4e" providerId="ADAL" clId="{9FFEF071-E91C-4F4A-A1B3-F6F2026C88AF}" dt="2024-01-24T10:12:27.121" v="25" actId="47"/>
        <pc:sldMkLst>
          <pc:docMk/>
          <pc:sldMk cId="1004874431" sldId="1886"/>
        </pc:sldMkLst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3629713956" sldId="1887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3629713956" sldId="1887"/>
            <ac:spMk id="4" creationId="{2490F34D-A7E2-4EA9-8B1A-78371A1F1CD1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3629713956" sldId="1887"/>
            <ac:spMk id="13" creationId="{670069F0-6D8F-D3C8-E776-FF5B39840E5E}"/>
          </ac:spMkLst>
        </pc:spChg>
      </pc:sldChg>
      <pc:sldChg chg="addSp delSp modSp add mod">
        <pc:chgData name="Yoel Kortick" userId="167978f5-7f40-4909-85d5-d4149554ad4e" providerId="ADAL" clId="{9FFEF071-E91C-4F4A-A1B3-F6F2026C88AF}" dt="2024-01-24T10:28:02.671" v="708" actId="20577"/>
        <pc:sldMkLst>
          <pc:docMk/>
          <pc:sldMk cId="4012250950" sldId="1888"/>
        </pc:sldMkLst>
        <pc:spChg chg="mod">
          <ac:chgData name="Yoel Kortick" userId="167978f5-7f40-4909-85d5-d4149554ad4e" providerId="ADAL" clId="{9FFEF071-E91C-4F4A-A1B3-F6F2026C88AF}" dt="2024-01-24T10:28:02.671" v="708" actId="20577"/>
          <ac:spMkLst>
            <pc:docMk/>
            <pc:sldMk cId="4012250950" sldId="1888"/>
            <ac:spMk id="3" creationId="{4FC18B40-6547-41EC-8A0E-1C8F40E0A42F}"/>
          </ac:spMkLst>
        </pc:spChg>
        <pc:spChg chg="del">
          <ac:chgData name="Yoel Kortick" userId="167978f5-7f40-4909-85d5-d4149554ad4e" providerId="ADAL" clId="{9FFEF071-E91C-4F4A-A1B3-F6F2026C88AF}" dt="2024-01-24T10:17:10.139" v="228" actId="478"/>
          <ac:spMkLst>
            <pc:docMk/>
            <pc:sldMk cId="4012250950" sldId="188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9FFEF071-E91C-4F4A-A1B3-F6F2026C88AF}" dt="2024-01-24T10:17:11.636" v="229" actId="478"/>
          <ac:spMkLst>
            <pc:docMk/>
            <pc:sldMk cId="4012250950" sldId="1888"/>
            <ac:spMk id="5" creationId="{8CB27419-62B7-FD11-B049-DE48778D8F9E}"/>
          </ac:spMkLst>
        </pc:spChg>
        <pc:spChg chg="add mod">
          <ac:chgData name="Yoel Kortick" userId="167978f5-7f40-4909-85d5-d4149554ad4e" providerId="ADAL" clId="{9FFEF071-E91C-4F4A-A1B3-F6F2026C88AF}" dt="2024-01-24T10:17:13.036" v="230"/>
          <ac:spMkLst>
            <pc:docMk/>
            <pc:sldMk cId="4012250950" sldId="1888"/>
            <ac:spMk id="8" creationId="{815E6A26-A039-DF3F-3215-579D6E7682C3}"/>
          </ac:spMkLst>
        </pc:spChg>
        <pc:graphicFrameChg chg="add mod">
          <ac:chgData name="Yoel Kortick" userId="167978f5-7f40-4909-85d5-d4149554ad4e" providerId="ADAL" clId="{9FFEF071-E91C-4F4A-A1B3-F6F2026C88AF}" dt="2024-01-24T10:17:13.036" v="230"/>
          <ac:graphicFrameMkLst>
            <pc:docMk/>
            <pc:sldMk cId="4012250950" sldId="1888"/>
            <ac:graphicFrameMk id="6" creationId="{C08A09B6-591A-2EF8-21E1-0DB209AF0730}"/>
          </ac:graphicFrameMkLst>
        </pc:graphicFrameChg>
        <pc:graphicFrameChg chg="add mod">
          <ac:chgData name="Yoel Kortick" userId="167978f5-7f40-4909-85d5-d4149554ad4e" providerId="ADAL" clId="{9FFEF071-E91C-4F4A-A1B3-F6F2026C88AF}" dt="2024-01-24T10:17:13.036" v="230"/>
          <ac:graphicFrameMkLst>
            <pc:docMk/>
            <pc:sldMk cId="4012250950" sldId="1888"/>
            <ac:graphicFrameMk id="7" creationId="{0CD5F542-B53E-E21A-0345-8137AC3FEB95}"/>
          </ac:graphicFrameMkLst>
        </pc:graphicFrameChg>
        <pc:picChg chg="add mod">
          <ac:chgData name="Yoel Kortick" userId="167978f5-7f40-4909-85d5-d4149554ad4e" providerId="ADAL" clId="{9FFEF071-E91C-4F4A-A1B3-F6F2026C88AF}" dt="2024-01-24T10:17:13.036" v="230"/>
          <ac:picMkLst>
            <pc:docMk/>
            <pc:sldMk cId="4012250950" sldId="1888"/>
            <ac:picMk id="9" creationId="{A45A56DF-CE88-0ED4-E961-02F4A4E66912}"/>
          </ac:picMkLst>
        </pc:picChg>
      </pc:sldChg>
      <pc:sldChg chg="del">
        <pc:chgData name="Yoel Kortick" userId="167978f5-7f40-4909-85d5-d4149554ad4e" providerId="ADAL" clId="{9FFEF071-E91C-4F4A-A1B3-F6F2026C88AF}" dt="2024-01-24T10:12:26.320" v="21" actId="47"/>
        <pc:sldMkLst>
          <pc:docMk/>
          <pc:sldMk cId="2813107652" sldId="1889"/>
        </pc:sldMkLst>
      </pc:sldChg>
      <pc:sldChg chg="modSp add mod">
        <pc:chgData name="Yoel Kortick" userId="167978f5-7f40-4909-85d5-d4149554ad4e" providerId="ADAL" clId="{9FFEF071-E91C-4F4A-A1B3-F6F2026C88AF}" dt="2024-01-24T10:28:09.171" v="720" actId="20577"/>
        <pc:sldMkLst>
          <pc:docMk/>
          <pc:sldMk cId="2903015519" sldId="1889"/>
        </pc:sldMkLst>
        <pc:spChg chg="mod">
          <ac:chgData name="Yoel Kortick" userId="167978f5-7f40-4909-85d5-d4149554ad4e" providerId="ADAL" clId="{9FFEF071-E91C-4F4A-A1B3-F6F2026C88AF}" dt="2024-01-24T10:28:09.171" v="720" actId="20577"/>
          <ac:spMkLst>
            <pc:docMk/>
            <pc:sldMk cId="2903015519" sldId="1889"/>
            <ac:spMk id="3" creationId="{4FC18B40-6547-41EC-8A0E-1C8F40E0A42F}"/>
          </ac:spMkLst>
        </pc:spChg>
        <pc:spChg chg="mod">
          <ac:chgData name="Yoel Kortick" userId="167978f5-7f40-4909-85d5-d4149554ad4e" providerId="ADAL" clId="{9FFEF071-E91C-4F4A-A1B3-F6F2026C88AF}" dt="2024-01-24T10:24:21.772" v="629" actId="313"/>
          <ac:spMkLst>
            <pc:docMk/>
            <pc:sldMk cId="2903015519" sldId="1889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9FFEF071-E91C-4F4A-A1B3-F6F2026C88AF}" dt="2024-01-24T10:12:27.278" v="26" actId="47"/>
        <pc:sldMkLst>
          <pc:docMk/>
          <pc:sldMk cId="565342126" sldId="1890"/>
        </pc:sldMkLst>
      </pc:sldChg>
      <pc:sldChg chg="modSp add mod">
        <pc:chgData name="Yoel Kortick" userId="167978f5-7f40-4909-85d5-d4149554ad4e" providerId="ADAL" clId="{9FFEF071-E91C-4F4A-A1B3-F6F2026C88AF}" dt="2024-01-24T10:27:34.332" v="678" actId="20577"/>
        <pc:sldMkLst>
          <pc:docMk/>
          <pc:sldMk cId="3271813331" sldId="1890"/>
        </pc:sldMkLst>
        <pc:spChg chg="mod">
          <ac:chgData name="Yoel Kortick" userId="167978f5-7f40-4909-85d5-d4149554ad4e" providerId="ADAL" clId="{9FFEF071-E91C-4F4A-A1B3-F6F2026C88AF}" dt="2024-01-24T10:27:34.332" v="678" actId="20577"/>
          <ac:spMkLst>
            <pc:docMk/>
            <pc:sldMk cId="3271813331" sldId="1890"/>
            <ac:spMk id="3" creationId="{440E2C51-CB70-4EE1-8E6B-DADCB74DEC44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62303210" sldId="1891"/>
        </pc:sldMkLst>
      </pc:sldChg>
      <pc:sldChg chg="del">
        <pc:chgData name="Yoel Kortick" userId="167978f5-7f40-4909-85d5-d4149554ad4e" providerId="ADAL" clId="{9FFEF071-E91C-4F4A-A1B3-F6F2026C88AF}" dt="2024-01-24T10:12:28.590" v="30" actId="47"/>
        <pc:sldMkLst>
          <pc:docMk/>
          <pc:sldMk cId="647515016" sldId="1891"/>
        </pc:sldMkLst>
      </pc:sldChg>
      <pc:sldChg chg="modSp add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720477704" sldId="1891"/>
        </pc:sldMkLst>
        <pc:spChg chg="mod">
          <ac:chgData name="Yoel Kortick" userId="167978f5-7f40-4909-85d5-d4149554ad4e" providerId="ADAL" clId="{9FFEF071-E91C-4F4A-A1B3-F6F2026C88AF}" dt="2024-01-24T10:25:08.402" v="656" actId="6549"/>
          <ac:spMkLst>
            <pc:docMk/>
            <pc:sldMk cId="720477704" sldId="1891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2:28.869" v="31" actId="47"/>
        <pc:sldMkLst>
          <pc:docMk/>
          <pc:sldMk cId="443885796" sldId="1892"/>
        </pc:sldMkLst>
      </pc:sldChg>
      <pc:sldChg chg="modSp add mod">
        <pc:chgData name="Yoel Kortick" userId="167978f5-7f40-4909-85d5-d4149554ad4e" providerId="ADAL" clId="{9FFEF071-E91C-4F4A-A1B3-F6F2026C88AF}" dt="2024-01-24T10:27:47.643" v="696" actId="20577"/>
        <pc:sldMkLst>
          <pc:docMk/>
          <pc:sldMk cId="3539316115" sldId="1892"/>
        </pc:sldMkLst>
        <pc:spChg chg="mod">
          <ac:chgData name="Yoel Kortick" userId="167978f5-7f40-4909-85d5-d4149554ad4e" providerId="ADAL" clId="{9FFEF071-E91C-4F4A-A1B3-F6F2026C88AF}" dt="2024-01-24T10:27:47.643" v="696" actId="20577"/>
          <ac:spMkLst>
            <pc:docMk/>
            <pc:sldMk cId="3539316115" sldId="1892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2:29.830" v="34" actId="47"/>
        <pc:sldMkLst>
          <pc:docMk/>
          <pc:sldMk cId="1242838010" sldId="1893"/>
        </pc:sldMkLst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1641538891" sldId="1893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641538891" sldId="1893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9FFEF071-E91C-4F4A-A1B3-F6F2026C88AF}" dt="2024-01-24T10:12:29.079" v="32" actId="47"/>
        <pc:sldMkLst>
          <pc:docMk/>
          <pc:sldMk cId="603361186" sldId="18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46C8D-5DC5-4E17-8102-FEBE82FACA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E02F7-37A8-4F1E-A72D-B02B081802BB}">
      <dgm:prSet phldrT="[Text]"/>
      <dgm:spPr/>
      <dgm:t>
        <a:bodyPr/>
        <a:lstStyle/>
        <a:p>
          <a:r>
            <a:rPr lang="en-US" dirty="0"/>
            <a:t>Ledger</a:t>
          </a:r>
        </a:p>
      </dgm:t>
    </dgm:pt>
    <dgm:pt modelId="{0F87109F-983D-4FC9-9D39-E470C364BC46}" type="parTrans" cxnId="{4D449F52-5FF4-4EFB-BB99-DBDC172DEE59}">
      <dgm:prSet/>
      <dgm:spPr/>
      <dgm:t>
        <a:bodyPr/>
        <a:lstStyle/>
        <a:p>
          <a:endParaRPr lang="en-US"/>
        </a:p>
      </dgm:t>
    </dgm:pt>
    <dgm:pt modelId="{1EB72EBD-DE0B-4B7B-B999-0C20DBE62C40}" type="sibTrans" cxnId="{4D449F52-5FF4-4EFB-BB99-DBDC172DEE59}">
      <dgm:prSet/>
      <dgm:spPr/>
      <dgm:t>
        <a:bodyPr/>
        <a:lstStyle/>
        <a:p>
          <a:endParaRPr lang="en-US"/>
        </a:p>
      </dgm:t>
    </dgm:pt>
    <dgm:pt modelId="{37673B52-587E-4309-A2E4-09EE7AA798F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Summary Fund</a:t>
          </a:r>
        </a:p>
      </dgm:t>
    </dgm:pt>
    <dgm:pt modelId="{2F494024-2BD4-4515-8860-4BBD85786829}" type="parTrans" cxnId="{D825E4C0-F649-424B-B318-9774BF483E98}">
      <dgm:prSet/>
      <dgm:spPr/>
      <dgm:t>
        <a:bodyPr/>
        <a:lstStyle/>
        <a:p>
          <a:endParaRPr lang="en-US"/>
        </a:p>
      </dgm:t>
    </dgm:pt>
    <dgm:pt modelId="{8A6A49F4-880A-4DB0-B658-4ECD23E2567D}" type="sibTrans" cxnId="{D825E4C0-F649-424B-B318-9774BF483E98}">
      <dgm:prSet/>
      <dgm:spPr/>
      <dgm:t>
        <a:bodyPr/>
        <a:lstStyle/>
        <a:p>
          <a:endParaRPr lang="en-US"/>
        </a:p>
      </dgm:t>
    </dgm:pt>
    <dgm:pt modelId="{D82D7E72-F01F-4486-A5C8-A704897C5D0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Allocated Fund</a:t>
          </a:r>
        </a:p>
      </dgm:t>
    </dgm:pt>
    <dgm:pt modelId="{573BD397-48E3-4D3D-9420-97EBFBC44E3D}" type="parTrans" cxnId="{D1841087-6C9D-4766-99BA-2E1ECDF14CB1}">
      <dgm:prSet/>
      <dgm:spPr/>
      <dgm:t>
        <a:bodyPr/>
        <a:lstStyle/>
        <a:p>
          <a:endParaRPr lang="en-US"/>
        </a:p>
      </dgm:t>
    </dgm:pt>
    <dgm:pt modelId="{4ED8077C-4DFF-4F6E-95E6-F543E7C4AD68}" type="sibTrans" cxnId="{D1841087-6C9D-4766-99BA-2E1ECDF14CB1}">
      <dgm:prSet/>
      <dgm:spPr/>
      <dgm:t>
        <a:bodyPr/>
        <a:lstStyle/>
        <a:p>
          <a:endParaRPr lang="en-US"/>
        </a:p>
      </dgm:t>
    </dgm:pt>
    <dgm:pt modelId="{5E5AED1C-DF6A-4F8D-9B52-6E75B7D69D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Allocated Fund</a:t>
          </a:r>
        </a:p>
      </dgm:t>
    </dgm:pt>
    <dgm:pt modelId="{796EF294-C9A8-450B-B8E1-DEFBFF657A51}" type="parTrans" cxnId="{18A962FD-6035-4075-BAD1-9724846E4503}">
      <dgm:prSet/>
      <dgm:spPr/>
      <dgm:t>
        <a:bodyPr/>
        <a:lstStyle/>
        <a:p>
          <a:endParaRPr lang="en-US"/>
        </a:p>
      </dgm:t>
    </dgm:pt>
    <dgm:pt modelId="{D22A2E3F-C99D-421B-A035-C008EAD53319}" type="sibTrans" cxnId="{18A962FD-6035-4075-BAD1-9724846E4503}">
      <dgm:prSet/>
      <dgm:spPr/>
      <dgm:t>
        <a:bodyPr/>
        <a:lstStyle/>
        <a:p>
          <a:endParaRPr lang="en-US"/>
        </a:p>
      </dgm:t>
    </dgm:pt>
    <dgm:pt modelId="{4532EF3D-CCFA-4EDC-A50B-19A54D6007F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Allocated Fund</a:t>
          </a:r>
        </a:p>
      </dgm:t>
    </dgm:pt>
    <dgm:pt modelId="{DB310239-0656-4DCD-8D76-B384246885DF}" type="parTrans" cxnId="{A37F306C-4DAC-4111-909E-29F038E862F7}">
      <dgm:prSet/>
      <dgm:spPr/>
      <dgm:t>
        <a:bodyPr/>
        <a:lstStyle/>
        <a:p>
          <a:endParaRPr lang="en-US"/>
        </a:p>
      </dgm:t>
    </dgm:pt>
    <dgm:pt modelId="{02F6738D-140A-4E9B-A9CA-12440CBD66C0}" type="sibTrans" cxnId="{A37F306C-4DAC-4111-909E-29F038E862F7}">
      <dgm:prSet/>
      <dgm:spPr/>
      <dgm:t>
        <a:bodyPr/>
        <a:lstStyle/>
        <a:p>
          <a:endParaRPr lang="en-US"/>
        </a:p>
      </dgm:t>
    </dgm:pt>
    <dgm:pt modelId="{B0DF34C7-BC0D-40B5-92D5-A9B516118106}" type="pres">
      <dgm:prSet presAssocID="{1FD46C8D-5DC5-4E17-8102-FEBE82FACA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D912E5-0FBE-442A-BC1F-F2478A95E364}" type="pres">
      <dgm:prSet presAssocID="{BA7E02F7-37A8-4F1E-A72D-B02B081802BB}" presName="hierRoot1" presStyleCnt="0">
        <dgm:presLayoutVars>
          <dgm:hierBranch val="init"/>
        </dgm:presLayoutVars>
      </dgm:prSet>
      <dgm:spPr/>
    </dgm:pt>
    <dgm:pt modelId="{85C95930-CDAD-4007-BEE7-8FC017E86B8A}" type="pres">
      <dgm:prSet presAssocID="{BA7E02F7-37A8-4F1E-A72D-B02B081802BB}" presName="rootComposite1" presStyleCnt="0"/>
      <dgm:spPr/>
    </dgm:pt>
    <dgm:pt modelId="{36EE5AAC-6ED0-4DBD-9129-BDDB336E4A4B}" type="pres">
      <dgm:prSet presAssocID="{BA7E02F7-37A8-4F1E-A72D-B02B081802BB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03A32290-F87F-4DCB-8D87-C81CE8757A87}" type="pres">
      <dgm:prSet presAssocID="{BA7E02F7-37A8-4F1E-A72D-B02B081802BB}" presName="rootConnector1" presStyleLbl="node1" presStyleIdx="0" presStyleCnt="0"/>
      <dgm:spPr/>
    </dgm:pt>
    <dgm:pt modelId="{2827CBA0-11BF-4E59-B5B3-48EA95C6B17D}" type="pres">
      <dgm:prSet presAssocID="{BA7E02F7-37A8-4F1E-A72D-B02B081802BB}" presName="hierChild2" presStyleCnt="0"/>
      <dgm:spPr/>
    </dgm:pt>
    <dgm:pt modelId="{C98678B7-9F16-4023-BE29-80957F882869}" type="pres">
      <dgm:prSet presAssocID="{2F494024-2BD4-4515-8860-4BBD85786829}" presName="Name37" presStyleLbl="parChTrans1D2" presStyleIdx="0" presStyleCnt="2"/>
      <dgm:spPr/>
    </dgm:pt>
    <dgm:pt modelId="{010408FB-AC16-4E5D-B929-D4218DE24783}" type="pres">
      <dgm:prSet presAssocID="{37673B52-587E-4309-A2E4-09EE7AA798F2}" presName="hierRoot2" presStyleCnt="0">
        <dgm:presLayoutVars>
          <dgm:hierBranch val="init"/>
        </dgm:presLayoutVars>
      </dgm:prSet>
      <dgm:spPr/>
    </dgm:pt>
    <dgm:pt modelId="{C8DD4694-874B-4AE7-9602-78F449F94125}" type="pres">
      <dgm:prSet presAssocID="{37673B52-587E-4309-A2E4-09EE7AA798F2}" presName="rootComposite" presStyleCnt="0"/>
      <dgm:spPr/>
    </dgm:pt>
    <dgm:pt modelId="{0AF970E0-2B18-4409-B4EC-539AFDACD301}" type="pres">
      <dgm:prSet presAssocID="{37673B52-587E-4309-A2E4-09EE7AA798F2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79611719-DDBA-4F97-9BE5-7EC3BE7780E1}" type="pres">
      <dgm:prSet presAssocID="{37673B52-587E-4309-A2E4-09EE7AA798F2}" presName="rootConnector" presStyleLbl="node2" presStyleIdx="0" presStyleCnt="2"/>
      <dgm:spPr/>
    </dgm:pt>
    <dgm:pt modelId="{CD4A8237-CCAF-4195-9BCE-5CC16F14EAB6}" type="pres">
      <dgm:prSet presAssocID="{37673B52-587E-4309-A2E4-09EE7AA798F2}" presName="hierChild4" presStyleCnt="0"/>
      <dgm:spPr/>
    </dgm:pt>
    <dgm:pt modelId="{D0E5FB8C-C7B2-4CCD-BA40-BE2C62B08DAE}" type="pres">
      <dgm:prSet presAssocID="{573BD397-48E3-4D3D-9420-97EBFBC44E3D}" presName="Name37" presStyleLbl="parChTrans1D3" presStyleIdx="0" presStyleCnt="2"/>
      <dgm:spPr/>
    </dgm:pt>
    <dgm:pt modelId="{58FB8807-7E8E-4BBD-90C1-E151CBFE31FB}" type="pres">
      <dgm:prSet presAssocID="{D82D7E72-F01F-4486-A5C8-A704897C5D00}" presName="hierRoot2" presStyleCnt="0">
        <dgm:presLayoutVars>
          <dgm:hierBranch val="init"/>
        </dgm:presLayoutVars>
      </dgm:prSet>
      <dgm:spPr/>
    </dgm:pt>
    <dgm:pt modelId="{50979CC1-4563-49A8-86A6-874FFED5BD85}" type="pres">
      <dgm:prSet presAssocID="{D82D7E72-F01F-4486-A5C8-A704897C5D00}" presName="rootComposite" presStyleCnt="0"/>
      <dgm:spPr/>
    </dgm:pt>
    <dgm:pt modelId="{ACCB2900-B4C7-4A58-8B09-9DDF4FCC6743}" type="pres">
      <dgm:prSet presAssocID="{D82D7E72-F01F-4486-A5C8-A704897C5D00}" presName="rootText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52A5FD9A-D874-46B8-858C-6282B0C4A7FA}" type="pres">
      <dgm:prSet presAssocID="{D82D7E72-F01F-4486-A5C8-A704897C5D00}" presName="rootConnector" presStyleLbl="node3" presStyleIdx="0" presStyleCnt="2"/>
      <dgm:spPr/>
    </dgm:pt>
    <dgm:pt modelId="{64FAEA7C-092D-4D25-AE22-DD4ADADF4DA0}" type="pres">
      <dgm:prSet presAssocID="{D82D7E72-F01F-4486-A5C8-A704897C5D00}" presName="hierChild4" presStyleCnt="0"/>
      <dgm:spPr/>
    </dgm:pt>
    <dgm:pt modelId="{A4EEE758-29C4-4E94-8613-DD11242E7D50}" type="pres">
      <dgm:prSet presAssocID="{D82D7E72-F01F-4486-A5C8-A704897C5D00}" presName="hierChild5" presStyleCnt="0"/>
      <dgm:spPr/>
    </dgm:pt>
    <dgm:pt modelId="{2B6FF856-0F45-4CCA-B0A1-3E5E1F9F56CF}" type="pres">
      <dgm:prSet presAssocID="{796EF294-C9A8-450B-B8E1-DEFBFF657A51}" presName="Name37" presStyleLbl="parChTrans1D3" presStyleIdx="1" presStyleCnt="2"/>
      <dgm:spPr/>
    </dgm:pt>
    <dgm:pt modelId="{3C79DEA7-18B1-4549-B8FF-97B7F0F020A3}" type="pres">
      <dgm:prSet presAssocID="{5E5AED1C-DF6A-4F8D-9B52-6E75B7D69DA6}" presName="hierRoot2" presStyleCnt="0">
        <dgm:presLayoutVars>
          <dgm:hierBranch val="init"/>
        </dgm:presLayoutVars>
      </dgm:prSet>
      <dgm:spPr/>
    </dgm:pt>
    <dgm:pt modelId="{C37FA6DC-166D-4401-B8ED-1C1624A384D4}" type="pres">
      <dgm:prSet presAssocID="{5E5AED1C-DF6A-4F8D-9B52-6E75B7D69DA6}" presName="rootComposite" presStyleCnt="0"/>
      <dgm:spPr/>
    </dgm:pt>
    <dgm:pt modelId="{E56A56A4-1C78-4B6F-A232-2336C1902098}" type="pres">
      <dgm:prSet presAssocID="{5E5AED1C-DF6A-4F8D-9B52-6E75B7D69DA6}" presName="rootText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AED8119B-F3BB-46A0-B7D7-78A7B3A3BE51}" type="pres">
      <dgm:prSet presAssocID="{5E5AED1C-DF6A-4F8D-9B52-6E75B7D69DA6}" presName="rootConnector" presStyleLbl="node3" presStyleIdx="1" presStyleCnt="2"/>
      <dgm:spPr/>
    </dgm:pt>
    <dgm:pt modelId="{0F659AFF-EE51-4B5A-9E67-DFD1EFF82DA3}" type="pres">
      <dgm:prSet presAssocID="{5E5AED1C-DF6A-4F8D-9B52-6E75B7D69DA6}" presName="hierChild4" presStyleCnt="0"/>
      <dgm:spPr/>
    </dgm:pt>
    <dgm:pt modelId="{C68849CA-6E14-48D3-8F2C-80B2F28857FF}" type="pres">
      <dgm:prSet presAssocID="{5E5AED1C-DF6A-4F8D-9B52-6E75B7D69DA6}" presName="hierChild5" presStyleCnt="0"/>
      <dgm:spPr/>
    </dgm:pt>
    <dgm:pt modelId="{DF522074-CBA4-4DC4-9877-F3DA90B2FE68}" type="pres">
      <dgm:prSet presAssocID="{37673B52-587E-4309-A2E4-09EE7AA798F2}" presName="hierChild5" presStyleCnt="0"/>
      <dgm:spPr/>
    </dgm:pt>
    <dgm:pt modelId="{7A8E4AF0-8900-467E-B128-AE42EBA9364B}" type="pres">
      <dgm:prSet presAssocID="{DB310239-0656-4DCD-8D76-B384246885DF}" presName="Name37" presStyleLbl="parChTrans1D2" presStyleIdx="1" presStyleCnt="2"/>
      <dgm:spPr/>
    </dgm:pt>
    <dgm:pt modelId="{CD328D50-2D5E-492D-B659-3A706BB721CF}" type="pres">
      <dgm:prSet presAssocID="{4532EF3D-CCFA-4EDC-A50B-19A54D6007F7}" presName="hierRoot2" presStyleCnt="0">
        <dgm:presLayoutVars>
          <dgm:hierBranch val="init"/>
        </dgm:presLayoutVars>
      </dgm:prSet>
      <dgm:spPr/>
    </dgm:pt>
    <dgm:pt modelId="{1C30C81F-D6EF-46DE-B1DF-C9DA520F6F0A}" type="pres">
      <dgm:prSet presAssocID="{4532EF3D-CCFA-4EDC-A50B-19A54D6007F7}" presName="rootComposite" presStyleCnt="0"/>
      <dgm:spPr/>
    </dgm:pt>
    <dgm:pt modelId="{B2ABF055-E72E-46DF-B998-3525E3F21E53}" type="pres">
      <dgm:prSet presAssocID="{4532EF3D-CCFA-4EDC-A50B-19A54D6007F7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04F6C8D0-8B1F-4E69-BE47-3DFDEC4EA093}" type="pres">
      <dgm:prSet presAssocID="{4532EF3D-CCFA-4EDC-A50B-19A54D6007F7}" presName="rootConnector" presStyleLbl="node2" presStyleIdx="1" presStyleCnt="2"/>
      <dgm:spPr/>
    </dgm:pt>
    <dgm:pt modelId="{2438D812-E4D9-4645-8470-089D55E1A9D7}" type="pres">
      <dgm:prSet presAssocID="{4532EF3D-CCFA-4EDC-A50B-19A54D6007F7}" presName="hierChild4" presStyleCnt="0"/>
      <dgm:spPr/>
    </dgm:pt>
    <dgm:pt modelId="{B17CE1CA-4190-4FD5-8B8F-D60531779F43}" type="pres">
      <dgm:prSet presAssocID="{4532EF3D-CCFA-4EDC-A50B-19A54D6007F7}" presName="hierChild5" presStyleCnt="0"/>
      <dgm:spPr/>
    </dgm:pt>
    <dgm:pt modelId="{2CB63ECD-D847-4C11-A057-13364D24B32A}" type="pres">
      <dgm:prSet presAssocID="{BA7E02F7-37A8-4F1E-A72D-B02B081802BB}" presName="hierChild3" presStyleCnt="0"/>
      <dgm:spPr/>
    </dgm:pt>
  </dgm:ptLst>
  <dgm:cxnLst>
    <dgm:cxn modelId="{DD293609-AAC0-4D84-86ED-4C335296779E}" type="presOf" srcId="{D82D7E72-F01F-4486-A5C8-A704897C5D00}" destId="{52A5FD9A-D874-46B8-858C-6282B0C4A7FA}" srcOrd="1" destOrd="0" presId="urn:microsoft.com/office/officeart/2005/8/layout/orgChart1"/>
    <dgm:cxn modelId="{50C1080E-7393-4B1B-9F87-7EF4CC80D2C9}" type="presOf" srcId="{2F494024-2BD4-4515-8860-4BBD85786829}" destId="{C98678B7-9F16-4023-BE29-80957F882869}" srcOrd="0" destOrd="0" presId="urn:microsoft.com/office/officeart/2005/8/layout/orgChart1"/>
    <dgm:cxn modelId="{7A49700E-9F89-4DAA-B44C-18DAA96F8ED8}" type="presOf" srcId="{37673B52-587E-4309-A2E4-09EE7AA798F2}" destId="{0AF970E0-2B18-4409-B4EC-539AFDACD301}" srcOrd="0" destOrd="0" presId="urn:microsoft.com/office/officeart/2005/8/layout/orgChart1"/>
    <dgm:cxn modelId="{CC915C0F-C4AA-4727-A3A4-C66271054059}" type="presOf" srcId="{D82D7E72-F01F-4486-A5C8-A704897C5D00}" destId="{ACCB2900-B4C7-4A58-8B09-9DDF4FCC6743}" srcOrd="0" destOrd="0" presId="urn:microsoft.com/office/officeart/2005/8/layout/orgChart1"/>
    <dgm:cxn modelId="{D5CF1732-646A-4AE0-B609-BEAA0823A5E2}" type="presOf" srcId="{796EF294-C9A8-450B-B8E1-DEFBFF657A51}" destId="{2B6FF856-0F45-4CCA-B0A1-3E5E1F9F56CF}" srcOrd="0" destOrd="0" presId="urn:microsoft.com/office/officeart/2005/8/layout/orgChart1"/>
    <dgm:cxn modelId="{A37F306C-4DAC-4111-909E-29F038E862F7}" srcId="{BA7E02F7-37A8-4F1E-A72D-B02B081802BB}" destId="{4532EF3D-CCFA-4EDC-A50B-19A54D6007F7}" srcOrd="1" destOrd="0" parTransId="{DB310239-0656-4DCD-8D76-B384246885DF}" sibTransId="{02F6738D-140A-4E9B-A9CA-12440CBD66C0}"/>
    <dgm:cxn modelId="{1613AC4E-6C8A-42BB-BC0B-82C64D7F7FE7}" type="presOf" srcId="{573BD397-48E3-4D3D-9420-97EBFBC44E3D}" destId="{D0E5FB8C-C7B2-4CCD-BA40-BE2C62B08DAE}" srcOrd="0" destOrd="0" presId="urn:microsoft.com/office/officeart/2005/8/layout/orgChart1"/>
    <dgm:cxn modelId="{8986A171-E115-49AA-A369-900FCBEB202E}" type="presOf" srcId="{5E5AED1C-DF6A-4F8D-9B52-6E75B7D69DA6}" destId="{E56A56A4-1C78-4B6F-A232-2336C1902098}" srcOrd="0" destOrd="0" presId="urn:microsoft.com/office/officeart/2005/8/layout/orgChart1"/>
    <dgm:cxn modelId="{4D449F52-5FF4-4EFB-BB99-DBDC172DEE59}" srcId="{1FD46C8D-5DC5-4E17-8102-FEBE82FACAB0}" destId="{BA7E02F7-37A8-4F1E-A72D-B02B081802BB}" srcOrd="0" destOrd="0" parTransId="{0F87109F-983D-4FC9-9D39-E470C364BC46}" sibTransId="{1EB72EBD-DE0B-4B7B-B999-0C20DBE62C40}"/>
    <dgm:cxn modelId="{AC09BD82-2FB6-4A7D-B380-A11FAC8DACEA}" type="presOf" srcId="{4532EF3D-CCFA-4EDC-A50B-19A54D6007F7}" destId="{B2ABF055-E72E-46DF-B998-3525E3F21E53}" srcOrd="0" destOrd="0" presId="urn:microsoft.com/office/officeart/2005/8/layout/orgChart1"/>
    <dgm:cxn modelId="{D1841087-6C9D-4766-99BA-2E1ECDF14CB1}" srcId="{37673B52-587E-4309-A2E4-09EE7AA798F2}" destId="{D82D7E72-F01F-4486-A5C8-A704897C5D00}" srcOrd="0" destOrd="0" parTransId="{573BD397-48E3-4D3D-9420-97EBFBC44E3D}" sibTransId="{4ED8077C-4DFF-4F6E-95E6-F543E7C4AD68}"/>
    <dgm:cxn modelId="{3A5E9196-B792-4BE3-B1BB-6EE28D1EAA43}" type="presOf" srcId="{DB310239-0656-4DCD-8D76-B384246885DF}" destId="{7A8E4AF0-8900-467E-B128-AE42EBA9364B}" srcOrd="0" destOrd="0" presId="urn:microsoft.com/office/officeart/2005/8/layout/orgChart1"/>
    <dgm:cxn modelId="{56D9F6B0-C12A-4C06-A8EF-7F93EFD0C679}" type="presOf" srcId="{BA7E02F7-37A8-4F1E-A72D-B02B081802BB}" destId="{36EE5AAC-6ED0-4DBD-9129-BDDB336E4A4B}" srcOrd="0" destOrd="0" presId="urn:microsoft.com/office/officeart/2005/8/layout/orgChart1"/>
    <dgm:cxn modelId="{D825E4C0-F649-424B-B318-9774BF483E98}" srcId="{BA7E02F7-37A8-4F1E-A72D-B02B081802BB}" destId="{37673B52-587E-4309-A2E4-09EE7AA798F2}" srcOrd="0" destOrd="0" parTransId="{2F494024-2BD4-4515-8860-4BBD85786829}" sibTransId="{8A6A49F4-880A-4DB0-B658-4ECD23E2567D}"/>
    <dgm:cxn modelId="{EF982AC5-2D09-435F-8011-CA7F263AE8F0}" type="presOf" srcId="{1FD46C8D-5DC5-4E17-8102-FEBE82FACAB0}" destId="{B0DF34C7-BC0D-40B5-92D5-A9B516118106}" srcOrd="0" destOrd="0" presId="urn:microsoft.com/office/officeart/2005/8/layout/orgChart1"/>
    <dgm:cxn modelId="{3B88DCD6-7BD1-4F3C-9F22-60650F56E7F6}" type="presOf" srcId="{BA7E02F7-37A8-4F1E-A72D-B02B081802BB}" destId="{03A32290-F87F-4DCB-8D87-C81CE8757A87}" srcOrd="1" destOrd="0" presId="urn:microsoft.com/office/officeart/2005/8/layout/orgChart1"/>
    <dgm:cxn modelId="{993DBBDA-F4BC-4DA4-99DA-547C0D84B806}" type="presOf" srcId="{4532EF3D-CCFA-4EDC-A50B-19A54D6007F7}" destId="{04F6C8D0-8B1F-4E69-BE47-3DFDEC4EA093}" srcOrd="1" destOrd="0" presId="urn:microsoft.com/office/officeart/2005/8/layout/orgChart1"/>
    <dgm:cxn modelId="{5A7005EA-527F-4695-BB46-850D3676ECF6}" type="presOf" srcId="{5E5AED1C-DF6A-4F8D-9B52-6E75B7D69DA6}" destId="{AED8119B-F3BB-46A0-B7D7-78A7B3A3BE51}" srcOrd="1" destOrd="0" presId="urn:microsoft.com/office/officeart/2005/8/layout/orgChart1"/>
    <dgm:cxn modelId="{E160B7F1-C8EF-4C51-A3F1-3FA0D0B26393}" type="presOf" srcId="{37673B52-587E-4309-A2E4-09EE7AA798F2}" destId="{79611719-DDBA-4F97-9BE5-7EC3BE7780E1}" srcOrd="1" destOrd="0" presId="urn:microsoft.com/office/officeart/2005/8/layout/orgChart1"/>
    <dgm:cxn modelId="{18A962FD-6035-4075-BAD1-9724846E4503}" srcId="{37673B52-587E-4309-A2E4-09EE7AA798F2}" destId="{5E5AED1C-DF6A-4F8D-9B52-6E75B7D69DA6}" srcOrd="1" destOrd="0" parTransId="{796EF294-C9A8-450B-B8E1-DEFBFF657A51}" sibTransId="{D22A2E3F-C99D-421B-A035-C008EAD53319}"/>
    <dgm:cxn modelId="{C3DC7209-C7E5-4805-AE59-A9317966F9EE}" type="presParOf" srcId="{B0DF34C7-BC0D-40B5-92D5-A9B516118106}" destId="{1CD912E5-0FBE-442A-BC1F-F2478A95E364}" srcOrd="0" destOrd="0" presId="urn:microsoft.com/office/officeart/2005/8/layout/orgChart1"/>
    <dgm:cxn modelId="{0D2F7BE0-FC5D-430C-A4D1-8E99BCD898F5}" type="presParOf" srcId="{1CD912E5-0FBE-442A-BC1F-F2478A95E364}" destId="{85C95930-CDAD-4007-BEE7-8FC017E86B8A}" srcOrd="0" destOrd="0" presId="urn:microsoft.com/office/officeart/2005/8/layout/orgChart1"/>
    <dgm:cxn modelId="{4F13B82E-46F4-4861-BE61-ACEDCAE6A95D}" type="presParOf" srcId="{85C95930-CDAD-4007-BEE7-8FC017E86B8A}" destId="{36EE5AAC-6ED0-4DBD-9129-BDDB336E4A4B}" srcOrd="0" destOrd="0" presId="urn:microsoft.com/office/officeart/2005/8/layout/orgChart1"/>
    <dgm:cxn modelId="{46B04796-8DB2-4B45-9DDF-12DC4FCAFB8A}" type="presParOf" srcId="{85C95930-CDAD-4007-BEE7-8FC017E86B8A}" destId="{03A32290-F87F-4DCB-8D87-C81CE8757A87}" srcOrd="1" destOrd="0" presId="urn:microsoft.com/office/officeart/2005/8/layout/orgChart1"/>
    <dgm:cxn modelId="{83DB1851-0AD2-4F40-B0DB-87C3000F3D66}" type="presParOf" srcId="{1CD912E5-0FBE-442A-BC1F-F2478A95E364}" destId="{2827CBA0-11BF-4E59-B5B3-48EA95C6B17D}" srcOrd="1" destOrd="0" presId="urn:microsoft.com/office/officeart/2005/8/layout/orgChart1"/>
    <dgm:cxn modelId="{ECB71D22-03BB-47FA-AFFD-8D4DFADD7491}" type="presParOf" srcId="{2827CBA0-11BF-4E59-B5B3-48EA95C6B17D}" destId="{C98678B7-9F16-4023-BE29-80957F882869}" srcOrd="0" destOrd="0" presId="urn:microsoft.com/office/officeart/2005/8/layout/orgChart1"/>
    <dgm:cxn modelId="{23C4B578-5BFC-4B32-B56A-39186AF2F231}" type="presParOf" srcId="{2827CBA0-11BF-4E59-B5B3-48EA95C6B17D}" destId="{010408FB-AC16-4E5D-B929-D4218DE24783}" srcOrd="1" destOrd="0" presId="urn:microsoft.com/office/officeart/2005/8/layout/orgChart1"/>
    <dgm:cxn modelId="{5FD1CAE5-0BA2-42C6-8A27-27519EDDAE93}" type="presParOf" srcId="{010408FB-AC16-4E5D-B929-D4218DE24783}" destId="{C8DD4694-874B-4AE7-9602-78F449F94125}" srcOrd="0" destOrd="0" presId="urn:microsoft.com/office/officeart/2005/8/layout/orgChart1"/>
    <dgm:cxn modelId="{B6C9B3FC-5DCF-401A-8F84-298E4AEFF344}" type="presParOf" srcId="{C8DD4694-874B-4AE7-9602-78F449F94125}" destId="{0AF970E0-2B18-4409-B4EC-539AFDACD301}" srcOrd="0" destOrd="0" presId="urn:microsoft.com/office/officeart/2005/8/layout/orgChart1"/>
    <dgm:cxn modelId="{583013DD-2DD0-49A8-AA5C-056E94A53C61}" type="presParOf" srcId="{C8DD4694-874B-4AE7-9602-78F449F94125}" destId="{79611719-DDBA-4F97-9BE5-7EC3BE7780E1}" srcOrd="1" destOrd="0" presId="urn:microsoft.com/office/officeart/2005/8/layout/orgChart1"/>
    <dgm:cxn modelId="{3312483C-1AA0-4BC3-B5EB-8111C6FC7FC3}" type="presParOf" srcId="{010408FB-AC16-4E5D-B929-D4218DE24783}" destId="{CD4A8237-CCAF-4195-9BCE-5CC16F14EAB6}" srcOrd="1" destOrd="0" presId="urn:microsoft.com/office/officeart/2005/8/layout/orgChart1"/>
    <dgm:cxn modelId="{B0576321-51CF-4872-994D-69FC9238C47A}" type="presParOf" srcId="{CD4A8237-CCAF-4195-9BCE-5CC16F14EAB6}" destId="{D0E5FB8C-C7B2-4CCD-BA40-BE2C62B08DAE}" srcOrd="0" destOrd="0" presId="urn:microsoft.com/office/officeart/2005/8/layout/orgChart1"/>
    <dgm:cxn modelId="{2FDF7C9B-30C0-474C-8068-824652D33F33}" type="presParOf" srcId="{CD4A8237-CCAF-4195-9BCE-5CC16F14EAB6}" destId="{58FB8807-7E8E-4BBD-90C1-E151CBFE31FB}" srcOrd="1" destOrd="0" presId="urn:microsoft.com/office/officeart/2005/8/layout/orgChart1"/>
    <dgm:cxn modelId="{DAE8D121-E3CE-4A06-8CE0-9A97B66780AB}" type="presParOf" srcId="{58FB8807-7E8E-4BBD-90C1-E151CBFE31FB}" destId="{50979CC1-4563-49A8-86A6-874FFED5BD85}" srcOrd="0" destOrd="0" presId="urn:microsoft.com/office/officeart/2005/8/layout/orgChart1"/>
    <dgm:cxn modelId="{42E08D4C-7D93-44C0-92A1-B5876F50495E}" type="presParOf" srcId="{50979CC1-4563-49A8-86A6-874FFED5BD85}" destId="{ACCB2900-B4C7-4A58-8B09-9DDF4FCC6743}" srcOrd="0" destOrd="0" presId="urn:microsoft.com/office/officeart/2005/8/layout/orgChart1"/>
    <dgm:cxn modelId="{8C551EC1-1908-456D-893F-9727BFFE650A}" type="presParOf" srcId="{50979CC1-4563-49A8-86A6-874FFED5BD85}" destId="{52A5FD9A-D874-46B8-858C-6282B0C4A7FA}" srcOrd="1" destOrd="0" presId="urn:microsoft.com/office/officeart/2005/8/layout/orgChart1"/>
    <dgm:cxn modelId="{D7C33060-DF6F-43C1-BF94-097D4E7A54AE}" type="presParOf" srcId="{58FB8807-7E8E-4BBD-90C1-E151CBFE31FB}" destId="{64FAEA7C-092D-4D25-AE22-DD4ADADF4DA0}" srcOrd="1" destOrd="0" presId="urn:microsoft.com/office/officeart/2005/8/layout/orgChart1"/>
    <dgm:cxn modelId="{CD1AE51E-6AE7-42AF-A4D2-A0DE0C53CB12}" type="presParOf" srcId="{58FB8807-7E8E-4BBD-90C1-E151CBFE31FB}" destId="{A4EEE758-29C4-4E94-8613-DD11242E7D50}" srcOrd="2" destOrd="0" presId="urn:microsoft.com/office/officeart/2005/8/layout/orgChart1"/>
    <dgm:cxn modelId="{199D2B4E-FB3F-46AC-B588-9FDAEB2EDC0E}" type="presParOf" srcId="{CD4A8237-CCAF-4195-9BCE-5CC16F14EAB6}" destId="{2B6FF856-0F45-4CCA-B0A1-3E5E1F9F56CF}" srcOrd="2" destOrd="0" presId="urn:microsoft.com/office/officeart/2005/8/layout/orgChart1"/>
    <dgm:cxn modelId="{BADC49B0-3669-4B51-84F3-49B588AABE53}" type="presParOf" srcId="{CD4A8237-CCAF-4195-9BCE-5CC16F14EAB6}" destId="{3C79DEA7-18B1-4549-B8FF-97B7F0F020A3}" srcOrd="3" destOrd="0" presId="urn:microsoft.com/office/officeart/2005/8/layout/orgChart1"/>
    <dgm:cxn modelId="{BAC2E699-2F02-492E-9FB4-6A0761913BAB}" type="presParOf" srcId="{3C79DEA7-18B1-4549-B8FF-97B7F0F020A3}" destId="{C37FA6DC-166D-4401-B8ED-1C1624A384D4}" srcOrd="0" destOrd="0" presId="urn:microsoft.com/office/officeart/2005/8/layout/orgChart1"/>
    <dgm:cxn modelId="{579C3E3D-2235-471D-958F-1B1E366255FD}" type="presParOf" srcId="{C37FA6DC-166D-4401-B8ED-1C1624A384D4}" destId="{E56A56A4-1C78-4B6F-A232-2336C1902098}" srcOrd="0" destOrd="0" presId="urn:microsoft.com/office/officeart/2005/8/layout/orgChart1"/>
    <dgm:cxn modelId="{3EAA9E9F-6CC7-4160-8B6E-25ADEB085CC4}" type="presParOf" srcId="{C37FA6DC-166D-4401-B8ED-1C1624A384D4}" destId="{AED8119B-F3BB-46A0-B7D7-78A7B3A3BE51}" srcOrd="1" destOrd="0" presId="urn:microsoft.com/office/officeart/2005/8/layout/orgChart1"/>
    <dgm:cxn modelId="{14B266B8-FC43-404B-B7D9-A1C181C0182E}" type="presParOf" srcId="{3C79DEA7-18B1-4549-B8FF-97B7F0F020A3}" destId="{0F659AFF-EE51-4B5A-9E67-DFD1EFF82DA3}" srcOrd="1" destOrd="0" presId="urn:microsoft.com/office/officeart/2005/8/layout/orgChart1"/>
    <dgm:cxn modelId="{A32993A3-058B-4484-A6A4-4A18FE4689BD}" type="presParOf" srcId="{3C79DEA7-18B1-4549-B8FF-97B7F0F020A3}" destId="{C68849CA-6E14-48D3-8F2C-80B2F28857FF}" srcOrd="2" destOrd="0" presId="urn:microsoft.com/office/officeart/2005/8/layout/orgChart1"/>
    <dgm:cxn modelId="{8DA8C5A4-DAAA-4A24-A694-4616A9827E30}" type="presParOf" srcId="{010408FB-AC16-4E5D-B929-D4218DE24783}" destId="{DF522074-CBA4-4DC4-9877-F3DA90B2FE68}" srcOrd="2" destOrd="0" presId="urn:microsoft.com/office/officeart/2005/8/layout/orgChart1"/>
    <dgm:cxn modelId="{98E327BB-C170-4844-8190-6979CB855C75}" type="presParOf" srcId="{2827CBA0-11BF-4E59-B5B3-48EA95C6B17D}" destId="{7A8E4AF0-8900-467E-B128-AE42EBA9364B}" srcOrd="2" destOrd="0" presId="urn:microsoft.com/office/officeart/2005/8/layout/orgChart1"/>
    <dgm:cxn modelId="{F89B6E61-D0CE-4165-9ADA-75EE7B91DA5B}" type="presParOf" srcId="{2827CBA0-11BF-4E59-B5B3-48EA95C6B17D}" destId="{CD328D50-2D5E-492D-B659-3A706BB721CF}" srcOrd="3" destOrd="0" presId="urn:microsoft.com/office/officeart/2005/8/layout/orgChart1"/>
    <dgm:cxn modelId="{8E41A303-D946-4EC1-8D1D-D75A559111F5}" type="presParOf" srcId="{CD328D50-2D5E-492D-B659-3A706BB721CF}" destId="{1C30C81F-D6EF-46DE-B1DF-C9DA520F6F0A}" srcOrd="0" destOrd="0" presId="urn:microsoft.com/office/officeart/2005/8/layout/orgChart1"/>
    <dgm:cxn modelId="{47877D45-0F1B-415C-B148-14DA0F510645}" type="presParOf" srcId="{1C30C81F-D6EF-46DE-B1DF-C9DA520F6F0A}" destId="{B2ABF055-E72E-46DF-B998-3525E3F21E53}" srcOrd="0" destOrd="0" presId="urn:microsoft.com/office/officeart/2005/8/layout/orgChart1"/>
    <dgm:cxn modelId="{D8A3190C-30C4-4A0D-841F-5CAA17D4C0F3}" type="presParOf" srcId="{1C30C81F-D6EF-46DE-B1DF-C9DA520F6F0A}" destId="{04F6C8D0-8B1F-4E69-BE47-3DFDEC4EA093}" srcOrd="1" destOrd="0" presId="urn:microsoft.com/office/officeart/2005/8/layout/orgChart1"/>
    <dgm:cxn modelId="{129E2995-DFD0-465D-88B2-A925D98B7635}" type="presParOf" srcId="{CD328D50-2D5E-492D-B659-3A706BB721CF}" destId="{2438D812-E4D9-4645-8470-089D55E1A9D7}" srcOrd="1" destOrd="0" presId="urn:microsoft.com/office/officeart/2005/8/layout/orgChart1"/>
    <dgm:cxn modelId="{34052685-3333-45F0-A9B3-ECEBA2A1388F}" type="presParOf" srcId="{CD328D50-2D5E-492D-B659-3A706BB721CF}" destId="{B17CE1CA-4190-4FD5-8B8F-D60531779F43}" srcOrd="2" destOrd="0" presId="urn:microsoft.com/office/officeart/2005/8/layout/orgChart1"/>
    <dgm:cxn modelId="{7B3EF3EF-36F1-4504-98FE-68B7DF195107}" type="presParOf" srcId="{1CD912E5-0FBE-442A-BC1F-F2478A95E364}" destId="{2CB63ECD-D847-4C11-A057-13364D24B3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46C8D-5DC5-4E17-8102-FEBE82FACA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E02F7-37A8-4F1E-A72D-B02B081802B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>
              <a:latin typeface="+mn-lt"/>
            </a:rPr>
            <a:t>Ledger</a:t>
          </a:r>
        </a:p>
      </dgm:t>
    </dgm:pt>
    <dgm:pt modelId="{0F87109F-983D-4FC9-9D39-E470C364BC46}" type="parTrans" cxnId="{4D449F52-5FF4-4EFB-BB99-DBDC172DEE5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EB72EBD-DE0B-4B7B-B999-0C20DBE62C40}" type="sibTrans" cxnId="{4D449F52-5FF4-4EFB-BB99-DBDC172DEE5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7673B52-587E-4309-A2E4-09EE7AA798F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latin typeface="+mn-lt"/>
            </a:rPr>
            <a:t>Summary Fund</a:t>
          </a:r>
        </a:p>
      </dgm:t>
    </dgm:pt>
    <dgm:pt modelId="{2F494024-2BD4-4515-8860-4BBD85786829}" type="parTrans" cxnId="{D825E4C0-F649-424B-B318-9774BF483E9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A6A49F4-880A-4DB0-B658-4ECD23E2567D}" type="sibTrans" cxnId="{D825E4C0-F649-424B-B318-9774BF483E9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532EF3D-CCFA-4EDC-A50B-19A54D6007F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Summary Fund</a:t>
          </a:r>
        </a:p>
      </dgm:t>
    </dgm:pt>
    <dgm:pt modelId="{DB310239-0656-4DCD-8D76-B384246885DF}" type="parTrans" cxnId="{A37F306C-4DAC-4111-909E-29F038E862F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2F6738D-140A-4E9B-A9CA-12440CBD66C0}" type="sibTrans" cxnId="{A37F306C-4DAC-4111-909E-29F038E862F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340260B-0F63-41F1-9F5B-8D94F63DBB5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latin typeface="+mn-lt"/>
            </a:rPr>
            <a:t>Allocated Fund</a:t>
          </a:r>
        </a:p>
      </dgm:t>
    </dgm:pt>
    <dgm:pt modelId="{689B307A-42E1-4950-B791-3FF8E01E723E}" type="parTrans" cxnId="{971DA8A0-9FC2-4A02-8BA0-5BC19C16B15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985E9CB-16F7-494F-AA80-5B135A8A717D}" type="sibTrans" cxnId="{971DA8A0-9FC2-4A02-8BA0-5BC19C16B15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CA5DC48-AC63-41A9-B6A5-5C3BE70D958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latin typeface="+mn-lt"/>
            </a:rPr>
            <a:t>Allocated Fund</a:t>
          </a:r>
        </a:p>
      </dgm:t>
    </dgm:pt>
    <dgm:pt modelId="{C5847291-A538-4D55-BE48-021EA9002719}" type="parTrans" cxnId="{D6624A80-053B-4C45-9FB3-A7EAFF95017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CB4AE60-4F90-4466-B1AE-ED7A5DF75E0A}" type="sibTrans" cxnId="{D6624A80-053B-4C45-9FB3-A7EAFF95017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856AC38-675B-4B2A-AB2E-33F4344E900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gm:t>
    </dgm:pt>
    <dgm:pt modelId="{4593EAAD-9348-4A48-999A-7558DF2919AD}" type="parTrans" cxnId="{59B59B05-4E77-44AB-9CE8-E9730812826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0EF4B80-E0C5-433C-B81F-288E71B40237}" type="sibTrans" cxnId="{59B59B05-4E77-44AB-9CE8-E9730812826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65F16DA-6063-480B-840B-BC82EC8F3AE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gm:t>
    </dgm:pt>
    <dgm:pt modelId="{EFFF04E8-8CD7-48D1-BF20-1ED7F0A4598A}" type="parTrans" cxnId="{125A3ED8-EE45-44AB-B55B-18AF5F40C83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3F06FA4-8CB7-49D6-9AE6-A95E05490300}" type="sibTrans" cxnId="{125A3ED8-EE45-44AB-B55B-18AF5F40C83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F767EAF-4835-47B1-B729-C902937A639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gm:t>
    </dgm:pt>
    <dgm:pt modelId="{50F6EC2A-5436-492D-9FCD-4C411388B7B8}" type="parTrans" cxnId="{ED3DC23F-D859-41BE-B187-38369CC7B75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0C662AC-2D28-4015-9D6F-2F6BFA2F7288}" type="sibTrans" cxnId="{ED3DC23F-D859-41BE-B187-38369CC7B75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0DF34C7-BC0D-40B5-92D5-A9B516118106}" type="pres">
      <dgm:prSet presAssocID="{1FD46C8D-5DC5-4E17-8102-FEBE82FACA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D912E5-0FBE-442A-BC1F-F2478A95E364}" type="pres">
      <dgm:prSet presAssocID="{BA7E02F7-37A8-4F1E-A72D-B02B081802BB}" presName="hierRoot1" presStyleCnt="0">
        <dgm:presLayoutVars>
          <dgm:hierBranch val="init"/>
        </dgm:presLayoutVars>
      </dgm:prSet>
      <dgm:spPr/>
    </dgm:pt>
    <dgm:pt modelId="{85C95930-CDAD-4007-BEE7-8FC017E86B8A}" type="pres">
      <dgm:prSet presAssocID="{BA7E02F7-37A8-4F1E-A72D-B02B081802BB}" presName="rootComposite1" presStyleCnt="0"/>
      <dgm:spPr/>
    </dgm:pt>
    <dgm:pt modelId="{36EE5AAC-6ED0-4DBD-9129-BDDB336E4A4B}" type="pres">
      <dgm:prSet presAssocID="{BA7E02F7-37A8-4F1E-A72D-B02B081802BB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03A32290-F87F-4DCB-8D87-C81CE8757A87}" type="pres">
      <dgm:prSet presAssocID="{BA7E02F7-37A8-4F1E-A72D-B02B081802BB}" presName="rootConnector1" presStyleLbl="node1" presStyleIdx="0" presStyleCnt="0"/>
      <dgm:spPr/>
    </dgm:pt>
    <dgm:pt modelId="{2827CBA0-11BF-4E59-B5B3-48EA95C6B17D}" type="pres">
      <dgm:prSet presAssocID="{BA7E02F7-37A8-4F1E-A72D-B02B081802BB}" presName="hierChild2" presStyleCnt="0"/>
      <dgm:spPr/>
    </dgm:pt>
    <dgm:pt modelId="{C98678B7-9F16-4023-BE29-80957F882869}" type="pres">
      <dgm:prSet presAssocID="{2F494024-2BD4-4515-8860-4BBD85786829}" presName="Name37" presStyleLbl="parChTrans1D2" presStyleIdx="0" presStyleCnt="2"/>
      <dgm:spPr/>
    </dgm:pt>
    <dgm:pt modelId="{010408FB-AC16-4E5D-B929-D4218DE24783}" type="pres">
      <dgm:prSet presAssocID="{37673B52-587E-4309-A2E4-09EE7AA798F2}" presName="hierRoot2" presStyleCnt="0">
        <dgm:presLayoutVars>
          <dgm:hierBranch val="init"/>
        </dgm:presLayoutVars>
      </dgm:prSet>
      <dgm:spPr/>
    </dgm:pt>
    <dgm:pt modelId="{C8DD4694-874B-4AE7-9602-78F449F94125}" type="pres">
      <dgm:prSet presAssocID="{37673B52-587E-4309-A2E4-09EE7AA798F2}" presName="rootComposite" presStyleCnt="0"/>
      <dgm:spPr/>
    </dgm:pt>
    <dgm:pt modelId="{0AF970E0-2B18-4409-B4EC-539AFDACD301}" type="pres">
      <dgm:prSet presAssocID="{37673B52-587E-4309-A2E4-09EE7AA798F2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79611719-DDBA-4F97-9BE5-7EC3BE7780E1}" type="pres">
      <dgm:prSet presAssocID="{37673B52-587E-4309-A2E4-09EE7AA798F2}" presName="rootConnector" presStyleLbl="node2" presStyleIdx="0" presStyleCnt="2"/>
      <dgm:spPr/>
    </dgm:pt>
    <dgm:pt modelId="{CD4A8237-CCAF-4195-9BCE-5CC16F14EAB6}" type="pres">
      <dgm:prSet presAssocID="{37673B52-587E-4309-A2E4-09EE7AA798F2}" presName="hierChild4" presStyleCnt="0"/>
      <dgm:spPr/>
    </dgm:pt>
    <dgm:pt modelId="{22B31027-63A0-4318-A659-EDC6FF4250FF}" type="pres">
      <dgm:prSet presAssocID="{689B307A-42E1-4950-B791-3FF8E01E723E}" presName="Name37" presStyleLbl="parChTrans1D3" presStyleIdx="0" presStyleCnt="5"/>
      <dgm:spPr/>
    </dgm:pt>
    <dgm:pt modelId="{5426B890-CF61-4F76-BC93-50129AFD39AB}" type="pres">
      <dgm:prSet presAssocID="{A340260B-0F63-41F1-9F5B-8D94F63DBB54}" presName="hierRoot2" presStyleCnt="0">
        <dgm:presLayoutVars>
          <dgm:hierBranch val="init"/>
        </dgm:presLayoutVars>
      </dgm:prSet>
      <dgm:spPr/>
    </dgm:pt>
    <dgm:pt modelId="{D4C41CA0-776D-496D-A277-75E7D46029AA}" type="pres">
      <dgm:prSet presAssocID="{A340260B-0F63-41F1-9F5B-8D94F63DBB54}" presName="rootComposite" presStyleCnt="0"/>
      <dgm:spPr/>
    </dgm:pt>
    <dgm:pt modelId="{642C1387-01AB-44E5-8843-798132058B41}" type="pres">
      <dgm:prSet presAssocID="{A340260B-0F63-41F1-9F5B-8D94F63DBB54}" presName="rootText" presStyleLbl="node3" presStyleIdx="0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0BE5ACBD-8A61-4677-8EEE-5A2E3CA254F4}" type="pres">
      <dgm:prSet presAssocID="{A340260B-0F63-41F1-9F5B-8D94F63DBB54}" presName="rootConnector" presStyleLbl="node3" presStyleIdx="0" presStyleCnt="5"/>
      <dgm:spPr/>
    </dgm:pt>
    <dgm:pt modelId="{FCEA05A9-1725-4C3E-9C34-BF053896F734}" type="pres">
      <dgm:prSet presAssocID="{A340260B-0F63-41F1-9F5B-8D94F63DBB54}" presName="hierChild4" presStyleCnt="0"/>
      <dgm:spPr/>
    </dgm:pt>
    <dgm:pt modelId="{C6D0E1BE-0D6F-455F-8ED5-6FEF3789948A}" type="pres">
      <dgm:prSet presAssocID="{A340260B-0F63-41F1-9F5B-8D94F63DBB54}" presName="hierChild5" presStyleCnt="0"/>
      <dgm:spPr/>
    </dgm:pt>
    <dgm:pt modelId="{4A048AAB-B35F-47CC-B0B5-0BD568639BA2}" type="pres">
      <dgm:prSet presAssocID="{C5847291-A538-4D55-BE48-021EA9002719}" presName="Name37" presStyleLbl="parChTrans1D3" presStyleIdx="1" presStyleCnt="5"/>
      <dgm:spPr/>
    </dgm:pt>
    <dgm:pt modelId="{2577CC5B-2D6D-4F79-A7D6-3FD3363D011F}" type="pres">
      <dgm:prSet presAssocID="{BCA5DC48-AC63-41A9-B6A5-5C3BE70D9580}" presName="hierRoot2" presStyleCnt="0">
        <dgm:presLayoutVars>
          <dgm:hierBranch val="init"/>
        </dgm:presLayoutVars>
      </dgm:prSet>
      <dgm:spPr/>
    </dgm:pt>
    <dgm:pt modelId="{A7F6FF14-3BB2-48D6-BFFF-717A105AC801}" type="pres">
      <dgm:prSet presAssocID="{BCA5DC48-AC63-41A9-B6A5-5C3BE70D9580}" presName="rootComposite" presStyleCnt="0"/>
      <dgm:spPr/>
    </dgm:pt>
    <dgm:pt modelId="{A747A3F2-05AC-4B3C-B282-E6BB589484E3}" type="pres">
      <dgm:prSet presAssocID="{BCA5DC48-AC63-41A9-B6A5-5C3BE70D9580}" presName="rootText" presStyleLbl="node3" presStyleIdx="1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6BA86F8B-7F24-4D4E-A46E-FA93ECD1670E}" type="pres">
      <dgm:prSet presAssocID="{BCA5DC48-AC63-41A9-B6A5-5C3BE70D9580}" presName="rootConnector" presStyleLbl="node3" presStyleIdx="1" presStyleCnt="5"/>
      <dgm:spPr/>
    </dgm:pt>
    <dgm:pt modelId="{68F83DDC-D073-4997-ADA0-56F5A3C2BAF4}" type="pres">
      <dgm:prSet presAssocID="{BCA5DC48-AC63-41A9-B6A5-5C3BE70D9580}" presName="hierChild4" presStyleCnt="0"/>
      <dgm:spPr/>
    </dgm:pt>
    <dgm:pt modelId="{E3611C48-0132-4E12-BB16-CFB33193AB5A}" type="pres">
      <dgm:prSet presAssocID="{BCA5DC48-AC63-41A9-B6A5-5C3BE70D9580}" presName="hierChild5" presStyleCnt="0"/>
      <dgm:spPr/>
    </dgm:pt>
    <dgm:pt modelId="{DF522074-CBA4-4DC4-9877-F3DA90B2FE68}" type="pres">
      <dgm:prSet presAssocID="{37673B52-587E-4309-A2E4-09EE7AA798F2}" presName="hierChild5" presStyleCnt="0"/>
      <dgm:spPr/>
    </dgm:pt>
    <dgm:pt modelId="{7A8E4AF0-8900-467E-B128-AE42EBA9364B}" type="pres">
      <dgm:prSet presAssocID="{DB310239-0656-4DCD-8D76-B384246885DF}" presName="Name37" presStyleLbl="parChTrans1D2" presStyleIdx="1" presStyleCnt="2"/>
      <dgm:spPr/>
    </dgm:pt>
    <dgm:pt modelId="{CD328D50-2D5E-492D-B659-3A706BB721CF}" type="pres">
      <dgm:prSet presAssocID="{4532EF3D-CCFA-4EDC-A50B-19A54D6007F7}" presName="hierRoot2" presStyleCnt="0">
        <dgm:presLayoutVars>
          <dgm:hierBranch val="init"/>
        </dgm:presLayoutVars>
      </dgm:prSet>
      <dgm:spPr/>
    </dgm:pt>
    <dgm:pt modelId="{1C30C81F-D6EF-46DE-B1DF-C9DA520F6F0A}" type="pres">
      <dgm:prSet presAssocID="{4532EF3D-CCFA-4EDC-A50B-19A54D6007F7}" presName="rootComposite" presStyleCnt="0"/>
      <dgm:spPr/>
    </dgm:pt>
    <dgm:pt modelId="{B2ABF055-E72E-46DF-B998-3525E3F21E53}" type="pres">
      <dgm:prSet presAssocID="{4532EF3D-CCFA-4EDC-A50B-19A54D6007F7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04F6C8D0-8B1F-4E69-BE47-3DFDEC4EA093}" type="pres">
      <dgm:prSet presAssocID="{4532EF3D-CCFA-4EDC-A50B-19A54D6007F7}" presName="rootConnector" presStyleLbl="node2" presStyleIdx="1" presStyleCnt="2"/>
      <dgm:spPr/>
    </dgm:pt>
    <dgm:pt modelId="{2438D812-E4D9-4645-8470-089D55E1A9D7}" type="pres">
      <dgm:prSet presAssocID="{4532EF3D-CCFA-4EDC-A50B-19A54D6007F7}" presName="hierChild4" presStyleCnt="0"/>
      <dgm:spPr/>
    </dgm:pt>
    <dgm:pt modelId="{ABDCF2D8-CB01-4B12-B3E9-CD827E6E248B}" type="pres">
      <dgm:prSet presAssocID="{4593EAAD-9348-4A48-999A-7558DF2919AD}" presName="Name37" presStyleLbl="parChTrans1D3" presStyleIdx="2" presStyleCnt="5"/>
      <dgm:spPr/>
    </dgm:pt>
    <dgm:pt modelId="{32778B25-FF5F-40E9-A34D-97CBC917E829}" type="pres">
      <dgm:prSet presAssocID="{D856AC38-675B-4B2A-AB2E-33F4344E900C}" presName="hierRoot2" presStyleCnt="0">
        <dgm:presLayoutVars>
          <dgm:hierBranch val="init"/>
        </dgm:presLayoutVars>
      </dgm:prSet>
      <dgm:spPr/>
    </dgm:pt>
    <dgm:pt modelId="{A226D9BF-D54F-4BDE-ABA7-2D752C158597}" type="pres">
      <dgm:prSet presAssocID="{D856AC38-675B-4B2A-AB2E-33F4344E900C}" presName="rootComposite" presStyleCnt="0"/>
      <dgm:spPr/>
    </dgm:pt>
    <dgm:pt modelId="{A5639550-65FF-4C38-BEAC-5C5D047A27F7}" type="pres">
      <dgm:prSet presAssocID="{D856AC38-675B-4B2A-AB2E-33F4344E900C}" presName="rootText" presStyleLbl="node3" presStyleIdx="2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1FECE7D7-1673-4757-BEF0-A11AE42F9B1B}" type="pres">
      <dgm:prSet presAssocID="{D856AC38-675B-4B2A-AB2E-33F4344E900C}" presName="rootConnector" presStyleLbl="node3" presStyleIdx="2" presStyleCnt="5"/>
      <dgm:spPr/>
    </dgm:pt>
    <dgm:pt modelId="{9B67A30F-80D3-4AB7-B4BB-A4ABA1B75F71}" type="pres">
      <dgm:prSet presAssocID="{D856AC38-675B-4B2A-AB2E-33F4344E900C}" presName="hierChild4" presStyleCnt="0"/>
      <dgm:spPr/>
    </dgm:pt>
    <dgm:pt modelId="{12C2D550-A621-441A-983B-EFF6C7B9CEBF}" type="pres">
      <dgm:prSet presAssocID="{D856AC38-675B-4B2A-AB2E-33F4344E900C}" presName="hierChild5" presStyleCnt="0"/>
      <dgm:spPr/>
    </dgm:pt>
    <dgm:pt modelId="{0FB27DD2-FB2A-4B87-A0A3-8769EAAF696D}" type="pres">
      <dgm:prSet presAssocID="{EFFF04E8-8CD7-48D1-BF20-1ED7F0A4598A}" presName="Name37" presStyleLbl="parChTrans1D3" presStyleIdx="3" presStyleCnt="5"/>
      <dgm:spPr/>
    </dgm:pt>
    <dgm:pt modelId="{EFB7E7E3-D522-4AD5-8B32-FCC4E926BD6E}" type="pres">
      <dgm:prSet presAssocID="{665F16DA-6063-480B-840B-BC82EC8F3AE6}" presName="hierRoot2" presStyleCnt="0">
        <dgm:presLayoutVars>
          <dgm:hierBranch val="init"/>
        </dgm:presLayoutVars>
      </dgm:prSet>
      <dgm:spPr/>
    </dgm:pt>
    <dgm:pt modelId="{4D711839-E865-4533-B3C8-516A2F5BE780}" type="pres">
      <dgm:prSet presAssocID="{665F16DA-6063-480B-840B-BC82EC8F3AE6}" presName="rootComposite" presStyleCnt="0"/>
      <dgm:spPr/>
    </dgm:pt>
    <dgm:pt modelId="{7FD8CCE1-69A1-44FA-BD03-7F97F79FE576}" type="pres">
      <dgm:prSet presAssocID="{665F16DA-6063-480B-840B-BC82EC8F3AE6}" presName="rootText" presStyleLbl="node3" presStyleIdx="3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D0752D9A-244F-4042-BB6A-770471519ED6}" type="pres">
      <dgm:prSet presAssocID="{665F16DA-6063-480B-840B-BC82EC8F3AE6}" presName="rootConnector" presStyleLbl="node3" presStyleIdx="3" presStyleCnt="5"/>
      <dgm:spPr/>
    </dgm:pt>
    <dgm:pt modelId="{50ADDAF0-657E-438E-86F1-E69B109444B6}" type="pres">
      <dgm:prSet presAssocID="{665F16DA-6063-480B-840B-BC82EC8F3AE6}" presName="hierChild4" presStyleCnt="0"/>
      <dgm:spPr/>
    </dgm:pt>
    <dgm:pt modelId="{7DC4258A-555B-44C0-92A4-A989A53BBCA3}" type="pres">
      <dgm:prSet presAssocID="{665F16DA-6063-480B-840B-BC82EC8F3AE6}" presName="hierChild5" presStyleCnt="0"/>
      <dgm:spPr/>
    </dgm:pt>
    <dgm:pt modelId="{017B5E5B-C228-40A3-883C-0D512EE3A851}" type="pres">
      <dgm:prSet presAssocID="{50F6EC2A-5436-492D-9FCD-4C411388B7B8}" presName="Name37" presStyleLbl="parChTrans1D3" presStyleIdx="4" presStyleCnt="5"/>
      <dgm:spPr/>
    </dgm:pt>
    <dgm:pt modelId="{3330D490-2FB5-4875-A664-0FE7FDEA90A3}" type="pres">
      <dgm:prSet presAssocID="{8F767EAF-4835-47B1-B729-C902937A639E}" presName="hierRoot2" presStyleCnt="0">
        <dgm:presLayoutVars>
          <dgm:hierBranch val="init"/>
        </dgm:presLayoutVars>
      </dgm:prSet>
      <dgm:spPr/>
    </dgm:pt>
    <dgm:pt modelId="{5567FD10-783B-4E6D-9088-63983F377FD4}" type="pres">
      <dgm:prSet presAssocID="{8F767EAF-4835-47B1-B729-C902937A639E}" presName="rootComposite" presStyleCnt="0"/>
      <dgm:spPr/>
    </dgm:pt>
    <dgm:pt modelId="{9A8A41A8-601B-4D6A-85DD-0F4BA2976494}" type="pres">
      <dgm:prSet presAssocID="{8F767EAF-4835-47B1-B729-C902937A639E}" presName="rootText" presStyleLbl="node3" presStyleIdx="4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EDDE06F1-0481-4138-8647-DE2980723045}" type="pres">
      <dgm:prSet presAssocID="{8F767EAF-4835-47B1-B729-C902937A639E}" presName="rootConnector" presStyleLbl="node3" presStyleIdx="4" presStyleCnt="5"/>
      <dgm:spPr/>
    </dgm:pt>
    <dgm:pt modelId="{7EE666BC-797D-4021-9AAD-A291BD113CC9}" type="pres">
      <dgm:prSet presAssocID="{8F767EAF-4835-47B1-B729-C902937A639E}" presName="hierChild4" presStyleCnt="0"/>
      <dgm:spPr/>
    </dgm:pt>
    <dgm:pt modelId="{2488A6E2-81C0-4FA6-BF21-A44BA98D75F5}" type="pres">
      <dgm:prSet presAssocID="{8F767EAF-4835-47B1-B729-C902937A639E}" presName="hierChild5" presStyleCnt="0"/>
      <dgm:spPr/>
    </dgm:pt>
    <dgm:pt modelId="{B17CE1CA-4190-4FD5-8B8F-D60531779F43}" type="pres">
      <dgm:prSet presAssocID="{4532EF3D-CCFA-4EDC-A50B-19A54D6007F7}" presName="hierChild5" presStyleCnt="0"/>
      <dgm:spPr/>
    </dgm:pt>
    <dgm:pt modelId="{2CB63ECD-D847-4C11-A057-13364D24B32A}" type="pres">
      <dgm:prSet presAssocID="{BA7E02F7-37A8-4F1E-A72D-B02B081802BB}" presName="hierChild3" presStyleCnt="0"/>
      <dgm:spPr/>
    </dgm:pt>
  </dgm:ptLst>
  <dgm:cxnLst>
    <dgm:cxn modelId="{F5640100-0C42-49C2-B487-E41026E6F572}" type="presOf" srcId="{8F767EAF-4835-47B1-B729-C902937A639E}" destId="{EDDE06F1-0481-4138-8647-DE2980723045}" srcOrd="1" destOrd="0" presId="urn:microsoft.com/office/officeart/2005/8/layout/orgChart1"/>
    <dgm:cxn modelId="{59B59B05-4E77-44AB-9CE8-E97308128261}" srcId="{4532EF3D-CCFA-4EDC-A50B-19A54D6007F7}" destId="{D856AC38-675B-4B2A-AB2E-33F4344E900C}" srcOrd="0" destOrd="0" parTransId="{4593EAAD-9348-4A48-999A-7558DF2919AD}" sibTransId="{00EF4B80-E0C5-433C-B81F-288E71B40237}"/>
    <dgm:cxn modelId="{50C1080E-7393-4B1B-9F87-7EF4CC80D2C9}" type="presOf" srcId="{2F494024-2BD4-4515-8860-4BBD85786829}" destId="{C98678B7-9F16-4023-BE29-80957F882869}" srcOrd="0" destOrd="0" presId="urn:microsoft.com/office/officeart/2005/8/layout/orgChart1"/>
    <dgm:cxn modelId="{7A49700E-9F89-4DAA-B44C-18DAA96F8ED8}" type="presOf" srcId="{37673B52-587E-4309-A2E4-09EE7AA798F2}" destId="{0AF970E0-2B18-4409-B4EC-539AFDACD301}" srcOrd="0" destOrd="0" presId="urn:microsoft.com/office/officeart/2005/8/layout/orgChart1"/>
    <dgm:cxn modelId="{46966313-22FC-4845-9293-C54D27554C65}" type="presOf" srcId="{665F16DA-6063-480B-840B-BC82EC8F3AE6}" destId="{D0752D9A-244F-4042-BB6A-770471519ED6}" srcOrd="1" destOrd="0" presId="urn:microsoft.com/office/officeart/2005/8/layout/orgChart1"/>
    <dgm:cxn modelId="{67C84618-6BC1-43E6-9F0C-4E756CB71A41}" type="presOf" srcId="{BCA5DC48-AC63-41A9-B6A5-5C3BE70D9580}" destId="{A747A3F2-05AC-4B3C-B282-E6BB589484E3}" srcOrd="0" destOrd="0" presId="urn:microsoft.com/office/officeart/2005/8/layout/orgChart1"/>
    <dgm:cxn modelId="{9E297D37-241F-4616-9942-FB2C44771036}" type="presOf" srcId="{689B307A-42E1-4950-B791-3FF8E01E723E}" destId="{22B31027-63A0-4318-A659-EDC6FF4250FF}" srcOrd="0" destOrd="0" presId="urn:microsoft.com/office/officeart/2005/8/layout/orgChart1"/>
    <dgm:cxn modelId="{ED3DC23F-D859-41BE-B187-38369CC7B75D}" srcId="{4532EF3D-CCFA-4EDC-A50B-19A54D6007F7}" destId="{8F767EAF-4835-47B1-B729-C902937A639E}" srcOrd="2" destOrd="0" parTransId="{50F6EC2A-5436-492D-9FCD-4C411388B7B8}" sibTransId="{A0C662AC-2D28-4015-9D6F-2F6BFA2F7288}"/>
    <dgm:cxn modelId="{8F9DFC61-49D4-49C9-A466-CDC3B1F1EB03}" type="presOf" srcId="{C5847291-A538-4D55-BE48-021EA9002719}" destId="{4A048AAB-B35F-47CC-B0B5-0BD568639BA2}" srcOrd="0" destOrd="0" presId="urn:microsoft.com/office/officeart/2005/8/layout/orgChart1"/>
    <dgm:cxn modelId="{A37F306C-4DAC-4111-909E-29F038E862F7}" srcId="{BA7E02F7-37A8-4F1E-A72D-B02B081802BB}" destId="{4532EF3D-CCFA-4EDC-A50B-19A54D6007F7}" srcOrd="1" destOrd="0" parTransId="{DB310239-0656-4DCD-8D76-B384246885DF}" sibTransId="{02F6738D-140A-4E9B-A9CA-12440CBD66C0}"/>
    <dgm:cxn modelId="{4D449F52-5FF4-4EFB-BB99-DBDC172DEE59}" srcId="{1FD46C8D-5DC5-4E17-8102-FEBE82FACAB0}" destId="{BA7E02F7-37A8-4F1E-A72D-B02B081802BB}" srcOrd="0" destOrd="0" parTransId="{0F87109F-983D-4FC9-9D39-E470C364BC46}" sibTransId="{1EB72EBD-DE0B-4B7B-B999-0C20DBE62C40}"/>
    <dgm:cxn modelId="{20FDAD75-BDE1-4C3E-B4C5-8DEC48906085}" type="presOf" srcId="{D856AC38-675B-4B2A-AB2E-33F4344E900C}" destId="{A5639550-65FF-4C38-BEAC-5C5D047A27F7}" srcOrd="0" destOrd="0" presId="urn:microsoft.com/office/officeart/2005/8/layout/orgChart1"/>
    <dgm:cxn modelId="{AE1B3F78-71FB-4D72-9504-0F346EBF9710}" type="presOf" srcId="{A340260B-0F63-41F1-9F5B-8D94F63DBB54}" destId="{642C1387-01AB-44E5-8843-798132058B41}" srcOrd="0" destOrd="0" presId="urn:microsoft.com/office/officeart/2005/8/layout/orgChart1"/>
    <dgm:cxn modelId="{1E1B307F-CCE2-4795-9906-DED40E4EC5B6}" type="presOf" srcId="{50F6EC2A-5436-492D-9FCD-4C411388B7B8}" destId="{017B5E5B-C228-40A3-883C-0D512EE3A851}" srcOrd="0" destOrd="0" presId="urn:microsoft.com/office/officeart/2005/8/layout/orgChart1"/>
    <dgm:cxn modelId="{2F497A7F-AFAD-4EBC-ABB9-28A89046AB6B}" type="presOf" srcId="{4593EAAD-9348-4A48-999A-7558DF2919AD}" destId="{ABDCF2D8-CB01-4B12-B3E9-CD827E6E248B}" srcOrd="0" destOrd="0" presId="urn:microsoft.com/office/officeart/2005/8/layout/orgChart1"/>
    <dgm:cxn modelId="{D6624A80-053B-4C45-9FB3-A7EAFF950171}" srcId="{37673B52-587E-4309-A2E4-09EE7AA798F2}" destId="{BCA5DC48-AC63-41A9-B6A5-5C3BE70D9580}" srcOrd="1" destOrd="0" parTransId="{C5847291-A538-4D55-BE48-021EA9002719}" sibTransId="{ACB4AE60-4F90-4466-B1AE-ED7A5DF75E0A}"/>
    <dgm:cxn modelId="{AC09BD82-2FB6-4A7D-B380-A11FAC8DACEA}" type="presOf" srcId="{4532EF3D-CCFA-4EDC-A50B-19A54D6007F7}" destId="{B2ABF055-E72E-46DF-B998-3525E3F21E53}" srcOrd="0" destOrd="0" presId="urn:microsoft.com/office/officeart/2005/8/layout/orgChart1"/>
    <dgm:cxn modelId="{3A5E9196-B792-4BE3-B1BB-6EE28D1EAA43}" type="presOf" srcId="{DB310239-0656-4DCD-8D76-B384246885DF}" destId="{7A8E4AF0-8900-467E-B128-AE42EBA9364B}" srcOrd="0" destOrd="0" presId="urn:microsoft.com/office/officeart/2005/8/layout/orgChart1"/>
    <dgm:cxn modelId="{E943BC9E-55E0-4876-9381-E8086DC1A9B3}" type="presOf" srcId="{BCA5DC48-AC63-41A9-B6A5-5C3BE70D9580}" destId="{6BA86F8B-7F24-4D4E-A46E-FA93ECD1670E}" srcOrd="1" destOrd="0" presId="urn:microsoft.com/office/officeart/2005/8/layout/orgChart1"/>
    <dgm:cxn modelId="{971DA8A0-9FC2-4A02-8BA0-5BC19C16B157}" srcId="{37673B52-587E-4309-A2E4-09EE7AA798F2}" destId="{A340260B-0F63-41F1-9F5B-8D94F63DBB54}" srcOrd="0" destOrd="0" parTransId="{689B307A-42E1-4950-B791-3FF8E01E723E}" sibTransId="{0985E9CB-16F7-494F-AA80-5B135A8A717D}"/>
    <dgm:cxn modelId="{C4415AA3-3085-41B2-88E8-7CE02B9751CC}" type="presOf" srcId="{D856AC38-675B-4B2A-AB2E-33F4344E900C}" destId="{1FECE7D7-1673-4757-BEF0-A11AE42F9B1B}" srcOrd="1" destOrd="0" presId="urn:microsoft.com/office/officeart/2005/8/layout/orgChart1"/>
    <dgm:cxn modelId="{56D9F6B0-C12A-4C06-A8EF-7F93EFD0C679}" type="presOf" srcId="{BA7E02F7-37A8-4F1E-A72D-B02B081802BB}" destId="{36EE5AAC-6ED0-4DBD-9129-BDDB336E4A4B}" srcOrd="0" destOrd="0" presId="urn:microsoft.com/office/officeart/2005/8/layout/orgChart1"/>
    <dgm:cxn modelId="{D825E4C0-F649-424B-B318-9774BF483E98}" srcId="{BA7E02F7-37A8-4F1E-A72D-B02B081802BB}" destId="{37673B52-587E-4309-A2E4-09EE7AA798F2}" srcOrd="0" destOrd="0" parTransId="{2F494024-2BD4-4515-8860-4BBD85786829}" sibTransId="{8A6A49F4-880A-4DB0-B658-4ECD23E2567D}"/>
    <dgm:cxn modelId="{EF982AC5-2D09-435F-8011-CA7F263AE8F0}" type="presOf" srcId="{1FD46C8D-5DC5-4E17-8102-FEBE82FACAB0}" destId="{B0DF34C7-BC0D-40B5-92D5-A9B516118106}" srcOrd="0" destOrd="0" presId="urn:microsoft.com/office/officeart/2005/8/layout/orgChart1"/>
    <dgm:cxn modelId="{9867FAC5-4A64-4BB3-8FA1-43059D91FDD0}" type="presOf" srcId="{A340260B-0F63-41F1-9F5B-8D94F63DBB54}" destId="{0BE5ACBD-8A61-4677-8EEE-5A2E3CA254F4}" srcOrd="1" destOrd="0" presId="urn:microsoft.com/office/officeart/2005/8/layout/orgChart1"/>
    <dgm:cxn modelId="{4D15B4D4-5C99-4AF5-80F7-A563BCCF8688}" type="presOf" srcId="{EFFF04E8-8CD7-48D1-BF20-1ED7F0A4598A}" destId="{0FB27DD2-FB2A-4B87-A0A3-8769EAAF696D}" srcOrd="0" destOrd="0" presId="urn:microsoft.com/office/officeart/2005/8/layout/orgChart1"/>
    <dgm:cxn modelId="{3B88DCD6-7BD1-4F3C-9F22-60650F56E7F6}" type="presOf" srcId="{BA7E02F7-37A8-4F1E-A72D-B02B081802BB}" destId="{03A32290-F87F-4DCB-8D87-C81CE8757A87}" srcOrd="1" destOrd="0" presId="urn:microsoft.com/office/officeart/2005/8/layout/orgChart1"/>
    <dgm:cxn modelId="{125A3ED8-EE45-44AB-B55B-18AF5F40C830}" srcId="{4532EF3D-CCFA-4EDC-A50B-19A54D6007F7}" destId="{665F16DA-6063-480B-840B-BC82EC8F3AE6}" srcOrd="1" destOrd="0" parTransId="{EFFF04E8-8CD7-48D1-BF20-1ED7F0A4598A}" sibTransId="{73F06FA4-8CB7-49D6-9AE6-A95E05490300}"/>
    <dgm:cxn modelId="{993DBBDA-F4BC-4DA4-99DA-547C0D84B806}" type="presOf" srcId="{4532EF3D-CCFA-4EDC-A50B-19A54D6007F7}" destId="{04F6C8D0-8B1F-4E69-BE47-3DFDEC4EA093}" srcOrd="1" destOrd="0" presId="urn:microsoft.com/office/officeart/2005/8/layout/orgChart1"/>
    <dgm:cxn modelId="{593548E2-E21D-4D6A-BD32-159CB74D2ECA}" type="presOf" srcId="{665F16DA-6063-480B-840B-BC82EC8F3AE6}" destId="{7FD8CCE1-69A1-44FA-BD03-7F97F79FE576}" srcOrd="0" destOrd="0" presId="urn:microsoft.com/office/officeart/2005/8/layout/orgChart1"/>
    <dgm:cxn modelId="{02925BEA-9315-4218-8E0D-1E2CD5E25C53}" type="presOf" srcId="{8F767EAF-4835-47B1-B729-C902937A639E}" destId="{9A8A41A8-601B-4D6A-85DD-0F4BA2976494}" srcOrd="0" destOrd="0" presId="urn:microsoft.com/office/officeart/2005/8/layout/orgChart1"/>
    <dgm:cxn modelId="{E160B7F1-C8EF-4C51-A3F1-3FA0D0B26393}" type="presOf" srcId="{37673B52-587E-4309-A2E4-09EE7AA798F2}" destId="{79611719-DDBA-4F97-9BE5-7EC3BE7780E1}" srcOrd="1" destOrd="0" presId="urn:microsoft.com/office/officeart/2005/8/layout/orgChart1"/>
    <dgm:cxn modelId="{C3DC7209-C7E5-4805-AE59-A9317966F9EE}" type="presParOf" srcId="{B0DF34C7-BC0D-40B5-92D5-A9B516118106}" destId="{1CD912E5-0FBE-442A-BC1F-F2478A95E364}" srcOrd="0" destOrd="0" presId="urn:microsoft.com/office/officeart/2005/8/layout/orgChart1"/>
    <dgm:cxn modelId="{0D2F7BE0-FC5D-430C-A4D1-8E99BCD898F5}" type="presParOf" srcId="{1CD912E5-0FBE-442A-BC1F-F2478A95E364}" destId="{85C95930-CDAD-4007-BEE7-8FC017E86B8A}" srcOrd="0" destOrd="0" presId="urn:microsoft.com/office/officeart/2005/8/layout/orgChart1"/>
    <dgm:cxn modelId="{4F13B82E-46F4-4861-BE61-ACEDCAE6A95D}" type="presParOf" srcId="{85C95930-CDAD-4007-BEE7-8FC017E86B8A}" destId="{36EE5AAC-6ED0-4DBD-9129-BDDB336E4A4B}" srcOrd="0" destOrd="0" presId="urn:microsoft.com/office/officeart/2005/8/layout/orgChart1"/>
    <dgm:cxn modelId="{46B04796-8DB2-4B45-9DDF-12DC4FCAFB8A}" type="presParOf" srcId="{85C95930-CDAD-4007-BEE7-8FC017E86B8A}" destId="{03A32290-F87F-4DCB-8D87-C81CE8757A87}" srcOrd="1" destOrd="0" presId="urn:microsoft.com/office/officeart/2005/8/layout/orgChart1"/>
    <dgm:cxn modelId="{83DB1851-0AD2-4F40-B0DB-87C3000F3D66}" type="presParOf" srcId="{1CD912E5-0FBE-442A-BC1F-F2478A95E364}" destId="{2827CBA0-11BF-4E59-B5B3-48EA95C6B17D}" srcOrd="1" destOrd="0" presId="urn:microsoft.com/office/officeart/2005/8/layout/orgChart1"/>
    <dgm:cxn modelId="{ECB71D22-03BB-47FA-AFFD-8D4DFADD7491}" type="presParOf" srcId="{2827CBA0-11BF-4E59-B5B3-48EA95C6B17D}" destId="{C98678B7-9F16-4023-BE29-80957F882869}" srcOrd="0" destOrd="0" presId="urn:microsoft.com/office/officeart/2005/8/layout/orgChart1"/>
    <dgm:cxn modelId="{23C4B578-5BFC-4B32-B56A-39186AF2F231}" type="presParOf" srcId="{2827CBA0-11BF-4E59-B5B3-48EA95C6B17D}" destId="{010408FB-AC16-4E5D-B929-D4218DE24783}" srcOrd="1" destOrd="0" presId="urn:microsoft.com/office/officeart/2005/8/layout/orgChart1"/>
    <dgm:cxn modelId="{5FD1CAE5-0BA2-42C6-8A27-27519EDDAE93}" type="presParOf" srcId="{010408FB-AC16-4E5D-B929-D4218DE24783}" destId="{C8DD4694-874B-4AE7-9602-78F449F94125}" srcOrd="0" destOrd="0" presId="urn:microsoft.com/office/officeart/2005/8/layout/orgChart1"/>
    <dgm:cxn modelId="{B6C9B3FC-5DCF-401A-8F84-298E4AEFF344}" type="presParOf" srcId="{C8DD4694-874B-4AE7-9602-78F449F94125}" destId="{0AF970E0-2B18-4409-B4EC-539AFDACD301}" srcOrd="0" destOrd="0" presId="urn:microsoft.com/office/officeart/2005/8/layout/orgChart1"/>
    <dgm:cxn modelId="{583013DD-2DD0-49A8-AA5C-056E94A53C61}" type="presParOf" srcId="{C8DD4694-874B-4AE7-9602-78F449F94125}" destId="{79611719-DDBA-4F97-9BE5-7EC3BE7780E1}" srcOrd="1" destOrd="0" presId="urn:microsoft.com/office/officeart/2005/8/layout/orgChart1"/>
    <dgm:cxn modelId="{3312483C-1AA0-4BC3-B5EB-8111C6FC7FC3}" type="presParOf" srcId="{010408FB-AC16-4E5D-B929-D4218DE24783}" destId="{CD4A8237-CCAF-4195-9BCE-5CC16F14EAB6}" srcOrd="1" destOrd="0" presId="urn:microsoft.com/office/officeart/2005/8/layout/orgChart1"/>
    <dgm:cxn modelId="{0AE34F21-7705-4FC2-9098-0C84646C99A7}" type="presParOf" srcId="{CD4A8237-CCAF-4195-9BCE-5CC16F14EAB6}" destId="{22B31027-63A0-4318-A659-EDC6FF4250FF}" srcOrd="0" destOrd="0" presId="urn:microsoft.com/office/officeart/2005/8/layout/orgChart1"/>
    <dgm:cxn modelId="{6B3FF955-2437-4006-9019-89E36935B727}" type="presParOf" srcId="{CD4A8237-CCAF-4195-9BCE-5CC16F14EAB6}" destId="{5426B890-CF61-4F76-BC93-50129AFD39AB}" srcOrd="1" destOrd="0" presId="urn:microsoft.com/office/officeart/2005/8/layout/orgChart1"/>
    <dgm:cxn modelId="{30735E23-0015-4A2B-B603-3F938E10111A}" type="presParOf" srcId="{5426B890-CF61-4F76-BC93-50129AFD39AB}" destId="{D4C41CA0-776D-496D-A277-75E7D46029AA}" srcOrd="0" destOrd="0" presId="urn:microsoft.com/office/officeart/2005/8/layout/orgChart1"/>
    <dgm:cxn modelId="{CEB2CC4B-8957-4CAE-8178-D388ADF654C5}" type="presParOf" srcId="{D4C41CA0-776D-496D-A277-75E7D46029AA}" destId="{642C1387-01AB-44E5-8843-798132058B41}" srcOrd="0" destOrd="0" presId="urn:microsoft.com/office/officeart/2005/8/layout/orgChart1"/>
    <dgm:cxn modelId="{3A139D94-D447-431B-AE96-2833027AA903}" type="presParOf" srcId="{D4C41CA0-776D-496D-A277-75E7D46029AA}" destId="{0BE5ACBD-8A61-4677-8EEE-5A2E3CA254F4}" srcOrd="1" destOrd="0" presId="urn:microsoft.com/office/officeart/2005/8/layout/orgChart1"/>
    <dgm:cxn modelId="{AD03A67F-8480-4A37-9FCC-44555C6A7A44}" type="presParOf" srcId="{5426B890-CF61-4F76-BC93-50129AFD39AB}" destId="{FCEA05A9-1725-4C3E-9C34-BF053896F734}" srcOrd="1" destOrd="0" presId="urn:microsoft.com/office/officeart/2005/8/layout/orgChart1"/>
    <dgm:cxn modelId="{916E9B39-3080-4792-9BC1-F251F23DD760}" type="presParOf" srcId="{5426B890-CF61-4F76-BC93-50129AFD39AB}" destId="{C6D0E1BE-0D6F-455F-8ED5-6FEF3789948A}" srcOrd="2" destOrd="0" presId="urn:microsoft.com/office/officeart/2005/8/layout/orgChart1"/>
    <dgm:cxn modelId="{F40739B0-9E9E-4E32-85D2-17B9498E24EA}" type="presParOf" srcId="{CD4A8237-CCAF-4195-9BCE-5CC16F14EAB6}" destId="{4A048AAB-B35F-47CC-B0B5-0BD568639BA2}" srcOrd="2" destOrd="0" presId="urn:microsoft.com/office/officeart/2005/8/layout/orgChart1"/>
    <dgm:cxn modelId="{1634ACD6-81D1-4345-9C24-B66FB2CE0AB3}" type="presParOf" srcId="{CD4A8237-CCAF-4195-9BCE-5CC16F14EAB6}" destId="{2577CC5B-2D6D-4F79-A7D6-3FD3363D011F}" srcOrd="3" destOrd="0" presId="urn:microsoft.com/office/officeart/2005/8/layout/orgChart1"/>
    <dgm:cxn modelId="{64DCD6D9-1F1D-4772-96B8-B533D05F460A}" type="presParOf" srcId="{2577CC5B-2D6D-4F79-A7D6-3FD3363D011F}" destId="{A7F6FF14-3BB2-48D6-BFFF-717A105AC801}" srcOrd="0" destOrd="0" presId="urn:microsoft.com/office/officeart/2005/8/layout/orgChart1"/>
    <dgm:cxn modelId="{658D8726-F7CD-422B-A548-63061C1959F7}" type="presParOf" srcId="{A7F6FF14-3BB2-48D6-BFFF-717A105AC801}" destId="{A747A3F2-05AC-4B3C-B282-E6BB589484E3}" srcOrd="0" destOrd="0" presId="urn:microsoft.com/office/officeart/2005/8/layout/orgChart1"/>
    <dgm:cxn modelId="{5F3DEC82-9BD7-4E94-8B1E-33DE836FBBBC}" type="presParOf" srcId="{A7F6FF14-3BB2-48D6-BFFF-717A105AC801}" destId="{6BA86F8B-7F24-4D4E-A46E-FA93ECD1670E}" srcOrd="1" destOrd="0" presId="urn:microsoft.com/office/officeart/2005/8/layout/orgChart1"/>
    <dgm:cxn modelId="{84DD7412-B4D8-4B29-A5B6-1F8FC0967506}" type="presParOf" srcId="{2577CC5B-2D6D-4F79-A7D6-3FD3363D011F}" destId="{68F83DDC-D073-4997-ADA0-56F5A3C2BAF4}" srcOrd="1" destOrd="0" presId="urn:microsoft.com/office/officeart/2005/8/layout/orgChart1"/>
    <dgm:cxn modelId="{A3AC3978-7C36-4137-85AE-32AA82DE474C}" type="presParOf" srcId="{2577CC5B-2D6D-4F79-A7D6-3FD3363D011F}" destId="{E3611C48-0132-4E12-BB16-CFB33193AB5A}" srcOrd="2" destOrd="0" presId="urn:microsoft.com/office/officeart/2005/8/layout/orgChart1"/>
    <dgm:cxn modelId="{8DA8C5A4-DAAA-4A24-A694-4616A9827E30}" type="presParOf" srcId="{010408FB-AC16-4E5D-B929-D4218DE24783}" destId="{DF522074-CBA4-4DC4-9877-F3DA90B2FE68}" srcOrd="2" destOrd="0" presId="urn:microsoft.com/office/officeart/2005/8/layout/orgChart1"/>
    <dgm:cxn modelId="{98E327BB-C170-4844-8190-6979CB855C75}" type="presParOf" srcId="{2827CBA0-11BF-4E59-B5B3-48EA95C6B17D}" destId="{7A8E4AF0-8900-467E-B128-AE42EBA9364B}" srcOrd="2" destOrd="0" presId="urn:microsoft.com/office/officeart/2005/8/layout/orgChart1"/>
    <dgm:cxn modelId="{F89B6E61-D0CE-4165-9ADA-75EE7B91DA5B}" type="presParOf" srcId="{2827CBA0-11BF-4E59-B5B3-48EA95C6B17D}" destId="{CD328D50-2D5E-492D-B659-3A706BB721CF}" srcOrd="3" destOrd="0" presId="urn:microsoft.com/office/officeart/2005/8/layout/orgChart1"/>
    <dgm:cxn modelId="{8E41A303-D946-4EC1-8D1D-D75A559111F5}" type="presParOf" srcId="{CD328D50-2D5E-492D-B659-3A706BB721CF}" destId="{1C30C81F-D6EF-46DE-B1DF-C9DA520F6F0A}" srcOrd="0" destOrd="0" presId="urn:microsoft.com/office/officeart/2005/8/layout/orgChart1"/>
    <dgm:cxn modelId="{47877D45-0F1B-415C-B148-14DA0F510645}" type="presParOf" srcId="{1C30C81F-D6EF-46DE-B1DF-C9DA520F6F0A}" destId="{B2ABF055-E72E-46DF-B998-3525E3F21E53}" srcOrd="0" destOrd="0" presId="urn:microsoft.com/office/officeart/2005/8/layout/orgChart1"/>
    <dgm:cxn modelId="{D8A3190C-30C4-4A0D-841F-5CAA17D4C0F3}" type="presParOf" srcId="{1C30C81F-D6EF-46DE-B1DF-C9DA520F6F0A}" destId="{04F6C8D0-8B1F-4E69-BE47-3DFDEC4EA093}" srcOrd="1" destOrd="0" presId="urn:microsoft.com/office/officeart/2005/8/layout/orgChart1"/>
    <dgm:cxn modelId="{129E2995-DFD0-465D-88B2-A925D98B7635}" type="presParOf" srcId="{CD328D50-2D5E-492D-B659-3A706BB721CF}" destId="{2438D812-E4D9-4645-8470-089D55E1A9D7}" srcOrd="1" destOrd="0" presId="urn:microsoft.com/office/officeart/2005/8/layout/orgChart1"/>
    <dgm:cxn modelId="{807E9CE0-5CC6-44B5-B712-CC923B98C2F7}" type="presParOf" srcId="{2438D812-E4D9-4645-8470-089D55E1A9D7}" destId="{ABDCF2D8-CB01-4B12-B3E9-CD827E6E248B}" srcOrd="0" destOrd="0" presId="urn:microsoft.com/office/officeart/2005/8/layout/orgChart1"/>
    <dgm:cxn modelId="{A98A5AC7-261F-4465-9B8F-A30E994A430D}" type="presParOf" srcId="{2438D812-E4D9-4645-8470-089D55E1A9D7}" destId="{32778B25-FF5F-40E9-A34D-97CBC917E829}" srcOrd="1" destOrd="0" presId="urn:microsoft.com/office/officeart/2005/8/layout/orgChart1"/>
    <dgm:cxn modelId="{33AEE47C-C1F3-4823-8721-C74EF21797E8}" type="presParOf" srcId="{32778B25-FF5F-40E9-A34D-97CBC917E829}" destId="{A226D9BF-D54F-4BDE-ABA7-2D752C158597}" srcOrd="0" destOrd="0" presId="urn:microsoft.com/office/officeart/2005/8/layout/orgChart1"/>
    <dgm:cxn modelId="{77962372-8155-4649-A2F7-BABE14FADE13}" type="presParOf" srcId="{A226D9BF-D54F-4BDE-ABA7-2D752C158597}" destId="{A5639550-65FF-4C38-BEAC-5C5D047A27F7}" srcOrd="0" destOrd="0" presId="urn:microsoft.com/office/officeart/2005/8/layout/orgChart1"/>
    <dgm:cxn modelId="{1C121917-7D03-477D-AF99-B30B7BCF2B6B}" type="presParOf" srcId="{A226D9BF-D54F-4BDE-ABA7-2D752C158597}" destId="{1FECE7D7-1673-4757-BEF0-A11AE42F9B1B}" srcOrd="1" destOrd="0" presId="urn:microsoft.com/office/officeart/2005/8/layout/orgChart1"/>
    <dgm:cxn modelId="{9D129408-3229-43A2-B5DE-36717F68D53B}" type="presParOf" srcId="{32778B25-FF5F-40E9-A34D-97CBC917E829}" destId="{9B67A30F-80D3-4AB7-B4BB-A4ABA1B75F71}" srcOrd="1" destOrd="0" presId="urn:microsoft.com/office/officeart/2005/8/layout/orgChart1"/>
    <dgm:cxn modelId="{D12BBFBC-E43E-4340-B524-0104F901CFB0}" type="presParOf" srcId="{32778B25-FF5F-40E9-A34D-97CBC917E829}" destId="{12C2D550-A621-441A-983B-EFF6C7B9CEBF}" srcOrd="2" destOrd="0" presId="urn:microsoft.com/office/officeart/2005/8/layout/orgChart1"/>
    <dgm:cxn modelId="{ADA18A5A-D650-4461-83B2-126C985E1F0E}" type="presParOf" srcId="{2438D812-E4D9-4645-8470-089D55E1A9D7}" destId="{0FB27DD2-FB2A-4B87-A0A3-8769EAAF696D}" srcOrd="2" destOrd="0" presId="urn:microsoft.com/office/officeart/2005/8/layout/orgChart1"/>
    <dgm:cxn modelId="{1656F70F-9927-4146-87D6-5D7DFFFB7976}" type="presParOf" srcId="{2438D812-E4D9-4645-8470-089D55E1A9D7}" destId="{EFB7E7E3-D522-4AD5-8B32-FCC4E926BD6E}" srcOrd="3" destOrd="0" presId="urn:microsoft.com/office/officeart/2005/8/layout/orgChart1"/>
    <dgm:cxn modelId="{F10BCF06-4C90-4D6E-B817-950DBA367246}" type="presParOf" srcId="{EFB7E7E3-D522-4AD5-8B32-FCC4E926BD6E}" destId="{4D711839-E865-4533-B3C8-516A2F5BE780}" srcOrd="0" destOrd="0" presId="urn:microsoft.com/office/officeart/2005/8/layout/orgChart1"/>
    <dgm:cxn modelId="{A8355BC0-8926-4348-8739-7D716F015A01}" type="presParOf" srcId="{4D711839-E865-4533-B3C8-516A2F5BE780}" destId="{7FD8CCE1-69A1-44FA-BD03-7F97F79FE576}" srcOrd="0" destOrd="0" presId="urn:microsoft.com/office/officeart/2005/8/layout/orgChart1"/>
    <dgm:cxn modelId="{FF495A07-F8DE-47AD-8009-B810C3D0E1C4}" type="presParOf" srcId="{4D711839-E865-4533-B3C8-516A2F5BE780}" destId="{D0752D9A-244F-4042-BB6A-770471519ED6}" srcOrd="1" destOrd="0" presId="urn:microsoft.com/office/officeart/2005/8/layout/orgChart1"/>
    <dgm:cxn modelId="{BFD94B98-B0DE-4FBA-904A-0AC3CBF5D913}" type="presParOf" srcId="{EFB7E7E3-D522-4AD5-8B32-FCC4E926BD6E}" destId="{50ADDAF0-657E-438E-86F1-E69B109444B6}" srcOrd="1" destOrd="0" presId="urn:microsoft.com/office/officeart/2005/8/layout/orgChart1"/>
    <dgm:cxn modelId="{DA10E61F-CB29-41D5-B522-F6366176E916}" type="presParOf" srcId="{EFB7E7E3-D522-4AD5-8B32-FCC4E926BD6E}" destId="{7DC4258A-555B-44C0-92A4-A989A53BBCA3}" srcOrd="2" destOrd="0" presId="urn:microsoft.com/office/officeart/2005/8/layout/orgChart1"/>
    <dgm:cxn modelId="{FE478523-F546-45F0-B08C-5AE30364BD47}" type="presParOf" srcId="{2438D812-E4D9-4645-8470-089D55E1A9D7}" destId="{017B5E5B-C228-40A3-883C-0D512EE3A851}" srcOrd="4" destOrd="0" presId="urn:microsoft.com/office/officeart/2005/8/layout/orgChart1"/>
    <dgm:cxn modelId="{76AC786E-6DB2-4E37-9432-F64FE14B6C8C}" type="presParOf" srcId="{2438D812-E4D9-4645-8470-089D55E1A9D7}" destId="{3330D490-2FB5-4875-A664-0FE7FDEA90A3}" srcOrd="5" destOrd="0" presId="urn:microsoft.com/office/officeart/2005/8/layout/orgChart1"/>
    <dgm:cxn modelId="{DC911607-3389-4FB4-99E3-6EDAEEA9F32A}" type="presParOf" srcId="{3330D490-2FB5-4875-A664-0FE7FDEA90A3}" destId="{5567FD10-783B-4E6D-9088-63983F377FD4}" srcOrd="0" destOrd="0" presId="urn:microsoft.com/office/officeart/2005/8/layout/orgChart1"/>
    <dgm:cxn modelId="{09FBE5E1-DE1D-42F7-BB26-589DA2279E93}" type="presParOf" srcId="{5567FD10-783B-4E6D-9088-63983F377FD4}" destId="{9A8A41A8-601B-4D6A-85DD-0F4BA2976494}" srcOrd="0" destOrd="0" presId="urn:microsoft.com/office/officeart/2005/8/layout/orgChart1"/>
    <dgm:cxn modelId="{4220815D-A36D-4221-B7AE-ACC686EC5A0D}" type="presParOf" srcId="{5567FD10-783B-4E6D-9088-63983F377FD4}" destId="{EDDE06F1-0481-4138-8647-DE2980723045}" srcOrd="1" destOrd="0" presId="urn:microsoft.com/office/officeart/2005/8/layout/orgChart1"/>
    <dgm:cxn modelId="{B5E06F2B-D564-4735-B8C8-B3D2F6C951B6}" type="presParOf" srcId="{3330D490-2FB5-4875-A664-0FE7FDEA90A3}" destId="{7EE666BC-797D-4021-9AAD-A291BD113CC9}" srcOrd="1" destOrd="0" presId="urn:microsoft.com/office/officeart/2005/8/layout/orgChart1"/>
    <dgm:cxn modelId="{9F377D58-2EF9-42FA-AF9F-6A99011B2B7D}" type="presParOf" srcId="{3330D490-2FB5-4875-A664-0FE7FDEA90A3}" destId="{2488A6E2-81C0-4FA6-BF21-A44BA98D75F5}" srcOrd="2" destOrd="0" presId="urn:microsoft.com/office/officeart/2005/8/layout/orgChart1"/>
    <dgm:cxn modelId="{34052685-3333-45F0-A9B3-ECEBA2A1388F}" type="presParOf" srcId="{CD328D50-2D5E-492D-B659-3A706BB721CF}" destId="{B17CE1CA-4190-4FD5-8B8F-D60531779F43}" srcOrd="2" destOrd="0" presId="urn:microsoft.com/office/officeart/2005/8/layout/orgChart1"/>
    <dgm:cxn modelId="{7B3EF3EF-36F1-4504-98FE-68B7DF195107}" type="presParOf" srcId="{1CD912E5-0FBE-442A-BC1F-F2478A95E364}" destId="{2CB63ECD-D847-4C11-A057-13364D24B3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E4AF0-8900-467E-B128-AE42EBA9364B}">
      <dsp:nvSpPr>
        <dsp:cNvPr id="0" name=""/>
        <dsp:cNvSpPr/>
      </dsp:nvSpPr>
      <dsp:spPr>
        <a:xfrm>
          <a:off x="1620180" y="606787"/>
          <a:ext cx="733481" cy="25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98"/>
              </a:lnTo>
              <a:lnTo>
                <a:pt x="733481" y="127298"/>
              </a:lnTo>
              <a:lnTo>
                <a:pt x="733481" y="254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FF856-0F45-4CCA-B0A1-3E5E1F9F56CF}">
      <dsp:nvSpPr>
        <dsp:cNvPr id="0" name=""/>
        <dsp:cNvSpPr/>
      </dsp:nvSpPr>
      <dsp:spPr>
        <a:xfrm>
          <a:off x="401752" y="1467567"/>
          <a:ext cx="181854" cy="141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468"/>
              </a:lnTo>
              <a:lnTo>
                <a:pt x="181854" y="1418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5FB8C-C7B2-4CCD-BA40-BE2C62B08DAE}">
      <dsp:nvSpPr>
        <dsp:cNvPr id="0" name=""/>
        <dsp:cNvSpPr/>
      </dsp:nvSpPr>
      <dsp:spPr>
        <a:xfrm>
          <a:off x="401752" y="1467567"/>
          <a:ext cx="181854" cy="557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688"/>
              </a:lnTo>
              <a:lnTo>
                <a:pt x="181854" y="5576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678B7-9F16-4023-BE29-80957F882869}">
      <dsp:nvSpPr>
        <dsp:cNvPr id="0" name=""/>
        <dsp:cNvSpPr/>
      </dsp:nvSpPr>
      <dsp:spPr>
        <a:xfrm>
          <a:off x="886698" y="606787"/>
          <a:ext cx="733481" cy="254596"/>
        </a:xfrm>
        <a:custGeom>
          <a:avLst/>
          <a:gdLst/>
          <a:ahLst/>
          <a:cxnLst/>
          <a:rect l="0" t="0" r="0" b="0"/>
          <a:pathLst>
            <a:path>
              <a:moveTo>
                <a:pt x="733481" y="0"/>
              </a:moveTo>
              <a:lnTo>
                <a:pt x="733481" y="127298"/>
              </a:lnTo>
              <a:lnTo>
                <a:pt x="0" y="127298"/>
              </a:lnTo>
              <a:lnTo>
                <a:pt x="0" y="254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5AAC-6ED0-4DBD-9129-BDDB336E4A4B}">
      <dsp:nvSpPr>
        <dsp:cNvPr id="0" name=""/>
        <dsp:cNvSpPr/>
      </dsp:nvSpPr>
      <dsp:spPr>
        <a:xfrm>
          <a:off x="1013996" y="604"/>
          <a:ext cx="1212366" cy="606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Ledger</a:t>
          </a:r>
        </a:p>
      </dsp:txBody>
      <dsp:txXfrm>
        <a:off x="1043587" y="30195"/>
        <a:ext cx="1153184" cy="547001"/>
      </dsp:txXfrm>
    </dsp:sp>
    <dsp:sp modelId="{0AF970E0-2B18-4409-B4EC-539AFDACD301}">
      <dsp:nvSpPr>
        <dsp:cNvPr id="0" name=""/>
        <dsp:cNvSpPr/>
      </dsp:nvSpPr>
      <dsp:spPr>
        <a:xfrm>
          <a:off x="280515" y="861384"/>
          <a:ext cx="1212366" cy="60618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Summary Fund</a:t>
          </a:r>
        </a:p>
      </dsp:txBody>
      <dsp:txXfrm>
        <a:off x="310106" y="890975"/>
        <a:ext cx="1153184" cy="547001"/>
      </dsp:txXfrm>
    </dsp:sp>
    <dsp:sp modelId="{ACCB2900-B4C7-4A58-8B09-9DDF4FCC6743}">
      <dsp:nvSpPr>
        <dsp:cNvPr id="0" name=""/>
        <dsp:cNvSpPr/>
      </dsp:nvSpPr>
      <dsp:spPr>
        <a:xfrm>
          <a:off x="583606" y="1722164"/>
          <a:ext cx="1212366" cy="6061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Allocated Fund</a:t>
          </a:r>
        </a:p>
      </dsp:txBody>
      <dsp:txXfrm>
        <a:off x="613197" y="1751755"/>
        <a:ext cx="1153184" cy="547001"/>
      </dsp:txXfrm>
    </dsp:sp>
    <dsp:sp modelId="{E56A56A4-1C78-4B6F-A232-2336C1902098}">
      <dsp:nvSpPr>
        <dsp:cNvPr id="0" name=""/>
        <dsp:cNvSpPr/>
      </dsp:nvSpPr>
      <dsp:spPr>
        <a:xfrm>
          <a:off x="583606" y="2582944"/>
          <a:ext cx="1212366" cy="6061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Allocated Fund</a:t>
          </a:r>
        </a:p>
      </dsp:txBody>
      <dsp:txXfrm>
        <a:off x="613197" y="2612535"/>
        <a:ext cx="1153184" cy="547001"/>
      </dsp:txXfrm>
    </dsp:sp>
    <dsp:sp modelId="{B2ABF055-E72E-46DF-B998-3525E3F21E53}">
      <dsp:nvSpPr>
        <dsp:cNvPr id="0" name=""/>
        <dsp:cNvSpPr/>
      </dsp:nvSpPr>
      <dsp:spPr>
        <a:xfrm>
          <a:off x="1747478" y="861384"/>
          <a:ext cx="1212366" cy="6061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Allocated Fund</a:t>
          </a:r>
        </a:p>
      </dsp:txBody>
      <dsp:txXfrm>
        <a:off x="1777069" y="890975"/>
        <a:ext cx="1153184" cy="54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B5E5B-C228-40A3-883C-0D512EE3A851}">
      <dsp:nvSpPr>
        <dsp:cNvPr id="0" name=""/>
        <dsp:cNvSpPr/>
      </dsp:nvSpPr>
      <dsp:spPr>
        <a:xfrm>
          <a:off x="1720175" y="1513257"/>
          <a:ext cx="187491" cy="2349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893"/>
              </a:lnTo>
              <a:lnTo>
                <a:pt x="187491" y="2349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27DD2-FB2A-4B87-A0A3-8769EAAF696D}">
      <dsp:nvSpPr>
        <dsp:cNvPr id="0" name=""/>
        <dsp:cNvSpPr/>
      </dsp:nvSpPr>
      <dsp:spPr>
        <a:xfrm>
          <a:off x="1720175" y="1513257"/>
          <a:ext cx="187491" cy="1462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433"/>
              </a:lnTo>
              <a:lnTo>
                <a:pt x="187491" y="14624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CF2D8-CB01-4B12-B3E9-CD827E6E248B}">
      <dsp:nvSpPr>
        <dsp:cNvPr id="0" name=""/>
        <dsp:cNvSpPr/>
      </dsp:nvSpPr>
      <dsp:spPr>
        <a:xfrm>
          <a:off x="1720175" y="1513257"/>
          <a:ext cx="187491" cy="574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974"/>
              </a:lnTo>
              <a:lnTo>
                <a:pt x="187491" y="574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E4AF0-8900-467E-B128-AE42EBA9364B}">
      <dsp:nvSpPr>
        <dsp:cNvPr id="0" name=""/>
        <dsp:cNvSpPr/>
      </dsp:nvSpPr>
      <dsp:spPr>
        <a:xfrm>
          <a:off x="1463937" y="625798"/>
          <a:ext cx="756215" cy="26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44"/>
              </a:lnTo>
              <a:lnTo>
                <a:pt x="756215" y="131244"/>
              </a:lnTo>
              <a:lnTo>
                <a:pt x="756215" y="262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48AAB-B35F-47CC-B0B5-0BD568639BA2}">
      <dsp:nvSpPr>
        <dsp:cNvPr id="0" name=""/>
        <dsp:cNvSpPr/>
      </dsp:nvSpPr>
      <dsp:spPr>
        <a:xfrm>
          <a:off x="207743" y="1513257"/>
          <a:ext cx="187491" cy="1462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433"/>
              </a:lnTo>
              <a:lnTo>
                <a:pt x="187491" y="14624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027-63A0-4318-A659-EDC6FF4250FF}">
      <dsp:nvSpPr>
        <dsp:cNvPr id="0" name=""/>
        <dsp:cNvSpPr/>
      </dsp:nvSpPr>
      <dsp:spPr>
        <a:xfrm>
          <a:off x="207743" y="1513257"/>
          <a:ext cx="187491" cy="574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974"/>
              </a:lnTo>
              <a:lnTo>
                <a:pt x="187491" y="574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678B7-9F16-4023-BE29-80957F882869}">
      <dsp:nvSpPr>
        <dsp:cNvPr id="0" name=""/>
        <dsp:cNvSpPr/>
      </dsp:nvSpPr>
      <dsp:spPr>
        <a:xfrm>
          <a:off x="707721" y="625798"/>
          <a:ext cx="756215" cy="262488"/>
        </a:xfrm>
        <a:custGeom>
          <a:avLst/>
          <a:gdLst/>
          <a:ahLst/>
          <a:cxnLst/>
          <a:rect l="0" t="0" r="0" b="0"/>
          <a:pathLst>
            <a:path>
              <a:moveTo>
                <a:pt x="756215" y="0"/>
              </a:moveTo>
              <a:lnTo>
                <a:pt x="756215" y="131244"/>
              </a:lnTo>
              <a:lnTo>
                <a:pt x="0" y="131244"/>
              </a:lnTo>
              <a:lnTo>
                <a:pt x="0" y="262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5AAC-6ED0-4DBD-9129-BDDB336E4A4B}">
      <dsp:nvSpPr>
        <dsp:cNvPr id="0" name=""/>
        <dsp:cNvSpPr/>
      </dsp:nvSpPr>
      <dsp:spPr>
        <a:xfrm>
          <a:off x="838965" y="826"/>
          <a:ext cx="1249943" cy="62497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Ledger</a:t>
          </a:r>
        </a:p>
      </dsp:txBody>
      <dsp:txXfrm>
        <a:off x="869474" y="31335"/>
        <a:ext cx="1188925" cy="563953"/>
      </dsp:txXfrm>
    </dsp:sp>
    <dsp:sp modelId="{0AF970E0-2B18-4409-B4EC-539AFDACD301}">
      <dsp:nvSpPr>
        <dsp:cNvPr id="0" name=""/>
        <dsp:cNvSpPr/>
      </dsp:nvSpPr>
      <dsp:spPr>
        <a:xfrm>
          <a:off x="82749" y="888286"/>
          <a:ext cx="1249943" cy="62497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Summary Fund</a:t>
          </a:r>
        </a:p>
      </dsp:txBody>
      <dsp:txXfrm>
        <a:off x="113258" y="918795"/>
        <a:ext cx="1188925" cy="563953"/>
      </dsp:txXfrm>
    </dsp:sp>
    <dsp:sp modelId="{642C1387-01AB-44E5-8843-798132058B41}">
      <dsp:nvSpPr>
        <dsp:cNvPr id="0" name=""/>
        <dsp:cNvSpPr/>
      </dsp:nvSpPr>
      <dsp:spPr>
        <a:xfrm>
          <a:off x="395235" y="1775746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Allocated Fund</a:t>
          </a:r>
        </a:p>
      </dsp:txBody>
      <dsp:txXfrm>
        <a:off x="425744" y="1806255"/>
        <a:ext cx="1188925" cy="563953"/>
      </dsp:txXfrm>
    </dsp:sp>
    <dsp:sp modelId="{A747A3F2-05AC-4B3C-B282-E6BB589484E3}">
      <dsp:nvSpPr>
        <dsp:cNvPr id="0" name=""/>
        <dsp:cNvSpPr/>
      </dsp:nvSpPr>
      <dsp:spPr>
        <a:xfrm>
          <a:off x="395235" y="2663206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Allocated Fund</a:t>
          </a:r>
        </a:p>
      </dsp:txBody>
      <dsp:txXfrm>
        <a:off x="425744" y="2693715"/>
        <a:ext cx="1188925" cy="563953"/>
      </dsp:txXfrm>
    </dsp:sp>
    <dsp:sp modelId="{B2ABF055-E72E-46DF-B998-3525E3F21E53}">
      <dsp:nvSpPr>
        <dsp:cNvPr id="0" name=""/>
        <dsp:cNvSpPr/>
      </dsp:nvSpPr>
      <dsp:spPr>
        <a:xfrm>
          <a:off x="1595181" y="888286"/>
          <a:ext cx="1249943" cy="62497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Summary Fund</a:t>
          </a:r>
        </a:p>
      </dsp:txBody>
      <dsp:txXfrm>
        <a:off x="1625690" y="918795"/>
        <a:ext cx="1188925" cy="563953"/>
      </dsp:txXfrm>
    </dsp:sp>
    <dsp:sp modelId="{A5639550-65FF-4C38-BEAC-5C5D047A27F7}">
      <dsp:nvSpPr>
        <dsp:cNvPr id="0" name=""/>
        <dsp:cNvSpPr/>
      </dsp:nvSpPr>
      <dsp:spPr>
        <a:xfrm>
          <a:off x="1907667" y="1775746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sp:txBody>
      <dsp:txXfrm>
        <a:off x="1938176" y="1806255"/>
        <a:ext cx="1188925" cy="563953"/>
      </dsp:txXfrm>
    </dsp:sp>
    <dsp:sp modelId="{7FD8CCE1-69A1-44FA-BD03-7F97F79FE576}">
      <dsp:nvSpPr>
        <dsp:cNvPr id="0" name=""/>
        <dsp:cNvSpPr/>
      </dsp:nvSpPr>
      <dsp:spPr>
        <a:xfrm>
          <a:off x="1907667" y="2663206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sp:txBody>
      <dsp:txXfrm>
        <a:off x="1938176" y="2693715"/>
        <a:ext cx="1188925" cy="563953"/>
      </dsp:txXfrm>
    </dsp:sp>
    <dsp:sp modelId="{9A8A41A8-601B-4D6A-85DD-0F4BA2976494}">
      <dsp:nvSpPr>
        <dsp:cNvPr id="0" name=""/>
        <dsp:cNvSpPr/>
      </dsp:nvSpPr>
      <dsp:spPr>
        <a:xfrm>
          <a:off x="1907667" y="3550665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sp:txBody>
      <dsp:txXfrm>
        <a:off x="1938176" y="3581174"/>
        <a:ext cx="1188925" cy="56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4644" y="4861198"/>
            <a:ext cx="2339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2024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7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196533" cy="1305174"/>
          </a:xfrm>
        </p:spPr>
        <p:txBody>
          <a:bodyPr/>
          <a:lstStyle/>
          <a:p>
            <a:r>
              <a:rPr lang="en-US" dirty="0"/>
              <a:t>Acquisitions Infrastructure – Funds and Ledgers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619C87-3048-A164-527C-E18C1467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32162"/>
            <a:ext cx="6732240" cy="3110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Funds and Ledgers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9228"/>
          </a:xfrm>
        </p:spPr>
        <p:txBody>
          <a:bodyPr>
            <a:normAutofit/>
          </a:bodyPr>
          <a:lstStyle/>
          <a:p>
            <a:r>
              <a:rPr lang="en-US" sz="2000" dirty="0"/>
              <a:t>Search for a fund or ledger in the persistent search box brings the same page but includes only funds and ledgers matching the search.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7C71D-40D7-BCD3-6016-A907C949B1A0}"/>
              </a:ext>
            </a:extLst>
          </p:cNvPr>
          <p:cNvSpPr txBox="1"/>
          <p:nvPr/>
        </p:nvSpPr>
        <p:spPr>
          <a:xfrm>
            <a:off x="4853892" y="1782749"/>
            <a:ext cx="291581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Includes by default all active funds and ledgers for current fiscal period</a:t>
            </a:r>
            <a:endParaRPr lang="en-IL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C652E-7046-19C1-A76E-0A5A1083F0A7}"/>
              </a:ext>
            </a:extLst>
          </p:cNvPr>
          <p:cNvSpPr/>
          <p:nvPr/>
        </p:nvSpPr>
        <p:spPr>
          <a:xfrm>
            <a:off x="2641623" y="2377871"/>
            <a:ext cx="9052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D5F10-3022-E757-2E67-5E381804B9E7}"/>
              </a:ext>
            </a:extLst>
          </p:cNvPr>
          <p:cNvSpPr/>
          <p:nvPr/>
        </p:nvSpPr>
        <p:spPr>
          <a:xfrm>
            <a:off x="3598591" y="2386462"/>
            <a:ext cx="168976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E3A595-0C89-8149-FA74-DF5446E4824A}"/>
              </a:ext>
            </a:extLst>
          </p:cNvPr>
          <p:cNvSpPr/>
          <p:nvPr/>
        </p:nvSpPr>
        <p:spPr>
          <a:xfrm>
            <a:off x="2656991" y="1846401"/>
            <a:ext cx="125771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0ADC0-BA1A-41BF-D3E0-1FA3E391F648}"/>
              </a:ext>
            </a:extLst>
          </p:cNvPr>
          <p:cNvSpPr/>
          <p:nvPr/>
        </p:nvSpPr>
        <p:spPr>
          <a:xfrm>
            <a:off x="2339752" y="1532162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850112-0F43-A411-A59C-9E07F66CE266}"/>
              </a:ext>
            </a:extLst>
          </p:cNvPr>
          <p:cNvSpPr/>
          <p:nvPr/>
        </p:nvSpPr>
        <p:spPr>
          <a:xfrm>
            <a:off x="2756432" y="2685030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814B29-53E3-41F5-D849-229BA8C05886}"/>
              </a:ext>
            </a:extLst>
          </p:cNvPr>
          <p:cNvSpPr/>
          <p:nvPr/>
        </p:nvSpPr>
        <p:spPr>
          <a:xfrm>
            <a:off x="2771800" y="3693142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Fund and Ledger hierarchies - explained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7181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- explained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A fund represents "money in an account".</a:t>
            </a:r>
          </a:p>
          <a:p>
            <a:r>
              <a:rPr lang="en-US" dirty="0"/>
              <a:t>A fund can be of type "allocated" or "summary".  </a:t>
            </a:r>
          </a:p>
          <a:p>
            <a:r>
              <a:rPr lang="en-US" dirty="0"/>
              <a:t>A summary fund is a collection of allocated funds.</a:t>
            </a:r>
          </a:p>
          <a:p>
            <a:r>
              <a:rPr lang="en-US" dirty="0"/>
              <a:t>A ledger is a collection of funds, both of type "allocated" or "summary". </a:t>
            </a:r>
          </a:p>
          <a:p>
            <a:r>
              <a:rPr lang="en-US" dirty="0"/>
              <a:t>Ledgers are defined for a specific fiscal period.</a:t>
            </a:r>
          </a:p>
        </p:txBody>
      </p:sp>
    </p:spTree>
    <p:extLst>
      <p:ext uri="{BB962C8B-B14F-4D97-AF65-F5344CB8AC3E}">
        <p14:creationId xmlns:p14="http://schemas.microsoft.com/office/powerpoint/2010/main" val="98003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- explained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The Ledger is the highest level of the hierarchy.</a:t>
            </a:r>
          </a:p>
          <a:p>
            <a:pPr lvl="1"/>
            <a:r>
              <a:rPr lang="en-US" dirty="0"/>
              <a:t>The Ledger has under it Summary Funds and / or Allocated Funds</a:t>
            </a:r>
          </a:p>
          <a:p>
            <a:r>
              <a:rPr lang="en-US" dirty="0"/>
              <a:t> The Summary Fund is the middle level of the hierarchy.</a:t>
            </a:r>
          </a:p>
          <a:p>
            <a:pPr lvl="1"/>
            <a:r>
              <a:rPr lang="en-US" dirty="0"/>
              <a:t>The Summary Fund is below the Ledger and above the Allocated Fund.</a:t>
            </a:r>
          </a:p>
          <a:p>
            <a:r>
              <a:rPr lang="en-US" dirty="0"/>
              <a:t>The Allocated Fund is the lowest level of the hierarchy.</a:t>
            </a:r>
          </a:p>
          <a:p>
            <a:pPr lvl="1"/>
            <a:r>
              <a:rPr lang="en-US" dirty="0"/>
              <a:t>The Allocated Fund is either directly under the Summary Fund or directly under the Ledger.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1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- explained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8A09B6-591A-2EF8-21E1-0DB209AF0730}"/>
              </a:ext>
            </a:extLst>
          </p:cNvPr>
          <p:cNvGraphicFramePr/>
          <p:nvPr/>
        </p:nvGraphicFramePr>
        <p:xfrm>
          <a:off x="1130631" y="703073"/>
          <a:ext cx="3240360" cy="318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CD5F542-B53E-E21A-0345-8137AC3FEB95}"/>
              </a:ext>
            </a:extLst>
          </p:cNvPr>
          <p:cNvGraphicFramePr/>
          <p:nvPr/>
        </p:nvGraphicFramePr>
        <p:xfrm>
          <a:off x="4788024" y="699542"/>
          <a:ext cx="32403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5E6A26-A039-DF3F-3215-579D6E7682C3}"/>
              </a:ext>
            </a:extLst>
          </p:cNvPr>
          <p:cNvSpPr txBox="1"/>
          <p:nvPr/>
        </p:nvSpPr>
        <p:spPr>
          <a:xfrm>
            <a:off x="755576" y="44161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Allocated funds are where all transactions occur</a:t>
            </a:r>
          </a:p>
        </p:txBody>
      </p:sp>
      <p:pic>
        <p:nvPicPr>
          <p:cNvPr id="9" name="Graphic 8" descr="Register">
            <a:extLst>
              <a:ext uri="{FF2B5EF4-FFF2-40B4-BE49-F238E27FC236}">
                <a16:creationId xmlns:a16="http://schemas.microsoft.com/office/drawing/2014/main" id="{A45A56DF-CE88-0ED4-E961-02F4A4E669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1216" y="4326215"/>
            <a:ext cx="485824" cy="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5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Fund and Ledger hierarchies – real examples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3931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fund can be allocated or summary.</a:t>
            </a:r>
          </a:p>
          <a:p>
            <a:pPr lvl="1"/>
            <a:r>
              <a:rPr lang="en-US" dirty="0"/>
              <a:t>A summary fund is not used for ordering and invoicing but provides aggregate reporting on subordinate funds. </a:t>
            </a:r>
          </a:p>
          <a:p>
            <a:pPr lvl="1"/>
            <a:r>
              <a:rPr lang="en-US" dirty="0"/>
              <a:t>An allocated fund contains money that has been paid out or has been reserved for an open purchase.</a:t>
            </a:r>
          </a:p>
          <a:p>
            <a:r>
              <a:rPr lang="en-US" dirty="0"/>
              <a:t>A Ledger Fund can be associated with a Summary or Allocated Fund. </a:t>
            </a:r>
          </a:p>
          <a:p>
            <a:r>
              <a:rPr lang="en-US" dirty="0"/>
              <a:t>A Summary Fund can only be associated with an Allocated Fund.</a:t>
            </a:r>
          </a:p>
          <a:p>
            <a:r>
              <a:rPr lang="en-US" dirty="0"/>
              <a:t>A specific Allocated Fund can only be associated with only one Ledger or Summary Fund, but not both.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3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1440160" cy="80137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Here is the situation we will now see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C8744-DF8A-C0EB-E97B-A25289D7B305}"/>
              </a:ext>
            </a:extLst>
          </p:cNvPr>
          <p:cNvSpPr txBox="1"/>
          <p:nvPr/>
        </p:nvSpPr>
        <p:spPr>
          <a:xfrm>
            <a:off x="2987824" y="843558"/>
            <a:ext cx="316835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Alma University General Ledger</a:t>
            </a:r>
          </a:p>
          <a:p>
            <a:pPr algn="ctr"/>
            <a:r>
              <a:rPr lang="en-US" dirty="0"/>
              <a:t>(Ledger)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AD7CA-83FF-45B0-4395-DF9074631B2D}"/>
              </a:ext>
            </a:extLst>
          </p:cNvPr>
          <p:cNvSpPr txBox="1"/>
          <p:nvPr/>
        </p:nvSpPr>
        <p:spPr>
          <a:xfrm>
            <a:off x="482352" y="2213451"/>
            <a:ext cx="365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Technology and Information Science</a:t>
            </a:r>
          </a:p>
          <a:p>
            <a:pPr algn="ctr"/>
            <a:r>
              <a:rPr lang="en-US" sz="1600" dirty="0"/>
              <a:t>(Summary Fund)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3054D-A1E1-B71A-6049-03C46F0CE7C1}"/>
              </a:ext>
            </a:extLst>
          </p:cNvPr>
          <p:cNvSpPr txBox="1"/>
          <p:nvPr/>
        </p:nvSpPr>
        <p:spPr>
          <a:xfrm>
            <a:off x="5004048" y="2213451"/>
            <a:ext cx="365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Feminist and Gender Studies</a:t>
            </a:r>
          </a:p>
          <a:p>
            <a:pPr algn="ctr"/>
            <a:r>
              <a:rPr lang="en-US" sz="1600" dirty="0"/>
              <a:t>(Summary Fund)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00FCD-EBD0-92B9-11EF-B4098EF8CB8F}"/>
              </a:ext>
            </a:extLst>
          </p:cNvPr>
          <p:cNvSpPr txBox="1"/>
          <p:nvPr/>
        </p:nvSpPr>
        <p:spPr>
          <a:xfrm>
            <a:off x="179512" y="3731870"/>
            <a:ext cx="192024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Feminist studies</a:t>
            </a:r>
          </a:p>
          <a:p>
            <a:pPr algn="ctr"/>
            <a:r>
              <a:rPr lang="en-US" sz="1600" dirty="0"/>
              <a:t>(Allocated fund)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2FD3F-19BF-4B05-D803-FDF8CD2B12C4}"/>
              </a:ext>
            </a:extLst>
          </p:cNvPr>
          <p:cNvSpPr txBox="1"/>
          <p:nvPr/>
        </p:nvSpPr>
        <p:spPr>
          <a:xfrm>
            <a:off x="2483768" y="3723878"/>
            <a:ext cx="192024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Gender studies</a:t>
            </a:r>
          </a:p>
          <a:p>
            <a:pPr algn="ctr"/>
            <a:r>
              <a:rPr lang="en-US" sz="1600" dirty="0"/>
              <a:t>(Allocated fund)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36CD4-054D-014F-619C-2A8DED7EB108}"/>
              </a:ext>
            </a:extLst>
          </p:cNvPr>
          <p:cNvSpPr txBox="1"/>
          <p:nvPr/>
        </p:nvSpPr>
        <p:spPr>
          <a:xfrm>
            <a:off x="4701128" y="3731870"/>
            <a:ext cx="192024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Computer science</a:t>
            </a:r>
          </a:p>
          <a:p>
            <a:pPr algn="ctr"/>
            <a:r>
              <a:rPr lang="en-US" sz="1600" dirty="0"/>
              <a:t>(Allocated fund)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723EE-2386-A08C-F650-36B140EE02FD}"/>
              </a:ext>
            </a:extLst>
          </p:cNvPr>
          <p:cNvSpPr txBox="1"/>
          <p:nvPr/>
        </p:nvSpPr>
        <p:spPr>
          <a:xfrm>
            <a:off x="6948264" y="3723878"/>
            <a:ext cx="192024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Information science</a:t>
            </a:r>
          </a:p>
          <a:p>
            <a:pPr algn="ctr"/>
            <a:r>
              <a:rPr lang="en-US" sz="1600" dirty="0"/>
              <a:t>(Allocated fund)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49A29C-9854-A99D-ACD9-BAB9C962FCE1}"/>
              </a:ext>
            </a:extLst>
          </p:cNvPr>
          <p:cNvCxnSpPr>
            <a:stCxn id="2" idx="2"/>
            <a:endCxn id="5" idx="0"/>
          </p:cNvCxnSpPr>
          <p:nvPr/>
        </p:nvCxnSpPr>
        <p:spPr>
          <a:xfrm flipH="1">
            <a:off x="2311152" y="1489889"/>
            <a:ext cx="2260848" cy="7235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0B77AB-5880-3253-4D51-0669AB687F56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572000" y="1491630"/>
            <a:ext cx="2260848" cy="72182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CF4A58-F4BF-CC71-6AA5-EC7DFE09B8F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337344" y="2798226"/>
            <a:ext cx="973808" cy="92565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269EB2-3021-73A0-4B16-6223D2E4191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968752" y="2798226"/>
            <a:ext cx="864096" cy="92923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ACA046-6217-2D7B-7DE6-91911411BD6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311152" y="2798226"/>
            <a:ext cx="1214992" cy="92565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9FDE11-81C8-A957-AA94-D5AA548AA4D7}"/>
              </a:ext>
            </a:extLst>
          </p:cNvPr>
          <p:cNvCxnSpPr>
            <a:cxnSpLocks/>
          </p:cNvCxnSpPr>
          <p:nvPr/>
        </p:nvCxnSpPr>
        <p:spPr>
          <a:xfrm>
            <a:off x="6832848" y="2829004"/>
            <a:ext cx="1195536" cy="89487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5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D130B8-B4DB-1146-46D9-89E77FA0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336"/>
            <a:ext cx="9144000" cy="1970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r>
              <a:rPr lang="en-US" dirty="0"/>
              <a:t>"Alma University General Ledger" is a ledger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251520" y="2539851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153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967345-F563-4FE7-910A-4A5265FC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101"/>
            <a:ext cx="9144000" cy="2747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2000" dirty="0"/>
              <a:t>Ledger "Alma University General Ledger" includes 6 funds: </a:t>
            </a:r>
            <a:br>
              <a:rPr lang="en-US" sz="2000" dirty="0"/>
            </a:br>
            <a:r>
              <a:rPr lang="en-US" sz="2000" dirty="0"/>
              <a:t>Two Summary Funds and four Allocated Funds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D5A9B-2A4E-2DCE-86A8-6F1B0D9CD8C1}"/>
              </a:ext>
            </a:extLst>
          </p:cNvPr>
          <p:cNvSpPr/>
          <p:nvPr/>
        </p:nvSpPr>
        <p:spPr>
          <a:xfrm>
            <a:off x="35497" y="1651553"/>
            <a:ext cx="1565182" cy="272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15368" y="3131926"/>
            <a:ext cx="1046097" cy="568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98B18-E8E2-E348-F6C8-9252CFDC79FF}"/>
              </a:ext>
            </a:extLst>
          </p:cNvPr>
          <p:cNvSpPr/>
          <p:nvPr/>
        </p:nvSpPr>
        <p:spPr>
          <a:xfrm>
            <a:off x="1852139" y="2829046"/>
            <a:ext cx="432049" cy="325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521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>
            <a:normAutofit/>
          </a:bodyPr>
          <a:lstStyle/>
          <a:p>
            <a:r>
              <a:rPr lang="en-US" dirty="0"/>
              <a:t>Roles for managing Funds and Ledgers</a:t>
            </a:r>
          </a:p>
          <a:p>
            <a:r>
              <a:rPr lang="en-US" dirty="0"/>
              <a:t>The Funds and Ledgers page</a:t>
            </a:r>
          </a:p>
          <a:p>
            <a:r>
              <a:rPr lang="en-US" dirty="0"/>
              <a:t>Fund and Ledger hierarchies – explained</a:t>
            </a:r>
          </a:p>
          <a:p>
            <a:r>
              <a:rPr lang="en-US" dirty="0"/>
              <a:t>Fund and Ledger hierarchies – real examples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B49843-A3B4-B7C8-91DF-22703713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378"/>
            <a:ext cx="9144000" cy="3527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D5A9B-2A4E-2DCE-86A8-6F1B0D9CD8C1}"/>
              </a:ext>
            </a:extLst>
          </p:cNvPr>
          <p:cNvSpPr/>
          <p:nvPr/>
        </p:nvSpPr>
        <p:spPr>
          <a:xfrm>
            <a:off x="0" y="1144113"/>
            <a:ext cx="817240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611561" y="2859783"/>
            <a:ext cx="194421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C6018-5025-ABB6-BB97-BD5484C597B8}"/>
              </a:ext>
            </a:extLst>
          </p:cNvPr>
          <p:cNvSpPr txBox="1"/>
          <p:nvPr/>
        </p:nvSpPr>
        <p:spPr>
          <a:xfrm>
            <a:off x="3300096" y="3582600"/>
            <a:ext cx="252028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Funds associated with this ledger can be used for POLs associated with any library in the institution (Alma University)</a:t>
            </a:r>
            <a:endParaRPr lang="en-IL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AAC06C-4FF4-3E45-BBA0-8CB3603B69EA}"/>
              </a:ext>
            </a:extLst>
          </p:cNvPr>
          <p:cNvCxnSpPr>
            <a:cxnSpLocks/>
          </p:cNvCxnSpPr>
          <p:nvPr/>
        </p:nvCxnSpPr>
        <p:spPr>
          <a:xfrm flipH="1" flipV="1">
            <a:off x="2555777" y="3291831"/>
            <a:ext cx="720079" cy="4320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B4C880-4635-FA88-7F49-AA9A6D5391A1}"/>
              </a:ext>
            </a:extLst>
          </p:cNvPr>
          <p:cNvSpPr txBox="1"/>
          <p:nvPr/>
        </p:nvSpPr>
        <p:spPr>
          <a:xfrm>
            <a:off x="5973657" y="2312162"/>
            <a:ext cx="2126735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balances reflect an aggregation of all funds "under" the ledger.</a:t>
            </a:r>
            <a:endParaRPr lang="en-IL" sz="1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CA4D5E-9CF3-35DB-2C14-5DBF2D967F58}"/>
              </a:ext>
            </a:extLst>
          </p:cNvPr>
          <p:cNvCxnSpPr>
            <a:cxnSpLocks/>
          </p:cNvCxnSpPr>
          <p:nvPr/>
        </p:nvCxnSpPr>
        <p:spPr>
          <a:xfrm flipH="1" flipV="1">
            <a:off x="5288190" y="1720177"/>
            <a:ext cx="1070146" cy="5899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65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97686-0553-E640-376B-61E2E606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230"/>
            <a:ext cx="9144000" cy="3363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720080"/>
          </a:xfrm>
        </p:spPr>
        <p:txBody>
          <a:bodyPr>
            <a:normAutofit/>
          </a:bodyPr>
          <a:lstStyle/>
          <a:p>
            <a:r>
              <a:rPr lang="en-US" sz="2000" dirty="0"/>
              <a:t>"Feminist and Gender Studies" and "Technology and Information Science" are examples of a summary funds under ledger "</a:t>
            </a:r>
            <a:r>
              <a:rPr lang="en-US" sz="2000" kern="1200" dirty="0">
                <a:solidFill>
                  <a:srgbClr val="262626"/>
                </a:solidFill>
                <a:effectLst/>
                <a:ea typeface="+mn-ea"/>
                <a:cs typeface="+mn-cs"/>
              </a:rPr>
              <a:t>Alma University General Ledger</a:t>
            </a:r>
            <a:r>
              <a:rPr lang="en-US" sz="2000" dirty="0"/>
              <a:t>"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CA312-7011-7B15-2C2A-4D82398B38D3}"/>
              </a:ext>
            </a:extLst>
          </p:cNvPr>
          <p:cNvSpPr/>
          <p:nvPr/>
        </p:nvSpPr>
        <p:spPr>
          <a:xfrm>
            <a:off x="1259632" y="2950959"/>
            <a:ext cx="1008112" cy="243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A84D8-1549-08FA-2BDD-94B4F9BCCD98}"/>
              </a:ext>
            </a:extLst>
          </p:cNvPr>
          <p:cNvSpPr/>
          <p:nvPr/>
        </p:nvSpPr>
        <p:spPr>
          <a:xfrm>
            <a:off x="35496" y="1504364"/>
            <a:ext cx="1296144" cy="203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21280-4CEA-0636-FB0D-605B276AE5FA}"/>
              </a:ext>
            </a:extLst>
          </p:cNvPr>
          <p:cNvSpPr/>
          <p:nvPr/>
        </p:nvSpPr>
        <p:spPr>
          <a:xfrm>
            <a:off x="1547664" y="2427734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E2902-118B-548B-A023-D90DA50372F4}"/>
              </a:ext>
            </a:extLst>
          </p:cNvPr>
          <p:cNvSpPr/>
          <p:nvPr/>
        </p:nvSpPr>
        <p:spPr>
          <a:xfrm>
            <a:off x="1067412" y="4050245"/>
            <a:ext cx="1632380" cy="203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B58E6C-B11B-E019-C8DD-C07F0FC42891}"/>
              </a:ext>
            </a:extLst>
          </p:cNvPr>
          <p:cNvSpPr/>
          <p:nvPr/>
        </p:nvSpPr>
        <p:spPr>
          <a:xfrm>
            <a:off x="5004048" y="4144096"/>
            <a:ext cx="1512168" cy="752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BB198-DF5C-F3C5-D98B-9B702A4A1413}"/>
              </a:ext>
            </a:extLst>
          </p:cNvPr>
          <p:cNvSpPr txBox="1"/>
          <p:nvPr/>
        </p:nvSpPr>
        <p:spPr>
          <a:xfrm>
            <a:off x="6316981" y="2333318"/>
            <a:ext cx="259228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balances reflect an aggregation of all allocated funds "under" the summary fund.</a:t>
            </a:r>
            <a:endParaRPr lang="en-IL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3468A8-00DC-8ED2-D39D-5B3D54008ADA}"/>
              </a:ext>
            </a:extLst>
          </p:cNvPr>
          <p:cNvCxnSpPr>
            <a:cxnSpLocks/>
          </p:cNvCxnSpPr>
          <p:nvPr/>
        </p:nvCxnSpPr>
        <p:spPr>
          <a:xfrm flipH="1">
            <a:off x="6656748" y="3428162"/>
            <a:ext cx="859896" cy="6220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49AD3-E9AE-7862-8174-777859FA1649}"/>
              </a:ext>
            </a:extLst>
          </p:cNvPr>
          <p:cNvSpPr/>
          <p:nvPr/>
        </p:nvSpPr>
        <p:spPr>
          <a:xfrm>
            <a:off x="5004048" y="3307822"/>
            <a:ext cx="1512168" cy="752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1E9F07-6422-6BF9-E2D5-D5D39BC6A317}"/>
              </a:ext>
            </a:extLst>
          </p:cNvPr>
          <p:cNvCxnSpPr>
            <a:cxnSpLocks/>
          </p:cNvCxnSpPr>
          <p:nvPr/>
        </p:nvCxnSpPr>
        <p:spPr>
          <a:xfrm>
            <a:off x="7517360" y="3103004"/>
            <a:ext cx="0" cy="3328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125CE-5D8B-B35B-003C-97D9A01F57EF}"/>
              </a:ext>
            </a:extLst>
          </p:cNvPr>
          <p:cNvSpPr/>
          <p:nvPr/>
        </p:nvSpPr>
        <p:spPr>
          <a:xfrm>
            <a:off x="1074344" y="3242874"/>
            <a:ext cx="1632380" cy="203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549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D9C598-4C28-62BA-12D2-5A304854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915"/>
            <a:ext cx="9144000" cy="3104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2000" dirty="0"/>
              <a:t>Under summary fund "Technology and Information Science" there are two allocated funds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CA312-7011-7B15-2C2A-4D82398B38D3}"/>
              </a:ext>
            </a:extLst>
          </p:cNvPr>
          <p:cNvSpPr/>
          <p:nvPr/>
        </p:nvSpPr>
        <p:spPr>
          <a:xfrm>
            <a:off x="29317" y="2715766"/>
            <a:ext cx="870276" cy="403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E999D-8926-F897-C353-8FE820F84DEB}"/>
              </a:ext>
            </a:extLst>
          </p:cNvPr>
          <p:cNvSpPr/>
          <p:nvPr/>
        </p:nvSpPr>
        <p:spPr>
          <a:xfrm>
            <a:off x="1547664" y="2473075"/>
            <a:ext cx="396044" cy="2927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85EDA4-BC36-EDD9-284B-9260A0C8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18450" cy="0"/>
          </a:xfrm>
          <a:prstGeom prst="rect">
            <a:avLst/>
          </a:prstGeom>
          <a:solidFill>
            <a:srgbClr val="F3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L" altLang="en-IL" sz="12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Law All Accounts Summary</a:t>
            </a:r>
            <a:endParaRPr kumimoji="0" lang="en-IL" altLang="en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L" altLang="en-IL" sz="10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endParaRPr kumimoji="0" lang="en-IL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D2CDF-E0D9-5753-7403-F6CABF3911D3}"/>
              </a:ext>
            </a:extLst>
          </p:cNvPr>
          <p:cNvSpPr/>
          <p:nvPr/>
        </p:nvSpPr>
        <p:spPr>
          <a:xfrm>
            <a:off x="1213528" y="3301447"/>
            <a:ext cx="720080" cy="198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D77C2-73C1-9B65-6858-C0634FE55429}"/>
              </a:ext>
            </a:extLst>
          </p:cNvPr>
          <p:cNvSpPr/>
          <p:nvPr/>
        </p:nvSpPr>
        <p:spPr>
          <a:xfrm>
            <a:off x="1221212" y="4106050"/>
            <a:ext cx="720080" cy="198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B7F93F-2C2F-2D5F-67C1-454AA04BE06B}"/>
              </a:ext>
            </a:extLst>
          </p:cNvPr>
          <p:cNvSpPr/>
          <p:nvPr/>
        </p:nvSpPr>
        <p:spPr>
          <a:xfrm>
            <a:off x="-5776" y="1563638"/>
            <a:ext cx="7755161" cy="592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069F0-6D8F-D3C8-E776-FF5B39840E5E}"/>
              </a:ext>
            </a:extLst>
          </p:cNvPr>
          <p:cNvSpPr txBox="1"/>
          <p:nvPr/>
        </p:nvSpPr>
        <p:spPr>
          <a:xfrm>
            <a:off x="5445130" y="2706021"/>
            <a:ext cx="34563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balances reflect an aggregation of all two allocated funds "under" the summary fund.</a:t>
            </a:r>
            <a:endParaRPr lang="en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4487D2-9C21-B4AD-5133-E5146723EE85}"/>
              </a:ext>
            </a:extLst>
          </p:cNvPr>
          <p:cNvCxnSpPr>
            <a:cxnSpLocks/>
          </p:cNvCxnSpPr>
          <p:nvPr/>
        </p:nvCxnSpPr>
        <p:spPr>
          <a:xfrm flipH="1" flipV="1">
            <a:off x="6381234" y="2201965"/>
            <a:ext cx="432048" cy="5107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71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Roles for managing Funds and Ledgers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9930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for managing Funds and Ledgers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To manage funds the staff user must have the following role:</a:t>
            </a:r>
          </a:p>
          <a:p>
            <a:pPr lvl="1"/>
            <a:r>
              <a:rPr lang="en-US" sz="2400" dirty="0"/>
              <a:t>Fund Manager</a:t>
            </a:r>
          </a:p>
          <a:p>
            <a:pPr lvl="1"/>
            <a:r>
              <a:rPr lang="en-US" sz="2400" dirty="0"/>
              <a:t>Fund-Ledger Viewer (view only)</a:t>
            </a:r>
          </a:p>
          <a:p>
            <a:r>
              <a:rPr lang="en-US" dirty="0"/>
              <a:t>To manage ledgers the staff user must have the following role:</a:t>
            </a:r>
          </a:p>
          <a:p>
            <a:pPr lvl="1"/>
            <a:r>
              <a:rPr lang="en-US" sz="2400" dirty="0"/>
              <a:t>Ledger Manager</a:t>
            </a:r>
          </a:p>
          <a:p>
            <a:pPr lvl="1"/>
            <a:r>
              <a:rPr lang="en-US" sz="2400" dirty="0"/>
              <a:t>Fund-Ledger Viewer (view only)</a:t>
            </a:r>
          </a:p>
          <a:p>
            <a:r>
              <a:rPr lang="en-US" dirty="0"/>
              <a:t>The role's scope may limit the staff user to funds or ledgers available only to particular libraries.</a:t>
            </a:r>
          </a:p>
        </p:txBody>
      </p:sp>
    </p:spTree>
    <p:extLst>
      <p:ext uri="{BB962C8B-B14F-4D97-AF65-F5344CB8AC3E}">
        <p14:creationId xmlns:p14="http://schemas.microsoft.com/office/powerpoint/2010/main" val="144570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E37B0-15C3-4113-FDC2-0658E4AF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285875"/>
            <a:ext cx="8629650" cy="257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for managing Funds and Ledgers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D8682-5A32-C12E-3B5E-3C99B4904EF6}"/>
              </a:ext>
            </a:extLst>
          </p:cNvPr>
          <p:cNvSpPr/>
          <p:nvPr/>
        </p:nvSpPr>
        <p:spPr>
          <a:xfrm>
            <a:off x="1403648" y="1684602"/>
            <a:ext cx="684076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35AC0-A764-1592-CCA5-7D68AE85ADBE}"/>
              </a:ext>
            </a:extLst>
          </p:cNvPr>
          <p:cNvSpPr/>
          <p:nvPr/>
        </p:nvSpPr>
        <p:spPr>
          <a:xfrm>
            <a:off x="1403648" y="3379206"/>
            <a:ext cx="684076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The Funds and Ledgers page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230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Funds and Ledgers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The funds and ledgers are managed on the Funds and Ledgers page.</a:t>
            </a:r>
          </a:p>
          <a:p>
            <a:r>
              <a:rPr lang="en-US" dirty="0"/>
              <a:t>This page can be accessed via one of the following ways:</a:t>
            </a:r>
          </a:p>
          <a:p>
            <a:pPr lvl="1"/>
            <a:r>
              <a:rPr lang="en-US" sz="2400" dirty="0"/>
              <a:t>Acquisitions &gt; Acquisitions Infrastructure &gt; Funds and Ledgers </a:t>
            </a:r>
          </a:p>
          <a:p>
            <a:pPr lvl="1"/>
            <a:r>
              <a:rPr lang="en-US" sz="2400" dirty="0"/>
              <a:t>Search for a fund in the persistent search box.</a:t>
            </a:r>
          </a:p>
        </p:txBody>
      </p:sp>
    </p:spTree>
    <p:extLst>
      <p:ext uri="{BB962C8B-B14F-4D97-AF65-F5344CB8AC3E}">
        <p14:creationId xmlns:p14="http://schemas.microsoft.com/office/powerpoint/2010/main" val="183958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Funds and Ledgers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D6D8A-6EC6-0BF7-0AE3-54349F04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275606"/>
            <a:ext cx="8100392" cy="34753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78F1F1-BE59-C21D-7F53-B8F08E860AA6}"/>
              </a:ext>
            </a:extLst>
          </p:cNvPr>
          <p:cNvSpPr/>
          <p:nvPr/>
        </p:nvSpPr>
        <p:spPr>
          <a:xfrm>
            <a:off x="539552" y="2427734"/>
            <a:ext cx="6480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D4449-6FE6-43F2-8D0B-9C919AB6D1CA}"/>
              </a:ext>
            </a:extLst>
          </p:cNvPr>
          <p:cNvSpPr/>
          <p:nvPr/>
        </p:nvSpPr>
        <p:spPr>
          <a:xfrm>
            <a:off x="6372200" y="1707654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06C251-53FD-CE1A-7131-49ADB0C4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Via menu "Acquisitions &gt; Acquisitions Infrastructure  &gt; Funds and Ledgers"</a:t>
            </a:r>
          </a:p>
        </p:txBody>
      </p:sp>
    </p:spTree>
    <p:extLst>
      <p:ext uri="{BB962C8B-B14F-4D97-AF65-F5344CB8AC3E}">
        <p14:creationId xmlns:p14="http://schemas.microsoft.com/office/powerpoint/2010/main" val="112053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66AA280-5EA3-F27C-2E54-17B124DB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0688"/>
            <a:ext cx="6876256" cy="3636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Funds and Ledgers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CA69A-5D27-29B3-9DF4-96543CC94711}"/>
              </a:ext>
            </a:extLst>
          </p:cNvPr>
          <p:cNvSpPr txBox="1"/>
          <p:nvPr/>
        </p:nvSpPr>
        <p:spPr>
          <a:xfrm>
            <a:off x="4554216" y="1241523"/>
            <a:ext cx="291581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Includes by default all active funds and ledgers for current fiscal period</a:t>
            </a:r>
            <a:endParaRPr lang="en-IL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4AB59-8461-6A5B-43D1-9D0188A0DAAA}"/>
              </a:ext>
            </a:extLst>
          </p:cNvPr>
          <p:cNvSpPr/>
          <p:nvPr/>
        </p:nvSpPr>
        <p:spPr>
          <a:xfrm>
            <a:off x="2341947" y="1836645"/>
            <a:ext cx="9052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9707C-A3D5-307A-3D7B-1C57928C49A6}"/>
              </a:ext>
            </a:extLst>
          </p:cNvPr>
          <p:cNvSpPr/>
          <p:nvPr/>
        </p:nvSpPr>
        <p:spPr>
          <a:xfrm>
            <a:off x="3298915" y="1845236"/>
            <a:ext cx="168976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5E225A-5070-2168-DB3C-64512FE5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Via menu "Acquisitions &gt; Acquisitions Infrastructure  &gt; Funds and Ledgers"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349FD5-7CE4-B049-982B-A6EAAEE80B55}"/>
              </a:ext>
            </a:extLst>
          </p:cNvPr>
          <p:cNvSpPr/>
          <p:nvPr/>
        </p:nvSpPr>
        <p:spPr>
          <a:xfrm>
            <a:off x="2357315" y="1305175"/>
            <a:ext cx="125771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3369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2972</TotalTime>
  <Words>784</Words>
  <Application>Microsoft Office PowerPoint</Application>
  <PresentationFormat>On-screen Show (16:9)</PresentationFormat>
  <Paragraphs>101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IGeLU_2016_16X9 (1)</vt:lpstr>
      <vt:lpstr>Acquisitions Infrastructure – Funds and Ledgers</vt:lpstr>
      <vt:lpstr>PowerPoint Presentation</vt:lpstr>
      <vt:lpstr>Roles for managing Funds and Ledgers</vt:lpstr>
      <vt:lpstr>Roles for managing Funds and Ledgers</vt:lpstr>
      <vt:lpstr>Roles for managing Funds and Ledgers</vt:lpstr>
      <vt:lpstr>The Funds and Ledgers page</vt:lpstr>
      <vt:lpstr>The Funds and Ledgers page</vt:lpstr>
      <vt:lpstr>The Funds and Ledgers page</vt:lpstr>
      <vt:lpstr>The Funds and Ledgers page</vt:lpstr>
      <vt:lpstr>The Funds and Ledgers page</vt:lpstr>
      <vt:lpstr>Fund and Ledger hierarchies - explained</vt:lpstr>
      <vt:lpstr>Fund and Ledger hierarchies - explained</vt:lpstr>
      <vt:lpstr>Fund and Ledger hierarchies - explained</vt:lpstr>
      <vt:lpstr>Fund and Ledger hierarchies - explained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44</cp:revision>
  <dcterms:created xsi:type="dcterms:W3CDTF">2021-11-30T14:32:13Z</dcterms:created>
  <dcterms:modified xsi:type="dcterms:W3CDTF">2024-01-24T15:03:03Z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