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1782" r:id="rId5"/>
    <p:sldId id="1724" r:id="rId6"/>
    <p:sldId id="1789" r:id="rId7"/>
    <p:sldId id="1876" r:id="rId8"/>
    <p:sldId id="1894" r:id="rId9"/>
    <p:sldId id="1895" r:id="rId10"/>
    <p:sldId id="1896" r:id="rId11"/>
    <p:sldId id="1812" r:id="rId12"/>
    <p:sldId id="1874" r:id="rId13"/>
    <p:sldId id="1891" r:id="rId14"/>
    <p:sldId id="1877" r:id="rId15"/>
    <p:sldId id="1898" r:id="rId16"/>
    <p:sldId id="1903" r:id="rId17"/>
    <p:sldId id="1878" r:id="rId18"/>
    <p:sldId id="1899" r:id="rId19"/>
    <p:sldId id="1900" r:id="rId20"/>
    <p:sldId id="1901" r:id="rId21"/>
    <p:sldId id="1879" r:id="rId22"/>
    <p:sldId id="1902" r:id="rId23"/>
    <p:sldId id="1904" r:id="rId24"/>
    <p:sldId id="1890" r:id="rId25"/>
    <p:sldId id="1875" r:id="rId26"/>
    <p:sldId id="1889" r:id="rId27"/>
    <p:sldId id="1905" r:id="rId28"/>
    <p:sldId id="1906" r:id="rId29"/>
    <p:sldId id="1907" r:id="rId30"/>
    <p:sldId id="1908" r:id="rId31"/>
    <p:sldId id="1909" r:id="rId32"/>
    <p:sldId id="1910" r:id="rId33"/>
    <p:sldId id="1911" r:id="rId34"/>
    <p:sldId id="1912" r:id="rId35"/>
    <p:sldId id="1913" r:id="rId36"/>
    <p:sldId id="1914" r:id="rId37"/>
    <p:sldId id="1892" r:id="rId38"/>
    <p:sldId id="1818" r:id="rId39"/>
    <p:sldId id="1893" r:id="rId40"/>
    <p:sldId id="1915" r:id="rId41"/>
    <p:sldId id="1916" r:id="rId42"/>
    <p:sldId id="1917" r:id="rId43"/>
    <p:sldId id="1918" r:id="rId44"/>
    <p:sldId id="1919" r:id="rId45"/>
    <p:sldId id="1920" r:id="rId46"/>
    <p:sldId id="1921" r:id="rId47"/>
    <p:sldId id="1923" r:id="rId48"/>
    <p:sldId id="1924" r:id="rId49"/>
    <p:sldId id="1925" r:id="rId50"/>
    <p:sldId id="1786"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9008F-5670-482B-AA31-9B9FC8092FF7}" v="43" dt="2024-01-24T15:16:01.476"/>
    <p1510:client id="{9FFEF071-E91C-4F4A-A1B3-F6F2026C88AF}" v="20" dt="2024-01-24T10:43:41.369"/>
    <p1510:client id="{C905D753-DDB8-476D-B8F9-5774DCE3446A}" v="28" dt="2024-01-24T10:03:25.359"/>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83" d="100"/>
          <a:sy n="83" d="100"/>
        </p:scale>
        <p:origin x="1140" y="48"/>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27B9008F-5670-482B-AA31-9B9FC8092FF7}"/>
    <pc:docChg chg="undo custSel addSld delSld modSld">
      <pc:chgData name="Yoel Kortick" userId="167978f5-7f40-4909-85d5-d4149554ad4e" providerId="ADAL" clId="{27B9008F-5670-482B-AA31-9B9FC8092FF7}" dt="2024-01-24T15:27:34.907" v="3914" actId="6549"/>
      <pc:docMkLst>
        <pc:docMk/>
      </pc:docMkLst>
      <pc:sldChg chg="modSp mod">
        <pc:chgData name="Yoel Kortick" userId="167978f5-7f40-4909-85d5-d4149554ad4e" providerId="ADAL" clId="{27B9008F-5670-482B-AA31-9B9FC8092FF7}" dt="2024-01-24T15:19:07.707" v="3773" actId="20577"/>
        <pc:sldMkLst>
          <pc:docMk/>
          <pc:sldMk cId="3267142644" sldId="1724"/>
        </pc:sldMkLst>
        <pc:spChg chg="mod">
          <ac:chgData name="Yoel Kortick" userId="167978f5-7f40-4909-85d5-d4149554ad4e" providerId="ADAL" clId="{27B9008F-5670-482B-AA31-9B9FC8092FF7}" dt="2024-01-24T15:19:07.707" v="3773" actId="20577"/>
          <ac:spMkLst>
            <pc:docMk/>
            <pc:sldMk cId="3267142644" sldId="1724"/>
            <ac:spMk id="63" creationId="{2818E309-CE24-45E0-8F37-EFD6121F7540}"/>
          </ac:spMkLst>
        </pc:spChg>
      </pc:sldChg>
      <pc:sldChg chg="modSp mod">
        <pc:chgData name="Yoel Kortick" userId="167978f5-7f40-4909-85d5-d4149554ad4e" providerId="ADAL" clId="{27B9008F-5670-482B-AA31-9B9FC8092FF7}" dt="2024-01-24T15:17:48.579" v="3769"/>
        <pc:sldMkLst>
          <pc:docMk/>
          <pc:sldMk cId="1404067891" sldId="1782"/>
        </pc:sldMkLst>
        <pc:spChg chg="mod">
          <ac:chgData name="Yoel Kortick" userId="167978f5-7f40-4909-85d5-d4149554ad4e" providerId="ADAL" clId="{27B9008F-5670-482B-AA31-9B9FC8092FF7}" dt="2024-01-24T15:17:48.579" v="3769"/>
          <ac:spMkLst>
            <pc:docMk/>
            <pc:sldMk cId="1404067891" sldId="1782"/>
            <ac:spMk id="4" creationId="{A02F1239-CFFA-4E95-8A0B-536CBE397E4E}"/>
          </ac:spMkLst>
        </pc:spChg>
      </pc:sldChg>
      <pc:sldChg chg="modSp mod">
        <pc:chgData name="Yoel Kortick" userId="167978f5-7f40-4909-85d5-d4149554ad4e" providerId="ADAL" clId="{27B9008F-5670-482B-AA31-9B9FC8092FF7}" dt="2024-01-24T12:46:17.092" v="408" actId="20577"/>
        <pc:sldMkLst>
          <pc:docMk/>
          <pc:sldMk cId="2299300669" sldId="1789"/>
        </pc:sldMkLst>
        <pc:spChg chg="mod">
          <ac:chgData name="Yoel Kortick" userId="167978f5-7f40-4909-85d5-d4149554ad4e" providerId="ADAL" clId="{27B9008F-5670-482B-AA31-9B9FC8092FF7}" dt="2024-01-24T12:46:17.092" v="408" actId="20577"/>
          <ac:spMkLst>
            <pc:docMk/>
            <pc:sldMk cId="2299300669" sldId="1789"/>
            <ac:spMk id="3" creationId="{440E2C51-CB70-4EE1-8E6B-DADCB74DEC44}"/>
          </ac:spMkLst>
        </pc:spChg>
      </pc:sldChg>
      <pc:sldChg chg="modSp mod">
        <pc:chgData name="Yoel Kortick" userId="167978f5-7f40-4909-85d5-d4149554ad4e" providerId="ADAL" clId="{27B9008F-5670-482B-AA31-9B9FC8092FF7}" dt="2024-01-24T12:21:26.353" v="31" actId="27636"/>
        <pc:sldMkLst>
          <pc:docMk/>
          <pc:sldMk cId="1445702250" sldId="1812"/>
        </pc:sldMkLst>
        <pc:spChg chg="mod">
          <ac:chgData name="Yoel Kortick" userId="167978f5-7f40-4909-85d5-d4149554ad4e" providerId="ADAL" clId="{27B9008F-5670-482B-AA31-9B9FC8092FF7}" dt="2024-01-24T12:19:50.186" v="6"/>
          <ac:spMkLst>
            <pc:docMk/>
            <pc:sldMk cId="1445702250" sldId="1812"/>
            <ac:spMk id="3" creationId="{4FC18B40-6547-41EC-8A0E-1C8F40E0A42F}"/>
          </ac:spMkLst>
        </pc:spChg>
        <pc:spChg chg="mod">
          <ac:chgData name="Yoel Kortick" userId="167978f5-7f40-4909-85d5-d4149554ad4e" providerId="ADAL" clId="{27B9008F-5670-482B-AA31-9B9FC8092FF7}" dt="2024-01-24T12:21:26.353" v="31" actId="27636"/>
          <ac:spMkLst>
            <pc:docMk/>
            <pc:sldMk cId="1445702250" sldId="1812"/>
            <ac:spMk id="4" creationId="{2490F34D-A7E2-4EA9-8B1A-78371A1F1CD1}"/>
          </ac:spMkLst>
        </pc:spChg>
      </pc:sldChg>
      <pc:sldChg chg="modSp mod">
        <pc:chgData name="Yoel Kortick" userId="167978f5-7f40-4909-85d5-d4149554ad4e" providerId="ADAL" clId="{27B9008F-5670-482B-AA31-9B9FC8092FF7}" dt="2024-01-24T14:47:41.321" v="2605" actId="255"/>
        <pc:sldMkLst>
          <pc:docMk/>
          <pc:sldMk cId="3128039638" sldId="1818"/>
        </pc:sldMkLst>
        <pc:spChg chg="mod">
          <ac:chgData name="Yoel Kortick" userId="167978f5-7f40-4909-85d5-d4149554ad4e" providerId="ADAL" clId="{27B9008F-5670-482B-AA31-9B9FC8092FF7}" dt="2024-01-24T14:46:33.925" v="2523"/>
          <ac:spMkLst>
            <pc:docMk/>
            <pc:sldMk cId="3128039638" sldId="1818"/>
            <ac:spMk id="3" creationId="{4FC18B40-6547-41EC-8A0E-1C8F40E0A42F}"/>
          </ac:spMkLst>
        </pc:spChg>
        <pc:spChg chg="mod">
          <ac:chgData name="Yoel Kortick" userId="167978f5-7f40-4909-85d5-d4149554ad4e" providerId="ADAL" clId="{27B9008F-5670-482B-AA31-9B9FC8092FF7}" dt="2024-01-24T14:47:41.321" v="2605" actId="255"/>
          <ac:spMkLst>
            <pc:docMk/>
            <pc:sldMk cId="3128039638" sldId="1818"/>
            <ac:spMk id="4" creationId="{2490F34D-A7E2-4EA9-8B1A-78371A1F1CD1}"/>
          </ac:spMkLst>
        </pc:spChg>
      </pc:sldChg>
      <pc:sldChg chg="del">
        <pc:chgData name="Yoel Kortick" userId="167978f5-7f40-4909-85d5-d4149554ad4e" providerId="ADAL" clId="{27B9008F-5670-482B-AA31-9B9FC8092FF7}" dt="2024-01-24T14:48:05.191" v="2606" actId="47"/>
        <pc:sldMkLst>
          <pc:docMk/>
          <pc:sldMk cId="1151650487" sldId="1819"/>
        </pc:sldMkLst>
      </pc:sldChg>
      <pc:sldChg chg="del">
        <pc:chgData name="Yoel Kortick" userId="167978f5-7f40-4909-85d5-d4149554ad4e" providerId="ADAL" clId="{27B9008F-5670-482B-AA31-9B9FC8092FF7}" dt="2024-01-24T15:04:32.611" v="2967" actId="47"/>
        <pc:sldMkLst>
          <pc:docMk/>
          <pc:sldMk cId="625495335" sldId="1820"/>
        </pc:sldMkLst>
      </pc:sldChg>
      <pc:sldChg chg="addSp delSp modSp mod">
        <pc:chgData name="Yoel Kortick" userId="167978f5-7f40-4909-85d5-d4149554ad4e" providerId="ADAL" clId="{27B9008F-5670-482B-AA31-9B9FC8092FF7}" dt="2024-01-24T12:25:14.985" v="68" actId="1036"/>
        <pc:sldMkLst>
          <pc:docMk/>
          <pc:sldMk cId="1961344471" sldId="1874"/>
        </pc:sldMkLst>
        <pc:spChg chg="mod">
          <ac:chgData name="Yoel Kortick" userId="167978f5-7f40-4909-85d5-d4149554ad4e" providerId="ADAL" clId="{27B9008F-5670-482B-AA31-9B9FC8092FF7}" dt="2024-01-24T12:19:50.186" v="6"/>
          <ac:spMkLst>
            <pc:docMk/>
            <pc:sldMk cId="1961344471" sldId="1874"/>
            <ac:spMk id="3" creationId="{4FC18B40-6547-41EC-8A0E-1C8F40E0A42F}"/>
          </ac:spMkLst>
        </pc:spChg>
        <pc:spChg chg="del">
          <ac:chgData name="Yoel Kortick" userId="167978f5-7f40-4909-85d5-d4149554ad4e" providerId="ADAL" clId="{27B9008F-5670-482B-AA31-9B9FC8092FF7}" dt="2024-01-24T12:24:08.878" v="58" actId="478"/>
          <ac:spMkLst>
            <pc:docMk/>
            <pc:sldMk cId="1961344471" sldId="1874"/>
            <ac:spMk id="5" creationId="{AC1D8682-5A32-C12E-3B5E-3C99B4904EF6}"/>
          </ac:spMkLst>
        </pc:spChg>
        <pc:spChg chg="del">
          <ac:chgData name="Yoel Kortick" userId="167978f5-7f40-4909-85d5-d4149554ad4e" providerId="ADAL" clId="{27B9008F-5670-482B-AA31-9B9FC8092FF7}" dt="2024-01-24T12:24:03.175" v="55" actId="478"/>
          <ac:spMkLst>
            <pc:docMk/>
            <pc:sldMk cId="1961344471" sldId="1874"/>
            <ac:spMk id="6" creationId="{7A135AC0-A764-1592-CCA5-7D68AE85ADBE}"/>
          </ac:spMkLst>
        </pc:spChg>
        <pc:picChg chg="del">
          <ac:chgData name="Yoel Kortick" userId="167978f5-7f40-4909-85d5-d4149554ad4e" providerId="ADAL" clId="{27B9008F-5670-482B-AA31-9B9FC8092FF7}" dt="2024-01-24T12:22:59.851" v="32" actId="478"/>
          <ac:picMkLst>
            <pc:docMk/>
            <pc:sldMk cId="1961344471" sldId="1874"/>
            <ac:picMk id="4" creationId="{D26E37B0-15C3-4113-FDC2-0658E4AF3CF7}"/>
          </ac:picMkLst>
        </pc:picChg>
        <pc:picChg chg="add mod ord">
          <ac:chgData name="Yoel Kortick" userId="167978f5-7f40-4909-85d5-d4149554ad4e" providerId="ADAL" clId="{27B9008F-5670-482B-AA31-9B9FC8092FF7}" dt="2024-01-24T12:25:14.985" v="68" actId="1036"/>
          <ac:picMkLst>
            <pc:docMk/>
            <pc:sldMk cId="1961344471" sldId="1874"/>
            <ac:picMk id="7" creationId="{F29DDA1E-9EA8-D87C-E185-169BEFE5573E}"/>
          </ac:picMkLst>
        </pc:picChg>
        <pc:picChg chg="add del mod ord">
          <ac:chgData name="Yoel Kortick" userId="167978f5-7f40-4909-85d5-d4149554ad4e" providerId="ADAL" clId="{27B9008F-5670-482B-AA31-9B9FC8092FF7}" dt="2024-01-24T12:25:14.985" v="68" actId="1036"/>
          <ac:picMkLst>
            <pc:docMk/>
            <pc:sldMk cId="1961344471" sldId="1874"/>
            <ac:picMk id="9" creationId="{06E03F5E-2D27-95CF-AF81-6AE54A6F7542}"/>
          </ac:picMkLst>
        </pc:picChg>
      </pc:sldChg>
      <pc:sldChg chg="modSp mod">
        <pc:chgData name="Yoel Kortick" userId="167978f5-7f40-4909-85d5-d4149554ad4e" providerId="ADAL" clId="{27B9008F-5670-482B-AA31-9B9FC8092FF7}" dt="2024-01-24T15:23:15.399" v="3783" actId="20577"/>
        <pc:sldMkLst>
          <pc:docMk/>
          <pc:sldMk cId="980031099" sldId="1875"/>
        </pc:sldMkLst>
        <pc:spChg chg="mod">
          <ac:chgData name="Yoel Kortick" userId="167978f5-7f40-4909-85d5-d4149554ad4e" providerId="ADAL" clId="{27B9008F-5670-482B-AA31-9B9FC8092FF7}" dt="2024-01-24T13:48:17.818" v="1460"/>
          <ac:spMkLst>
            <pc:docMk/>
            <pc:sldMk cId="980031099" sldId="1875"/>
            <ac:spMk id="3" creationId="{4FC18B40-6547-41EC-8A0E-1C8F40E0A42F}"/>
          </ac:spMkLst>
        </pc:spChg>
        <pc:spChg chg="mod">
          <ac:chgData name="Yoel Kortick" userId="167978f5-7f40-4909-85d5-d4149554ad4e" providerId="ADAL" clId="{27B9008F-5670-482B-AA31-9B9FC8092FF7}" dt="2024-01-24T15:23:15.399" v="3783" actId="20577"/>
          <ac:spMkLst>
            <pc:docMk/>
            <pc:sldMk cId="980031099" sldId="1875"/>
            <ac:spMk id="4" creationId="{2490F34D-A7E2-4EA9-8B1A-78371A1F1CD1}"/>
          </ac:spMkLst>
        </pc:spChg>
      </pc:sldChg>
      <pc:sldChg chg="modSp del mod">
        <pc:chgData name="Yoel Kortick" userId="167978f5-7f40-4909-85d5-d4149554ad4e" providerId="ADAL" clId="{27B9008F-5670-482B-AA31-9B9FC8092FF7}" dt="2024-01-24T12:46:42.005" v="409" actId="2696"/>
        <pc:sldMkLst>
          <pc:docMk/>
          <pc:sldMk cId="1839588479" sldId="1876"/>
        </pc:sldMkLst>
        <pc:spChg chg="mod">
          <ac:chgData name="Yoel Kortick" userId="167978f5-7f40-4909-85d5-d4149554ad4e" providerId="ADAL" clId="{27B9008F-5670-482B-AA31-9B9FC8092FF7}" dt="2024-01-24T12:26:07.182" v="69"/>
          <ac:spMkLst>
            <pc:docMk/>
            <pc:sldMk cId="1839588479" sldId="1876"/>
            <ac:spMk id="3" creationId="{4FC18B40-6547-41EC-8A0E-1C8F40E0A42F}"/>
          </ac:spMkLst>
        </pc:spChg>
        <pc:spChg chg="mod">
          <ac:chgData name="Yoel Kortick" userId="167978f5-7f40-4909-85d5-d4149554ad4e" providerId="ADAL" clId="{27B9008F-5670-482B-AA31-9B9FC8092FF7}" dt="2024-01-24T12:29:00.080" v="191" actId="20577"/>
          <ac:spMkLst>
            <pc:docMk/>
            <pc:sldMk cId="1839588479" sldId="1876"/>
            <ac:spMk id="4" creationId="{2490F34D-A7E2-4EA9-8B1A-78371A1F1CD1}"/>
          </ac:spMkLst>
        </pc:spChg>
      </pc:sldChg>
      <pc:sldChg chg="modSp add mod">
        <pc:chgData name="Yoel Kortick" userId="167978f5-7f40-4909-85d5-d4149554ad4e" providerId="ADAL" clId="{27B9008F-5670-482B-AA31-9B9FC8092FF7}" dt="2024-01-24T12:46:54.948" v="424" actId="20577"/>
        <pc:sldMkLst>
          <pc:docMk/>
          <pc:sldMk cId="1854798180" sldId="1876"/>
        </pc:sldMkLst>
        <pc:spChg chg="mod">
          <ac:chgData name="Yoel Kortick" userId="167978f5-7f40-4909-85d5-d4149554ad4e" providerId="ADAL" clId="{27B9008F-5670-482B-AA31-9B9FC8092FF7}" dt="2024-01-24T12:46:54.948" v="424" actId="20577"/>
          <ac:spMkLst>
            <pc:docMk/>
            <pc:sldMk cId="1854798180" sldId="1876"/>
            <ac:spMk id="3" creationId="{4FC18B40-6547-41EC-8A0E-1C8F40E0A42F}"/>
          </ac:spMkLst>
        </pc:spChg>
      </pc:sldChg>
      <pc:sldChg chg="addSp delSp modSp mod">
        <pc:chgData name="Yoel Kortick" userId="167978f5-7f40-4909-85d5-d4149554ad4e" providerId="ADAL" clId="{27B9008F-5670-482B-AA31-9B9FC8092FF7}" dt="2024-01-24T12:49:52.481" v="573" actId="208"/>
        <pc:sldMkLst>
          <pc:docMk/>
          <pc:sldMk cId="1120534906" sldId="1877"/>
        </pc:sldMkLst>
        <pc:spChg chg="add del">
          <ac:chgData name="Yoel Kortick" userId="167978f5-7f40-4909-85d5-d4149554ad4e" providerId="ADAL" clId="{27B9008F-5670-482B-AA31-9B9FC8092FF7}" dt="2024-01-24T12:31:14.961" v="270"/>
          <ac:spMkLst>
            <pc:docMk/>
            <pc:sldMk cId="1120534906" sldId="1877"/>
            <ac:spMk id="2" creationId="{B7B2128B-CAB7-DA49-15FE-DA470AD15736}"/>
          </ac:spMkLst>
        </pc:spChg>
        <pc:spChg chg="mod">
          <ac:chgData name="Yoel Kortick" userId="167978f5-7f40-4909-85d5-d4149554ad4e" providerId="ADAL" clId="{27B9008F-5670-482B-AA31-9B9FC8092FF7}" dt="2024-01-24T12:26:07.182" v="69"/>
          <ac:spMkLst>
            <pc:docMk/>
            <pc:sldMk cId="1120534906" sldId="1877"/>
            <ac:spMk id="3" creationId="{4FC18B40-6547-41EC-8A0E-1C8F40E0A42F}"/>
          </ac:spMkLst>
        </pc:spChg>
        <pc:spChg chg="add del">
          <ac:chgData name="Yoel Kortick" userId="167978f5-7f40-4909-85d5-d4149554ad4e" providerId="ADAL" clId="{27B9008F-5670-482B-AA31-9B9FC8092FF7}" dt="2024-01-24T12:31:40.663" v="291"/>
          <ac:spMkLst>
            <pc:docMk/>
            <pc:sldMk cId="1120534906" sldId="1877"/>
            <ac:spMk id="4" creationId="{62EB9162-4219-B050-BB87-07A83619631D}"/>
          </ac:spMkLst>
        </pc:spChg>
        <pc:spChg chg="add mod">
          <ac:chgData name="Yoel Kortick" userId="167978f5-7f40-4909-85d5-d4149554ad4e" providerId="ADAL" clId="{27B9008F-5670-482B-AA31-9B9FC8092FF7}" dt="2024-01-24T12:48:50.732" v="528" actId="1035"/>
          <ac:spMkLst>
            <pc:docMk/>
            <pc:sldMk cId="1120534906" sldId="1877"/>
            <ac:spMk id="8" creationId="{072374BB-DCFC-7035-6B71-8E1CE1028942}"/>
          </ac:spMkLst>
        </pc:spChg>
        <pc:spChg chg="add mod">
          <ac:chgData name="Yoel Kortick" userId="167978f5-7f40-4909-85d5-d4149554ad4e" providerId="ADAL" clId="{27B9008F-5670-482B-AA31-9B9FC8092FF7}" dt="2024-01-24T12:48:59.966" v="531" actId="14100"/>
          <ac:spMkLst>
            <pc:docMk/>
            <pc:sldMk cId="1120534906" sldId="1877"/>
            <ac:spMk id="9" creationId="{E3B81026-381B-7138-6058-D913D64B85DD}"/>
          </ac:spMkLst>
        </pc:spChg>
        <pc:spChg chg="del">
          <ac:chgData name="Yoel Kortick" userId="167978f5-7f40-4909-85d5-d4149554ad4e" providerId="ADAL" clId="{27B9008F-5670-482B-AA31-9B9FC8092FF7}" dt="2024-01-24T12:31:10.525" v="268" actId="478"/>
          <ac:spMkLst>
            <pc:docMk/>
            <pc:sldMk cId="1120534906" sldId="1877"/>
            <ac:spMk id="11" creationId="{B378F1F1-BE59-C21D-7F53-B8F08E860AA6}"/>
          </ac:spMkLst>
        </pc:spChg>
        <pc:spChg chg="del">
          <ac:chgData name="Yoel Kortick" userId="167978f5-7f40-4909-85d5-d4149554ad4e" providerId="ADAL" clId="{27B9008F-5670-482B-AA31-9B9FC8092FF7}" dt="2024-01-24T12:31:10.525" v="268" actId="478"/>
          <ac:spMkLst>
            <pc:docMk/>
            <pc:sldMk cId="1120534906" sldId="1877"/>
            <ac:spMk id="12" creationId="{4A9D4449-6FE6-43F2-8D0B-9C919AB6D1CA}"/>
          </ac:spMkLst>
        </pc:spChg>
        <pc:spChg chg="mod">
          <ac:chgData name="Yoel Kortick" userId="167978f5-7f40-4909-85d5-d4149554ad4e" providerId="ADAL" clId="{27B9008F-5670-482B-AA31-9B9FC8092FF7}" dt="2024-01-24T12:49:52.481" v="573" actId="208"/>
          <ac:spMkLst>
            <pc:docMk/>
            <pc:sldMk cId="1120534906" sldId="1877"/>
            <ac:spMk id="13" creationId="{7506C251-53FD-CE1A-7131-49ADB0C49A0B}"/>
          </ac:spMkLst>
        </pc:spChg>
        <pc:picChg chg="del">
          <ac:chgData name="Yoel Kortick" userId="167978f5-7f40-4909-85d5-d4149554ad4e" providerId="ADAL" clId="{27B9008F-5670-482B-AA31-9B9FC8092FF7}" dt="2024-01-24T12:31:07.130" v="267" actId="478"/>
          <ac:picMkLst>
            <pc:docMk/>
            <pc:sldMk cId="1120534906" sldId="1877"/>
            <ac:picMk id="6" creationId="{406D6D8A-6EC6-0BF7-0AE3-54349F0471CE}"/>
          </ac:picMkLst>
        </pc:picChg>
        <pc:picChg chg="add mod ord">
          <ac:chgData name="Yoel Kortick" userId="167978f5-7f40-4909-85d5-d4149554ad4e" providerId="ADAL" clId="{27B9008F-5670-482B-AA31-9B9FC8092FF7}" dt="2024-01-24T12:48:32.994" v="514" actId="1076"/>
          <ac:picMkLst>
            <pc:docMk/>
            <pc:sldMk cId="1120534906" sldId="1877"/>
            <ac:picMk id="7" creationId="{28BECC79-AC79-A58F-0965-C02547C56312}"/>
          </ac:picMkLst>
        </pc:picChg>
      </pc:sldChg>
      <pc:sldChg chg="addSp delSp modSp mod">
        <pc:chgData name="Yoel Kortick" userId="167978f5-7f40-4909-85d5-d4149554ad4e" providerId="ADAL" clId="{27B9008F-5670-482B-AA31-9B9FC8092FF7}" dt="2024-01-24T12:52:56.772" v="659" actId="208"/>
        <pc:sldMkLst>
          <pc:docMk/>
          <pc:sldMk cId="2987333697" sldId="1878"/>
        </pc:sldMkLst>
        <pc:spChg chg="mod">
          <ac:chgData name="Yoel Kortick" userId="167978f5-7f40-4909-85d5-d4149554ad4e" providerId="ADAL" clId="{27B9008F-5670-482B-AA31-9B9FC8092FF7}" dt="2024-01-24T12:26:07.182" v="69"/>
          <ac:spMkLst>
            <pc:docMk/>
            <pc:sldMk cId="2987333697" sldId="1878"/>
            <ac:spMk id="3" creationId="{4FC18B40-6547-41EC-8A0E-1C8F40E0A42F}"/>
          </ac:spMkLst>
        </pc:spChg>
        <pc:spChg chg="del">
          <ac:chgData name="Yoel Kortick" userId="167978f5-7f40-4909-85d5-d4149554ad4e" providerId="ADAL" clId="{27B9008F-5670-482B-AA31-9B9FC8092FF7}" dt="2024-01-24T12:49:39" v="571" actId="478"/>
          <ac:spMkLst>
            <pc:docMk/>
            <pc:sldMk cId="2987333697" sldId="1878"/>
            <ac:spMk id="6" creationId="{423CA69A-5D27-29B3-9DF4-96543CC94711}"/>
          </ac:spMkLst>
        </pc:spChg>
        <pc:spChg chg="del">
          <ac:chgData name="Yoel Kortick" userId="167978f5-7f40-4909-85d5-d4149554ad4e" providerId="ADAL" clId="{27B9008F-5670-482B-AA31-9B9FC8092FF7}" dt="2024-01-24T12:52:09.080" v="627" actId="478"/>
          <ac:spMkLst>
            <pc:docMk/>
            <pc:sldMk cId="2987333697" sldId="1878"/>
            <ac:spMk id="7" creationId="{E6A4AB59-8461-6A5B-43D1-9D0188A0DAAA}"/>
          </ac:spMkLst>
        </pc:spChg>
        <pc:spChg chg="del">
          <ac:chgData name="Yoel Kortick" userId="167978f5-7f40-4909-85d5-d4149554ad4e" providerId="ADAL" clId="{27B9008F-5670-482B-AA31-9B9FC8092FF7}" dt="2024-01-24T12:52:10.148" v="628" actId="478"/>
          <ac:spMkLst>
            <pc:docMk/>
            <pc:sldMk cId="2987333697" sldId="1878"/>
            <ac:spMk id="8" creationId="{1969707C-A3D5-307A-3D7B-1C57928C49A6}"/>
          </ac:spMkLst>
        </pc:spChg>
        <pc:spChg chg="mod">
          <ac:chgData name="Yoel Kortick" userId="167978f5-7f40-4909-85d5-d4149554ad4e" providerId="ADAL" clId="{27B9008F-5670-482B-AA31-9B9FC8092FF7}" dt="2024-01-24T12:52:28.849" v="636" actId="20577"/>
          <ac:spMkLst>
            <pc:docMk/>
            <pc:sldMk cId="2987333697" sldId="1878"/>
            <ac:spMk id="10" creationId="{6F5E225A-5070-2168-DB3C-64512FE59878}"/>
          </ac:spMkLst>
        </pc:spChg>
        <pc:spChg chg="mod">
          <ac:chgData name="Yoel Kortick" userId="167978f5-7f40-4909-85d5-d4149554ad4e" providerId="ADAL" clId="{27B9008F-5670-482B-AA31-9B9FC8092FF7}" dt="2024-01-24T12:52:43.103" v="642" actId="14100"/>
          <ac:spMkLst>
            <pc:docMk/>
            <pc:sldMk cId="2987333697" sldId="1878"/>
            <ac:spMk id="11" creationId="{94349FD5-7CE4-B049-982B-A6EAAEE80B55}"/>
          </ac:spMkLst>
        </pc:spChg>
        <pc:spChg chg="add mod">
          <ac:chgData name="Yoel Kortick" userId="167978f5-7f40-4909-85d5-d4149554ad4e" providerId="ADAL" clId="{27B9008F-5670-482B-AA31-9B9FC8092FF7}" dt="2024-01-24T12:52:54.381" v="658" actId="1036"/>
          <ac:spMkLst>
            <pc:docMk/>
            <pc:sldMk cId="2987333697" sldId="1878"/>
            <ac:spMk id="12" creationId="{894446A8-34CE-D242-F438-F03A6DC77F84}"/>
          </ac:spMkLst>
        </pc:spChg>
        <pc:picChg chg="add del">
          <ac:chgData name="Yoel Kortick" userId="167978f5-7f40-4909-85d5-d4149554ad4e" providerId="ADAL" clId="{27B9008F-5670-482B-AA31-9B9FC8092FF7}" dt="2024-01-24T12:49:35.524" v="570" actId="478"/>
          <ac:picMkLst>
            <pc:docMk/>
            <pc:sldMk cId="2987333697" sldId="1878"/>
            <ac:picMk id="4" creationId="{0E5F14FD-F115-D13C-09BF-FA17DDA4D4E7}"/>
          </ac:picMkLst>
        </pc:picChg>
        <pc:picChg chg="add mod ord">
          <ac:chgData name="Yoel Kortick" userId="167978f5-7f40-4909-85d5-d4149554ad4e" providerId="ADAL" clId="{27B9008F-5670-482B-AA31-9B9FC8092FF7}" dt="2024-01-24T12:52:56.772" v="659" actId="208"/>
          <ac:picMkLst>
            <pc:docMk/>
            <pc:sldMk cId="2987333697" sldId="1878"/>
            <ac:picMk id="9" creationId="{81EB08BD-A018-0611-3D51-D3A3B429ED8A}"/>
          </ac:picMkLst>
        </pc:picChg>
        <pc:picChg chg="del">
          <ac:chgData name="Yoel Kortick" userId="167978f5-7f40-4909-85d5-d4149554ad4e" providerId="ADAL" clId="{27B9008F-5670-482B-AA31-9B9FC8092FF7}" dt="2024-01-24T12:35:46.477" v="381" actId="478"/>
          <ac:picMkLst>
            <pc:docMk/>
            <pc:sldMk cId="2987333697" sldId="1878"/>
            <ac:picMk id="13" creationId="{166AA280-5EA3-F27C-2E54-17B124DB0799}"/>
          </ac:picMkLst>
        </pc:picChg>
      </pc:sldChg>
      <pc:sldChg chg="addSp delSp modSp mod">
        <pc:chgData name="Yoel Kortick" userId="167978f5-7f40-4909-85d5-d4149554ad4e" providerId="ADAL" clId="{27B9008F-5670-482B-AA31-9B9FC8092FF7}" dt="2024-01-24T15:21:46.126" v="3774" actId="20577"/>
        <pc:sldMkLst>
          <pc:docMk/>
          <pc:sldMk cId="4057008646" sldId="1879"/>
        </pc:sldMkLst>
        <pc:spChg chg="mod">
          <ac:chgData name="Yoel Kortick" userId="167978f5-7f40-4909-85d5-d4149554ad4e" providerId="ADAL" clId="{27B9008F-5670-482B-AA31-9B9FC8092FF7}" dt="2024-01-24T12:26:07.182" v="69"/>
          <ac:spMkLst>
            <pc:docMk/>
            <pc:sldMk cId="4057008646" sldId="1879"/>
            <ac:spMk id="3" creationId="{4FC18B40-6547-41EC-8A0E-1C8F40E0A42F}"/>
          </ac:spMkLst>
        </pc:spChg>
        <pc:spChg chg="mod">
          <ac:chgData name="Yoel Kortick" userId="167978f5-7f40-4909-85d5-d4149554ad4e" providerId="ADAL" clId="{27B9008F-5670-482B-AA31-9B9FC8092FF7}" dt="2024-01-24T13:18:20.203" v="901" actId="27636"/>
          <ac:spMkLst>
            <pc:docMk/>
            <pc:sldMk cId="4057008646" sldId="1879"/>
            <ac:spMk id="4" creationId="{2490F34D-A7E2-4EA9-8B1A-78371A1F1CD1}"/>
          </ac:spMkLst>
        </pc:spChg>
        <pc:spChg chg="del">
          <ac:chgData name="Yoel Kortick" userId="167978f5-7f40-4909-85d5-d4149554ad4e" providerId="ADAL" clId="{27B9008F-5670-482B-AA31-9B9FC8092FF7}" dt="2024-01-24T13:01:04.831" v="885" actId="478"/>
          <ac:spMkLst>
            <pc:docMk/>
            <pc:sldMk cId="4057008646" sldId="1879"/>
            <ac:spMk id="7" creationId="{4AB7C71D-40D7-BCD3-6016-A907C949B1A0}"/>
          </ac:spMkLst>
        </pc:spChg>
        <pc:spChg chg="del">
          <ac:chgData name="Yoel Kortick" userId="167978f5-7f40-4909-85d5-d4149554ad4e" providerId="ADAL" clId="{27B9008F-5670-482B-AA31-9B9FC8092FF7}" dt="2024-01-24T13:01:01.896" v="884" actId="478"/>
          <ac:spMkLst>
            <pc:docMk/>
            <pc:sldMk cId="4057008646" sldId="1879"/>
            <ac:spMk id="8" creationId="{FA6C652E-7046-19C1-A76E-0A5A1083F0A7}"/>
          </ac:spMkLst>
        </pc:spChg>
        <pc:spChg chg="del">
          <ac:chgData name="Yoel Kortick" userId="167978f5-7f40-4909-85d5-d4149554ad4e" providerId="ADAL" clId="{27B9008F-5670-482B-AA31-9B9FC8092FF7}" dt="2024-01-24T13:01:01.896" v="884" actId="478"/>
          <ac:spMkLst>
            <pc:docMk/>
            <pc:sldMk cId="4057008646" sldId="1879"/>
            <ac:spMk id="9" creationId="{A55D5F10-3022-E757-2E67-5E381804B9E7}"/>
          </ac:spMkLst>
        </pc:spChg>
        <pc:spChg chg="add">
          <ac:chgData name="Yoel Kortick" userId="167978f5-7f40-4909-85d5-d4149554ad4e" providerId="ADAL" clId="{27B9008F-5670-482B-AA31-9B9FC8092FF7}" dt="2024-01-24T13:01:36.349" v="899" actId="11529"/>
          <ac:spMkLst>
            <pc:docMk/>
            <pc:sldMk cId="4057008646" sldId="1879"/>
            <ac:spMk id="10" creationId="{3379AFDB-E992-F7C5-2863-03B45DFB8EE8}"/>
          </ac:spMkLst>
        </pc:spChg>
        <pc:spChg chg="add mod">
          <ac:chgData name="Yoel Kortick" userId="167978f5-7f40-4909-85d5-d4149554ad4e" providerId="ADAL" clId="{27B9008F-5670-482B-AA31-9B9FC8092FF7}" dt="2024-01-24T15:21:46.126" v="3774" actId="20577"/>
          <ac:spMkLst>
            <pc:docMk/>
            <pc:sldMk cId="4057008646" sldId="1879"/>
            <ac:spMk id="11" creationId="{B6D5F7DE-4A01-95BF-77D6-059964EFF53A}"/>
          </ac:spMkLst>
        </pc:spChg>
        <pc:spChg chg="del">
          <ac:chgData name="Yoel Kortick" userId="167978f5-7f40-4909-85d5-d4149554ad4e" providerId="ADAL" clId="{27B9008F-5670-482B-AA31-9B9FC8092FF7}" dt="2024-01-24T13:01:01.896" v="884" actId="478"/>
          <ac:spMkLst>
            <pc:docMk/>
            <pc:sldMk cId="4057008646" sldId="1879"/>
            <ac:spMk id="14" creationId="{9FE3A595-0C89-8149-FA74-DF5446E4824A}"/>
          </ac:spMkLst>
        </pc:spChg>
        <pc:spChg chg="del">
          <ac:chgData name="Yoel Kortick" userId="167978f5-7f40-4909-85d5-d4149554ad4e" providerId="ADAL" clId="{27B9008F-5670-482B-AA31-9B9FC8092FF7}" dt="2024-01-24T13:01:01.896" v="884" actId="478"/>
          <ac:spMkLst>
            <pc:docMk/>
            <pc:sldMk cId="4057008646" sldId="1879"/>
            <ac:spMk id="15" creationId="{8170ADC0-BA1A-41BF-D3E0-1FA3E391F648}"/>
          </ac:spMkLst>
        </pc:spChg>
        <pc:spChg chg="del">
          <ac:chgData name="Yoel Kortick" userId="167978f5-7f40-4909-85d5-d4149554ad4e" providerId="ADAL" clId="{27B9008F-5670-482B-AA31-9B9FC8092FF7}" dt="2024-01-24T13:01:01.896" v="884" actId="478"/>
          <ac:spMkLst>
            <pc:docMk/>
            <pc:sldMk cId="4057008646" sldId="1879"/>
            <ac:spMk id="16" creationId="{34850112-0F43-A411-A59C-9E07F66CE266}"/>
          </ac:spMkLst>
        </pc:spChg>
        <pc:spChg chg="del">
          <ac:chgData name="Yoel Kortick" userId="167978f5-7f40-4909-85d5-d4149554ad4e" providerId="ADAL" clId="{27B9008F-5670-482B-AA31-9B9FC8092FF7}" dt="2024-01-24T13:01:01.896" v="884" actId="478"/>
          <ac:spMkLst>
            <pc:docMk/>
            <pc:sldMk cId="4057008646" sldId="1879"/>
            <ac:spMk id="17" creationId="{EA814B29-53E3-41F5-D849-229BA8C05886}"/>
          </ac:spMkLst>
        </pc:spChg>
        <pc:picChg chg="add mod ord">
          <ac:chgData name="Yoel Kortick" userId="167978f5-7f40-4909-85d5-d4149554ad4e" providerId="ADAL" clId="{27B9008F-5670-482B-AA31-9B9FC8092FF7}" dt="2024-01-24T13:01:28.527" v="898" actId="167"/>
          <ac:picMkLst>
            <pc:docMk/>
            <pc:sldMk cId="4057008646" sldId="1879"/>
            <ac:picMk id="5" creationId="{CE94DD52-AF7A-A6B1-9F30-A205E1D98D5F}"/>
          </ac:picMkLst>
        </pc:picChg>
        <pc:picChg chg="del">
          <ac:chgData name="Yoel Kortick" userId="167978f5-7f40-4909-85d5-d4149554ad4e" providerId="ADAL" clId="{27B9008F-5670-482B-AA31-9B9FC8092FF7}" dt="2024-01-24T13:00:46.547" v="881" actId="478"/>
          <ac:picMkLst>
            <pc:docMk/>
            <pc:sldMk cId="4057008646" sldId="1879"/>
            <ac:picMk id="6" creationId="{A9619C87-3048-A164-527C-E18C146706F9}"/>
          </ac:picMkLst>
        </pc:picChg>
      </pc:sldChg>
      <pc:sldChg chg="modSp del mod">
        <pc:chgData name="Yoel Kortick" userId="167978f5-7f40-4909-85d5-d4149554ad4e" providerId="ADAL" clId="{27B9008F-5670-482B-AA31-9B9FC8092FF7}" dt="2024-01-24T15:04:30.688" v="2965" actId="47"/>
        <pc:sldMkLst>
          <pc:docMk/>
          <pc:sldMk cId="1645214403" sldId="1880"/>
        </pc:sldMkLst>
        <pc:spChg chg="mod">
          <ac:chgData name="Yoel Kortick" userId="167978f5-7f40-4909-85d5-d4149554ad4e" providerId="ADAL" clId="{27B9008F-5670-482B-AA31-9B9FC8092FF7}" dt="2024-01-24T15:04:21.244" v="2964"/>
          <ac:spMkLst>
            <pc:docMk/>
            <pc:sldMk cId="1645214403" sldId="1880"/>
            <ac:spMk id="3" creationId="{4FC18B40-6547-41EC-8A0E-1C8F40E0A42F}"/>
          </ac:spMkLst>
        </pc:spChg>
      </pc:sldChg>
      <pc:sldChg chg="del">
        <pc:chgData name="Yoel Kortick" userId="167978f5-7f40-4909-85d5-d4149554ad4e" providerId="ADAL" clId="{27B9008F-5670-482B-AA31-9B9FC8092FF7}" dt="2024-01-24T15:04:31.811" v="2966" actId="47"/>
        <pc:sldMkLst>
          <pc:docMk/>
          <pc:sldMk cId="2393659623" sldId="1881"/>
        </pc:sldMkLst>
      </pc:sldChg>
      <pc:sldChg chg="del">
        <pc:chgData name="Yoel Kortick" userId="167978f5-7f40-4909-85d5-d4149554ad4e" providerId="ADAL" clId="{27B9008F-5670-482B-AA31-9B9FC8092FF7}" dt="2024-01-24T15:04:33.640" v="2968" actId="47"/>
        <pc:sldMkLst>
          <pc:docMk/>
          <pc:sldMk cId="3629713956" sldId="1887"/>
        </pc:sldMkLst>
      </pc:sldChg>
      <pc:sldChg chg="modSp del">
        <pc:chgData name="Yoel Kortick" userId="167978f5-7f40-4909-85d5-d4149554ad4e" providerId="ADAL" clId="{27B9008F-5670-482B-AA31-9B9FC8092FF7}" dt="2024-01-24T14:04:00.366" v="1628" actId="47"/>
        <pc:sldMkLst>
          <pc:docMk/>
          <pc:sldMk cId="4012250950" sldId="1888"/>
        </pc:sldMkLst>
        <pc:spChg chg="mod">
          <ac:chgData name="Yoel Kortick" userId="167978f5-7f40-4909-85d5-d4149554ad4e" providerId="ADAL" clId="{27B9008F-5670-482B-AA31-9B9FC8092FF7}" dt="2024-01-24T13:48:17.818" v="1460"/>
          <ac:spMkLst>
            <pc:docMk/>
            <pc:sldMk cId="4012250950" sldId="1888"/>
            <ac:spMk id="3" creationId="{4FC18B40-6547-41EC-8A0E-1C8F40E0A42F}"/>
          </ac:spMkLst>
        </pc:spChg>
      </pc:sldChg>
      <pc:sldChg chg="addSp delSp modSp mod">
        <pc:chgData name="Yoel Kortick" userId="167978f5-7f40-4909-85d5-d4149554ad4e" providerId="ADAL" clId="{27B9008F-5670-482B-AA31-9B9FC8092FF7}" dt="2024-01-24T15:23:44.788" v="3788" actId="20577"/>
        <pc:sldMkLst>
          <pc:docMk/>
          <pc:sldMk cId="2903015519" sldId="1889"/>
        </pc:sldMkLst>
        <pc:spChg chg="add del">
          <ac:chgData name="Yoel Kortick" userId="167978f5-7f40-4909-85d5-d4149554ad4e" providerId="ADAL" clId="{27B9008F-5670-482B-AA31-9B9FC8092FF7}" dt="2024-01-24T14:01:49.804" v="1617"/>
          <ac:spMkLst>
            <pc:docMk/>
            <pc:sldMk cId="2903015519" sldId="1889"/>
            <ac:spMk id="2" creationId="{C17FF2BA-2CB4-1356-2581-96EDCA36A8EE}"/>
          </ac:spMkLst>
        </pc:spChg>
        <pc:spChg chg="mod">
          <ac:chgData name="Yoel Kortick" userId="167978f5-7f40-4909-85d5-d4149554ad4e" providerId="ADAL" clId="{27B9008F-5670-482B-AA31-9B9FC8092FF7}" dt="2024-01-24T13:48:17.818" v="1460"/>
          <ac:spMkLst>
            <pc:docMk/>
            <pc:sldMk cId="2903015519" sldId="1889"/>
            <ac:spMk id="3" creationId="{4FC18B40-6547-41EC-8A0E-1C8F40E0A42F}"/>
          </ac:spMkLst>
        </pc:spChg>
        <pc:spChg chg="del mod">
          <ac:chgData name="Yoel Kortick" userId="167978f5-7f40-4909-85d5-d4149554ad4e" providerId="ADAL" clId="{27B9008F-5670-482B-AA31-9B9FC8092FF7}" dt="2024-01-24T14:02:34.673" v="1621" actId="478"/>
          <ac:spMkLst>
            <pc:docMk/>
            <pc:sldMk cId="2903015519" sldId="1889"/>
            <ac:spMk id="4" creationId="{2490F34D-A7E2-4EA9-8B1A-78371A1F1CD1}"/>
          </ac:spMkLst>
        </pc:spChg>
        <pc:spChg chg="add mod">
          <ac:chgData name="Yoel Kortick" userId="167978f5-7f40-4909-85d5-d4149554ad4e" providerId="ADAL" clId="{27B9008F-5670-482B-AA31-9B9FC8092FF7}" dt="2024-01-24T15:23:44.788" v="3788" actId="20577"/>
          <ac:spMkLst>
            <pc:docMk/>
            <pc:sldMk cId="2903015519" sldId="1889"/>
            <ac:spMk id="6" creationId="{70266255-8C1A-175C-2675-305080CFD2C0}"/>
          </ac:spMkLst>
        </pc:spChg>
      </pc:sldChg>
      <pc:sldChg chg="modSp">
        <pc:chgData name="Yoel Kortick" userId="167978f5-7f40-4909-85d5-d4149554ad4e" providerId="ADAL" clId="{27B9008F-5670-482B-AA31-9B9FC8092FF7}" dt="2024-01-24T13:48:17.818" v="1460"/>
        <pc:sldMkLst>
          <pc:docMk/>
          <pc:sldMk cId="3271813331" sldId="1890"/>
        </pc:sldMkLst>
        <pc:spChg chg="mod">
          <ac:chgData name="Yoel Kortick" userId="167978f5-7f40-4909-85d5-d4149554ad4e" providerId="ADAL" clId="{27B9008F-5670-482B-AA31-9B9FC8092FF7}" dt="2024-01-24T13:48:17.818" v="1460"/>
          <ac:spMkLst>
            <pc:docMk/>
            <pc:sldMk cId="3271813331" sldId="1890"/>
            <ac:spMk id="3" creationId="{440E2C51-CB70-4EE1-8E6B-DADCB74DEC44}"/>
          </ac:spMkLst>
        </pc:spChg>
      </pc:sldChg>
      <pc:sldChg chg="modSp">
        <pc:chgData name="Yoel Kortick" userId="167978f5-7f40-4909-85d5-d4149554ad4e" providerId="ADAL" clId="{27B9008F-5670-482B-AA31-9B9FC8092FF7}" dt="2024-01-24T12:26:07.182" v="69"/>
        <pc:sldMkLst>
          <pc:docMk/>
          <pc:sldMk cId="62303210" sldId="1891"/>
        </pc:sldMkLst>
        <pc:spChg chg="mod">
          <ac:chgData name="Yoel Kortick" userId="167978f5-7f40-4909-85d5-d4149554ad4e" providerId="ADAL" clId="{27B9008F-5670-482B-AA31-9B9FC8092FF7}" dt="2024-01-24T12:26:07.182" v="69"/>
          <ac:spMkLst>
            <pc:docMk/>
            <pc:sldMk cId="62303210" sldId="1891"/>
            <ac:spMk id="3" creationId="{440E2C51-CB70-4EE1-8E6B-DADCB74DEC44}"/>
          </ac:spMkLst>
        </pc:spChg>
      </pc:sldChg>
      <pc:sldChg chg="modSp">
        <pc:chgData name="Yoel Kortick" userId="167978f5-7f40-4909-85d5-d4149554ad4e" providerId="ADAL" clId="{27B9008F-5670-482B-AA31-9B9FC8092FF7}" dt="2024-01-24T14:46:33.925" v="2523"/>
        <pc:sldMkLst>
          <pc:docMk/>
          <pc:sldMk cId="3539316115" sldId="1892"/>
        </pc:sldMkLst>
        <pc:spChg chg="mod">
          <ac:chgData name="Yoel Kortick" userId="167978f5-7f40-4909-85d5-d4149554ad4e" providerId="ADAL" clId="{27B9008F-5670-482B-AA31-9B9FC8092FF7}" dt="2024-01-24T14:46:33.925" v="2523"/>
          <ac:spMkLst>
            <pc:docMk/>
            <pc:sldMk cId="3539316115" sldId="1892"/>
            <ac:spMk id="3" creationId="{440E2C51-CB70-4EE1-8E6B-DADCB74DEC44}"/>
          </ac:spMkLst>
        </pc:spChg>
      </pc:sldChg>
      <pc:sldChg chg="addSp delSp modSp mod">
        <pc:chgData name="Yoel Kortick" userId="167978f5-7f40-4909-85d5-d4149554ad4e" providerId="ADAL" clId="{27B9008F-5670-482B-AA31-9B9FC8092FF7}" dt="2024-01-24T15:04:06.644" v="2960"/>
        <pc:sldMkLst>
          <pc:docMk/>
          <pc:sldMk cId="1641538891" sldId="1893"/>
        </pc:sldMkLst>
        <pc:spChg chg="mod">
          <ac:chgData name="Yoel Kortick" userId="167978f5-7f40-4909-85d5-d4149554ad4e" providerId="ADAL" clId="{27B9008F-5670-482B-AA31-9B9FC8092FF7}" dt="2024-01-24T15:04:06.644" v="2960"/>
          <ac:spMkLst>
            <pc:docMk/>
            <pc:sldMk cId="1641538891" sldId="1893"/>
            <ac:spMk id="3" creationId="{4FC18B40-6547-41EC-8A0E-1C8F40E0A42F}"/>
          </ac:spMkLst>
        </pc:spChg>
        <pc:spChg chg="mod">
          <ac:chgData name="Yoel Kortick" userId="167978f5-7f40-4909-85d5-d4149554ad4e" providerId="ADAL" clId="{27B9008F-5670-482B-AA31-9B9FC8092FF7}" dt="2024-01-24T14:50:07.078" v="2764" actId="33524"/>
          <ac:spMkLst>
            <pc:docMk/>
            <pc:sldMk cId="1641538891" sldId="1893"/>
            <ac:spMk id="4" creationId="{2490F34D-A7E2-4EA9-8B1A-78371A1F1CD1}"/>
          </ac:spMkLst>
        </pc:spChg>
        <pc:spChg chg="add mod">
          <ac:chgData name="Yoel Kortick" userId="167978f5-7f40-4909-85d5-d4149554ad4e" providerId="ADAL" clId="{27B9008F-5670-482B-AA31-9B9FC8092FF7}" dt="2024-01-24T14:49:15.997" v="2760" actId="14100"/>
          <ac:spMkLst>
            <pc:docMk/>
            <pc:sldMk cId="1641538891" sldId="1893"/>
            <ac:spMk id="6" creationId="{0D33BD3A-9F61-5D4E-7FB6-B0D5E7DE9330}"/>
          </ac:spMkLst>
        </pc:spChg>
        <pc:spChg chg="mod">
          <ac:chgData name="Yoel Kortick" userId="167978f5-7f40-4909-85d5-d4149554ad4e" providerId="ADAL" clId="{27B9008F-5670-482B-AA31-9B9FC8092FF7}" dt="2024-01-24T14:49:04.127" v="2751" actId="1076"/>
          <ac:spMkLst>
            <pc:docMk/>
            <pc:sldMk cId="1641538891" sldId="1893"/>
            <ac:spMk id="7" creationId="{D28D0638-2760-CC6F-B491-BB1B59D7D88B}"/>
          </ac:spMkLst>
        </pc:spChg>
        <pc:picChg chg="add mod ord">
          <ac:chgData name="Yoel Kortick" userId="167978f5-7f40-4909-85d5-d4149554ad4e" providerId="ADAL" clId="{27B9008F-5670-482B-AA31-9B9FC8092FF7}" dt="2024-01-24T14:49:07.273" v="2753" actId="1076"/>
          <ac:picMkLst>
            <pc:docMk/>
            <pc:sldMk cId="1641538891" sldId="1893"/>
            <ac:picMk id="5" creationId="{88888AF0-9A2D-2DD2-7F75-121B57BD4821}"/>
          </ac:picMkLst>
        </pc:picChg>
        <pc:picChg chg="del">
          <ac:chgData name="Yoel Kortick" userId="167978f5-7f40-4909-85d5-d4149554ad4e" providerId="ADAL" clId="{27B9008F-5670-482B-AA31-9B9FC8092FF7}" dt="2024-01-24T14:48:35.702" v="2739" actId="478"/>
          <ac:picMkLst>
            <pc:docMk/>
            <pc:sldMk cId="1641538891" sldId="1893"/>
            <ac:picMk id="8" creationId="{ABD130B8-B4DB-1146-46D9-89E77FA0EB23}"/>
          </ac:picMkLst>
        </pc:picChg>
      </pc:sldChg>
      <pc:sldChg chg="modSp add del mod">
        <pc:chgData name="Yoel Kortick" userId="167978f5-7f40-4909-85d5-d4149554ad4e" providerId="ADAL" clId="{27B9008F-5670-482B-AA31-9B9FC8092FF7}" dt="2024-01-24T12:46:42.005" v="409" actId="2696"/>
        <pc:sldMkLst>
          <pc:docMk/>
          <pc:sldMk cId="1947808656" sldId="1894"/>
        </pc:sldMkLst>
        <pc:spChg chg="mod">
          <ac:chgData name="Yoel Kortick" userId="167978f5-7f40-4909-85d5-d4149554ad4e" providerId="ADAL" clId="{27B9008F-5670-482B-AA31-9B9FC8092FF7}" dt="2024-01-24T12:30:33.588" v="266" actId="403"/>
          <ac:spMkLst>
            <pc:docMk/>
            <pc:sldMk cId="1947808656" sldId="1894"/>
            <ac:spMk id="4" creationId="{2490F34D-A7E2-4EA9-8B1A-78371A1F1CD1}"/>
          </ac:spMkLst>
        </pc:spChg>
      </pc:sldChg>
      <pc:sldChg chg="modSp add mod">
        <pc:chgData name="Yoel Kortick" userId="167978f5-7f40-4909-85d5-d4149554ad4e" providerId="ADAL" clId="{27B9008F-5670-482B-AA31-9B9FC8092FF7}" dt="2024-01-24T12:47:00.624" v="425"/>
        <pc:sldMkLst>
          <pc:docMk/>
          <pc:sldMk cId="3201613739" sldId="1894"/>
        </pc:sldMkLst>
        <pc:spChg chg="mod">
          <ac:chgData name="Yoel Kortick" userId="167978f5-7f40-4909-85d5-d4149554ad4e" providerId="ADAL" clId="{27B9008F-5670-482B-AA31-9B9FC8092FF7}" dt="2024-01-24T12:47:00.624" v="425"/>
          <ac:spMkLst>
            <pc:docMk/>
            <pc:sldMk cId="3201613739" sldId="1894"/>
            <ac:spMk id="3" creationId="{4FC18B40-6547-41EC-8A0E-1C8F40E0A42F}"/>
          </ac:spMkLst>
        </pc:spChg>
      </pc:sldChg>
      <pc:sldChg chg="modSp add del mod">
        <pc:chgData name="Yoel Kortick" userId="167978f5-7f40-4909-85d5-d4149554ad4e" providerId="ADAL" clId="{27B9008F-5670-482B-AA31-9B9FC8092FF7}" dt="2024-01-24T12:46:42.005" v="409" actId="2696"/>
        <pc:sldMkLst>
          <pc:docMk/>
          <pc:sldMk cId="1464045830" sldId="1895"/>
        </pc:sldMkLst>
        <pc:spChg chg="mod">
          <ac:chgData name="Yoel Kortick" userId="167978f5-7f40-4909-85d5-d4149554ad4e" providerId="ADAL" clId="{27B9008F-5670-482B-AA31-9B9FC8092FF7}" dt="2024-01-24T12:32:53.292" v="351" actId="255"/>
          <ac:spMkLst>
            <pc:docMk/>
            <pc:sldMk cId="1464045830" sldId="1895"/>
            <ac:spMk id="4" creationId="{2490F34D-A7E2-4EA9-8B1A-78371A1F1CD1}"/>
          </ac:spMkLst>
        </pc:spChg>
      </pc:sldChg>
      <pc:sldChg chg="modSp add mod">
        <pc:chgData name="Yoel Kortick" userId="167978f5-7f40-4909-85d5-d4149554ad4e" providerId="ADAL" clId="{27B9008F-5670-482B-AA31-9B9FC8092FF7}" dt="2024-01-24T12:47:04.216" v="426"/>
        <pc:sldMkLst>
          <pc:docMk/>
          <pc:sldMk cId="2439103266" sldId="1895"/>
        </pc:sldMkLst>
        <pc:spChg chg="mod">
          <ac:chgData name="Yoel Kortick" userId="167978f5-7f40-4909-85d5-d4149554ad4e" providerId="ADAL" clId="{27B9008F-5670-482B-AA31-9B9FC8092FF7}" dt="2024-01-24T12:47:04.216" v="426"/>
          <ac:spMkLst>
            <pc:docMk/>
            <pc:sldMk cId="2439103266" sldId="1895"/>
            <ac:spMk id="3" creationId="{4FC18B40-6547-41EC-8A0E-1C8F40E0A42F}"/>
          </ac:spMkLst>
        </pc:spChg>
      </pc:sldChg>
      <pc:sldChg chg="add">
        <pc:chgData name="Yoel Kortick" userId="167978f5-7f40-4909-85d5-d4149554ad4e" providerId="ADAL" clId="{27B9008F-5670-482B-AA31-9B9FC8092FF7}" dt="2024-01-24T12:46:08.190" v="396" actId="2890"/>
        <pc:sldMkLst>
          <pc:docMk/>
          <pc:sldMk cId="756584122" sldId="1896"/>
        </pc:sldMkLst>
      </pc:sldChg>
      <pc:sldChg chg="add del">
        <pc:chgData name="Yoel Kortick" userId="167978f5-7f40-4909-85d5-d4149554ad4e" providerId="ADAL" clId="{27B9008F-5670-482B-AA31-9B9FC8092FF7}" dt="2024-01-24T12:51:57.606" v="601" actId="47"/>
        <pc:sldMkLst>
          <pc:docMk/>
          <pc:sldMk cId="3086984287" sldId="1897"/>
        </pc:sldMkLst>
      </pc:sldChg>
      <pc:sldChg chg="addSp delSp modSp add mod">
        <pc:chgData name="Yoel Kortick" userId="167978f5-7f40-4909-85d5-d4149554ad4e" providerId="ADAL" clId="{27B9008F-5670-482B-AA31-9B9FC8092FF7}" dt="2024-01-24T13:29:30.833" v="1121" actId="14100"/>
        <pc:sldMkLst>
          <pc:docMk/>
          <pc:sldMk cId="2658546979" sldId="1898"/>
        </pc:sldMkLst>
        <pc:spChg chg="del">
          <ac:chgData name="Yoel Kortick" userId="167978f5-7f40-4909-85d5-d4149554ad4e" providerId="ADAL" clId="{27B9008F-5670-482B-AA31-9B9FC8092FF7}" dt="2024-01-24T12:51:25.547" v="599" actId="478"/>
          <ac:spMkLst>
            <pc:docMk/>
            <pc:sldMk cId="2658546979" sldId="1898"/>
            <ac:spMk id="8" creationId="{072374BB-DCFC-7035-6B71-8E1CE1028942}"/>
          </ac:spMkLst>
        </pc:spChg>
        <pc:spChg chg="mod">
          <ac:chgData name="Yoel Kortick" userId="167978f5-7f40-4909-85d5-d4149554ad4e" providerId="ADAL" clId="{27B9008F-5670-482B-AA31-9B9FC8092FF7}" dt="2024-01-24T12:51:23.171" v="598" actId="14100"/>
          <ac:spMkLst>
            <pc:docMk/>
            <pc:sldMk cId="2658546979" sldId="1898"/>
            <ac:spMk id="9" creationId="{E3B81026-381B-7138-6058-D913D64B85DD}"/>
          </ac:spMkLst>
        </pc:spChg>
        <pc:spChg chg="add mod">
          <ac:chgData name="Yoel Kortick" userId="167978f5-7f40-4909-85d5-d4149554ad4e" providerId="ADAL" clId="{27B9008F-5670-482B-AA31-9B9FC8092FF7}" dt="2024-01-24T13:29:30.833" v="1121" actId="14100"/>
          <ac:spMkLst>
            <pc:docMk/>
            <pc:sldMk cId="2658546979" sldId="1898"/>
            <ac:spMk id="10" creationId="{5DA22150-B1C8-8DFF-5EA3-259916A473D2}"/>
          </ac:spMkLst>
        </pc:spChg>
        <pc:spChg chg="mod">
          <ac:chgData name="Yoel Kortick" userId="167978f5-7f40-4909-85d5-d4149554ad4e" providerId="ADAL" clId="{27B9008F-5670-482B-AA31-9B9FC8092FF7}" dt="2024-01-24T12:50:11.322" v="591" actId="14100"/>
          <ac:spMkLst>
            <pc:docMk/>
            <pc:sldMk cId="2658546979" sldId="1898"/>
            <ac:spMk id="13" creationId="{7506C251-53FD-CE1A-7131-49ADB0C49A0B}"/>
          </ac:spMkLst>
        </pc:spChg>
        <pc:picChg chg="add del">
          <ac:chgData name="Yoel Kortick" userId="167978f5-7f40-4909-85d5-d4149554ad4e" providerId="ADAL" clId="{27B9008F-5670-482B-AA31-9B9FC8092FF7}" dt="2024-01-24T12:51:11.128" v="593" actId="478"/>
          <ac:picMkLst>
            <pc:docMk/>
            <pc:sldMk cId="2658546979" sldId="1898"/>
            <ac:picMk id="4" creationId="{04CDDA3F-E958-501E-2A52-723B9601B020}"/>
          </ac:picMkLst>
        </pc:picChg>
        <pc:picChg chg="add mod ord">
          <ac:chgData name="Yoel Kortick" userId="167978f5-7f40-4909-85d5-d4149554ad4e" providerId="ADAL" clId="{27B9008F-5670-482B-AA31-9B9FC8092FF7}" dt="2024-01-24T12:51:27.375" v="600" actId="208"/>
          <ac:picMkLst>
            <pc:docMk/>
            <pc:sldMk cId="2658546979" sldId="1898"/>
            <ac:picMk id="6" creationId="{99460568-6448-7AE5-3332-2B5B1F84352C}"/>
          </ac:picMkLst>
        </pc:picChg>
        <pc:picChg chg="del">
          <ac:chgData name="Yoel Kortick" userId="167978f5-7f40-4909-85d5-d4149554ad4e" providerId="ADAL" clId="{27B9008F-5670-482B-AA31-9B9FC8092FF7}" dt="2024-01-24T12:51:12.707" v="594" actId="478"/>
          <ac:picMkLst>
            <pc:docMk/>
            <pc:sldMk cId="2658546979" sldId="1898"/>
            <ac:picMk id="7" creationId="{28BECC79-AC79-A58F-0965-C02547C56312}"/>
          </ac:picMkLst>
        </pc:picChg>
      </pc:sldChg>
      <pc:sldChg chg="addSp delSp modSp add mod">
        <pc:chgData name="Yoel Kortick" userId="167978f5-7f40-4909-85d5-d4149554ad4e" providerId="ADAL" clId="{27B9008F-5670-482B-AA31-9B9FC8092FF7}" dt="2024-01-24T12:55:03.824" v="684" actId="1036"/>
        <pc:sldMkLst>
          <pc:docMk/>
          <pc:sldMk cId="1355287716" sldId="1899"/>
        </pc:sldMkLst>
        <pc:spChg chg="mod">
          <ac:chgData name="Yoel Kortick" userId="167978f5-7f40-4909-85d5-d4149554ad4e" providerId="ADAL" clId="{27B9008F-5670-482B-AA31-9B9FC8092FF7}" dt="2024-01-24T12:53:14.915" v="663"/>
          <ac:spMkLst>
            <pc:docMk/>
            <pc:sldMk cId="1355287716" sldId="1899"/>
            <ac:spMk id="10" creationId="{6F5E225A-5070-2168-DB3C-64512FE59878}"/>
          </ac:spMkLst>
        </pc:spChg>
        <pc:spChg chg="mod">
          <ac:chgData name="Yoel Kortick" userId="167978f5-7f40-4909-85d5-d4149554ad4e" providerId="ADAL" clId="{27B9008F-5670-482B-AA31-9B9FC8092FF7}" dt="2024-01-24T12:55:03.824" v="684" actId="1036"/>
          <ac:spMkLst>
            <pc:docMk/>
            <pc:sldMk cId="1355287716" sldId="1899"/>
            <ac:spMk id="11" creationId="{94349FD5-7CE4-B049-982B-A6EAAEE80B55}"/>
          </ac:spMkLst>
        </pc:spChg>
        <pc:spChg chg="del">
          <ac:chgData name="Yoel Kortick" userId="167978f5-7f40-4909-85d5-d4149554ad4e" providerId="ADAL" clId="{27B9008F-5670-482B-AA31-9B9FC8092FF7}" dt="2024-01-24T12:53:49.741" v="670" actId="478"/>
          <ac:spMkLst>
            <pc:docMk/>
            <pc:sldMk cId="1355287716" sldId="1899"/>
            <ac:spMk id="12" creationId="{894446A8-34CE-D242-F438-F03A6DC77F84}"/>
          </ac:spMkLst>
        </pc:spChg>
        <pc:picChg chg="add mod ord">
          <ac:chgData name="Yoel Kortick" userId="167978f5-7f40-4909-85d5-d4149554ad4e" providerId="ADAL" clId="{27B9008F-5670-482B-AA31-9B9FC8092FF7}" dt="2024-01-24T12:55:03.824" v="684" actId="1036"/>
          <ac:picMkLst>
            <pc:docMk/>
            <pc:sldMk cId="1355287716" sldId="1899"/>
            <ac:picMk id="4" creationId="{CE39C952-9CDC-2FAC-3274-27CFA22279FF}"/>
          </ac:picMkLst>
        </pc:picChg>
        <pc:picChg chg="del">
          <ac:chgData name="Yoel Kortick" userId="167978f5-7f40-4909-85d5-d4149554ad4e" providerId="ADAL" clId="{27B9008F-5670-482B-AA31-9B9FC8092FF7}" dt="2024-01-24T12:53:38.125" v="664" actId="478"/>
          <ac:picMkLst>
            <pc:docMk/>
            <pc:sldMk cId="1355287716" sldId="1899"/>
            <ac:picMk id="9" creationId="{81EB08BD-A018-0611-3D51-D3A3B429ED8A}"/>
          </ac:picMkLst>
        </pc:picChg>
      </pc:sldChg>
      <pc:sldChg chg="addSp delSp modSp add mod">
        <pc:chgData name="Yoel Kortick" userId="167978f5-7f40-4909-85d5-d4149554ad4e" providerId="ADAL" clId="{27B9008F-5670-482B-AA31-9B9FC8092FF7}" dt="2024-01-24T12:55:47.033" v="700" actId="14100"/>
        <pc:sldMkLst>
          <pc:docMk/>
          <pc:sldMk cId="420409593" sldId="1900"/>
        </pc:sldMkLst>
        <pc:spChg chg="add mod">
          <ac:chgData name="Yoel Kortick" userId="167978f5-7f40-4909-85d5-d4149554ad4e" providerId="ADAL" clId="{27B9008F-5670-482B-AA31-9B9FC8092FF7}" dt="2024-01-24T12:55:47.033" v="700" actId="14100"/>
          <ac:spMkLst>
            <pc:docMk/>
            <pc:sldMk cId="420409593" sldId="1900"/>
            <ac:spMk id="6" creationId="{4481357F-8EC4-99B3-CD71-18C773F5B671}"/>
          </ac:spMkLst>
        </pc:spChg>
        <pc:spChg chg="mod">
          <ac:chgData name="Yoel Kortick" userId="167978f5-7f40-4909-85d5-d4149554ad4e" providerId="ADAL" clId="{27B9008F-5670-482B-AA31-9B9FC8092FF7}" dt="2024-01-24T12:55:13.619" v="688" actId="14100"/>
          <ac:spMkLst>
            <pc:docMk/>
            <pc:sldMk cId="420409593" sldId="1900"/>
            <ac:spMk id="10" creationId="{6F5E225A-5070-2168-DB3C-64512FE59878}"/>
          </ac:spMkLst>
        </pc:spChg>
        <pc:spChg chg="mod">
          <ac:chgData name="Yoel Kortick" userId="167978f5-7f40-4909-85d5-d4149554ad4e" providerId="ADAL" clId="{27B9008F-5670-482B-AA31-9B9FC8092FF7}" dt="2024-01-24T12:55:35.145" v="696" actId="1035"/>
          <ac:spMkLst>
            <pc:docMk/>
            <pc:sldMk cId="420409593" sldId="1900"/>
            <ac:spMk id="11" creationId="{94349FD5-7CE4-B049-982B-A6EAAEE80B55}"/>
          </ac:spMkLst>
        </pc:spChg>
        <pc:picChg chg="del">
          <ac:chgData name="Yoel Kortick" userId="167978f5-7f40-4909-85d5-d4149554ad4e" providerId="ADAL" clId="{27B9008F-5670-482B-AA31-9B9FC8092FF7}" dt="2024-01-24T12:54:54.438" v="674" actId="478"/>
          <ac:picMkLst>
            <pc:docMk/>
            <pc:sldMk cId="420409593" sldId="1900"/>
            <ac:picMk id="4" creationId="{CE39C952-9CDC-2FAC-3274-27CFA22279FF}"/>
          </ac:picMkLst>
        </pc:picChg>
        <pc:picChg chg="add mod ord">
          <ac:chgData name="Yoel Kortick" userId="167978f5-7f40-4909-85d5-d4149554ad4e" providerId="ADAL" clId="{27B9008F-5670-482B-AA31-9B9FC8092FF7}" dt="2024-01-24T12:55:39.085" v="698" actId="1076"/>
          <ac:picMkLst>
            <pc:docMk/>
            <pc:sldMk cId="420409593" sldId="1900"/>
            <ac:picMk id="5" creationId="{C2F1D5E4-1186-C00F-1EAA-CE8A6F64D8D4}"/>
          </ac:picMkLst>
        </pc:picChg>
      </pc:sldChg>
      <pc:sldChg chg="addSp delSp modSp add mod">
        <pc:chgData name="Yoel Kortick" userId="167978f5-7f40-4909-85d5-d4149554ad4e" providerId="ADAL" clId="{27B9008F-5670-482B-AA31-9B9FC8092FF7}" dt="2024-01-24T13:00:15.188" v="879" actId="11529"/>
        <pc:sldMkLst>
          <pc:docMk/>
          <pc:sldMk cId="952092937" sldId="1901"/>
        </pc:sldMkLst>
        <pc:spChg chg="add mod">
          <ac:chgData name="Yoel Kortick" userId="167978f5-7f40-4909-85d5-d4149554ad4e" providerId="ADAL" clId="{27B9008F-5670-482B-AA31-9B9FC8092FF7}" dt="2024-01-24T13:00:06.550" v="878" actId="6549"/>
          <ac:spMkLst>
            <pc:docMk/>
            <pc:sldMk cId="952092937" sldId="1901"/>
            <ac:spMk id="2" creationId="{A57E5023-3534-AC84-E638-00BD4338155F}"/>
          </ac:spMkLst>
        </pc:spChg>
        <pc:spChg chg="del">
          <ac:chgData name="Yoel Kortick" userId="167978f5-7f40-4909-85d5-d4149554ad4e" providerId="ADAL" clId="{27B9008F-5670-482B-AA31-9B9FC8092FF7}" dt="2024-01-24T12:57:16.910" v="797" actId="478"/>
          <ac:spMkLst>
            <pc:docMk/>
            <pc:sldMk cId="952092937" sldId="1901"/>
            <ac:spMk id="6" creationId="{4481357F-8EC4-99B3-CD71-18C773F5B671}"/>
          </ac:spMkLst>
        </pc:spChg>
        <pc:spChg chg="mod">
          <ac:chgData name="Yoel Kortick" userId="167978f5-7f40-4909-85d5-d4149554ad4e" providerId="ADAL" clId="{27B9008F-5670-482B-AA31-9B9FC8092FF7}" dt="2024-01-24T12:57:06.132" v="795" actId="255"/>
          <ac:spMkLst>
            <pc:docMk/>
            <pc:sldMk cId="952092937" sldId="1901"/>
            <ac:spMk id="10" creationId="{6F5E225A-5070-2168-DB3C-64512FE59878}"/>
          </ac:spMkLst>
        </pc:spChg>
        <pc:spChg chg="del">
          <ac:chgData name="Yoel Kortick" userId="167978f5-7f40-4909-85d5-d4149554ad4e" providerId="ADAL" clId="{27B9008F-5670-482B-AA31-9B9FC8092FF7}" dt="2024-01-24T12:57:15.239" v="796" actId="478"/>
          <ac:spMkLst>
            <pc:docMk/>
            <pc:sldMk cId="952092937" sldId="1901"/>
            <ac:spMk id="11" creationId="{94349FD5-7CE4-B049-982B-A6EAAEE80B55}"/>
          </ac:spMkLst>
        </pc:spChg>
        <pc:cxnChg chg="add">
          <ac:chgData name="Yoel Kortick" userId="167978f5-7f40-4909-85d5-d4149554ad4e" providerId="ADAL" clId="{27B9008F-5670-482B-AA31-9B9FC8092FF7}" dt="2024-01-24T13:00:15.188" v="879" actId="11529"/>
          <ac:cxnSpMkLst>
            <pc:docMk/>
            <pc:sldMk cId="952092937" sldId="1901"/>
            <ac:cxnSpMk id="7" creationId="{3E52E7F4-DAB5-0400-3E8B-A9AC7C602D03}"/>
          </ac:cxnSpMkLst>
        </pc:cxnChg>
      </pc:sldChg>
      <pc:sldChg chg="delSp modSp add mod">
        <pc:chgData name="Yoel Kortick" userId="167978f5-7f40-4909-85d5-d4149554ad4e" providerId="ADAL" clId="{27B9008F-5670-482B-AA31-9B9FC8092FF7}" dt="2024-01-24T13:38:34.318" v="1400" actId="33524"/>
        <pc:sldMkLst>
          <pc:docMk/>
          <pc:sldMk cId="2072530785" sldId="1902"/>
        </pc:sldMkLst>
        <pc:spChg chg="mod">
          <ac:chgData name="Yoel Kortick" userId="167978f5-7f40-4909-85d5-d4149554ad4e" providerId="ADAL" clId="{27B9008F-5670-482B-AA31-9B9FC8092FF7}" dt="2024-01-24T13:38:34.318" v="1400" actId="33524"/>
          <ac:spMkLst>
            <pc:docMk/>
            <pc:sldMk cId="2072530785" sldId="1902"/>
            <ac:spMk id="4" creationId="{2490F34D-A7E2-4EA9-8B1A-78371A1F1CD1}"/>
          </ac:spMkLst>
        </pc:spChg>
        <pc:spChg chg="del">
          <ac:chgData name="Yoel Kortick" userId="167978f5-7f40-4909-85d5-d4149554ad4e" providerId="ADAL" clId="{27B9008F-5670-482B-AA31-9B9FC8092FF7}" dt="2024-01-24T13:20:49.855" v="918" actId="478"/>
          <ac:spMkLst>
            <pc:docMk/>
            <pc:sldMk cId="2072530785" sldId="1902"/>
            <ac:spMk id="10" creationId="{3379AFDB-E992-F7C5-2863-03B45DFB8EE8}"/>
          </ac:spMkLst>
        </pc:spChg>
        <pc:spChg chg="del">
          <ac:chgData name="Yoel Kortick" userId="167978f5-7f40-4909-85d5-d4149554ad4e" providerId="ADAL" clId="{27B9008F-5670-482B-AA31-9B9FC8092FF7}" dt="2024-01-24T13:20:54.096" v="919" actId="478"/>
          <ac:spMkLst>
            <pc:docMk/>
            <pc:sldMk cId="2072530785" sldId="1902"/>
            <ac:spMk id="11" creationId="{B6D5F7DE-4A01-95BF-77D6-059964EFF53A}"/>
          </ac:spMkLst>
        </pc:spChg>
        <pc:picChg chg="del">
          <ac:chgData name="Yoel Kortick" userId="167978f5-7f40-4909-85d5-d4149554ad4e" providerId="ADAL" clId="{27B9008F-5670-482B-AA31-9B9FC8092FF7}" dt="2024-01-24T13:20:47.883" v="917" actId="478"/>
          <ac:picMkLst>
            <pc:docMk/>
            <pc:sldMk cId="2072530785" sldId="1902"/>
            <ac:picMk id="5" creationId="{CE94DD52-AF7A-A6B1-9F30-A205E1D98D5F}"/>
          </ac:picMkLst>
        </pc:picChg>
      </pc:sldChg>
      <pc:sldChg chg="addSp delSp modSp add mod">
        <pc:chgData name="Yoel Kortick" userId="167978f5-7f40-4909-85d5-d4149554ad4e" providerId="ADAL" clId="{27B9008F-5670-482B-AA31-9B9FC8092FF7}" dt="2024-01-24T13:29:50.990" v="1148" actId="14100"/>
        <pc:sldMkLst>
          <pc:docMk/>
          <pc:sldMk cId="2301529262" sldId="1903"/>
        </pc:sldMkLst>
        <pc:spChg chg="add mod">
          <ac:chgData name="Yoel Kortick" userId="167978f5-7f40-4909-85d5-d4149554ad4e" providerId="ADAL" clId="{27B9008F-5670-482B-AA31-9B9FC8092FF7}" dt="2024-01-24T13:29:05.465" v="1115" actId="255"/>
          <ac:spMkLst>
            <pc:docMk/>
            <pc:sldMk cId="2301529262" sldId="1903"/>
            <ac:spMk id="7" creationId="{9B98C25D-E94F-30D2-4541-4D9FAFD29C2B}"/>
          </ac:spMkLst>
        </pc:spChg>
        <pc:spChg chg="add mod">
          <ac:chgData name="Yoel Kortick" userId="167978f5-7f40-4909-85d5-d4149554ad4e" providerId="ADAL" clId="{27B9008F-5670-482B-AA31-9B9FC8092FF7}" dt="2024-01-24T13:29:50.990" v="1148" actId="14100"/>
          <ac:spMkLst>
            <pc:docMk/>
            <pc:sldMk cId="2301529262" sldId="1903"/>
            <ac:spMk id="8" creationId="{1B9EBBAD-16A1-C2D0-BCC0-7B10A1B444F7}"/>
          </ac:spMkLst>
        </pc:spChg>
        <pc:spChg chg="del">
          <ac:chgData name="Yoel Kortick" userId="167978f5-7f40-4909-85d5-d4149554ad4e" providerId="ADAL" clId="{27B9008F-5670-482B-AA31-9B9FC8092FF7}" dt="2024-01-24T13:28:09.797" v="981" actId="478"/>
          <ac:spMkLst>
            <pc:docMk/>
            <pc:sldMk cId="2301529262" sldId="1903"/>
            <ac:spMk id="9" creationId="{E3B81026-381B-7138-6058-D913D64B85DD}"/>
          </ac:spMkLst>
        </pc:spChg>
        <pc:spChg chg="del">
          <ac:chgData name="Yoel Kortick" userId="167978f5-7f40-4909-85d5-d4149554ad4e" providerId="ADAL" clId="{27B9008F-5670-482B-AA31-9B9FC8092FF7}" dt="2024-01-24T13:28:19.092" v="982" actId="478"/>
          <ac:spMkLst>
            <pc:docMk/>
            <pc:sldMk cId="2301529262" sldId="1903"/>
            <ac:spMk id="13" creationId="{7506C251-53FD-CE1A-7131-49ADB0C49A0B}"/>
          </ac:spMkLst>
        </pc:spChg>
        <pc:picChg chg="add mod">
          <ac:chgData name="Yoel Kortick" userId="167978f5-7f40-4909-85d5-d4149554ad4e" providerId="ADAL" clId="{27B9008F-5670-482B-AA31-9B9FC8092FF7}" dt="2024-01-24T13:29:08.659" v="1116" actId="208"/>
          <ac:picMkLst>
            <pc:docMk/>
            <pc:sldMk cId="2301529262" sldId="1903"/>
            <ac:picMk id="4" creationId="{09FCA295-3B5C-8FBD-1CFA-ADA382BF194B}"/>
          </ac:picMkLst>
        </pc:picChg>
        <pc:picChg chg="del">
          <ac:chgData name="Yoel Kortick" userId="167978f5-7f40-4909-85d5-d4149554ad4e" providerId="ADAL" clId="{27B9008F-5670-482B-AA31-9B9FC8092FF7}" dt="2024-01-24T13:27:59.704" v="970" actId="478"/>
          <ac:picMkLst>
            <pc:docMk/>
            <pc:sldMk cId="2301529262" sldId="1903"/>
            <ac:picMk id="6" creationId="{99460568-6448-7AE5-3332-2B5B1F84352C}"/>
          </ac:picMkLst>
        </pc:picChg>
      </pc:sldChg>
      <pc:sldChg chg="addSp delSp modSp add mod">
        <pc:chgData name="Yoel Kortick" userId="167978f5-7f40-4909-85d5-d4149554ad4e" providerId="ADAL" clId="{27B9008F-5670-482B-AA31-9B9FC8092FF7}" dt="2024-01-24T13:40:27.708" v="1458" actId="14100"/>
        <pc:sldMkLst>
          <pc:docMk/>
          <pc:sldMk cId="588380407" sldId="1904"/>
        </pc:sldMkLst>
        <pc:spChg chg="del">
          <ac:chgData name="Yoel Kortick" userId="167978f5-7f40-4909-85d5-d4149554ad4e" providerId="ADAL" clId="{27B9008F-5670-482B-AA31-9B9FC8092FF7}" dt="2024-01-24T13:38:52.244" v="1406" actId="478"/>
          <ac:spMkLst>
            <pc:docMk/>
            <pc:sldMk cId="588380407" sldId="1904"/>
            <ac:spMk id="4" creationId="{2490F34D-A7E2-4EA9-8B1A-78371A1F1CD1}"/>
          </ac:spMkLst>
        </pc:spChg>
        <pc:spChg chg="add del mod">
          <ac:chgData name="Yoel Kortick" userId="167978f5-7f40-4909-85d5-d4149554ad4e" providerId="ADAL" clId="{27B9008F-5670-482B-AA31-9B9FC8092FF7}" dt="2024-01-24T13:38:54.270" v="1407" actId="478"/>
          <ac:spMkLst>
            <pc:docMk/>
            <pc:sldMk cId="588380407" sldId="1904"/>
            <ac:spMk id="5" creationId="{AA7F9077-BD70-C37D-A361-D4A1352A2D98}"/>
          </ac:spMkLst>
        </pc:spChg>
        <pc:spChg chg="add">
          <ac:chgData name="Yoel Kortick" userId="167978f5-7f40-4909-85d5-d4149554ad4e" providerId="ADAL" clId="{27B9008F-5670-482B-AA31-9B9FC8092FF7}" dt="2024-01-24T13:39:05.700" v="1410" actId="11529"/>
          <ac:spMkLst>
            <pc:docMk/>
            <pc:sldMk cId="588380407" sldId="1904"/>
            <ac:spMk id="8" creationId="{7033DF9E-B880-6F54-B695-B6E6EB9DA1FA}"/>
          </ac:spMkLst>
        </pc:spChg>
        <pc:spChg chg="add mod">
          <ac:chgData name="Yoel Kortick" userId="167978f5-7f40-4909-85d5-d4149554ad4e" providerId="ADAL" clId="{27B9008F-5670-482B-AA31-9B9FC8092FF7}" dt="2024-01-24T13:39:17.423" v="1413" actId="1035"/>
          <ac:spMkLst>
            <pc:docMk/>
            <pc:sldMk cId="588380407" sldId="1904"/>
            <ac:spMk id="9" creationId="{0C6453E6-653A-862B-37CF-2415BA6FACD0}"/>
          </ac:spMkLst>
        </pc:spChg>
        <pc:spChg chg="add mod">
          <ac:chgData name="Yoel Kortick" userId="167978f5-7f40-4909-85d5-d4149554ad4e" providerId="ADAL" clId="{27B9008F-5670-482B-AA31-9B9FC8092FF7}" dt="2024-01-24T13:39:26.814" v="1434" actId="14100"/>
          <ac:spMkLst>
            <pc:docMk/>
            <pc:sldMk cId="588380407" sldId="1904"/>
            <ac:spMk id="10" creationId="{FECF882E-8242-838F-E35E-0902F48C6F81}"/>
          </ac:spMkLst>
        </pc:spChg>
        <pc:spChg chg="add mod">
          <ac:chgData name="Yoel Kortick" userId="167978f5-7f40-4909-85d5-d4149554ad4e" providerId="ADAL" clId="{27B9008F-5670-482B-AA31-9B9FC8092FF7}" dt="2024-01-24T13:40:27.708" v="1458" actId="14100"/>
          <ac:spMkLst>
            <pc:docMk/>
            <pc:sldMk cId="588380407" sldId="1904"/>
            <ac:spMk id="11" creationId="{4B21755E-C4A9-A110-F87E-4608C72BF147}"/>
          </ac:spMkLst>
        </pc:spChg>
        <pc:picChg chg="add mod ord">
          <ac:chgData name="Yoel Kortick" userId="167978f5-7f40-4909-85d5-d4149554ad4e" providerId="ADAL" clId="{27B9008F-5670-482B-AA31-9B9FC8092FF7}" dt="2024-01-24T13:39:28.902" v="1435" actId="208"/>
          <ac:picMkLst>
            <pc:docMk/>
            <pc:sldMk cId="588380407" sldId="1904"/>
            <ac:picMk id="7" creationId="{440DAFB3-FF06-970B-697E-7AB15FDA0A6B}"/>
          </ac:picMkLst>
        </pc:picChg>
      </pc:sldChg>
      <pc:sldChg chg="addSp modSp add mod">
        <pc:chgData name="Yoel Kortick" userId="167978f5-7f40-4909-85d5-d4149554ad4e" providerId="ADAL" clId="{27B9008F-5670-482B-AA31-9B9FC8092FF7}" dt="2024-01-24T14:06:10.054" v="1721" actId="1035"/>
        <pc:sldMkLst>
          <pc:docMk/>
          <pc:sldMk cId="360099021" sldId="1905"/>
        </pc:sldMkLst>
        <pc:spChg chg="add mod">
          <ac:chgData name="Yoel Kortick" userId="167978f5-7f40-4909-85d5-d4149554ad4e" providerId="ADAL" clId="{27B9008F-5670-482B-AA31-9B9FC8092FF7}" dt="2024-01-24T14:05:50.253" v="1706" actId="1036"/>
          <ac:spMkLst>
            <pc:docMk/>
            <pc:sldMk cId="360099021" sldId="1905"/>
            <ac:spMk id="5" creationId="{2DA131D2-49D7-E423-EDC7-27060C6A60D4}"/>
          </ac:spMkLst>
        </pc:spChg>
        <pc:spChg chg="mod">
          <ac:chgData name="Yoel Kortick" userId="167978f5-7f40-4909-85d5-d4149554ad4e" providerId="ADAL" clId="{27B9008F-5670-482B-AA31-9B9FC8092FF7}" dt="2024-01-24T14:05:37.548" v="1699" actId="14100"/>
          <ac:spMkLst>
            <pc:docMk/>
            <pc:sldMk cId="360099021" sldId="1905"/>
            <ac:spMk id="6" creationId="{70266255-8C1A-175C-2675-305080CFD2C0}"/>
          </ac:spMkLst>
        </pc:spChg>
        <pc:spChg chg="add mod">
          <ac:chgData name="Yoel Kortick" userId="167978f5-7f40-4909-85d5-d4149554ad4e" providerId="ADAL" clId="{27B9008F-5670-482B-AA31-9B9FC8092FF7}" dt="2024-01-24T14:06:00.071" v="1711" actId="14100"/>
          <ac:spMkLst>
            <pc:docMk/>
            <pc:sldMk cId="360099021" sldId="1905"/>
            <ac:spMk id="7" creationId="{F3B5BDA6-FFC2-C56A-2EDA-F3F20F874380}"/>
          </ac:spMkLst>
        </pc:spChg>
        <pc:spChg chg="add mod">
          <ac:chgData name="Yoel Kortick" userId="167978f5-7f40-4909-85d5-d4149554ad4e" providerId="ADAL" clId="{27B9008F-5670-482B-AA31-9B9FC8092FF7}" dt="2024-01-24T14:06:10.054" v="1721" actId="1035"/>
          <ac:spMkLst>
            <pc:docMk/>
            <pc:sldMk cId="360099021" sldId="1905"/>
            <ac:spMk id="8" creationId="{4D4676B0-7DCB-3700-EBDC-87AD1D12417A}"/>
          </ac:spMkLst>
        </pc:spChg>
        <pc:picChg chg="add mod ord">
          <ac:chgData name="Yoel Kortick" userId="167978f5-7f40-4909-85d5-d4149554ad4e" providerId="ADAL" clId="{27B9008F-5670-482B-AA31-9B9FC8092FF7}" dt="2024-01-24T14:05:55.588" v="1709" actId="1076"/>
          <ac:picMkLst>
            <pc:docMk/>
            <pc:sldMk cId="360099021" sldId="1905"/>
            <ac:picMk id="4" creationId="{1677353B-EF48-3375-3399-25812AB5D9EE}"/>
          </ac:picMkLst>
        </pc:picChg>
      </pc:sldChg>
      <pc:sldChg chg="modSp add del mod">
        <pc:chgData name="Yoel Kortick" userId="167978f5-7f40-4909-85d5-d4149554ad4e" providerId="ADAL" clId="{27B9008F-5670-482B-AA31-9B9FC8092FF7}" dt="2024-01-24T13:47:51.834" v="1459" actId="47"/>
        <pc:sldMkLst>
          <pc:docMk/>
          <pc:sldMk cId="2620492908" sldId="1905"/>
        </pc:sldMkLst>
        <pc:spChg chg="mod">
          <ac:chgData name="Yoel Kortick" userId="167978f5-7f40-4909-85d5-d4149554ad4e" providerId="ADAL" clId="{27B9008F-5670-482B-AA31-9B9FC8092FF7}" dt="2024-01-24T13:38:44.257" v="1405" actId="20577"/>
          <ac:spMkLst>
            <pc:docMk/>
            <pc:sldMk cId="2620492908" sldId="1905"/>
            <ac:spMk id="4" creationId="{2490F34D-A7E2-4EA9-8B1A-78371A1F1CD1}"/>
          </ac:spMkLst>
        </pc:spChg>
      </pc:sldChg>
      <pc:sldChg chg="addSp delSp modSp add mod">
        <pc:chgData name="Yoel Kortick" userId="167978f5-7f40-4909-85d5-d4149554ad4e" providerId="ADAL" clId="{27B9008F-5670-482B-AA31-9B9FC8092FF7}" dt="2024-01-24T14:08:10.874" v="1768" actId="478"/>
        <pc:sldMkLst>
          <pc:docMk/>
          <pc:sldMk cId="3536086231" sldId="1906"/>
        </pc:sldMkLst>
        <pc:spChg chg="add del mod">
          <ac:chgData name="Yoel Kortick" userId="167978f5-7f40-4909-85d5-d4149554ad4e" providerId="ADAL" clId="{27B9008F-5670-482B-AA31-9B9FC8092FF7}" dt="2024-01-24T14:08:10.874" v="1768" actId="478"/>
          <ac:spMkLst>
            <pc:docMk/>
            <pc:sldMk cId="3536086231" sldId="1906"/>
            <ac:spMk id="2" creationId="{278B70C9-0958-96CF-244F-C63BB9D70570}"/>
          </ac:spMkLst>
        </pc:spChg>
        <pc:spChg chg="mod">
          <ac:chgData name="Yoel Kortick" userId="167978f5-7f40-4909-85d5-d4149554ad4e" providerId="ADAL" clId="{27B9008F-5670-482B-AA31-9B9FC8092FF7}" dt="2024-01-24T14:07:20.269" v="1761" actId="1035"/>
          <ac:spMkLst>
            <pc:docMk/>
            <pc:sldMk cId="3536086231" sldId="1906"/>
            <ac:spMk id="5" creationId="{2DA131D2-49D7-E423-EDC7-27060C6A60D4}"/>
          </ac:spMkLst>
        </pc:spChg>
        <pc:spChg chg="mod">
          <ac:chgData name="Yoel Kortick" userId="167978f5-7f40-4909-85d5-d4149554ad4e" providerId="ADAL" clId="{27B9008F-5670-482B-AA31-9B9FC8092FF7}" dt="2024-01-24T14:07:04.318" v="1750" actId="20577"/>
          <ac:spMkLst>
            <pc:docMk/>
            <pc:sldMk cId="3536086231" sldId="1906"/>
            <ac:spMk id="6" creationId="{70266255-8C1A-175C-2675-305080CFD2C0}"/>
          </ac:spMkLst>
        </pc:spChg>
        <pc:spChg chg="mod">
          <ac:chgData name="Yoel Kortick" userId="167978f5-7f40-4909-85d5-d4149554ad4e" providerId="ADAL" clId="{27B9008F-5670-482B-AA31-9B9FC8092FF7}" dt="2024-01-24T14:07:20.269" v="1761" actId="1035"/>
          <ac:spMkLst>
            <pc:docMk/>
            <pc:sldMk cId="3536086231" sldId="1906"/>
            <ac:spMk id="7" creationId="{F3B5BDA6-FFC2-C56A-2EDA-F3F20F874380}"/>
          </ac:spMkLst>
        </pc:spChg>
        <pc:spChg chg="del">
          <ac:chgData name="Yoel Kortick" userId="167978f5-7f40-4909-85d5-d4149554ad4e" providerId="ADAL" clId="{27B9008F-5670-482B-AA31-9B9FC8092FF7}" dt="2024-01-24T14:07:15.279" v="1753" actId="478"/>
          <ac:spMkLst>
            <pc:docMk/>
            <pc:sldMk cId="3536086231" sldId="1906"/>
            <ac:spMk id="8" creationId="{4D4676B0-7DCB-3700-EBDC-87AD1D12417A}"/>
          </ac:spMkLst>
        </pc:spChg>
        <pc:picChg chg="mod">
          <ac:chgData name="Yoel Kortick" userId="167978f5-7f40-4909-85d5-d4149554ad4e" providerId="ADAL" clId="{27B9008F-5670-482B-AA31-9B9FC8092FF7}" dt="2024-01-24T14:07:20.269" v="1761" actId="1035"/>
          <ac:picMkLst>
            <pc:docMk/>
            <pc:sldMk cId="3536086231" sldId="1906"/>
            <ac:picMk id="4" creationId="{1677353B-EF48-3375-3399-25812AB5D9EE}"/>
          </ac:picMkLst>
        </pc:picChg>
      </pc:sldChg>
      <pc:sldChg chg="addSp delSp modSp add del mod">
        <pc:chgData name="Yoel Kortick" userId="167978f5-7f40-4909-85d5-d4149554ad4e" providerId="ADAL" clId="{27B9008F-5670-482B-AA31-9B9FC8092FF7}" dt="2024-01-24T14:33:41.796" v="2496" actId="2696"/>
        <pc:sldMkLst>
          <pc:docMk/>
          <pc:sldMk cId="139366819" sldId="1907"/>
        </pc:sldMkLst>
        <pc:spChg chg="mod">
          <ac:chgData name="Yoel Kortick" userId="167978f5-7f40-4909-85d5-d4149554ad4e" providerId="ADAL" clId="{27B9008F-5670-482B-AA31-9B9FC8092FF7}" dt="2024-01-24T14:08:35.282" v="1782" actId="1035"/>
          <ac:spMkLst>
            <pc:docMk/>
            <pc:sldMk cId="139366819" sldId="1907"/>
            <ac:spMk id="5" creationId="{2DA131D2-49D7-E423-EDC7-27060C6A60D4}"/>
          </ac:spMkLst>
        </pc:spChg>
        <pc:spChg chg="mod">
          <ac:chgData name="Yoel Kortick" userId="167978f5-7f40-4909-85d5-d4149554ad4e" providerId="ADAL" clId="{27B9008F-5670-482B-AA31-9B9FC8092FF7}" dt="2024-01-24T14:08:18.370" v="1774" actId="20577"/>
          <ac:spMkLst>
            <pc:docMk/>
            <pc:sldMk cId="139366819" sldId="1907"/>
            <ac:spMk id="6" creationId="{70266255-8C1A-175C-2675-305080CFD2C0}"/>
          </ac:spMkLst>
        </pc:spChg>
        <pc:spChg chg="del">
          <ac:chgData name="Yoel Kortick" userId="167978f5-7f40-4909-85d5-d4149554ad4e" providerId="ADAL" clId="{27B9008F-5670-482B-AA31-9B9FC8092FF7}" dt="2024-01-24T14:08:39.463" v="1783" actId="478"/>
          <ac:spMkLst>
            <pc:docMk/>
            <pc:sldMk cId="139366819" sldId="1907"/>
            <ac:spMk id="7" creationId="{F3B5BDA6-FFC2-C56A-2EDA-F3F20F874380}"/>
          </ac:spMkLst>
        </pc:spChg>
        <pc:picChg chg="del">
          <ac:chgData name="Yoel Kortick" userId="167978f5-7f40-4909-85d5-d4149554ad4e" providerId="ADAL" clId="{27B9008F-5670-482B-AA31-9B9FC8092FF7}" dt="2024-01-24T14:08:24.055" v="1775" actId="478"/>
          <ac:picMkLst>
            <pc:docMk/>
            <pc:sldMk cId="139366819" sldId="1907"/>
            <ac:picMk id="4" creationId="{1677353B-EF48-3375-3399-25812AB5D9EE}"/>
          </ac:picMkLst>
        </pc:picChg>
        <pc:picChg chg="add mod ord">
          <ac:chgData name="Yoel Kortick" userId="167978f5-7f40-4909-85d5-d4149554ad4e" providerId="ADAL" clId="{27B9008F-5670-482B-AA31-9B9FC8092FF7}" dt="2024-01-24T14:08:42.516" v="1784" actId="208"/>
          <ac:picMkLst>
            <pc:docMk/>
            <pc:sldMk cId="139366819" sldId="1907"/>
            <ac:picMk id="8" creationId="{99A3EB96-1F17-A1B7-01D0-FA20E780681B}"/>
          </ac:picMkLst>
        </pc:picChg>
      </pc:sldChg>
      <pc:sldChg chg="add">
        <pc:chgData name="Yoel Kortick" userId="167978f5-7f40-4909-85d5-d4149554ad4e" providerId="ADAL" clId="{27B9008F-5670-482B-AA31-9B9FC8092FF7}" dt="2024-01-24T14:33:44.064" v="2497"/>
        <pc:sldMkLst>
          <pc:docMk/>
          <pc:sldMk cId="948600234" sldId="1907"/>
        </pc:sldMkLst>
      </pc:sldChg>
      <pc:sldChg chg="addSp delSp modSp add mod">
        <pc:chgData name="Yoel Kortick" userId="167978f5-7f40-4909-85d5-d4149554ad4e" providerId="ADAL" clId="{27B9008F-5670-482B-AA31-9B9FC8092FF7}" dt="2024-01-24T14:12:45" v="1827" actId="208"/>
        <pc:sldMkLst>
          <pc:docMk/>
          <pc:sldMk cId="1532948342" sldId="1908"/>
        </pc:sldMkLst>
        <pc:spChg chg="del">
          <ac:chgData name="Yoel Kortick" userId="167978f5-7f40-4909-85d5-d4149554ad4e" providerId="ADAL" clId="{27B9008F-5670-482B-AA31-9B9FC8092FF7}" dt="2024-01-24T14:12:42.147" v="1826" actId="478"/>
          <ac:spMkLst>
            <pc:docMk/>
            <pc:sldMk cId="1532948342" sldId="1908"/>
            <ac:spMk id="5" creationId="{2DA131D2-49D7-E423-EDC7-27060C6A60D4}"/>
          </ac:spMkLst>
        </pc:spChg>
        <pc:spChg chg="mod">
          <ac:chgData name="Yoel Kortick" userId="167978f5-7f40-4909-85d5-d4149554ad4e" providerId="ADAL" clId="{27B9008F-5670-482B-AA31-9B9FC8092FF7}" dt="2024-01-24T14:12:28.459" v="1820" actId="20577"/>
          <ac:spMkLst>
            <pc:docMk/>
            <pc:sldMk cId="1532948342" sldId="1908"/>
            <ac:spMk id="6" creationId="{70266255-8C1A-175C-2675-305080CFD2C0}"/>
          </ac:spMkLst>
        </pc:spChg>
        <pc:spChg chg="mod">
          <ac:chgData name="Yoel Kortick" userId="167978f5-7f40-4909-85d5-d4149554ad4e" providerId="ADAL" clId="{27B9008F-5670-482B-AA31-9B9FC8092FF7}" dt="2024-01-24T14:12:40.345" v="1825" actId="14100"/>
          <ac:spMkLst>
            <pc:docMk/>
            <pc:sldMk cId="1532948342" sldId="1908"/>
            <ac:spMk id="7" creationId="{F3B5BDA6-FFC2-C56A-2EDA-F3F20F874380}"/>
          </ac:spMkLst>
        </pc:spChg>
        <pc:picChg chg="del">
          <ac:chgData name="Yoel Kortick" userId="167978f5-7f40-4909-85d5-d4149554ad4e" providerId="ADAL" clId="{27B9008F-5670-482B-AA31-9B9FC8092FF7}" dt="2024-01-24T14:12:30.947" v="1821" actId="478"/>
          <ac:picMkLst>
            <pc:docMk/>
            <pc:sldMk cId="1532948342" sldId="1908"/>
            <ac:picMk id="4" creationId="{1677353B-EF48-3375-3399-25812AB5D9EE}"/>
          </ac:picMkLst>
        </pc:picChg>
        <pc:picChg chg="add mod ord">
          <ac:chgData name="Yoel Kortick" userId="167978f5-7f40-4909-85d5-d4149554ad4e" providerId="ADAL" clId="{27B9008F-5670-482B-AA31-9B9FC8092FF7}" dt="2024-01-24T14:12:45" v="1827" actId="208"/>
          <ac:picMkLst>
            <pc:docMk/>
            <pc:sldMk cId="1532948342" sldId="1908"/>
            <ac:picMk id="8" creationId="{3D6A592D-359E-28B3-11EA-F82C0B9D8F11}"/>
          </ac:picMkLst>
        </pc:picChg>
      </pc:sldChg>
      <pc:sldChg chg="addSp delSp modSp add mod">
        <pc:chgData name="Yoel Kortick" userId="167978f5-7f40-4909-85d5-d4149554ad4e" providerId="ADAL" clId="{27B9008F-5670-482B-AA31-9B9FC8092FF7}" dt="2024-01-24T14:25:50.015" v="2175" actId="167"/>
        <pc:sldMkLst>
          <pc:docMk/>
          <pc:sldMk cId="576243895" sldId="1909"/>
        </pc:sldMkLst>
        <pc:spChg chg="mod">
          <ac:chgData name="Yoel Kortick" userId="167978f5-7f40-4909-85d5-d4149554ad4e" providerId="ADAL" clId="{27B9008F-5670-482B-AA31-9B9FC8092FF7}" dt="2024-01-24T14:17:01.692" v="2017" actId="14100"/>
          <ac:spMkLst>
            <pc:docMk/>
            <pc:sldMk cId="576243895" sldId="1909"/>
            <ac:spMk id="6" creationId="{70266255-8C1A-175C-2675-305080CFD2C0}"/>
          </ac:spMkLst>
        </pc:spChg>
        <pc:spChg chg="mod">
          <ac:chgData name="Yoel Kortick" userId="167978f5-7f40-4909-85d5-d4149554ad4e" providerId="ADAL" clId="{27B9008F-5670-482B-AA31-9B9FC8092FF7}" dt="2024-01-24T14:16:29.056" v="2014" actId="1038"/>
          <ac:spMkLst>
            <pc:docMk/>
            <pc:sldMk cId="576243895" sldId="1909"/>
            <ac:spMk id="7" creationId="{F3B5BDA6-FFC2-C56A-2EDA-F3F20F874380}"/>
          </ac:spMkLst>
        </pc:spChg>
        <pc:spChg chg="add mod">
          <ac:chgData name="Yoel Kortick" userId="167978f5-7f40-4909-85d5-d4149554ad4e" providerId="ADAL" clId="{27B9008F-5670-482B-AA31-9B9FC8092FF7}" dt="2024-01-24T14:16:24.451" v="2013" actId="1038"/>
          <ac:spMkLst>
            <pc:docMk/>
            <pc:sldMk cId="576243895" sldId="1909"/>
            <ac:spMk id="10" creationId="{904BCBBB-2253-76CC-0D4D-FDA548F7D78A}"/>
          </ac:spMkLst>
        </pc:spChg>
        <pc:picChg chg="add del mod ord">
          <ac:chgData name="Yoel Kortick" userId="167978f5-7f40-4909-85d5-d4149554ad4e" providerId="ADAL" clId="{27B9008F-5670-482B-AA31-9B9FC8092FF7}" dt="2024-01-24T14:15:46.625" v="1931" actId="478"/>
          <ac:picMkLst>
            <pc:docMk/>
            <pc:sldMk cId="576243895" sldId="1909"/>
            <ac:picMk id="4" creationId="{CDE2821C-43E2-659C-1D6E-9FB7A9FC2D12}"/>
          </ac:picMkLst>
        </pc:picChg>
        <pc:picChg chg="del">
          <ac:chgData name="Yoel Kortick" userId="167978f5-7f40-4909-85d5-d4149554ad4e" providerId="ADAL" clId="{27B9008F-5670-482B-AA31-9B9FC8092FF7}" dt="2024-01-24T14:14:00.840" v="1872" actId="478"/>
          <ac:picMkLst>
            <pc:docMk/>
            <pc:sldMk cId="576243895" sldId="1909"/>
            <ac:picMk id="8" creationId="{3D6A592D-359E-28B3-11EA-F82C0B9D8F11}"/>
          </ac:picMkLst>
        </pc:picChg>
        <pc:picChg chg="add mod ord">
          <ac:chgData name="Yoel Kortick" userId="167978f5-7f40-4909-85d5-d4149554ad4e" providerId="ADAL" clId="{27B9008F-5670-482B-AA31-9B9FC8092FF7}" dt="2024-01-24T14:25:50.015" v="2175" actId="167"/>
          <ac:picMkLst>
            <pc:docMk/>
            <pc:sldMk cId="576243895" sldId="1909"/>
            <ac:picMk id="9" creationId="{C147C13C-1A86-C5FD-EDAD-DEC4E2D58F09}"/>
          </ac:picMkLst>
        </pc:picChg>
      </pc:sldChg>
      <pc:sldChg chg="addSp delSp modSp add mod">
        <pc:chgData name="Yoel Kortick" userId="167978f5-7f40-4909-85d5-d4149554ad4e" providerId="ADAL" clId="{27B9008F-5670-482B-AA31-9B9FC8092FF7}" dt="2024-01-24T15:24:11.439" v="3793" actId="20577"/>
        <pc:sldMkLst>
          <pc:docMk/>
          <pc:sldMk cId="4087496940" sldId="1910"/>
        </pc:sldMkLst>
        <pc:spChg chg="add">
          <ac:chgData name="Yoel Kortick" userId="167978f5-7f40-4909-85d5-d4149554ad4e" providerId="ADAL" clId="{27B9008F-5670-482B-AA31-9B9FC8092FF7}" dt="2024-01-24T14:18:38.543" v="2041" actId="11529"/>
          <ac:spMkLst>
            <pc:docMk/>
            <pc:sldMk cId="4087496940" sldId="1910"/>
            <ac:spMk id="5" creationId="{51660706-ABB8-C550-65FA-C128175D58B4}"/>
          </ac:spMkLst>
        </pc:spChg>
        <pc:spChg chg="mod">
          <ac:chgData name="Yoel Kortick" userId="167978f5-7f40-4909-85d5-d4149554ad4e" providerId="ADAL" clId="{27B9008F-5670-482B-AA31-9B9FC8092FF7}" dt="2024-01-24T15:24:11.439" v="3793" actId="20577"/>
          <ac:spMkLst>
            <pc:docMk/>
            <pc:sldMk cId="4087496940" sldId="1910"/>
            <ac:spMk id="6" creationId="{70266255-8C1A-175C-2675-305080CFD2C0}"/>
          </ac:spMkLst>
        </pc:spChg>
        <pc:spChg chg="del">
          <ac:chgData name="Yoel Kortick" userId="167978f5-7f40-4909-85d5-d4149554ad4e" providerId="ADAL" clId="{27B9008F-5670-482B-AA31-9B9FC8092FF7}" dt="2024-01-24T14:25:47.002" v="2174" actId="478"/>
          <ac:spMkLst>
            <pc:docMk/>
            <pc:sldMk cId="4087496940" sldId="1910"/>
            <ac:spMk id="7" creationId="{F3B5BDA6-FFC2-C56A-2EDA-F3F20F874380}"/>
          </ac:spMkLst>
        </pc:spChg>
        <pc:spChg chg="add mod">
          <ac:chgData name="Yoel Kortick" userId="167978f5-7f40-4909-85d5-d4149554ad4e" providerId="ADAL" clId="{27B9008F-5670-482B-AA31-9B9FC8092FF7}" dt="2024-01-24T14:25:04.999" v="2166" actId="14100"/>
          <ac:spMkLst>
            <pc:docMk/>
            <pc:sldMk cId="4087496940" sldId="1910"/>
            <ac:spMk id="8" creationId="{8277FF45-D417-E8B2-1BE3-2A2EDA665E54}"/>
          </ac:spMkLst>
        </pc:spChg>
        <pc:spChg chg="del">
          <ac:chgData name="Yoel Kortick" userId="167978f5-7f40-4909-85d5-d4149554ad4e" providerId="ADAL" clId="{27B9008F-5670-482B-AA31-9B9FC8092FF7}" dt="2024-01-24T14:25:45.944" v="2173" actId="478"/>
          <ac:spMkLst>
            <pc:docMk/>
            <pc:sldMk cId="4087496940" sldId="1910"/>
            <ac:spMk id="10" creationId="{904BCBBB-2253-76CC-0D4D-FDA548F7D78A}"/>
          </ac:spMkLst>
        </pc:spChg>
        <pc:picChg chg="add mod ord">
          <ac:chgData name="Yoel Kortick" userId="167978f5-7f40-4909-85d5-d4149554ad4e" providerId="ADAL" clId="{27B9008F-5670-482B-AA31-9B9FC8092FF7}" dt="2024-01-24T14:25:43.769" v="2172" actId="167"/>
          <ac:picMkLst>
            <pc:docMk/>
            <pc:sldMk cId="4087496940" sldId="1910"/>
            <ac:picMk id="4" creationId="{C05391C9-0C87-09EF-AC2C-C6FA4D7FEBD1}"/>
          </ac:picMkLst>
        </pc:picChg>
        <pc:picChg chg="del">
          <ac:chgData name="Yoel Kortick" userId="167978f5-7f40-4909-85d5-d4149554ad4e" providerId="ADAL" clId="{27B9008F-5670-482B-AA31-9B9FC8092FF7}" dt="2024-01-24T14:17:18.392" v="2031" actId="478"/>
          <ac:picMkLst>
            <pc:docMk/>
            <pc:sldMk cId="4087496940" sldId="1910"/>
            <ac:picMk id="9" creationId="{C147C13C-1A86-C5FD-EDAD-DEC4E2D58F09}"/>
          </ac:picMkLst>
        </pc:picChg>
        <pc:cxnChg chg="add mod">
          <ac:chgData name="Yoel Kortick" userId="167978f5-7f40-4909-85d5-d4149554ad4e" providerId="ADAL" clId="{27B9008F-5670-482B-AA31-9B9FC8092FF7}" dt="2024-01-24T14:25:14.728" v="2169"/>
          <ac:cxnSpMkLst>
            <pc:docMk/>
            <pc:sldMk cId="4087496940" sldId="1910"/>
            <ac:cxnSpMk id="11" creationId="{1722365D-342E-D709-32E5-B40799CDFE9D}"/>
          </ac:cxnSpMkLst>
        </pc:cxnChg>
      </pc:sldChg>
      <pc:sldChg chg="addSp delSp modSp add mod">
        <pc:chgData name="Yoel Kortick" userId="167978f5-7f40-4909-85d5-d4149554ad4e" providerId="ADAL" clId="{27B9008F-5670-482B-AA31-9B9FC8092FF7}" dt="2024-01-24T15:24:49.569" v="3881" actId="313"/>
        <pc:sldMkLst>
          <pc:docMk/>
          <pc:sldMk cId="1781801251" sldId="1911"/>
        </pc:sldMkLst>
        <pc:spChg chg="mod">
          <ac:chgData name="Yoel Kortick" userId="167978f5-7f40-4909-85d5-d4149554ad4e" providerId="ADAL" clId="{27B9008F-5670-482B-AA31-9B9FC8092FF7}" dt="2024-01-24T14:26:07.098" v="2185" actId="1076"/>
          <ac:spMkLst>
            <pc:docMk/>
            <pc:sldMk cId="1781801251" sldId="1911"/>
            <ac:spMk id="5" creationId="{51660706-ABB8-C550-65FA-C128175D58B4}"/>
          </ac:spMkLst>
        </pc:spChg>
        <pc:spChg chg="mod">
          <ac:chgData name="Yoel Kortick" userId="167978f5-7f40-4909-85d5-d4149554ad4e" providerId="ADAL" clId="{27B9008F-5670-482B-AA31-9B9FC8092FF7}" dt="2024-01-24T15:24:49.569" v="3881" actId="313"/>
          <ac:spMkLst>
            <pc:docMk/>
            <pc:sldMk cId="1781801251" sldId="1911"/>
            <ac:spMk id="6" creationId="{70266255-8C1A-175C-2675-305080CFD2C0}"/>
          </ac:spMkLst>
        </pc:spChg>
        <pc:spChg chg="del">
          <ac:chgData name="Yoel Kortick" userId="167978f5-7f40-4909-85d5-d4149554ad4e" providerId="ADAL" clId="{27B9008F-5670-482B-AA31-9B9FC8092FF7}" dt="2024-01-24T14:25:56.416" v="2177" actId="478"/>
          <ac:spMkLst>
            <pc:docMk/>
            <pc:sldMk cId="1781801251" sldId="1911"/>
            <ac:spMk id="7" creationId="{F3B5BDA6-FFC2-C56A-2EDA-F3F20F874380}"/>
          </ac:spMkLst>
        </pc:spChg>
        <pc:spChg chg="del">
          <ac:chgData name="Yoel Kortick" userId="167978f5-7f40-4909-85d5-d4149554ad4e" providerId="ADAL" clId="{27B9008F-5670-482B-AA31-9B9FC8092FF7}" dt="2024-01-24T14:25:59.543" v="2178" actId="478"/>
          <ac:spMkLst>
            <pc:docMk/>
            <pc:sldMk cId="1781801251" sldId="1911"/>
            <ac:spMk id="8" creationId="{8277FF45-D417-E8B2-1BE3-2A2EDA665E54}"/>
          </ac:spMkLst>
        </pc:spChg>
        <pc:spChg chg="del">
          <ac:chgData name="Yoel Kortick" userId="167978f5-7f40-4909-85d5-d4149554ad4e" providerId="ADAL" clId="{27B9008F-5670-482B-AA31-9B9FC8092FF7}" dt="2024-01-24T14:25:54.966" v="2176" actId="478"/>
          <ac:spMkLst>
            <pc:docMk/>
            <pc:sldMk cId="1781801251" sldId="1911"/>
            <ac:spMk id="10" creationId="{904BCBBB-2253-76CC-0D4D-FDA548F7D78A}"/>
          </ac:spMkLst>
        </pc:spChg>
        <pc:spChg chg="add mod">
          <ac:chgData name="Yoel Kortick" userId="167978f5-7f40-4909-85d5-d4149554ad4e" providerId="ADAL" clId="{27B9008F-5670-482B-AA31-9B9FC8092FF7}" dt="2024-01-24T14:26:10.392" v="2187" actId="571"/>
          <ac:spMkLst>
            <pc:docMk/>
            <pc:sldMk cId="1781801251" sldId="1911"/>
            <ac:spMk id="13" creationId="{BCE7FD43-FC9B-F9F1-D1E6-4066E546B09C}"/>
          </ac:spMkLst>
        </pc:spChg>
        <pc:spChg chg="add mod">
          <ac:chgData name="Yoel Kortick" userId="167978f5-7f40-4909-85d5-d4149554ad4e" providerId="ADAL" clId="{27B9008F-5670-482B-AA31-9B9FC8092FF7}" dt="2024-01-24T14:26:18.504" v="2190" actId="1038"/>
          <ac:spMkLst>
            <pc:docMk/>
            <pc:sldMk cId="1781801251" sldId="1911"/>
            <ac:spMk id="14" creationId="{91FA64DB-7ED4-3D94-EE69-EFD1204F7061}"/>
          </ac:spMkLst>
        </pc:spChg>
        <pc:spChg chg="add mod">
          <ac:chgData name="Yoel Kortick" userId="167978f5-7f40-4909-85d5-d4149554ad4e" providerId="ADAL" clId="{27B9008F-5670-482B-AA31-9B9FC8092FF7}" dt="2024-01-24T14:26:31.665" v="2194" actId="14100"/>
          <ac:spMkLst>
            <pc:docMk/>
            <pc:sldMk cId="1781801251" sldId="1911"/>
            <ac:spMk id="15" creationId="{D17705E7-D11D-2576-FC75-ACDCB6055370}"/>
          </ac:spMkLst>
        </pc:spChg>
        <pc:picChg chg="del">
          <ac:chgData name="Yoel Kortick" userId="167978f5-7f40-4909-85d5-d4149554ad4e" providerId="ADAL" clId="{27B9008F-5670-482B-AA31-9B9FC8092FF7}" dt="2024-01-24T14:25:40.290" v="2171" actId="478"/>
          <ac:picMkLst>
            <pc:docMk/>
            <pc:sldMk cId="1781801251" sldId="1911"/>
            <ac:picMk id="4" creationId="{C05391C9-0C87-09EF-AC2C-C6FA4D7FEBD1}"/>
          </ac:picMkLst>
        </pc:picChg>
        <pc:picChg chg="add mod ord">
          <ac:chgData name="Yoel Kortick" userId="167978f5-7f40-4909-85d5-d4149554ad4e" providerId="ADAL" clId="{27B9008F-5670-482B-AA31-9B9FC8092FF7}" dt="2024-01-24T14:26:26.991" v="2193" actId="208"/>
          <ac:picMkLst>
            <pc:docMk/>
            <pc:sldMk cId="1781801251" sldId="1911"/>
            <ac:picMk id="9" creationId="{FCA0E568-CC65-F87E-9797-9402D0B6BD01}"/>
          </ac:picMkLst>
        </pc:picChg>
        <pc:picChg chg="add mod">
          <ac:chgData name="Yoel Kortick" userId="167978f5-7f40-4909-85d5-d4149554ad4e" providerId="ADAL" clId="{27B9008F-5670-482B-AA31-9B9FC8092FF7}" dt="2024-01-24T14:26:10.392" v="2187" actId="571"/>
          <ac:picMkLst>
            <pc:docMk/>
            <pc:sldMk cId="1781801251" sldId="1911"/>
            <ac:picMk id="12" creationId="{FC542833-BC44-EC1B-5187-395EAD5F31A4}"/>
          </ac:picMkLst>
        </pc:picChg>
        <pc:cxnChg chg="del">
          <ac:chgData name="Yoel Kortick" userId="167978f5-7f40-4909-85d5-d4149554ad4e" providerId="ADAL" clId="{27B9008F-5670-482B-AA31-9B9FC8092FF7}" dt="2024-01-24T14:25:59.543" v="2178" actId="478"/>
          <ac:cxnSpMkLst>
            <pc:docMk/>
            <pc:sldMk cId="1781801251" sldId="1911"/>
            <ac:cxnSpMk id="11" creationId="{1722365D-342E-D709-32E5-B40799CDFE9D}"/>
          </ac:cxnSpMkLst>
        </pc:cxnChg>
      </pc:sldChg>
      <pc:sldChg chg="addSp delSp modSp add mod">
        <pc:chgData name="Yoel Kortick" userId="167978f5-7f40-4909-85d5-d4149554ad4e" providerId="ADAL" clId="{27B9008F-5670-482B-AA31-9B9FC8092FF7}" dt="2024-01-24T14:28:50.321" v="2260" actId="478"/>
        <pc:sldMkLst>
          <pc:docMk/>
          <pc:sldMk cId="2211997141" sldId="1912"/>
        </pc:sldMkLst>
        <pc:spChg chg="del">
          <ac:chgData name="Yoel Kortick" userId="167978f5-7f40-4909-85d5-d4149554ad4e" providerId="ADAL" clId="{27B9008F-5670-482B-AA31-9B9FC8092FF7}" dt="2024-01-24T14:28:50.321" v="2260" actId="478"/>
          <ac:spMkLst>
            <pc:docMk/>
            <pc:sldMk cId="2211997141" sldId="1912"/>
            <ac:spMk id="5" creationId="{51660706-ABB8-C550-65FA-C128175D58B4}"/>
          </ac:spMkLst>
        </pc:spChg>
        <pc:spChg chg="mod">
          <ac:chgData name="Yoel Kortick" userId="167978f5-7f40-4909-85d5-d4149554ad4e" providerId="ADAL" clId="{27B9008F-5670-482B-AA31-9B9FC8092FF7}" dt="2024-01-24T14:28:20.682" v="2242" actId="20577"/>
          <ac:spMkLst>
            <pc:docMk/>
            <pc:sldMk cId="2211997141" sldId="1912"/>
            <ac:spMk id="6" creationId="{70266255-8C1A-175C-2675-305080CFD2C0}"/>
          </ac:spMkLst>
        </pc:spChg>
        <pc:spChg chg="add mod">
          <ac:chgData name="Yoel Kortick" userId="167978f5-7f40-4909-85d5-d4149554ad4e" providerId="ADAL" clId="{27B9008F-5670-482B-AA31-9B9FC8092FF7}" dt="2024-01-24T14:28:39.674" v="2255" actId="1036"/>
          <ac:spMkLst>
            <pc:docMk/>
            <pc:sldMk cId="2211997141" sldId="1912"/>
            <ac:spMk id="7" creationId="{31360CD9-90F2-EDE3-037E-B595F4A4DC21}"/>
          </ac:spMkLst>
        </pc:spChg>
        <pc:spChg chg="mod">
          <ac:chgData name="Yoel Kortick" userId="167978f5-7f40-4909-85d5-d4149554ad4e" providerId="ADAL" clId="{27B9008F-5670-482B-AA31-9B9FC8092FF7}" dt="2024-01-24T14:28:42.729" v="2257" actId="1036"/>
          <ac:spMkLst>
            <pc:docMk/>
            <pc:sldMk cId="2211997141" sldId="1912"/>
            <ac:spMk id="14" creationId="{91FA64DB-7ED4-3D94-EE69-EFD1204F7061}"/>
          </ac:spMkLst>
        </pc:spChg>
        <pc:spChg chg="del">
          <ac:chgData name="Yoel Kortick" userId="167978f5-7f40-4909-85d5-d4149554ad4e" providerId="ADAL" clId="{27B9008F-5670-482B-AA31-9B9FC8092FF7}" dt="2024-01-24T14:28:47.699" v="2259" actId="478"/>
          <ac:spMkLst>
            <pc:docMk/>
            <pc:sldMk cId="2211997141" sldId="1912"/>
            <ac:spMk id="15" creationId="{D17705E7-D11D-2576-FC75-ACDCB6055370}"/>
          </ac:spMkLst>
        </pc:spChg>
        <pc:picChg chg="add mod ord">
          <ac:chgData name="Yoel Kortick" userId="167978f5-7f40-4909-85d5-d4149554ad4e" providerId="ADAL" clId="{27B9008F-5670-482B-AA31-9B9FC8092FF7}" dt="2024-01-24T14:28:45.265" v="2258" actId="208"/>
          <ac:picMkLst>
            <pc:docMk/>
            <pc:sldMk cId="2211997141" sldId="1912"/>
            <ac:picMk id="4" creationId="{1F3193FE-D7DA-0985-7C0E-A672B8732DAE}"/>
          </ac:picMkLst>
        </pc:picChg>
        <pc:picChg chg="del">
          <ac:chgData name="Yoel Kortick" userId="167978f5-7f40-4909-85d5-d4149554ad4e" providerId="ADAL" clId="{27B9008F-5670-482B-AA31-9B9FC8092FF7}" dt="2024-01-24T14:28:23.705" v="2243" actId="478"/>
          <ac:picMkLst>
            <pc:docMk/>
            <pc:sldMk cId="2211997141" sldId="1912"/>
            <ac:picMk id="9" creationId="{FCA0E568-CC65-F87E-9797-9402D0B6BD01}"/>
          </ac:picMkLst>
        </pc:picChg>
      </pc:sldChg>
      <pc:sldChg chg="addSp delSp modSp add mod">
        <pc:chgData name="Yoel Kortick" userId="167978f5-7f40-4909-85d5-d4149554ad4e" providerId="ADAL" clId="{27B9008F-5670-482B-AA31-9B9FC8092FF7}" dt="2024-01-24T14:30:27.938" v="2369" actId="14100"/>
        <pc:sldMkLst>
          <pc:docMk/>
          <pc:sldMk cId="1027868388" sldId="1913"/>
        </pc:sldMkLst>
        <pc:spChg chg="mod">
          <ac:chgData name="Yoel Kortick" userId="167978f5-7f40-4909-85d5-d4149554ad4e" providerId="ADAL" clId="{27B9008F-5670-482B-AA31-9B9FC8092FF7}" dt="2024-01-24T14:29:51.201" v="2351" actId="33524"/>
          <ac:spMkLst>
            <pc:docMk/>
            <pc:sldMk cId="1027868388" sldId="1913"/>
            <ac:spMk id="6" creationId="{70266255-8C1A-175C-2675-305080CFD2C0}"/>
          </ac:spMkLst>
        </pc:spChg>
        <pc:spChg chg="mod">
          <ac:chgData name="Yoel Kortick" userId="167978f5-7f40-4909-85d5-d4149554ad4e" providerId="ADAL" clId="{27B9008F-5670-482B-AA31-9B9FC8092FF7}" dt="2024-01-24T14:30:17.982" v="2365" actId="14100"/>
          <ac:spMkLst>
            <pc:docMk/>
            <pc:sldMk cId="1027868388" sldId="1913"/>
            <ac:spMk id="7" creationId="{31360CD9-90F2-EDE3-037E-B595F4A4DC21}"/>
          </ac:spMkLst>
        </pc:spChg>
        <pc:spChg chg="mod">
          <ac:chgData name="Yoel Kortick" userId="167978f5-7f40-4909-85d5-d4149554ad4e" providerId="ADAL" clId="{27B9008F-5670-482B-AA31-9B9FC8092FF7}" dt="2024-01-24T14:30:27.938" v="2369" actId="14100"/>
          <ac:spMkLst>
            <pc:docMk/>
            <pc:sldMk cId="1027868388" sldId="1913"/>
            <ac:spMk id="14" creationId="{91FA64DB-7ED4-3D94-EE69-EFD1204F7061}"/>
          </ac:spMkLst>
        </pc:spChg>
        <pc:picChg chg="del">
          <ac:chgData name="Yoel Kortick" userId="167978f5-7f40-4909-85d5-d4149554ad4e" providerId="ADAL" clId="{27B9008F-5670-482B-AA31-9B9FC8092FF7}" dt="2024-01-24T14:29:53.748" v="2352" actId="478"/>
          <ac:picMkLst>
            <pc:docMk/>
            <pc:sldMk cId="1027868388" sldId="1913"/>
            <ac:picMk id="4" creationId="{1F3193FE-D7DA-0985-7C0E-A672B8732DAE}"/>
          </ac:picMkLst>
        </pc:picChg>
        <pc:picChg chg="add del">
          <ac:chgData name="Yoel Kortick" userId="167978f5-7f40-4909-85d5-d4149554ad4e" providerId="ADAL" clId="{27B9008F-5670-482B-AA31-9B9FC8092FF7}" dt="2024-01-24T14:29:56.282" v="2354" actId="22"/>
          <ac:picMkLst>
            <pc:docMk/>
            <pc:sldMk cId="1027868388" sldId="1913"/>
            <ac:picMk id="5" creationId="{14FC5418-4E78-558A-A43E-3B3DD7AFAC91}"/>
          </ac:picMkLst>
        </pc:picChg>
        <pc:picChg chg="add mod ord">
          <ac:chgData name="Yoel Kortick" userId="167978f5-7f40-4909-85d5-d4149554ad4e" providerId="ADAL" clId="{27B9008F-5670-482B-AA31-9B9FC8092FF7}" dt="2024-01-24T14:30:25.701" v="2368" actId="208"/>
          <ac:picMkLst>
            <pc:docMk/>
            <pc:sldMk cId="1027868388" sldId="1913"/>
            <ac:picMk id="9" creationId="{F7A79486-F232-E8B7-1737-8F2DBED258A6}"/>
          </ac:picMkLst>
        </pc:picChg>
      </pc:sldChg>
      <pc:sldChg chg="addSp delSp modSp add mod">
        <pc:chgData name="Yoel Kortick" userId="167978f5-7f40-4909-85d5-d4149554ad4e" providerId="ADAL" clId="{27B9008F-5670-482B-AA31-9B9FC8092FF7}" dt="2024-01-24T14:34:35.632" v="2522" actId="20577"/>
        <pc:sldMkLst>
          <pc:docMk/>
          <pc:sldMk cId="3895992558" sldId="1914"/>
        </pc:sldMkLst>
        <pc:spChg chg="mod">
          <ac:chgData name="Yoel Kortick" userId="167978f5-7f40-4909-85d5-d4149554ad4e" providerId="ADAL" clId="{27B9008F-5670-482B-AA31-9B9FC8092FF7}" dt="2024-01-24T14:34:35.632" v="2522" actId="20577"/>
          <ac:spMkLst>
            <pc:docMk/>
            <pc:sldMk cId="3895992558" sldId="1914"/>
            <ac:spMk id="6" creationId="{70266255-8C1A-175C-2675-305080CFD2C0}"/>
          </ac:spMkLst>
        </pc:spChg>
        <pc:spChg chg="mod">
          <ac:chgData name="Yoel Kortick" userId="167978f5-7f40-4909-85d5-d4149554ad4e" providerId="ADAL" clId="{27B9008F-5670-482B-AA31-9B9FC8092FF7}" dt="2024-01-24T14:31:44.583" v="2494" actId="14100"/>
          <ac:spMkLst>
            <pc:docMk/>
            <pc:sldMk cId="3895992558" sldId="1914"/>
            <ac:spMk id="7" creationId="{31360CD9-90F2-EDE3-037E-B595F4A4DC21}"/>
          </ac:spMkLst>
        </pc:spChg>
        <pc:spChg chg="mod">
          <ac:chgData name="Yoel Kortick" userId="167978f5-7f40-4909-85d5-d4149554ad4e" providerId="ADAL" clId="{27B9008F-5670-482B-AA31-9B9FC8092FF7}" dt="2024-01-24T14:31:40.275" v="2492" actId="14100"/>
          <ac:spMkLst>
            <pc:docMk/>
            <pc:sldMk cId="3895992558" sldId="1914"/>
            <ac:spMk id="14" creationId="{91FA64DB-7ED4-3D94-EE69-EFD1204F7061}"/>
          </ac:spMkLst>
        </pc:spChg>
        <pc:picChg chg="add mod ord">
          <ac:chgData name="Yoel Kortick" userId="167978f5-7f40-4909-85d5-d4149554ad4e" providerId="ADAL" clId="{27B9008F-5670-482B-AA31-9B9FC8092FF7}" dt="2024-01-24T14:31:48.593" v="2495" actId="208"/>
          <ac:picMkLst>
            <pc:docMk/>
            <pc:sldMk cId="3895992558" sldId="1914"/>
            <ac:picMk id="4" creationId="{83E2DC01-1D42-8121-C0E6-50443145F1CD}"/>
          </ac:picMkLst>
        </pc:picChg>
        <pc:picChg chg="del">
          <ac:chgData name="Yoel Kortick" userId="167978f5-7f40-4909-85d5-d4149554ad4e" providerId="ADAL" clId="{27B9008F-5670-482B-AA31-9B9FC8092FF7}" dt="2024-01-24T14:31:29.465" v="2484" actId="478"/>
          <ac:picMkLst>
            <pc:docMk/>
            <pc:sldMk cId="3895992558" sldId="1914"/>
            <ac:picMk id="9" creationId="{F7A79486-F232-E8B7-1737-8F2DBED258A6}"/>
          </ac:picMkLst>
        </pc:picChg>
      </pc:sldChg>
      <pc:sldChg chg="addSp delSp modSp add mod">
        <pc:chgData name="Yoel Kortick" userId="167978f5-7f40-4909-85d5-d4149554ad4e" providerId="ADAL" clId="{27B9008F-5670-482B-AA31-9B9FC8092FF7}" dt="2024-01-24T15:25:49.705" v="3882" actId="11529"/>
        <pc:sldMkLst>
          <pc:docMk/>
          <pc:sldMk cId="2043595192" sldId="1915"/>
        </pc:sldMkLst>
        <pc:spChg chg="add">
          <ac:chgData name="Yoel Kortick" userId="167978f5-7f40-4909-85d5-d4149554ad4e" providerId="ADAL" clId="{27B9008F-5670-482B-AA31-9B9FC8092FF7}" dt="2024-01-24T15:25:49.705" v="3882" actId="11529"/>
          <ac:spMkLst>
            <pc:docMk/>
            <pc:sldMk cId="2043595192" sldId="1915"/>
            <ac:spMk id="2" creationId="{C0D1D85D-B608-DF1F-DB61-3C8E68B79233}"/>
          </ac:spMkLst>
        </pc:spChg>
        <pc:spChg chg="mod">
          <ac:chgData name="Yoel Kortick" userId="167978f5-7f40-4909-85d5-d4149554ad4e" providerId="ADAL" clId="{27B9008F-5670-482B-AA31-9B9FC8092FF7}" dt="2024-01-24T15:04:11.670" v="2961"/>
          <ac:spMkLst>
            <pc:docMk/>
            <pc:sldMk cId="2043595192" sldId="1915"/>
            <ac:spMk id="3" creationId="{4FC18B40-6547-41EC-8A0E-1C8F40E0A42F}"/>
          </ac:spMkLst>
        </pc:spChg>
        <pc:spChg chg="mod">
          <ac:chgData name="Yoel Kortick" userId="167978f5-7f40-4909-85d5-d4149554ad4e" providerId="ADAL" clId="{27B9008F-5670-482B-AA31-9B9FC8092FF7}" dt="2024-01-24T14:50:30.661" v="2801" actId="113"/>
          <ac:spMkLst>
            <pc:docMk/>
            <pc:sldMk cId="2043595192" sldId="1915"/>
            <ac:spMk id="4" creationId="{2490F34D-A7E2-4EA9-8B1A-78371A1F1CD1}"/>
          </ac:spMkLst>
        </pc:spChg>
        <pc:spChg chg="mod">
          <ac:chgData name="Yoel Kortick" userId="167978f5-7f40-4909-85d5-d4149554ad4e" providerId="ADAL" clId="{27B9008F-5670-482B-AA31-9B9FC8092FF7}" dt="2024-01-24T14:50:56.995" v="2830" actId="1037"/>
          <ac:spMkLst>
            <pc:docMk/>
            <pc:sldMk cId="2043595192" sldId="1915"/>
            <ac:spMk id="6" creationId="{0D33BD3A-9F61-5D4E-7FB6-B0D5E7DE9330}"/>
          </ac:spMkLst>
        </pc:spChg>
        <pc:spChg chg="mod">
          <ac:chgData name="Yoel Kortick" userId="167978f5-7f40-4909-85d5-d4149554ad4e" providerId="ADAL" clId="{27B9008F-5670-482B-AA31-9B9FC8092FF7}" dt="2024-01-24T14:51:02.505" v="2832" actId="14100"/>
          <ac:spMkLst>
            <pc:docMk/>
            <pc:sldMk cId="2043595192" sldId="1915"/>
            <ac:spMk id="7" creationId="{D28D0638-2760-CC6F-B491-BB1B59D7D88B}"/>
          </ac:spMkLst>
        </pc:spChg>
        <pc:picChg chg="del">
          <ac:chgData name="Yoel Kortick" userId="167978f5-7f40-4909-85d5-d4149554ad4e" providerId="ADAL" clId="{27B9008F-5670-482B-AA31-9B9FC8092FF7}" dt="2024-01-24T14:50:32.747" v="2802" actId="478"/>
          <ac:picMkLst>
            <pc:docMk/>
            <pc:sldMk cId="2043595192" sldId="1915"/>
            <ac:picMk id="5" creationId="{88888AF0-9A2D-2DD2-7F75-121B57BD4821}"/>
          </ac:picMkLst>
        </pc:picChg>
        <pc:picChg chg="add mod ord">
          <ac:chgData name="Yoel Kortick" userId="167978f5-7f40-4909-85d5-d4149554ad4e" providerId="ADAL" clId="{27B9008F-5670-482B-AA31-9B9FC8092FF7}" dt="2024-01-24T14:51:04.259" v="2833" actId="208"/>
          <ac:picMkLst>
            <pc:docMk/>
            <pc:sldMk cId="2043595192" sldId="1915"/>
            <ac:picMk id="8" creationId="{52603585-EE57-5150-0659-C3A0071B345C}"/>
          </ac:picMkLst>
        </pc:picChg>
      </pc:sldChg>
      <pc:sldChg chg="addSp delSp modSp add mod">
        <pc:chgData name="Yoel Kortick" userId="167978f5-7f40-4909-85d5-d4149554ad4e" providerId="ADAL" clId="{27B9008F-5670-482B-AA31-9B9FC8092FF7}" dt="2024-01-24T15:26:03.114" v="3885" actId="20577"/>
        <pc:sldMkLst>
          <pc:docMk/>
          <pc:sldMk cId="2862208877" sldId="1916"/>
        </pc:sldMkLst>
        <pc:spChg chg="mod">
          <ac:chgData name="Yoel Kortick" userId="167978f5-7f40-4909-85d5-d4149554ad4e" providerId="ADAL" clId="{27B9008F-5670-482B-AA31-9B9FC8092FF7}" dt="2024-01-24T15:04:14.543" v="2962"/>
          <ac:spMkLst>
            <pc:docMk/>
            <pc:sldMk cId="2862208877" sldId="1916"/>
            <ac:spMk id="3" creationId="{4FC18B40-6547-41EC-8A0E-1C8F40E0A42F}"/>
          </ac:spMkLst>
        </pc:spChg>
        <pc:spChg chg="mod">
          <ac:chgData name="Yoel Kortick" userId="167978f5-7f40-4909-85d5-d4149554ad4e" providerId="ADAL" clId="{27B9008F-5670-482B-AA31-9B9FC8092FF7}" dt="2024-01-24T15:26:03.114" v="3885" actId="20577"/>
          <ac:spMkLst>
            <pc:docMk/>
            <pc:sldMk cId="2862208877" sldId="1916"/>
            <ac:spMk id="4" creationId="{2490F34D-A7E2-4EA9-8B1A-78371A1F1CD1}"/>
          </ac:spMkLst>
        </pc:spChg>
        <pc:spChg chg="del">
          <ac:chgData name="Yoel Kortick" userId="167978f5-7f40-4909-85d5-d4149554ad4e" providerId="ADAL" clId="{27B9008F-5670-482B-AA31-9B9FC8092FF7}" dt="2024-01-24T14:55:58.642" v="2849" actId="478"/>
          <ac:spMkLst>
            <pc:docMk/>
            <pc:sldMk cId="2862208877" sldId="1916"/>
            <ac:spMk id="6" creationId="{0D33BD3A-9F61-5D4E-7FB6-B0D5E7DE9330}"/>
          </ac:spMkLst>
        </pc:spChg>
        <pc:spChg chg="mod">
          <ac:chgData name="Yoel Kortick" userId="167978f5-7f40-4909-85d5-d4149554ad4e" providerId="ADAL" clId="{27B9008F-5670-482B-AA31-9B9FC8092FF7}" dt="2024-01-24T14:55:56.522" v="2848" actId="14100"/>
          <ac:spMkLst>
            <pc:docMk/>
            <pc:sldMk cId="2862208877" sldId="1916"/>
            <ac:spMk id="7" creationId="{D28D0638-2760-CC6F-B491-BB1B59D7D88B}"/>
          </ac:spMkLst>
        </pc:spChg>
        <pc:picChg chg="add mod ord">
          <ac:chgData name="Yoel Kortick" userId="167978f5-7f40-4909-85d5-d4149554ad4e" providerId="ADAL" clId="{27B9008F-5670-482B-AA31-9B9FC8092FF7}" dt="2024-01-24T14:55:48.280" v="2846" actId="167"/>
          <ac:picMkLst>
            <pc:docMk/>
            <pc:sldMk cId="2862208877" sldId="1916"/>
            <ac:picMk id="5" creationId="{310F68FA-F3A5-7387-5AFC-7464EDB607D3}"/>
          </ac:picMkLst>
        </pc:picChg>
        <pc:picChg chg="del">
          <ac:chgData name="Yoel Kortick" userId="167978f5-7f40-4909-85d5-d4149554ad4e" providerId="ADAL" clId="{27B9008F-5670-482B-AA31-9B9FC8092FF7}" dt="2024-01-24T14:55:38.833" v="2840" actId="478"/>
          <ac:picMkLst>
            <pc:docMk/>
            <pc:sldMk cId="2862208877" sldId="1916"/>
            <ac:picMk id="8" creationId="{52603585-EE57-5150-0659-C3A0071B345C}"/>
          </ac:picMkLst>
        </pc:picChg>
      </pc:sldChg>
      <pc:sldChg chg="addSp delSp modSp add mod">
        <pc:chgData name="Yoel Kortick" userId="167978f5-7f40-4909-85d5-d4149554ad4e" providerId="ADAL" clId="{27B9008F-5670-482B-AA31-9B9FC8092FF7}" dt="2024-01-24T15:04:17.385" v="2963"/>
        <pc:sldMkLst>
          <pc:docMk/>
          <pc:sldMk cId="112757193" sldId="1917"/>
        </pc:sldMkLst>
        <pc:spChg chg="mod">
          <ac:chgData name="Yoel Kortick" userId="167978f5-7f40-4909-85d5-d4149554ad4e" providerId="ADAL" clId="{27B9008F-5670-482B-AA31-9B9FC8092FF7}" dt="2024-01-24T15:04:17.385" v="2963"/>
          <ac:spMkLst>
            <pc:docMk/>
            <pc:sldMk cId="112757193" sldId="1917"/>
            <ac:spMk id="3" creationId="{4FC18B40-6547-41EC-8A0E-1C8F40E0A42F}"/>
          </ac:spMkLst>
        </pc:spChg>
        <pc:spChg chg="mod">
          <ac:chgData name="Yoel Kortick" userId="167978f5-7f40-4909-85d5-d4149554ad4e" providerId="ADAL" clId="{27B9008F-5670-482B-AA31-9B9FC8092FF7}" dt="2024-01-24T14:59:50.766" v="2945" actId="255"/>
          <ac:spMkLst>
            <pc:docMk/>
            <pc:sldMk cId="112757193" sldId="1917"/>
            <ac:spMk id="4" creationId="{2490F34D-A7E2-4EA9-8B1A-78371A1F1CD1}"/>
          </ac:spMkLst>
        </pc:spChg>
        <pc:spChg chg="mod">
          <ac:chgData name="Yoel Kortick" userId="167978f5-7f40-4909-85d5-d4149554ad4e" providerId="ADAL" clId="{27B9008F-5670-482B-AA31-9B9FC8092FF7}" dt="2024-01-24T15:00:18.523" v="2957" actId="1076"/>
          <ac:spMkLst>
            <pc:docMk/>
            <pc:sldMk cId="112757193" sldId="1917"/>
            <ac:spMk id="7" creationId="{D28D0638-2760-CC6F-B491-BB1B59D7D88B}"/>
          </ac:spMkLst>
        </pc:spChg>
        <pc:spChg chg="add mod">
          <ac:chgData name="Yoel Kortick" userId="167978f5-7f40-4909-85d5-d4149554ad4e" providerId="ADAL" clId="{27B9008F-5670-482B-AA31-9B9FC8092FF7}" dt="2024-01-24T15:00:25.387" v="2959" actId="14100"/>
          <ac:spMkLst>
            <pc:docMk/>
            <pc:sldMk cId="112757193" sldId="1917"/>
            <ac:spMk id="8" creationId="{EEAC2019-F9F6-93A2-5A9E-D2A3A2D80170}"/>
          </ac:spMkLst>
        </pc:spChg>
        <pc:picChg chg="del">
          <ac:chgData name="Yoel Kortick" userId="167978f5-7f40-4909-85d5-d4149554ad4e" providerId="ADAL" clId="{27B9008F-5670-482B-AA31-9B9FC8092FF7}" dt="2024-01-24T14:59:52.879" v="2946" actId="478"/>
          <ac:picMkLst>
            <pc:docMk/>
            <pc:sldMk cId="112757193" sldId="1917"/>
            <ac:picMk id="5" creationId="{310F68FA-F3A5-7387-5AFC-7464EDB607D3}"/>
          </ac:picMkLst>
        </pc:picChg>
        <pc:picChg chg="add mod ord">
          <ac:chgData name="Yoel Kortick" userId="167978f5-7f40-4909-85d5-d4149554ad4e" providerId="ADAL" clId="{27B9008F-5670-482B-AA31-9B9FC8092FF7}" dt="2024-01-24T15:00:15.935" v="2956" actId="1076"/>
          <ac:picMkLst>
            <pc:docMk/>
            <pc:sldMk cId="112757193" sldId="1917"/>
            <ac:picMk id="6" creationId="{F71A8E93-EFD4-7CBB-FE95-3563FC5B6B4D}"/>
          </ac:picMkLst>
        </pc:picChg>
      </pc:sldChg>
      <pc:sldChg chg="modSp add mod">
        <pc:chgData name="Yoel Kortick" userId="167978f5-7f40-4909-85d5-d4149554ad4e" providerId="ADAL" clId="{27B9008F-5670-482B-AA31-9B9FC8092FF7}" dt="2024-01-24T15:05:04.307" v="3016" actId="20577"/>
        <pc:sldMkLst>
          <pc:docMk/>
          <pc:sldMk cId="1469243722" sldId="1918"/>
        </pc:sldMkLst>
        <pc:spChg chg="mod">
          <ac:chgData name="Yoel Kortick" userId="167978f5-7f40-4909-85d5-d4149554ad4e" providerId="ADAL" clId="{27B9008F-5670-482B-AA31-9B9FC8092FF7}" dt="2024-01-24T15:05:04.307" v="3016" actId="20577"/>
          <ac:spMkLst>
            <pc:docMk/>
            <pc:sldMk cId="1469243722" sldId="1918"/>
            <ac:spMk id="3" creationId="{440E2C51-CB70-4EE1-8E6B-DADCB74DEC44}"/>
          </ac:spMkLst>
        </pc:spChg>
      </pc:sldChg>
      <pc:sldChg chg="addSp modSp add mod">
        <pc:chgData name="Yoel Kortick" userId="167978f5-7f40-4909-85d5-d4149554ad4e" providerId="ADAL" clId="{27B9008F-5670-482B-AA31-9B9FC8092FF7}" dt="2024-01-24T15:06:07.871" v="3137" actId="1036"/>
        <pc:sldMkLst>
          <pc:docMk/>
          <pc:sldMk cId="2269829913" sldId="1919"/>
        </pc:sldMkLst>
        <pc:spChg chg="mod">
          <ac:chgData name="Yoel Kortick" userId="167978f5-7f40-4909-85d5-d4149554ad4e" providerId="ADAL" clId="{27B9008F-5670-482B-AA31-9B9FC8092FF7}" dt="2024-01-24T15:05:17.062" v="3023"/>
          <ac:spMkLst>
            <pc:docMk/>
            <pc:sldMk cId="2269829913" sldId="1919"/>
            <ac:spMk id="3" creationId="{4FC18B40-6547-41EC-8A0E-1C8F40E0A42F}"/>
          </ac:spMkLst>
        </pc:spChg>
        <pc:spChg chg="mod">
          <ac:chgData name="Yoel Kortick" userId="167978f5-7f40-4909-85d5-d4149554ad4e" providerId="ADAL" clId="{27B9008F-5670-482B-AA31-9B9FC8092FF7}" dt="2024-01-24T15:05:43.628" v="3133" actId="313"/>
          <ac:spMkLst>
            <pc:docMk/>
            <pc:sldMk cId="2269829913" sldId="1919"/>
            <ac:spMk id="4" creationId="{2490F34D-A7E2-4EA9-8B1A-78371A1F1CD1}"/>
          </ac:spMkLst>
        </pc:spChg>
        <pc:spChg chg="add mod">
          <ac:chgData name="Yoel Kortick" userId="167978f5-7f40-4909-85d5-d4149554ad4e" providerId="ADAL" clId="{27B9008F-5670-482B-AA31-9B9FC8092FF7}" dt="2024-01-24T15:06:07.871" v="3137" actId="1036"/>
          <ac:spMkLst>
            <pc:docMk/>
            <pc:sldMk cId="2269829913" sldId="1919"/>
            <ac:spMk id="5" creationId="{1B37C235-3AAA-113F-4C3D-31A70E83C351}"/>
          </ac:spMkLst>
        </pc:spChg>
        <pc:spChg chg="add mod">
          <ac:chgData name="Yoel Kortick" userId="167978f5-7f40-4909-85d5-d4149554ad4e" providerId="ADAL" clId="{27B9008F-5670-482B-AA31-9B9FC8092FF7}" dt="2024-01-24T15:06:07.871" v="3137" actId="1036"/>
          <ac:spMkLst>
            <pc:docMk/>
            <pc:sldMk cId="2269829913" sldId="1919"/>
            <ac:spMk id="6" creationId="{892D5DA8-0095-A65C-7DA7-46987ACCD029}"/>
          </ac:spMkLst>
        </pc:spChg>
        <pc:picChg chg="add mod">
          <ac:chgData name="Yoel Kortick" userId="167978f5-7f40-4909-85d5-d4149554ad4e" providerId="ADAL" clId="{27B9008F-5670-482B-AA31-9B9FC8092FF7}" dt="2024-01-24T15:06:07.871" v="3137" actId="1036"/>
          <ac:picMkLst>
            <pc:docMk/>
            <pc:sldMk cId="2269829913" sldId="1919"/>
            <ac:picMk id="2" creationId="{ABB2BD9A-60FF-A637-D104-55C3DAFB0194}"/>
          </ac:picMkLst>
        </pc:picChg>
      </pc:sldChg>
      <pc:sldChg chg="addSp delSp modSp add mod">
        <pc:chgData name="Yoel Kortick" userId="167978f5-7f40-4909-85d5-d4149554ad4e" providerId="ADAL" clId="{27B9008F-5670-482B-AA31-9B9FC8092FF7}" dt="2024-01-24T15:07:35.013" v="3187" actId="208"/>
        <pc:sldMkLst>
          <pc:docMk/>
          <pc:sldMk cId="696264824" sldId="1920"/>
        </pc:sldMkLst>
        <pc:spChg chg="mod">
          <ac:chgData name="Yoel Kortick" userId="167978f5-7f40-4909-85d5-d4149554ad4e" providerId="ADAL" clId="{27B9008F-5670-482B-AA31-9B9FC8092FF7}" dt="2024-01-24T15:06:49.512" v="3172" actId="313"/>
          <ac:spMkLst>
            <pc:docMk/>
            <pc:sldMk cId="696264824" sldId="1920"/>
            <ac:spMk id="4" creationId="{2490F34D-A7E2-4EA9-8B1A-78371A1F1CD1}"/>
          </ac:spMkLst>
        </pc:spChg>
        <pc:spChg chg="mod">
          <ac:chgData name="Yoel Kortick" userId="167978f5-7f40-4909-85d5-d4149554ad4e" providerId="ADAL" clId="{27B9008F-5670-482B-AA31-9B9FC8092FF7}" dt="2024-01-24T15:07:27.804" v="3184" actId="14100"/>
          <ac:spMkLst>
            <pc:docMk/>
            <pc:sldMk cId="696264824" sldId="1920"/>
            <ac:spMk id="5" creationId="{1B37C235-3AAA-113F-4C3D-31A70E83C351}"/>
          </ac:spMkLst>
        </pc:spChg>
        <pc:spChg chg="mod">
          <ac:chgData name="Yoel Kortick" userId="167978f5-7f40-4909-85d5-d4149554ad4e" providerId="ADAL" clId="{27B9008F-5670-482B-AA31-9B9FC8092FF7}" dt="2024-01-24T15:07:32.647" v="3186" actId="14100"/>
          <ac:spMkLst>
            <pc:docMk/>
            <pc:sldMk cId="696264824" sldId="1920"/>
            <ac:spMk id="6" creationId="{892D5DA8-0095-A65C-7DA7-46987ACCD029}"/>
          </ac:spMkLst>
        </pc:spChg>
        <pc:picChg chg="del">
          <ac:chgData name="Yoel Kortick" userId="167978f5-7f40-4909-85d5-d4149554ad4e" providerId="ADAL" clId="{27B9008F-5670-482B-AA31-9B9FC8092FF7}" dt="2024-01-24T15:07:15.612" v="3173" actId="478"/>
          <ac:picMkLst>
            <pc:docMk/>
            <pc:sldMk cId="696264824" sldId="1920"/>
            <ac:picMk id="2" creationId="{ABB2BD9A-60FF-A637-D104-55C3DAFB0194}"/>
          </ac:picMkLst>
        </pc:picChg>
        <pc:picChg chg="add mod ord">
          <ac:chgData name="Yoel Kortick" userId="167978f5-7f40-4909-85d5-d4149554ad4e" providerId="ADAL" clId="{27B9008F-5670-482B-AA31-9B9FC8092FF7}" dt="2024-01-24T15:07:35.013" v="3187" actId="208"/>
          <ac:picMkLst>
            <pc:docMk/>
            <pc:sldMk cId="696264824" sldId="1920"/>
            <ac:picMk id="8" creationId="{55BD0D6F-3266-125D-DAD9-3924F3CFF2C9}"/>
          </ac:picMkLst>
        </pc:picChg>
      </pc:sldChg>
      <pc:sldChg chg="addSp delSp modSp add mod">
        <pc:chgData name="Yoel Kortick" userId="167978f5-7f40-4909-85d5-d4149554ad4e" providerId="ADAL" clId="{27B9008F-5670-482B-AA31-9B9FC8092FF7}" dt="2024-01-24T15:27:18.152" v="3912" actId="14100"/>
        <pc:sldMkLst>
          <pc:docMk/>
          <pc:sldMk cId="1143672012" sldId="1921"/>
        </pc:sldMkLst>
        <pc:spChg chg="mod">
          <ac:chgData name="Yoel Kortick" userId="167978f5-7f40-4909-85d5-d4149554ad4e" providerId="ADAL" clId="{27B9008F-5670-482B-AA31-9B9FC8092FF7}" dt="2024-01-24T15:27:18.152" v="3912" actId="14100"/>
          <ac:spMkLst>
            <pc:docMk/>
            <pc:sldMk cId="1143672012" sldId="1921"/>
            <ac:spMk id="4" creationId="{2490F34D-A7E2-4EA9-8B1A-78371A1F1CD1}"/>
          </ac:spMkLst>
        </pc:spChg>
        <pc:spChg chg="add del mod">
          <ac:chgData name="Yoel Kortick" userId="167978f5-7f40-4909-85d5-d4149554ad4e" providerId="ADAL" clId="{27B9008F-5670-482B-AA31-9B9FC8092FF7}" dt="2024-01-24T15:27:07.533" v="3908" actId="1036"/>
          <ac:spMkLst>
            <pc:docMk/>
            <pc:sldMk cId="1143672012" sldId="1921"/>
            <ac:spMk id="5" creationId="{1B37C235-3AAA-113F-4C3D-31A70E83C351}"/>
          </ac:spMkLst>
        </pc:spChg>
        <pc:spChg chg="del">
          <ac:chgData name="Yoel Kortick" userId="167978f5-7f40-4909-85d5-d4149554ad4e" providerId="ADAL" clId="{27B9008F-5670-482B-AA31-9B9FC8092FF7}" dt="2024-01-24T15:09:10.213" v="3404" actId="478"/>
          <ac:spMkLst>
            <pc:docMk/>
            <pc:sldMk cId="1143672012" sldId="1921"/>
            <ac:spMk id="6" creationId="{892D5DA8-0095-A65C-7DA7-46987ACCD029}"/>
          </ac:spMkLst>
        </pc:spChg>
        <pc:picChg chg="add mod ord">
          <ac:chgData name="Yoel Kortick" userId="167978f5-7f40-4909-85d5-d4149554ad4e" providerId="ADAL" clId="{27B9008F-5670-482B-AA31-9B9FC8092FF7}" dt="2024-01-24T15:27:07.533" v="3908" actId="1036"/>
          <ac:picMkLst>
            <pc:docMk/>
            <pc:sldMk cId="1143672012" sldId="1921"/>
            <ac:picMk id="7" creationId="{067995D2-60CD-5A75-88E3-82DADD47A468}"/>
          </ac:picMkLst>
        </pc:picChg>
        <pc:picChg chg="del">
          <ac:chgData name="Yoel Kortick" userId="167978f5-7f40-4909-85d5-d4149554ad4e" providerId="ADAL" clId="{27B9008F-5670-482B-AA31-9B9FC8092FF7}" dt="2024-01-24T15:08:11.060" v="3309" actId="478"/>
          <ac:picMkLst>
            <pc:docMk/>
            <pc:sldMk cId="1143672012" sldId="1921"/>
            <ac:picMk id="8" creationId="{55BD0D6F-3266-125D-DAD9-3924F3CFF2C9}"/>
          </ac:picMkLst>
        </pc:picChg>
      </pc:sldChg>
      <pc:sldChg chg="add del">
        <pc:chgData name="Yoel Kortick" userId="167978f5-7f40-4909-85d5-d4149554ad4e" providerId="ADAL" clId="{27B9008F-5670-482B-AA31-9B9FC8092FF7}" dt="2024-01-24T15:27:29.078" v="3913" actId="47"/>
        <pc:sldMkLst>
          <pc:docMk/>
          <pc:sldMk cId="1226842545" sldId="1922"/>
        </pc:sldMkLst>
      </pc:sldChg>
      <pc:sldChg chg="addSp delSp modSp add mod">
        <pc:chgData name="Yoel Kortick" userId="167978f5-7f40-4909-85d5-d4149554ad4e" providerId="ADAL" clId="{27B9008F-5670-482B-AA31-9B9FC8092FF7}" dt="2024-01-24T15:27:34.907" v="3914" actId="6549"/>
        <pc:sldMkLst>
          <pc:docMk/>
          <pc:sldMk cId="3155234806" sldId="1923"/>
        </pc:sldMkLst>
        <pc:spChg chg="mod">
          <ac:chgData name="Yoel Kortick" userId="167978f5-7f40-4909-85d5-d4149554ad4e" providerId="ADAL" clId="{27B9008F-5670-482B-AA31-9B9FC8092FF7}" dt="2024-01-24T15:27:34.907" v="3914" actId="6549"/>
          <ac:spMkLst>
            <pc:docMk/>
            <pc:sldMk cId="3155234806" sldId="1923"/>
            <ac:spMk id="4" creationId="{2490F34D-A7E2-4EA9-8B1A-78371A1F1CD1}"/>
          </ac:spMkLst>
        </pc:spChg>
        <pc:spChg chg="mod">
          <ac:chgData name="Yoel Kortick" userId="167978f5-7f40-4909-85d5-d4149554ad4e" providerId="ADAL" clId="{27B9008F-5670-482B-AA31-9B9FC8092FF7}" dt="2024-01-24T15:11:17.156" v="3515" actId="14100"/>
          <ac:spMkLst>
            <pc:docMk/>
            <pc:sldMk cId="3155234806" sldId="1923"/>
            <ac:spMk id="5" creationId="{1B37C235-3AAA-113F-4C3D-31A70E83C351}"/>
          </ac:spMkLst>
        </pc:spChg>
        <pc:picChg chg="add mod ord">
          <ac:chgData name="Yoel Kortick" userId="167978f5-7f40-4909-85d5-d4149554ad4e" providerId="ADAL" clId="{27B9008F-5670-482B-AA31-9B9FC8092FF7}" dt="2024-01-24T15:11:11.296" v="3513" actId="208"/>
          <ac:picMkLst>
            <pc:docMk/>
            <pc:sldMk cId="3155234806" sldId="1923"/>
            <ac:picMk id="6" creationId="{478C6511-8CE2-431D-CA21-CE11700BCAC8}"/>
          </ac:picMkLst>
        </pc:picChg>
        <pc:picChg chg="del">
          <ac:chgData name="Yoel Kortick" userId="167978f5-7f40-4909-85d5-d4149554ad4e" providerId="ADAL" clId="{27B9008F-5670-482B-AA31-9B9FC8092FF7}" dt="2024-01-24T15:11:06.660" v="3510" actId="478"/>
          <ac:picMkLst>
            <pc:docMk/>
            <pc:sldMk cId="3155234806" sldId="1923"/>
            <ac:picMk id="7" creationId="{067995D2-60CD-5A75-88E3-82DADD47A468}"/>
          </ac:picMkLst>
        </pc:picChg>
      </pc:sldChg>
      <pc:sldChg chg="addSp delSp modSp add mod">
        <pc:chgData name="Yoel Kortick" userId="167978f5-7f40-4909-85d5-d4149554ad4e" providerId="ADAL" clId="{27B9008F-5670-482B-AA31-9B9FC8092FF7}" dt="2024-01-24T15:15:07.805" v="3570" actId="1036"/>
        <pc:sldMkLst>
          <pc:docMk/>
          <pc:sldMk cId="1516559067" sldId="1924"/>
        </pc:sldMkLst>
        <pc:spChg chg="mod">
          <ac:chgData name="Yoel Kortick" userId="167978f5-7f40-4909-85d5-d4149554ad4e" providerId="ADAL" clId="{27B9008F-5670-482B-AA31-9B9FC8092FF7}" dt="2024-01-24T15:14:49.240" v="3558" actId="20577"/>
          <ac:spMkLst>
            <pc:docMk/>
            <pc:sldMk cId="1516559067" sldId="1924"/>
            <ac:spMk id="4" creationId="{2490F34D-A7E2-4EA9-8B1A-78371A1F1CD1}"/>
          </ac:spMkLst>
        </pc:spChg>
        <pc:spChg chg="mod">
          <ac:chgData name="Yoel Kortick" userId="167978f5-7f40-4909-85d5-d4149554ad4e" providerId="ADAL" clId="{27B9008F-5670-482B-AA31-9B9FC8092FF7}" dt="2024-01-24T15:15:07.805" v="3570" actId="1036"/>
          <ac:spMkLst>
            <pc:docMk/>
            <pc:sldMk cId="1516559067" sldId="1924"/>
            <ac:spMk id="5" creationId="{1B37C235-3AAA-113F-4C3D-31A70E83C351}"/>
          </ac:spMkLst>
        </pc:spChg>
        <pc:picChg chg="del">
          <ac:chgData name="Yoel Kortick" userId="167978f5-7f40-4909-85d5-d4149554ad4e" providerId="ADAL" clId="{27B9008F-5670-482B-AA31-9B9FC8092FF7}" dt="2024-01-24T15:14:39.397" v="3517" actId="478"/>
          <ac:picMkLst>
            <pc:docMk/>
            <pc:sldMk cId="1516559067" sldId="1924"/>
            <ac:picMk id="6" creationId="{478C6511-8CE2-431D-CA21-CE11700BCAC8}"/>
          </ac:picMkLst>
        </pc:picChg>
        <pc:picChg chg="add mod ord">
          <ac:chgData name="Yoel Kortick" userId="167978f5-7f40-4909-85d5-d4149554ad4e" providerId="ADAL" clId="{27B9008F-5670-482B-AA31-9B9FC8092FF7}" dt="2024-01-24T15:14:59.477" v="3563" actId="208"/>
          <ac:picMkLst>
            <pc:docMk/>
            <pc:sldMk cId="1516559067" sldId="1924"/>
            <ac:picMk id="7" creationId="{59BC0D28-A0AE-566A-1AFE-B6C77DE8C94D}"/>
          </ac:picMkLst>
        </pc:picChg>
      </pc:sldChg>
      <pc:sldChg chg="addSp delSp modSp add mod">
        <pc:chgData name="Yoel Kortick" userId="167978f5-7f40-4909-85d5-d4149554ad4e" providerId="ADAL" clId="{27B9008F-5670-482B-AA31-9B9FC8092FF7}" dt="2024-01-24T15:17:17.266" v="3764" actId="208"/>
        <pc:sldMkLst>
          <pc:docMk/>
          <pc:sldMk cId="1506662542" sldId="1925"/>
        </pc:sldMkLst>
        <pc:spChg chg="mod">
          <ac:chgData name="Yoel Kortick" userId="167978f5-7f40-4909-85d5-d4149554ad4e" providerId="ADAL" clId="{27B9008F-5670-482B-AA31-9B9FC8092FF7}" dt="2024-01-24T15:15:50.054" v="3628" actId="33524"/>
          <ac:spMkLst>
            <pc:docMk/>
            <pc:sldMk cId="1506662542" sldId="1925"/>
            <ac:spMk id="4" creationId="{2490F34D-A7E2-4EA9-8B1A-78371A1F1CD1}"/>
          </ac:spMkLst>
        </pc:spChg>
        <pc:spChg chg="del">
          <ac:chgData name="Yoel Kortick" userId="167978f5-7f40-4909-85d5-d4149554ad4e" providerId="ADAL" clId="{27B9008F-5670-482B-AA31-9B9FC8092FF7}" dt="2024-01-24T15:15:57.091" v="3631" actId="478"/>
          <ac:spMkLst>
            <pc:docMk/>
            <pc:sldMk cId="1506662542" sldId="1925"/>
            <ac:spMk id="5" creationId="{1B37C235-3AAA-113F-4C3D-31A70E83C351}"/>
          </ac:spMkLst>
        </pc:spChg>
        <pc:spChg chg="add mod">
          <ac:chgData name="Yoel Kortick" userId="167978f5-7f40-4909-85d5-d4149554ad4e" providerId="ADAL" clId="{27B9008F-5670-482B-AA31-9B9FC8092FF7}" dt="2024-01-24T15:17:14.593" v="3763" actId="313"/>
          <ac:spMkLst>
            <pc:docMk/>
            <pc:sldMk cId="1506662542" sldId="1925"/>
            <ac:spMk id="8" creationId="{DF9A1517-254B-535B-BCCC-1E65B023D431}"/>
          </ac:spMkLst>
        </pc:spChg>
        <pc:picChg chg="add mod ord">
          <ac:chgData name="Yoel Kortick" userId="167978f5-7f40-4909-85d5-d4149554ad4e" providerId="ADAL" clId="{27B9008F-5670-482B-AA31-9B9FC8092FF7}" dt="2024-01-24T15:17:17.266" v="3764" actId="208"/>
          <ac:picMkLst>
            <pc:docMk/>
            <pc:sldMk cId="1506662542" sldId="1925"/>
            <ac:picMk id="6" creationId="{B31FBA1F-63ED-62DD-45B6-6E190EBB21AD}"/>
          </ac:picMkLst>
        </pc:picChg>
        <pc:picChg chg="del">
          <ac:chgData name="Yoel Kortick" userId="167978f5-7f40-4909-85d5-d4149554ad4e" providerId="ADAL" clId="{27B9008F-5670-482B-AA31-9B9FC8092FF7}" dt="2024-01-24T15:15:25.528" v="3623" actId="478"/>
          <ac:picMkLst>
            <pc:docMk/>
            <pc:sldMk cId="1506662542" sldId="1925"/>
            <ac:picMk id="7" creationId="{59BC0D28-A0AE-566A-1AFE-B6C77DE8C94D}"/>
          </ac:picMkLst>
        </pc:picChg>
      </pc:sldChg>
    </pc:docChg>
  </pc:docChgLst>
  <pc:docChgLst>
    <pc:chgData name="Yoel Kortick" userId="167978f5-7f40-4909-85d5-d4149554ad4e" providerId="ADAL" clId="{9FFEF071-E91C-4F4A-A1B3-F6F2026C88AF}"/>
    <pc:docChg chg="undo custSel addSld delSld modSld">
      <pc:chgData name="Yoel Kortick" userId="167978f5-7f40-4909-85d5-d4149554ad4e" providerId="ADAL" clId="{9FFEF071-E91C-4F4A-A1B3-F6F2026C88AF}" dt="2024-01-24T10:43:41.368" v="1376"/>
      <pc:docMkLst>
        <pc:docMk/>
      </pc:docMkLst>
      <pc:sldChg chg="modSp mod">
        <pc:chgData name="Yoel Kortick" userId="167978f5-7f40-4909-85d5-d4149554ad4e" providerId="ADAL" clId="{9FFEF071-E91C-4F4A-A1B3-F6F2026C88AF}" dt="2024-01-24T10:28:29.203" v="749"/>
        <pc:sldMkLst>
          <pc:docMk/>
          <pc:sldMk cId="3267142644" sldId="1724"/>
        </pc:sldMkLst>
        <pc:spChg chg="mod">
          <ac:chgData name="Yoel Kortick" userId="167978f5-7f40-4909-85d5-d4149554ad4e" providerId="ADAL" clId="{9FFEF071-E91C-4F4A-A1B3-F6F2026C88AF}" dt="2024-01-24T10:23:25.369" v="620" actId="1076"/>
          <ac:spMkLst>
            <pc:docMk/>
            <pc:sldMk cId="3267142644" sldId="1724"/>
            <ac:spMk id="5" creationId="{77645853-B052-4972-8BD1-007D5104ABFD}"/>
          </ac:spMkLst>
        </pc:spChg>
        <pc:spChg chg="mod">
          <ac:chgData name="Yoel Kortick" userId="167978f5-7f40-4909-85d5-d4149554ad4e" providerId="ADAL" clId="{9FFEF071-E91C-4F4A-A1B3-F6F2026C88AF}" dt="2024-01-24T10:28:29.203" v="749"/>
          <ac:spMkLst>
            <pc:docMk/>
            <pc:sldMk cId="3267142644" sldId="1724"/>
            <ac:spMk id="63" creationId="{2818E309-CE24-45E0-8F37-EFD6121F7540}"/>
          </ac:spMkLst>
        </pc:spChg>
      </pc:sldChg>
      <pc:sldChg chg="modSp mod">
        <pc:chgData name="Yoel Kortick" userId="167978f5-7f40-4909-85d5-d4149554ad4e" providerId="ADAL" clId="{9FFEF071-E91C-4F4A-A1B3-F6F2026C88AF}" dt="2024-01-24T10:12:01.269" v="17" actId="20577"/>
        <pc:sldMkLst>
          <pc:docMk/>
          <pc:sldMk cId="1404067891" sldId="1782"/>
        </pc:sldMkLst>
        <pc:spChg chg="mod">
          <ac:chgData name="Yoel Kortick" userId="167978f5-7f40-4909-85d5-d4149554ad4e" providerId="ADAL" clId="{9FFEF071-E91C-4F4A-A1B3-F6F2026C88AF}" dt="2024-01-24T10:12:01.269" v="17" actId="20577"/>
          <ac:spMkLst>
            <pc:docMk/>
            <pc:sldMk cId="1404067891" sldId="1782"/>
            <ac:spMk id="4" creationId="{A02F1239-CFFA-4E95-8A0B-536CBE397E4E}"/>
          </ac:spMkLst>
        </pc:spChg>
      </pc:sldChg>
      <pc:sldChg chg="del">
        <pc:chgData name="Yoel Kortick" userId="167978f5-7f40-4909-85d5-d4149554ad4e" providerId="ADAL" clId="{9FFEF071-E91C-4F4A-A1B3-F6F2026C88AF}" dt="2024-01-24T10:12:14.816" v="19" actId="47"/>
        <pc:sldMkLst>
          <pc:docMk/>
          <pc:sldMk cId="3301537159" sldId="1783"/>
        </pc:sldMkLst>
      </pc:sldChg>
      <pc:sldChg chg="modSp mod">
        <pc:chgData name="Yoel Kortick" userId="167978f5-7f40-4909-85d5-d4149554ad4e" providerId="ADAL" clId="{9FFEF071-E91C-4F4A-A1B3-F6F2026C88AF}" dt="2024-01-24T10:13:04.752" v="57" actId="313"/>
        <pc:sldMkLst>
          <pc:docMk/>
          <pc:sldMk cId="2299300669" sldId="1789"/>
        </pc:sldMkLst>
        <pc:spChg chg="mod">
          <ac:chgData name="Yoel Kortick" userId="167978f5-7f40-4909-85d5-d4149554ad4e" providerId="ADAL" clId="{9FFEF071-E91C-4F4A-A1B3-F6F2026C88AF}" dt="2024-01-24T10:13:04.752" v="57" actId="313"/>
          <ac:spMkLst>
            <pc:docMk/>
            <pc:sldMk cId="2299300669" sldId="1789"/>
            <ac:spMk id="3" creationId="{440E2C51-CB70-4EE1-8E6B-DADCB74DEC44}"/>
          </ac:spMkLst>
        </pc:spChg>
      </pc:sldChg>
      <pc:sldChg chg="del">
        <pc:chgData name="Yoel Kortick" userId="167978f5-7f40-4909-85d5-d4149554ad4e" providerId="ADAL" clId="{9FFEF071-E91C-4F4A-A1B3-F6F2026C88AF}" dt="2024-01-24T10:13:11.065" v="58" actId="47"/>
        <pc:sldMkLst>
          <pc:docMk/>
          <pc:sldMk cId="1078410933" sldId="1792"/>
        </pc:sldMkLst>
      </pc:sldChg>
      <pc:sldChg chg="del">
        <pc:chgData name="Yoel Kortick" userId="167978f5-7f40-4909-85d5-d4149554ad4e" providerId="ADAL" clId="{9FFEF071-E91C-4F4A-A1B3-F6F2026C88AF}" dt="2024-01-24T10:12:26.063" v="20" actId="47"/>
        <pc:sldMkLst>
          <pc:docMk/>
          <pc:sldMk cId="4132155335" sldId="1793"/>
        </pc:sldMkLst>
      </pc:sldChg>
      <pc:sldChg chg="del">
        <pc:chgData name="Yoel Kortick" userId="167978f5-7f40-4909-85d5-d4149554ad4e" providerId="ADAL" clId="{9FFEF071-E91C-4F4A-A1B3-F6F2026C88AF}" dt="2024-01-24T10:12:29.589" v="33" actId="47"/>
        <pc:sldMkLst>
          <pc:docMk/>
          <pc:sldMk cId="3228880565" sldId="1796"/>
        </pc:sldMkLst>
      </pc:sldChg>
      <pc:sldChg chg="modSp mod">
        <pc:chgData name="Yoel Kortick" userId="167978f5-7f40-4909-85d5-d4149554ad4e" providerId="ADAL" clId="{9FFEF071-E91C-4F4A-A1B3-F6F2026C88AF}" dt="2024-01-24T10:13:26.136" v="61"/>
        <pc:sldMkLst>
          <pc:docMk/>
          <pc:sldMk cId="1445702250" sldId="1812"/>
        </pc:sldMkLst>
        <pc:spChg chg="mod">
          <ac:chgData name="Yoel Kortick" userId="167978f5-7f40-4909-85d5-d4149554ad4e" providerId="ADAL" clId="{9FFEF071-E91C-4F4A-A1B3-F6F2026C88AF}" dt="2024-01-24T10:13:26.136" v="61"/>
          <ac:spMkLst>
            <pc:docMk/>
            <pc:sldMk cId="1445702250" sldId="1812"/>
            <ac:spMk id="3" creationId="{4FC18B40-6547-41EC-8A0E-1C8F40E0A42F}"/>
          </ac:spMkLst>
        </pc:spChg>
      </pc:sldChg>
      <pc:sldChg chg="del">
        <pc:chgData name="Yoel Kortick" userId="167978f5-7f40-4909-85d5-d4149554ad4e" providerId="ADAL" clId="{9FFEF071-E91C-4F4A-A1B3-F6F2026C88AF}" dt="2024-01-24T10:28:41.446" v="750" actId="47"/>
        <pc:sldMkLst>
          <pc:docMk/>
          <pc:sldMk cId="3620035551" sldId="1817"/>
        </pc:sldMkLst>
      </pc:sldChg>
      <pc:sldChg chg="modSp mod">
        <pc:chgData name="Yoel Kortick" userId="167978f5-7f40-4909-85d5-d4149554ad4e" providerId="ADAL" clId="{9FFEF071-E91C-4F4A-A1B3-F6F2026C88AF}" dt="2024-01-24T10:28:44.741" v="751"/>
        <pc:sldMkLst>
          <pc:docMk/>
          <pc:sldMk cId="3128039638" sldId="1818"/>
        </pc:sldMkLst>
        <pc:spChg chg="mod">
          <ac:chgData name="Yoel Kortick" userId="167978f5-7f40-4909-85d5-d4149554ad4e" providerId="ADAL" clId="{9FFEF071-E91C-4F4A-A1B3-F6F2026C88AF}" dt="2024-01-24T10:28:44.741" v="751"/>
          <ac:spMkLst>
            <pc:docMk/>
            <pc:sldMk cId="3128039638" sldId="1818"/>
            <ac:spMk id="3" creationId="{4FC18B40-6547-41EC-8A0E-1C8F40E0A42F}"/>
          </ac:spMkLst>
        </pc:spChg>
      </pc:sldChg>
      <pc:sldChg chg="addSp delSp modSp mod">
        <pc:chgData name="Yoel Kortick" userId="167978f5-7f40-4909-85d5-d4149554ad4e" providerId="ADAL" clId="{9FFEF071-E91C-4F4A-A1B3-F6F2026C88AF}" dt="2024-01-24T10:41:51.858" v="1375" actId="14100"/>
        <pc:sldMkLst>
          <pc:docMk/>
          <pc:sldMk cId="1151650487" sldId="1819"/>
        </pc:sldMkLst>
        <pc:spChg chg="add mod">
          <ac:chgData name="Yoel Kortick" userId="167978f5-7f40-4909-85d5-d4149554ad4e" providerId="ADAL" clId="{9FFEF071-E91C-4F4A-A1B3-F6F2026C88AF}" dt="2024-01-24T10:35:22.889" v="992" actId="122"/>
          <ac:spMkLst>
            <pc:docMk/>
            <pc:sldMk cId="1151650487" sldId="1819"/>
            <ac:spMk id="2" creationId="{D1BC8744-DF8A-C0EB-E97B-A25289D7B305}"/>
          </ac:spMkLst>
        </pc:spChg>
        <pc:spChg chg="mod">
          <ac:chgData name="Yoel Kortick" userId="167978f5-7f40-4909-85d5-d4149554ad4e" providerId="ADAL" clId="{9FFEF071-E91C-4F4A-A1B3-F6F2026C88AF}" dt="2024-01-24T10:34:57.079" v="975" actId="208"/>
          <ac:spMkLst>
            <pc:docMk/>
            <pc:sldMk cId="1151650487" sldId="1819"/>
            <ac:spMk id="4" creationId="{2490F34D-A7E2-4EA9-8B1A-78371A1F1CD1}"/>
          </ac:spMkLst>
        </pc:spChg>
        <pc:spChg chg="add mod">
          <ac:chgData name="Yoel Kortick" userId="167978f5-7f40-4909-85d5-d4149554ad4e" providerId="ADAL" clId="{9FFEF071-E91C-4F4A-A1B3-F6F2026C88AF}" dt="2024-01-24T10:41:07.938" v="1363" actId="404"/>
          <ac:spMkLst>
            <pc:docMk/>
            <pc:sldMk cId="1151650487" sldId="1819"/>
            <ac:spMk id="5" creationId="{3DDAD7CA-83FF-45B0-4395-DF9074631B2D}"/>
          </ac:spMkLst>
        </pc:spChg>
        <pc:spChg chg="add mod">
          <ac:chgData name="Yoel Kortick" userId="167978f5-7f40-4909-85d5-d4149554ad4e" providerId="ADAL" clId="{9FFEF071-E91C-4F4A-A1B3-F6F2026C88AF}" dt="2024-01-24T10:41:07.938" v="1363" actId="404"/>
          <ac:spMkLst>
            <pc:docMk/>
            <pc:sldMk cId="1151650487" sldId="1819"/>
            <ac:spMk id="6" creationId="{C913054D-A1E1-B71A-6049-03C46F0CE7C1}"/>
          </ac:spMkLst>
        </pc:spChg>
        <pc:spChg chg="del">
          <ac:chgData name="Yoel Kortick" userId="167978f5-7f40-4909-85d5-d4149554ad4e" providerId="ADAL" clId="{9FFEF071-E91C-4F4A-A1B3-F6F2026C88AF}" dt="2024-01-24T10:30:44.995" v="843" actId="478"/>
          <ac:spMkLst>
            <pc:docMk/>
            <pc:sldMk cId="1151650487" sldId="1819"/>
            <ac:spMk id="7" creationId="{D28D0638-2760-CC6F-B491-BB1B59D7D88B}"/>
          </ac:spMkLst>
        </pc:spChg>
        <pc:spChg chg="add mod">
          <ac:chgData name="Yoel Kortick" userId="167978f5-7f40-4909-85d5-d4149554ad4e" providerId="ADAL" clId="{9FFEF071-E91C-4F4A-A1B3-F6F2026C88AF}" dt="2024-01-24T10:41:35.462" v="1371" actId="14100"/>
          <ac:spMkLst>
            <pc:docMk/>
            <pc:sldMk cId="1151650487" sldId="1819"/>
            <ac:spMk id="9" creationId="{7F200FCD-EBD0-92B9-11EF-B4098EF8CB8F}"/>
          </ac:spMkLst>
        </pc:spChg>
        <pc:spChg chg="add mod">
          <ac:chgData name="Yoel Kortick" userId="167978f5-7f40-4909-85d5-d4149554ad4e" providerId="ADAL" clId="{9FFEF071-E91C-4F4A-A1B3-F6F2026C88AF}" dt="2024-01-24T10:41:35.462" v="1371" actId="14100"/>
          <ac:spMkLst>
            <pc:docMk/>
            <pc:sldMk cId="1151650487" sldId="1819"/>
            <ac:spMk id="10" creationId="{97C2FD3F-19BF-4B05-D803-FDF8CD2B12C4}"/>
          </ac:spMkLst>
        </pc:spChg>
        <pc:spChg chg="add mod">
          <ac:chgData name="Yoel Kortick" userId="167978f5-7f40-4909-85d5-d4149554ad4e" providerId="ADAL" clId="{9FFEF071-E91C-4F4A-A1B3-F6F2026C88AF}" dt="2024-01-24T10:41:35.462" v="1371" actId="14100"/>
          <ac:spMkLst>
            <pc:docMk/>
            <pc:sldMk cId="1151650487" sldId="1819"/>
            <ac:spMk id="11" creationId="{62836CD4-054D-014F-619C-2A8DED7EB108}"/>
          </ac:spMkLst>
        </pc:spChg>
        <pc:spChg chg="add mod">
          <ac:chgData name="Yoel Kortick" userId="167978f5-7f40-4909-85d5-d4149554ad4e" providerId="ADAL" clId="{9FFEF071-E91C-4F4A-A1B3-F6F2026C88AF}" dt="2024-01-24T10:41:35.462" v="1371" actId="14100"/>
          <ac:spMkLst>
            <pc:docMk/>
            <pc:sldMk cId="1151650487" sldId="1819"/>
            <ac:spMk id="12" creationId="{77B723EE-2386-A08C-F650-36B140EE02FD}"/>
          </ac:spMkLst>
        </pc:spChg>
        <pc:picChg chg="del">
          <ac:chgData name="Yoel Kortick" userId="167978f5-7f40-4909-85d5-d4149554ad4e" providerId="ADAL" clId="{9FFEF071-E91C-4F4A-A1B3-F6F2026C88AF}" dt="2024-01-24T10:30:42.150" v="842" actId="478"/>
          <ac:picMkLst>
            <pc:docMk/>
            <pc:sldMk cId="1151650487" sldId="1819"/>
            <ac:picMk id="8" creationId="{ABD130B8-B4DB-1146-46D9-89E77FA0EB23}"/>
          </ac:picMkLst>
        </pc:picChg>
        <pc:cxnChg chg="add mod">
          <ac:chgData name="Yoel Kortick" userId="167978f5-7f40-4909-85d5-d4149554ad4e" providerId="ADAL" clId="{9FFEF071-E91C-4F4A-A1B3-F6F2026C88AF}" dt="2024-01-24T10:41:07.938" v="1363" actId="404"/>
          <ac:cxnSpMkLst>
            <pc:docMk/>
            <pc:sldMk cId="1151650487" sldId="1819"/>
            <ac:cxnSpMk id="14" creationId="{0849A29C-9854-A99D-ACD9-BAB9C962FCE1}"/>
          </ac:cxnSpMkLst>
        </pc:cxnChg>
        <pc:cxnChg chg="add mod">
          <ac:chgData name="Yoel Kortick" userId="167978f5-7f40-4909-85d5-d4149554ad4e" providerId="ADAL" clId="{9FFEF071-E91C-4F4A-A1B3-F6F2026C88AF}" dt="2024-01-24T10:41:07.938" v="1363" actId="404"/>
          <ac:cxnSpMkLst>
            <pc:docMk/>
            <pc:sldMk cId="1151650487" sldId="1819"/>
            <ac:cxnSpMk id="15" creationId="{B70B77AB-5880-3253-4D51-0669AB687F56}"/>
          </ac:cxnSpMkLst>
        </pc:cxnChg>
        <pc:cxnChg chg="add mod">
          <ac:chgData name="Yoel Kortick" userId="167978f5-7f40-4909-85d5-d4149554ad4e" providerId="ADAL" clId="{9FFEF071-E91C-4F4A-A1B3-F6F2026C88AF}" dt="2024-01-24T10:41:46.965" v="1373" actId="14100"/>
          <ac:cxnSpMkLst>
            <pc:docMk/>
            <pc:sldMk cId="1151650487" sldId="1819"/>
            <ac:cxnSpMk id="17" creationId="{3DCF4A58-F4BF-CC71-6AA5-EC7DFE09B8F0}"/>
          </ac:cxnSpMkLst>
        </pc:cxnChg>
        <pc:cxnChg chg="add mod">
          <ac:chgData name="Yoel Kortick" userId="167978f5-7f40-4909-85d5-d4149554ad4e" providerId="ADAL" clId="{9FFEF071-E91C-4F4A-A1B3-F6F2026C88AF}" dt="2024-01-24T10:41:49.654" v="1374" actId="14100"/>
          <ac:cxnSpMkLst>
            <pc:docMk/>
            <pc:sldMk cId="1151650487" sldId="1819"/>
            <ac:cxnSpMk id="19" creationId="{9C269EB2-3021-73A0-4B16-6223D2E4191E}"/>
          </ac:cxnSpMkLst>
        </pc:cxnChg>
        <pc:cxnChg chg="add mod">
          <ac:chgData name="Yoel Kortick" userId="167978f5-7f40-4909-85d5-d4149554ad4e" providerId="ADAL" clId="{9FFEF071-E91C-4F4A-A1B3-F6F2026C88AF}" dt="2024-01-24T10:41:45.139" v="1372" actId="14100"/>
          <ac:cxnSpMkLst>
            <pc:docMk/>
            <pc:sldMk cId="1151650487" sldId="1819"/>
            <ac:cxnSpMk id="20" creationId="{41ACA046-6217-2D7B-7DE6-91911411BD6D}"/>
          </ac:cxnSpMkLst>
        </pc:cxnChg>
        <pc:cxnChg chg="add mod">
          <ac:chgData name="Yoel Kortick" userId="167978f5-7f40-4909-85d5-d4149554ad4e" providerId="ADAL" clId="{9FFEF071-E91C-4F4A-A1B3-F6F2026C88AF}" dt="2024-01-24T10:41:51.858" v="1375" actId="14100"/>
          <ac:cxnSpMkLst>
            <pc:docMk/>
            <pc:sldMk cId="1151650487" sldId="1819"/>
            <ac:cxnSpMk id="23" creationId="{C99FDE11-81C8-A957-AA94-D5AA548AA4D7}"/>
          </ac:cxnSpMkLst>
        </pc:cxnChg>
      </pc:sldChg>
      <pc:sldChg chg="modSp">
        <pc:chgData name="Yoel Kortick" userId="167978f5-7f40-4909-85d5-d4149554ad4e" providerId="ADAL" clId="{9FFEF071-E91C-4F4A-A1B3-F6F2026C88AF}" dt="2024-01-24T10:43:41.368" v="1376"/>
        <pc:sldMkLst>
          <pc:docMk/>
          <pc:sldMk cId="625495335" sldId="1820"/>
        </pc:sldMkLst>
        <pc:spChg chg="mod">
          <ac:chgData name="Yoel Kortick" userId="167978f5-7f40-4909-85d5-d4149554ad4e" providerId="ADAL" clId="{9FFEF071-E91C-4F4A-A1B3-F6F2026C88AF}" dt="2024-01-24T10:43:41.368" v="1376"/>
          <ac:spMkLst>
            <pc:docMk/>
            <pc:sldMk cId="625495335" sldId="1820"/>
            <ac:spMk id="4" creationId="{2490F34D-A7E2-4EA9-8B1A-78371A1F1CD1}"/>
          </ac:spMkLst>
        </pc:spChg>
        <pc:spChg chg="mod">
          <ac:chgData name="Yoel Kortick" userId="167978f5-7f40-4909-85d5-d4149554ad4e" providerId="ADAL" clId="{9FFEF071-E91C-4F4A-A1B3-F6F2026C88AF}" dt="2024-01-24T10:43:41.368" v="1376"/>
          <ac:spMkLst>
            <pc:docMk/>
            <pc:sldMk cId="625495335" sldId="1820"/>
            <ac:spMk id="12" creationId="{813BB198-DF5C-F3C5-D98B-9B702A4A1413}"/>
          </ac:spMkLst>
        </pc:spChg>
      </pc:sldChg>
      <pc:sldChg chg="del">
        <pc:chgData name="Yoel Kortick" userId="167978f5-7f40-4909-85d5-d4149554ad4e" providerId="ADAL" clId="{9FFEF071-E91C-4F4A-A1B3-F6F2026C88AF}" dt="2024-01-24T10:12:27.639" v="28" actId="47"/>
        <pc:sldMkLst>
          <pc:docMk/>
          <pc:sldMk cId="2332657501" sldId="1867"/>
        </pc:sldMkLst>
      </pc:sldChg>
      <pc:sldChg chg="del">
        <pc:chgData name="Yoel Kortick" userId="167978f5-7f40-4909-85d5-d4149554ad4e" providerId="ADAL" clId="{9FFEF071-E91C-4F4A-A1B3-F6F2026C88AF}" dt="2024-01-24T10:12:27.826" v="29" actId="47"/>
        <pc:sldMkLst>
          <pc:docMk/>
          <pc:sldMk cId="2146504569" sldId="1868"/>
        </pc:sldMkLst>
      </pc:sldChg>
      <pc:sldChg chg="del">
        <pc:chgData name="Yoel Kortick" userId="167978f5-7f40-4909-85d5-d4149554ad4e" providerId="ADAL" clId="{9FFEF071-E91C-4F4A-A1B3-F6F2026C88AF}" dt="2024-01-24T10:12:30.025" v="35" actId="47"/>
        <pc:sldMkLst>
          <pc:docMk/>
          <pc:sldMk cId="3535239977" sldId="1872"/>
        </pc:sldMkLst>
      </pc:sldChg>
      <pc:sldChg chg="del">
        <pc:chgData name="Yoel Kortick" userId="167978f5-7f40-4909-85d5-d4149554ad4e" providerId="ADAL" clId="{9FFEF071-E91C-4F4A-A1B3-F6F2026C88AF}" dt="2024-01-24T10:12:27.449" v="27" actId="47"/>
        <pc:sldMkLst>
          <pc:docMk/>
          <pc:sldMk cId="3408135951" sldId="1873"/>
        </pc:sldMkLst>
      </pc:sldChg>
      <pc:sldChg chg="modSp mod">
        <pc:chgData name="Yoel Kortick" userId="167978f5-7f40-4909-85d5-d4149554ad4e" providerId="ADAL" clId="{9FFEF071-E91C-4F4A-A1B3-F6F2026C88AF}" dt="2024-01-24T10:13:32.874" v="62"/>
        <pc:sldMkLst>
          <pc:docMk/>
          <pc:sldMk cId="1961344471" sldId="1874"/>
        </pc:sldMkLst>
        <pc:spChg chg="mod">
          <ac:chgData name="Yoel Kortick" userId="167978f5-7f40-4909-85d5-d4149554ad4e" providerId="ADAL" clId="{9FFEF071-E91C-4F4A-A1B3-F6F2026C88AF}" dt="2024-01-24T10:13:32.874" v="62"/>
          <ac:spMkLst>
            <pc:docMk/>
            <pc:sldMk cId="1961344471" sldId="1874"/>
            <ac:spMk id="3" creationId="{4FC18B40-6547-41EC-8A0E-1C8F40E0A42F}"/>
          </ac:spMkLst>
        </pc:spChg>
      </pc:sldChg>
      <pc:sldChg chg="modSp mod">
        <pc:chgData name="Yoel Kortick" userId="167978f5-7f40-4909-85d5-d4149554ad4e" providerId="ADAL" clId="{9FFEF071-E91C-4F4A-A1B3-F6F2026C88AF}" dt="2024-01-24T10:43:41.368" v="1376"/>
        <pc:sldMkLst>
          <pc:docMk/>
          <pc:sldMk cId="980031099" sldId="1875"/>
        </pc:sldMkLst>
        <pc:spChg chg="mod">
          <ac:chgData name="Yoel Kortick" userId="167978f5-7f40-4909-85d5-d4149554ad4e" providerId="ADAL" clId="{9FFEF071-E91C-4F4A-A1B3-F6F2026C88AF}" dt="2024-01-24T10:28:15.233" v="732" actId="20577"/>
          <ac:spMkLst>
            <pc:docMk/>
            <pc:sldMk cId="980031099" sldId="1875"/>
            <ac:spMk id="3" creationId="{4FC18B40-6547-41EC-8A0E-1C8F40E0A42F}"/>
          </ac:spMkLst>
        </pc:spChg>
        <pc:spChg chg="mod">
          <ac:chgData name="Yoel Kortick" userId="167978f5-7f40-4909-85d5-d4149554ad4e" providerId="ADAL" clId="{9FFEF071-E91C-4F4A-A1B3-F6F2026C88AF}" dt="2024-01-24T10:43:41.368" v="1376"/>
          <ac:spMkLst>
            <pc:docMk/>
            <pc:sldMk cId="980031099" sldId="1875"/>
            <ac:spMk id="4" creationId="{2490F34D-A7E2-4EA9-8B1A-78371A1F1CD1}"/>
          </ac:spMkLst>
        </pc:spChg>
      </pc:sldChg>
      <pc:sldChg chg="modSp del mod">
        <pc:chgData name="Yoel Kortick" userId="167978f5-7f40-4909-85d5-d4149554ad4e" providerId="ADAL" clId="{9FFEF071-E91C-4F4A-A1B3-F6F2026C88AF}" dt="2024-01-24T10:27:04.081" v="665" actId="2696"/>
        <pc:sldMkLst>
          <pc:docMk/>
          <pc:sldMk cId="444803882" sldId="1876"/>
        </pc:sldMkLst>
        <pc:spChg chg="mod">
          <ac:chgData name="Yoel Kortick" userId="167978f5-7f40-4909-85d5-d4149554ad4e" providerId="ADAL" clId="{9FFEF071-E91C-4F4A-A1B3-F6F2026C88AF}" dt="2024-01-24T10:25:32.261" v="660"/>
          <ac:spMkLst>
            <pc:docMk/>
            <pc:sldMk cId="444803882" sldId="1876"/>
            <ac:spMk id="3" creationId="{4FC18B40-6547-41EC-8A0E-1C8F40E0A42F}"/>
          </ac:spMkLst>
        </pc:spChg>
      </pc:sldChg>
      <pc:sldChg chg="add">
        <pc:chgData name="Yoel Kortick" userId="167978f5-7f40-4909-85d5-d4149554ad4e" providerId="ADAL" clId="{9FFEF071-E91C-4F4A-A1B3-F6F2026C88AF}" dt="2024-01-24T10:27:12.468" v="666"/>
        <pc:sldMkLst>
          <pc:docMk/>
          <pc:sldMk cId="1839588479" sldId="1876"/>
        </pc:sldMkLst>
      </pc:sldChg>
      <pc:sldChg chg="modSp add">
        <pc:chgData name="Yoel Kortick" userId="167978f5-7f40-4909-85d5-d4149554ad4e" providerId="ADAL" clId="{9FFEF071-E91C-4F4A-A1B3-F6F2026C88AF}" dt="2024-01-24T10:43:41.368" v="1376"/>
        <pc:sldMkLst>
          <pc:docMk/>
          <pc:sldMk cId="1120534906" sldId="1877"/>
        </pc:sldMkLst>
        <pc:spChg chg="mod">
          <ac:chgData name="Yoel Kortick" userId="167978f5-7f40-4909-85d5-d4149554ad4e" providerId="ADAL" clId="{9FFEF071-E91C-4F4A-A1B3-F6F2026C88AF}" dt="2024-01-24T10:43:41.368" v="1376"/>
          <ac:spMkLst>
            <pc:docMk/>
            <pc:sldMk cId="1120534906" sldId="1877"/>
            <ac:spMk id="13" creationId="{7506C251-53FD-CE1A-7131-49ADB0C49A0B}"/>
          </ac:spMkLst>
        </pc:spChg>
      </pc:sldChg>
      <pc:sldChg chg="modSp del mod">
        <pc:chgData name="Yoel Kortick" userId="167978f5-7f40-4909-85d5-d4149554ad4e" providerId="ADAL" clId="{9FFEF071-E91C-4F4A-A1B3-F6F2026C88AF}" dt="2024-01-24T10:27:04.081" v="665" actId="2696"/>
        <pc:sldMkLst>
          <pc:docMk/>
          <pc:sldMk cId="4238926416" sldId="1877"/>
        </pc:sldMkLst>
        <pc:spChg chg="mod">
          <ac:chgData name="Yoel Kortick" userId="167978f5-7f40-4909-85d5-d4149554ad4e" providerId="ADAL" clId="{9FFEF071-E91C-4F4A-A1B3-F6F2026C88AF}" dt="2024-01-24T10:25:39.700" v="661"/>
          <ac:spMkLst>
            <pc:docMk/>
            <pc:sldMk cId="4238926416" sldId="1877"/>
            <ac:spMk id="3" creationId="{4FC18B40-6547-41EC-8A0E-1C8F40E0A42F}"/>
          </ac:spMkLst>
        </pc:spChg>
      </pc:sldChg>
      <pc:sldChg chg="modSp del mod">
        <pc:chgData name="Yoel Kortick" userId="167978f5-7f40-4909-85d5-d4149554ad4e" providerId="ADAL" clId="{9FFEF071-E91C-4F4A-A1B3-F6F2026C88AF}" dt="2024-01-24T10:27:04.081" v="665" actId="2696"/>
        <pc:sldMkLst>
          <pc:docMk/>
          <pc:sldMk cId="2937067048" sldId="1878"/>
        </pc:sldMkLst>
        <pc:spChg chg="mod">
          <ac:chgData name="Yoel Kortick" userId="167978f5-7f40-4909-85d5-d4149554ad4e" providerId="ADAL" clId="{9FFEF071-E91C-4F4A-A1B3-F6F2026C88AF}" dt="2024-01-24T10:25:44.206" v="662"/>
          <ac:spMkLst>
            <pc:docMk/>
            <pc:sldMk cId="2937067048" sldId="1878"/>
            <ac:spMk id="3" creationId="{4FC18B40-6547-41EC-8A0E-1C8F40E0A42F}"/>
          </ac:spMkLst>
        </pc:spChg>
      </pc:sldChg>
      <pc:sldChg chg="modSp add">
        <pc:chgData name="Yoel Kortick" userId="167978f5-7f40-4909-85d5-d4149554ad4e" providerId="ADAL" clId="{9FFEF071-E91C-4F4A-A1B3-F6F2026C88AF}" dt="2024-01-24T10:43:41.368" v="1376"/>
        <pc:sldMkLst>
          <pc:docMk/>
          <pc:sldMk cId="2987333697" sldId="1878"/>
        </pc:sldMkLst>
        <pc:spChg chg="mod">
          <ac:chgData name="Yoel Kortick" userId="167978f5-7f40-4909-85d5-d4149554ad4e" providerId="ADAL" clId="{9FFEF071-E91C-4F4A-A1B3-F6F2026C88AF}" dt="2024-01-24T10:43:41.368" v="1376"/>
          <ac:spMkLst>
            <pc:docMk/>
            <pc:sldMk cId="2987333697" sldId="1878"/>
            <ac:spMk id="10" creationId="{6F5E225A-5070-2168-DB3C-64512FE59878}"/>
          </ac:spMkLst>
        </pc:spChg>
      </pc:sldChg>
      <pc:sldChg chg="modSp del mod">
        <pc:chgData name="Yoel Kortick" userId="167978f5-7f40-4909-85d5-d4149554ad4e" providerId="ADAL" clId="{9FFEF071-E91C-4F4A-A1B3-F6F2026C88AF}" dt="2024-01-24T10:27:04.081" v="665" actId="2696"/>
        <pc:sldMkLst>
          <pc:docMk/>
          <pc:sldMk cId="2672399901" sldId="1879"/>
        </pc:sldMkLst>
        <pc:spChg chg="mod">
          <ac:chgData name="Yoel Kortick" userId="167978f5-7f40-4909-85d5-d4149554ad4e" providerId="ADAL" clId="{9FFEF071-E91C-4F4A-A1B3-F6F2026C88AF}" dt="2024-01-24T10:25:49.882" v="663"/>
          <ac:spMkLst>
            <pc:docMk/>
            <pc:sldMk cId="2672399901" sldId="1879"/>
            <ac:spMk id="3" creationId="{4FC18B40-6547-41EC-8A0E-1C8F40E0A42F}"/>
          </ac:spMkLst>
        </pc:spChg>
      </pc:sldChg>
      <pc:sldChg chg="add">
        <pc:chgData name="Yoel Kortick" userId="167978f5-7f40-4909-85d5-d4149554ad4e" providerId="ADAL" clId="{9FFEF071-E91C-4F4A-A1B3-F6F2026C88AF}" dt="2024-01-24T10:27:12.468" v="666"/>
        <pc:sldMkLst>
          <pc:docMk/>
          <pc:sldMk cId="4057008646" sldId="1879"/>
        </pc:sldMkLst>
      </pc:sldChg>
      <pc:sldChg chg="modSp">
        <pc:chgData name="Yoel Kortick" userId="167978f5-7f40-4909-85d5-d4149554ad4e" providerId="ADAL" clId="{9FFEF071-E91C-4F4A-A1B3-F6F2026C88AF}" dt="2024-01-24T10:43:41.368" v="1376"/>
        <pc:sldMkLst>
          <pc:docMk/>
          <pc:sldMk cId="1645214403" sldId="1880"/>
        </pc:sldMkLst>
        <pc:spChg chg="mod">
          <ac:chgData name="Yoel Kortick" userId="167978f5-7f40-4909-85d5-d4149554ad4e" providerId="ADAL" clId="{9FFEF071-E91C-4F4A-A1B3-F6F2026C88AF}" dt="2024-01-24T10:43:41.368" v="1376"/>
          <ac:spMkLst>
            <pc:docMk/>
            <pc:sldMk cId="1645214403" sldId="1880"/>
            <ac:spMk id="4" creationId="{2490F34D-A7E2-4EA9-8B1A-78371A1F1CD1}"/>
          </ac:spMkLst>
        </pc:spChg>
      </pc:sldChg>
      <pc:sldChg chg="modSp">
        <pc:chgData name="Yoel Kortick" userId="167978f5-7f40-4909-85d5-d4149554ad4e" providerId="ADAL" clId="{9FFEF071-E91C-4F4A-A1B3-F6F2026C88AF}" dt="2024-01-24T10:43:41.368" v="1376"/>
        <pc:sldMkLst>
          <pc:docMk/>
          <pc:sldMk cId="2393659623" sldId="1881"/>
        </pc:sldMkLst>
        <pc:spChg chg="mod">
          <ac:chgData name="Yoel Kortick" userId="167978f5-7f40-4909-85d5-d4149554ad4e" providerId="ADAL" clId="{9FFEF071-E91C-4F4A-A1B3-F6F2026C88AF}" dt="2024-01-24T10:43:41.368" v="1376"/>
          <ac:spMkLst>
            <pc:docMk/>
            <pc:sldMk cId="2393659623" sldId="1881"/>
            <ac:spMk id="15" creationId="{F8B4C880-4635-FA88-7F49-AA9A6D5391A1}"/>
          </ac:spMkLst>
        </pc:spChg>
      </pc:sldChg>
      <pc:sldChg chg="del">
        <pc:chgData name="Yoel Kortick" userId="167978f5-7f40-4909-85d5-d4149554ad4e" providerId="ADAL" clId="{9FFEF071-E91C-4F4A-A1B3-F6F2026C88AF}" dt="2024-01-24T10:12:26.530" v="22" actId="47"/>
        <pc:sldMkLst>
          <pc:docMk/>
          <pc:sldMk cId="3103241811" sldId="1883"/>
        </pc:sldMkLst>
      </pc:sldChg>
      <pc:sldChg chg="del">
        <pc:chgData name="Yoel Kortick" userId="167978f5-7f40-4909-85d5-d4149554ad4e" providerId="ADAL" clId="{9FFEF071-E91C-4F4A-A1B3-F6F2026C88AF}" dt="2024-01-24T10:12:26.739" v="23" actId="47"/>
        <pc:sldMkLst>
          <pc:docMk/>
          <pc:sldMk cId="1263087356" sldId="1884"/>
        </pc:sldMkLst>
      </pc:sldChg>
      <pc:sldChg chg="del">
        <pc:chgData name="Yoel Kortick" userId="167978f5-7f40-4909-85d5-d4149554ad4e" providerId="ADAL" clId="{9FFEF071-E91C-4F4A-A1B3-F6F2026C88AF}" dt="2024-01-24T10:12:26.931" v="24" actId="47"/>
        <pc:sldMkLst>
          <pc:docMk/>
          <pc:sldMk cId="2662286576" sldId="1885"/>
        </pc:sldMkLst>
      </pc:sldChg>
      <pc:sldChg chg="del">
        <pc:chgData name="Yoel Kortick" userId="167978f5-7f40-4909-85d5-d4149554ad4e" providerId="ADAL" clId="{9FFEF071-E91C-4F4A-A1B3-F6F2026C88AF}" dt="2024-01-24T10:12:27.121" v="25" actId="47"/>
        <pc:sldMkLst>
          <pc:docMk/>
          <pc:sldMk cId="1004874431" sldId="1886"/>
        </pc:sldMkLst>
      </pc:sldChg>
      <pc:sldChg chg="modSp">
        <pc:chgData name="Yoel Kortick" userId="167978f5-7f40-4909-85d5-d4149554ad4e" providerId="ADAL" clId="{9FFEF071-E91C-4F4A-A1B3-F6F2026C88AF}" dt="2024-01-24T10:43:41.368" v="1376"/>
        <pc:sldMkLst>
          <pc:docMk/>
          <pc:sldMk cId="3629713956" sldId="1887"/>
        </pc:sldMkLst>
        <pc:spChg chg="mod">
          <ac:chgData name="Yoel Kortick" userId="167978f5-7f40-4909-85d5-d4149554ad4e" providerId="ADAL" clId="{9FFEF071-E91C-4F4A-A1B3-F6F2026C88AF}" dt="2024-01-24T10:43:41.368" v="1376"/>
          <ac:spMkLst>
            <pc:docMk/>
            <pc:sldMk cId="3629713956" sldId="1887"/>
            <ac:spMk id="4" creationId="{2490F34D-A7E2-4EA9-8B1A-78371A1F1CD1}"/>
          </ac:spMkLst>
        </pc:spChg>
        <pc:spChg chg="mod">
          <ac:chgData name="Yoel Kortick" userId="167978f5-7f40-4909-85d5-d4149554ad4e" providerId="ADAL" clId="{9FFEF071-E91C-4F4A-A1B3-F6F2026C88AF}" dt="2024-01-24T10:43:41.368" v="1376"/>
          <ac:spMkLst>
            <pc:docMk/>
            <pc:sldMk cId="3629713956" sldId="1887"/>
            <ac:spMk id="13" creationId="{670069F0-6D8F-D3C8-E776-FF5B39840E5E}"/>
          </ac:spMkLst>
        </pc:spChg>
      </pc:sldChg>
      <pc:sldChg chg="addSp delSp modSp add mod">
        <pc:chgData name="Yoel Kortick" userId="167978f5-7f40-4909-85d5-d4149554ad4e" providerId="ADAL" clId="{9FFEF071-E91C-4F4A-A1B3-F6F2026C88AF}" dt="2024-01-24T10:28:02.671" v="708" actId="20577"/>
        <pc:sldMkLst>
          <pc:docMk/>
          <pc:sldMk cId="4012250950" sldId="1888"/>
        </pc:sldMkLst>
        <pc:spChg chg="mod">
          <ac:chgData name="Yoel Kortick" userId="167978f5-7f40-4909-85d5-d4149554ad4e" providerId="ADAL" clId="{9FFEF071-E91C-4F4A-A1B3-F6F2026C88AF}" dt="2024-01-24T10:28:02.671" v="708" actId="20577"/>
          <ac:spMkLst>
            <pc:docMk/>
            <pc:sldMk cId="4012250950" sldId="1888"/>
            <ac:spMk id="3" creationId="{4FC18B40-6547-41EC-8A0E-1C8F40E0A42F}"/>
          </ac:spMkLst>
        </pc:spChg>
        <pc:spChg chg="del">
          <ac:chgData name="Yoel Kortick" userId="167978f5-7f40-4909-85d5-d4149554ad4e" providerId="ADAL" clId="{9FFEF071-E91C-4F4A-A1B3-F6F2026C88AF}" dt="2024-01-24T10:17:10.139" v="228" actId="478"/>
          <ac:spMkLst>
            <pc:docMk/>
            <pc:sldMk cId="4012250950" sldId="1888"/>
            <ac:spMk id="4" creationId="{2490F34D-A7E2-4EA9-8B1A-78371A1F1CD1}"/>
          </ac:spMkLst>
        </pc:spChg>
        <pc:spChg chg="add del mod">
          <ac:chgData name="Yoel Kortick" userId="167978f5-7f40-4909-85d5-d4149554ad4e" providerId="ADAL" clId="{9FFEF071-E91C-4F4A-A1B3-F6F2026C88AF}" dt="2024-01-24T10:17:11.636" v="229" actId="478"/>
          <ac:spMkLst>
            <pc:docMk/>
            <pc:sldMk cId="4012250950" sldId="1888"/>
            <ac:spMk id="5" creationId="{8CB27419-62B7-FD11-B049-DE48778D8F9E}"/>
          </ac:spMkLst>
        </pc:spChg>
        <pc:spChg chg="add mod">
          <ac:chgData name="Yoel Kortick" userId="167978f5-7f40-4909-85d5-d4149554ad4e" providerId="ADAL" clId="{9FFEF071-E91C-4F4A-A1B3-F6F2026C88AF}" dt="2024-01-24T10:17:13.036" v="230"/>
          <ac:spMkLst>
            <pc:docMk/>
            <pc:sldMk cId="4012250950" sldId="1888"/>
            <ac:spMk id="8" creationId="{815E6A26-A039-DF3F-3215-579D6E7682C3}"/>
          </ac:spMkLst>
        </pc:spChg>
        <pc:graphicFrameChg chg="add mod">
          <ac:chgData name="Yoel Kortick" userId="167978f5-7f40-4909-85d5-d4149554ad4e" providerId="ADAL" clId="{9FFEF071-E91C-4F4A-A1B3-F6F2026C88AF}" dt="2024-01-24T10:17:13.036" v="230"/>
          <ac:graphicFrameMkLst>
            <pc:docMk/>
            <pc:sldMk cId="4012250950" sldId="1888"/>
            <ac:graphicFrameMk id="6" creationId="{C08A09B6-591A-2EF8-21E1-0DB209AF0730}"/>
          </ac:graphicFrameMkLst>
        </pc:graphicFrameChg>
        <pc:graphicFrameChg chg="add mod">
          <ac:chgData name="Yoel Kortick" userId="167978f5-7f40-4909-85d5-d4149554ad4e" providerId="ADAL" clId="{9FFEF071-E91C-4F4A-A1B3-F6F2026C88AF}" dt="2024-01-24T10:17:13.036" v="230"/>
          <ac:graphicFrameMkLst>
            <pc:docMk/>
            <pc:sldMk cId="4012250950" sldId="1888"/>
            <ac:graphicFrameMk id="7" creationId="{0CD5F542-B53E-E21A-0345-8137AC3FEB95}"/>
          </ac:graphicFrameMkLst>
        </pc:graphicFrameChg>
        <pc:picChg chg="add mod">
          <ac:chgData name="Yoel Kortick" userId="167978f5-7f40-4909-85d5-d4149554ad4e" providerId="ADAL" clId="{9FFEF071-E91C-4F4A-A1B3-F6F2026C88AF}" dt="2024-01-24T10:17:13.036" v="230"/>
          <ac:picMkLst>
            <pc:docMk/>
            <pc:sldMk cId="4012250950" sldId="1888"/>
            <ac:picMk id="9" creationId="{A45A56DF-CE88-0ED4-E961-02F4A4E66912}"/>
          </ac:picMkLst>
        </pc:picChg>
      </pc:sldChg>
      <pc:sldChg chg="del">
        <pc:chgData name="Yoel Kortick" userId="167978f5-7f40-4909-85d5-d4149554ad4e" providerId="ADAL" clId="{9FFEF071-E91C-4F4A-A1B3-F6F2026C88AF}" dt="2024-01-24T10:12:26.320" v="21" actId="47"/>
        <pc:sldMkLst>
          <pc:docMk/>
          <pc:sldMk cId="2813107652" sldId="1889"/>
        </pc:sldMkLst>
      </pc:sldChg>
      <pc:sldChg chg="modSp add mod">
        <pc:chgData name="Yoel Kortick" userId="167978f5-7f40-4909-85d5-d4149554ad4e" providerId="ADAL" clId="{9FFEF071-E91C-4F4A-A1B3-F6F2026C88AF}" dt="2024-01-24T10:28:09.171" v="720" actId="20577"/>
        <pc:sldMkLst>
          <pc:docMk/>
          <pc:sldMk cId="2903015519" sldId="1889"/>
        </pc:sldMkLst>
        <pc:spChg chg="mod">
          <ac:chgData name="Yoel Kortick" userId="167978f5-7f40-4909-85d5-d4149554ad4e" providerId="ADAL" clId="{9FFEF071-E91C-4F4A-A1B3-F6F2026C88AF}" dt="2024-01-24T10:28:09.171" v="720" actId="20577"/>
          <ac:spMkLst>
            <pc:docMk/>
            <pc:sldMk cId="2903015519" sldId="1889"/>
            <ac:spMk id="3" creationId="{4FC18B40-6547-41EC-8A0E-1C8F40E0A42F}"/>
          </ac:spMkLst>
        </pc:spChg>
        <pc:spChg chg="mod">
          <ac:chgData name="Yoel Kortick" userId="167978f5-7f40-4909-85d5-d4149554ad4e" providerId="ADAL" clId="{9FFEF071-E91C-4F4A-A1B3-F6F2026C88AF}" dt="2024-01-24T10:24:21.772" v="629" actId="313"/>
          <ac:spMkLst>
            <pc:docMk/>
            <pc:sldMk cId="2903015519" sldId="1889"/>
            <ac:spMk id="4" creationId="{2490F34D-A7E2-4EA9-8B1A-78371A1F1CD1}"/>
          </ac:spMkLst>
        </pc:spChg>
      </pc:sldChg>
      <pc:sldChg chg="del">
        <pc:chgData name="Yoel Kortick" userId="167978f5-7f40-4909-85d5-d4149554ad4e" providerId="ADAL" clId="{9FFEF071-E91C-4F4A-A1B3-F6F2026C88AF}" dt="2024-01-24T10:12:27.278" v="26" actId="47"/>
        <pc:sldMkLst>
          <pc:docMk/>
          <pc:sldMk cId="565342126" sldId="1890"/>
        </pc:sldMkLst>
      </pc:sldChg>
      <pc:sldChg chg="modSp add mod">
        <pc:chgData name="Yoel Kortick" userId="167978f5-7f40-4909-85d5-d4149554ad4e" providerId="ADAL" clId="{9FFEF071-E91C-4F4A-A1B3-F6F2026C88AF}" dt="2024-01-24T10:27:34.332" v="678" actId="20577"/>
        <pc:sldMkLst>
          <pc:docMk/>
          <pc:sldMk cId="3271813331" sldId="1890"/>
        </pc:sldMkLst>
        <pc:spChg chg="mod">
          <ac:chgData name="Yoel Kortick" userId="167978f5-7f40-4909-85d5-d4149554ad4e" providerId="ADAL" clId="{9FFEF071-E91C-4F4A-A1B3-F6F2026C88AF}" dt="2024-01-24T10:27:34.332" v="678" actId="20577"/>
          <ac:spMkLst>
            <pc:docMk/>
            <pc:sldMk cId="3271813331" sldId="1890"/>
            <ac:spMk id="3" creationId="{440E2C51-CB70-4EE1-8E6B-DADCB74DEC44}"/>
          </ac:spMkLst>
        </pc:spChg>
      </pc:sldChg>
      <pc:sldChg chg="add">
        <pc:chgData name="Yoel Kortick" userId="167978f5-7f40-4909-85d5-d4149554ad4e" providerId="ADAL" clId="{9FFEF071-E91C-4F4A-A1B3-F6F2026C88AF}" dt="2024-01-24T10:27:12.468" v="666"/>
        <pc:sldMkLst>
          <pc:docMk/>
          <pc:sldMk cId="62303210" sldId="1891"/>
        </pc:sldMkLst>
      </pc:sldChg>
      <pc:sldChg chg="del">
        <pc:chgData name="Yoel Kortick" userId="167978f5-7f40-4909-85d5-d4149554ad4e" providerId="ADAL" clId="{9FFEF071-E91C-4F4A-A1B3-F6F2026C88AF}" dt="2024-01-24T10:12:28.590" v="30" actId="47"/>
        <pc:sldMkLst>
          <pc:docMk/>
          <pc:sldMk cId="647515016" sldId="1891"/>
        </pc:sldMkLst>
      </pc:sldChg>
      <pc:sldChg chg="modSp add del mod">
        <pc:chgData name="Yoel Kortick" userId="167978f5-7f40-4909-85d5-d4149554ad4e" providerId="ADAL" clId="{9FFEF071-E91C-4F4A-A1B3-F6F2026C88AF}" dt="2024-01-24T10:27:04.081" v="665" actId="2696"/>
        <pc:sldMkLst>
          <pc:docMk/>
          <pc:sldMk cId="720477704" sldId="1891"/>
        </pc:sldMkLst>
        <pc:spChg chg="mod">
          <ac:chgData name="Yoel Kortick" userId="167978f5-7f40-4909-85d5-d4149554ad4e" providerId="ADAL" clId="{9FFEF071-E91C-4F4A-A1B3-F6F2026C88AF}" dt="2024-01-24T10:25:08.402" v="656" actId="6549"/>
          <ac:spMkLst>
            <pc:docMk/>
            <pc:sldMk cId="720477704" sldId="1891"/>
            <ac:spMk id="3" creationId="{440E2C51-CB70-4EE1-8E6B-DADCB74DEC44}"/>
          </ac:spMkLst>
        </pc:spChg>
      </pc:sldChg>
      <pc:sldChg chg="del">
        <pc:chgData name="Yoel Kortick" userId="167978f5-7f40-4909-85d5-d4149554ad4e" providerId="ADAL" clId="{9FFEF071-E91C-4F4A-A1B3-F6F2026C88AF}" dt="2024-01-24T10:12:28.869" v="31" actId="47"/>
        <pc:sldMkLst>
          <pc:docMk/>
          <pc:sldMk cId="443885796" sldId="1892"/>
        </pc:sldMkLst>
      </pc:sldChg>
      <pc:sldChg chg="modSp add mod">
        <pc:chgData name="Yoel Kortick" userId="167978f5-7f40-4909-85d5-d4149554ad4e" providerId="ADAL" clId="{9FFEF071-E91C-4F4A-A1B3-F6F2026C88AF}" dt="2024-01-24T10:27:47.643" v="696" actId="20577"/>
        <pc:sldMkLst>
          <pc:docMk/>
          <pc:sldMk cId="3539316115" sldId="1892"/>
        </pc:sldMkLst>
        <pc:spChg chg="mod">
          <ac:chgData name="Yoel Kortick" userId="167978f5-7f40-4909-85d5-d4149554ad4e" providerId="ADAL" clId="{9FFEF071-E91C-4F4A-A1B3-F6F2026C88AF}" dt="2024-01-24T10:27:47.643" v="696" actId="20577"/>
          <ac:spMkLst>
            <pc:docMk/>
            <pc:sldMk cId="3539316115" sldId="1892"/>
            <ac:spMk id="3" creationId="{440E2C51-CB70-4EE1-8E6B-DADCB74DEC44}"/>
          </ac:spMkLst>
        </pc:spChg>
      </pc:sldChg>
      <pc:sldChg chg="del">
        <pc:chgData name="Yoel Kortick" userId="167978f5-7f40-4909-85d5-d4149554ad4e" providerId="ADAL" clId="{9FFEF071-E91C-4F4A-A1B3-F6F2026C88AF}" dt="2024-01-24T10:12:29.830" v="34" actId="47"/>
        <pc:sldMkLst>
          <pc:docMk/>
          <pc:sldMk cId="1242838010" sldId="1893"/>
        </pc:sldMkLst>
      </pc:sldChg>
      <pc:sldChg chg="modSp add">
        <pc:chgData name="Yoel Kortick" userId="167978f5-7f40-4909-85d5-d4149554ad4e" providerId="ADAL" clId="{9FFEF071-E91C-4F4A-A1B3-F6F2026C88AF}" dt="2024-01-24T10:43:41.368" v="1376"/>
        <pc:sldMkLst>
          <pc:docMk/>
          <pc:sldMk cId="1641538891" sldId="1893"/>
        </pc:sldMkLst>
        <pc:spChg chg="mod">
          <ac:chgData name="Yoel Kortick" userId="167978f5-7f40-4909-85d5-d4149554ad4e" providerId="ADAL" clId="{9FFEF071-E91C-4F4A-A1B3-F6F2026C88AF}" dt="2024-01-24T10:43:41.368" v="1376"/>
          <ac:spMkLst>
            <pc:docMk/>
            <pc:sldMk cId="1641538891" sldId="1893"/>
            <ac:spMk id="4" creationId="{2490F34D-A7E2-4EA9-8B1A-78371A1F1CD1}"/>
          </ac:spMkLst>
        </pc:spChg>
      </pc:sldChg>
      <pc:sldChg chg="del">
        <pc:chgData name="Yoel Kortick" userId="167978f5-7f40-4909-85d5-d4149554ad4e" providerId="ADAL" clId="{9FFEF071-E91C-4F4A-A1B3-F6F2026C88AF}" dt="2024-01-24T10:12:29.079" v="32" actId="47"/>
        <pc:sldMkLst>
          <pc:docMk/>
          <pc:sldMk cId="603361186" sldId="18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1/24/2024</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1/24/2024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14644" y="4861198"/>
            <a:ext cx="2339103"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2024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Managing_Licenses_and_Amendments#Adding_a_License"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110Configuring_Acquisitions/170Managing_License_Terms#List_of_License_Terms" TargetMode="External"/><Relationship Id="rId2" Type="http://schemas.openxmlformats.org/officeDocument/2006/relationships/image" Target="../media/image30.png"/><Relationship Id="rId1" Type="http://schemas.openxmlformats.org/officeDocument/2006/relationships/slideLayout" Target="../slideLayouts/slideLayout4.xml"/><Relationship Id="rId5" Type="http://schemas.openxmlformats.org/officeDocument/2006/relationships/hyperlink" Target="https://knowledge.exlibrisgroup.com/Alma/Product_Documentation/010Alma_Online_Help_(English)/020Acquisitions/110Configuring_Acquisitions/170Managing_License_Terms" TargetMode="External"/><Relationship Id="rId4" Type="http://schemas.openxmlformats.org/officeDocument/2006/relationships/hyperlink" Target="https://knowledge.exlibrisgroup.com/Alma/Product_Documentation/010Alma_Online_Help_(English)/020Acquisitions/110Configuring_Acquisitions/160Configuring_Sections_Order"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90Acquisitions_Infrastructure/Managing_Licenses_and_Amendments#Adding_a_License"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developers.exlibrisgroup.com/blog/how-to-make-license-information-appear-in-primo-view-it-view-online-after-clicking-available-online/" TargetMode="Externa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Managing_Licenses_and_Amendments#Loading_a_License_from_a_Template" TargetMode="External"/><Relationship Id="rId2" Type="http://schemas.openxmlformats.org/officeDocument/2006/relationships/hyperlink" Target="https://knowledge.exlibrisgroup.com/Alma/Product_Documentation/010Alma_Online_Help_(English)/020Acquisitions/090Acquisitions_Infrastructure/Managing_Licenses_and_Amendments#Adding_ONIX-PL-Formatted_License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90712"/>
            <a:ext cx="6196533" cy="1305174"/>
          </a:xfrm>
        </p:spPr>
        <p:txBody>
          <a:bodyPr/>
          <a:lstStyle/>
          <a:p>
            <a:r>
              <a:rPr lang="fr-FR" dirty="0"/>
              <a:t>Acquisitions infrastructure - </a:t>
            </a:r>
            <a:r>
              <a:rPr lang="en-US" dirty="0"/>
              <a:t>Licenses and Amendments</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17555"/>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Adding a License </a:t>
            </a:r>
            <a:endParaRPr lang="LID4096" dirty="0"/>
          </a:p>
        </p:txBody>
      </p:sp>
    </p:spTree>
    <p:extLst>
      <p:ext uri="{BB962C8B-B14F-4D97-AF65-F5344CB8AC3E}">
        <p14:creationId xmlns:p14="http://schemas.microsoft.com/office/powerpoint/2010/main" val="62303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BECC79-AC79-A58F-0965-C02547C56312}"/>
              </a:ext>
            </a:extLst>
          </p:cNvPr>
          <p:cNvPicPr>
            <a:picLocks noChangeAspect="1"/>
          </p:cNvPicPr>
          <p:nvPr/>
        </p:nvPicPr>
        <p:blipFill>
          <a:blip r:embed="rId2"/>
          <a:stretch>
            <a:fillRect/>
          </a:stretch>
        </p:blipFill>
        <p:spPr>
          <a:xfrm>
            <a:off x="899592" y="646479"/>
            <a:ext cx="6696744" cy="438306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3" name="Content Placeholder 3">
            <a:extLst>
              <a:ext uri="{FF2B5EF4-FFF2-40B4-BE49-F238E27FC236}">
                <a16:creationId xmlns:a16="http://schemas.microsoft.com/office/drawing/2014/main" id="{7506C251-53FD-CE1A-7131-49ADB0C49A0B}"/>
              </a:ext>
            </a:extLst>
          </p:cNvPr>
          <p:cNvSpPr>
            <a:spLocks noGrp="1"/>
          </p:cNvSpPr>
          <p:nvPr>
            <p:ph idx="1"/>
          </p:nvPr>
        </p:nvSpPr>
        <p:spPr>
          <a:xfrm>
            <a:off x="6444208" y="843558"/>
            <a:ext cx="2520280" cy="1008111"/>
          </a:xfrm>
          <a:solidFill>
            <a:srgbClr val="FFFF00"/>
          </a:solidFill>
          <a:ln>
            <a:solidFill>
              <a:schemeClr val="accent1"/>
            </a:solidFill>
          </a:ln>
        </p:spPr>
        <p:txBody>
          <a:bodyPr>
            <a:normAutofit/>
          </a:bodyPr>
          <a:lstStyle/>
          <a:p>
            <a:pPr marL="0" indent="0">
              <a:buNone/>
            </a:pPr>
            <a:r>
              <a:rPr lang="en-US" sz="1400" dirty="0"/>
              <a:t>Access the Licenses and Amendments page at Acquisitions &gt; Acquisitions Infrastructure &gt; Licenses</a:t>
            </a:r>
          </a:p>
          <a:p>
            <a:pPr marL="0" indent="0">
              <a:buNone/>
            </a:pPr>
            <a:endParaRPr lang="en-US" sz="1400" dirty="0"/>
          </a:p>
        </p:txBody>
      </p:sp>
      <p:sp>
        <p:nvSpPr>
          <p:cNvPr id="8" name="Rectangle 7">
            <a:extLst>
              <a:ext uri="{FF2B5EF4-FFF2-40B4-BE49-F238E27FC236}">
                <a16:creationId xmlns:a16="http://schemas.microsoft.com/office/drawing/2014/main" id="{072374BB-DCFC-7035-6B71-8E1CE1028942}"/>
              </a:ext>
            </a:extLst>
          </p:cNvPr>
          <p:cNvSpPr/>
          <p:nvPr/>
        </p:nvSpPr>
        <p:spPr>
          <a:xfrm>
            <a:off x="5094276" y="3307198"/>
            <a:ext cx="576064" cy="185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3B81026-381B-7138-6058-D913D64B85DD}"/>
              </a:ext>
            </a:extLst>
          </p:cNvPr>
          <p:cNvSpPr/>
          <p:nvPr/>
        </p:nvSpPr>
        <p:spPr>
          <a:xfrm>
            <a:off x="907908" y="1666380"/>
            <a:ext cx="639755" cy="4013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053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460568-6448-7AE5-3332-2B5B1F84352C}"/>
              </a:ext>
            </a:extLst>
          </p:cNvPr>
          <p:cNvPicPr>
            <a:picLocks noChangeAspect="1"/>
          </p:cNvPicPr>
          <p:nvPr/>
        </p:nvPicPr>
        <p:blipFill>
          <a:blip r:embed="rId2"/>
          <a:stretch>
            <a:fillRect/>
          </a:stretch>
        </p:blipFill>
        <p:spPr>
          <a:xfrm>
            <a:off x="0" y="933835"/>
            <a:ext cx="9144000" cy="327583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3" name="Content Placeholder 3">
            <a:extLst>
              <a:ext uri="{FF2B5EF4-FFF2-40B4-BE49-F238E27FC236}">
                <a16:creationId xmlns:a16="http://schemas.microsoft.com/office/drawing/2014/main" id="{7506C251-53FD-CE1A-7131-49ADB0C49A0B}"/>
              </a:ext>
            </a:extLst>
          </p:cNvPr>
          <p:cNvSpPr>
            <a:spLocks noGrp="1"/>
          </p:cNvSpPr>
          <p:nvPr>
            <p:ph idx="1"/>
          </p:nvPr>
        </p:nvSpPr>
        <p:spPr>
          <a:xfrm>
            <a:off x="6444208" y="843558"/>
            <a:ext cx="2520280" cy="576065"/>
          </a:xfrm>
          <a:solidFill>
            <a:srgbClr val="FFFF00"/>
          </a:solidFill>
          <a:ln>
            <a:solidFill>
              <a:schemeClr val="accent1"/>
            </a:solidFill>
          </a:ln>
        </p:spPr>
        <p:txBody>
          <a:bodyPr>
            <a:normAutofit/>
          </a:bodyPr>
          <a:lstStyle/>
          <a:p>
            <a:pPr marL="0" indent="0">
              <a:buNone/>
            </a:pPr>
            <a:r>
              <a:rPr lang="en-US" sz="1400" dirty="0"/>
              <a:t>Filter the Licenses and Amendments page as desired</a:t>
            </a:r>
          </a:p>
          <a:p>
            <a:pPr marL="0" indent="0">
              <a:buNone/>
            </a:pPr>
            <a:endParaRPr lang="en-US" sz="1400" dirty="0"/>
          </a:p>
        </p:txBody>
      </p:sp>
      <p:sp>
        <p:nvSpPr>
          <p:cNvPr id="9" name="Rectangle 8">
            <a:extLst>
              <a:ext uri="{FF2B5EF4-FFF2-40B4-BE49-F238E27FC236}">
                <a16:creationId xmlns:a16="http://schemas.microsoft.com/office/drawing/2014/main" id="{E3B81026-381B-7138-6058-D913D64B85DD}"/>
              </a:ext>
            </a:extLst>
          </p:cNvPr>
          <p:cNvSpPr/>
          <p:nvPr/>
        </p:nvSpPr>
        <p:spPr>
          <a:xfrm>
            <a:off x="179512" y="1635647"/>
            <a:ext cx="3744416"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DA22150-B1C8-8DFF-5EA3-259916A473D2}"/>
              </a:ext>
            </a:extLst>
          </p:cNvPr>
          <p:cNvSpPr/>
          <p:nvPr/>
        </p:nvSpPr>
        <p:spPr>
          <a:xfrm>
            <a:off x="0" y="963518"/>
            <a:ext cx="1691680" cy="240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54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pic>
        <p:nvPicPr>
          <p:cNvPr id="4" name="Picture 3">
            <a:extLst>
              <a:ext uri="{FF2B5EF4-FFF2-40B4-BE49-F238E27FC236}">
                <a16:creationId xmlns:a16="http://schemas.microsoft.com/office/drawing/2014/main" id="{09FCA295-3B5C-8FBD-1CFA-ADA382BF194B}"/>
              </a:ext>
            </a:extLst>
          </p:cNvPr>
          <p:cNvPicPr>
            <a:picLocks noChangeAspect="1"/>
          </p:cNvPicPr>
          <p:nvPr/>
        </p:nvPicPr>
        <p:blipFill>
          <a:blip r:embed="rId2"/>
          <a:stretch>
            <a:fillRect/>
          </a:stretch>
        </p:blipFill>
        <p:spPr>
          <a:xfrm>
            <a:off x="0" y="2033646"/>
            <a:ext cx="9144000" cy="2338304"/>
          </a:xfrm>
          <a:prstGeom prst="rect">
            <a:avLst/>
          </a:prstGeom>
          <a:ln>
            <a:solidFill>
              <a:schemeClr val="accent1"/>
            </a:solidFill>
          </a:ln>
        </p:spPr>
      </p:pic>
      <p:sp>
        <p:nvSpPr>
          <p:cNvPr id="7" name="Content Placeholder 6">
            <a:extLst>
              <a:ext uri="{FF2B5EF4-FFF2-40B4-BE49-F238E27FC236}">
                <a16:creationId xmlns:a16="http://schemas.microsoft.com/office/drawing/2014/main" id="{9B98C25D-E94F-30D2-4541-4D9FAFD29C2B}"/>
              </a:ext>
            </a:extLst>
          </p:cNvPr>
          <p:cNvSpPr>
            <a:spLocks noGrp="1"/>
          </p:cNvSpPr>
          <p:nvPr>
            <p:ph idx="1"/>
          </p:nvPr>
        </p:nvSpPr>
        <p:spPr>
          <a:xfrm>
            <a:off x="395536" y="771551"/>
            <a:ext cx="8424936" cy="864095"/>
          </a:xfrm>
        </p:spPr>
        <p:txBody>
          <a:bodyPr>
            <a:normAutofit/>
          </a:bodyPr>
          <a:lstStyle/>
          <a:p>
            <a:r>
              <a:rPr lang="en-US" sz="2200" dirty="0"/>
              <a:t>Note that it is also possible to access the “Licenses and Amendments” page by performing a search for licenses</a:t>
            </a:r>
          </a:p>
        </p:txBody>
      </p:sp>
      <p:sp>
        <p:nvSpPr>
          <p:cNvPr id="8" name="Rectangle 7">
            <a:extLst>
              <a:ext uri="{FF2B5EF4-FFF2-40B4-BE49-F238E27FC236}">
                <a16:creationId xmlns:a16="http://schemas.microsoft.com/office/drawing/2014/main" id="{1B9EBBAD-16A1-C2D0-BCC0-7B10A1B444F7}"/>
              </a:ext>
            </a:extLst>
          </p:cNvPr>
          <p:cNvSpPr/>
          <p:nvPr/>
        </p:nvSpPr>
        <p:spPr>
          <a:xfrm>
            <a:off x="0" y="2372943"/>
            <a:ext cx="1403648" cy="2708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529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1EB08BD-A018-0611-3D51-D3A3B429ED8A}"/>
              </a:ext>
            </a:extLst>
          </p:cNvPr>
          <p:cNvPicPr>
            <a:picLocks noChangeAspect="1"/>
          </p:cNvPicPr>
          <p:nvPr/>
        </p:nvPicPr>
        <p:blipFill>
          <a:blip r:embed="rId2"/>
          <a:stretch>
            <a:fillRect/>
          </a:stretch>
        </p:blipFill>
        <p:spPr>
          <a:xfrm>
            <a:off x="0" y="1633982"/>
            <a:ext cx="9144000" cy="187553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0" name="Content Placeholder 3">
            <a:extLst>
              <a:ext uri="{FF2B5EF4-FFF2-40B4-BE49-F238E27FC236}">
                <a16:creationId xmlns:a16="http://schemas.microsoft.com/office/drawing/2014/main" id="{6F5E225A-5070-2168-DB3C-64512FE59878}"/>
              </a:ext>
            </a:extLst>
          </p:cNvPr>
          <p:cNvSpPr>
            <a:spLocks noGrp="1"/>
          </p:cNvSpPr>
          <p:nvPr>
            <p:ph idx="1"/>
          </p:nvPr>
        </p:nvSpPr>
        <p:spPr>
          <a:xfrm>
            <a:off x="395536" y="771551"/>
            <a:ext cx="8424936" cy="504055"/>
          </a:xfrm>
        </p:spPr>
        <p:txBody>
          <a:bodyPr>
            <a:normAutofit/>
          </a:bodyPr>
          <a:lstStyle/>
          <a:p>
            <a:r>
              <a:rPr lang="en-US" sz="2200" dirty="0"/>
              <a:t>Select “Add License &gt; Manually”</a:t>
            </a:r>
          </a:p>
        </p:txBody>
      </p:sp>
      <p:sp>
        <p:nvSpPr>
          <p:cNvPr id="11" name="Rectangle 10">
            <a:extLst>
              <a:ext uri="{FF2B5EF4-FFF2-40B4-BE49-F238E27FC236}">
                <a16:creationId xmlns:a16="http://schemas.microsoft.com/office/drawing/2014/main" id="{94349FD5-7CE4-B049-982B-A6EAAEE80B55}"/>
              </a:ext>
            </a:extLst>
          </p:cNvPr>
          <p:cNvSpPr/>
          <p:nvPr/>
        </p:nvSpPr>
        <p:spPr>
          <a:xfrm>
            <a:off x="7596336" y="2031717"/>
            <a:ext cx="825669" cy="231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4446A8-34CE-D242-F438-F03A6DC77F84}"/>
              </a:ext>
            </a:extLst>
          </p:cNvPr>
          <p:cNvSpPr/>
          <p:nvPr/>
        </p:nvSpPr>
        <p:spPr>
          <a:xfrm>
            <a:off x="7596336" y="2731134"/>
            <a:ext cx="825669" cy="2313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33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39C952-9CDC-2FAC-3274-27CFA22279FF}"/>
              </a:ext>
            </a:extLst>
          </p:cNvPr>
          <p:cNvPicPr>
            <a:picLocks noChangeAspect="1"/>
          </p:cNvPicPr>
          <p:nvPr/>
        </p:nvPicPr>
        <p:blipFill>
          <a:blip r:embed="rId2"/>
          <a:stretch>
            <a:fillRect/>
          </a:stretch>
        </p:blipFill>
        <p:spPr>
          <a:xfrm>
            <a:off x="0" y="1515241"/>
            <a:ext cx="9144000" cy="256867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0" name="Content Placeholder 3">
            <a:extLst>
              <a:ext uri="{FF2B5EF4-FFF2-40B4-BE49-F238E27FC236}">
                <a16:creationId xmlns:a16="http://schemas.microsoft.com/office/drawing/2014/main" id="{6F5E225A-5070-2168-DB3C-64512FE59878}"/>
              </a:ext>
            </a:extLst>
          </p:cNvPr>
          <p:cNvSpPr>
            <a:spLocks noGrp="1"/>
          </p:cNvSpPr>
          <p:nvPr>
            <p:ph idx="1"/>
          </p:nvPr>
        </p:nvSpPr>
        <p:spPr>
          <a:xfrm>
            <a:off x="395536" y="771551"/>
            <a:ext cx="8424936" cy="504055"/>
          </a:xfrm>
        </p:spPr>
        <p:txBody>
          <a:bodyPr>
            <a:normAutofit/>
          </a:bodyPr>
          <a:lstStyle/>
          <a:p>
            <a:r>
              <a:rPr lang="en-US" sz="2200" dirty="0"/>
              <a:t>The Summary tab on the License Details page appears.</a:t>
            </a:r>
          </a:p>
        </p:txBody>
      </p:sp>
      <p:sp>
        <p:nvSpPr>
          <p:cNvPr id="11" name="Rectangle 10">
            <a:extLst>
              <a:ext uri="{FF2B5EF4-FFF2-40B4-BE49-F238E27FC236}">
                <a16:creationId xmlns:a16="http://schemas.microsoft.com/office/drawing/2014/main" id="{94349FD5-7CE4-B049-982B-A6EAAEE80B55}"/>
              </a:ext>
            </a:extLst>
          </p:cNvPr>
          <p:cNvSpPr/>
          <p:nvPr/>
        </p:nvSpPr>
        <p:spPr>
          <a:xfrm>
            <a:off x="1" y="1916978"/>
            <a:ext cx="611560" cy="3065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528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1D5E4-1186-C00F-1EAA-CE8A6F64D8D4}"/>
              </a:ext>
            </a:extLst>
          </p:cNvPr>
          <p:cNvPicPr>
            <a:picLocks noChangeAspect="1"/>
          </p:cNvPicPr>
          <p:nvPr/>
        </p:nvPicPr>
        <p:blipFill>
          <a:blip r:embed="rId2"/>
          <a:stretch>
            <a:fillRect/>
          </a:stretch>
        </p:blipFill>
        <p:spPr>
          <a:xfrm>
            <a:off x="0" y="1601702"/>
            <a:ext cx="9144000" cy="25542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0" name="Content Placeholder 3">
            <a:extLst>
              <a:ext uri="{FF2B5EF4-FFF2-40B4-BE49-F238E27FC236}">
                <a16:creationId xmlns:a16="http://schemas.microsoft.com/office/drawing/2014/main" id="{6F5E225A-5070-2168-DB3C-64512FE59878}"/>
              </a:ext>
            </a:extLst>
          </p:cNvPr>
          <p:cNvSpPr>
            <a:spLocks noGrp="1"/>
          </p:cNvSpPr>
          <p:nvPr>
            <p:ph idx="1"/>
          </p:nvPr>
        </p:nvSpPr>
        <p:spPr>
          <a:xfrm>
            <a:off x="395536" y="771551"/>
            <a:ext cx="8424936" cy="830151"/>
          </a:xfrm>
        </p:spPr>
        <p:txBody>
          <a:bodyPr>
            <a:noAutofit/>
          </a:bodyPr>
          <a:lstStyle/>
          <a:p>
            <a:r>
              <a:rPr lang="en-US" sz="2200" dirty="0"/>
              <a:t>Enter the name of the license and license code. Select the start date of the license. These fields are mandatory.</a:t>
            </a:r>
          </a:p>
        </p:txBody>
      </p:sp>
      <p:sp>
        <p:nvSpPr>
          <p:cNvPr id="11" name="Rectangle 10">
            <a:extLst>
              <a:ext uri="{FF2B5EF4-FFF2-40B4-BE49-F238E27FC236}">
                <a16:creationId xmlns:a16="http://schemas.microsoft.com/office/drawing/2014/main" id="{94349FD5-7CE4-B049-982B-A6EAAEE80B55}"/>
              </a:ext>
            </a:extLst>
          </p:cNvPr>
          <p:cNvSpPr/>
          <p:nvPr/>
        </p:nvSpPr>
        <p:spPr>
          <a:xfrm>
            <a:off x="827584" y="2297180"/>
            <a:ext cx="1440160" cy="32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81357F-8EC4-99B3-CD71-18C773F5B671}"/>
              </a:ext>
            </a:extLst>
          </p:cNvPr>
          <p:cNvSpPr/>
          <p:nvPr/>
        </p:nvSpPr>
        <p:spPr>
          <a:xfrm>
            <a:off x="4932040" y="2270090"/>
            <a:ext cx="1584176" cy="323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0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1D5E4-1186-C00F-1EAA-CE8A6F64D8D4}"/>
              </a:ext>
            </a:extLst>
          </p:cNvPr>
          <p:cNvPicPr>
            <a:picLocks noChangeAspect="1"/>
          </p:cNvPicPr>
          <p:nvPr/>
        </p:nvPicPr>
        <p:blipFill>
          <a:blip r:embed="rId2"/>
          <a:stretch>
            <a:fillRect/>
          </a:stretch>
        </p:blipFill>
        <p:spPr>
          <a:xfrm>
            <a:off x="0" y="1601702"/>
            <a:ext cx="9144000" cy="25542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10" name="Content Placeholder 3">
            <a:extLst>
              <a:ext uri="{FF2B5EF4-FFF2-40B4-BE49-F238E27FC236}">
                <a16:creationId xmlns:a16="http://schemas.microsoft.com/office/drawing/2014/main" id="{6F5E225A-5070-2168-DB3C-64512FE59878}"/>
              </a:ext>
            </a:extLst>
          </p:cNvPr>
          <p:cNvSpPr>
            <a:spLocks noGrp="1"/>
          </p:cNvSpPr>
          <p:nvPr>
            <p:ph idx="1"/>
          </p:nvPr>
        </p:nvSpPr>
        <p:spPr>
          <a:xfrm>
            <a:off x="395536" y="771551"/>
            <a:ext cx="8424936" cy="830151"/>
          </a:xfrm>
        </p:spPr>
        <p:txBody>
          <a:bodyPr>
            <a:noAutofit/>
          </a:bodyPr>
          <a:lstStyle/>
          <a:p>
            <a:r>
              <a:rPr lang="en-US" sz="2200" dirty="0"/>
              <a:t>A description of the fields on the Summary tab can be found in the “License Details (Additional Fields)” section of </a:t>
            </a:r>
            <a:r>
              <a:rPr lang="en-US" sz="2200" dirty="0">
                <a:hlinkClick r:id="rId3"/>
              </a:rPr>
              <a:t>Adding a License</a:t>
            </a:r>
            <a:endParaRPr lang="en-US" sz="2200" dirty="0"/>
          </a:p>
        </p:txBody>
      </p:sp>
      <p:sp>
        <p:nvSpPr>
          <p:cNvPr id="2" name="TextBox 1">
            <a:extLst>
              <a:ext uri="{FF2B5EF4-FFF2-40B4-BE49-F238E27FC236}">
                <a16:creationId xmlns:a16="http://schemas.microsoft.com/office/drawing/2014/main" id="{A57E5023-3534-AC84-E638-00BD4338155F}"/>
              </a:ext>
            </a:extLst>
          </p:cNvPr>
          <p:cNvSpPr txBox="1"/>
          <p:nvPr/>
        </p:nvSpPr>
        <p:spPr>
          <a:xfrm>
            <a:off x="4283968" y="2067694"/>
            <a:ext cx="4680520" cy="1815882"/>
          </a:xfrm>
          <a:prstGeom prst="rect">
            <a:avLst/>
          </a:prstGeom>
          <a:solidFill>
            <a:srgbClr val="FFFF00"/>
          </a:solidFill>
          <a:ln>
            <a:solidFill>
              <a:schemeClr val="accent1"/>
            </a:solidFill>
          </a:ln>
        </p:spPr>
        <p:txBody>
          <a:bodyPr wrap="square" rtlCol="0">
            <a:spAutoFit/>
          </a:bodyPr>
          <a:lstStyle/>
          <a:p>
            <a:r>
              <a:rPr lang="en-US" sz="1400" dirty="0"/>
              <a:t>This will be an Active license.  </a:t>
            </a:r>
          </a:p>
          <a:p>
            <a:r>
              <a:rPr lang="en-US" sz="1400" dirty="0"/>
              <a:t>Other options are:</a:t>
            </a:r>
          </a:p>
          <a:p>
            <a:pPr marL="285750" indent="-285750">
              <a:buFont typeface="Arial" panose="020B0604020202020204" pitchFamily="34" charset="0"/>
              <a:buChar char="•"/>
            </a:pPr>
            <a:r>
              <a:rPr lang="en-US" sz="1400" dirty="0"/>
              <a:t>Active – The license is activated and in use</a:t>
            </a:r>
          </a:p>
          <a:p>
            <a:pPr marL="285750" indent="-285750">
              <a:buFont typeface="Arial" panose="020B0604020202020204" pitchFamily="34" charset="0"/>
              <a:buChar char="•"/>
            </a:pPr>
            <a:r>
              <a:rPr lang="en-US" sz="1400" dirty="0"/>
              <a:t>Deleted –Deleted.  Can be re-activated by selecting Edit in the row actions list and changing the license status value. </a:t>
            </a:r>
          </a:p>
          <a:p>
            <a:pPr marL="285750" indent="-285750">
              <a:buFont typeface="Arial" panose="020B0604020202020204" pitchFamily="34" charset="0"/>
              <a:buChar char="•"/>
            </a:pPr>
            <a:r>
              <a:rPr lang="en-US" sz="1400" dirty="0"/>
              <a:t>Draft – The license is created but not in use</a:t>
            </a:r>
          </a:p>
          <a:p>
            <a:pPr marL="285750" indent="-285750">
              <a:buFont typeface="Arial" panose="020B0604020202020204" pitchFamily="34" charset="0"/>
              <a:buChar char="•"/>
            </a:pPr>
            <a:r>
              <a:rPr lang="en-US" sz="1400" dirty="0"/>
              <a:t>Expired – "End date" is in the past (can be extended)</a:t>
            </a:r>
          </a:p>
          <a:p>
            <a:pPr marL="285750" indent="-285750">
              <a:buFont typeface="Arial" panose="020B0604020202020204" pitchFamily="34" charset="0"/>
              <a:buChar char="•"/>
            </a:pPr>
            <a:r>
              <a:rPr lang="en-US" sz="1400" dirty="0"/>
              <a:t>Retired – The license is no longer relevant</a:t>
            </a:r>
            <a:endParaRPr lang="en-IL" sz="1400" dirty="0"/>
          </a:p>
        </p:txBody>
      </p:sp>
      <p:cxnSp>
        <p:nvCxnSpPr>
          <p:cNvPr id="7" name="Straight Arrow Connector 6">
            <a:extLst>
              <a:ext uri="{FF2B5EF4-FFF2-40B4-BE49-F238E27FC236}">
                <a16:creationId xmlns:a16="http://schemas.microsoft.com/office/drawing/2014/main" id="{3E52E7F4-DAB5-0400-3E8B-A9AC7C602D03}"/>
              </a:ext>
            </a:extLst>
          </p:cNvPr>
          <p:cNvCxnSpPr/>
          <p:nvPr/>
        </p:nvCxnSpPr>
        <p:spPr>
          <a:xfrm flipH="1">
            <a:off x="1763688" y="2715766"/>
            <a:ext cx="25202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209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4DD52-AF7A-A6B1-9F30-A205E1D98D5F}"/>
              </a:ext>
            </a:extLst>
          </p:cNvPr>
          <p:cNvPicPr>
            <a:picLocks noChangeAspect="1"/>
          </p:cNvPicPr>
          <p:nvPr/>
        </p:nvPicPr>
        <p:blipFill>
          <a:blip r:embed="rId2"/>
          <a:stretch>
            <a:fillRect/>
          </a:stretch>
        </p:blipFill>
        <p:spPr>
          <a:xfrm>
            <a:off x="0" y="1786539"/>
            <a:ext cx="9144000" cy="301745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011198"/>
          </a:xfrm>
        </p:spPr>
        <p:txBody>
          <a:bodyPr>
            <a:normAutofit lnSpcReduction="10000"/>
          </a:bodyPr>
          <a:lstStyle/>
          <a:p>
            <a:r>
              <a:rPr lang="en-US" sz="2000" dirty="0"/>
              <a:t>In the License Terms tab, configure the terms of the license, such as its terms of use, restrictions, and perpetual rights. </a:t>
            </a:r>
          </a:p>
          <a:p>
            <a:r>
              <a:rPr lang="en-US" sz="2000" dirty="0"/>
              <a:t>For information on these terms, see </a:t>
            </a:r>
            <a:r>
              <a:rPr lang="en-US" sz="2000" dirty="0">
                <a:hlinkClick r:id="rId3" tooltip="Managing License Terms"/>
              </a:rPr>
              <a:t>List of License Term Types</a:t>
            </a:r>
            <a:endParaRPr lang="en-US" sz="2000" dirty="0"/>
          </a:p>
        </p:txBody>
      </p:sp>
      <p:sp>
        <p:nvSpPr>
          <p:cNvPr id="10" name="Rectangle 9">
            <a:extLst>
              <a:ext uri="{FF2B5EF4-FFF2-40B4-BE49-F238E27FC236}">
                <a16:creationId xmlns:a16="http://schemas.microsoft.com/office/drawing/2014/main" id="{3379AFDB-E992-F7C5-2863-03B45DFB8EE8}"/>
              </a:ext>
            </a:extLst>
          </p:cNvPr>
          <p:cNvSpPr/>
          <p:nvPr/>
        </p:nvSpPr>
        <p:spPr>
          <a:xfrm>
            <a:off x="611560" y="2139702"/>
            <a:ext cx="7920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6D5F7DE-4A01-95BF-77D6-059964EFF53A}"/>
              </a:ext>
            </a:extLst>
          </p:cNvPr>
          <p:cNvSpPr txBox="1"/>
          <p:nvPr/>
        </p:nvSpPr>
        <p:spPr>
          <a:xfrm>
            <a:off x="5148064" y="3363838"/>
            <a:ext cx="3816424" cy="1384995"/>
          </a:xfrm>
          <a:prstGeom prst="rect">
            <a:avLst/>
          </a:prstGeom>
          <a:solidFill>
            <a:srgbClr val="FFFF00"/>
          </a:solidFill>
          <a:ln>
            <a:solidFill>
              <a:schemeClr val="accent1"/>
            </a:solidFill>
          </a:ln>
        </p:spPr>
        <p:txBody>
          <a:bodyPr wrap="square" rtlCol="0">
            <a:spAutoFit/>
          </a:bodyPr>
          <a:lstStyle/>
          <a:p>
            <a:r>
              <a:rPr lang="en-US" sz="1400" dirty="0"/>
              <a:t>The sections and fields in this tab represent a subset of the full set. </a:t>
            </a:r>
          </a:p>
          <a:p>
            <a:r>
              <a:rPr lang="en-US" sz="1400" dirty="0"/>
              <a:t>An Acquisitions Administrator can configure which fields appear and in which order; for more information, see </a:t>
            </a:r>
            <a:r>
              <a:rPr lang="en-US" sz="1400" dirty="0">
                <a:hlinkClick r:id="rId4" tooltip="Configuring License Sections Order"/>
              </a:rPr>
              <a:t>Configuring Sections Order</a:t>
            </a:r>
            <a:r>
              <a:rPr lang="en-US" sz="1400" dirty="0"/>
              <a:t> and </a:t>
            </a:r>
            <a:r>
              <a:rPr lang="en-US" sz="1400" dirty="0">
                <a:hlinkClick r:id="rId5" tooltip="Managing License Terms"/>
              </a:rPr>
              <a:t>Managing License Terms</a:t>
            </a:r>
            <a:r>
              <a:rPr lang="en-US" sz="1400" dirty="0"/>
              <a:t>.</a:t>
            </a:r>
          </a:p>
        </p:txBody>
      </p:sp>
    </p:spTree>
    <p:extLst>
      <p:ext uri="{BB962C8B-B14F-4D97-AF65-F5344CB8AC3E}">
        <p14:creationId xmlns:p14="http://schemas.microsoft.com/office/powerpoint/2010/main" val="405700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2232248"/>
          </a:xfrm>
        </p:spPr>
        <p:txBody>
          <a:bodyPr>
            <a:normAutofit/>
          </a:bodyPr>
          <a:lstStyle/>
          <a:p>
            <a:r>
              <a:rPr lang="en-US" sz="2000" dirty="0"/>
              <a:t>We will now look at the “Inventory” tab.</a:t>
            </a:r>
          </a:p>
          <a:p>
            <a:pPr>
              <a:buFont typeface="Arial" panose="020B0604020202020204" pitchFamily="34" charset="0"/>
              <a:buChar char="•"/>
            </a:pPr>
            <a:r>
              <a:rPr lang="en-US" sz="2000" dirty="0"/>
              <a:t>When the license is first created the Inventory tab is empty.</a:t>
            </a:r>
          </a:p>
          <a:p>
            <a:pPr>
              <a:buFont typeface="Arial" panose="020B0604020202020204" pitchFamily="34" charset="0"/>
              <a:buChar char="•"/>
            </a:pPr>
            <a:r>
              <a:rPr lang="en-US" sz="2000" dirty="0"/>
              <a:t>The license tab is populated only if the license is associated with an activated electronic resource.</a:t>
            </a:r>
          </a:p>
          <a:p>
            <a:pPr>
              <a:buFont typeface="Arial" panose="020B0604020202020204" pitchFamily="34" charset="0"/>
              <a:buChar char="•"/>
            </a:pPr>
            <a:r>
              <a:rPr lang="en-US" sz="2000" dirty="0"/>
              <a:t>For demonstrative purposes, the license has already been associated with two electronic collections and one portfolio</a:t>
            </a:r>
          </a:p>
          <a:p>
            <a:endParaRPr lang="en-US" sz="2000" dirty="0"/>
          </a:p>
        </p:txBody>
      </p:sp>
    </p:spTree>
    <p:extLst>
      <p:ext uri="{BB962C8B-B14F-4D97-AF65-F5344CB8AC3E}">
        <p14:creationId xmlns:p14="http://schemas.microsoft.com/office/powerpoint/2010/main" val="2072530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a:bodyPr>
          <a:lstStyle/>
          <a:p>
            <a:r>
              <a:rPr lang="en-US" dirty="0"/>
              <a:t>Introduction</a:t>
            </a:r>
          </a:p>
          <a:p>
            <a:r>
              <a:rPr lang="en-US" dirty="0"/>
              <a:t>Roles for managing Licenses and Amendments</a:t>
            </a:r>
          </a:p>
          <a:p>
            <a:r>
              <a:rPr lang="en-US" dirty="0"/>
              <a:t>Adding a License </a:t>
            </a:r>
          </a:p>
          <a:p>
            <a:r>
              <a:rPr lang="en-US" dirty="0"/>
              <a:t>Adding an Amendment to a License</a:t>
            </a:r>
          </a:p>
          <a:p>
            <a:r>
              <a:rPr lang="en-US" dirty="0"/>
              <a:t>Associating a license to an electronic resource</a:t>
            </a:r>
          </a:p>
          <a:p>
            <a:r>
              <a:rPr lang="en-US" dirty="0"/>
              <a:t>Displaying the license information in discovery</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0DAFB3-FF06-970B-697E-7AB15FDA0A6B}"/>
              </a:ext>
            </a:extLst>
          </p:cNvPr>
          <p:cNvPicPr>
            <a:picLocks noChangeAspect="1"/>
          </p:cNvPicPr>
          <p:nvPr/>
        </p:nvPicPr>
        <p:blipFill>
          <a:blip r:embed="rId2"/>
          <a:stretch>
            <a:fillRect/>
          </a:stretch>
        </p:blipFill>
        <p:spPr>
          <a:xfrm>
            <a:off x="0" y="971090"/>
            <a:ext cx="9144000" cy="32013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 License </a:t>
            </a:r>
          </a:p>
        </p:txBody>
      </p:sp>
      <p:sp>
        <p:nvSpPr>
          <p:cNvPr id="8" name="Rectangle 7">
            <a:extLst>
              <a:ext uri="{FF2B5EF4-FFF2-40B4-BE49-F238E27FC236}">
                <a16:creationId xmlns:a16="http://schemas.microsoft.com/office/drawing/2014/main" id="{7033DF9E-B880-6F54-B695-B6E6EB9DA1FA}"/>
              </a:ext>
            </a:extLst>
          </p:cNvPr>
          <p:cNvSpPr/>
          <p:nvPr/>
        </p:nvSpPr>
        <p:spPr>
          <a:xfrm>
            <a:off x="1403648" y="1347614"/>
            <a:ext cx="64807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C6453E6-653A-862B-37CF-2415BA6FACD0}"/>
              </a:ext>
            </a:extLst>
          </p:cNvPr>
          <p:cNvSpPr/>
          <p:nvPr/>
        </p:nvSpPr>
        <p:spPr>
          <a:xfrm>
            <a:off x="179512" y="2484374"/>
            <a:ext cx="201622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F882E-8242-838F-E35E-0902F48C6F81}"/>
              </a:ext>
            </a:extLst>
          </p:cNvPr>
          <p:cNvSpPr/>
          <p:nvPr/>
        </p:nvSpPr>
        <p:spPr>
          <a:xfrm>
            <a:off x="179512" y="3795886"/>
            <a:ext cx="201622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B21755E-C4A9-A110-F87E-4608C72BF147}"/>
              </a:ext>
            </a:extLst>
          </p:cNvPr>
          <p:cNvSpPr txBox="1"/>
          <p:nvPr/>
        </p:nvSpPr>
        <p:spPr>
          <a:xfrm>
            <a:off x="5364088" y="2283718"/>
            <a:ext cx="3024336" cy="954107"/>
          </a:xfrm>
          <a:prstGeom prst="rect">
            <a:avLst/>
          </a:prstGeom>
          <a:solidFill>
            <a:srgbClr val="FFFF00"/>
          </a:solidFill>
          <a:ln>
            <a:solidFill>
              <a:schemeClr val="accent1"/>
            </a:solidFill>
          </a:ln>
        </p:spPr>
        <p:txBody>
          <a:bodyPr wrap="square" rtlCol="0">
            <a:spAutoFit/>
          </a:bodyPr>
          <a:lstStyle/>
          <a:p>
            <a:r>
              <a:rPr lang="en-US" sz="1400" dirty="0"/>
              <a:t>The staff user can access the Electronic Collection Editor and Electronic Portfolio Editor by selecting the links to the electronic collection or portfolio.</a:t>
            </a:r>
          </a:p>
        </p:txBody>
      </p:sp>
    </p:spTree>
    <p:extLst>
      <p:ext uri="{BB962C8B-B14F-4D97-AF65-F5344CB8AC3E}">
        <p14:creationId xmlns:p14="http://schemas.microsoft.com/office/powerpoint/2010/main" val="588380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Adding an Amendment to a License</a:t>
            </a:r>
            <a:endParaRPr lang="LID4096" dirty="0"/>
          </a:p>
        </p:txBody>
      </p:sp>
    </p:spTree>
    <p:extLst>
      <p:ext uri="{BB962C8B-B14F-4D97-AF65-F5344CB8AC3E}">
        <p14:creationId xmlns:p14="http://schemas.microsoft.com/office/powerpoint/2010/main" val="327181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It is possible to create amendments to existing licenses.</a:t>
            </a:r>
          </a:p>
          <a:p>
            <a:r>
              <a:rPr lang="en-US" sz="2200" dirty="0"/>
              <a:t>Amendments modify the properties of the base license.</a:t>
            </a:r>
          </a:p>
          <a:p>
            <a:r>
              <a:rPr lang="en-US" sz="2200" dirty="0"/>
              <a:t>Amendments added to a license override the base license.</a:t>
            </a:r>
          </a:p>
          <a:p>
            <a:r>
              <a:rPr lang="en-US" sz="2200" dirty="0"/>
              <a:t>If an amendment is created, the license code must be modified (this is because the license code is unique to each license/amendment). </a:t>
            </a:r>
          </a:p>
        </p:txBody>
      </p:sp>
    </p:spTree>
    <p:extLst>
      <p:ext uri="{BB962C8B-B14F-4D97-AF65-F5344CB8AC3E}">
        <p14:creationId xmlns:p14="http://schemas.microsoft.com/office/powerpoint/2010/main" val="980031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p:txBody>
          <a:bodyPr>
            <a:normAutofit/>
          </a:bodyPr>
          <a:lstStyle/>
          <a:p>
            <a:r>
              <a:rPr lang="en-US" sz="2200" dirty="0"/>
              <a:t>To add an amendment to a license:</a:t>
            </a:r>
          </a:p>
          <a:p>
            <a:pPr marL="457200" indent="-457200">
              <a:buFont typeface="+mj-lt"/>
              <a:buAutoNum type="arabicPeriod"/>
            </a:pPr>
            <a:r>
              <a:rPr lang="en-US" sz="2200" dirty="0"/>
              <a:t>On the Licenses and Amendments page select Create Amendment in the row actions list for the license you want to amend. The Summary tab on the License Details page appears.</a:t>
            </a:r>
          </a:p>
          <a:p>
            <a:pPr marL="457200" indent="-457200">
              <a:buFont typeface="+mj-lt"/>
              <a:buAutoNum type="arabicPeriod"/>
            </a:pPr>
            <a:r>
              <a:rPr lang="en-US" sz="2200" dirty="0"/>
              <a:t>Enter a name and a unique license code for the amended license.</a:t>
            </a:r>
          </a:p>
          <a:p>
            <a:pPr marL="457200" indent="-457200">
              <a:buFont typeface="+mj-lt"/>
              <a:buAutoNum type="arabicPeriod"/>
            </a:pPr>
            <a:r>
              <a:rPr lang="en-US" sz="2200" dirty="0"/>
              <a:t>Edit the remaining fields in this tab as required. For more information on these fields, see </a:t>
            </a:r>
            <a:r>
              <a:rPr lang="en-US" sz="2200" dirty="0">
                <a:hlinkClick r:id="rId2"/>
              </a:rPr>
              <a:t>Adding a License</a:t>
            </a:r>
            <a:r>
              <a:rPr lang="en-US" sz="2200" dirty="0"/>
              <a:t>.</a:t>
            </a:r>
          </a:p>
          <a:p>
            <a:pPr marL="457200" indent="-457200">
              <a:buFont typeface="+mj-lt"/>
              <a:buAutoNum type="arabicPeriod"/>
            </a:pPr>
            <a:r>
              <a:rPr lang="en-US" sz="2200" dirty="0"/>
              <a:t>In the License Terms tab, modify the terms of the amended license, as required.</a:t>
            </a:r>
          </a:p>
          <a:p>
            <a:endParaRPr lang="en-US" sz="2200" dirty="0"/>
          </a:p>
        </p:txBody>
      </p:sp>
    </p:spTree>
    <p:extLst>
      <p:ext uri="{BB962C8B-B14F-4D97-AF65-F5344CB8AC3E}">
        <p14:creationId xmlns:p14="http://schemas.microsoft.com/office/powerpoint/2010/main" val="290301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7353B-EF48-3375-3399-25812AB5D9EE}"/>
              </a:ext>
            </a:extLst>
          </p:cNvPr>
          <p:cNvPicPr>
            <a:picLocks noChangeAspect="1"/>
          </p:cNvPicPr>
          <p:nvPr/>
        </p:nvPicPr>
        <p:blipFill>
          <a:blip r:embed="rId2"/>
          <a:stretch>
            <a:fillRect/>
          </a:stretch>
        </p:blipFill>
        <p:spPr>
          <a:xfrm>
            <a:off x="0" y="1802484"/>
            <a:ext cx="9144000" cy="15385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395536" y="771551"/>
            <a:ext cx="8424936" cy="504055"/>
          </a:xfrm>
        </p:spPr>
        <p:txBody>
          <a:bodyPr>
            <a:normAutofit/>
          </a:bodyPr>
          <a:lstStyle/>
          <a:p>
            <a:r>
              <a:rPr lang="en-US" sz="2200" dirty="0"/>
              <a:t>License “A. Chen Publishing” currently does not have an amendment </a:t>
            </a:r>
          </a:p>
          <a:p>
            <a:endParaRPr lang="en-US" sz="2200" dirty="0"/>
          </a:p>
        </p:txBody>
      </p:sp>
      <p:sp>
        <p:nvSpPr>
          <p:cNvPr id="5" name="Rectangle 4">
            <a:extLst>
              <a:ext uri="{FF2B5EF4-FFF2-40B4-BE49-F238E27FC236}">
                <a16:creationId xmlns:a16="http://schemas.microsoft.com/office/drawing/2014/main" id="{2DA131D2-49D7-E423-EDC7-27060C6A60D4}"/>
              </a:ext>
            </a:extLst>
          </p:cNvPr>
          <p:cNvSpPr/>
          <p:nvPr/>
        </p:nvSpPr>
        <p:spPr>
          <a:xfrm>
            <a:off x="2123728" y="2098430"/>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B5BDA6-FFC2-C56A-2EDA-F3F20F874380}"/>
              </a:ext>
            </a:extLst>
          </p:cNvPr>
          <p:cNvSpPr/>
          <p:nvPr/>
        </p:nvSpPr>
        <p:spPr>
          <a:xfrm>
            <a:off x="3275856" y="2859781"/>
            <a:ext cx="1080120" cy="4812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4676B0-7DCB-3700-EBDC-87AD1D12417A}"/>
              </a:ext>
            </a:extLst>
          </p:cNvPr>
          <p:cNvSpPr/>
          <p:nvPr/>
        </p:nvSpPr>
        <p:spPr>
          <a:xfrm>
            <a:off x="8123444" y="195726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9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77353B-EF48-3375-3399-25812AB5D9EE}"/>
              </a:ext>
            </a:extLst>
          </p:cNvPr>
          <p:cNvPicPr>
            <a:picLocks noChangeAspect="1"/>
          </p:cNvPicPr>
          <p:nvPr/>
        </p:nvPicPr>
        <p:blipFill>
          <a:blip r:embed="rId2"/>
          <a:stretch>
            <a:fillRect/>
          </a:stretch>
        </p:blipFill>
        <p:spPr>
          <a:xfrm>
            <a:off x="0" y="1275606"/>
            <a:ext cx="9144000" cy="15385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395536" y="771551"/>
            <a:ext cx="8424936" cy="504055"/>
          </a:xfrm>
        </p:spPr>
        <p:txBody>
          <a:bodyPr>
            <a:normAutofit/>
          </a:bodyPr>
          <a:lstStyle/>
          <a:p>
            <a:r>
              <a:rPr lang="en-US" sz="2200" dirty="0"/>
              <a:t>We can add an Amendment here</a:t>
            </a:r>
          </a:p>
          <a:p>
            <a:endParaRPr lang="en-US" sz="2200" dirty="0"/>
          </a:p>
        </p:txBody>
      </p:sp>
      <p:sp>
        <p:nvSpPr>
          <p:cNvPr id="5" name="Rectangle 4">
            <a:extLst>
              <a:ext uri="{FF2B5EF4-FFF2-40B4-BE49-F238E27FC236}">
                <a16:creationId xmlns:a16="http://schemas.microsoft.com/office/drawing/2014/main" id="{2DA131D2-49D7-E423-EDC7-27060C6A60D4}"/>
              </a:ext>
            </a:extLst>
          </p:cNvPr>
          <p:cNvSpPr/>
          <p:nvPr/>
        </p:nvSpPr>
        <p:spPr>
          <a:xfrm>
            <a:off x="2123728" y="1571552"/>
            <a:ext cx="64807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B5BDA6-FFC2-C56A-2EDA-F3F20F874380}"/>
              </a:ext>
            </a:extLst>
          </p:cNvPr>
          <p:cNvSpPr/>
          <p:nvPr/>
        </p:nvSpPr>
        <p:spPr>
          <a:xfrm>
            <a:off x="5868144" y="1859584"/>
            <a:ext cx="864096"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08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9A3EB96-1F17-A1B7-01D0-FA20E780681B}"/>
              </a:ext>
            </a:extLst>
          </p:cNvPr>
          <p:cNvPicPr>
            <a:picLocks noChangeAspect="1"/>
          </p:cNvPicPr>
          <p:nvPr/>
        </p:nvPicPr>
        <p:blipFill>
          <a:blip r:embed="rId2"/>
          <a:stretch>
            <a:fillRect/>
          </a:stretch>
        </p:blipFill>
        <p:spPr>
          <a:xfrm>
            <a:off x="0" y="1279930"/>
            <a:ext cx="9144000" cy="258364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395536" y="771551"/>
            <a:ext cx="8424936" cy="504055"/>
          </a:xfrm>
        </p:spPr>
        <p:txBody>
          <a:bodyPr>
            <a:normAutofit/>
          </a:bodyPr>
          <a:lstStyle/>
          <a:p>
            <a:r>
              <a:rPr lang="en-US" sz="2200" dirty="0"/>
              <a:t>We can also add an Amendment here</a:t>
            </a:r>
          </a:p>
          <a:p>
            <a:endParaRPr lang="en-US" sz="2200" dirty="0"/>
          </a:p>
        </p:txBody>
      </p:sp>
      <p:sp>
        <p:nvSpPr>
          <p:cNvPr id="5" name="Rectangle 4">
            <a:extLst>
              <a:ext uri="{FF2B5EF4-FFF2-40B4-BE49-F238E27FC236}">
                <a16:creationId xmlns:a16="http://schemas.microsoft.com/office/drawing/2014/main" id="{2DA131D2-49D7-E423-EDC7-27060C6A60D4}"/>
              </a:ext>
            </a:extLst>
          </p:cNvPr>
          <p:cNvSpPr/>
          <p:nvPr/>
        </p:nvSpPr>
        <p:spPr>
          <a:xfrm>
            <a:off x="8028384" y="2980746"/>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600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6A592D-359E-28B3-11EA-F82C0B9D8F11}"/>
              </a:ext>
            </a:extLst>
          </p:cNvPr>
          <p:cNvPicPr>
            <a:picLocks noChangeAspect="1"/>
          </p:cNvPicPr>
          <p:nvPr/>
        </p:nvPicPr>
        <p:blipFill>
          <a:blip r:embed="rId2"/>
          <a:stretch>
            <a:fillRect/>
          </a:stretch>
        </p:blipFill>
        <p:spPr>
          <a:xfrm>
            <a:off x="0" y="1551803"/>
            <a:ext cx="9144000" cy="20398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395536" y="771551"/>
            <a:ext cx="8424936" cy="504055"/>
          </a:xfrm>
        </p:spPr>
        <p:txBody>
          <a:bodyPr>
            <a:normAutofit/>
          </a:bodyPr>
          <a:lstStyle/>
          <a:p>
            <a:r>
              <a:rPr lang="en-US" sz="2200" dirty="0"/>
              <a:t>As stated, the code must be changed</a:t>
            </a:r>
          </a:p>
          <a:p>
            <a:endParaRPr lang="en-US" sz="2200" dirty="0"/>
          </a:p>
        </p:txBody>
      </p:sp>
      <p:sp>
        <p:nvSpPr>
          <p:cNvPr id="7" name="Rectangle 6">
            <a:extLst>
              <a:ext uri="{FF2B5EF4-FFF2-40B4-BE49-F238E27FC236}">
                <a16:creationId xmlns:a16="http://schemas.microsoft.com/office/drawing/2014/main" id="{F3B5BDA6-FFC2-C56A-2EDA-F3F20F874380}"/>
              </a:ext>
            </a:extLst>
          </p:cNvPr>
          <p:cNvSpPr/>
          <p:nvPr/>
        </p:nvSpPr>
        <p:spPr>
          <a:xfrm>
            <a:off x="7668344" y="1688453"/>
            <a:ext cx="1224136"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94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147C13C-1A86-C5FD-EDAD-DEC4E2D58F09}"/>
              </a:ext>
            </a:extLst>
          </p:cNvPr>
          <p:cNvPicPr>
            <a:picLocks noChangeAspect="1"/>
          </p:cNvPicPr>
          <p:nvPr/>
        </p:nvPicPr>
        <p:blipFill>
          <a:blip r:embed="rId2"/>
          <a:stretch>
            <a:fillRect/>
          </a:stretch>
        </p:blipFill>
        <p:spPr>
          <a:xfrm>
            <a:off x="0" y="1945129"/>
            <a:ext cx="9144000" cy="24988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1080119"/>
          </a:xfrm>
        </p:spPr>
        <p:txBody>
          <a:bodyPr>
            <a:noAutofit/>
          </a:bodyPr>
          <a:lstStyle/>
          <a:p>
            <a:r>
              <a:rPr lang="en-US" sz="2000" dirty="0"/>
              <a:t>We changed the code from ACHEN_LICENSE to ACHEN_LICENSE_AMENDMENT.</a:t>
            </a:r>
          </a:p>
          <a:p>
            <a:r>
              <a:rPr lang="en-US" sz="2000" dirty="0"/>
              <a:t>We changed the name from “A. Chen Publishing” to “A. Chen Publishing Amendment”.</a:t>
            </a:r>
          </a:p>
          <a:p>
            <a:endParaRPr lang="en-US" sz="2000" dirty="0"/>
          </a:p>
        </p:txBody>
      </p:sp>
      <p:sp>
        <p:nvSpPr>
          <p:cNvPr id="7" name="Rectangle 6">
            <a:extLst>
              <a:ext uri="{FF2B5EF4-FFF2-40B4-BE49-F238E27FC236}">
                <a16:creationId xmlns:a16="http://schemas.microsoft.com/office/drawing/2014/main" id="{F3B5BDA6-FFC2-C56A-2EDA-F3F20F874380}"/>
              </a:ext>
            </a:extLst>
          </p:cNvPr>
          <p:cNvSpPr/>
          <p:nvPr/>
        </p:nvSpPr>
        <p:spPr>
          <a:xfrm>
            <a:off x="4932040" y="2643758"/>
            <a:ext cx="2304256"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04BCBBB-2253-76CC-0D4D-FDA548F7D78A}"/>
              </a:ext>
            </a:extLst>
          </p:cNvPr>
          <p:cNvSpPr/>
          <p:nvPr/>
        </p:nvSpPr>
        <p:spPr>
          <a:xfrm>
            <a:off x="827584" y="2643758"/>
            <a:ext cx="2304256"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243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5391C9-0C87-09EF-AC2C-C6FA4D7FEBD1}"/>
              </a:ext>
            </a:extLst>
          </p:cNvPr>
          <p:cNvPicPr>
            <a:picLocks noChangeAspect="1"/>
          </p:cNvPicPr>
          <p:nvPr/>
        </p:nvPicPr>
        <p:blipFill>
          <a:blip r:embed="rId2"/>
          <a:stretch>
            <a:fillRect/>
          </a:stretch>
        </p:blipFill>
        <p:spPr>
          <a:xfrm>
            <a:off x="0" y="1687602"/>
            <a:ext cx="9144000" cy="23963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648071"/>
          </a:xfrm>
        </p:spPr>
        <p:txBody>
          <a:bodyPr>
            <a:noAutofit/>
          </a:bodyPr>
          <a:lstStyle/>
          <a:p>
            <a:r>
              <a:rPr lang="en-US" sz="2000" dirty="0"/>
              <a:t>In the License Terms tab, we will modify the terms of the amendment as needed. </a:t>
            </a:r>
            <a:endParaRPr lang="en-US" sz="2800" dirty="0"/>
          </a:p>
        </p:txBody>
      </p:sp>
      <p:sp>
        <p:nvSpPr>
          <p:cNvPr id="5" name="Rectangle 4">
            <a:extLst>
              <a:ext uri="{FF2B5EF4-FFF2-40B4-BE49-F238E27FC236}">
                <a16:creationId xmlns:a16="http://schemas.microsoft.com/office/drawing/2014/main" id="{51660706-ABB8-C550-65FA-C128175D58B4}"/>
              </a:ext>
            </a:extLst>
          </p:cNvPr>
          <p:cNvSpPr/>
          <p:nvPr/>
        </p:nvSpPr>
        <p:spPr>
          <a:xfrm>
            <a:off x="683568" y="2067694"/>
            <a:ext cx="720080"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277FF45-D417-E8B2-1BE3-2A2EDA665E54}"/>
              </a:ext>
            </a:extLst>
          </p:cNvPr>
          <p:cNvSpPr txBox="1"/>
          <p:nvPr/>
        </p:nvSpPr>
        <p:spPr>
          <a:xfrm>
            <a:off x="4049486" y="3890233"/>
            <a:ext cx="2304256" cy="738664"/>
          </a:xfrm>
          <a:prstGeom prst="rect">
            <a:avLst/>
          </a:prstGeom>
          <a:solidFill>
            <a:srgbClr val="FFFF00"/>
          </a:solidFill>
          <a:ln>
            <a:solidFill>
              <a:schemeClr val="accent1"/>
            </a:solidFill>
          </a:ln>
        </p:spPr>
        <p:txBody>
          <a:bodyPr wrap="square" rtlCol="0">
            <a:spAutoFit/>
          </a:bodyPr>
          <a:lstStyle/>
          <a:p>
            <a:r>
              <a:rPr lang="en-US" sz="1400" dirty="0"/>
              <a:t>We will change the “Database protection override clause to “No”</a:t>
            </a:r>
          </a:p>
        </p:txBody>
      </p:sp>
      <p:cxnSp>
        <p:nvCxnSpPr>
          <p:cNvPr id="11" name="Straight Connector 10">
            <a:extLst>
              <a:ext uri="{FF2B5EF4-FFF2-40B4-BE49-F238E27FC236}">
                <a16:creationId xmlns:a16="http://schemas.microsoft.com/office/drawing/2014/main" id="{1722365D-342E-D709-32E5-B40799CDFE9D}"/>
              </a:ext>
            </a:extLst>
          </p:cNvPr>
          <p:cNvCxnSpPr>
            <a:cxnSpLocks/>
          </p:cNvCxnSpPr>
          <p:nvPr/>
        </p:nvCxnSpPr>
        <p:spPr>
          <a:xfrm flipH="1" flipV="1">
            <a:off x="3344930" y="3438125"/>
            <a:ext cx="704556" cy="504050"/>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496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Introduction</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A0E568-CC65-F87E-9797-9402D0B6BD01}"/>
              </a:ext>
            </a:extLst>
          </p:cNvPr>
          <p:cNvPicPr>
            <a:picLocks noChangeAspect="1"/>
          </p:cNvPicPr>
          <p:nvPr/>
        </p:nvPicPr>
        <p:blipFill>
          <a:blip r:embed="rId2"/>
          <a:stretch>
            <a:fillRect/>
          </a:stretch>
        </p:blipFill>
        <p:spPr>
          <a:xfrm>
            <a:off x="0" y="1645927"/>
            <a:ext cx="9144000" cy="243799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648071"/>
          </a:xfrm>
        </p:spPr>
        <p:txBody>
          <a:bodyPr>
            <a:noAutofit/>
          </a:bodyPr>
          <a:lstStyle/>
          <a:p>
            <a:r>
              <a:rPr lang="en-US" sz="2000" dirty="0"/>
              <a:t>Here we have changed the “Database protection override clause” from “Yes” to “No”</a:t>
            </a:r>
            <a:endParaRPr lang="en-US" sz="2800" dirty="0"/>
          </a:p>
        </p:txBody>
      </p:sp>
      <p:sp>
        <p:nvSpPr>
          <p:cNvPr id="5" name="Rectangle 4">
            <a:extLst>
              <a:ext uri="{FF2B5EF4-FFF2-40B4-BE49-F238E27FC236}">
                <a16:creationId xmlns:a16="http://schemas.microsoft.com/office/drawing/2014/main" id="{51660706-ABB8-C550-65FA-C128175D58B4}"/>
              </a:ext>
            </a:extLst>
          </p:cNvPr>
          <p:cNvSpPr/>
          <p:nvPr/>
        </p:nvSpPr>
        <p:spPr>
          <a:xfrm>
            <a:off x="683568" y="1995686"/>
            <a:ext cx="720080" cy="3422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FA64DB-7ED4-3D94-EE69-EFD1204F7061}"/>
              </a:ext>
            </a:extLst>
          </p:cNvPr>
          <p:cNvSpPr/>
          <p:nvPr/>
        </p:nvSpPr>
        <p:spPr>
          <a:xfrm>
            <a:off x="2915816" y="3219822"/>
            <a:ext cx="432048" cy="270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7705E7-D11D-2576-FC75-ACDCB6055370}"/>
              </a:ext>
            </a:extLst>
          </p:cNvPr>
          <p:cNvSpPr/>
          <p:nvPr/>
        </p:nvSpPr>
        <p:spPr>
          <a:xfrm>
            <a:off x="8748464" y="1670980"/>
            <a:ext cx="395536" cy="2526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801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3193FE-D7DA-0985-7C0E-A672B8732DAE}"/>
              </a:ext>
            </a:extLst>
          </p:cNvPr>
          <p:cNvPicPr>
            <a:picLocks noChangeAspect="1"/>
          </p:cNvPicPr>
          <p:nvPr/>
        </p:nvPicPr>
        <p:blipFill>
          <a:blip r:embed="rId2"/>
          <a:stretch>
            <a:fillRect/>
          </a:stretch>
        </p:blipFill>
        <p:spPr>
          <a:xfrm>
            <a:off x="0" y="1680623"/>
            <a:ext cx="9144000" cy="17822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648071"/>
          </a:xfrm>
        </p:spPr>
        <p:txBody>
          <a:bodyPr>
            <a:noAutofit/>
          </a:bodyPr>
          <a:lstStyle/>
          <a:p>
            <a:r>
              <a:rPr lang="en-US" sz="2000" dirty="0"/>
              <a:t>Now we have both a license and an amendment</a:t>
            </a:r>
            <a:endParaRPr lang="en-US" sz="2800" dirty="0"/>
          </a:p>
        </p:txBody>
      </p:sp>
      <p:sp>
        <p:nvSpPr>
          <p:cNvPr id="14" name="Rectangle 13">
            <a:extLst>
              <a:ext uri="{FF2B5EF4-FFF2-40B4-BE49-F238E27FC236}">
                <a16:creationId xmlns:a16="http://schemas.microsoft.com/office/drawing/2014/main" id="{91FA64DB-7ED4-3D94-EE69-EFD1204F7061}"/>
              </a:ext>
            </a:extLst>
          </p:cNvPr>
          <p:cNvSpPr/>
          <p:nvPr/>
        </p:nvSpPr>
        <p:spPr>
          <a:xfrm>
            <a:off x="3347864" y="2947159"/>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360CD9-90F2-EDE3-037E-B595F4A4DC21}"/>
              </a:ext>
            </a:extLst>
          </p:cNvPr>
          <p:cNvSpPr/>
          <p:nvPr/>
        </p:nvSpPr>
        <p:spPr>
          <a:xfrm>
            <a:off x="3347864" y="3235190"/>
            <a:ext cx="79208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1997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A79486-F232-E8B7-1737-8F2DBED258A6}"/>
              </a:ext>
            </a:extLst>
          </p:cNvPr>
          <p:cNvPicPr>
            <a:picLocks noChangeAspect="1"/>
          </p:cNvPicPr>
          <p:nvPr/>
        </p:nvPicPr>
        <p:blipFill>
          <a:blip r:embed="rId2"/>
          <a:stretch>
            <a:fillRect/>
          </a:stretch>
        </p:blipFill>
        <p:spPr>
          <a:xfrm>
            <a:off x="0" y="1512551"/>
            <a:ext cx="9144000" cy="300341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648071"/>
          </a:xfrm>
        </p:spPr>
        <p:txBody>
          <a:bodyPr>
            <a:noAutofit/>
          </a:bodyPr>
          <a:lstStyle/>
          <a:p>
            <a:r>
              <a:rPr lang="en-US" sz="2000" dirty="0"/>
              <a:t>If we edit the license, we can see that it has an amendment, and we can edit the amendment</a:t>
            </a:r>
            <a:endParaRPr lang="en-US" sz="2800" dirty="0"/>
          </a:p>
        </p:txBody>
      </p:sp>
      <p:sp>
        <p:nvSpPr>
          <p:cNvPr id="14" name="Rectangle 13">
            <a:extLst>
              <a:ext uri="{FF2B5EF4-FFF2-40B4-BE49-F238E27FC236}">
                <a16:creationId xmlns:a16="http://schemas.microsoft.com/office/drawing/2014/main" id="{91FA64DB-7ED4-3D94-EE69-EFD1204F7061}"/>
              </a:ext>
            </a:extLst>
          </p:cNvPr>
          <p:cNvSpPr/>
          <p:nvPr/>
        </p:nvSpPr>
        <p:spPr>
          <a:xfrm>
            <a:off x="2627784" y="1923678"/>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360CD9-90F2-EDE3-037E-B595F4A4DC21}"/>
              </a:ext>
            </a:extLst>
          </p:cNvPr>
          <p:cNvSpPr/>
          <p:nvPr/>
        </p:nvSpPr>
        <p:spPr>
          <a:xfrm>
            <a:off x="7956376" y="3363838"/>
            <a:ext cx="3600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868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E2DC01-1D42-8121-C0E6-50443145F1CD}"/>
              </a:ext>
            </a:extLst>
          </p:cNvPr>
          <p:cNvPicPr>
            <a:picLocks noChangeAspect="1"/>
          </p:cNvPicPr>
          <p:nvPr/>
        </p:nvPicPr>
        <p:blipFill>
          <a:blip r:embed="rId2"/>
          <a:stretch>
            <a:fillRect/>
          </a:stretch>
        </p:blipFill>
        <p:spPr>
          <a:xfrm>
            <a:off x="0" y="1639786"/>
            <a:ext cx="9144000" cy="24441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Adding an Amendment to a License</a:t>
            </a:r>
          </a:p>
        </p:txBody>
      </p:sp>
      <p:sp>
        <p:nvSpPr>
          <p:cNvPr id="6" name="Content Placeholder 5">
            <a:extLst>
              <a:ext uri="{FF2B5EF4-FFF2-40B4-BE49-F238E27FC236}">
                <a16:creationId xmlns:a16="http://schemas.microsoft.com/office/drawing/2014/main" id="{70266255-8C1A-175C-2675-305080CFD2C0}"/>
              </a:ext>
            </a:extLst>
          </p:cNvPr>
          <p:cNvSpPr>
            <a:spLocks noGrp="1"/>
          </p:cNvSpPr>
          <p:nvPr>
            <p:ph idx="1"/>
          </p:nvPr>
        </p:nvSpPr>
        <p:spPr>
          <a:xfrm>
            <a:off x="251520" y="771551"/>
            <a:ext cx="8712968" cy="648071"/>
          </a:xfrm>
        </p:spPr>
        <p:txBody>
          <a:bodyPr>
            <a:noAutofit/>
          </a:bodyPr>
          <a:lstStyle/>
          <a:p>
            <a:r>
              <a:rPr lang="en-US" sz="2000" dirty="0"/>
              <a:t>In the amendment “License Terms” tab we can see if the term is from the license (base) or from the amendment.</a:t>
            </a:r>
            <a:endParaRPr lang="en-US" sz="2800" dirty="0"/>
          </a:p>
        </p:txBody>
      </p:sp>
      <p:sp>
        <p:nvSpPr>
          <p:cNvPr id="14" name="Rectangle 13">
            <a:extLst>
              <a:ext uri="{FF2B5EF4-FFF2-40B4-BE49-F238E27FC236}">
                <a16:creationId xmlns:a16="http://schemas.microsoft.com/office/drawing/2014/main" id="{91FA64DB-7ED4-3D94-EE69-EFD1204F7061}"/>
              </a:ext>
            </a:extLst>
          </p:cNvPr>
          <p:cNvSpPr/>
          <p:nvPr/>
        </p:nvSpPr>
        <p:spPr>
          <a:xfrm>
            <a:off x="683568" y="1995686"/>
            <a:ext cx="7200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360CD9-90F2-EDE3-037E-B595F4A4DC21}"/>
              </a:ext>
            </a:extLst>
          </p:cNvPr>
          <p:cNvSpPr/>
          <p:nvPr/>
        </p:nvSpPr>
        <p:spPr>
          <a:xfrm>
            <a:off x="7524328" y="3219822"/>
            <a:ext cx="86409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599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Associating a license to an electronic resource</a:t>
            </a:r>
            <a:endParaRPr lang="LID4096" dirty="0"/>
          </a:p>
        </p:txBody>
      </p:sp>
    </p:spTree>
    <p:extLst>
      <p:ext uri="{BB962C8B-B14F-4D97-AF65-F5344CB8AC3E}">
        <p14:creationId xmlns:p14="http://schemas.microsoft.com/office/powerpoint/2010/main" val="3539316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Associating a license to an electronic resource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A license can be associated to an electronic resource </a:t>
            </a:r>
          </a:p>
          <a:p>
            <a:pPr marL="457200" indent="-457200">
              <a:buFont typeface="+mj-lt"/>
              <a:buAutoNum type="arabicPeriod"/>
            </a:pPr>
            <a:r>
              <a:rPr lang="en-US" sz="2200" dirty="0"/>
              <a:t>From within the electronic resource</a:t>
            </a:r>
          </a:p>
          <a:p>
            <a:pPr marL="457200" indent="-457200">
              <a:buFont typeface="+mj-lt"/>
              <a:buAutoNum type="arabicPeriod"/>
            </a:pPr>
            <a:r>
              <a:rPr lang="en-US" sz="2200" dirty="0"/>
              <a:t>In the POL of the electronic resource</a:t>
            </a:r>
          </a:p>
        </p:txBody>
      </p:sp>
    </p:spTree>
    <p:extLst>
      <p:ext uri="{BB962C8B-B14F-4D97-AF65-F5344CB8AC3E}">
        <p14:creationId xmlns:p14="http://schemas.microsoft.com/office/powerpoint/2010/main" val="3128039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888AF0-9A2D-2DD2-7F75-121B57BD4821}"/>
              </a:ext>
            </a:extLst>
          </p:cNvPr>
          <p:cNvPicPr>
            <a:picLocks noChangeAspect="1"/>
          </p:cNvPicPr>
          <p:nvPr/>
        </p:nvPicPr>
        <p:blipFill>
          <a:blip r:embed="rId2"/>
          <a:stretch>
            <a:fillRect/>
          </a:stretch>
        </p:blipFill>
        <p:spPr>
          <a:xfrm>
            <a:off x="1136687" y="1400679"/>
            <a:ext cx="7092280" cy="339320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Associating a license to an electronic resource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39961"/>
          </a:xfrm>
        </p:spPr>
        <p:txBody>
          <a:bodyPr>
            <a:normAutofit fontScale="85000" lnSpcReduction="20000"/>
          </a:bodyPr>
          <a:lstStyle/>
          <a:p>
            <a:r>
              <a:rPr lang="en-US" dirty="0"/>
              <a:t>In the electronic collection “Resources about barbecuing” we have associated the license A. Chen Publishing” to the resource.</a:t>
            </a:r>
          </a:p>
        </p:txBody>
      </p:sp>
      <p:sp>
        <p:nvSpPr>
          <p:cNvPr id="7" name="Rectangle 6">
            <a:extLst>
              <a:ext uri="{FF2B5EF4-FFF2-40B4-BE49-F238E27FC236}">
                <a16:creationId xmlns:a16="http://schemas.microsoft.com/office/drawing/2014/main" id="{D28D0638-2760-CC6F-B491-BB1B59D7D88B}"/>
              </a:ext>
            </a:extLst>
          </p:cNvPr>
          <p:cNvSpPr/>
          <p:nvPr/>
        </p:nvSpPr>
        <p:spPr>
          <a:xfrm>
            <a:off x="1763688" y="4299941"/>
            <a:ext cx="108012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0D33BD3A-9F61-5D4E-7FB6-B0D5E7DE9330}"/>
              </a:ext>
            </a:extLst>
          </p:cNvPr>
          <p:cNvSpPr/>
          <p:nvPr/>
        </p:nvSpPr>
        <p:spPr>
          <a:xfrm>
            <a:off x="2267744" y="1689434"/>
            <a:ext cx="43204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641538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603585-EE57-5150-0659-C3A0071B345C}"/>
              </a:ext>
            </a:extLst>
          </p:cNvPr>
          <p:cNvPicPr>
            <a:picLocks noChangeAspect="1"/>
          </p:cNvPicPr>
          <p:nvPr/>
        </p:nvPicPr>
        <p:blipFill>
          <a:blip r:embed="rId2"/>
          <a:stretch>
            <a:fillRect/>
          </a:stretch>
        </p:blipFill>
        <p:spPr>
          <a:xfrm>
            <a:off x="899592" y="1387029"/>
            <a:ext cx="7164288" cy="33708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Associating a license to an electronic resource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39961"/>
          </a:xfrm>
        </p:spPr>
        <p:txBody>
          <a:bodyPr>
            <a:normAutofit fontScale="92500" lnSpcReduction="20000"/>
          </a:bodyPr>
          <a:lstStyle/>
          <a:p>
            <a:r>
              <a:rPr lang="en-US" dirty="0"/>
              <a:t>We could have instead associated the license A. Chen Publishing </a:t>
            </a:r>
            <a:r>
              <a:rPr lang="en-US" b="1" dirty="0"/>
              <a:t>Amendment</a:t>
            </a:r>
            <a:r>
              <a:rPr lang="en-US" dirty="0"/>
              <a:t>” to the resource.</a:t>
            </a:r>
          </a:p>
        </p:txBody>
      </p:sp>
      <p:sp>
        <p:nvSpPr>
          <p:cNvPr id="7" name="Rectangle 6">
            <a:extLst>
              <a:ext uri="{FF2B5EF4-FFF2-40B4-BE49-F238E27FC236}">
                <a16:creationId xmlns:a16="http://schemas.microsoft.com/office/drawing/2014/main" id="{D28D0638-2760-CC6F-B491-BB1B59D7D88B}"/>
              </a:ext>
            </a:extLst>
          </p:cNvPr>
          <p:cNvSpPr/>
          <p:nvPr/>
        </p:nvSpPr>
        <p:spPr>
          <a:xfrm>
            <a:off x="1476610" y="4299941"/>
            <a:ext cx="1655230" cy="288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0D33BD3A-9F61-5D4E-7FB6-B0D5E7DE9330}"/>
              </a:ext>
            </a:extLst>
          </p:cNvPr>
          <p:cNvSpPr/>
          <p:nvPr/>
        </p:nvSpPr>
        <p:spPr>
          <a:xfrm>
            <a:off x="2123728" y="1689434"/>
            <a:ext cx="43204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 name="Rectangle 1">
            <a:extLst>
              <a:ext uri="{FF2B5EF4-FFF2-40B4-BE49-F238E27FC236}">
                <a16:creationId xmlns:a16="http://schemas.microsoft.com/office/drawing/2014/main" id="{C0D1D85D-B608-DF1F-DB61-3C8E68B79233}"/>
              </a:ext>
            </a:extLst>
          </p:cNvPr>
          <p:cNvSpPr/>
          <p:nvPr/>
        </p:nvSpPr>
        <p:spPr>
          <a:xfrm>
            <a:off x="2555776" y="4371950"/>
            <a:ext cx="432048" cy="1440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595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0F68FA-F3A5-7387-5AFC-7464EDB607D3}"/>
              </a:ext>
            </a:extLst>
          </p:cNvPr>
          <p:cNvPicPr>
            <a:picLocks noChangeAspect="1"/>
          </p:cNvPicPr>
          <p:nvPr/>
        </p:nvPicPr>
        <p:blipFill>
          <a:blip r:embed="rId2"/>
          <a:stretch>
            <a:fillRect/>
          </a:stretch>
        </p:blipFill>
        <p:spPr>
          <a:xfrm>
            <a:off x="1259632" y="1411511"/>
            <a:ext cx="7092280" cy="33613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Associating a license to an electronic resource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39961"/>
          </a:xfrm>
        </p:spPr>
        <p:txBody>
          <a:bodyPr>
            <a:normAutofit fontScale="92500" lnSpcReduction="20000"/>
          </a:bodyPr>
          <a:lstStyle/>
          <a:p>
            <a:r>
              <a:rPr lang="en-US" dirty="0"/>
              <a:t>We could have instead associated the license A. Chen Publishing” to a POL of an electronic resource.</a:t>
            </a:r>
          </a:p>
        </p:txBody>
      </p:sp>
      <p:sp>
        <p:nvSpPr>
          <p:cNvPr id="7" name="Rectangle 6">
            <a:extLst>
              <a:ext uri="{FF2B5EF4-FFF2-40B4-BE49-F238E27FC236}">
                <a16:creationId xmlns:a16="http://schemas.microsoft.com/office/drawing/2014/main" id="{D28D0638-2760-CC6F-B491-BB1B59D7D88B}"/>
              </a:ext>
            </a:extLst>
          </p:cNvPr>
          <p:cNvSpPr/>
          <p:nvPr/>
        </p:nvSpPr>
        <p:spPr>
          <a:xfrm>
            <a:off x="1259632" y="3795886"/>
            <a:ext cx="288032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862208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1A8E93-EFD4-7CBB-FE95-3563FC5B6B4D}"/>
              </a:ext>
            </a:extLst>
          </p:cNvPr>
          <p:cNvPicPr>
            <a:picLocks noChangeAspect="1"/>
          </p:cNvPicPr>
          <p:nvPr/>
        </p:nvPicPr>
        <p:blipFill>
          <a:blip r:embed="rId2"/>
          <a:stretch>
            <a:fillRect/>
          </a:stretch>
        </p:blipFill>
        <p:spPr>
          <a:xfrm>
            <a:off x="1041233" y="1306914"/>
            <a:ext cx="6948264" cy="344392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Associating a license to an electronic resource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639961"/>
          </a:xfrm>
        </p:spPr>
        <p:txBody>
          <a:bodyPr>
            <a:normAutofit/>
          </a:bodyPr>
          <a:lstStyle/>
          <a:p>
            <a:r>
              <a:rPr lang="en-US" sz="2200" dirty="0"/>
              <a:t>The electronic collection inherits the license from the POL</a:t>
            </a:r>
          </a:p>
        </p:txBody>
      </p:sp>
      <p:sp>
        <p:nvSpPr>
          <p:cNvPr id="7" name="Rectangle 6">
            <a:extLst>
              <a:ext uri="{FF2B5EF4-FFF2-40B4-BE49-F238E27FC236}">
                <a16:creationId xmlns:a16="http://schemas.microsoft.com/office/drawing/2014/main" id="{D28D0638-2760-CC6F-B491-BB1B59D7D88B}"/>
              </a:ext>
            </a:extLst>
          </p:cNvPr>
          <p:cNvSpPr/>
          <p:nvPr/>
        </p:nvSpPr>
        <p:spPr>
          <a:xfrm>
            <a:off x="1475656" y="4461913"/>
            <a:ext cx="1728192" cy="306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Rectangle 7">
            <a:extLst>
              <a:ext uri="{FF2B5EF4-FFF2-40B4-BE49-F238E27FC236}">
                <a16:creationId xmlns:a16="http://schemas.microsoft.com/office/drawing/2014/main" id="{EEAC2019-F9F6-93A2-5A9E-D2A3A2D80170}"/>
              </a:ext>
            </a:extLst>
          </p:cNvPr>
          <p:cNvSpPr/>
          <p:nvPr/>
        </p:nvSpPr>
        <p:spPr>
          <a:xfrm>
            <a:off x="2195736" y="1619531"/>
            <a:ext cx="432048" cy="2321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1275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000" dirty="0"/>
              <a:t>Many electronic resources require licenses from the vendors that provide the resources. </a:t>
            </a:r>
          </a:p>
          <a:p>
            <a:r>
              <a:rPr lang="en-US" sz="2000" dirty="0"/>
              <a:t>Alma enables the institution to enter license information for tracking and informational purposes.</a:t>
            </a:r>
          </a:p>
          <a:p>
            <a:r>
              <a:rPr lang="en-US" sz="2000" dirty="0"/>
              <a:t>It is possible to enter both license information and amendments. </a:t>
            </a:r>
          </a:p>
          <a:p>
            <a:r>
              <a:rPr lang="en-US" sz="2000" dirty="0"/>
              <a:t>A license is associated with an activated electronic resource in the local inventory on the Repository Search page, or on the PO Line Summary page of the purchasing workflow </a:t>
            </a:r>
          </a:p>
          <a:p>
            <a:r>
              <a:rPr lang="en-US" sz="2000" dirty="0"/>
              <a:t>Licenses are managed on the Licenses and Amendments page which is accessed at Acquisitions &gt; Acquisitions Infrastructure &gt; Licenses.</a:t>
            </a:r>
          </a:p>
        </p:txBody>
      </p:sp>
    </p:spTree>
    <p:extLst>
      <p:ext uri="{BB962C8B-B14F-4D97-AF65-F5344CB8AC3E}">
        <p14:creationId xmlns:p14="http://schemas.microsoft.com/office/powerpoint/2010/main" val="185479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Displaying the license information in discovery</a:t>
            </a:r>
            <a:endParaRPr lang="LID4096" dirty="0"/>
          </a:p>
        </p:txBody>
      </p:sp>
    </p:spTree>
    <p:extLst>
      <p:ext uri="{BB962C8B-B14F-4D97-AF65-F5344CB8AC3E}">
        <p14:creationId xmlns:p14="http://schemas.microsoft.com/office/powerpoint/2010/main" val="1469243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8"/>
          </a:xfrm>
        </p:spPr>
        <p:txBody>
          <a:bodyPr>
            <a:normAutofit/>
          </a:bodyPr>
          <a:lstStyle/>
          <a:p>
            <a:r>
              <a:rPr lang="en-US" sz="2200" dirty="0"/>
              <a:t>As we already saw, the electronic collection “Resources about barbecuing” has the license “A. Chen Publishing”</a:t>
            </a:r>
          </a:p>
        </p:txBody>
      </p:sp>
      <p:pic>
        <p:nvPicPr>
          <p:cNvPr id="2" name="Picture 1">
            <a:extLst>
              <a:ext uri="{FF2B5EF4-FFF2-40B4-BE49-F238E27FC236}">
                <a16:creationId xmlns:a16="http://schemas.microsoft.com/office/drawing/2014/main" id="{ABB2BD9A-60FF-A637-D104-55C3DAFB0194}"/>
              </a:ext>
            </a:extLst>
          </p:cNvPr>
          <p:cNvPicPr>
            <a:picLocks noChangeAspect="1"/>
          </p:cNvPicPr>
          <p:nvPr/>
        </p:nvPicPr>
        <p:blipFill>
          <a:blip r:embed="rId2"/>
          <a:stretch>
            <a:fillRect/>
          </a:stretch>
        </p:blipFill>
        <p:spPr>
          <a:xfrm>
            <a:off x="1136687" y="1554807"/>
            <a:ext cx="7092280" cy="3393207"/>
          </a:xfrm>
          <a:prstGeom prst="rect">
            <a:avLst/>
          </a:prstGeom>
          <a:ln>
            <a:solidFill>
              <a:schemeClr val="accent1"/>
            </a:solidFill>
          </a:ln>
        </p:spPr>
      </p:pic>
      <p:sp>
        <p:nvSpPr>
          <p:cNvPr id="5" name="Rectangle 4">
            <a:extLst>
              <a:ext uri="{FF2B5EF4-FFF2-40B4-BE49-F238E27FC236}">
                <a16:creationId xmlns:a16="http://schemas.microsoft.com/office/drawing/2014/main" id="{1B37C235-3AAA-113F-4C3D-31A70E83C351}"/>
              </a:ext>
            </a:extLst>
          </p:cNvPr>
          <p:cNvSpPr/>
          <p:nvPr/>
        </p:nvSpPr>
        <p:spPr>
          <a:xfrm>
            <a:off x="1763688" y="4454069"/>
            <a:ext cx="1080120"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892D5DA8-0095-A65C-7DA7-46987ACCD029}"/>
              </a:ext>
            </a:extLst>
          </p:cNvPr>
          <p:cNvSpPr/>
          <p:nvPr/>
        </p:nvSpPr>
        <p:spPr>
          <a:xfrm>
            <a:off x="2267744" y="1843562"/>
            <a:ext cx="432048" cy="2160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26982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BD0D6F-3266-125D-DAD9-3924F3CFF2C9}"/>
              </a:ext>
            </a:extLst>
          </p:cNvPr>
          <p:cNvPicPr>
            <a:picLocks noChangeAspect="1"/>
          </p:cNvPicPr>
          <p:nvPr/>
        </p:nvPicPr>
        <p:blipFill>
          <a:blip r:embed="rId2"/>
          <a:stretch>
            <a:fillRect/>
          </a:stretch>
        </p:blipFill>
        <p:spPr>
          <a:xfrm>
            <a:off x="0" y="1713008"/>
            <a:ext cx="9144000" cy="27309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92088"/>
          </a:xfrm>
        </p:spPr>
        <p:txBody>
          <a:bodyPr>
            <a:normAutofit/>
          </a:bodyPr>
          <a:lstStyle/>
          <a:p>
            <a:r>
              <a:rPr lang="en-US" sz="2200" dirty="0"/>
              <a:t>One of the portfolios in electronic collection “Resources about barbecuing” is “Health Benefits of Grilling Food”</a:t>
            </a:r>
          </a:p>
        </p:txBody>
      </p:sp>
      <p:sp>
        <p:nvSpPr>
          <p:cNvPr id="5" name="Rectangle 4">
            <a:extLst>
              <a:ext uri="{FF2B5EF4-FFF2-40B4-BE49-F238E27FC236}">
                <a16:creationId xmlns:a16="http://schemas.microsoft.com/office/drawing/2014/main" id="{1B37C235-3AAA-113F-4C3D-31A70E83C351}"/>
              </a:ext>
            </a:extLst>
          </p:cNvPr>
          <p:cNvSpPr/>
          <p:nvPr/>
        </p:nvSpPr>
        <p:spPr>
          <a:xfrm>
            <a:off x="971600" y="2522156"/>
            <a:ext cx="1728192" cy="3376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Rectangle 5">
            <a:extLst>
              <a:ext uri="{FF2B5EF4-FFF2-40B4-BE49-F238E27FC236}">
                <a16:creationId xmlns:a16="http://schemas.microsoft.com/office/drawing/2014/main" id="{892D5DA8-0095-A65C-7DA7-46987ACCD029}"/>
              </a:ext>
            </a:extLst>
          </p:cNvPr>
          <p:cNvSpPr/>
          <p:nvPr/>
        </p:nvSpPr>
        <p:spPr>
          <a:xfrm>
            <a:off x="179512" y="1779662"/>
            <a:ext cx="360040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696264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7995D2-60CD-5A75-88E3-82DADD47A468}"/>
              </a:ext>
            </a:extLst>
          </p:cNvPr>
          <p:cNvPicPr>
            <a:picLocks noChangeAspect="1"/>
          </p:cNvPicPr>
          <p:nvPr/>
        </p:nvPicPr>
        <p:blipFill>
          <a:blip r:embed="rId2"/>
          <a:stretch>
            <a:fillRect/>
          </a:stretch>
        </p:blipFill>
        <p:spPr>
          <a:xfrm>
            <a:off x="3275856" y="3041501"/>
            <a:ext cx="2457450" cy="11144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088232"/>
          </a:xfrm>
        </p:spPr>
        <p:txBody>
          <a:bodyPr>
            <a:noAutofit/>
          </a:bodyPr>
          <a:lstStyle/>
          <a:p>
            <a:r>
              <a:rPr lang="en-US" sz="2000" dirty="0"/>
              <a:t>If we want the user in discovery to see license information when he or she accesses “Health Benefits of Grilling Food” then we need to check “Enable Display of License Information” at “Configuration &gt; Fulfillment &gt; Discovery Interface Display Logic &gt; Other settings”.</a:t>
            </a:r>
          </a:p>
          <a:p>
            <a:r>
              <a:rPr lang="en-US" sz="2000" dirty="0"/>
              <a:t>See also </a:t>
            </a:r>
            <a:r>
              <a:rPr lang="en-US" sz="2000" dirty="0">
                <a:hlinkClick r:id="rId3"/>
              </a:rPr>
              <a:t>How to make license information appear in Primo View It (View Online) after clicking Available Online</a:t>
            </a:r>
            <a:r>
              <a:rPr lang="en-US" sz="2000" dirty="0"/>
              <a:t> </a:t>
            </a:r>
          </a:p>
        </p:txBody>
      </p:sp>
      <p:sp>
        <p:nvSpPr>
          <p:cNvPr id="5" name="Rectangle 4">
            <a:extLst>
              <a:ext uri="{FF2B5EF4-FFF2-40B4-BE49-F238E27FC236}">
                <a16:creationId xmlns:a16="http://schemas.microsoft.com/office/drawing/2014/main" id="{1B37C235-3AAA-113F-4C3D-31A70E83C351}"/>
              </a:ext>
            </a:extLst>
          </p:cNvPr>
          <p:cNvSpPr/>
          <p:nvPr/>
        </p:nvSpPr>
        <p:spPr>
          <a:xfrm>
            <a:off x="3419872" y="3676875"/>
            <a:ext cx="2160240" cy="441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1436720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C6511-8CE2-431D-CA21-CE11700BCAC8}"/>
              </a:ext>
            </a:extLst>
          </p:cNvPr>
          <p:cNvPicPr>
            <a:picLocks noChangeAspect="1"/>
          </p:cNvPicPr>
          <p:nvPr/>
        </p:nvPicPr>
        <p:blipFill>
          <a:blip r:embed="rId2"/>
          <a:stretch>
            <a:fillRect/>
          </a:stretch>
        </p:blipFill>
        <p:spPr>
          <a:xfrm>
            <a:off x="0" y="1747480"/>
            <a:ext cx="9144000" cy="164853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4"/>
          </a:xfrm>
        </p:spPr>
        <p:txBody>
          <a:bodyPr>
            <a:normAutofit/>
          </a:bodyPr>
          <a:lstStyle/>
          <a:p>
            <a:r>
              <a:rPr lang="en-US" sz="2000" dirty="0"/>
              <a:t>A user has found the record in discovery and will click “Available Online”</a:t>
            </a:r>
          </a:p>
        </p:txBody>
      </p:sp>
      <p:sp>
        <p:nvSpPr>
          <p:cNvPr id="5" name="Rectangle 4">
            <a:extLst>
              <a:ext uri="{FF2B5EF4-FFF2-40B4-BE49-F238E27FC236}">
                <a16:creationId xmlns:a16="http://schemas.microsoft.com/office/drawing/2014/main" id="{1B37C235-3AAA-113F-4C3D-31A70E83C351}"/>
              </a:ext>
            </a:extLst>
          </p:cNvPr>
          <p:cNvSpPr/>
          <p:nvPr/>
        </p:nvSpPr>
        <p:spPr>
          <a:xfrm>
            <a:off x="1331640" y="2822677"/>
            <a:ext cx="1944216" cy="441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155234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BC0D28-A0AE-566A-1AFE-B6C77DE8C94D}"/>
              </a:ext>
            </a:extLst>
          </p:cNvPr>
          <p:cNvPicPr>
            <a:picLocks noChangeAspect="1"/>
          </p:cNvPicPr>
          <p:nvPr/>
        </p:nvPicPr>
        <p:blipFill>
          <a:blip r:embed="rId2"/>
          <a:stretch>
            <a:fillRect/>
          </a:stretch>
        </p:blipFill>
        <p:spPr>
          <a:xfrm>
            <a:off x="1115616" y="1373897"/>
            <a:ext cx="6444208" cy="333945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4"/>
          </a:xfrm>
        </p:spPr>
        <p:txBody>
          <a:bodyPr>
            <a:normAutofit/>
          </a:bodyPr>
          <a:lstStyle/>
          <a:p>
            <a:r>
              <a:rPr lang="en-US" sz="2000" dirty="0"/>
              <a:t>The user has a link to view the license</a:t>
            </a:r>
          </a:p>
        </p:txBody>
      </p:sp>
      <p:sp>
        <p:nvSpPr>
          <p:cNvPr id="5" name="Rectangle 4">
            <a:extLst>
              <a:ext uri="{FF2B5EF4-FFF2-40B4-BE49-F238E27FC236}">
                <a16:creationId xmlns:a16="http://schemas.microsoft.com/office/drawing/2014/main" id="{1B37C235-3AAA-113F-4C3D-31A70E83C351}"/>
              </a:ext>
            </a:extLst>
          </p:cNvPr>
          <p:cNvSpPr/>
          <p:nvPr/>
        </p:nvSpPr>
        <p:spPr>
          <a:xfrm>
            <a:off x="5675172" y="2083063"/>
            <a:ext cx="1152128" cy="4418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5165590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1FBA1F-63ED-62DD-45B6-6E190EBB21AD}"/>
              </a:ext>
            </a:extLst>
          </p:cNvPr>
          <p:cNvPicPr>
            <a:picLocks noChangeAspect="1"/>
          </p:cNvPicPr>
          <p:nvPr/>
        </p:nvPicPr>
        <p:blipFill>
          <a:blip r:embed="rId2"/>
          <a:stretch>
            <a:fillRect/>
          </a:stretch>
        </p:blipFill>
        <p:spPr>
          <a:xfrm>
            <a:off x="2051720" y="1203598"/>
            <a:ext cx="4729870" cy="352839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Displaying the license information in discovery</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96144"/>
          </a:xfrm>
        </p:spPr>
        <p:txBody>
          <a:bodyPr>
            <a:normAutofit/>
          </a:bodyPr>
          <a:lstStyle/>
          <a:p>
            <a:r>
              <a:rPr lang="en-US" sz="2000" dirty="0"/>
              <a:t>After clicking the link, the user views the license</a:t>
            </a:r>
          </a:p>
        </p:txBody>
      </p:sp>
      <p:sp>
        <p:nvSpPr>
          <p:cNvPr id="8" name="TextBox 7">
            <a:extLst>
              <a:ext uri="{FF2B5EF4-FFF2-40B4-BE49-F238E27FC236}">
                <a16:creationId xmlns:a16="http://schemas.microsoft.com/office/drawing/2014/main" id="{DF9A1517-254B-535B-BCCC-1E65B023D431}"/>
              </a:ext>
            </a:extLst>
          </p:cNvPr>
          <p:cNvSpPr txBox="1"/>
          <p:nvPr/>
        </p:nvSpPr>
        <p:spPr>
          <a:xfrm>
            <a:off x="5508104" y="2283718"/>
            <a:ext cx="2736304" cy="1169551"/>
          </a:xfrm>
          <a:prstGeom prst="rect">
            <a:avLst/>
          </a:prstGeom>
          <a:solidFill>
            <a:srgbClr val="FFFF00"/>
          </a:solidFill>
          <a:ln>
            <a:solidFill>
              <a:schemeClr val="accent1"/>
            </a:solidFill>
          </a:ln>
        </p:spPr>
        <p:txBody>
          <a:bodyPr wrap="square" rtlCol="0">
            <a:spAutoFit/>
          </a:bodyPr>
          <a:lstStyle/>
          <a:p>
            <a:r>
              <a:rPr lang="en-US" sz="1400" dirty="0"/>
              <a:t>Note that it is possible to configure which terms from the license will appear here at “Configuration &gt; Acquisitions &gt; Licenses &gt; Manage License Terms”</a:t>
            </a:r>
          </a:p>
        </p:txBody>
      </p:sp>
    </p:spTree>
    <p:extLst>
      <p:ext uri="{BB962C8B-B14F-4D97-AF65-F5344CB8AC3E}">
        <p14:creationId xmlns:p14="http://schemas.microsoft.com/office/powerpoint/2010/main" val="1506662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a:buFont typeface="Arial" panose="020B0604020202020204" pitchFamily="34" charset="0"/>
              <a:buChar char="•"/>
            </a:pPr>
            <a:r>
              <a:rPr lang="en-US" sz="2000" dirty="0"/>
              <a:t>The license is used for informational purposes only.</a:t>
            </a:r>
          </a:p>
          <a:p>
            <a:pPr>
              <a:buFont typeface="Arial" panose="020B0604020202020204" pitchFamily="34" charset="0"/>
              <a:buChar char="•"/>
            </a:pPr>
            <a:r>
              <a:rPr lang="en-US" sz="2000" dirty="0"/>
              <a:t>Alma's functionality does not change based on license information.</a:t>
            </a:r>
          </a:p>
          <a:p>
            <a:pPr>
              <a:buFont typeface="Arial" panose="020B0604020202020204" pitchFamily="34" charset="0"/>
              <a:buChar char="•"/>
            </a:pPr>
            <a:r>
              <a:rPr lang="en-US" sz="2000" dirty="0"/>
              <a:t>For example, Alma does not restrict access to resources if a license is not present or if it expires.</a:t>
            </a:r>
          </a:p>
        </p:txBody>
      </p:sp>
    </p:spTree>
    <p:extLst>
      <p:ext uri="{BB962C8B-B14F-4D97-AF65-F5344CB8AC3E}">
        <p14:creationId xmlns:p14="http://schemas.microsoft.com/office/powerpoint/2010/main" val="3201613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a:buFont typeface="Arial" panose="020B0604020202020204" pitchFamily="34" charset="0"/>
              <a:buChar char="•"/>
            </a:pPr>
            <a:r>
              <a:rPr lang="en-US" sz="2000" dirty="0"/>
              <a:t>We will show here how to add a license manually.</a:t>
            </a:r>
          </a:p>
          <a:p>
            <a:pPr>
              <a:buFont typeface="Arial" panose="020B0604020202020204" pitchFamily="34" charset="0"/>
              <a:buChar char="•"/>
            </a:pPr>
            <a:r>
              <a:rPr lang="en-US" sz="2000" dirty="0"/>
              <a:t>For information about adding a license from an ONIX-PL file, see </a:t>
            </a:r>
            <a:r>
              <a:rPr lang="en-US" sz="2000" dirty="0">
                <a:hlinkClick r:id="rId2" tooltip="Managing Licenses and Amendments"/>
              </a:rPr>
              <a:t>Adding ONIX-PL-Formatted Licenses</a:t>
            </a:r>
            <a:r>
              <a:rPr lang="en-US" sz="2000" dirty="0"/>
              <a:t>. </a:t>
            </a:r>
          </a:p>
          <a:p>
            <a:pPr>
              <a:buFont typeface="Arial" panose="020B0604020202020204" pitchFamily="34" charset="0"/>
              <a:buChar char="•"/>
            </a:pPr>
            <a:r>
              <a:rPr lang="en-US" sz="2000" dirty="0"/>
              <a:t>For information about adding a license from a template, see </a:t>
            </a:r>
            <a:r>
              <a:rPr lang="en-US" sz="2000" dirty="0">
                <a:hlinkClick r:id="rId3" tooltip="https://knowledge.exlibrisgroup.com/Alma/Product_Documentation/010Alma_Online_Help_(English)/020Acquisitions/090Acquisitions_Infrastructure/050Managing_Licenses_and_Amendments#Loading_a_License_from_a_Template"/>
              </a:rPr>
              <a:t>Loading a License from a Template</a:t>
            </a:r>
            <a:r>
              <a:rPr lang="en-US" sz="2000" dirty="0"/>
              <a:t>.</a:t>
            </a:r>
          </a:p>
        </p:txBody>
      </p:sp>
    </p:spTree>
    <p:extLst>
      <p:ext uri="{BB962C8B-B14F-4D97-AF65-F5344CB8AC3E}">
        <p14:creationId xmlns:p14="http://schemas.microsoft.com/office/powerpoint/2010/main" val="243910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293999" cy="1240583"/>
          </a:xfrm>
        </p:spPr>
        <p:txBody>
          <a:bodyPr/>
          <a:lstStyle/>
          <a:p>
            <a:r>
              <a:rPr lang="en-US" dirty="0"/>
              <a:t>Roles for managing Licenses and Amendments</a:t>
            </a:r>
            <a:endParaRPr lang="LID4096" dirty="0"/>
          </a:p>
        </p:txBody>
      </p:sp>
    </p:spTree>
    <p:extLst>
      <p:ext uri="{BB962C8B-B14F-4D97-AF65-F5344CB8AC3E}">
        <p14:creationId xmlns:p14="http://schemas.microsoft.com/office/powerpoint/2010/main" val="756584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Roles for managing Licenses and Amendments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pPr>
              <a:buFont typeface="Arial" panose="020B0604020202020204" pitchFamily="34" charset="0"/>
              <a:buChar char="•"/>
            </a:pPr>
            <a:r>
              <a:rPr lang="en-US" sz="2000" dirty="0"/>
              <a:t>To view licenses and license amendments, the staff user must have one of the following roles: </a:t>
            </a:r>
          </a:p>
          <a:p>
            <a:pPr lvl="1"/>
            <a:r>
              <a:rPr lang="en-US" dirty="0"/>
              <a:t>License Manager</a:t>
            </a:r>
          </a:p>
          <a:p>
            <a:pPr lvl="1"/>
            <a:r>
              <a:rPr lang="en-US" dirty="0"/>
              <a:t>License Viewer</a:t>
            </a:r>
          </a:p>
          <a:p>
            <a:pPr lvl="1"/>
            <a:r>
              <a:rPr lang="en-US" dirty="0"/>
              <a:t>Selector</a:t>
            </a:r>
          </a:p>
          <a:p>
            <a:pPr lvl="1"/>
            <a:r>
              <a:rPr lang="en-US" dirty="0"/>
              <a:t>Purchasing Operator</a:t>
            </a:r>
          </a:p>
          <a:p>
            <a:pPr lvl="1"/>
            <a:r>
              <a:rPr lang="en-US" dirty="0"/>
              <a:t>Purchasing Manager</a:t>
            </a:r>
          </a:p>
          <a:p>
            <a:r>
              <a:rPr lang="en-US" sz="2000" dirty="0"/>
              <a:t>To manage licenses, license amendments, and create license templates the staff user must have the following role:</a:t>
            </a:r>
          </a:p>
          <a:p>
            <a:pPr lvl="1"/>
            <a:r>
              <a:rPr lang="en-US" dirty="0"/>
              <a:t>License Manager</a:t>
            </a:r>
          </a:p>
        </p:txBody>
      </p:sp>
    </p:spTree>
    <p:extLst>
      <p:ext uri="{BB962C8B-B14F-4D97-AF65-F5344CB8AC3E}">
        <p14:creationId xmlns:p14="http://schemas.microsoft.com/office/powerpoint/2010/main" val="144570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E03F5E-2D27-95CF-AF81-6AE54A6F7542}"/>
              </a:ext>
            </a:extLst>
          </p:cNvPr>
          <p:cNvPicPr>
            <a:picLocks noChangeAspect="1"/>
          </p:cNvPicPr>
          <p:nvPr/>
        </p:nvPicPr>
        <p:blipFill>
          <a:blip r:embed="rId2"/>
          <a:stretch>
            <a:fillRect/>
          </a:stretch>
        </p:blipFill>
        <p:spPr>
          <a:xfrm>
            <a:off x="253815" y="2420863"/>
            <a:ext cx="8582025" cy="942975"/>
          </a:xfrm>
          <a:prstGeom prst="rect">
            <a:avLst/>
          </a:prstGeom>
          <a:ln>
            <a:solidFill>
              <a:schemeClr val="accent1"/>
            </a:solidFill>
          </a:ln>
        </p:spPr>
      </p:pic>
      <p:pic>
        <p:nvPicPr>
          <p:cNvPr id="7" name="Picture 6">
            <a:extLst>
              <a:ext uri="{FF2B5EF4-FFF2-40B4-BE49-F238E27FC236}">
                <a16:creationId xmlns:a16="http://schemas.microsoft.com/office/drawing/2014/main" id="{F29DDA1E-9EA8-D87C-E185-169BEFE5573E}"/>
              </a:ext>
            </a:extLst>
          </p:cNvPr>
          <p:cNvPicPr>
            <a:picLocks noChangeAspect="1"/>
          </p:cNvPicPr>
          <p:nvPr/>
        </p:nvPicPr>
        <p:blipFill>
          <a:blip r:embed="rId3"/>
          <a:stretch>
            <a:fillRect/>
          </a:stretch>
        </p:blipFill>
        <p:spPr>
          <a:xfrm>
            <a:off x="248211" y="1481916"/>
            <a:ext cx="8572500" cy="8763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Roles for managing Licenses and Amendments</a:t>
            </a:r>
          </a:p>
        </p:txBody>
      </p:sp>
    </p:spTree>
    <p:extLst>
      <p:ext uri="{BB962C8B-B14F-4D97-AF65-F5344CB8AC3E}">
        <p14:creationId xmlns:p14="http://schemas.microsoft.com/office/powerpoint/2010/main" val="196134447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 Libris PowerPoint Template 2021_light</Template>
  <TotalTime>3161</TotalTime>
  <Words>1406</Words>
  <Application>Microsoft Office PowerPoint</Application>
  <PresentationFormat>On-screen Show (16:9)</PresentationFormat>
  <Paragraphs>133</Paragraphs>
  <Slides>47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IGeLU_2016_16X9 (1)</vt:lpstr>
      <vt:lpstr>Acquisitions infrastructure - Licenses and Amendments</vt:lpstr>
      <vt:lpstr>PowerPoint Presentation</vt:lpstr>
      <vt:lpstr>Introduction</vt:lpstr>
      <vt:lpstr>Introduction</vt:lpstr>
      <vt:lpstr>Introduction</vt:lpstr>
      <vt:lpstr>Introduction</vt:lpstr>
      <vt:lpstr>Roles for managing Licenses and Amendments</vt:lpstr>
      <vt:lpstr>Roles for managing Licenses and Amendments</vt:lpstr>
      <vt:lpstr>Roles for managing Licenses and Amendments</vt:lpstr>
      <vt:lpstr>Adding a License </vt:lpstr>
      <vt:lpstr>Adding a License </vt:lpstr>
      <vt:lpstr>Adding a License </vt:lpstr>
      <vt:lpstr>Adding a License </vt:lpstr>
      <vt:lpstr>Adding a License </vt:lpstr>
      <vt:lpstr>Adding a License </vt:lpstr>
      <vt:lpstr>Adding a License </vt:lpstr>
      <vt:lpstr>Adding a License </vt:lpstr>
      <vt:lpstr>Adding a License </vt:lpstr>
      <vt:lpstr>Adding a License </vt:lpstr>
      <vt:lpstr>Adding a License </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Adding an Amendment to a License</vt:lpstr>
      <vt:lpstr>Associating a license to an electronic resource</vt:lpstr>
      <vt:lpstr>Associating a license to an electronic resource</vt:lpstr>
      <vt:lpstr>Associating a license to an electronic resource</vt:lpstr>
      <vt:lpstr>Associating a license to an electronic resource</vt:lpstr>
      <vt:lpstr>Associating a license to an electronic resource</vt:lpstr>
      <vt:lpstr>Associating a license to an electronic resource</vt:lpstr>
      <vt:lpstr>Displaying the license information in discovery</vt:lpstr>
      <vt:lpstr>Displaying the license information in discovery</vt:lpstr>
      <vt:lpstr>Displaying the license information in discovery</vt:lpstr>
      <vt:lpstr>Displaying the license information in discovery</vt:lpstr>
      <vt:lpstr>Displaying the license information in discovery</vt:lpstr>
      <vt:lpstr>Displaying the license information in discovery</vt:lpstr>
      <vt:lpstr>Displaying the license information in discovery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43</cp:revision>
  <dcterms:created xsi:type="dcterms:W3CDTF">2021-11-30T14:32:13Z</dcterms:created>
  <dcterms:modified xsi:type="dcterms:W3CDTF">2024-01-24T15:27:43Z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