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1"/>
  </p:notesMasterIdLst>
  <p:handoutMasterIdLst>
    <p:handoutMasterId r:id="rId122"/>
  </p:handoutMasterIdLst>
  <p:sldIdLst>
    <p:sldId id="1773" r:id="rId5"/>
    <p:sldId id="1724" r:id="rId6"/>
    <p:sldId id="1774" r:id="rId7"/>
    <p:sldId id="1769" r:id="rId8"/>
    <p:sldId id="1842" r:id="rId9"/>
    <p:sldId id="1775" r:id="rId10"/>
    <p:sldId id="1776" r:id="rId11"/>
    <p:sldId id="1792" r:id="rId12"/>
    <p:sldId id="1793" r:id="rId13"/>
    <p:sldId id="1818" r:id="rId14"/>
    <p:sldId id="1794" r:id="rId15"/>
    <p:sldId id="1795" r:id="rId16"/>
    <p:sldId id="1819" r:id="rId17"/>
    <p:sldId id="1835" r:id="rId18"/>
    <p:sldId id="1836" r:id="rId19"/>
    <p:sldId id="1837" r:id="rId20"/>
    <p:sldId id="1838" r:id="rId21"/>
    <p:sldId id="1834" r:id="rId22"/>
    <p:sldId id="1857" r:id="rId23"/>
    <p:sldId id="1820" r:id="rId24"/>
    <p:sldId id="1839" r:id="rId25"/>
    <p:sldId id="1808" r:id="rId26"/>
    <p:sldId id="1809" r:id="rId27"/>
    <p:sldId id="1810" r:id="rId28"/>
    <p:sldId id="1821" r:id="rId29"/>
    <p:sldId id="1822" r:id="rId30"/>
    <p:sldId id="1811" r:id="rId31"/>
    <p:sldId id="1823" r:id="rId32"/>
    <p:sldId id="1813" r:id="rId33"/>
    <p:sldId id="1814" r:id="rId34"/>
    <p:sldId id="1815" r:id="rId35"/>
    <p:sldId id="1841" r:id="rId36"/>
    <p:sldId id="1824" r:id="rId37"/>
    <p:sldId id="1816" r:id="rId38"/>
    <p:sldId id="1817" r:id="rId39"/>
    <p:sldId id="1872" r:id="rId40"/>
    <p:sldId id="1825" r:id="rId41"/>
    <p:sldId id="1826" r:id="rId42"/>
    <p:sldId id="1827" r:id="rId43"/>
    <p:sldId id="1828" r:id="rId44"/>
    <p:sldId id="1829" r:id="rId45"/>
    <p:sldId id="1830" r:id="rId46"/>
    <p:sldId id="1831" r:id="rId47"/>
    <p:sldId id="1832" r:id="rId48"/>
    <p:sldId id="1833" r:id="rId49"/>
    <p:sldId id="1843" r:id="rId50"/>
    <p:sldId id="1844" r:id="rId51"/>
    <p:sldId id="1845" r:id="rId52"/>
    <p:sldId id="1846" r:id="rId53"/>
    <p:sldId id="1847" r:id="rId54"/>
    <p:sldId id="1848" r:id="rId55"/>
    <p:sldId id="1849" r:id="rId56"/>
    <p:sldId id="1850" r:id="rId57"/>
    <p:sldId id="1851" r:id="rId58"/>
    <p:sldId id="1852" r:id="rId59"/>
    <p:sldId id="1856" r:id="rId60"/>
    <p:sldId id="1853" r:id="rId61"/>
    <p:sldId id="1854" r:id="rId62"/>
    <p:sldId id="1855" r:id="rId63"/>
    <p:sldId id="1858" r:id="rId64"/>
    <p:sldId id="1859" r:id="rId65"/>
    <p:sldId id="1860" r:id="rId66"/>
    <p:sldId id="1861" r:id="rId67"/>
    <p:sldId id="1862" r:id="rId68"/>
    <p:sldId id="1863" r:id="rId69"/>
    <p:sldId id="1864" r:id="rId70"/>
    <p:sldId id="1865" r:id="rId71"/>
    <p:sldId id="1866" r:id="rId72"/>
    <p:sldId id="1867" r:id="rId73"/>
    <p:sldId id="1868" r:id="rId74"/>
    <p:sldId id="1869" r:id="rId75"/>
    <p:sldId id="1870" r:id="rId76"/>
    <p:sldId id="1871" r:id="rId77"/>
    <p:sldId id="1873" r:id="rId78"/>
    <p:sldId id="1874" r:id="rId79"/>
    <p:sldId id="1875" r:id="rId80"/>
    <p:sldId id="1876" r:id="rId81"/>
    <p:sldId id="1877" r:id="rId82"/>
    <p:sldId id="1878" r:id="rId83"/>
    <p:sldId id="1879" r:id="rId84"/>
    <p:sldId id="1880" r:id="rId85"/>
    <p:sldId id="1881" r:id="rId86"/>
    <p:sldId id="1882" r:id="rId87"/>
    <p:sldId id="1883" r:id="rId88"/>
    <p:sldId id="1884" r:id="rId89"/>
    <p:sldId id="1885" r:id="rId90"/>
    <p:sldId id="1886" r:id="rId91"/>
    <p:sldId id="1887" r:id="rId92"/>
    <p:sldId id="1888" r:id="rId93"/>
    <p:sldId id="1914" r:id="rId94"/>
    <p:sldId id="1890" r:id="rId95"/>
    <p:sldId id="1889" r:id="rId96"/>
    <p:sldId id="1891" r:id="rId97"/>
    <p:sldId id="1892" r:id="rId98"/>
    <p:sldId id="1893" r:id="rId99"/>
    <p:sldId id="1895" r:id="rId100"/>
    <p:sldId id="1896" r:id="rId101"/>
    <p:sldId id="1900" r:id="rId102"/>
    <p:sldId id="1897" r:id="rId103"/>
    <p:sldId id="1898" r:id="rId104"/>
    <p:sldId id="1899" r:id="rId105"/>
    <p:sldId id="1915" r:id="rId106"/>
    <p:sldId id="1901" r:id="rId107"/>
    <p:sldId id="1912" r:id="rId108"/>
    <p:sldId id="1902" r:id="rId109"/>
    <p:sldId id="1903" r:id="rId110"/>
    <p:sldId id="1904" r:id="rId111"/>
    <p:sldId id="1913" r:id="rId112"/>
    <p:sldId id="1905" r:id="rId113"/>
    <p:sldId id="1906" r:id="rId114"/>
    <p:sldId id="1907" r:id="rId115"/>
    <p:sldId id="1908" r:id="rId116"/>
    <p:sldId id="1909" r:id="rId117"/>
    <p:sldId id="1910" r:id="rId118"/>
    <p:sldId id="1911" r:id="rId119"/>
    <p:sldId id="1692" r:id="rId1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8B047-FA3B-4733-ADAA-D695084BB32D}" v="29" dt="2024-01-25T13:07:04.15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16"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E501842-DB7D-4E7F-AFE3-704F9DB2BB46}"/>
    <pc:docChg chg="custSel modSld modMainMaster">
      <pc:chgData name="Yoel Kortick" userId="167978f5-7f40-4909-85d5-d4149554ad4e" providerId="ADAL" clId="{0E501842-DB7D-4E7F-AFE3-704F9DB2BB46}" dt="2024-01-25T07:21:36.769" v="94"/>
      <pc:docMkLst>
        <pc:docMk/>
      </pc:docMkLst>
      <pc:sldChg chg="modSp mod">
        <pc:chgData name="Yoel Kortick" userId="167978f5-7f40-4909-85d5-d4149554ad4e" providerId="ADAL" clId="{0E501842-DB7D-4E7F-AFE3-704F9DB2BB46}" dt="2024-01-25T07:08:18.025" v="58" actId="20577"/>
        <pc:sldMkLst>
          <pc:docMk/>
          <pc:sldMk cId="2794318572" sldId="1769"/>
        </pc:sldMkLst>
        <pc:spChg chg="mod">
          <ac:chgData name="Yoel Kortick" userId="167978f5-7f40-4909-85d5-d4149554ad4e" providerId="ADAL" clId="{0E501842-DB7D-4E7F-AFE3-704F9DB2BB46}" dt="2024-01-25T07:08:18.025" v="58" actId="20577"/>
          <ac:spMkLst>
            <pc:docMk/>
            <pc:sldMk cId="2794318572" sldId="1769"/>
            <ac:spMk id="4" creationId="{2490F34D-A7E2-4EA9-8B1A-78371A1F1CD1}"/>
          </ac:spMkLst>
        </pc:spChg>
      </pc:sldChg>
      <pc:sldChg chg="modSp mod">
        <pc:chgData name="Yoel Kortick" userId="167978f5-7f40-4909-85d5-d4149554ad4e" providerId="ADAL" clId="{0E501842-DB7D-4E7F-AFE3-704F9DB2BB46}" dt="2024-01-25T07:07:15.097" v="14" actId="14100"/>
        <pc:sldMkLst>
          <pc:docMk/>
          <pc:sldMk cId="727170691" sldId="1773"/>
        </pc:sldMkLst>
        <pc:spChg chg="mod">
          <ac:chgData name="Yoel Kortick" userId="167978f5-7f40-4909-85d5-d4149554ad4e" providerId="ADAL" clId="{0E501842-DB7D-4E7F-AFE3-704F9DB2BB46}" dt="2024-01-25T07:07:15.097" v="14" actId="14100"/>
          <ac:spMkLst>
            <pc:docMk/>
            <pc:sldMk cId="727170691" sldId="1773"/>
            <ac:spMk id="2" creationId="{E47B7483-7985-4416-AF5C-083AD7FCFBDA}"/>
          </ac:spMkLst>
        </pc:spChg>
      </pc:sldChg>
      <pc:sldChg chg="modSp mod">
        <pc:chgData name="Yoel Kortick" userId="167978f5-7f40-4909-85d5-d4149554ad4e" providerId="ADAL" clId="{0E501842-DB7D-4E7F-AFE3-704F9DB2BB46}" dt="2024-01-25T07:12:50.365" v="77" actId="207"/>
        <pc:sldMkLst>
          <pc:docMk/>
          <pc:sldMk cId="3892981007" sldId="1848"/>
        </pc:sldMkLst>
        <pc:spChg chg="mod">
          <ac:chgData name="Yoel Kortick" userId="167978f5-7f40-4909-85d5-d4149554ad4e" providerId="ADAL" clId="{0E501842-DB7D-4E7F-AFE3-704F9DB2BB46}" dt="2024-01-25T07:12:46.751" v="76" actId="207"/>
          <ac:spMkLst>
            <pc:docMk/>
            <pc:sldMk cId="3892981007" sldId="1848"/>
            <ac:spMk id="8" creationId="{6A12B8FB-284D-AD09-2394-DAECAF7F12D1}"/>
          </ac:spMkLst>
        </pc:spChg>
        <pc:spChg chg="mod">
          <ac:chgData name="Yoel Kortick" userId="167978f5-7f40-4909-85d5-d4149554ad4e" providerId="ADAL" clId="{0E501842-DB7D-4E7F-AFE3-704F9DB2BB46}" dt="2024-01-25T07:12:50.365" v="77" actId="207"/>
          <ac:spMkLst>
            <pc:docMk/>
            <pc:sldMk cId="3892981007" sldId="1848"/>
            <ac:spMk id="9" creationId="{2538D5BE-2A48-0F5B-4FB5-5F7336725FF7}"/>
          </ac:spMkLst>
        </pc:spChg>
      </pc:sldChg>
      <pc:sldChg chg="addSp delSp modSp mod">
        <pc:chgData name="Yoel Kortick" userId="167978f5-7f40-4909-85d5-d4149554ad4e" providerId="ADAL" clId="{0E501842-DB7D-4E7F-AFE3-704F9DB2BB46}" dt="2024-01-25T07:21:26.882" v="91"/>
        <pc:sldMkLst>
          <pc:docMk/>
          <pc:sldMk cId="2689297007" sldId="1851"/>
        </pc:sldMkLst>
        <pc:spChg chg="del">
          <ac:chgData name="Yoel Kortick" userId="167978f5-7f40-4909-85d5-d4149554ad4e" providerId="ADAL" clId="{0E501842-DB7D-4E7F-AFE3-704F9DB2BB46}" dt="2024-01-25T07:21:21.903" v="89" actId="478"/>
          <ac:spMkLst>
            <pc:docMk/>
            <pc:sldMk cId="2689297007" sldId="1851"/>
            <ac:spMk id="3" creationId="{4FC18B40-6547-41EC-8A0E-1C8F40E0A42F}"/>
          </ac:spMkLst>
        </pc:spChg>
        <pc:spChg chg="add del mod">
          <ac:chgData name="Yoel Kortick" userId="167978f5-7f40-4909-85d5-d4149554ad4e" providerId="ADAL" clId="{0E501842-DB7D-4E7F-AFE3-704F9DB2BB46}" dt="2024-01-25T07:21:26.128" v="90" actId="478"/>
          <ac:spMkLst>
            <pc:docMk/>
            <pc:sldMk cId="2689297007" sldId="1851"/>
            <ac:spMk id="6" creationId="{202BA63A-82A5-C6DA-8551-C24F8E5BFD1B}"/>
          </ac:spMkLst>
        </pc:spChg>
        <pc:spChg chg="add mod">
          <ac:chgData name="Yoel Kortick" userId="167978f5-7f40-4909-85d5-d4149554ad4e" providerId="ADAL" clId="{0E501842-DB7D-4E7F-AFE3-704F9DB2BB46}" dt="2024-01-25T07:21:26.882" v="91"/>
          <ac:spMkLst>
            <pc:docMk/>
            <pc:sldMk cId="2689297007" sldId="1851"/>
            <ac:spMk id="8" creationId="{685A5F3C-82A1-B4CC-F14F-0804FC73856F}"/>
          </ac:spMkLst>
        </pc:spChg>
      </pc:sldChg>
      <pc:sldChg chg="addSp delSp modSp mod">
        <pc:chgData name="Yoel Kortick" userId="167978f5-7f40-4909-85d5-d4149554ad4e" providerId="ADAL" clId="{0E501842-DB7D-4E7F-AFE3-704F9DB2BB46}" dt="2024-01-25T07:21:36.769" v="94"/>
        <pc:sldMkLst>
          <pc:docMk/>
          <pc:sldMk cId="420304420" sldId="1853"/>
        </pc:sldMkLst>
        <pc:spChg chg="mod">
          <ac:chgData name="Yoel Kortick" userId="167978f5-7f40-4909-85d5-d4149554ad4e" providerId="ADAL" clId="{0E501842-DB7D-4E7F-AFE3-704F9DB2BB46}" dt="2024-01-25T07:14:50.978" v="86" actId="1036"/>
          <ac:spMkLst>
            <pc:docMk/>
            <pc:sldMk cId="420304420" sldId="1853"/>
            <ac:spMk id="2" creationId="{29E475A2-4A95-4303-9D93-540C7D188F43}"/>
          </ac:spMkLst>
        </pc:spChg>
        <pc:spChg chg="del">
          <ac:chgData name="Yoel Kortick" userId="167978f5-7f40-4909-85d5-d4149554ad4e" providerId="ADAL" clId="{0E501842-DB7D-4E7F-AFE3-704F9DB2BB46}" dt="2024-01-25T07:21:34.398" v="92" actId="478"/>
          <ac:spMkLst>
            <pc:docMk/>
            <pc:sldMk cId="420304420" sldId="1853"/>
            <ac:spMk id="3" creationId="{4FC18B40-6547-41EC-8A0E-1C8F40E0A42F}"/>
          </ac:spMkLst>
        </pc:spChg>
        <pc:spChg chg="mod">
          <ac:chgData name="Yoel Kortick" userId="167978f5-7f40-4909-85d5-d4149554ad4e" providerId="ADAL" clId="{0E501842-DB7D-4E7F-AFE3-704F9DB2BB46}" dt="2024-01-25T07:14:55.686" v="88" actId="27636"/>
          <ac:spMkLst>
            <pc:docMk/>
            <pc:sldMk cId="420304420" sldId="1853"/>
            <ac:spMk id="4" creationId="{2490F34D-A7E2-4EA9-8B1A-78371A1F1CD1}"/>
          </ac:spMkLst>
        </pc:spChg>
        <pc:spChg chg="add del mod">
          <ac:chgData name="Yoel Kortick" userId="167978f5-7f40-4909-85d5-d4149554ad4e" providerId="ADAL" clId="{0E501842-DB7D-4E7F-AFE3-704F9DB2BB46}" dt="2024-01-25T07:21:35.665" v="93" actId="478"/>
          <ac:spMkLst>
            <pc:docMk/>
            <pc:sldMk cId="420304420" sldId="1853"/>
            <ac:spMk id="6" creationId="{FD9F79C1-CC94-6684-6855-717C84D6447D}"/>
          </ac:spMkLst>
        </pc:spChg>
        <pc:spChg chg="add mod">
          <ac:chgData name="Yoel Kortick" userId="167978f5-7f40-4909-85d5-d4149554ad4e" providerId="ADAL" clId="{0E501842-DB7D-4E7F-AFE3-704F9DB2BB46}" dt="2024-01-25T07:21:36.769" v="94"/>
          <ac:spMkLst>
            <pc:docMk/>
            <pc:sldMk cId="420304420" sldId="1853"/>
            <ac:spMk id="8" creationId="{8EE2D2A8-AFC0-302C-3A40-32EA7E88FC47}"/>
          </ac:spMkLst>
        </pc:spChg>
        <pc:picChg chg="mod">
          <ac:chgData name="Yoel Kortick" userId="167978f5-7f40-4909-85d5-d4149554ad4e" providerId="ADAL" clId="{0E501842-DB7D-4E7F-AFE3-704F9DB2BB46}" dt="2024-01-25T07:14:50.978" v="86" actId="1036"/>
          <ac:picMkLst>
            <pc:docMk/>
            <pc:sldMk cId="420304420" sldId="1853"/>
            <ac:picMk id="7" creationId="{9DF81141-05EF-4E2A-105C-E31BB04BFA90}"/>
          </ac:picMkLst>
        </pc:picChg>
      </pc:sldChg>
      <pc:sldChg chg="modSp mod">
        <pc:chgData name="Yoel Kortick" userId="167978f5-7f40-4909-85d5-d4149554ad4e" providerId="ADAL" clId="{0E501842-DB7D-4E7F-AFE3-704F9DB2BB46}" dt="2024-01-25T07:10:09.312" v="75" actId="33524"/>
        <pc:sldMkLst>
          <pc:docMk/>
          <pc:sldMk cId="1190637392" sldId="1857"/>
        </pc:sldMkLst>
        <pc:spChg chg="mod">
          <ac:chgData name="Yoel Kortick" userId="167978f5-7f40-4909-85d5-d4149554ad4e" providerId="ADAL" clId="{0E501842-DB7D-4E7F-AFE3-704F9DB2BB46}" dt="2024-01-25T07:09:51.023" v="68" actId="1036"/>
          <ac:spMkLst>
            <pc:docMk/>
            <pc:sldMk cId="1190637392" sldId="1857"/>
            <ac:spMk id="2" creationId="{29E475A2-4A95-4303-9D93-540C7D188F43}"/>
          </ac:spMkLst>
        </pc:spChg>
        <pc:spChg chg="mod">
          <ac:chgData name="Yoel Kortick" userId="167978f5-7f40-4909-85d5-d4149554ad4e" providerId="ADAL" clId="{0E501842-DB7D-4E7F-AFE3-704F9DB2BB46}" dt="2024-01-25T07:10:09.312" v="75" actId="33524"/>
          <ac:spMkLst>
            <pc:docMk/>
            <pc:sldMk cId="1190637392" sldId="1857"/>
            <ac:spMk id="4" creationId="{2490F34D-A7E2-4EA9-8B1A-78371A1F1CD1}"/>
          </ac:spMkLst>
        </pc:spChg>
        <pc:picChg chg="mod">
          <ac:chgData name="Yoel Kortick" userId="167978f5-7f40-4909-85d5-d4149554ad4e" providerId="ADAL" clId="{0E501842-DB7D-4E7F-AFE3-704F9DB2BB46}" dt="2024-01-25T07:09:51.023" v="68" actId="1036"/>
          <ac:picMkLst>
            <pc:docMk/>
            <pc:sldMk cId="1190637392" sldId="1857"/>
            <ac:picMk id="7" creationId="{9DF81141-05EF-4E2A-105C-E31BB04BFA90}"/>
          </ac:picMkLst>
        </pc:picChg>
      </pc:sldChg>
      <pc:sldMasterChg chg="modSp mod">
        <pc:chgData name="Yoel Kortick" userId="167978f5-7f40-4909-85d5-d4149554ad4e" providerId="ADAL" clId="{0E501842-DB7D-4E7F-AFE3-704F9DB2BB46}" dt="2024-01-25T07:07:48.331" v="16" actId="20577"/>
        <pc:sldMasterMkLst>
          <pc:docMk/>
          <pc:sldMasterMk cId="2149381290" sldId="2147483648"/>
        </pc:sldMasterMkLst>
        <pc:spChg chg="mod">
          <ac:chgData name="Yoel Kortick" userId="167978f5-7f40-4909-85d5-d4149554ad4e" providerId="ADAL" clId="{0E501842-DB7D-4E7F-AFE3-704F9DB2BB46}" dt="2024-01-25T07:07:48.331" v="16"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F52D02D1-9452-4469-817D-0F24BA9A8C98}"/>
    <pc:docChg chg="modSld">
      <pc:chgData name="Yoel Kortick" userId="167978f5-7f40-4909-85d5-d4149554ad4e" providerId="ADAL" clId="{F52D02D1-9452-4469-817D-0F24BA9A8C98}" dt="2024-01-26T10:59:57.163" v="0" actId="20577"/>
      <pc:docMkLst>
        <pc:docMk/>
      </pc:docMkLst>
      <pc:sldChg chg="modSp mod">
        <pc:chgData name="Yoel Kortick" userId="167978f5-7f40-4909-85d5-d4149554ad4e" providerId="ADAL" clId="{F52D02D1-9452-4469-817D-0F24BA9A8C98}" dt="2024-01-26T10:59:57.163" v="0" actId="20577"/>
        <pc:sldMkLst>
          <pc:docMk/>
          <pc:sldMk cId="4277026157" sldId="1888"/>
        </pc:sldMkLst>
        <pc:spChg chg="mod">
          <ac:chgData name="Yoel Kortick" userId="167978f5-7f40-4909-85d5-d4149554ad4e" providerId="ADAL" clId="{F52D02D1-9452-4469-817D-0F24BA9A8C98}" dt="2024-01-26T10:59:57.163" v="0" actId="20577"/>
          <ac:spMkLst>
            <pc:docMk/>
            <pc:sldMk cId="4277026157" sldId="1888"/>
            <ac:spMk id="4" creationId="{2490F34D-A7E2-4EA9-8B1A-78371A1F1CD1}"/>
          </ac:spMkLst>
        </pc:spChg>
      </pc:sldChg>
    </pc:docChg>
  </pc:docChgLst>
  <pc:docChgLst>
    <pc:chgData name="Yoel Kortick" userId="167978f5-7f40-4909-85d5-d4149554ad4e" providerId="ADAL" clId="{178E203D-F436-4EC6-B341-688274A1FBB1}"/>
    <pc:docChg chg="undo custSel addSld delSld modSld sldOrd">
      <pc:chgData name="Yoel Kortick" userId="167978f5-7f40-4909-85d5-d4149554ad4e" providerId="ADAL" clId="{178E203D-F436-4EC6-B341-688274A1FBB1}" dt="2023-09-21T05:14:31.577" v="3580"/>
      <pc:docMkLst>
        <pc:docMk/>
      </pc:docMkLst>
      <pc:sldChg chg="modSp mod">
        <pc:chgData name="Yoel Kortick" userId="167978f5-7f40-4909-85d5-d4149554ad4e" providerId="ADAL" clId="{178E203D-F436-4EC6-B341-688274A1FBB1}" dt="2023-09-21T05:14:31.577" v="3580"/>
        <pc:sldMkLst>
          <pc:docMk/>
          <pc:sldMk cId="3267142644" sldId="1724"/>
        </pc:sldMkLst>
        <pc:spChg chg="mod">
          <ac:chgData name="Yoel Kortick" userId="167978f5-7f40-4909-85d5-d4149554ad4e" providerId="ADAL" clId="{178E203D-F436-4EC6-B341-688274A1FBB1}" dt="2023-09-21T05:14:31.577" v="3580"/>
          <ac:spMkLst>
            <pc:docMk/>
            <pc:sldMk cId="3267142644" sldId="1724"/>
            <ac:spMk id="63" creationId="{2818E309-CE24-45E0-8F37-EFD6121F7540}"/>
          </ac:spMkLst>
        </pc:spChg>
      </pc:sldChg>
      <pc:sldChg chg="modSp mod">
        <pc:chgData name="Yoel Kortick" userId="167978f5-7f40-4909-85d5-d4149554ad4e" providerId="ADAL" clId="{178E203D-F436-4EC6-B341-688274A1FBB1}" dt="2023-09-20T10:49:51.894" v="2419" actId="27636"/>
        <pc:sldMkLst>
          <pc:docMk/>
          <pc:sldMk cId="2794318572" sldId="1769"/>
        </pc:sldMkLst>
        <pc:spChg chg="mod">
          <ac:chgData name="Yoel Kortick" userId="167978f5-7f40-4909-85d5-d4149554ad4e" providerId="ADAL" clId="{178E203D-F436-4EC6-B341-688274A1FBB1}" dt="2023-09-20T10:49:51.894" v="2419" actId="27636"/>
          <ac:spMkLst>
            <pc:docMk/>
            <pc:sldMk cId="2794318572" sldId="1769"/>
            <ac:spMk id="4" creationId="{2490F34D-A7E2-4EA9-8B1A-78371A1F1CD1}"/>
          </ac:spMkLst>
        </pc:spChg>
      </pc:sldChg>
      <pc:sldChg chg="modSp">
        <pc:chgData name="Yoel Kortick" userId="167978f5-7f40-4909-85d5-d4149554ad4e" providerId="ADAL" clId="{178E203D-F436-4EC6-B341-688274A1FBB1}" dt="2023-09-21T05:14:31.577" v="3580"/>
        <pc:sldMkLst>
          <pc:docMk/>
          <pc:sldMk cId="2931559890" sldId="1776"/>
        </pc:sldMkLst>
        <pc:spChg chg="mod">
          <ac:chgData name="Yoel Kortick" userId="167978f5-7f40-4909-85d5-d4149554ad4e" providerId="ADAL" clId="{178E203D-F436-4EC6-B341-688274A1FBB1}" dt="2023-09-21T05:14:31.577" v="3580"/>
          <ac:spMkLst>
            <pc:docMk/>
            <pc:sldMk cId="2931559890" sldId="1776"/>
            <ac:spMk id="4" creationId="{2490F34D-A7E2-4EA9-8B1A-78371A1F1CD1}"/>
          </ac:spMkLst>
        </pc:spChg>
      </pc:sldChg>
      <pc:sldChg chg="modSp">
        <pc:chgData name="Yoel Kortick" userId="167978f5-7f40-4909-85d5-d4149554ad4e" providerId="ADAL" clId="{178E203D-F436-4EC6-B341-688274A1FBB1}" dt="2023-09-21T05:14:31.577" v="3580"/>
        <pc:sldMkLst>
          <pc:docMk/>
          <pc:sldMk cId="4247767708" sldId="1792"/>
        </pc:sldMkLst>
        <pc:spChg chg="mod">
          <ac:chgData name="Yoel Kortick" userId="167978f5-7f40-4909-85d5-d4149554ad4e" providerId="ADAL" clId="{178E203D-F436-4EC6-B341-688274A1FBB1}" dt="2023-09-21T05:14:31.577" v="3580"/>
          <ac:spMkLst>
            <pc:docMk/>
            <pc:sldMk cId="4247767708" sldId="1792"/>
            <ac:spMk id="4" creationId="{A1FE6F9A-C018-4915-94D1-7B4CD1DF4BFF}"/>
          </ac:spMkLst>
        </pc:spChg>
      </pc:sldChg>
      <pc:sldChg chg="modSp">
        <pc:chgData name="Yoel Kortick" userId="167978f5-7f40-4909-85d5-d4149554ad4e" providerId="ADAL" clId="{178E203D-F436-4EC6-B341-688274A1FBB1}" dt="2023-09-21T05:14:31.577" v="3580"/>
        <pc:sldMkLst>
          <pc:docMk/>
          <pc:sldMk cId="1738402467" sldId="1793"/>
        </pc:sldMkLst>
        <pc:spChg chg="mod">
          <ac:chgData name="Yoel Kortick" userId="167978f5-7f40-4909-85d5-d4149554ad4e" providerId="ADAL" clId="{178E203D-F436-4EC6-B341-688274A1FBB1}" dt="2023-09-21T05:14:31.577" v="3580"/>
          <ac:spMkLst>
            <pc:docMk/>
            <pc:sldMk cId="1738402467" sldId="1793"/>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3721052306" sldId="1794"/>
        </pc:sldMkLst>
        <pc:spChg chg="mod">
          <ac:chgData name="Yoel Kortick" userId="167978f5-7f40-4909-85d5-d4149554ad4e" providerId="ADAL" clId="{178E203D-F436-4EC6-B341-688274A1FBB1}" dt="2023-09-20T06:32:17.561" v="7" actId="1076"/>
          <ac:spMkLst>
            <pc:docMk/>
            <pc:sldMk cId="3721052306" sldId="1794"/>
            <ac:spMk id="2" creationId="{B8B13DF9-5F08-499F-930F-4604FF304100}"/>
          </ac:spMkLst>
        </pc:spChg>
        <pc:spChg chg="mod">
          <ac:chgData name="Yoel Kortick" userId="167978f5-7f40-4909-85d5-d4149554ad4e" providerId="ADAL" clId="{178E203D-F436-4EC6-B341-688274A1FBB1}" dt="2023-09-21T05:14:31.577" v="3580"/>
          <ac:spMkLst>
            <pc:docMk/>
            <pc:sldMk cId="3721052306" sldId="1794"/>
            <ac:spMk id="3" creationId="{4FC18B40-6547-41EC-8A0E-1C8F40E0A42F}"/>
          </ac:spMkLst>
        </pc:spChg>
        <pc:spChg chg="mod">
          <ac:chgData name="Yoel Kortick" userId="167978f5-7f40-4909-85d5-d4149554ad4e" providerId="ADAL" clId="{178E203D-F436-4EC6-B341-688274A1FBB1}" dt="2023-09-21T05:14:31.577" v="3580"/>
          <ac:spMkLst>
            <pc:docMk/>
            <pc:sldMk cId="3721052306" sldId="1794"/>
            <ac:spMk id="4" creationId="{2490F34D-A7E2-4EA9-8B1A-78371A1F1CD1}"/>
          </ac:spMkLst>
        </pc:spChg>
        <pc:spChg chg="mod">
          <ac:chgData name="Yoel Kortick" userId="167978f5-7f40-4909-85d5-d4149554ad4e" providerId="ADAL" clId="{178E203D-F436-4EC6-B341-688274A1FBB1}" dt="2023-09-20T06:32:14.507" v="6" actId="14100"/>
          <ac:spMkLst>
            <pc:docMk/>
            <pc:sldMk cId="3721052306" sldId="1794"/>
            <ac:spMk id="7" creationId="{BC26EA41-3381-4D6A-8A43-35C115BF1BEF}"/>
          </ac:spMkLst>
        </pc:spChg>
        <pc:spChg chg="mod">
          <ac:chgData name="Yoel Kortick" userId="167978f5-7f40-4909-85d5-d4149554ad4e" providerId="ADAL" clId="{178E203D-F436-4EC6-B341-688274A1FBB1}" dt="2023-09-20T06:32:31.584" v="11" actId="14100"/>
          <ac:spMkLst>
            <pc:docMk/>
            <pc:sldMk cId="3721052306" sldId="1794"/>
            <ac:spMk id="10" creationId="{D855BB50-2C29-4DA9-BAC1-31EBEE31F969}"/>
          </ac:spMkLst>
        </pc:spChg>
        <pc:picChg chg="add mod ord">
          <ac:chgData name="Yoel Kortick" userId="167978f5-7f40-4909-85d5-d4149554ad4e" providerId="ADAL" clId="{178E203D-F436-4EC6-B341-688274A1FBB1}" dt="2023-09-20T06:32:34.810" v="12" actId="208"/>
          <ac:picMkLst>
            <pc:docMk/>
            <pc:sldMk cId="3721052306" sldId="1794"/>
            <ac:picMk id="6" creationId="{0E84B688-862A-981B-77B4-F369568F14FF}"/>
          </ac:picMkLst>
        </pc:picChg>
        <pc:picChg chg="del">
          <ac:chgData name="Yoel Kortick" userId="167978f5-7f40-4909-85d5-d4149554ad4e" providerId="ADAL" clId="{178E203D-F436-4EC6-B341-688274A1FBB1}" dt="2023-09-20T06:32:00.046" v="0" actId="478"/>
          <ac:picMkLst>
            <pc:docMk/>
            <pc:sldMk cId="3721052306" sldId="1794"/>
            <ac:picMk id="9" creationId="{71681D83-4A41-454F-9861-12ABBE9EB65C}"/>
          </ac:picMkLst>
        </pc:picChg>
      </pc:sldChg>
      <pc:sldChg chg="addSp delSp modSp mod">
        <pc:chgData name="Yoel Kortick" userId="167978f5-7f40-4909-85d5-d4149554ad4e" providerId="ADAL" clId="{178E203D-F436-4EC6-B341-688274A1FBB1}" dt="2023-09-21T05:14:31.577" v="3580"/>
        <pc:sldMkLst>
          <pc:docMk/>
          <pc:sldMk cId="968479284" sldId="1795"/>
        </pc:sldMkLst>
        <pc:spChg chg="add mod">
          <ac:chgData name="Yoel Kortick" userId="167978f5-7f40-4909-85d5-d4149554ad4e" providerId="ADAL" clId="{178E203D-F436-4EC6-B341-688274A1FBB1}" dt="2023-09-21T05:14:31.577" v="3580"/>
          <ac:spMkLst>
            <pc:docMk/>
            <pc:sldMk cId="968479284" sldId="1795"/>
            <ac:spMk id="2" creationId="{315526E6-7AE1-F1DC-C940-D7B49308D473}"/>
          </ac:spMkLst>
        </pc:spChg>
        <pc:spChg chg="mod">
          <ac:chgData name="Yoel Kortick" userId="167978f5-7f40-4909-85d5-d4149554ad4e" providerId="ADAL" clId="{178E203D-F436-4EC6-B341-688274A1FBB1}" dt="2023-09-21T05:14:31.577" v="3580"/>
          <ac:spMkLst>
            <pc:docMk/>
            <pc:sldMk cId="968479284" sldId="1795"/>
            <ac:spMk id="3" creationId="{4FC18B40-6547-41EC-8A0E-1C8F40E0A42F}"/>
          </ac:spMkLst>
        </pc:spChg>
        <pc:spChg chg="add del mod">
          <ac:chgData name="Yoel Kortick" userId="167978f5-7f40-4909-85d5-d4149554ad4e" providerId="ADAL" clId="{178E203D-F436-4EC6-B341-688274A1FBB1}" dt="2023-09-20T06:34:20.609" v="104" actId="478"/>
          <ac:spMkLst>
            <pc:docMk/>
            <pc:sldMk cId="968479284" sldId="1795"/>
            <ac:spMk id="8" creationId="{B096BC0C-31BE-BD05-0F46-B8959D37E8E7}"/>
          </ac:spMkLst>
        </pc:spChg>
        <pc:picChg chg="del">
          <ac:chgData name="Yoel Kortick" userId="167978f5-7f40-4909-85d5-d4149554ad4e" providerId="ADAL" clId="{178E203D-F436-4EC6-B341-688274A1FBB1}" dt="2023-09-20T06:49:12.784" v="133" actId="478"/>
          <ac:picMkLst>
            <pc:docMk/>
            <pc:sldMk cId="968479284" sldId="1795"/>
            <ac:picMk id="5" creationId="{4666E02B-2DDE-4F78-82D2-2D35E85EFA23}"/>
          </ac:picMkLst>
        </pc:picChg>
        <pc:picChg chg="add mod ord">
          <ac:chgData name="Yoel Kortick" userId="167978f5-7f40-4909-85d5-d4149554ad4e" providerId="ADAL" clId="{178E203D-F436-4EC6-B341-688274A1FBB1}" dt="2023-09-20T06:49:31.930" v="148" actId="208"/>
          <ac:picMkLst>
            <pc:docMk/>
            <pc:sldMk cId="968479284" sldId="1795"/>
            <ac:picMk id="12" creationId="{8F87C0C5-0443-0EF1-4EB6-C547CC3383B3}"/>
          </ac:picMkLst>
        </pc:picChg>
        <pc:cxnChg chg="add mod">
          <ac:chgData name="Yoel Kortick" userId="167978f5-7f40-4909-85d5-d4149554ad4e" providerId="ADAL" clId="{178E203D-F436-4EC6-B341-688274A1FBB1}" dt="2023-09-20T06:49:53.569" v="170" actId="1038"/>
          <ac:cxnSpMkLst>
            <pc:docMk/>
            <pc:sldMk cId="968479284" sldId="1795"/>
            <ac:cxnSpMk id="7" creationId="{87F5CE98-3345-1505-35FF-F07A82504685}"/>
          </ac:cxnSpMkLst>
        </pc:cxnChg>
        <pc:cxnChg chg="add mod">
          <ac:chgData name="Yoel Kortick" userId="167978f5-7f40-4909-85d5-d4149554ad4e" providerId="ADAL" clId="{178E203D-F436-4EC6-B341-688274A1FBB1}" dt="2023-09-20T06:49:53.569" v="170" actId="1038"/>
          <ac:cxnSpMkLst>
            <pc:docMk/>
            <pc:sldMk cId="968479284" sldId="1795"/>
            <ac:cxnSpMk id="9" creationId="{5937EB11-8199-1F28-36DF-75A019D73DAB}"/>
          </ac:cxnSpMkLst>
        </pc:cxnChg>
      </pc:sldChg>
      <pc:sldChg chg="modSp">
        <pc:chgData name="Yoel Kortick" userId="167978f5-7f40-4909-85d5-d4149554ad4e" providerId="ADAL" clId="{178E203D-F436-4EC6-B341-688274A1FBB1}" dt="2023-09-21T05:14:31.577" v="3580"/>
        <pc:sldMkLst>
          <pc:docMk/>
          <pc:sldMk cId="1658433691" sldId="1808"/>
        </pc:sldMkLst>
        <pc:spChg chg="mod">
          <ac:chgData name="Yoel Kortick" userId="167978f5-7f40-4909-85d5-d4149554ad4e" providerId="ADAL" clId="{178E203D-F436-4EC6-B341-688274A1FBB1}" dt="2023-09-21T05:14:31.577" v="3580"/>
          <ac:spMkLst>
            <pc:docMk/>
            <pc:sldMk cId="1658433691" sldId="1808"/>
            <ac:spMk id="4" creationId="{A1FE6F9A-C018-4915-94D1-7B4CD1DF4BFF}"/>
          </ac:spMkLst>
        </pc:spChg>
      </pc:sldChg>
      <pc:sldChg chg="modSp">
        <pc:chgData name="Yoel Kortick" userId="167978f5-7f40-4909-85d5-d4149554ad4e" providerId="ADAL" clId="{178E203D-F436-4EC6-B341-688274A1FBB1}" dt="2023-09-21T05:14:31.577" v="3580"/>
        <pc:sldMkLst>
          <pc:docMk/>
          <pc:sldMk cId="3791005125" sldId="1809"/>
        </pc:sldMkLst>
        <pc:spChg chg="mod">
          <ac:chgData name="Yoel Kortick" userId="167978f5-7f40-4909-85d5-d4149554ad4e" providerId="ADAL" clId="{178E203D-F436-4EC6-B341-688274A1FBB1}" dt="2023-09-21T05:14:31.577" v="3580"/>
          <ac:spMkLst>
            <pc:docMk/>
            <pc:sldMk cId="3791005125" sldId="1809"/>
            <ac:spMk id="3" creationId="{4FC18B40-6547-41EC-8A0E-1C8F40E0A42F}"/>
          </ac:spMkLst>
        </pc:spChg>
        <pc:spChg chg="mod">
          <ac:chgData name="Yoel Kortick" userId="167978f5-7f40-4909-85d5-d4149554ad4e" providerId="ADAL" clId="{178E203D-F436-4EC6-B341-688274A1FBB1}" dt="2023-09-21T05:14:31.577" v="3580"/>
          <ac:spMkLst>
            <pc:docMk/>
            <pc:sldMk cId="3791005125" sldId="1809"/>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129564296" sldId="1810"/>
        </pc:sldMkLst>
        <pc:spChg chg="mod">
          <ac:chgData name="Yoel Kortick" userId="167978f5-7f40-4909-85d5-d4149554ad4e" providerId="ADAL" clId="{178E203D-F436-4EC6-B341-688274A1FBB1}" dt="2023-09-21T05:14:31.577" v="3580"/>
          <ac:spMkLst>
            <pc:docMk/>
            <pc:sldMk cId="2129564296" sldId="1810"/>
            <ac:spMk id="3" creationId="{4FC18B40-6547-41EC-8A0E-1C8F40E0A42F}"/>
          </ac:spMkLst>
        </pc:spChg>
        <pc:spChg chg="del">
          <ac:chgData name="Yoel Kortick" userId="167978f5-7f40-4909-85d5-d4149554ad4e" providerId="ADAL" clId="{178E203D-F436-4EC6-B341-688274A1FBB1}" dt="2023-09-20T07:48:57.853" v="1652" actId="478"/>
          <ac:spMkLst>
            <pc:docMk/>
            <pc:sldMk cId="2129564296" sldId="1810"/>
            <ac:spMk id="7" creationId="{175999EB-565B-4BA2-9CC8-777407B07A16}"/>
          </ac:spMkLst>
        </pc:spChg>
        <pc:spChg chg="mod">
          <ac:chgData name="Yoel Kortick" userId="167978f5-7f40-4909-85d5-d4149554ad4e" providerId="ADAL" clId="{178E203D-F436-4EC6-B341-688274A1FBB1}" dt="2023-09-21T05:14:31.577" v="3580"/>
          <ac:spMkLst>
            <pc:docMk/>
            <pc:sldMk cId="2129564296" sldId="1810"/>
            <ac:spMk id="12" creationId="{E8E43AC9-5C96-4798-B751-EDB6EC40D17B}"/>
          </ac:spMkLst>
        </pc:spChg>
        <pc:spChg chg="add">
          <ac:chgData name="Yoel Kortick" userId="167978f5-7f40-4909-85d5-d4149554ad4e" providerId="ADAL" clId="{178E203D-F436-4EC6-B341-688274A1FBB1}" dt="2023-09-20T07:52:29.504" v="1675" actId="11529"/>
          <ac:spMkLst>
            <pc:docMk/>
            <pc:sldMk cId="2129564296" sldId="1810"/>
            <ac:spMk id="13" creationId="{FB1CA456-C550-4C1F-AACF-C1AD6CCDD186}"/>
          </ac:spMkLst>
        </pc:spChg>
        <pc:spChg chg="mod">
          <ac:chgData name="Yoel Kortick" userId="167978f5-7f40-4909-85d5-d4149554ad4e" providerId="ADAL" clId="{178E203D-F436-4EC6-B341-688274A1FBB1}" dt="2023-09-20T07:52:17.005" v="1673" actId="1076"/>
          <ac:spMkLst>
            <pc:docMk/>
            <pc:sldMk cId="2129564296" sldId="1810"/>
            <ac:spMk id="14" creationId="{F1D2BB33-47EF-482F-A608-9A4436412A37}"/>
          </ac:spMkLst>
        </pc:spChg>
        <pc:picChg chg="add del mod ord">
          <ac:chgData name="Yoel Kortick" userId="167978f5-7f40-4909-85d5-d4149554ad4e" providerId="ADAL" clId="{178E203D-F436-4EC6-B341-688274A1FBB1}" dt="2023-09-20T07:51:39.175" v="1668" actId="478"/>
          <ac:picMkLst>
            <pc:docMk/>
            <pc:sldMk cId="2129564296" sldId="1810"/>
            <ac:picMk id="4" creationId="{D9FD0AA2-4D12-67E5-FCDD-D37EB5B57161}"/>
          </ac:picMkLst>
        </pc:picChg>
        <pc:picChg chg="add mod ord">
          <ac:chgData name="Yoel Kortick" userId="167978f5-7f40-4909-85d5-d4149554ad4e" providerId="ADAL" clId="{178E203D-F436-4EC6-B341-688274A1FBB1}" dt="2023-09-20T07:52:09.564" v="1671" actId="208"/>
          <ac:picMkLst>
            <pc:docMk/>
            <pc:sldMk cId="2129564296" sldId="1810"/>
            <ac:picMk id="9" creationId="{3F40012B-396A-1B82-4D25-FF0B2E7FDDE7}"/>
          </ac:picMkLst>
        </pc:picChg>
        <pc:picChg chg="del">
          <ac:chgData name="Yoel Kortick" userId="167978f5-7f40-4909-85d5-d4149554ad4e" providerId="ADAL" clId="{178E203D-F436-4EC6-B341-688274A1FBB1}" dt="2023-09-20T07:48:08.140" v="1617" actId="478"/>
          <ac:picMkLst>
            <pc:docMk/>
            <pc:sldMk cId="2129564296" sldId="1810"/>
            <ac:picMk id="11" creationId="{F7FADC12-CB3E-4174-89F1-23088167CE5E}"/>
          </ac:picMkLst>
        </pc:picChg>
        <pc:cxnChg chg="mod">
          <ac:chgData name="Yoel Kortick" userId="167978f5-7f40-4909-85d5-d4149554ad4e" providerId="ADAL" clId="{178E203D-F436-4EC6-B341-688274A1FBB1}" dt="2023-09-20T07:52:20.324" v="1674" actId="14100"/>
          <ac:cxnSpMkLst>
            <pc:docMk/>
            <pc:sldMk cId="2129564296" sldId="1810"/>
            <ac:cxnSpMk id="16" creationId="{21F2F931-11A9-44E6-B69A-66FB4E5F8696}"/>
          </ac:cxnSpMkLst>
        </pc:cxnChg>
        <pc:cxnChg chg="mod">
          <ac:chgData name="Yoel Kortick" userId="167978f5-7f40-4909-85d5-d4149554ad4e" providerId="ADAL" clId="{178E203D-F436-4EC6-B341-688274A1FBB1}" dt="2023-09-20T07:48:49.956" v="1650" actId="14100"/>
          <ac:cxnSpMkLst>
            <pc:docMk/>
            <pc:sldMk cId="2129564296" sldId="1810"/>
            <ac:cxnSpMk id="18" creationId="{1C684AFA-F5E4-46C3-99E9-7D1212EFC483}"/>
          </ac:cxnSpMkLst>
        </pc:cxnChg>
      </pc:sldChg>
      <pc:sldChg chg="modSp">
        <pc:chgData name="Yoel Kortick" userId="167978f5-7f40-4909-85d5-d4149554ad4e" providerId="ADAL" clId="{178E203D-F436-4EC6-B341-688274A1FBB1}" dt="2023-09-21T05:14:31.577" v="3580"/>
        <pc:sldMkLst>
          <pc:docMk/>
          <pc:sldMk cId="3702912724" sldId="1811"/>
        </pc:sldMkLst>
        <pc:spChg chg="mod">
          <ac:chgData name="Yoel Kortick" userId="167978f5-7f40-4909-85d5-d4149554ad4e" providerId="ADAL" clId="{178E203D-F436-4EC6-B341-688274A1FBB1}" dt="2023-09-21T05:14:31.577" v="3580"/>
          <ac:spMkLst>
            <pc:docMk/>
            <pc:sldMk cId="3702912724" sldId="1811"/>
            <ac:spMk id="3" creationId="{4FC18B40-6547-41EC-8A0E-1C8F40E0A42F}"/>
          </ac:spMkLst>
        </pc:spChg>
        <pc:spChg chg="mod">
          <ac:chgData name="Yoel Kortick" userId="167978f5-7f40-4909-85d5-d4149554ad4e" providerId="ADAL" clId="{178E203D-F436-4EC6-B341-688274A1FBB1}" dt="2023-09-21T05:14:31.577" v="3580"/>
          <ac:spMkLst>
            <pc:docMk/>
            <pc:sldMk cId="3702912724" sldId="1811"/>
            <ac:spMk id="4" creationId="{2490F34D-A7E2-4EA9-8B1A-78371A1F1CD1}"/>
          </ac:spMkLst>
        </pc:spChg>
      </pc:sldChg>
      <pc:sldChg chg="modSp">
        <pc:chgData name="Yoel Kortick" userId="167978f5-7f40-4909-85d5-d4149554ad4e" providerId="ADAL" clId="{178E203D-F436-4EC6-B341-688274A1FBB1}" dt="2023-09-21T05:14:31.577" v="3580"/>
        <pc:sldMkLst>
          <pc:docMk/>
          <pc:sldMk cId="1540804300" sldId="1813"/>
        </pc:sldMkLst>
        <pc:spChg chg="mod">
          <ac:chgData name="Yoel Kortick" userId="167978f5-7f40-4909-85d5-d4149554ad4e" providerId="ADAL" clId="{178E203D-F436-4EC6-B341-688274A1FBB1}" dt="2023-09-21T05:14:31.577" v="3580"/>
          <ac:spMkLst>
            <pc:docMk/>
            <pc:sldMk cId="1540804300" sldId="1813"/>
            <ac:spMk id="3" creationId="{4FC18B40-6547-41EC-8A0E-1C8F40E0A42F}"/>
          </ac:spMkLst>
        </pc:spChg>
        <pc:spChg chg="mod">
          <ac:chgData name="Yoel Kortick" userId="167978f5-7f40-4909-85d5-d4149554ad4e" providerId="ADAL" clId="{178E203D-F436-4EC6-B341-688274A1FBB1}" dt="2023-09-21T05:14:31.577" v="3580"/>
          <ac:spMkLst>
            <pc:docMk/>
            <pc:sldMk cId="1540804300" sldId="1813"/>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979837849" sldId="1814"/>
        </pc:sldMkLst>
        <pc:spChg chg="mod">
          <ac:chgData name="Yoel Kortick" userId="167978f5-7f40-4909-85d5-d4149554ad4e" providerId="ADAL" clId="{178E203D-F436-4EC6-B341-688274A1FBB1}" dt="2023-09-20T08:01:45.142" v="1733" actId="14100"/>
          <ac:spMkLst>
            <pc:docMk/>
            <pc:sldMk cId="2979837849" sldId="1814"/>
            <ac:spMk id="2" creationId="{863AC689-EBAA-4BC2-9434-BF66231F11D1}"/>
          </ac:spMkLst>
        </pc:spChg>
        <pc:spChg chg="mod">
          <ac:chgData name="Yoel Kortick" userId="167978f5-7f40-4909-85d5-d4149554ad4e" providerId="ADAL" clId="{178E203D-F436-4EC6-B341-688274A1FBB1}" dt="2023-09-21T05:14:31.577" v="3580"/>
          <ac:spMkLst>
            <pc:docMk/>
            <pc:sldMk cId="2979837849" sldId="1814"/>
            <ac:spMk id="3" creationId="{4FC18B40-6547-41EC-8A0E-1C8F40E0A42F}"/>
          </ac:spMkLst>
        </pc:spChg>
        <pc:spChg chg="mod">
          <ac:chgData name="Yoel Kortick" userId="167978f5-7f40-4909-85d5-d4149554ad4e" providerId="ADAL" clId="{178E203D-F436-4EC6-B341-688274A1FBB1}" dt="2023-09-20T08:01:37.500" v="1731" actId="14100"/>
          <ac:spMkLst>
            <pc:docMk/>
            <pc:sldMk cId="2979837849" sldId="1814"/>
            <ac:spMk id="5" creationId="{DA57F9F1-FBC5-463E-8032-E4E681CAF6D9}"/>
          </ac:spMkLst>
        </pc:spChg>
        <pc:spChg chg="add mod">
          <ac:chgData name="Yoel Kortick" userId="167978f5-7f40-4909-85d5-d4149554ad4e" providerId="ADAL" clId="{178E203D-F436-4EC6-B341-688274A1FBB1}" dt="2023-09-20T08:02:14.491" v="1790" actId="1076"/>
          <ac:spMkLst>
            <pc:docMk/>
            <pc:sldMk cId="2979837849" sldId="1814"/>
            <ac:spMk id="8" creationId="{06A5938E-3004-FF0F-33A5-4A16577FF877}"/>
          </ac:spMkLst>
        </pc:spChg>
        <pc:spChg chg="mod">
          <ac:chgData name="Yoel Kortick" userId="167978f5-7f40-4909-85d5-d4149554ad4e" providerId="ADAL" clId="{178E203D-F436-4EC6-B341-688274A1FBB1}" dt="2023-09-20T08:01:32.547" v="1729" actId="1076"/>
          <ac:spMkLst>
            <pc:docMk/>
            <pc:sldMk cId="2979837849" sldId="1814"/>
            <ac:spMk id="10" creationId="{D305A98B-F680-47E5-A93E-34C7112753CD}"/>
          </ac:spMkLst>
        </pc:spChg>
        <pc:picChg chg="del">
          <ac:chgData name="Yoel Kortick" userId="167978f5-7f40-4909-85d5-d4149554ad4e" providerId="ADAL" clId="{178E203D-F436-4EC6-B341-688274A1FBB1}" dt="2023-09-20T08:00:28.926" v="1710" actId="478"/>
          <ac:picMkLst>
            <pc:docMk/>
            <pc:sldMk cId="2979837849" sldId="1814"/>
            <ac:picMk id="4" creationId="{345D5E78-DE6F-4E7E-8AB1-7FC34E350A56}"/>
          </ac:picMkLst>
        </pc:picChg>
        <pc:picChg chg="add mod ord">
          <ac:chgData name="Yoel Kortick" userId="167978f5-7f40-4909-85d5-d4149554ad4e" providerId="ADAL" clId="{178E203D-F436-4EC6-B341-688274A1FBB1}" dt="2023-09-20T08:01:40.195" v="1732" actId="208"/>
          <ac:picMkLst>
            <pc:docMk/>
            <pc:sldMk cId="2979837849" sldId="1814"/>
            <ac:picMk id="7" creationId="{832CDDC5-4801-A6FB-408A-B1F365EB8203}"/>
          </ac:picMkLst>
        </pc:picChg>
        <pc:cxnChg chg="add mod">
          <ac:chgData name="Yoel Kortick" userId="167978f5-7f40-4909-85d5-d4149554ad4e" providerId="ADAL" clId="{178E203D-F436-4EC6-B341-688274A1FBB1}" dt="2023-09-20T08:02:45.108" v="1795" actId="14100"/>
          <ac:cxnSpMkLst>
            <pc:docMk/>
            <pc:sldMk cId="2979837849" sldId="1814"/>
            <ac:cxnSpMk id="9" creationId="{97294D09-A828-03F3-D08B-99AA14949770}"/>
          </ac:cxnSpMkLst>
        </pc:cxnChg>
        <pc:cxnChg chg="add mod">
          <ac:chgData name="Yoel Kortick" userId="167978f5-7f40-4909-85d5-d4149554ad4e" providerId="ADAL" clId="{178E203D-F436-4EC6-B341-688274A1FBB1}" dt="2023-09-20T08:02:41.506" v="1794" actId="1076"/>
          <ac:cxnSpMkLst>
            <pc:docMk/>
            <pc:sldMk cId="2979837849" sldId="1814"/>
            <ac:cxnSpMk id="11" creationId="{F5A03269-E05B-30C4-65D3-445A4CFC2A05}"/>
          </ac:cxnSpMkLst>
        </pc:cxnChg>
      </pc:sldChg>
      <pc:sldChg chg="addSp delSp modSp mod">
        <pc:chgData name="Yoel Kortick" userId="167978f5-7f40-4909-85d5-d4149554ad4e" providerId="ADAL" clId="{178E203D-F436-4EC6-B341-688274A1FBB1}" dt="2023-09-21T05:14:31.577" v="3580"/>
        <pc:sldMkLst>
          <pc:docMk/>
          <pc:sldMk cId="147466626" sldId="1815"/>
        </pc:sldMkLst>
        <pc:spChg chg="mod">
          <ac:chgData name="Yoel Kortick" userId="167978f5-7f40-4909-85d5-d4149554ad4e" providerId="ADAL" clId="{178E203D-F436-4EC6-B341-688274A1FBB1}" dt="2023-09-21T05:14:31.577" v="3580"/>
          <ac:spMkLst>
            <pc:docMk/>
            <pc:sldMk cId="147466626" sldId="1815"/>
            <ac:spMk id="3" creationId="{4FC18B40-6547-41EC-8A0E-1C8F40E0A42F}"/>
          </ac:spMkLst>
        </pc:spChg>
        <pc:spChg chg="del">
          <ac:chgData name="Yoel Kortick" userId="167978f5-7f40-4909-85d5-d4149554ad4e" providerId="ADAL" clId="{178E203D-F436-4EC6-B341-688274A1FBB1}" dt="2023-09-20T08:04:30.727" v="1804" actId="478"/>
          <ac:spMkLst>
            <pc:docMk/>
            <pc:sldMk cId="147466626" sldId="1815"/>
            <ac:spMk id="4" creationId="{2490F34D-A7E2-4EA9-8B1A-78371A1F1CD1}"/>
          </ac:spMkLst>
        </pc:spChg>
        <pc:spChg chg="del">
          <ac:chgData name="Yoel Kortick" userId="167978f5-7f40-4909-85d5-d4149554ad4e" providerId="ADAL" clId="{178E203D-F436-4EC6-B341-688274A1FBB1}" dt="2023-09-20T08:04:56.988" v="1810" actId="478"/>
          <ac:spMkLst>
            <pc:docMk/>
            <pc:sldMk cId="147466626" sldId="1815"/>
            <ac:spMk id="6" creationId="{02254342-80BD-425E-8908-A39E74E1BA6A}"/>
          </ac:spMkLst>
        </pc:spChg>
        <pc:spChg chg="add del mod">
          <ac:chgData name="Yoel Kortick" userId="167978f5-7f40-4909-85d5-d4149554ad4e" providerId="ADAL" clId="{178E203D-F436-4EC6-B341-688274A1FBB1}" dt="2023-09-20T08:04:32.084" v="1805" actId="478"/>
          <ac:spMkLst>
            <pc:docMk/>
            <pc:sldMk cId="147466626" sldId="1815"/>
            <ac:spMk id="11" creationId="{69F90BDA-D443-2B66-475E-FB6ABB2EB43F}"/>
          </ac:spMkLst>
        </pc:spChg>
        <pc:spChg chg="add mod">
          <ac:chgData name="Yoel Kortick" userId="167978f5-7f40-4909-85d5-d4149554ad4e" providerId="ADAL" clId="{178E203D-F436-4EC6-B341-688274A1FBB1}" dt="2023-09-21T05:14:31.577" v="3580"/>
          <ac:spMkLst>
            <pc:docMk/>
            <pc:sldMk cId="147466626" sldId="1815"/>
            <ac:spMk id="12" creationId="{1ED9A28F-644A-7D3A-04E6-A015A2819FFD}"/>
          </ac:spMkLst>
        </pc:spChg>
        <pc:spChg chg="add mod">
          <ac:chgData name="Yoel Kortick" userId="167978f5-7f40-4909-85d5-d4149554ad4e" providerId="ADAL" clId="{178E203D-F436-4EC6-B341-688274A1FBB1}" dt="2023-09-20T08:07:50.011" v="1901" actId="1036"/>
          <ac:spMkLst>
            <pc:docMk/>
            <pc:sldMk cId="147466626" sldId="1815"/>
            <ac:spMk id="13" creationId="{1BE34C9B-CB87-0399-9514-1216005354CB}"/>
          </ac:spMkLst>
        </pc:spChg>
        <pc:picChg chg="add del">
          <ac:chgData name="Yoel Kortick" userId="167978f5-7f40-4909-85d5-d4149554ad4e" providerId="ADAL" clId="{178E203D-F436-4EC6-B341-688274A1FBB1}" dt="2023-09-20T08:04:06.700" v="1799" actId="22"/>
          <ac:picMkLst>
            <pc:docMk/>
            <pc:sldMk cId="147466626" sldId="1815"/>
            <ac:picMk id="5" creationId="{98DD98CA-1E31-8AD6-939A-D88DF12B0C10}"/>
          </ac:picMkLst>
        </pc:picChg>
        <pc:picChg chg="del">
          <ac:chgData name="Yoel Kortick" userId="167978f5-7f40-4909-85d5-d4149554ad4e" providerId="ADAL" clId="{178E203D-F436-4EC6-B341-688274A1FBB1}" dt="2023-09-20T08:04:01.126" v="1797" actId="478"/>
          <ac:picMkLst>
            <pc:docMk/>
            <pc:sldMk cId="147466626" sldId="1815"/>
            <ac:picMk id="7" creationId="{D56AD42C-EBEE-449F-A9D3-432AFBB4530C}"/>
          </ac:picMkLst>
        </pc:picChg>
        <pc:picChg chg="add mod ord">
          <ac:chgData name="Yoel Kortick" userId="167978f5-7f40-4909-85d5-d4149554ad4e" providerId="ADAL" clId="{178E203D-F436-4EC6-B341-688274A1FBB1}" dt="2023-09-20T08:07:00.624" v="1811" actId="167"/>
          <ac:picMkLst>
            <pc:docMk/>
            <pc:sldMk cId="147466626" sldId="1815"/>
            <ac:picMk id="9" creationId="{247478FA-12AA-9CD8-8345-6DD2B0BD024D}"/>
          </ac:picMkLst>
        </pc:picChg>
        <pc:cxnChg chg="add">
          <ac:chgData name="Yoel Kortick" userId="167978f5-7f40-4909-85d5-d4149554ad4e" providerId="ADAL" clId="{178E203D-F436-4EC6-B341-688274A1FBB1}" dt="2023-09-20T08:07:54.902" v="1902" actId="11529"/>
          <ac:cxnSpMkLst>
            <pc:docMk/>
            <pc:sldMk cId="147466626" sldId="1815"/>
            <ac:cxnSpMk id="15" creationId="{F89DF931-3A29-8CC6-C0FF-6F14BF5A94F9}"/>
          </ac:cxnSpMkLst>
        </pc:cxnChg>
      </pc:sldChg>
      <pc:sldChg chg="addSp delSp modSp mod">
        <pc:chgData name="Yoel Kortick" userId="167978f5-7f40-4909-85d5-d4149554ad4e" providerId="ADAL" clId="{178E203D-F436-4EC6-B341-688274A1FBB1}" dt="2023-09-21T05:14:31.577" v="3580"/>
        <pc:sldMkLst>
          <pc:docMk/>
          <pc:sldMk cId="1247320376" sldId="1816"/>
        </pc:sldMkLst>
        <pc:spChg chg="mod">
          <ac:chgData name="Yoel Kortick" userId="167978f5-7f40-4909-85d5-d4149554ad4e" providerId="ADAL" clId="{178E203D-F436-4EC6-B341-688274A1FBB1}" dt="2023-09-21T05:14:31.577" v="3580"/>
          <ac:spMkLst>
            <pc:docMk/>
            <pc:sldMk cId="1247320376" sldId="1816"/>
            <ac:spMk id="3" creationId="{4FC18B40-6547-41EC-8A0E-1C8F40E0A42F}"/>
          </ac:spMkLst>
        </pc:spChg>
        <pc:spChg chg="mod">
          <ac:chgData name="Yoel Kortick" userId="167978f5-7f40-4909-85d5-d4149554ad4e" providerId="ADAL" clId="{178E203D-F436-4EC6-B341-688274A1FBB1}" dt="2023-09-21T05:14:31.577" v="3580"/>
          <ac:spMkLst>
            <pc:docMk/>
            <pc:sldMk cId="1247320376" sldId="1816"/>
            <ac:spMk id="4" creationId="{2490F34D-A7E2-4EA9-8B1A-78371A1F1CD1}"/>
          </ac:spMkLst>
        </pc:spChg>
        <pc:spChg chg="mod">
          <ac:chgData name="Yoel Kortick" userId="167978f5-7f40-4909-85d5-d4149554ad4e" providerId="ADAL" clId="{178E203D-F436-4EC6-B341-688274A1FBB1}" dt="2023-09-20T08:32:40.274" v="2205" actId="1036"/>
          <ac:spMkLst>
            <pc:docMk/>
            <pc:sldMk cId="1247320376" sldId="1816"/>
            <ac:spMk id="6" creationId="{2E0CDD08-8BCE-4850-ADE2-B54228A20251}"/>
          </ac:spMkLst>
        </pc:spChg>
        <pc:picChg chg="del">
          <ac:chgData name="Yoel Kortick" userId="167978f5-7f40-4909-85d5-d4149554ad4e" providerId="ADAL" clId="{178E203D-F436-4EC6-B341-688274A1FBB1}" dt="2023-09-20T08:32:29.721" v="2196" actId="478"/>
          <ac:picMkLst>
            <pc:docMk/>
            <pc:sldMk cId="1247320376" sldId="1816"/>
            <ac:picMk id="5" creationId="{8BC65AEA-4758-4D63-8D55-2F7895F3D5DA}"/>
          </ac:picMkLst>
        </pc:picChg>
        <pc:picChg chg="add mod ord">
          <ac:chgData name="Yoel Kortick" userId="167978f5-7f40-4909-85d5-d4149554ad4e" providerId="ADAL" clId="{178E203D-F436-4EC6-B341-688274A1FBB1}" dt="2023-09-20T08:32:43.020" v="2206" actId="208"/>
          <ac:picMkLst>
            <pc:docMk/>
            <pc:sldMk cId="1247320376" sldId="1816"/>
            <ac:picMk id="7" creationId="{6887AD44-8A06-D11D-32BF-B44D41C64B43}"/>
          </ac:picMkLst>
        </pc:picChg>
        <pc:picChg chg="add mod">
          <ac:chgData name="Yoel Kortick" userId="167978f5-7f40-4909-85d5-d4149554ad4e" providerId="ADAL" clId="{178E203D-F436-4EC6-B341-688274A1FBB1}" dt="2023-09-20T08:33:17.962" v="2208" actId="1076"/>
          <ac:picMkLst>
            <pc:docMk/>
            <pc:sldMk cId="1247320376" sldId="1816"/>
            <ac:picMk id="9" creationId="{D2BE5E92-A633-E45A-D370-6430242DEF0A}"/>
          </ac:picMkLst>
        </pc:picChg>
      </pc:sldChg>
      <pc:sldChg chg="addSp delSp modSp mod">
        <pc:chgData name="Yoel Kortick" userId="167978f5-7f40-4909-85d5-d4149554ad4e" providerId="ADAL" clId="{178E203D-F436-4EC6-B341-688274A1FBB1}" dt="2023-09-21T05:14:31.577" v="3580"/>
        <pc:sldMkLst>
          <pc:docMk/>
          <pc:sldMk cId="633710577" sldId="1817"/>
        </pc:sldMkLst>
        <pc:spChg chg="mod">
          <ac:chgData name="Yoel Kortick" userId="167978f5-7f40-4909-85d5-d4149554ad4e" providerId="ADAL" clId="{178E203D-F436-4EC6-B341-688274A1FBB1}" dt="2023-09-21T05:14:31.577" v="3580"/>
          <ac:spMkLst>
            <pc:docMk/>
            <pc:sldMk cId="633710577" sldId="1817"/>
            <ac:spMk id="3" creationId="{4FC18B40-6547-41EC-8A0E-1C8F40E0A42F}"/>
          </ac:spMkLst>
        </pc:spChg>
        <pc:spChg chg="mod">
          <ac:chgData name="Yoel Kortick" userId="167978f5-7f40-4909-85d5-d4149554ad4e" providerId="ADAL" clId="{178E203D-F436-4EC6-B341-688274A1FBB1}" dt="2023-09-20T12:01:04.371" v="3437" actId="14100"/>
          <ac:spMkLst>
            <pc:docMk/>
            <pc:sldMk cId="633710577" sldId="1817"/>
            <ac:spMk id="6" creationId="{756DB6F7-D0F7-4521-8D02-55986783F875}"/>
          </ac:spMkLst>
        </pc:spChg>
        <pc:spChg chg="mod">
          <ac:chgData name="Yoel Kortick" userId="167978f5-7f40-4909-85d5-d4149554ad4e" providerId="ADAL" clId="{178E203D-F436-4EC6-B341-688274A1FBB1}" dt="2023-09-20T12:01:00.474" v="3436" actId="14100"/>
          <ac:spMkLst>
            <pc:docMk/>
            <pc:sldMk cId="633710577" sldId="1817"/>
            <ac:spMk id="7" creationId="{5BD91AFB-C896-A473-63A0-96926152A316}"/>
          </ac:spMkLst>
        </pc:spChg>
        <pc:picChg chg="del mod">
          <ac:chgData name="Yoel Kortick" userId="167978f5-7f40-4909-85d5-d4149554ad4e" providerId="ADAL" clId="{178E203D-F436-4EC6-B341-688274A1FBB1}" dt="2023-09-20T12:00:52.834" v="3433" actId="478"/>
          <ac:picMkLst>
            <pc:docMk/>
            <pc:sldMk cId="633710577" sldId="1817"/>
            <ac:picMk id="5" creationId="{CBF4F9C4-C3FF-0221-ADB2-8FEDA361DA32}"/>
          </ac:picMkLst>
        </pc:picChg>
        <pc:picChg chg="add mod ord">
          <ac:chgData name="Yoel Kortick" userId="167978f5-7f40-4909-85d5-d4149554ad4e" providerId="ADAL" clId="{178E203D-F436-4EC6-B341-688274A1FBB1}" dt="2023-09-20T12:01:06.431" v="3438" actId="208"/>
          <ac:picMkLst>
            <pc:docMk/>
            <pc:sldMk cId="633710577" sldId="1817"/>
            <ac:picMk id="8" creationId="{8ED8EE2A-27DB-A543-70F2-B940200B854E}"/>
          </ac:picMkLst>
        </pc:picChg>
      </pc:sldChg>
      <pc:sldChg chg="modSp">
        <pc:chgData name="Yoel Kortick" userId="167978f5-7f40-4909-85d5-d4149554ad4e" providerId="ADAL" clId="{178E203D-F436-4EC6-B341-688274A1FBB1}" dt="2023-09-21T05:14:31.577" v="3580"/>
        <pc:sldMkLst>
          <pc:docMk/>
          <pc:sldMk cId="2383830340" sldId="1818"/>
        </pc:sldMkLst>
        <pc:spChg chg="mod">
          <ac:chgData name="Yoel Kortick" userId="167978f5-7f40-4909-85d5-d4149554ad4e" providerId="ADAL" clId="{178E203D-F436-4EC6-B341-688274A1FBB1}" dt="2023-09-21T05:14:31.577" v="3580"/>
          <ac:spMkLst>
            <pc:docMk/>
            <pc:sldMk cId="2383830340" sldId="1818"/>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903591681" sldId="1819"/>
        </pc:sldMkLst>
        <pc:spChg chg="mod">
          <ac:chgData name="Yoel Kortick" userId="167978f5-7f40-4909-85d5-d4149554ad4e" providerId="ADAL" clId="{178E203D-F436-4EC6-B341-688274A1FBB1}" dt="2023-09-20T06:52:15.007" v="246" actId="1037"/>
          <ac:spMkLst>
            <pc:docMk/>
            <pc:sldMk cId="903591681" sldId="1819"/>
            <ac:spMk id="2" creationId="{29E475A2-4A95-4303-9D93-540C7D188F43}"/>
          </ac:spMkLst>
        </pc:spChg>
        <pc:spChg chg="mod">
          <ac:chgData name="Yoel Kortick" userId="167978f5-7f40-4909-85d5-d4149554ad4e" providerId="ADAL" clId="{178E203D-F436-4EC6-B341-688274A1FBB1}" dt="2023-09-21T05:14:31.577" v="3580"/>
          <ac:spMkLst>
            <pc:docMk/>
            <pc:sldMk cId="903591681" sldId="1819"/>
            <ac:spMk id="3" creationId="{4FC18B40-6547-41EC-8A0E-1C8F40E0A42F}"/>
          </ac:spMkLst>
        </pc:spChg>
        <pc:spChg chg="mod">
          <ac:chgData name="Yoel Kortick" userId="167978f5-7f40-4909-85d5-d4149554ad4e" providerId="ADAL" clId="{178E203D-F436-4EC6-B341-688274A1FBB1}" dt="2023-09-21T05:14:31.577" v="3580"/>
          <ac:spMkLst>
            <pc:docMk/>
            <pc:sldMk cId="903591681" sldId="1819"/>
            <ac:spMk id="4" creationId="{2490F34D-A7E2-4EA9-8B1A-78371A1F1CD1}"/>
          </ac:spMkLst>
        </pc:spChg>
        <pc:spChg chg="add mod">
          <ac:chgData name="Yoel Kortick" userId="167978f5-7f40-4909-85d5-d4149554ad4e" providerId="ADAL" clId="{178E203D-F436-4EC6-B341-688274A1FBB1}" dt="2023-09-21T05:14:31.577" v="3580"/>
          <ac:spMkLst>
            <pc:docMk/>
            <pc:sldMk cId="903591681" sldId="1819"/>
            <ac:spMk id="5" creationId="{1E57424E-B606-4304-E6A0-8AAAA1AADFE4}"/>
          </ac:spMkLst>
        </pc:spChg>
        <pc:spChg chg="add mod">
          <ac:chgData name="Yoel Kortick" userId="167978f5-7f40-4909-85d5-d4149554ad4e" providerId="ADAL" clId="{178E203D-F436-4EC6-B341-688274A1FBB1}" dt="2023-09-21T05:14:31.577" v="3580"/>
          <ac:spMkLst>
            <pc:docMk/>
            <pc:sldMk cId="903591681" sldId="1819"/>
            <ac:spMk id="8" creationId="{6A12B8FB-284D-AD09-2394-DAECAF7F12D1}"/>
          </ac:spMkLst>
        </pc:spChg>
        <pc:picChg chg="del">
          <ac:chgData name="Yoel Kortick" userId="167978f5-7f40-4909-85d5-d4149554ad4e" providerId="ADAL" clId="{178E203D-F436-4EC6-B341-688274A1FBB1}" dt="2023-09-20T06:51:45.281" v="208" actId="478"/>
          <ac:picMkLst>
            <pc:docMk/>
            <pc:sldMk cId="903591681" sldId="1819"/>
            <ac:picMk id="6" creationId="{2B84228A-DD30-468A-8435-63152E221B13}"/>
          </ac:picMkLst>
        </pc:picChg>
        <pc:picChg chg="add mod ord">
          <ac:chgData name="Yoel Kortick" userId="167978f5-7f40-4909-85d5-d4149554ad4e" providerId="ADAL" clId="{178E203D-F436-4EC6-B341-688274A1FBB1}" dt="2023-09-20T06:52:34.412" v="248" actId="167"/>
          <ac:picMkLst>
            <pc:docMk/>
            <pc:sldMk cId="903591681" sldId="1819"/>
            <ac:picMk id="7" creationId="{211792D8-B9C1-7BCE-6068-B351B83D6767}"/>
          </ac:picMkLst>
        </pc:picChg>
        <pc:cxnChg chg="add mod">
          <ac:chgData name="Yoel Kortick" userId="167978f5-7f40-4909-85d5-d4149554ad4e" providerId="ADAL" clId="{178E203D-F436-4EC6-B341-688274A1FBB1}" dt="2023-09-20T11:04:12.884" v="2741" actId="1035"/>
          <ac:cxnSpMkLst>
            <pc:docMk/>
            <pc:sldMk cId="903591681" sldId="1819"/>
            <ac:cxnSpMk id="6" creationId="{48E46E23-E6E2-32BB-C153-8B7B38D7FA7C}"/>
          </ac:cxnSpMkLst>
        </pc:cxnChg>
        <pc:cxnChg chg="add mod">
          <ac:chgData name="Yoel Kortick" userId="167978f5-7f40-4909-85d5-d4149554ad4e" providerId="ADAL" clId="{178E203D-F436-4EC6-B341-688274A1FBB1}" dt="2023-09-20T11:04:12.884" v="2741" actId="1035"/>
          <ac:cxnSpMkLst>
            <pc:docMk/>
            <pc:sldMk cId="903591681" sldId="1819"/>
            <ac:cxnSpMk id="9" creationId="{DDA38B6E-5E0E-B01B-6602-6794C5353823}"/>
          </ac:cxnSpMkLst>
        </pc:cxnChg>
        <pc:cxnChg chg="add">
          <ac:chgData name="Yoel Kortick" userId="167978f5-7f40-4909-85d5-d4149554ad4e" providerId="ADAL" clId="{178E203D-F436-4EC6-B341-688274A1FBB1}" dt="2023-09-20T06:54:31.128" v="306" actId="11529"/>
          <ac:cxnSpMkLst>
            <pc:docMk/>
            <pc:sldMk cId="903591681" sldId="1819"/>
            <ac:cxnSpMk id="10" creationId="{6422D452-ABE8-991F-6C43-A890858A2192}"/>
          </ac:cxnSpMkLst>
        </pc:cxnChg>
        <pc:cxnChg chg="add mod">
          <ac:chgData name="Yoel Kortick" userId="167978f5-7f40-4909-85d5-d4149554ad4e" providerId="ADAL" clId="{178E203D-F436-4EC6-B341-688274A1FBB1}" dt="2023-09-20T06:54:43.070" v="309"/>
          <ac:cxnSpMkLst>
            <pc:docMk/>
            <pc:sldMk cId="903591681" sldId="1819"/>
            <ac:cxnSpMk id="11" creationId="{C844EE87-914F-047F-C2EC-569913EC6BF7}"/>
          </ac:cxnSpMkLst>
        </pc:cxnChg>
      </pc:sldChg>
      <pc:sldChg chg="addSp delSp modSp mod">
        <pc:chgData name="Yoel Kortick" userId="167978f5-7f40-4909-85d5-d4149554ad4e" providerId="ADAL" clId="{178E203D-F436-4EC6-B341-688274A1FBB1}" dt="2023-09-21T05:14:31.577" v="3580"/>
        <pc:sldMkLst>
          <pc:docMk/>
          <pc:sldMk cId="1591402680" sldId="1820"/>
        </pc:sldMkLst>
        <pc:spChg chg="del">
          <ac:chgData name="Yoel Kortick" userId="167978f5-7f40-4909-85d5-d4149554ad4e" providerId="ADAL" clId="{178E203D-F436-4EC6-B341-688274A1FBB1}" dt="2023-09-20T07:34:51.389" v="1570" actId="478"/>
          <ac:spMkLst>
            <pc:docMk/>
            <pc:sldMk cId="1591402680" sldId="1820"/>
            <ac:spMk id="2" creationId="{A9F054D5-E13B-4D99-973D-20F52A679840}"/>
          </ac:spMkLst>
        </pc:spChg>
        <pc:spChg chg="mod">
          <ac:chgData name="Yoel Kortick" userId="167978f5-7f40-4909-85d5-d4149554ad4e" providerId="ADAL" clId="{178E203D-F436-4EC6-B341-688274A1FBB1}" dt="2023-09-21T05:14:31.577" v="3580"/>
          <ac:spMkLst>
            <pc:docMk/>
            <pc:sldMk cId="1591402680" sldId="1820"/>
            <ac:spMk id="3" creationId="{4FC18B40-6547-41EC-8A0E-1C8F40E0A42F}"/>
          </ac:spMkLst>
        </pc:spChg>
        <pc:spChg chg="mod">
          <ac:chgData name="Yoel Kortick" userId="167978f5-7f40-4909-85d5-d4149554ad4e" providerId="ADAL" clId="{178E203D-F436-4EC6-B341-688274A1FBB1}" dt="2023-09-20T07:34:47.493" v="1568" actId="20577"/>
          <ac:spMkLst>
            <pc:docMk/>
            <pc:sldMk cId="1591402680" sldId="1820"/>
            <ac:spMk id="4" creationId="{2490F34D-A7E2-4EA9-8B1A-78371A1F1CD1}"/>
          </ac:spMkLst>
        </pc:spChg>
        <pc:spChg chg="del">
          <ac:chgData name="Yoel Kortick" userId="167978f5-7f40-4909-85d5-d4149554ad4e" providerId="ADAL" clId="{178E203D-F436-4EC6-B341-688274A1FBB1}" dt="2023-09-20T07:34:51.389" v="1570" actId="478"/>
          <ac:spMkLst>
            <pc:docMk/>
            <pc:sldMk cId="1591402680" sldId="1820"/>
            <ac:spMk id="7" creationId="{A3991FDB-2A30-4E7C-9813-2CAB7E5300D6}"/>
          </ac:spMkLst>
        </pc:spChg>
        <pc:spChg chg="del">
          <ac:chgData name="Yoel Kortick" userId="167978f5-7f40-4909-85d5-d4149554ad4e" providerId="ADAL" clId="{178E203D-F436-4EC6-B341-688274A1FBB1}" dt="2023-09-20T07:34:51.389" v="1570" actId="478"/>
          <ac:spMkLst>
            <pc:docMk/>
            <pc:sldMk cId="1591402680" sldId="1820"/>
            <ac:spMk id="8" creationId="{0AB13733-1AF5-48A4-8931-013860C5561E}"/>
          </ac:spMkLst>
        </pc:spChg>
        <pc:picChg chg="del">
          <ac:chgData name="Yoel Kortick" userId="167978f5-7f40-4909-85d5-d4149554ad4e" providerId="ADAL" clId="{178E203D-F436-4EC6-B341-688274A1FBB1}" dt="2023-09-20T07:34:49.499" v="1569" actId="478"/>
          <ac:picMkLst>
            <pc:docMk/>
            <pc:sldMk cId="1591402680" sldId="1820"/>
            <ac:picMk id="5" creationId="{246F61F0-E6ED-4665-879A-B508DE79EBD1}"/>
          </ac:picMkLst>
        </pc:picChg>
        <pc:picChg chg="add mod">
          <ac:chgData name="Yoel Kortick" userId="167978f5-7f40-4909-85d5-d4149554ad4e" providerId="ADAL" clId="{178E203D-F436-4EC6-B341-688274A1FBB1}" dt="2023-09-20T07:35:45.052" v="1578" actId="14100"/>
          <ac:picMkLst>
            <pc:docMk/>
            <pc:sldMk cId="1591402680" sldId="1820"/>
            <ac:picMk id="10" creationId="{FB827A39-4F0D-DC27-62A4-4EB4D9ED8C5C}"/>
          </ac:picMkLst>
        </pc:picChg>
        <pc:picChg chg="add mod">
          <ac:chgData name="Yoel Kortick" userId="167978f5-7f40-4909-85d5-d4149554ad4e" providerId="ADAL" clId="{178E203D-F436-4EC6-B341-688274A1FBB1}" dt="2023-09-20T07:35:40.828" v="1577" actId="208"/>
          <ac:picMkLst>
            <pc:docMk/>
            <pc:sldMk cId="1591402680" sldId="1820"/>
            <ac:picMk id="13" creationId="{9941571B-FC79-8488-3A76-38F6EA02C796}"/>
          </ac:picMkLst>
        </pc:picChg>
        <pc:cxnChg chg="del mod">
          <ac:chgData name="Yoel Kortick" userId="167978f5-7f40-4909-85d5-d4149554ad4e" providerId="ADAL" clId="{178E203D-F436-4EC6-B341-688274A1FBB1}" dt="2023-09-20T07:34:51.389" v="1570" actId="478"/>
          <ac:cxnSpMkLst>
            <pc:docMk/>
            <pc:sldMk cId="1591402680" sldId="1820"/>
            <ac:cxnSpMk id="9" creationId="{7EB7499A-6BBC-42F1-9C56-B06442CB68C9}"/>
          </ac:cxnSpMkLst>
        </pc:cxnChg>
        <pc:cxnChg chg="del">
          <ac:chgData name="Yoel Kortick" userId="167978f5-7f40-4909-85d5-d4149554ad4e" providerId="ADAL" clId="{178E203D-F436-4EC6-B341-688274A1FBB1}" dt="2023-09-20T07:34:51.389" v="1570" actId="478"/>
          <ac:cxnSpMkLst>
            <pc:docMk/>
            <pc:sldMk cId="1591402680" sldId="1820"/>
            <ac:cxnSpMk id="11" creationId="{6FC5183A-99F0-4242-9583-EBC732A011F4}"/>
          </ac:cxnSpMkLst>
        </pc:cxnChg>
      </pc:sldChg>
      <pc:sldChg chg="modSp">
        <pc:chgData name="Yoel Kortick" userId="167978f5-7f40-4909-85d5-d4149554ad4e" providerId="ADAL" clId="{178E203D-F436-4EC6-B341-688274A1FBB1}" dt="2023-09-21T05:14:31.577" v="3580"/>
        <pc:sldMkLst>
          <pc:docMk/>
          <pc:sldMk cId="682461583" sldId="1821"/>
        </pc:sldMkLst>
        <pc:spChg chg="mod">
          <ac:chgData name="Yoel Kortick" userId="167978f5-7f40-4909-85d5-d4149554ad4e" providerId="ADAL" clId="{178E203D-F436-4EC6-B341-688274A1FBB1}" dt="2023-09-21T05:14:31.577" v="3580"/>
          <ac:spMkLst>
            <pc:docMk/>
            <pc:sldMk cId="682461583" sldId="1821"/>
            <ac:spMk id="3" creationId="{4FC18B40-6547-41EC-8A0E-1C8F40E0A42F}"/>
          </ac:spMkLst>
        </pc:spChg>
        <pc:spChg chg="mod">
          <ac:chgData name="Yoel Kortick" userId="167978f5-7f40-4909-85d5-d4149554ad4e" providerId="ADAL" clId="{178E203D-F436-4EC6-B341-688274A1FBB1}" dt="2023-09-21T05:14:31.577" v="3580"/>
          <ac:spMkLst>
            <pc:docMk/>
            <pc:sldMk cId="682461583" sldId="1821"/>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183439777" sldId="1822"/>
        </pc:sldMkLst>
        <pc:spChg chg="mod">
          <ac:chgData name="Yoel Kortick" userId="167978f5-7f40-4909-85d5-d4149554ad4e" providerId="ADAL" clId="{178E203D-F436-4EC6-B341-688274A1FBB1}" dt="2023-09-21T05:14:31.577" v="3580"/>
          <ac:spMkLst>
            <pc:docMk/>
            <pc:sldMk cId="183439777" sldId="1822"/>
            <ac:spMk id="3" creationId="{4FC18B40-6547-41EC-8A0E-1C8F40E0A42F}"/>
          </ac:spMkLst>
        </pc:spChg>
        <pc:spChg chg="add mod">
          <ac:chgData name="Yoel Kortick" userId="167978f5-7f40-4909-85d5-d4149554ad4e" providerId="ADAL" clId="{178E203D-F436-4EC6-B341-688274A1FBB1}" dt="2023-09-20T07:53:30.725" v="1684" actId="1037"/>
          <ac:spMkLst>
            <pc:docMk/>
            <pc:sldMk cId="183439777" sldId="1822"/>
            <ac:spMk id="6" creationId="{142378E3-0F33-3FFE-7076-B12A02B94888}"/>
          </ac:spMkLst>
        </pc:spChg>
        <pc:spChg chg="del">
          <ac:chgData name="Yoel Kortick" userId="167978f5-7f40-4909-85d5-d4149554ad4e" providerId="ADAL" clId="{178E203D-F436-4EC6-B341-688274A1FBB1}" dt="2023-09-20T07:49:59.349" v="1659" actId="478"/>
          <ac:spMkLst>
            <pc:docMk/>
            <pc:sldMk cId="183439777" sldId="1822"/>
            <ac:spMk id="7" creationId="{175999EB-565B-4BA2-9CC8-777407B07A16}"/>
          </ac:spMkLst>
        </pc:spChg>
        <pc:spChg chg="mod">
          <ac:chgData name="Yoel Kortick" userId="167978f5-7f40-4909-85d5-d4149554ad4e" providerId="ADAL" clId="{178E203D-F436-4EC6-B341-688274A1FBB1}" dt="2023-09-21T05:14:31.577" v="3580"/>
          <ac:spMkLst>
            <pc:docMk/>
            <pc:sldMk cId="183439777" sldId="1822"/>
            <ac:spMk id="12" creationId="{E8E43AC9-5C96-4798-B751-EDB6EC40D17B}"/>
          </ac:spMkLst>
        </pc:spChg>
        <pc:spChg chg="del">
          <ac:chgData name="Yoel Kortick" userId="167978f5-7f40-4909-85d5-d4149554ad4e" providerId="ADAL" clId="{178E203D-F436-4EC6-B341-688274A1FBB1}" dt="2023-09-20T07:49:55.084" v="1656" actId="478"/>
          <ac:spMkLst>
            <pc:docMk/>
            <pc:sldMk cId="183439777" sldId="1822"/>
            <ac:spMk id="14" creationId="{F1D2BB33-47EF-482F-A608-9A4436412A37}"/>
          </ac:spMkLst>
        </pc:spChg>
        <pc:spChg chg="add mod">
          <ac:chgData name="Yoel Kortick" userId="167978f5-7f40-4909-85d5-d4149554ad4e" providerId="ADAL" clId="{178E203D-F436-4EC6-B341-688274A1FBB1}" dt="2023-09-20T07:53:44.260" v="1693" actId="14100"/>
          <ac:spMkLst>
            <pc:docMk/>
            <pc:sldMk cId="183439777" sldId="1822"/>
            <ac:spMk id="19" creationId="{19966735-21AD-A387-E14D-396B2A32F093}"/>
          </ac:spMkLst>
        </pc:spChg>
        <pc:picChg chg="del">
          <ac:chgData name="Yoel Kortick" userId="167978f5-7f40-4909-85d5-d4149554ad4e" providerId="ADAL" clId="{178E203D-F436-4EC6-B341-688274A1FBB1}" dt="2023-09-20T07:49:44.637" v="1653" actId="478"/>
          <ac:picMkLst>
            <pc:docMk/>
            <pc:sldMk cId="183439777" sldId="1822"/>
            <ac:picMk id="4" creationId="{B01DE7EE-817C-4D57-B7E4-DF95EFFA321C}"/>
          </ac:picMkLst>
        </pc:picChg>
        <pc:picChg chg="add del mod ord">
          <ac:chgData name="Yoel Kortick" userId="167978f5-7f40-4909-85d5-d4149554ad4e" providerId="ADAL" clId="{178E203D-F436-4EC6-B341-688274A1FBB1}" dt="2023-09-20T07:53:13.668" v="1676" actId="478"/>
          <ac:picMkLst>
            <pc:docMk/>
            <pc:sldMk cId="183439777" sldId="1822"/>
            <ac:picMk id="5" creationId="{FE463A15-8AA4-374E-18DE-72132120FB2C}"/>
          </ac:picMkLst>
        </pc:picChg>
        <pc:picChg chg="add mod ord">
          <ac:chgData name="Yoel Kortick" userId="167978f5-7f40-4909-85d5-d4149554ad4e" providerId="ADAL" clId="{178E203D-F436-4EC6-B341-688274A1FBB1}" dt="2023-09-20T07:53:46.214" v="1694" actId="208"/>
          <ac:picMkLst>
            <pc:docMk/>
            <pc:sldMk cId="183439777" sldId="1822"/>
            <ac:picMk id="15" creationId="{0F689B7A-E41D-3293-8751-AFCC4B94E1E3}"/>
          </ac:picMkLst>
        </pc:picChg>
        <pc:cxnChg chg="add mod">
          <ac:chgData name="Yoel Kortick" userId="167978f5-7f40-4909-85d5-d4149554ad4e" providerId="ADAL" clId="{178E203D-F436-4EC6-B341-688274A1FBB1}" dt="2023-09-20T07:53:37.869" v="1691" actId="1035"/>
          <ac:cxnSpMkLst>
            <pc:docMk/>
            <pc:sldMk cId="183439777" sldId="1822"/>
            <ac:cxnSpMk id="8" creationId="{98E2308D-66DA-C0F2-EC14-AEFA71145AA1}"/>
          </ac:cxnSpMkLst>
        </pc:cxnChg>
        <pc:cxnChg chg="add mod">
          <ac:chgData name="Yoel Kortick" userId="167978f5-7f40-4909-85d5-d4149554ad4e" providerId="ADAL" clId="{178E203D-F436-4EC6-B341-688274A1FBB1}" dt="2023-09-20T07:53:37.869" v="1691" actId="1035"/>
          <ac:cxnSpMkLst>
            <pc:docMk/>
            <pc:sldMk cId="183439777" sldId="1822"/>
            <ac:cxnSpMk id="9" creationId="{5758AC48-1359-6ABC-95F4-BCAA834AF067}"/>
          </ac:cxnSpMkLst>
        </pc:cxnChg>
        <pc:cxnChg chg="del">
          <ac:chgData name="Yoel Kortick" userId="167978f5-7f40-4909-85d5-d4149554ad4e" providerId="ADAL" clId="{178E203D-F436-4EC6-B341-688274A1FBB1}" dt="2023-09-20T07:49:56.140" v="1657" actId="478"/>
          <ac:cxnSpMkLst>
            <pc:docMk/>
            <pc:sldMk cId="183439777" sldId="1822"/>
            <ac:cxnSpMk id="16" creationId="{21F2F931-11A9-44E6-B69A-66FB4E5F8696}"/>
          </ac:cxnSpMkLst>
        </pc:cxnChg>
        <pc:cxnChg chg="del">
          <ac:chgData name="Yoel Kortick" userId="167978f5-7f40-4909-85d5-d4149554ad4e" providerId="ADAL" clId="{178E203D-F436-4EC6-B341-688274A1FBB1}" dt="2023-09-20T07:49:57.229" v="1658" actId="478"/>
          <ac:cxnSpMkLst>
            <pc:docMk/>
            <pc:sldMk cId="183439777" sldId="1822"/>
            <ac:cxnSpMk id="18" creationId="{1C684AFA-F5E4-46C3-99E9-7D1212EFC483}"/>
          </ac:cxnSpMkLst>
        </pc:cxnChg>
      </pc:sldChg>
      <pc:sldChg chg="addSp delSp modSp mod">
        <pc:chgData name="Yoel Kortick" userId="167978f5-7f40-4909-85d5-d4149554ad4e" providerId="ADAL" clId="{178E203D-F436-4EC6-B341-688274A1FBB1}" dt="2023-09-21T05:14:31.577" v="3580"/>
        <pc:sldMkLst>
          <pc:docMk/>
          <pc:sldMk cId="3609078475" sldId="1823"/>
        </pc:sldMkLst>
        <pc:spChg chg="mod">
          <ac:chgData name="Yoel Kortick" userId="167978f5-7f40-4909-85d5-d4149554ad4e" providerId="ADAL" clId="{178E203D-F436-4EC6-B341-688274A1FBB1}" dt="2023-09-21T05:14:31.577" v="3580"/>
          <ac:spMkLst>
            <pc:docMk/>
            <pc:sldMk cId="3609078475" sldId="1823"/>
            <ac:spMk id="3" creationId="{4FC18B40-6547-41EC-8A0E-1C8F40E0A42F}"/>
          </ac:spMkLst>
        </pc:spChg>
        <pc:spChg chg="mod">
          <ac:chgData name="Yoel Kortick" userId="167978f5-7f40-4909-85d5-d4149554ad4e" providerId="ADAL" clId="{178E203D-F436-4EC6-B341-688274A1FBB1}" dt="2023-09-20T07:54:59.219" v="1706" actId="1038"/>
          <ac:spMkLst>
            <pc:docMk/>
            <pc:sldMk cId="3609078475" sldId="1823"/>
            <ac:spMk id="8" creationId="{1E526910-B740-43BB-9934-776ECEBC2ABA}"/>
          </ac:spMkLst>
        </pc:spChg>
        <pc:spChg chg="mod">
          <ac:chgData name="Yoel Kortick" userId="167978f5-7f40-4909-85d5-d4149554ad4e" providerId="ADAL" clId="{178E203D-F436-4EC6-B341-688274A1FBB1}" dt="2023-09-20T07:55:08.244" v="1708" actId="14100"/>
          <ac:spMkLst>
            <pc:docMk/>
            <pc:sldMk cId="3609078475" sldId="1823"/>
            <ac:spMk id="9" creationId="{F393EE36-AA6E-4DC6-92C1-2A8879A01ECC}"/>
          </ac:spMkLst>
        </pc:spChg>
        <pc:picChg chg="add mod ord">
          <ac:chgData name="Yoel Kortick" userId="167978f5-7f40-4909-85d5-d4149554ad4e" providerId="ADAL" clId="{178E203D-F436-4EC6-B341-688274A1FBB1}" dt="2023-09-20T07:55:10.286" v="1709" actId="208"/>
          <ac:picMkLst>
            <pc:docMk/>
            <pc:sldMk cId="3609078475" sldId="1823"/>
            <ac:picMk id="4" creationId="{A8DE6F88-5605-D8C4-129F-208A53610163}"/>
          </ac:picMkLst>
        </pc:picChg>
        <pc:picChg chg="del">
          <ac:chgData name="Yoel Kortick" userId="167978f5-7f40-4909-85d5-d4149554ad4e" providerId="ADAL" clId="{178E203D-F436-4EC6-B341-688274A1FBB1}" dt="2023-09-20T07:54:40.196" v="1695" actId="478"/>
          <ac:picMkLst>
            <pc:docMk/>
            <pc:sldMk cId="3609078475" sldId="1823"/>
            <ac:picMk id="7" creationId="{9EEBA573-08D1-4659-AE6F-F876C30FF0F7}"/>
          </ac:picMkLst>
        </pc:picChg>
      </pc:sldChg>
      <pc:sldChg chg="addSp delSp modSp mod">
        <pc:chgData name="Yoel Kortick" userId="167978f5-7f40-4909-85d5-d4149554ad4e" providerId="ADAL" clId="{178E203D-F436-4EC6-B341-688274A1FBB1}" dt="2023-09-21T05:14:31.577" v="3580"/>
        <pc:sldMkLst>
          <pc:docMk/>
          <pc:sldMk cId="4080501231" sldId="1824"/>
        </pc:sldMkLst>
        <pc:spChg chg="mod">
          <ac:chgData name="Yoel Kortick" userId="167978f5-7f40-4909-85d5-d4149554ad4e" providerId="ADAL" clId="{178E203D-F436-4EC6-B341-688274A1FBB1}" dt="2023-09-21T05:14:31.577" v="3580"/>
          <ac:spMkLst>
            <pc:docMk/>
            <pc:sldMk cId="4080501231" sldId="1824"/>
            <ac:spMk id="3" creationId="{4FC18B40-6547-41EC-8A0E-1C8F40E0A42F}"/>
          </ac:spMkLst>
        </pc:spChg>
        <pc:spChg chg="mod">
          <ac:chgData name="Yoel Kortick" userId="167978f5-7f40-4909-85d5-d4149554ad4e" providerId="ADAL" clId="{178E203D-F436-4EC6-B341-688274A1FBB1}" dt="2023-09-20T08:31:40.569" v="2194" actId="14100"/>
          <ac:spMkLst>
            <pc:docMk/>
            <pc:sldMk cId="4080501231" sldId="1824"/>
            <ac:spMk id="6" creationId="{02254342-80BD-425E-8908-A39E74E1BA6A}"/>
          </ac:spMkLst>
        </pc:spChg>
        <pc:picChg chg="del">
          <ac:chgData name="Yoel Kortick" userId="167978f5-7f40-4909-85d5-d4149554ad4e" providerId="ADAL" clId="{178E203D-F436-4EC6-B341-688274A1FBB1}" dt="2023-09-20T08:31:28.650" v="2182" actId="478"/>
          <ac:picMkLst>
            <pc:docMk/>
            <pc:sldMk cId="4080501231" sldId="1824"/>
            <ac:picMk id="5" creationId="{0E4DAAC3-F40E-4C93-A800-E989D6756795}"/>
          </ac:picMkLst>
        </pc:picChg>
        <pc:picChg chg="add mod ord">
          <ac:chgData name="Yoel Kortick" userId="167978f5-7f40-4909-85d5-d4149554ad4e" providerId="ADAL" clId="{178E203D-F436-4EC6-B341-688274A1FBB1}" dt="2023-09-20T08:31:42.301" v="2195" actId="208"/>
          <ac:picMkLst>
            <pc:docMk/>
            <pc:sldMk cId="4080501231" sldId="1824"/>
            <ac:picMk id="7" creationId="{1DBC2352-ED51-3420-55E7-46CBC127CB28}"/>
          </ac:picMkLst>
        </pc:picChg>
      </pc:sldChg>
      <pc:sldChg chg="modSp">
        <pc:chgData name="Yoel Kortick" userId="167978f5-7f40-4909-85d5-d4149554ad4e" providerId="ADAL" clId="{178E203D-F436-4EC6-B341-688274A1FBB1}" dt="2023-09-21T05:14:31.577" v="3580"/>
        <pc:sldMkLst>
          <pc:docMk/>
          <pc:sldMk cId="3314777321" sldId="1825"/>
        </pc:sldMkLst>
        <pc:spChg chg="mod">
          <ac:chgData name="Yoel Kortick" userId="167978f5-7f40-4909-85d5-d4149554ad4e" providerId="ADAL" clId="{178E203D-F436-4EC6-B341-688274A1FBB1}" dt="2023-09-21T05:14:31.577" v="3580"/>
          <ac:spMkLst>
            <pc:docMk/>
            <pc:sldMk cId="3314777321" sldId="1825"/>
            <ac:spMk id="4" creationId="{A1FE6F9A-C018-4915-94D1-7B4CD1DF4BFF}"/>
          </ac:spMkLst>
        </pc:spChg>
      </pc:sldChg>
      <pc:sldChg chg="modSp">
        <pc:chgData name="Yoel Kortick" userId="167978f5-7f40-4909-85d5-d4149554ad4e" providerId="ADAL" clId="{178E203D-F436-4EC6-B341-688274A1FBB1}" dt="2023-09-21T05:14:31.577" v="3580"/>
        <pc:sldMkLst>
          <pc:docMk/>
          <pc:sldMk cId="1272440166" sldId="1826"/>
        </pc:sldMkLst>
        <pc:spChg chg="mod">
          <ac:chgData name="Yoel Kortick" userId="167978f5-7f40-4909-85d5-d4149554ad4e" providerId="ADAL" clId="{178E203D-F436-4EC6-B341-688274A1FBB1}" dt="2023-09-21T05:14:31.577" v="3580"/>
          <ac:spMkLst>
            <pc:docMk/>
            <pc:sldMk cId="1272440166" sldId="1826"/>
            <ac:spMk id="3" creationId="{4FC18B40-6547-41EC-8A0E-1C8F40E0A42F}"/>
          </ac:spMkLst>
        </pc:spChg>
        <pc:spChg chg="mod">
          <ac:chgData name="Yoel Kortick" userId="167978f5-7f40-4909-85d5-d4149554ad4e" providerId="ADAL" clId="{178E203D-F436-4EC6-B341-688274A1FBB1}" dt="2023-09-21T05:14:31.577" v="3580"/>
          <ac:spMkLst>
            <pc:docMk/>
            <pc:sldMk cId="1272440166" sldId="1826"/>
            <ac:spMk id="4" creationId="{2490F34D-A7E2-4EA9-8B1A-78371A1F1CD1}"/>
          </ac:spMkLst>
        </pc:spChg>
      </pc:sldChg>
      <pc:sldChg chg="modSp">
        <pc:chgData name="Yoel Kortick" userId="167978f5-7f40-4909-85d5-d4149554ad4e" providerId="ADAL" clId="{178E203D-F436-4EC6-B341-688274A1FBB1}" dt="2023-09-21T05:14:31.577" v="3580"/>
        <pc:sldMkLst>
          <pc:docMk/>
          <pc:sldMk cId="2435623931" sldId="1827"/>
        </pc:sldMkLst>
        <pc:spChg chg="mod">
          <ac:chgData name="Yoel Kortick" userId="167978f5-7f40-4909-85d5-d4149554ad4e" providerId="ADAL" clId="{178E203D-F436-4EC6-B341-688274A1FBB1}" dt="2023-09-21T05:14:31.577" v="3580"/>
          <ac:spMkLst>
            <pc:docMk/>
            <pc:sldMk cId="2435623931" sldId="1827"/>
            <ac:spMk id="3" creationId="{4FC18B40-6547-41EC-8A0E-1C8F40E0A42F}"/>
          </ac:spMkLst>
        </pc:spChg>
      </pc:sldChg>
      <pc:sldChg chg="modSp">
        <pc:chgData name="Yoel Kortick" userId="167978f5-7f40-4909-85d5-d4149554ad4e" providerId="ADAL" clId="{178E203D-F436-4EC6-B341-688274A1FBB1}" dt="2023-09-21T05:14:31.577" v="3580"/>
        <pc:sldMkLst>
          <pc:docMk/>
          <pc:sldMk cId="356012411" sldId="1828"/>
        </pc:sldMkLst>
        <pc:spChg chg="mod">
          <ac:chgData name="Yoel Kortick" userId="167978f5-7f40-4909-85d5-d4149554ad4e" providerId="ADAL" clId="{178E203D-F436-4EC6-B341-688274A1FBB1}" dt="2023-09-21T05:14:31.577" v="3580"/>
          <ac:spMkLst>
            <pc:docMk/>
            <pc:sldMk cId="356012411" sldId="1828"/>
            <ac:spMk id="3" creationId="{4FC18B40-6547-41EC-8A0E-1C8F40E0A42F}"/>
          </ac:spMkLst>
        </pc:spChg>
      </pc:sldChg>
      <pc:sldChg chg="modSp">
        <pc:chgData name="Yoel Kortick" userId="167978f5-7f40-4909-85d5-d4149554ad4e" providerId="ADAL" clId="{178E203D-F436-4EC6-B341-688274A1FBB1}" dt="2023-09-21T05:14:31.577" v="3580"/>
        <pc:sldMkLst>
          <pc:docMk/>
          <pc:sldMk cId="553306085" sldId="1829"/>
        </pc:sldMkLst>
        <pc:spChg chg="mod">
          <ac:chgData name="Yoel Kortick" userId="167978f5-7f40-4909-85d5-d4149554ad4e" providerId="ADAL" clId="{178E203D-F436-4EC6-B341-688274A1FBB1}" dt="2023-09-21T05:14:31.577" v="3580"/>
          <ac:spMkLst>
            <pc:docMk/>
            <pc:sldMk cId="553306085" sldId="1829"/>
            <ac:spMk id="3" creationId="{4FC18B40-6547-41EC-8A0E-1C8F40E0A42F}"/>
          </ac:spMkLst>
        </pc:spChg>
        <pc:spChg chg="mod">
          <ac:chgData name="Yoel Kortick" userId="167978f5-7f40-4909-85d5-d4149554ad4e" providerId="ADAL" clId="{178E203D-F436-4EC6-B341-688274A1FBB1}" dt="2023-09-21T05:14:31.577" v="3580"/>
          <ac:spMkLst>
            <pc:docMk/>
            <pc:sldMk cId="553306085" sldId="1829"/>
            <ac:spMk id="4" creationId="{2490F34D-A7E2-4EA9-8B1A-78371A1F1CD1}"/>
          </ac:spMkLst>
        </pc:spChg>
      </pc:sldChg>
      <pc:sldChg chg="modSp mod">
        <pc:chgData name="Yoel Kortick" userId="167978f5-7f40-4909-85d5-d4149554ad4e" providerId="ADAL" clId="{178E203D-F436-4EC6-B341-688274A1FBB1}" dt="2023-09-21T05:14:31.577" v="3580"/>
        <pc:sldMkLst>
          <pc:docMk/>
          <pc:sldMk cId="1982043245" sldId="1830"/>
        </pc:sldMkLst>
        <pc:spChg chg="mod">
          <ac:chgData name="Yoel Kortick" userId="167978f5-7f40-4909-85d5-d4149554ad4e" providerId="ADAL" clId="{178E203D-F436-4EC6-B341-688274A1FBB1}" dt="2023-09-21T05:14:31.577" v="3580"/>
          <ac:spMkLst>
            <pc:docMk/>
            <pc:sldMk cId="1982043245" sldId="1830"/>
            <ac:spMk id="3" creationId="{4FC18B40-6547-41EC-8A0E-1C8F40E0A42F}"/>
          </ac:spMkLst>
        </pc:spChg>
        <pc:spChg chg="mod">
          <ac:chgData name="Yoel Kortick" userId="167978f5-7f40-4909-85d5-d4149554ad4e" providerId="ADAL" clId="{178E203D-F436-4EC6-B341-688274A1FBB1}" dt="2023-09-20T10:37:40.779" v="2210" actId="14100"/>
          <ac:spMkLst>
            <pc:docMk/>
            <pc:sldMk cId="1982043245" sldId="1830"/>
            <ac:spMk id="8" creationId="{DECCBAAB-49D2-46E3-9805-12B22DD74A89}"/>
          </ac:spMkLst>
        </pc:spChg>
      </pc:sldChg>
      <pc:sldChg chg="addSp delSp modSp mod">
        <pc:chgData name="Yoel Kortick" userId="167978f5-7f40-4909-85d5-d4149554ad4e" providerId="ADAL" clId="{178E203D-F436-4EC6-B341-688274A1FBB1}" dt="2023-09-21T05:14:31.577" v="3580"/>
        <pc:sldMkLst>
          <pc:docMk/>
          <pc:sldMk cId="1731130571" sldId="1831"/>
        </pc:sldMkLst>
        <pc:spChg chg="mod">
          <ac:chgData name="Yoel Kortick" userId="167978f5-7f40-4909-85d5-d4149554ad4e" providerId="ADAL" clId="{178E203D-F436-4EC6-B341-688274A1FBB1}" dt="2023-09-21T05:14:31.577" v="3580"/>
          <ac:spMkLst>
            <pc:docMk/>
            <pc:sldMk cId="1731130571" sldId="1831"/>
            <ac:spMk id="3" creationId="{4FC18B40-6547-41EC-8A0E-1C8F40E0A42F}"/>
          </ac:spMkLst>
        </pc:spChg>
        <pc:spChg chg="mod">
          <ac:chgData name="Yoel Kortick" userId="167978f5-7f40-4909-85d5-d4149554ad4e" providerId="ADAL" clId="{178E203D-F436-4EC6-B341-688274A1FBB1}" dt="2023-09-20T10:39:01.606" v="2245" actId="33524"/>
          <ac:spMkLst>
            <pc:docMk/>
            <pc:sldMk cId="1731130571" sldId="1831"/>
            <ac:spMk id="4" creationId="{2490F34D-A7E2-4EA9-8B1A-78371A1F1CD1}"/>
          </ac:spMkLst>
        </pc:spChg>
        <pc:spChg chg="mod">
          <ac:chgData name="Yoel Kortick" userId="167978f5-7f40-4909-85d5-d4149554ad4e" providerId="ADAL" clId="{178E203D-F436-4EC6-B341-688274A1FBB1}" dt="2023-09-20T10:38:48.324" v="2226" actId="1037"/>
          <ac:spMkLst>
            <pc:docMk/>
            <pc:sldMk cId="1731130571" sldId="1831"/>
            <ac:spMk id="6" creationId="{C88D62FC-6660-4920-A35C-4FCC8E2A36FA}"/>
          </ac:spMkLst>
        </pc:spChg>
        <pc:spChg chg="mod">
          <ac:chgData name="Yoel Kortick" userId="167978f5-7f40-4909-85d5-d4149554ad4e" providerId="ADAL" clId="{178E203D-F436-4EC6-B341-688274A1FBB1}" dt="2023-09-20T10:38:53.894" v="2244" actId="1037"/>
          <ac:spMkLst>
            <pc:docMk/>
            <pc:sldMk cId="1731130571" sldId="1831"/>
            <ac:spMk id="8" creationId="{DECCBAAB-49D2-46E3-9805-12B22DD74A89}"/>
          </ac:spMkLst>
        </pc:spChg>
        <pc:spChg chg="mod">
          <ac:chgData name="Yoel Kortick" userId="167978f5-7f40-4909-85d5-d4149554ad4e" providerId="ADAL" clId="{178E203D-F436-4EC6-B341-688274A1FBB1}" dt="2023-09-21T05:14:31.577" v="3580"/>
          <ac:spMkLst>
            <pc:docMk/>
            <pc:sldMk cId="1731130571" sldId="1831"/>
            <ac:spMk id="9" creationId="{12F1EE84-12AE-4737-A648-4D0C5B38BAF8}"/>
          </ac:spMkLst>
        </pc:spChg>
        <pc:picChg chg="del">
          <ac:chgData name="Yoel Kortick" userId="167978f5-7f40-4909-85d5-d4149554ad4e" providerId="ADAL" clId="{178E203D-F436-4EC6-B341-688274A1FBB1}" dt="2023-09-20T10:38:35.455" v="2211" actId="478"/>
          <ac:picMkLst>
            <pc:docMk/>
            <pc:sldMk cId="1731130571" sldId="1831"/>
            <ac:picMk id="5" creationId="{F9695CCC-CAAE-4577-96B8-BC2198F4AE2E}"/>
          </ac:picMkLst>
        </pc:picChg>
        <pc:picChg chg="add mod ord">
          <ac:chgData name="Yoel Kortick" userId="167978f5-7f40-4909-85d5-d4149554ad4e" providerId="ADAL" clId="{178E203D-F436-4EC6-B341-688274A1FBB1}" dt="2023-09-20T10:38:41.988" v="2223" actId="167"/>
          <ac:picMkLst>
            <pc:docMk/>
            <pc:sldMk cId="1731130571" sldId="1831"/>
            <ac:picMk id="7" creationId="{31CE5DA1-DA34-F907-4A69-02A25507403B}"/>
          </ac:picMkLst>
        </pc:picChg>
        <pc:cxnChg chg="mod">
          <ac:chgData name="Yoel Kortick" userId="167978f5-7f40-4909-85d5-d4149554ad4e" providerId="ADAL" clId="{178E203D-F436-4EC6-B341-688274A1FBB1}" dt="2023-09-20T10:38:48.324" v="2226" actId="1037"/>
          <ac:cxnSpMkLst>
            <pc:docMk/>
            <pc:sldMk cId="1731130571" sldId="1831"/>
            <ac:cxnSpMk id="11" creationId="{1049B6D7-496D-49EF-AB3B-95C0EB29A437}"/>
          </ac:cxnSpMkLst>
        </pc:cxnChg>
      </pc:sldChg>
      <pc:sldChg chg="addSp delSp modSp mod">
        <pc:chgData name="Yoel Kortick" userId="167978f5-7f40-4909-85d5-d4149554ad4e" providerId="ADAL" clId="{178E203D-F436-4EC6-B341-688274A1FBB1}" dt="2023-09-21T05:14:31.577" v="3580"/>
        <pc:sldMkLst>
          <pc:docMk/>
          <pc:sldMk cId="997167565" sldId="1832"/>
        </pc:sldMkLst>
        <pc:spChg chg="mod">
          <ac:chgData name="Yoel Kortick" userId="167978f5-7f40-4909-85d5-d4149554ad4e" providerId="ADAL" clId="{178E203D-F436-4EC6-B341-688274A1FBB1}" dt="2023-09-21T05:14:31.577" v="3580"/>
          <ac:spMkLst>
            <pc:docMk/>
            <pc:sldMk cId="997167565" sldId="1832"/>
            <ac:spMk id="3" creationId="{4FC18B40-6547-41EC-8A0E-1C8F40E0A42F}"/>
          </ac:spMkLst>
        </pc:spChg>
        <pc:spChg chg="mod">
          <ac:chgData name="Yoel Kortick" userId="167978f5-7f40-4909-85d5-d4149554ad4e" providerId="ADAL" clId="{178E203D-F436-4EC6-B341-688274A1FBB1}" dt="2023-09-20T10:41:14.218" v="2252" actId="1076"/>
          <ac:spMkLst>
            <pc:docMk/>
            <pc:sldMk cId="997167565" sldId="1832"/>
            <ac:spMk id="8" creationId="{DECCBAAB-49D2-46E3-9805-12B22DD74A89}"/>
          </ac:spMkLst>
        </pc:spChg>
        <pc:picChg chg="add mod ord">
          <ac:chgData name="Yoel Kortick" userId="167978f5-7f40-4909-85d5-d4149554ad4e" providerId="ADAL" clId="{178E203D-F436-4EC6-B341-688274A1FBB1}" dt="2023-09-20T10:41:25.697" v="2253" actId="208"/>
          <ac:picMkLst>
            <pc:docMk/>
            <pc:sldMk cId="997167565" sldId="1832"/>
            <ac:picMk id="5" creationId="{CDD21414-2295-7597-F413-4106F9E13135}"/>
          </ac:picMkLst>
        </pc:picChg>
        <pc:picChg chg="del">
          <ac:chgData name="Yoel Kortick" userId="167978f5-7f40-4909-85d5-d4149554ad4e" providerId="ADAL" clId="{178E203D-F436-4EC6-B341-688274A1FBB1}" dt="2023-09-20T10:40:47.254" v="2246" actId="478"/>
          <ac:picMkLst>
            <pc:docMk/>
            <pc:sldMk cId="997167565" sldId="1832"/>
            <ac:picMk id="7" creationId="{5EA14CCE-4938-4F7A-8E8A-F6698BA30DF0}"/>
          </ac:picMkLst>
        </pc:picChg>
      </pc:sldChg>
      <pc:sldChg chg="addSp delSp modSp mod">
        <pc:chgData name="Yoel Kortick" userId="167978f5-7f40-4909-85d5-d4149554ad4e" providerId="ADAL" clId="{178E203D-F436-4EC6-B341-688274A1FBB1}" dt="2023-09-21T05:14:31.577" v="3580"/>
        <pc:sldMkLst>
          <pc:docMk/>
          <pc:sldMk cId="3331450986" sldId="1833"/>
        </pc:sldMkLst>
        <pc:spChg chg="mod">
          <ac:chgData name="Yoel Kortick" userId="167978f5-7f40-4909-85d5-d4149554ad4e" providerId="ADAL" clId="{178E203D-F436-4EC6-B341-688274A1FBB1}" dt="2023-09-21T05:14:31.577" v="3580"/>
          <ac:spMkLst>
            <pc:docMk/>
            <pc:sldMk cId="3331450986" sldId="1833"/>
            <ac:spMk id="3" creationId="{4FC18B40-6547-41EC-8A0E-1C8F40E0A42F}"/>
          </ac:spMkLst>
        </pc:spChg>
        <pc:picChg chg="add mod">
          <ac:chgData name="Yoel Kortick" userId="167978f5-7f40-4909-85d5-d4149554ad4e" providerId="ADAL" clId="{178E203D-F436-4EC6-B341-688274A1FBB1}" dt="2023-09-20T10:43:24.872" v="2259" actId="208"/>
          <ac:picMkLst>
            <pc:docMk/>
            <pc:sldMk cId="3331450986" sldId="1833"/>
            <ac:picMk id="4" creationId="{23DD32D5-6B47-3840-A1CF-1ADC70CF1147}"/>
          </ac:picMkLst>
        </pc:picChg>
        <pc:picChg chg="del">
          <ac:chgData name="Yoel Kortick" userId="167978f5-7f40-4909-85d5-d4149554ad4e" providerId="ADAL" clId="{178E203D-F436-4EC6-B341-688274A1FBB1}" dt="2023-09-20T10:43:17.320" v="2254" actId="478"/>
          <ac:picMkLst>
            <pc:docMk/>
            <pc:sldMk cId="3331450986" sldId="1833"/>
            <ac:picMk id="9" creationId="{CEC23CCE-C685-44E9-BFEF-7C50B6F9540F}"/>
          </ac:picMkLst>
        </pc:picChg>
      </pc:sldChg>
      <pc:sldChg chg="addSp delSp modSp add mod">
        <pc:chgData name="Yoel Kortick" userId="167978f5-7f40-4909-85d5-d4149554ad4e" providerId="ADAL" clId="{178E203D-F436-4EC6-B341-688274A1FBB1}" dt="2023-09-21T05:14:31.577" v="3580"/>
        <pc:sldMkLst>
          <pc:docMk/>
          <pc:sldMk cId="2821854884" sldId="1834"/>
        </pc:sldMkLst>
        <pc:spChg chg="del mod">
          <ac:chgData name="Yoel Kortick" userId="167978f5-7f40-4909-85d5-d4149554ad4e" providerId="ADAL" clId="{178E203D-F436-4EC6-B341-688274A1FBB1}" dt="2023-09-20T11:11:45.710" v="2881" actId="478"/>
          <ac:spMkLst>
            <pc:docMk/>
            <pc:sldMk cId="2821854884" sldId="1834"/>
            <ac:spMk id="2" creationId="{29E475A2-4A95-4303-9D93-540C7D188F43}"/>
          </ac:spMkLst>
        </pc:spChg>
        <pc:spChg chg="mod">
          <ac:chgData name="Yoel Kortick" userId="167978f5-7f40-4909-85d5-d4149554ad4e" providerId="ADAL" clId="{178E203D-F436-4EC6-B341-688274A1FBB1}" dt="2023-09-21T05:14:31.577" v="3580"/>
          <ac:spMkLst>
            <pc:docMk/>
            <pc:sldMk cId="2821854884" sldId="1834"/>
            <ac:spMk id="3" creationId="{4FC18B40-6547-41EC-8A0E-1C8F40E0A42F}"/>
          </ac:spMkLst>
        </pc:spChg>
        <pc:spChg chg="del mod">
          <ac:chgData name="Yoel Kortick" userId="167978f5-7f40-4909-85d5-d4149554ad4e" providerId="ADAL" clId="{178E203D-F436-4EC6-B341-688274A1FBB1}" dt="2023-09-20T11:11:45.710" v="2881" actId="478"/>
          <ac:spMkLst>
            <pc:docMk/>
            <pc:sldMk cId="2821854884" sldId="1834"/>
            <ac:spMk id="4" creationId="{2490F34D-A7E2-4EA9-8B1A-78371A1F1CD1}"/>
          </ac:spMkLst>
        </pc:spChg>
        <pc:spChg chg="add del mod">
          <ac:chgData name="Yoel Kortick" userId="167978f5-7f40-4909-85d5-d4149554ad4e" providerId="ADAL" clId="{178E203D-F436-4EC6-B341-688274A1FBB1}" dt="2023-09-20T11:11:48.730" v="2882" actId="478"/>
          <ac:spMkLst>
            <pc:docMk/>
            <pc:sldMk cId="2821854884" sldId="1834"/>
            <ac:spMk id="6" creationId="{61FC2A92-8F9A-93FB-1F16-CE5206816BEA}"/>
          </ac:spMkLst>
        </pc:spChg>
        <pc:spChg chg="add mod">
          <ac:chgData name="Yoel Kortick" userId="167978f5-7f40-4909-85d5-d4149554ad4e" providerId="ADAL" clId="{178E203D-F436-4EC6-B341-688274A1FBB1}" dt="2023-09-21T05:14:31.577" v="3580"/>
          <ac:spMkLst>
            <pc:docMk/>
            <pc:sldMk cId="2821854884" sldId="1834"/>
            <ac:spMk id="8" creationId="{3FA0E8A8-E799-2815-0161-047C94CBCAE0}"/>
          </ac:spMkLst>
        </pc:spChg>
        <pc:picChg chg="del">
          <ac:chgData name="Yoel Kortick" userId="167978f5-7f40-4909-85d5-d4149554ad4e" providerId="ADAL" clId="{178E203D-F436-4EC6-B341-688274A1FBB1}" dt="2023-09-20T07:24:05.086" v="1185" actId="478"/>
          <ac:picMkLst>
            <pc:docMk/>
            <pc:sldMk cId="2821854884" sldId="1834"/>
            <ac:picMk id="6" creationId="{2B84228A-DD30-468A-8435-63152E221B13}"/>
          </ac:picMkLst>
        </pc:picChg>
        <pc:picChg chg="add del mod ord">
          <ac:chgData name="Yoel Kortick" userId="167978f5-7f40-4909-85d5-d4149554ad4e" providerId="ADAL" clId="{178E203D-F436-4EC6-B341-688274A1FBB1}" dt="2023-09-20T11:11:45.710" v="2881" actId="478"/>
          <ac:picMkLst>
            <pc:docMk/>
            <pc:sldMk cId="2821854884" sldId="1834"/>
            <ac:picMk id="7" creationId="{9DF81141-05EF-4E2A-105C-E31BB04BFA90}"/>
          </ac:picMkLst>
        </pc:picChg>
      </pc:sldChg>
      <pc:sldChg chg="addSp delSp modSp add mod">
        <pc:chgData name="Yoel Kortick" userId="167978f5-7f40-4909-85d5-d4149554ad4e" providerId="ADAL" clId="{178E203D-F436-4EC6-B341-688274A1FBB1}" dt="2023-09-21T05:14:31.577" v="3580"/>
        <pc:sldMkLst>
          <pc:docMk/>
          <pc:sldMk cId="179438656" sldId="1835"/>
        </pc:sldMkLst>
        <pc:spChg chg="del">
          <ac:chgData name="Yoel Kortick" userId="167978f5-7f40-4909-85d5-d4149554ad4e" providerId="ADAL" clId="{178E203D-F436-4EC6-B341-688274A1FBB1}" dt="2023-09-20T06:56:33.343" v="460" actId="478"/>
          <ac:spMkLst>
            <pc:docMk/>
            <pc:sldMk cId="179438656" sldId="1835"/>
            <ac:spMk id="2" creationId="{29E475A2-4A95-4303-9D93-540C7D188F43}"/>
          </ac:spMkLst>
        </pc:spChg>
        <pc:spChg chg="mod">
          <ac:chgData name="Yoel Kortick" userId="167978f5-7f40-4909-85d5-d4149554ad4e" providerId="ADAL" clId="{178E203D-F436-4EC6-B341-688274A1FBB1}" dt="2023-09-21T05:14:31.577" v="3580"/>
          <ac:spMkLst>
            <pc:docMk/>
            <pc:sldMk cId="179438656" sldId="1835"/>
            <ac:spMk id="3" creationId="{4FC18B40-6547-41EC-8A0E-1C8F40E0A42F}"/>
          </ac:spMkLst>
        </pc:spChg>
        <pc:spChg chg="mod">
          <ac:chgData name="Yoel Kortick" userId="167978f5-7f40-4909-85d5-d4149554ad4e" providerId="ADAL" clId="{178E203D-F436-4EC6-B341-688274A1FBB1}" dt="2023-09-21T05:14:31.577" v="3580"/>
          <ac:spMkLst>
            <pc:docMk/>
            <pc:sldMk cId="179438656" sldId="1835"/>
            <ac:spMk id="4" creationId="{2490F34D-A7E2-4EA9-8B1A-78371A1F1CD1}"/>
          </ac:spMkLst>
        </pc:spChg>
        <pc:spChg chg="mod">
          <ac:chgData name="Yoel Kortick" userId="167978f5-7f40-4909-85d5-d4149554ad4e" providerId="ADAL" clId="{178E203D-F436-4EC6-B341-688274A1FBB1}" dt="2023-09-21T05:14:31.577" v="3580"/>
          <ac:spMkLst>
            <pc:docMk/>
            <pc:sldMk cId="179438656" sldId="1835"/>
            <ac:spMk id="8" creationId="{6A12B8FB-284D-AD09-2394-DAECAF7F12D1}"/>
          </ac:spMkLst>
        </pc:spChg>
        <pc:picChg chg="add mod ord">
          <ac:chgData name="Yoel Kortick" userId="167978f5-7f40-4909-85d5-d4149554ad4e" providerId="ADAL" clId="{178E203D-F436-4EC6-B341-688274A1FBB1}" dt="2023-09-20T06:56:36.073" v="461" actId="208"/>
          <ac:picMkLst>
            <pc:docMk/>
            <pc:sldMk cId="179438656" sldId="1835"/>
            <ac:picMk id="6" creationId="{2668047B-EBDD-73DD-2658-CA5AE56F57EE}"/>
          </ac:picMkLst>
        </pc:picChg>
        <pc:picChg chg="del">
          <ac:chgData name="Yoel Kortick" userId="167978f5-7f40-4909-85d5-d4149554ad4e" providerId="ADAL" clId="{178E203D-F436-4EC6-B341-688274A1FBB1}" dt="2023-09-20T06:55:57.495" v="435" actId="478"/>
          <ac:picMkLst>
            <pc:docMk/>
            <pc:sldMk cId="179438656" sldId="1835"/>
            <ac:picMk id="7" creationId="{211792D8-B9C1-7BCE-6068-B351B83D6767}"/>
          </ac:picMkLst>
        </pc:picChg>
        <pc:cxnChg chg="mod">
          <ac:chgData name="Yoel Kortick" userId="167978f5-7f40-4909-85d5-d4149554ad4e" providerId="ADAL" clId="{178E203D-F436-4EC6-B341-688274A1FBB1}" dt="2023-09-20T06:56:24.920" v="457" actId="1036"/>
          <ac:cxnSpMkLst>
            <pc:docMk/>
            <pc:sldMk cId="179438656" sldId="1835"/>
            <ac:cxnSpMk id="10" creationId="{6422D452-ABE8-991F-6C43-A890858A2192}"/>
          </ac:cxnSpMkLst>
        </pc:cxnChg>
        <pc:cxnChg chg="mod">
          <ac:chgData name="Yoel Kortick" userId="167978f5-7f40-4909-85d5-d4149554ad4e" providerId="ADAL" clId="{178E203D-F436-4EC6-B341-688274A1FBB1}" dt="2023-09-20T06:56:59.199" v="500" actId="20577"/>
          <ac:cxnSpMkLst>
            <pc:docMk/>
            <pc:sldMk cId="179438656" sldId="1835"/>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262555727" sldId="1836"/>
        </pc:sldMkLst>
        <pc:spChg chg="mod">
          <ac:chgData name="Yoel Kortick" userId="167978f5-7f40-4909-85d5-d4149554ad4e" providerId="ADAL" clId="{178E203D-F436-4EC6-B341-688274A1FBB1}" dt="2023-09-21T05:14:31.577" v="3580"/>
          <ac:spMkLst>
            <pc:docMk/>
            <pc:sldMk cId="2262555727" sldId="1836"/>
            <ac:spMk id="3" creationId="{4FC18B40-6547-41EC-8A0E-1C8F40E0A42F}"/>
          </ac:spMkLst>
        </pc:spChg>
        <pc:spChg chg="mod">
          <ac:chgData name="Yoel Kortick" userId="167978f5-7f40-4909-85d5-d4149554ad4e" providerId="ADAL" clId="{178E203D-F436-4EC6-B341-688274A1FBB1}" dt="2023-09-21T05:14:31.577" v="3580"/>
          <ac:spMkLst>
            <pc:docMk/>
            <pc:sldMk cId="2262555727" sldId="1836"/>
            <ac:spMk id="4" creationId="{2490F34D-A7E2-4EA9-8B1A-78371A1F1CD1}"/>
          </ac:spMkLst>
        </pc:spChg>
        <pc:spChg chg="mod">
          <ac:chgData name="Yoel Kortick" userId="167978f5-7f40-4909-85d5-d4149554ad4e" providerId="ADAL" clId="{178E203D-F436-4EC6-B341-688274A1FBB1}" dt="2023-09-21T05:14:31.577" v="3580"/>
          <ac:spMkLst>
            <pc:docMk/>
            <pc:sldMk cId="2262555727" sldId="1836"/>
            <ac:spMk id="8" creationId="{6A12B8FB-284D-AD09-2394-DAECAF7F12D1}"/>
          </ac:spMkLst>
        </pc:spChg>
        <pc:picChg chg="add mod ord">
          <ac:chgData name="Yoel Kortick" userId="167978f5-7f40-4909-85d5-d4149554ad4e" providerId="ADAL" clId="{178E203D-F436-4EC6-B341-688274A1FBB1}" dt="2023-09-20T07:07:25.497" v="827" actId="208"/>
          <ac:picMkLst>
            <pc:docMk/>
            <pc:sldMk cId="2262555727" sldId="1836"/>
            <ac:picMk id="5" creationId="{63A325F4-B201-8443-FC07-7374151E1FCC}"/>
          </ac:picMkLst>
        </pc:picChg>
        <pc:picChg chg="del">
          <ac:chgData name="Yoel Kortick" userId="167978f5-7f40-4909-85d5-d4149554ad4e" providerId="ADAL" clId="{178E203D-F436-4EC6-B341-688274A1FBB1}" dt="2023-09-20T07:04:29.478" v="653" actId="478"/>
          <ac:picMkLst>
            <pc:docMk/>
            <pc:sldMk cId="2262555727" sldId="1836"/>
            <ac:picMk id="6" creationId="{2668047B-EBDD-73DD-2658-CA5AE56F57EE}"/>
          </ac:picMkLst>
        </pc:picChg>
        <pc:cxnChg chg="mod">
          <ac:chgData name="Yoel Kortick" userId="167978f5-7f40-4909-85d5-d4149554ad4e" providerId="ADAL" clId="{178E203D-F436-4EC6-B341-688274A1FBB1}" dt="2023-09-20T07:07:31.624" v="829" actId="1037"/>
          <ac:cxnSpMkLst>
            <pc:docMk/>
            <pc:sldMk cId="2262555727" sldId="1836"/>
            <ac:cxnSpMk id="10" creationId="{6422D452-ABE8-991F-6C43-A890858A2192}"/>
          </ac:cxnSpMkLst>
        </pc:cxnChg>
        <pc:cxnChg chg="mod">
          <ac:chgData name="Yoel Kortick" userId="167978f5-7f40-4909-85d5-d4149554ad4e" providerId="ADAL" clId="{178E203D-F436-4EC6-B341-688274A1FBB1}" dt="2023-09-20T07:07:14.842" v="824" actId="14100"/>
          <ac:cxnSpMkLst>
            <pc:docMk/>
            <pc:sldMk cId="2262555727" sldId="1836"/>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1282390259" sldId="1837"/>
        </pc:sldMkLst>
        <pc:spChg chg="mod">
          <ac:chgData name="Yoel Kortick" userId="167978f5-7f40-4909-85d5-d4149554ad4e" providerId="ADAL" clId="{178E203D-F436-4EC6-B341-688274A1FBB1}" dt="2023-09-21T05:14:31.577" v="3580"/>
          <ac:spMkLst>
            <pc:docMk/>
            <pc:sldMk cId="1282390259" sldId="1837"/>
            <ac:spMk id="3" creationId="{4FC18B40-6547-41EC-8A0E-1C8F40E0A42F}"/>
          </ac:spMkLst>
        </pc:spChg>
        <pc:spChg chg="mod">
          <ac:chgData name="Yoel Kortick" userId="167978f5-7f40-4909-85d5-d4149554ad4e" providerId="ADAL" clId="{178E203D-F436-4EC6-B341-688274A1FBB1}" dt="2023-09-21T05:14:31.577" v="3580"/>
          <ac:spMkLst>
            <pc:docMk/>
            <pc:sldMk cId="1282390259" sldId="1837"/>
            <ac:spMk id="4" creationId="{2490F34D-A7E2-4EA9-8B1A-78371A1F1CD1}"/>
          </ac:spMkLst>
        </pc:spChg>
        <pc:spChg chg="add">
          <ac:chgData name="Yoel Kortick" userId="167978f5-7f40-4909-85d5-d4149554ad4e" providerId="ADAL" clId="{178E203D-F436-4EC6-B341-688274A1FBB1}" dt="2023-09-20T07:12:30.068" v="929" actId="11529"/>
          <ac:spMkLst>
            <pc:docMk/>
            <pc:sldMk cId="1282390259" sldId="1837"/>
            <ac:spMk id="7" creationId="{8CFD519F-B2CF-743E-199C-EEBFE79BF737}"/>
          </ac:spMkLst>
        </pc:spChg>
        <pc:spChg chg="del">
          <ac:chgData name="Yoel Kortick" userId="167978f5-7f40-4909-85d5-d4149554ad4e" providerId="ADAL" clId="{178E203D-F436-4EC6-B341-688274A1FBB1}" dt="2023-09-20T07:12:24.447" v="928" actId="478"/>
          <ac:spMkLst>
            <pc:docMk/>
            <pc:sldMk cId="1282390259" sldId="1837"/>
            <ac:spMk id="8" creationId="{6A12B8FB-284D-AD09-2394-DAECAF7F12D1}"/>
          </ac:spMkLst>
        </pc:spChg>
        <pc:spChg chg="add">
          <ac:chgData name="Yoel Kortick" userId="167978f5-7f40-4909-85d5-d4149554ad4e" providerId="ADAL" clId="{178E203D-F436-4EC6-B341-688274A1FBB1}" dt="2023-09-20T07:12:39.194" v="930" actId="11529"/>
          <ac:spMkLst>
            <pc:docMk/>
            <pc:sldMk cId="1282390259" sldId="1837"/>
            <ac:spMk id="9" creationId="{F9D9A5AF-8D0C-050E-F866-D634A066EC0E}"/>
          </ac:spMkLst>
        </pc:spChg>
        <pc:picChg chg="del">
          <ac:chgData name="Yoel Kortick" userId="167978f5-7f40-4909-85d5-d4149554ad4e" providerId="ADAL" clId="{178E203D-F436-4EC6-B341-688274A1FBB1}" dt="2023-09-20T07:12:00.382" v="913" actId="478"/>
          <ac:picMkLst>
            <pc:docMk/>
            <pc:sldMk cId="1282390259" sldId="1837"/>
            <ac:picMk id="5" creationId="{63A325F4-B201-8443-FC07-7374151E1FCC}"/>
          </ac:picMkLst>
        </pc:picChg>
        <pc:picChg chg="add mod ord">
          <ac:chgData name="Yoel Kortick" userId="167978f5-7f40-4909-85d5-d4149554ad4e" providerId="ADAL" clId="{178E203D-F436-4EC6-B341-688274A1FBB1}" dt="2023-09-20T07:12:41.984" v="931" actId="208"/>
          <ac:picMkLst>
            <pc:docMk/>
            <pc:sldMk cId="1282390259" sldId="1837"/>
            <ac:picMk id="6" creationId="{BD48C428-FE80-667F-5211-39844B58704A}"/>
          </ac:picMkLst>
        </pc:picChg>
        <pc:cxnChg chg="del">
          <ac:chgData name="Yoel Kortick" userId="167978f5-7f40-4909-85d5-d4149554ad4e" providerId="ADAL" clId="{178E203D-F436-4EC6-B341-688274A1FBB1}" dt="2023-09-20T07:12:21.518" v="926" actId="478"/>
          <ac:cxnSpMkLst>
            <pc:docMk/>
            <pc:sldMk cId="1282390259" sldId="1837"/>
            <ac:cxnSpMk id="10" creationId="{6422D452-ABE8-991F-6C43-A890858A2192}"/>
          </ac:cxnSpMkLst>
        </pc:cxnChg>
        <pc:cxnChg chg="del">
          <ac:chgData name="Yoel Kortick" userId="167978f5-7f40-4909-85d5-d4149554ad4e" providerId="ADAL" clId="{178E203D-F436-4EC6-B341-688274A1FBB1}" dt="2023-09-20T07:12:22.454" v="927" actId="478"/>
          <ac:cxnSpMkLst>
            <pc:docMk/>
            <pc:sldMk cId="1282390259" sldId="1837"/>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821230387" sldId="1838"/>
        </pc:sldMkLst>
        <pc:spChg chg="mod">
          <ac:chgData name="Yoel Kortick" userId="167978f5-7f40-4909-85d5-d4149554ad4e" providerId="ADAL" clId="{178E203D-F436-4EC6-B341-688274A1FBB1}" dt="2023-09-21T05:14:31.577" v="3580"/>
          <ac:spMkLst>
            <pc:docMk/>
            <pc:sldMk cId="821230387" sldId="1838"/>
            <ac:spMk id="3" creationId="{4FC18B40-6547-41EC-8A0E-1C8F40E0A42F}"/>
          </ac:spMkLst>
        </pc:spChg>
        <pc:spChg chg="mod">
          <ac:chgData name="Yoel Kortick" userId="167978f5-7f40-4909-85d5-d4149554ad4e" providerId="ADAL" clId="{178E203D-F436-4EC6-B341-688274A1FBB1}" dt="2023-09-21T05:14:31.577" v="3580"/>
          <ac:spMkLst>
            <pc:docMk/>
            <pc:sldMk cId="821230387" sldId="1838"/>
            <ac:spMk id="4" creationId="{2490F34D-A7E2-4EA9-8B1A-78371A1F1CD1}"/>
          </ac:spMkLst>
        </pc:spChg>
        <pc:spChg chg="del mod">
          <ac:chgData name="Yoel Kortick" userId="167978f5-7f40-4909-85d5-d4149554ad4e" providerId="ADAL" clId="{178E203D-F436-4EC6-B341-688274A1FBB1}" dt="2023-09-20T07:20:34.887" v="1067" actId="478"/>
          <ac:spMkLst>
            <pc:docMk/>
            <pc:sldMk cId="821230387" sldId="1838"/>
            <ac:spMk id="7" creationId="{8CFD519F-B2CF-743E-199C-EEBFE79BF737}"/>
          </ac:spMkLst>
        </pc:spChg>
        <pc:spChg chg="del">
          <ac:chgData name="Yoel Kortick" userId="167978f5-7f40-4909-85d5-d4149554ad4e" providerId="ADAL" clId="{178E203D-F436-4EC6-B341-688274A1FBB1}" dt="2023-09-20T07:20:36.730" v="1068" actId="478"/>
          <ac:spMkLst>
            <pc:docMk/>
            <pc:sldMk cId="821230387" sldId="1838"/>
            <ac:spMk id="9" creationId="{F9D9A5AF-8D0C-050E-F866-D634A066EC0E}"/>
          </ac:spMkLst>
        </pc:spChg>
        <pc:spChg chg="add mod">
          <ac:chgData name="Yoel Kortick" userId="167978f5-7f40-4909-85d5-d4149554ad4e" providerId="ADAL" clId="{178E203D-F436-4EC6-B341-688274A1FBB1}" dt="2023-09-21T05:14:31.577" v="3580"/>
          <ac:spMkLst>
            <pc:docMk/>
            <pc:sldMk cId="821230387" sldId="1838"/>
            <ac:spMk id="11" creationId="{750AAA4A-274C-A94C-AE75-70988A5E545B}"/>
          </ac:spMkLst>
        </pc:spChg>
        <pc:picChg chg="add del">
          <ac:chgData name="Yoel Kortick" userId="167978f5-7f40-4909-85d5-d4149554ad4e" providerId="ADAL" clId="{178E203D-F436-4EC6-B341-688274A1FBB1}" dt="2023-09-20T07:18:58.669" v="957" actId="478"/>
          <ac:picMkLst>
            <pc:docMk/>
            <pc:sldMk cId="821230387" sldId="1838"/>
            <ac:picMk id="5" creationId="{5ED6E142-9692-0FC2-DD9E-762E86912522}"/>
          </ac:picMkLst>
        </pc:picChg>
        <pc:picChg chg="del">
          <ac:chgData name="Yoel Kortick" userId="167978f5-7f40-4909-85d5-d4149554ad4e" providerId="ADAL" clId="{178E203D-F436-4EC6-B341-688274A1FBB1}" dt="2023-09-20T07:14:54.462" v="933" actId="478"/>
          <ac:picMkLst>
            <pc:docMk/>
            <pc:sldMk cId="821230387" sldId="1838"/>
            <ac:picMk id="6" creationId="{BD48C428-FE80-667F-5211-39844B58704A}"/>
          </ac:picMkLst>
        </pc:picChg>
        <pc:picChg chg="add del mod ord">
          <ac:chgData name="Yoel Kortick" userId="167978f5-7f40-4909-85d5-d4149554ad4e" providerId="ADAL" clId="{178E203D-F436-4EC6-B341-688274A1FBB1}" dt="2023-09-20T07:21:27.575" v="1140" actId="478"/>
          <ac:picMkLst>
            <pc:docMk/>
            <pc:sldMk cId="821230387" sldId="1838"/>
            <ac:picMk id="10" creationId="{276D1235-D3E8-7AB0-AA0C-F4148302AAA3}"/>
          </ac:picMkLst>
        </pc:picChg>
        <pc:picChg chg="add mod">
          <ac:chgData name="Yoel Kortick" userId="167978f5-7f40-4909-85d5-d4149554ad4e" providerId="ADAL" clId="{178E203D-F436-4EC6-B341-688274A1FBB1}" dt="2023-09-20T07:21:30.061" v="1142" actId="208"/>
          <ac:picMkLst>
            <pc:docMk/>
            <pc:sldMk cId="821230387" sldId="1838"/>
            <ac:picMk id="13" creationId="{B1843163-C9BC-B9BE-0D96-BA6D7EDC5A9C}"/>
          </ac:picMkLst>
        </pc:picChg>
        <pc:cxnChg chg="add">
          <ac:chgData name="Yoel Kortick" userId="167978f5-7f40-4909-85d5-d4149554ad4e" providerId="ADAL" clId="{178E203D-F436-4EC6-B341-688274A1FBB1}" dt="2023-09-20T07:23:10.063" v="1181" actId="11529"/>
          <ac:cxnSpMkLst>
            <pc:docMk/>
            <pc:sldMk cId="821230387" sldId="1838"/>
            <ac:cxnSpMk id="15" creationId="{2C513B3E-0B97-FC0B-5505-C5F2E99715B6}"/>
          </ac:cxnSpMkLst>
        </pc:cxnChg>
        <pc:cxnChg chg="add mod">
          <ac:chgData name="Yoel Kortick" userId="167978f5-7f40-4909-85d5-d4149554ad4e" providerId="ADAL" clId="{178E203D-F436-4EC6-B341-688274A1FBB1}" dt="2023-09-20T07:23:24.685" v="1184" actId="14100"/>
          <ac:cxnSpMkLst>
            <pc:docMk/>
            <pc:sldMk cId="821230387" sldId="1838"/>
            <ac:cxnSpMk id="16" creationId="{A96DE0E0-3E45-FFD2-1D4D-D9C03186C2A6}"/>
          </ac:cxnSpMkLst>
        </pc:cxnChg>
      </pc:sldChg>
      <pc:sldChg chg="addSp delSp modSp add mod">
        <pc:chgData name="Yoel Kortick" userId="167978f5-7f40-4909-85d5-d4149554ad4e" providerId="ADAL" clId="{178E203D-F436-4EC6-B341-688274A1FBB1}" dt="2023-09-21T05:14:31.577" v="3580"/>
        <pc:sldMkLst>
          <pc:docMk/>
          <pc:sldMk cId="3172996001" sldId="1839"/>
        </pc:sldMkLst>
        <pc:spChg chg="mod">
          <ac:chgData name="Yoel Kortick" userId="167978f5-7f40-4909-85d5-d4149554ad4e" providerId="ADAL" clId="{178E203D-F436-4EC6-B341-688274A1FBB1}" dt="2023-09-21T05:14:31.577" v="3580"/>
          <ac:spMkLst>
            <pc:docMk/>
            <pc:sldMk cId="3172996001" sldId="1839"/>
            <ac:spMk id="3" creationId="{4FC18B40-6547-41EC-8A0E-1C8F40E0A42F}"/>
          </ac:spMkLst>
        </pc:spChg>
        <pc:spChg chg="mod">
          <ac:chgData name="Yoel Kortick" userId="167978f5-7f40-4909-85d5-d4149554ad4e" providerId="ADAL" clId="{178E203D-F436-4EC6-B341-688274A1FBB1}" dt="2023-09-21T05:14:31.577" v="3580"/>
          <ac:spMkLst>
            <pc:docMk/>
            <pc:sldMk cId="3172996001" sldId="1839"/>
            <ac:spMk id="4" creationId="{2490F34D-A7E2-4EA9-8B1A-78371A1F1CD1}"/>
          </ac:spMkLst>
        </pc:spChg>
        <pc:spChg chg="add">
          <ac:chgData name="Yoel Kortick" userId="167978f5-7f40-4909-85d5-d4149554ad4e" providerId="ADAL" clId="{178E203D-F436-4EC6-B341-688274A1FBB1}" dt="2023-09-20T07:43:29.645" v="1616" actId="11529"/>
          <ac:spMkLst>
            <pc:docMk/>
            <pc:sldMk cId="3172996001" sldId="1839"/>
            <ac:spMk id="6" creationId="{75450F1C-11E3-E84E-2E86-E871DF93279B}"/>
          </ac:spMkLst>
        </pc:spChg>
        <pc:picChg chg="add mod ord">
          <ac:chgData name="Yoel Kortick" userId="167978f5-7f40-4909-85d5-d4149554ad4e" providerId="ADAL" clId="{178E203D-F436-4EC6-B341-688274A1FBB1}" dt="2023-09-20T07:43:22.650" v="1615" actId="167"/>
          <ac:picMkLst>
            <pc:docMk/>
            <pc:sldMk cId="3172996001" sldId="1839"/>
            <ac:picMk id="5" creationId="{2125BA76-6AB3-2AEA-455F-6030A32C89F2}"/>
          </ac:picMkLst>
        </pc:picChg>
        <pc:picChg chg="del">
          <ac:chgData name="Yoel Kortick" userId="167978f5-7f40-4909-85d5-d4149554ad4e" providerId="ADAL" clId="{178E203D-F436-4EC6-B341-688274A1FBB1}" dt="2023-09-20T07:42:36.213" v="1580" actId="478"/>
          <ac:picMkLst>
            <pc:docMk/>
            <pc:sldMk cId="3172996001" sldId="1839"/>
            <ac:picMk id="10" creationId="{FB827A39-4F0D-DC27-62A4-4EB4D9ED8C5C}"/>
          </ac:picMkLst>
        </pc:picChg>
        <pc:picChg chg="del">
          <ac:chgData name="Yoel Kortick" userId="167978f5-7f40-4909-85d5-d4149554ad4e" providerId="ADAL" clId="{178E203D-F436-4EC6-B341-688274A1FBB1}" dt="2023-09-20T07:42:36.213" v="1580" actId="478"/>
          <ac:picMkLst>
            <pc:docMk/>
            <pc:sldMk cId="3172996001" sldId="1839"/>
            <ac:picMk id="13" creationId="{9941571B-FC79-8488-3A76-38F6EA02C796}"/>
          </ac:picMkLst>
        </pc:picChg>
      </pc:sldChg>
      <pc:sldChg chg="add del">
        <pc:chgData name="Yoel Kortick" userId="167978f5-7f40-4909-85d5-d4149554ad4e" providerId="ADAL" clId="{178E203D-F436-4EC6-B341-688274A1FBB1}" dt="2023-09-20T08:30:43.256" v="2181" actId="47"/>
        <pc:sldMkLst>
          <pc:docMk/>
          <pc:sldMk cId="2718635781" sldId="1840"/>
        </pc:sldMkLst>
      </pc:sldChg>
      <pc:sldChg chg="addSp delSp modSp add mod ord">
        <pc:chgData name="Yoel Kortick" userId="167978f5-7f40-4909-85d5-d4149554ad4e" providerId="ADAL" clId="{178E203D-F436-4EC6-B341-688274A1FBB1}" dt="2023-09-21T05:14:31.577" v="3580"/>
        <pc:sldMkLst>
          <pc:docMk/>
          <pc:sldMk cId="4009811497" sldId="1841"/>
        </pc:sldMkLst>
        <pc:spChg chg="mod">
          <ac:chgData name="Yoel Kortick" userId="167978f5-7f40-4909-85d5-d4149554ad4e" providerId="ADAL" clId="{178E203D-F436-4EC6-B341-688274A1FBB1}" dt="2023-09-21T05:14:31.577" v="3580"/>
          <ac:spMkLst>
            <pc:docMk/>
            <pc:sldMk cId="4009811497" sldId="1841"/>
            <ac:spMk id="3" creationId="{4FC18B40-6547-41EC-8A0E-1C8F40E0A42F}"/>
          </ac:spMkLst>
        </pc:spChg>
        <pc:spChg chg="del">
          <ac:chgData name="Yoel Kortick" userId="167978f5-7f40-4909-85d5-d4149554ad4e" providerId="ADAL" clId="{178E203D-F436-4EC6-B341-688274A1FBB1}" dt="2023-09-20T08:18:48.440" v="1905" actId="478"/>
          <ac:spMkLst>
            <pc:docMk/>
            <pc:sldMk cId="4009811497" sldId="1841"/>
            <ac:spMk id="4" creationId="{2490F34D-A7E2-4EA9-8B1A-78371A1F1CD1}"/>
          </ac:spMkLst>
        </pc:spChg>
        <pc:spChg chg="add del mod">
          <ac:chgData name="Yoel Kortick" userId="167978f5-7f40-4909-85d5-d4149554ad4e" providerId="ADAL" clId="{178E203D-F436-4EC6-B341-688274A1FBB1}" dt="2023-09-20T08:18:49.993" v="1906" actId="478"/>
          <ac:spMkLst>
            <pc:docMk/>
            <pc:sldMk cId="4009811497" sldId="1841"/>
            <ac:spMk id="5" creationId="{2903190D-A7D9-B8F1-990E-D82CB7B3E1AB}"/>
          </ac:spMkLst>
        </pc:spChg>
        <pc:spChg chg="del">
          <ac:chgData name="Yoel Kortick" userId="167978f5-7f40-4909-85d5-d4149554ad4e" providerId="ADAL" clId="{178E203D-F436-4EC6-B341-688274A1FBB1}" dt="2023-09-20T08:19:01.345" v="1911" actId="478"/>
          <ac:spMkLst>
            <pc:docMk/>
            <pc:sldMk cId="4009811497" sldId="1841"/>
            <ac:spMk id="6" creationId="{02254342-80BD-425E-8908-A39E74E1BA6A}"/>
          </ac:spMkLst>
        </pc:spChg>
        <pc:spChg chg="add mod">
          <ac:chgData name="Yoel Kortick" userId="167978f5-7f40-4909-85d5-d4149554ad4e" providerId="ADAL" clId="{178E203D-F436-4EC6-B341-688274A1FBB1}" dt="2023-09-20T11:50:48.308" v="3388"/>
          <ac:spMkLst>
            <pc:docMk/>
            <pc:sldMk cId="4009811497" sldId="1841"/>
            <ac:spMk id="10" creationId="{E519F1FD-FA13-5676-43C6-26811E8D6B2C}"/>
          </ac:spMkLst>
        </pc:spChg>
        <pc:spChg chg="add mod">
          <ac:chgData name="Yoel Kortick" userId="167978f5-7f40-4909-85d5-d4149554ad4e" providerId="ADAL" clId="{178E203D-F436-4EC6-B341-688274A1FBB1}" dt="2023-09-20T08:30:28.085" v="2177" actId="1038"/>
          <ac:spMkLst>
            <pc:docMk/>
            <pc:sldMk cId="4009811497" sldId="1841"/>
            <ac:spMk id="15" creationId="{37AAE431-0A70-C583-DA9A-057C4F7533DF}"/>
          </ac:spMkLst>
        </pc:spChg>
        <pc:spChg chg="add mod">
          <ac:chgData name="Yoel Kortick" userId="167978f5-7f40-4909-85d5-d4149554ad4e" providerId="ADAL" clId="{178E203D-F436-4EC6-B341-688274A1FBB1}" dt="2023-09-20T08:30:28.085" v="2177" actId="1038"/>
          <ac:spMkLst>
            <pc:docMk/>
            <pc:sldMk cId="4009811497" sldId="1841"/>
            <ac:spMk id="19" creationId="{42539D75-0D89-49DF-40E0-DAB7899F1A5D}"/>
          </ac:spMkLst>
        </pc:spChg>
        <pc:spChg chg="add mod">
          <ac:chgData name="Yoel Kortick" userId="167978f5-7f40-4909-85d5-d4149554ad4e" providerId="ADAL" clId="{178E203D-F436-4EC6-B341-688274A1FBB1}" dt="2023-09-20T08:30:28.085" v="2177" actId="1038"/>
          <ac:spMkLst>
            <pc:docMk/>
            <pc:sldMk cId="4009811497" sldId="1841"/>
            <ac:spMk id="23" creationId="{D3745EBB-7405-EB2F-4F65-008FAEB9BB45}"/>
          </ac:spMkLst>
        </pc:spChg>
        <pc:spChg chg="add del mod">
          <ac:chgData name="Yoel Kortick" userId="167978f5-7f40-4909-85d5-d4149554ad4e" providerId="ADAL" clId="{178E203D-F436-4EC6-B341-688274A1FBB1}" dt="2023-09-20T08:30:22.076" v="2167"/>
          <ac:spMkLst>
            <pc:docMk/>
            <pc:sldMk cId="4009811497" sldId="1841"/>
            <ac:spMk id="26" creationId="{691CE5C4-4230-7BEB-AB0A-FDC50054512D}"/>
          </ac:spMkLst>
        </pc:spChg>
        <pc:spChg chg="add mod">
          <ac:chgData name="Yoel Kortick" userId="167978f5-7f40-4909-85d5-d4149554ad4e" providerId="ADAL" clId="{178E203D-F436-4EC6-B341-688274A1FBB1}" dt="2023-09-21T05:14:31.577" v="3580"/>
          <ac:spMkLst>
            <pc:docMk/>
            <pc:sldMk cId="4009811497" sldId="1841"/>
            <ac:spMk id="27" creationId="{398C3D68-1ADC-DCD1-0897-CA4479532E37}"/>
          </ac:spMkLst>
        </pc:spChg>
        <pc:picChg chg="del">
          <ac:chgData name="Yoel Kortick" userId="167978f5-7f40-4909-85d5-d4149554ad4e" providerId="ADAL" clId="{178E203D-F436-4EC6-B341-688274A1FBB1}" dt="2023-09-20T08:18:46.258" v="1904" actId="478"/>
          <ac:picMkLst>
            <pc:docMk/>
            <pc:sldMk cId="4009811497" sldId="1841"/>
            <ac:picMk id="7" creationId="{D56AD42C-EBEE-449F-A9D3-432AFBB4530C}"/>
          </ac:picMkLst>
        </pc:picChg>
        <pc:picChg chg="add mod">
          <ac:chgData name="Yoel Kortick" userId="167978f5-7f40-4909-85d5-d4149554ad4e" providerId="ADAL" clId="{178E203D-F436-4EC6-B341-688274A1FBB1}" dt="2023-09-20T08:30:28.085" v="2177" actId="1038"/>
          <ac:picMkLst>
            <pc:docMk/>
            <pc:sldMk cId="4009811497" sldId="1841"/>
            <ac:picMk id="9" creationId="{C21550EB-4ADD-0360-7BF2-A432F4DEA1FE}"/>
          </ac:picMkLst>
        </pc:picChg>
        <pc:cxnChg chg="add mod">
          <ac:chgData name="Yoel Kortick" userId="167978f5-7f40-4909-85d5-d4149554ad4e" providerId="ADAL" clId="{178E203D-F436-4EC6-B341-688274A1FBB1}" dt="2023-09-20T08:30:28.085" v="2177" actId="1038"/>
          <ac:cxnSpMkLst>
            <pc:docMk/>
            <pc:sldMk cId="4009811497" sldId="1841"/>
            <ac:cxnSpMk id="12" creationId="{42D5C888-4C1E-84C4-10B2-4ACB2A765D25}"/>
          </ac:cxnSpMkLst>
        </pc:cxnChg>
        <pc:cxnChg chg="add mod">
          <ac:chgData name="Yoel Kortick" userId="167978f5-7f40-4909-85d5-d4149554ad4e" providerId="ADAL" clId="{178E203D-F436-4EC6-B341-688274A1FBB1}" dt="2023-09-20T08:30:28.085" v="2177" actId="1038"/>
          <ac:cxnSpMkLst>
            <pc:docMk/>
            <pc:sldMk cId="4009811497" sldId="1841"/>
            <ac:cxnSpMk id="13" creationId="{6370EECD-BFC7-1350-C4AF-2B12A08AEA3C}"/>
          </ac:cxnSpMkLst>
        </pc:cxnChg>
        <pc:cxnChg chg="add mod">
          <ac:chgData name="Yoel Kortick" userId="167978f5-7f40-4909-85d5-d4149554ad4e" providerId="ADAL" clId="{178E203D-F436-4EC6-B341-688274A1FBB1}" dt="2023-09-20T08:30:28.085" v="2177" actId="1038"/>
          <ac:cxnSpMkLst>
            <pc:docMk/>
            <pc:sldMk cId="4009811497" sldId="1841"/>
            <ac:cxnSpMk id="16" creationId="{B91083AA-8719-1F4D-F686-C75628E9E946}"/>
          </ac:cxnSpMkLst>
        </pc:cxnChg>
        <pc:cxnChg chg="add mod">
          <ac:chgData name="Yoel Kortick" userId="167978f5-7f40-4909-85d5-d4149554ad4e" providerId="ADAL" clId="{178E203D-F436-4EC6-B341-688274A1FBB1}" dt="2023-09-20T08:30:28.085" v="2177" actId="1038"/>
          <ac:cxnSpMkLst>
            <pc:docMk/>
            <pc:sldMk cId="4009811497" sldId="1841"/>
            <ac:cxnSpMk id="20" creationId="{ED3F5611-672F-1024-03FE-E87C808FE7B8}"/>
          </ac:cxnSpMkLst>
        </pc:cxnChg>
        <pc:cxnChg chg="add mod">
          <ac:chgData name="Yoel Kortick" userId="167978f5-7f40-4909-85d5-d4149554ad4e" providerId="ADAL" clId="{178E203D-F436-4EC6-B341-688274A1FBB1}" dt="2023-09-20T08:30:28.085" v="2177" actId="1038"/>
          <ac:cxnSpMkLst>
            <pc:docMk/>
            <pc:sldMk cId="4009811497" sldId="1841"/>
            <ac:cxnSpMk id="24" creationId="{17DC4C5F-B367-682B-CC3E-7EE434386699}"/>
          </ac:cxnSpMkLst>
        </pc:cxnChg>
      </pc:sldChg>
      <pc:sldChg chg="modSp add mod">
        <pc:chgData name="Yoel Kortick" userId="167978f5-7f40-4909-85d5-d4149554ad4e" providerId="ADAL" clId="{178E203D-F436-4EC6-B341-688274A1FBB1}" dt="2023-09-21T05:14:31.577" v="3580"/>
        <pc:sldMkLst>
          <pc:docMk/>
          <pc:sldMk cId="3653733849" sldId="1842"/>
        </pc:sldMkLst>
        <pc:spChg chg="mod">
          <ac:chgData name="Yoel Kortick" userId="167978f5-7f40-4909-85d5-d4149554ad4e" providerId="ADAL" clId="{178E203D-F436-4EC6-B341-688274A1FBB1}" dt="2023-09-21T05:14:31.577" v="3580"/>
          <ac:spMkLst>
            <pc:docMk/>
            <pc:sldMk cId="3653733849" sldId="1842"/>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1688588902" sldId="1843"/>
        </pc:sldMkLst>
        <pc:spChg chg="mod">
          <ac:chgData name="Yoel Kortick" userId="167978f5-7f40-4909-85d5-d4149554ad4e" providerId="ADAL" clId="{178E203D-F436-4EC6-B341-688274A1FBB1}" dt="2023-09-21T05:14:31.577" v="3580"/>
          <ac:spMkLst>
            <pc:docMk/>
            <pc:sldMk cId="1688588902" sldId="1843"/>
            <ac:spMk id="4" creationId="{A1FE6F9A-C018-4915-94D1-7B4CD1DF4BFF}"/>
          </ac:spMkLst>
        </pc:spChg>
      </pc:sldChg>
      <pc:sldChg chg="addSp delSp modSp add mod">
        <pc:chgData name="Yoel Kortick" userId="167978f5-7f40-4909-85d5-d4149554ad4e" providerId="ADAL" clId="{178E203D-F436-4EC6-B341-688274A1FBB1}" dt="2023-09-21T05:14:31.577" v="3580"/>
        <pc:sldMkLst>
          <pc:docMk/>
          <pc:sldMk cId="3894568248" sldId="1844"/>
        </pc:sldMkLst>
        <pc:spChg chg="mod">
          <ac:chgData name="Yoel Kortick" userId="167978f5-7f40-4909-85d5-d4149554ad4e" providerId="ADAL" clId="{178E203D-F436-4EC6-B341-688274A1FBB1}" dt="2023-09-21T05:14:31.577" v="3580"/>
          <ac:spMkLst>
            <pc:docMk/>
            <pc:sldMk cId="3894568248" sldId="1844"/>
            <ac:spMk id="3" creationId="{4FC18B40-6547-41EC-8A0E-1C8F40E0A42F}"/>
          </ac:spMkLst>
        </pc:spChg>
        <pc:spChg chg="mod">
          <ac:chgData name="Yoel Kortick" userId="167978f5-7f40-4909-85d5-d4149554ad4e" providerId="ADAL" clId="{178E203D-F436-4EC6-B341-688274A1FBB1}" dt="2023-09-21T05:14:31.577" v="3580"/>
          <ac:spMkLst>
            <pc:docMk/>
            <pc:sldMk cId="3894568248" sldId="1844"/>
            <ac:spMk id="4" creationId="{2490F34D-A7E2-4EA9-8B1A-78371A1F1CD1}"/>
          </ac:spMkLst>
        </pc:spChg>
        <pc:spChg chg="mod">
          <ac:chgData name="Yoel Kortick" userId="167978f5-7f40-4909-85d5-d4149554ad4e" providerId="ADAL" clId="{178E203D-F436-4EC6-B341-688274A1FBB1}" dt="2023-09-20T10:57:19.781" v="2518" actId="14100"/>
          <ac:spMkLst>
            <pc:docMk/>
            <pc:sldMk cId="3894568248" sldId="1844"/>
            <ac:spMk id="6" creationId="{40EC6E6B-5F3D-4C63-A5DA-88BF23CA2A71}"/>
          </ac:spMkLst>
        </pc:spChg>
        <pc:spChg chg="mod">
          <ac:chgData name="Yoel Kortick" userId="167978f5-7f40-4909-85d5-d4149554ad4e" providerId="ADAL" clId="{178E203D-F436-4EC6-B341-688274A1FBB1}" dt="2023-09-20T10:56:33.100" v="2505" actId="14100"/>
          <ac:spMkLst>
            <pc:docMk/>
            <pc:sldMk cId="3894568248" sldId="1844"/>
            <ac:spMk id="7" creationId="{2924AE36-2939-4BAE-A085-871D6BC2D4F4}"/>
          </ac:spMkLst>
        </pc:spChg>
        <pc:spChg chg="mod">
          <ac:chgData name="Yoel Kortick" userId="167978f5-7f40-4909-85d5-d4149554ad4e" providerId="ADAL" clId="{178E203D-F436-4EC6-B341-688274A1FBB1}" dt="2023-09-20T10:57:13.700" v="2517" actId="1076"/>
          <ac:spMkLst>
            <pc:docMk/>
            <pc:sldMk cId="3894568248" sldId="1844"/>
            <ac:spMk id="8" creationId="{46BF5702-B79D-47D5-9539-62D6FB092F63}"/>
          </ac:spMkLst>
        </pc:spChg>
        <pc:spChg chg="mod">
          <ac:chgData name="Yoel Kortick" userId="167978f5-7f40-4909-85d5-d4149554ad4e" providerId="ADAL" clId="{178E203D-F436-4EC6-B341-688274A1FBB1}" dt="2023-09-20T10:57:02.874" v="2515" actId="1035"/>
          <ac:spMkLst>
            <pc:docMk/>
            <pc:sldMk cId="3894568248" sldId="1844"/>
            <ac:spMk id="9" creationId="{2B688B14-DE8A-48F1-84A8-3EFA29684A9E}"/>
          </ac:spMkLst>
        </pc:spChg>
        <pc:spChg chg="mod">
          <ac:chgData name="Yoel Kortick" userId="167978f5-7f40-4909-85d5-d4149554ad4e" providerId="ADAL" clId="{178E203D-F436-4EC6-B341-688274A1FBB1}" dt="2023-09-20T10:57:13.700" v="2517" actId="1076"/>
          <ac:spMkLst>
            <pc:docMk/>
            <pc:sldMk cId="3894568248" sldId="1844"/>
            <ac:spMk id="22" creationId="{99908274-853B-4E13-893E-1201A234D0A4}"/>
          </ac:spMkLst>
        </pc:spChg>
        <pc:picChg chg="del">
          <ac:chgData name="Yoel Kortick" userId="167978f5-7f40-4909-85d5-d4149554ad4e" providerId="ADAL" clId="{178E203D-F436-4EC6-B341-688274A1FBB1}" dt="2023-09-20T10:56:12.530" v="2490" actId="478"/>
          <ac:picMkLst>
            <pc:docMk/>
            <pc:sldMk cId="3894568248" sldId="1844"/>
            <ac:picMk id="5" creationId="{38409794-7661-442A-9441-AF0E0E5BF886}"/>
          </ac:picMkLst>
        </pc:picChg>
        <pc:picChg chg="add mod ord">
          <ac:chgData name="Yoel Kortick" userId="167978f5-7f40-4909-85d5-d4149554ad4e" providerId="ADAL" clId="{178E203D-F436-4EC6-B341-688274A1FBB1}" dt="2023-09-20T10:57:32.072" v="2521" actId="208"/>
          <ac:picMkLst>
            <pc:docMk/>
            <pc:sldMk cId="3894568248" sldId="1844"/>
            <ac:picMk id="10" creationId="{45F336E1-850D-859F-143C-0E972F7AB10E}"/>
          </ac:picMkLst>
        </pc:picChg>
        <pc:cxnChg chg="mod">
          <ac:chgData name="Yoel Kortick" userId="167978f5-7f40-4909-85d5-d4149554ad4e" providerId="ADAL" clId="{178E203D-F436-4EC6-B341-688274A1FBB1}" dt="2023-09-20T10:57:07.283" v="2516" actId="14100"/>
          <ac:cxnSpMkLst>
            <pc:docMk/>
            <pc:sldMk cId="3894568248" sldId="1844"/>
            <ac:cxnSpMk id="11" creationId="{EB7FFC74-2780-498D-AC83-7A3B2BD31F7E}"/>
          </ac:cxnSpMkLst>
        </pc:cxnChg>
        <pc:cxnChg chg="del mod">
          <ac:chgData name="Yoel Kortick" userId="167978f5-7f40-4909-85d5-d4149554ad4e" providerId="ADAL" clId="{178E203D-F436-4EC6-B341-688274A1FBB1}" dt="2023-09-20T10:56:50.402" v="2510" actId="478"/>
          <ac:cxnSpMkLst>
            <pc:docMk/>
            <pc:sldMk cId="3894568248" sldId="1844"/>
            <ac:cxnSpMk id="13" creationId="{DEB02F2A-3778-4027-BB16-BDDFEBE64204}"/>
          </ac:cxnSpMkLst>
        </pc:cxnChg>
        <pc:cxnChg chg="mod">
          <ac:chgData name="Yoel Kortick" userId="167978f5-7f40-4909-85d5-d4149554ad4e" providerId="ADAL" clId="{178E203D-F436-4EC6-B341-688274A1FBB1}" dt="2023-09-20T10:57:00.529" v="2514" actId="14100"/>
          <ac:cxnSpMkLst>
            <pc:docMk/>
            <pc:sldMk cId="3894568248" sldId="1844"/>
            <ac:cxnSpMk id="18" creationId="{DD74B28D-E4FB-4068-B93C-9566E1E1FC86}"/>
          </ac:cxnSpMkLst>
        </pc:cxnChg>
        <pc:cxnChg chg="mod">
          <ac:chgData name="Yoel Kortick" userId="167978f5-7f40-4909-85d5-d4149554ad4e" providerId="ADAL" clId="{178E203D-F436-4EC6-B341-688274A1FBB1}" dt="2023-09-20T10:56:55.325" v="2512" actId="1076"/>
          <ac:cxnSpMkLst>
            <pc:docMk/>
            <pc:sldMk cId="3894568248" sldId="1844"/>
            <ac:cxnSpMk id="19" creationId="{B27B1CE1-0203-40C3-816E-442A212D9AD6}"/>
          </ac:cxnSpMkLst>
        </pc:cxnChg>
        <pc:cxnChg chg="mod">
          <ac:chgData name="Yoel Kortick" userId="167978f5-7f40-4909-85d5-d4149554ad4e" providerId="ADAL" clId="{178E203D-F436-4EC6-B341-688274A1FBB1}" dt="2023-09-20T10:57:13.700" v="2517" actId="1076"/>
          <ac:cxnSpMkLst>
            <pc:docMk/>
            <pc:sldMk cId="3894568248" sldId="1844"/>
            <ac:cxnSpMk id="23" creationId="{C777642E-D9F9-495A-910C-75106251B275}"/>
          </ac:cxnSpMkLst>
        </pc:cxnChg>
      </pc:sldChg>
      <pc:sldChg chg="addSp delSp modSp add mod">
        <pc:chgData name="Yoel Kortick" userId="167978f5-7f40-4909-85d5-d4149554ad4e" providerId="ADAL" clId="{178E203D-F436-4EC6-B341-688274A1FBB1}" dt="2023-09-21T05:14:31.577" v="3580"/>
        <pc:sldMkLst>
          <pc:docMk/>
          <pc:sldMk cId="1039114364" sldId="1845"/>
        </pc:sldMkLst>
        <pc:spChg chg="mod">
          <ac:chgData name="Yoel Kortick" userId="167978f5-7f40-4909-85d5-d4149554ad4e" providerId="ADAL" clId="{178E203D-F436-4EC6-B341-688274A1FBB1}" dt="2023-09-21T05:14:31.577" v="3580"/>
          <ac:spMkLst>
            <pc:docMk/>
            <pc:sldMk cId="1039114364" sldId="1845"/>
            <ac:spMk id="3" creationId="{4FC18B40-6547-41EC-8A0E-1C8F40E0A42F}"/>
          </ac:spMkLst>
        </pc:spChg>
        <pc:spChg chg="mod">
          <ac:chgData name="Yoel Kortick" userId="167978f5-7f40-4909-85d5-d4149554ad4e" providerId="ADAL" clId="{178E203D-F436-4EC6-B341-688274A1FBB1}" dt="2023-09-20T10:58:26.900" v="2534" actId="1035"/>
          <ac:spMkLst>
            <pc:docMk/>
            <pc:sldMk cId="1039114364" sldId="1845"/>
            <ac:spMk id="4" creationId="{2490F34D-A7E2-4EA9-8B1A-78371A1F1CD1}"/>
          </ac:spMkLst>
        </pc:spChg>
        <pc:spChg chg="mod">
          <ac:chgData name="Yoel Kortick" userId="167978f5-7f40-4909-85d5-d4149554ad4e" providerId="ADAL" clId="{178E203D-F436-4EC6-B341-688274A1FBB1}" dt="2023-09-20T10:58:39.072" v="2537" actId="1076"/>
          <ac:spMkLst>
            <pc:docMk/>
            <pc:sldMk cId="1039114364" sldId="1845"/>
            <ac:spMk id="6" creationId="{40EC6E6B-5F3D-4C63-A5DA-88BF23CA2A71}"/>
          </ac:spMkLst>
        </pc:spChg>
        <pc:spChg chg="mod">
          <ac:chgData name="Yoel Kortick" userId="167978f5-7f40-4909-85d5-d4149554ad4e" providerId="ADAL" clId="{178E203D-F436-4EC6-B341-688274A1FBB1}" dt="2023-09-20T10:58:48.145" v="2540" actId="1076"/>
          <ac:spMkLst>
            <pc:docMk/>
            <pc:sldMk cId="1039114364" sldId="1845"/>
            <ac:spMk id="7" creationId="{2924AE36-2939-4BAE-A085-871D6BC2D4F4}"/>
          </ac:spMkLst>
        </pc:spChg>
        <pc:spChg chg="mod">
          <ac:chgData name="Yoel Kortick" userId="167978f5-7f40-4909-85d5-d4149554ad4e" providerId="ADAL" clId="{178E203D-F436-4EC6-B341-688274A1FBB1}" dt="2023-09-20T10:58:58.499" v="2545" actId="1076"/>
          <ac:spMkLst>
            <pc:docMk/>
            <pc:sldMk cId="1039114364" sldId="1845"/>
            <ac:spMk id="9" creationId="{2B688B14-DE8A-48F1-84A8-3EFA29684A9E}"/>
          </ac:spMkLst>
        </pc:spChg>
        <pc:picChg chg="add mod ord">
          <ac:chgData name="Yoel Kortick" userId="167978f5-7f40-4909-85d5-d4149554ad4e" providerId="ADAL" clId="{178E203D-F436-4EC6-B341-688274A1FBB1}" dt="2023-09-20T10:59:14.279" v="2549" actId="208"/>
          <ac:picMkLst>
            <pc:docMk/>
            <pc:sldMk cId="1039114364" sldId="1845"/>
            <ac:picMk id="5" creationId="{C234556B-F683-CE58-0B61-98B5622E0D56}"/>
          </ac:picMkLst>
        </pc:picChg>
        <pc:picChg chg="del">
          <ac:chgData name="Yoel Kortick" userId="167978f5-7f40-4909-85d5-d4149554ad4e" providerId="ADAL" clId="{178E203D-F436-4EC6-B341-688274A1FBB1}" dt="2023-09-20T10:58:11.913" v="2522" actId="478"/>
          <ac:picMkLst>
            <pc:docMk/>
            <pc:sldMk cId="1039114364" sldId="1845"/>
            <ac:picMk id="10" creationId="{B932D558-EFA3-4AAA-97A1-91BC89C271F8}"/>
          </ac:picMkLst>
        </pc:picChg>
        <pc:cxnChg chg="mod">
          <ac:chgData name="Yoel Kortick" userId="167978f5-7f40-4909-85d5-d4149554ad4e" providerId="ADAL" clId="{178E203D-F436-4EC6-B341-688274A1FBB1}" dt="2023-09-20T10:59:08.020" v="2548" actId="14100"/>
          <ac:cxnSpMkLst>
            <pc:docMk/>
            <pc:sldMk cId="1039114364" sldId="1845"/>
            <ac:cxnSpMk id="11" creationId="{EB7FFC74-2780-498D-AC83-7A3B2BD31F7E}"/>
          </ac:cxnSpMkLst>
        </pc:cxnChg>
        <pc:cxnChg chg="del">
          <ac:chgData name="Yoel Kortick" userId="167978f5-7f40-4909-85d5-d4149554ad4e" providerId="ADAL" clId="{178E203D-F436-4EC6-B341-688274A1FBB1}" dt="2023-09-20T10:58:45.456" v="2539" actId="478"/>
          <ac:cxnSpMkLst>
            <pc:docMk/>
            <pc:sldMk cId="1039114364" sldId="1845"/>
            <ac:cxnSpMk id="13" creationId="{DEB02F2A-3778-4027-BB16-BDDFEBE64204}"/>
          </ac:cxnSpMkLst>
        </pc:cxnChg>
        <pc:cxnChg chg="mod">
          <ac:chgData name="Yoel Kortick" userId="167978f5-7f40-4909-85d5-d4149554ad4e" providerId="ADAL" clId="{178E203D-F436-4EC6-B341-688274A1FBB1}" dt="2023-09-20T10:59:04.078" v="2546" actId="14100"/>
          <ac:cxnSpMkLst>
            <pc:docMk/>
            <pc:sldMk cId="1039114364" sldId="1845"/>
            <ac:cxnSpMk id="19" creationId="{B27B1CE1-0203-40C3-816E-442A212D9AD6}"/>
          </ac:cxnSpMkLst>
        </pc:cxnChg>
      </pc:sldChg>
      <pc:sldChg chg="addSp delSp modSp add mod">
        <pc:chgData name="Yoel Kortick" userId="167978f5-7f40-4909-85d5-d4149554ad4e" providerId="ADAL" clId="{178E203D-F436-4EC6-B341-688274A1FBB1}" dt="2023-09-21T05:14:31.577" v="3580"/>
        <pc:sldMkLst>
          <pc:docMk/>
          <pc:sldMk cId="1544686273" sldId="1846"/>
        </pc:sldMkLst>
        <pc:spChg chg="mod">
          <ac:chgData name="Yoel Kortick" userId="167978f5-7f40-4909-85d5-d4149554ad4e" providerId="ADAL" clId="{178E203D-F436-4EC6-B341-688274A1FBB1}" dt="2023-09-20T10:59:58.627" v="2568" actId="14100"/>
          <ac:spMkLst>
            <pc:docMk/>
            <pc:sldMk cId="1544686273" sldId="1846"/>
            <ac:spMk id="2" creationId="{B8B13DF9-5F08-499F-930F-4604FF304100}"/>
          </ac:spMkLst>
        </pc:spChg>
        <pc:spChg chg="mod">
          <ac:chgData name="Yoel Kortick" userId="167978f5-7f40-4909-85d5-d4149554ad4e" providerId="ADAL" clId="{178E203D-F436-4EC6-B341-688274A1FBB1}" dt="2023-09-21T05:14:31.577" v="3580"/>
          <ac:spMkLst>
            <pc:docMk/>
            <pc:sldMk cId="1544686273" sldId="1846"/>
            <ac:spMk id="3" creationId="{4FC18B40-6547-41EC-8A0E-1C8F40E0A42F}"/>
          </ac:spMkLst>
        </pc:spChg>
        <pc:spChg chg="mod">
          <ac:chgData name="Yoel Kortick" userId="167978f5-7f40-4909-85d5-d4149554ad4e" providerId="ADAL" clId="{178E203D-F436-4EC6-B341-688274A1FBB1}" dt="2023-09-21T05:14:31.577" v="3580"/>
          <ac:spMkLst>
            <pc:docMk/>
            <pc:sldMk cId="1544686273" sldId="1846"/>
            <ac:spMk id="4" creationId="{2490F34D-A7E2-4EA9-8B1A-78371A1F1CD1}"/>
          </ac:spMkLst>
        </pc:spChg>
        <pc:spChg chg="mod">
          <ac:chgData name="Yoel Kortick" userId="167978f5-7f40-4909-85d5-d4149554ad4e" providerId="ADAL" clId="{178E203D-F436-4EC6-B341-688274A1FBB1}" dt="2023-09-20T10:59:48.675" v="2564" actId="14100"/>
          <ac:spMkLst>
            <pc:docMk/>
            <pc:sldMk cId="1544686273" sldId="1846"/>
            <ac:spMk id="7" creationId="{BC26EA41-3381-4D6A-8A43-35C115BF1BEF}"/>
          </ac:spMkLst>
        </pc:spChg>
        <pc:spChg chg="mod">
          <ac:chgData name="Yoel Kortick" userId="167978f5-7f40-4909-85d5-d4149554ad4e" providerId="ADAL" clId="{178E203D-F436-4EC6-B341-688274A1FBB1}" dt="2023-09-20T10:59:54.788" v="2566" actId="14100"/>
          <ac:spMkLst>
            <pc:docMk/>
            <pc:sldMk cId="1544686273" sldId="1846"/>
            <ac:spMk id="10" creationId="{D855BB50-2C29-4DA9-BAC1-31EBEE31F969}"/>
          </ac:spMkLst>
        </pc:spChg>
        <pc:picChg chg="del">
          <ac:chgData name="Yoel Kortick" userId="167978f5-7f40-4909-85d5-d4149554ad4e" providerId="ADAL" clId="{178E203D-F436-4EC6-B341-688274A1FBB1}" dt="2023-09-20T10:59:36.649" v="2550" actId="478"/>
          <ac:picMkLst>
            <pc:docMk/>
            <pc:sldMk cId="1544686273" sldId="1846"/>
            <ac:picMk id="6" creationId="{0E84B688-862A-981B-77B4-F369568F14FF}"/>
          </ac:picMkLst>
        </pc:picChg>
        <pc:picChg chg="add mod ord">
          <ac:chgData name="Yoel Kortick" userId="167978f5-7f40-4909-85d5-d4149554ad4e" providerId="ADAL" clId="{178E203D-F436-4EC6-B341-688274A1FBB1}" dt="2023-09-20T11:00:00.579" v="2569" actId="208"/>
          <ac:picMkLst>
            <pc:docMk/>
            <pc:sldMk cId="1544686273" sldId="1846"/>
            <ac:picMk id="8" creationId="{BDFFE18B-7427-F631-46D5-4F0CF2D1676C}"/>
          </ac:picMkLst>
        </pc:picChg>
      </pc:sldChg>
      <pc:sldChg chg="addSp delSp modSp add mod">
        <pc:chgData name="Yoel Kortick" userId="167978f5-7f40-4909-85d5-d4149554ad4e" providerId="ADAL" clId="{178E203D-F436-4EC6-B341-688274A1FBB1}" dt="2023-09-21T05:14:31.577" v="3580"/>
        <pc:sldMkLst>
          <pc:docMk/>
          <pc:sldMk cId="1688422437" sldId="1847"/>
        </pc:sldMkLst>
        <pc:spChg chg="mod">
          <ac:chgData name="Yoel Kortick" userId="167978f5-7f40-4909-85d5-d4149554ad4e" providerId="ADAL" clId="{178E203D-F436-4EC6-B341-688274A1FBB1}" dt="2023-09-21T05:14:31.577" v="3580"/>
          <ac:spMkLst>
            <pc:docMk/>
            <pc:sldMk cId="1688422437" sldId="1847"/>
            <ac:spMk id="2" creationId="{315526E6-7AE1-F1DC-C940-D7B49308D473}"/>
          </ac:spMkLst>
        </pc:spChg>
        <pc:spChg chg="mod">
          <ac:chgData name="Yoel Kortick" userId="167978f5-7f40-4909-85d5-d4149554ad4e" providerId="ADAL" clId="{178E203D-F436-4EC6-B341-688274A1FBB1}" dt="2023-09-21T05:14:31.577" v="3580"/>
          <ac:spMkLst>
            <pc:docMk/>
            <pc:sldMk cId="1688422437" sldId="1847"/>
            <ac:spMk id="3" creationId="{4FC18B40-6547-41EC-8A0E-1C8F40E0A42F}"/>
          </ac:spMkLst>
        </pc:spChg>
        <pc:picChg chg="add mod ord">
          <ac:chgData name="Yoel Kortick" userId="167978f5-7f40-4909-85d5-d4149554ad4e" providerId="ADAL" clId="{178E203D-F436-4EC6-B341-688274A1FBB1}" dt="2023-09-20T11:01:42.494" v="2598" actId="208"/>
          <ac:picMkLst>
            <pc:docMk/>
            <pc:sldMk cId="1688422437" sldId="1847"/>
            <ac:picMk id="6" creationId="{411B722E-59DA-607A-48ED-4FA4CD9D0233}"/>
          </ac:picMkLst>
        </pc:picChg>
        <pc:picChg chg="del">
          <ac:chgData name="Yoel Kortick" userId="167978f5-7f40-4909-85d5-d4149554ad4e" providerId="ADAL" clId="{178E203D-F436-4EC6-B341-688274A1FBB1}" dt="2023-09-20T11:01:07.529" v="2571" actId="478"/>
          <ac:picMkLst>
            <pc:docMk/>
            <pc:sldMk cId="1688422437" sldId="1847"/>
            <ac:picMk id="12" creationId="{8F87C0C5-0443-0EF1-4EB6-C547CC3383B3}"/>
          </ac:picMkLst>
        </pc:picChg>
        <pc:cxnChg chg="mod">
          <ac:chgData name="Yoel Kortick" userId="167978f5-7f40-4909-85d5-d4149554ad4e" providerId="ADAL" clId="{178E203D-F436-4EC6-B341-688274A1FBB1}" dt="2023-09-20T11:01:35.430" v="2596" actId="1038"/>
          <ac:cxnSpMkLst>
            <pc:docMk/>
            <pc:sldMk cId="1688422437" sldId="1847"/>
            <ac:cxnSpMk id="7" creationId="{87F5CE98-3345-1505-35FF-F07A82504685}"/>
          </ac:cxnSpMkLst>
        </pc:cxnChg>
        <pc:cxnChg chg="mod">
          <ac:chgData name="Yoel Kortick" userId="167978f5-7f40-4909-85d5-d4149554ad4e" providerId="ADAL" clId="{178E203D-F436-4EC6-B341-688274A1FBB1}" dt="2023-09-20T11:01:40.727" v="2597" actId="14100"/>
          <ac:cxnSpMkLst>
            <pc:docMk/>
            <pc:sldMk cId="1688422437" sldId="1847"/>
            <ac:cxnSpMk id="9" creationId="{5937EB11-8199-1F28-36DF-75A019D73DAB}"/>
          </ac:cxnSpMkLst>
        </pc:cxnChg>
      </pc:sldChg>
      <pc:sldChg chg="addSp delSp modSp add mod">
        <pc:chgData name="Yoel Kortick" userId="167978f5-7f40-4909-85d5-d4149554ad4e" providerId="ADAL" clId="{178E203D-F436-4EC6-B341-688274A1FBB1}" dt="2023-09-21T05:14:31.577" v="3580"/>
        <pc:sldMkLst>
          <pc:docMk/>
          <pc:sldMk cId="3892981007" sldId="1848"/>
        </pc:sldMkLst>
        <pc:spChg chg="mod">
          <ac:chgData name="Yoel Kortick" userId="167978f5-7f40-4909-85d5-d4149554ad4e" providerId="ADAL" clId="{178E203D-F436-4EC6-B341-688274A1FBB1}" dt="2023-09-20T11:02:51.934" v="2605" actId="1035"/>
          <ac:spMkLst>
            <pc:docMk/>
            <pc:sldMk cId="3892981007" sldId="1848"/>
            <ac:spMk id="2" creationId="{29E475A2-4A95-4303-9D93-540C7D188F43}"/>
          </ac:spMkLst>
        </pc:spChg>
        <pc:spChg chg="mod">
          <ac:chgData name="Yoel Kortick" userId="167978f5-7f40-4909-85d5-d4149554ad4e" providerId="ADAL" clId="{178E203D-F436-4EC6-B341-688274A1FBB1}" dt="2023-09-21T05:14:31.577" v="3580"/>
          <ac:spMkLst>
            <pc:docMk/>
            <pc:sldMk cId="3892981007" sldId="1848"/>
            <ac:spMk id="3" creationId="{4FC18B40-6547-41EC-8A0E-1C8F40E0A42F}"/>
          </ac:spMkLst>
        </pc:spChg>
        <pc:spChg chg="mod">
          <ac:chgData name="Yoel Kortick" userId="167978f5-7f40-4909-85d5-d4149554ad4e" providerId="ADAL" clId="{178E203D-F436-4EC6-B341-688274A1FBB1}" dt="2023-09-21T05:14:31.577" v="3580"/>
          <ac:spMkLst>
            <pc:docMk/>
            <pc:sldMk cId="3892981007" sldId="1848"/>
            <ac:spMk id="4" creationId="{2490F34D-A7E2-4EA9-8B1A-78371A1F1CD1}"/>
          </ac:spMkLst>
        </pc:spChg>
        <pc:spChg chg="mod">
          <ac:chgData name="Yoel Kortick" userId="167978f5-7f40-4909-85d5-d4149554ad4e" providerId="ADAL" clId="{178E203D-F436-4EC6-B341-688274A1FBB1}" dt="2023-09-21T05:14:31.577" v="3580"/>
          <ac:spMkLst>
            <pc:docMk/>
            <pc:sldMk cId="3892981007" sldId="1848"/>
            <ac:spMk id="8" creationId="{6A12B8FB-284D-AD09-2394-DAECAF7F12D1}"/>
          </ac:spMkLst>
        </pc:spChg>
        <pc:spChg chg="add mod">
          <ac:chgData name="Yoel Kortick" userId="167978f5-7f40-4909-85d5-d4149554ad4e" providerId="ADAL" clId="{178E203D-F436-4EC6-B341-688274A1FBB1}" dt="2023-09-21T05:14:31.577" v="3580"/>
          <ac:spMkLst>
            <pc:docMk/>
            <pc:sldMk cId="3892981007" sldId="1848"/>
            <ac:spMk id="9" creationId="{2538D5BE-2A48-0F5B-4FB5-5F7336725FF7}"/>
          </ac:spMkLst>
        </pc:spChg>
        <pc:picChg chg="add mod ord">
          <ac:chgData name="Yoel Kortick" userId="167978f5-7f40-4909-85d5-d4149554ad4e" providerId="ADAL" clId="{178E203D-F436-4EC6-B341-688274A1FBB1}" dt="2023-09-20T11:03:52.810" v="2724" actId="208"/>
          <ac:picMkLst>
            <pc:docMk/>
            <pc:sldMk cId="3892981007" sldId="1848"/>
            <ac:picMk id="6" creationId="{6B16C7BB-C19D-3D42-B11D-643BADA50164}"/>
          </ac:picMkLst>
        </pc:picChg>
        <pc:picChg chg="del">
          <ac:chgData name="Yoel Kortick" userId="167978f5-7f40-4909-85d5-d4149554ad4e" providerId="ADAL" clId="{178E203D-F436-4EC6-B341-688274A1FBB1}" dt="2023-09-20T11:02:35.138" v="2599" actId="478"/>
          <ac:picMkLst>
            <pc:docMk/>
            <pc:sldMk cId="3892981007" sldId="1848"/>
            <ac:picMk id="7" creationId="{211792D8-B9C1-7BCE-6068-B351B83D6767}"/>
          </ac:picMkLst>
        </pc:picChg>
        <pc:cxnChg chg="mod">
          <ac:chgData name="Yoel Kortick" userId="167978f5-7f40-4909-85d5-d4149554ad4e" providerId="ADAL" clId="{178E203D-F436-4EC6-B341-688274A1FBB1}" dt="2023-09-20T11:03:03.675" v="2611" actId="1036"/>
          <ac:cxnSpMkLst>
            <pc:docMk/>
            <pc:sldMk cId="3892981007" sldId="1848"/>
            <ac:cxnSpMk id="10" creationId="{6422D452-ABE8-991F-6C43-A890858A2192}"/>
          </ac:cxnSpMkLst>
        </pc:cxnChg>
        <pc:cxnChg chg="mod">
          <ac:chgData name="Yoel Kortick" userId="167978f5-7f40-4909-85d5-d4149554ad4e" providerId="ADAL" clId="{178E203D-F436-4EC6-B341-688274A1FBB1}" dt="2023-09-20T11:03:03.675" v="2611" actId="1036"/>
          <ac:cxnSpMkLst>
            <pc:docMk/>
            <pc:sldMk cId="3892981007" sldId="1848"/>
            <ac:cxnSpMk id="11" creationId="{C844EE87-914F-047F-C2EC-569913EC6BF7}"/>
          </ac:cxnSpMkLst>
        </pc:cxnChg>
        <pc:cxnChg chg="add mod">
          <ac:chgData name="Yoel Kortick" userId="167978f5-7f40-4909-85d5-d4149554ad4e" providerId="ADAL" clId="{178E203D-F436-4EC6-B341-688274A1FBB1}" dt="2023-09-20T11:03:42.472" v="2721" actId="1076"/>
          <ac:cxnSpMkLst>
            <pc:docMk/>
            <pc:sldMk cId="3892981007" sldId="1848"/>
            <ac:cxnSpMk id="12" creationId="{4C5FF6AF-5761-CC0F-2D4C-1922A02B00D4}"/>
          </ac:cxnSpMkLst>
        </pc:cxnChg>
        <pc:cxnChg chg="add mod">
          <ac:chgData name="Yoel Kortick" userId="167978f5-7f40-4909-85d5-d4149554ad4e" providerId="ADAL" clId="{178E203D-F436-4EC6-B341-688274A1FBB1}" dt="2023-09-20T11:03:45.611" v="2723" actId="14100"/>
          <ac:cxnSpMkLst>
            <pc:docMk/>
            <pc:sldMk cId="3892981007" sldId="1848"/>
            <ac:cxnSpMk id="13" creationId="{B26B3D55-FA36-34A8-2BC3-155C5D905590}"/>
          </ac:cxnSpMkLst>
        </pc:cxnChg>
      </pc:sldChg>
      <pc:sldChg chg="addSp delSp modSp add mod">
        <pc:chgData name="Yoel Kortick" userId="167978f5-7f40-4909-85d5-d4149554ad4e" providerId="ADAL" clId="{178E203D-F436-4EC6-B341-688274A1FBB1}" dt="2023-09-21T05:14:31.577" v="3580"/>
        <pc:sldMkLst>
          <pc:docMk/>
          <pc:sldMk cId="1732673338" sldId="1849"/>
        </pc:sldMkLst>
        <pc:spChg chg="mod">
          <ac:chgData name="Yoel Kortick" userId="167978f5-7f40-4909-85d5-d4149554ad4e" providerId="ADAL" clId="{178E203D-F436-4EC6-B341-688274A1FBB1}" dt="2023-09-21T05:14:31.577" v="3580"/>
          <ac:spMkLst>
            <pc:docMk/>
            <pc:sldMk cId="1732673338" sldId="1849"/>
            <ac:spMk id="3" creationId="{4FC18B40-6547-41EC-8A0E-1C8F40E0A42F}"/>
          </ac:spMkLst>
        </pc:spChg>
        <pc:spChg chg="mod">
          <ac:chgData name="Yoel Kortick" userId="167978f5-7f40-4909-85d5-d4149554ad4e" providerId="ADAL" clId="{178E203D-F436-4EC6-B341-688274A1FBB1}" dt="2023-09-21T05:14:31.577" v="3580"/>
          <ac:spMkLst>
            <pc:docMk/>
            <pc:sldMk cId="1732673338" sldId="1849"/>
            <ac:spMk id="4" creationId="{2490F34D-A7E2-4EA9-8B1A-78371A1F1CD1}"/>
          </ac:spMkLst>
        </pc:spChg>
        <pc:spChg chg="mod">
          <ac:chgData name="Yoel Kortick" userId="167978f5-7f40-4909-85d5-d4149554ad4e" providerId="ADAL" clId="{178E203D-F436-4EC6-B341-688274A1FBB1}" dt="2023-09-21T05:14:31.577" v="3580"/>
          <ac:spMkLst>
            <pc:docMk/>
            <pc:sldMk cId="1732673338" sldId="1849"/>
            <ac:spMk id="8" creationId="{6A12B8FB-284D-AD09-2394-DAECAF7F12D1}"/>
          </ac:spMkLst>
        </pc:spChg>
        <pc:picChg chg="add mod ord">
          <ac:chgData name="Yoel Kortick" userId="167978f5-7f40-4909-85d5-d4149554ad4e" providerId="ADAL" clId="{178E203D-F436-4EC6-B341-688274A1FBB1}" dt="2023-09-20T11:04:56.674" v="2757" actId="208"/>
          <ac:picMkLst>
            <pc:docMk/>
            <pc:sldMk cId="1732673338" sldId="1849"/>
            <ac:picMk id="5" creationId="{4C25BC7F-582F-CE96-1052-ED474C86FD2B}"/>
          </ac:picMkLst>
        </pc:picChg>
        <pc:picChg chg="del">
          <ac:chgData name="Yoel Kortick" userId="167978f5-7f40-4909-85d5-d4149554ad4e" providerId="ADAL" clId="{178E203D-F436-4EC6-B341-688274A1FBB1}" dt="2023-09-20T11:04:43.176" v="2746" actId="478"/>
          <ac:picMkLst>
            <pc:docMk/>
            <pc:sldMk cId="1732673338" sldId="1849"/>
            <ac:picMk id="6" creationId="{2668047B-EBDD-73DD-2658-CA5AE56F57EE}"/>
          </ac:picMkLst>
        </pc:picChg>
        <pc:cxnChg chg="mod">
          <ac:chgData name="Yoel Kortick" userId="167978f5-7f40-4909-85d5-d4149554ad4e" providerId="ADAL" clId="{178E203D-F436-4EC6-B341-688274A1FBB1}" dt="2023-09-20T11:04:54.207" v="2756" actId="1035"/>
          <ac:cxnSpMkLst>
            <pc:docMk/>
            <pc:sldMk cId="1732673338" sldId="1849"/>
            <ac:cxnSpMk id="10" creationId="{6422D452-ABE8-991F-6C43-A890858A2192}"/>
          </ac:cxnSpMkLst>
        </pc:cxnChg>
        <pc:cxnChg chg="mod">
          <ac:chgData name="Yoel Kortick" userId="167978f5-7f40-4909-85d5-d4149554ad4e" providerId="ADAL" clId="{178E203D-F436-4EC6-B341-688274A1FBB1}" dt="2023-09-20T11:04:54.207" v="2756" actId="1035"/>
          <ac:cxnSpMkLst>
            <pc:docMk/>
            <pc:sldMk cId="1732673338" sldId="1849"/>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454621732" sldId="1850"/>
        </pc:sldMkLst>
        <pc:spChg chg="mod">
          <ac:chgData name="Yoel Kortick" userId="167978f5-7f40-4909-85d5-d4149554ad4e" providerId="ADAL" clId="{178E203D-F436-4EC6-B341-688274A1FBB1}" dt="2023-09-21T05:14:31.577" v="3580"/>
          <ac:spMkLst>
            <pc:docMk/>
            <pc:sldMk cId="2454621732" sldId="1850"/>
            <ac:spMk id="3" creationId="{4FC18B40-6547-41EC-8A0E-1C8F40E0A42F}"/>
          </ac:spMkLst>
        </pc:spChg>
        <pc:spChg chg="mod">
          <ac:chgData name="Yoel Kortick" userId="167978f5-7f40-4909-85d5-d4149554ad4e" providerId="ADAL" clId="{178E203D-F436-4EC6-B341-688274A1FBB1}" dt="2023-09-21T05:14:31.577" v="3580"/>
          <ac:spMkLst>
            <pc:docMk/>
            <pc:sldMk cId="2454621732" sldId="1850"/>
            <ac:spMk id="4" creationId="{2490F34D-A7E2-4EA9-8B1A-78371A1F1CD1}"/>
          </ac:spMkLst>
        </pc:spChg>
        <pc:spChg chg="mod">
          <ac:chgData name="Yoel Kortick" userId="167978f5-7f40-4909-85d5-d4149554ad4e" providerId="ADAL" clId="{178E203D-F436-4EC6-B341-688274A1FBB1}" dt="2023-09-21T05:14:31.577" v="3580"/>
          <ac:spMkLst>
            <pc:docMk/>
            <pc:sldMk cId="2454621732" sldId="1850"/>
            <ac:spMk id="8" creationId="{6A12B8FB-284D-AD09-2394-DAECAF7F12D1}"/>
          </ac:spMkLst>
        </pc:spChg>
        <pc:picChg chg="del">
          <ac:chgData name="Yoel Kortick" userId="167978f5-7f40-4909-85d5-d4149554ad4e" providerId="ADAL" clId="{178E203D-F436-4EC6-B341-688274A1FBB1}" dt="2023-09-20T11:05:52.387" v="2758" actId="478"/>
          <ac:picMkLst>
            <pc:docMk/>
            <pc:sldMk cId="2454621732" sldId="1850"/>
            <ac:picMk id="5" creationId="{63A325F4-B201-8443-FC07-7374151E1FCC}"/>
          </ac:picMkLst>
        </pc:picChg>
        <pc:picChg chg="add mod ord">
          <ac:chgData name="Yoel Kortick" userId="167978f5-7f40-4909-85d5-d4149554ad4e" providerId="ADAL" clId="{178E203D-F436-4EC6-B341-688274A1FBB1}" dt="2023-09-20T11:06:09.019" v="2766" actId="208"/>
          <ac:picMkLst>
            <pc:docMk/>
            <pc:sldMk cId="2454621732" sldId="1850"/>
            <ac:picMk id="6" creationId="{5F615669-FCAC-66C3-9063-1167C1C12B4A}"/>
          </ac:picMkLst>
        </pc:picChg>
        <pc:cxnChg chg="mod">
          <ac:chgData name="Yoel Kortick" userId="167978f5-7f40-4909-85d5-d4149554ad4e" providerId="ADAL" clId="{178E203D-F436-4EC6-B341-688274A1FBB1}" dt="2023-09-20T11:06:05.660" v="2765" actId="1038"/>
          <ac:cxnSpMkLst>
            <pc:docMk/>
            <pc:sldMk cId="2454621732" sldId="1850"/>
            <ac:cxnSpMk id="10" creationId="{6422D452-ABE8-991F-6C43-A890858A2192}"/>
          </ac:cxnSpMkLst>
        </pc:cxnChg>
        <pc:cxnChg chg="mod">
          <ac:chgData name="Yoel Kortick" userId="167978f5-7f40-4909-85d5-d4149554ad4e" providerId="ADAL" clId="{178E203D-F436-4EC6-B341-688274A1FBB1}" dt="2023-09-20T11:06:05.660" v="2765" actId="1038"/>
          <ac:cxnSpMkLst>
            <pc:docMk/>
            <pc:sldMk cId="2454621732" sldId="1850"/>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689297007" sldId="1851"/>
        </pc:sldMkLst>
        <pc:spChg chg="mod">
          <ac:chgData name="Yoel Kortick" userId="167978f5-7f40-4909-85d5-d4149554ad4e" providerId="ADAL" clId="{178E203D-F436-4EC6-B341-688274A1FBB1}" dt="2023-09-21T05:14:31.577" v="3580"/>
          <ac:spMkLst>
            <pc:docMk/>
            <pc:sldMk cId="2689297007" sldId="1851"/>
            <ac:spMk id="3" creationId="{4FC18B40-6547-41EC-8A0E-1C8F40E0A42F}"/>
          </ac:spMkLst>
        </pc:spChg>
        <pc:spChg chg="mod">
          <ac:chgData name="Yoel Kortick" userId="167978f5-7f40-4909-85d5-d4149554ad4e" providerId="ADAL" clId="{178E203D-F436-4EC6-B341-688274A1FBB1}" dt="2023-09-21T05:14:31.577" v="3580"/>
          <ac:spMkLst>
            <pc:docMk/>
            <pc:sldMk cId="2689297007" sldId="1851"/>
            <ac:spMk id="4" creationId="{2490F34D-A7E2-4EA9-8B1A-78371A1F1CD1}"/>
          </ac:spMkLst>
        </pc:spChg>
        <pc:spChg chg="mod">
          <ac:chgData name="Yoel Kortick" userId="167978f5-7f40-4909-85d5-d4149554ad4e" providerId="ADAL" clId="{178E203D-F436-4EC6-B341-688274A1FBB1}" dt="2023-09-20T11:07:47.784" v="2773" actId="1076"/>
          <ac:spMkLst>
            <pc:docMk/>
            <pc:sldMk cId="2689297007" sldId="1851"/>
            <ac:spMk id="7" creationId="{8CFD519F-B2CF-743E-199C-EEBFE79BF737}"/>
          </ac:spMkLst>
        </pc:spChg>
        <pc:spChg chg="mod">
          <ac:chgData name="Yoel Kortick" userId="167978f5-7f40-4909-85d5-d4149554ad4e" providerId="ADAL" clId="{178E203D-F436-4EC6-B341-688274A1FBB1}" dt="2023-09-20T11:07:54.545" v="2775" actId="14100"/>
          <ac:spMkLst>
            <pc:docMk/>
            <pc:sldMk cId="2689297007" sldId="1851"/>
            <ac:spMk id="9" creationId="{F9D9A5AF-8D0C-050E-F866-D634A066EC0E}"/>
          </ac:spMkLst>
        </pc:spChg>
        <pc:picChg chg="add mod ord">
          <ac:chgData name="Yoel Kortick" userId="167978f5-7f40-4909-85d5-d4149554ad4e" providerId="ADAL" clId="{178E203D-F436-4EC6-B341-688274A1FBB1}" dt="2023-09-20T11:07:58.375" v="2777" actId="167"/>
          <ac:picMkLst>
            <pc:docMk/>
            <pc:sldMk cId="2689297007" sldId="1851"/>
            <ac:picMk id="5" creationId="{AFB45FC9-7CD6-F21C-D4B6-115BA630F3E6}"/>
          </ac:picMkLst>
        </pc:picChg>
        <pc:picChg chg="del">
          <ac:chgData name="Yoel Kortick" userId="167978f5-7f40-4909-85d5-d4149554ad4e" providerId="ADAL" clId="{178E203D-F436-4EC6-B341-688274A1FBB1}" dt="2023-09-20T11:07:37.148" v="2768" actId="478"/>
          <ac:picMkLst>
            <pc:docMk/>
            <pc:sldMk cId="2689297007" sldId="1851"/>
            <ac:picMk id="6" creationId="{BD48C428-FE80-667F-5211-39844B58704A}"/>
          </ac:picMkLst>
        </pc:picChg>
      </pc:sldChg>
      <pc:sldChg chg="addSp delSp modSp add mod">
        <pc:chgData name="Yoel Kortick" userId="167978f5-7f40-4909-85d5-d4149554ad4e" providerId="ADAL" clId="{178E203D-F436-4EC6-B341-688274A1FBB1}" dt="2023-09-21T05:14:31.577" v="3580"/>
        <pc:sldMkLst>
          <pc:docMk/>
          <pc:sldMk cId="3070134393" sldId="1852"/>
        </pc:sldMkLst>
        <pc:spChg chg="mod">
          <ac:chgData name="Yoel Kortick" userId="167978f5-7f40-4909-85d5-d4149554ad4e" providerId="ADAL" clId="{178E203D-F436-4EC6-B341-688274A1FBB1}" dt="2023-09-21T05:14:31.577" v="3580"/>
          <ac:spMkLst>
            <pc:docMk/>
            <pc:sldMk cId="3070134393" sldId="1852"/>
            <ac:spMk id="3" creationId="{4FC18B40-6547-41EC-8A0E-1C8F40E0A42F}"/>
          </ac:spMkLst>
        </pc:spChg>
        <pc:spChg chg="mod">
          <ac:chgData name="Yoel Kortick" userId="167978f5-7f40-4909-85d5-d4149554ad4e" providerId="ADAL" clId="{178E203D-F436-4EC6-B341-688274A1FBB1}" dt="2023-09-21T05:14:31.577" v="3580"/>
          <ac:spMkLst>
            <pc:docMk/>
            <pc:sldMk cId="3070134393" sldId="1852"/>
            <ac:spMk id="4" creationId="{2490F34D-A7E2-4EA9-8B1A-78371A1F1CD1}"/>
          </ac:spMkLst>
        </pc:spChg>
        <pc:spChg chg="mod">
          <ac:chgData name="Yoel Kortick" userId="167978f5-7f40-4909-85d5-d4149554ad4e" providerId="ADAL" clId="{178E203D-F436-4EC6-B341-688274A1FBB1}" dt="2023-09-21T05:14:31.577" v="3580"/>
          <ac:spMkLst>
            <pc:docMk/>
            <pc:sldMk cId="3070134393" sldId="1852"/>
            <ac:spMk id="11" creationId="{750AAA4A-274C-A94C-AE75-70988A5E545B}"/>
          </ac:spMkLst>
        </pc:spChg>
        <pc:picChg chg="add del">
          <ac:chgData name="Yoel Kortick" userId="167978f5-7f40-4909-85d5-d4149554ad4e" providerId="ADAL" clId="{178E203D-F436-4EC6-B341-688274A1FBB1}" dt="2023-09-20T11:09:10.290" v="2780" actId="22"/>
          <ac:picMkLst>
            <pc:docMk/>
            <pc:sldMk cId="3070134393" sldId="1852"/>
            <ac:picMk id="5" creationId="{B5806EEB-D0D3-88A2-0B6B-828C8E144D02}"/>
          </ac:picMkLst>
        </pc:picChg>
        <pc:picChg chg="add mod ord">
          <ac:chgData name="Yoel Kortick" userId="167978f5-7f40-4909-85d5-d4149554ad4e" providerId="ADAL" clId="{178E203D-F436-4EC6-B341-688274A1FBB1}" dt="2023-09-20T11:10:04.655" v="2787" actId="208"/>
          <ac:picMkLst>
            <pc:docMk/>
            <pc:sldMk cId="3070134393" sldId="1852"/>
            <ac:picMk id="7" creationId="{B79B0807-E838-E669-209F-0DFD44CC2496}"/>
          </ac:picMkLst>
        </pc:picChg>
        <pc:picChg chg="add del">
          <ac:chgData name="Yoel Kortick" userId="167978f5-7f40-4909-85d5-d4149554ad4e" providerId="ADAL" clId="{178E203D-F436-4EC6-B341-688274A1FBB1}" dt="2023-09-20T11:09:39.960" v="2782" actId="478"/>
          <ac:picMkLst>
            <pc:docMk/>
            <pc:sldMk cId="3070134393" sldId="1852"/>
            <ac:picMk id="13" creationId="{B1843163-C9BC-B9BE-0D96-BA6D7EDC5A9C}"/>
          </ac:picMkLst>
        </pc:picChg>
      </pc:sldChg>
      <pc:sldChg chg="modSp add">
        <pc:chgData name="Yoel Kortick" userId="167978f5-7f40-4909-85d5-d4149554ad4e" providerId="ADAL" clId="{178E203D-F436-4EC6-B341-688274A1FBB1}" dt="2023-09-21T05:14:31.577" v="3580"/>
        <pc:sldMkLst>
          <pc:docMk/>
          <pc:sldMk cId="420304420" sldId="1853"/>
        </pc:sldMkLst>
        <pc:spChg chg="mod">
          <ac:chgData name="Yoel Kortick" userId="167978f5-7f40-4909-85d5-d4149554ad4e" providerId="ADAL" clId="{178E203D-F436-4EC6-B341-688274A1FBB1}" dt="2023-09-21T05:14:31.577" v="3580"/>
          <ac:spMkLst>
            <pc:docMk/>
            <pc:sldMk cId="420304420" sldId="1853"/>
            <ac:spMk id="3" creationId="{4FC18B40-6547-41EC-8A0E-1C8F40E0A42F}"/>
          </ac:spMkLst>
        </pc:spChg>
        <pc:spChg chg="mod">
          <ac:chgData name="Yoel Kortick" userId="167978f5-7f40-4909-85d5-d4149554ad4e" providerId="ADAL" clId="{178E203D-F436-4EC6-B341-688274A1FBB1}" dt="2023-09-21T05:14:31.577" v="3580"/>
          <ac:spMkLst>
            <pc:docMk/>
            <pc:sldMk cId="420304420" sldId="185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595737322" sldId="1854"/>
        </pc:sldMkLst>
        <pc:spChg chg="mod">
          <ac:chgData name="Yoel Kortick" userId="167978f5-7f40-4909-85d5-d4149554ad4e" providerId="ADAL" clId="{178E203D-F436-4EC6-B341-688274A1FBB1}" dt="2023-09-21T05:14:31.577" v="3580"/>
          <ac:spMkLst>
            <pc:docMk/>
            <pc:sldMk cId="1595737322" sldId="1854"/>
            <ac:spMk id="3" creationId="{4FC18B40-6547-41EC-8A0E-1C8F40E0A42F}"/>
          </ac:spMkLst>
        </pc:spChg>
        <pc:picChg chg="add mod">
          <ac:chgData name="Yoel Kortick" userId="167978f5-7f40-4909-85d5-d4149554ad4e" providerId="ADAL" clId="{178E203D-F436-4EC6-B341-688274A1FBB1}" dt="2023-09-20T11:21:37.092" v="3007" actId="208"/>
          <ac:picMkLst>
            <pc:docMk/>
            <pc:sldMk cId="1595737322" sldId="1854"/>
            <ac:picMk id="5" creationId="{7ABB383E-188F-E790-07B8-CD216C09A733}"/>
          </ac:picMkLst>
        </pc:picChg>
        <pc:picChg chg="add del">
          <ac:chgData name="Yoel Kortick" userId="167978f5-7f40-4909-85d5-d4149554ad4e" providerId="ADAL" clId="{178E203D-F436-4EC6-B341-688274A1FBB1}" dt="2023-09-20T11:21:51.359" v="3010" actId="478"/>
          <ac:picMkLst>
            <pc:docMk/>
            <pc:sldMk cId="1595737322" sldId="1854"/>
            <ac:picMk id="7" creationId="{BA5E3A40-B654-FE28-1070-6216D0EBC87F}"/>
          </ac:picMkLst>
        </pc:picChg>
        <pc:picChg chg="add mod">
          <ac:chgData name="Yoel Kortick" userId="167978f5-7f40-4909-85d5-d4149554ad4e" providerId="ADAL" clId="{178E203D-F436-4EC6-B341-688274A1FBB1}" dt="2023-09-20T11:22:09.252" v="3016" actId="208"/>
          <ac:picMkLst>
            <pc:docMk/>
            <pc:sldMk cId="1595737322" sldId="1854"/>
            <ac:picMk id="9" creationId="{8C742147-B509-AA88-7CD1-4CFBFEDE9D75}"/>
          </ac:picMkLst>
        </pc:picChg>
        <pc:picChg chg="del">
          <ac:chgData name="Yoel Kortick" userId="167978f5-7f40-4909-85d5-d4149554ad4e" providerId="ADAL" clId="{178E203D-F436-4EC6-B341-688274A1FBB1}" dt="2023-09-20T11:21:48.354" v="3008" actId="478"/>
          <ac:picMkLst>
            <pc:docMk/>
            <pc:sldMk cId="1595737322" sldId="1854"/>
            <ac:picMk id="10" creationId="{FB827A39-4F0D-DC27-62A4-4EB4D9ED8C5C}"/>
          </ac:picMkLst>
        </pc:picChg>
        <pc:picChg chg="del">
          <ac:chgData name="Yoel Kortick" userId="167978f5-7f40-4909-85d5-d4149554ad4e" providerId="ADAL" clId="{178E203D-F436-4EC6-B341-688274A1FBB1}" dt="2023-09-20T11:21:31.489" v="3003" actId="478"/>
          <ac:picMkLst>
            <pc:docMk/>
            <pc:sldMk cId="1595737322" sldId="1854"/>
            <ac:picMk id="13" creationId="{9941571B-FC79-8488-3A76-38F6EA02C796}"/>
          </ac:picMkLst>
        </pc:picChg>
      </pc:sldChg>
      <pc:sldChg chg="addSp delSp modSp add mod">
        <pc:chgData name="Yoel Kortick" userId="167978f5-7f40-4909-85d5-d4149554ad4e" providerId="ADAL" clId="{178E203D-F436-4EC6-B341-688274A1FBB1}" dt="2023-09-21T05:14:31.577" v="3580"/>
        <pc:sldMkLst>
          <pc:docMk/>
          <pc:sldMk cId="2033295952" sldId="1855"/>
        </pc:sldMkLst>
        <pc:spChg chg="mod">
          <ac:chgData name="Yoel Kortick" userId="167978f5-7f40-4909-85d5-d4149554ad4e" providerId="ADAL" clId="{178E203D-F436-4EC6-B341-688274A1FBB1}" dt="2023-09-21T05:14:31.577" v="3580"/>
          <ac:spMkLst>
            <pc:docMk/>
            <pc:sldMk cId="2033295952" sldId="1855"/>
            <ac:spMk id="3" creationId="{4FC18B40-6547-41EC-8A0E-1C8F40E0A42F}"/>
          </ac:spMkLst>
        </pc:spChg>
        <pc:spChg chg="mod">
          <ac:chgData name="Yoel Kortick" userId="167978f5-7f40-4909-85d5-d4149554ad4e" providerId="ADAL" clId="{178E203D-F436-4EC6-B341-688274A1FBB1}" dt="2023-09-21T05:14:31.577" v="3580"/>
          <ac:spMkLst>
            <pc:docMk/>
            <pc:sldMk cId="2033295952" sldId="1855"/>
            <ac:spMk id="4" creationId="{2490F34D-A7E2-4EA9-8B1A-78371A1F1CD1}"/>
          </ac:spMkLst>
        </pc:spChg>
        <pc:spChg chg="mod">
          <ac:chgData name="Yoel Kortick" userId="167978f5-7f40-4909-85d5-d4149554ad4e" providerId="ADAL" clId="{178E203D-F436-4EC6-B341-688274A1FBB1}" dt="2023-09-20T11:32:06.696" v="3021" actId="14100"/>
          <ac:spMkLst>
            <pc:docMk/>
            <pc:sldMk cId="2033295952" sldId="1855"/>
            <ac:spMk id="6" creationId="{75450F1C-11E3-E84E-2E86-E871DF93279B}"/>
          </ac:spMkLst>
        </pc:spChg>
        <pc:picChg chg="del">
          <ac:chgData name="Yoel Kortick" userId="167978f5-7f40-4909-85d5-d4149554ad4e" providerId="ADAL" clId="{178E203D-F436-4EC6-B341-688274A1FBB1}" dt="2023-09-20T11:31:53.081" v="3017" actId="478"/>
          <ac:picMkLst>
            <pc:docMk/>
            <pc:sldMk cId="2033295952" sldId="1855"/>
            <ac:picMk id="5" creationId="{2125BA76-6AB3-2AEA-455F-6030A32C89F2}"/>
          </ac:picMkLst>
        </pc:picChg>
        <pc:picChg chg="add mod ord">
          <ac:chgData name="Yoel Kortick" userId="167978f5-7f40-4909-85d5-d4149554ad4e" providerId="ADAL" clId="{178E203D-F436-4EC6-B341-688274A1FBB1}" dt="2023-09-20T11:32:09.170" v="3022" actId="208"/>
          <ac:picMkLst>
            <pc:docMk/>
            <pc:sldMk cId="2033295952" sldId="1855"/>
            <ac:picMk id="7" creationId="{41A7C168-C444-8A3D-62C1-123F64B4FAA7}"/>
          </ac:picMkLst>
        </pc:picChg>
      </pc:sldChg>
      <pc:sldChg chg="addSp delSp modSp add mod">
        <pc:chgData name="Yoel Kortick" userId="167978f5-7f40-4909-85d5-d4149554ad4e" providerId="ADAL" clId="{178E203D-F436-4EC6-B341-688274A1FBB1}" dt="2023-09-21T05:14:31.577" v="3580"/>
        <pc:sldMkLst>
          <pc:docMk/>
          <pc:sldMk cId="1633253681" sldId="1856"/>
        </pc:sldMkLst>
        <pc:spChg chg="mod">
          <ac:chgData name="Yoel Kortick" userId="167978f5-7f40-4909-85d5-d4149554ad4e" providerId="ADAL" clId="{178E203D-F436-4EC6-B341-688274A1FBB1}" dt="2023-09-21T05:14:31.577" v="3580"/>
          <ac:spMkLst>
            <pc:docMk/>
            <pc:sldMk cId="1633253681" sldId="1856"/>
            <ac:spMk id="3" creationId="{4FC18B40-6547-41EC-8A0E-1C8F40E0A42F}"/>
          </ac:spMkLst>
        </pc:spChg>
        <pc:spChg chg="mod">
          <ac:chgData name="Yoel Kortick" userId="167978f5-7f40-4909-85d5-d4149554ad4e" providerId="ADAL" clId="{178E203D-F436-4EC6-B341-688274A1FBB1}" dt="2023-09-21T05:14:31.577" v="3580"/>
          <ac:spMkLst>
            <pc:docMk/>
            <pc:sldMk cId="1633253681" sldId="1856"/>
            <ac:spMk id="4" creationId="{2490F34D-A7E2-4EA9-8B1A-78371A1F1CD1}"/>
          </ac:spMkLst>
        </pc:spChg>
        <pc:spChg chg="add mod">
          <ac:chgData name="Yoel Kortick" userId="167978f5-7f40-4909-85d5-d4149554ad4e" providerId="ADAL" clId="{178E203D-F436-4EC6-B341-688274A1FBB1}" dt="2023-09-20T11:34:18.837" v="3090" actId="208"/>
          <ac:spMkLst>
            <pc:docMk/>
            <pc:sldMk cId="1633253681" sldId="1856"/>
            <ac:spMk id="6" creationId="{E7202A11-57E6-5989-3440-1AF7A34FCBFC}"/>
          </ac:spMkLst>
        </pc:spChg>
        <pc:spChg chg="del">
          <ac:chgData name="Yoel Kortick" userId="167978f5-7f40-4909-85d5-d4149554ad4e" providerId="ADAL" clId="{178E203D-F436-4EC6-B341-688274A1FBB1}" dt="2023-09-20T11:10:35.341" v="2790" actId="478"/>
          <ac:spMkLst>
            <pc:docMk/>
            <pc:sldMk cId="1633253681" sldId="1856"/>
            <ac:spMk id="11" creationId="{750AAA4A-274C-A94C-AE75-70988A5E545B}"/>
          </ac:spMkLst>
        </pc:spChg>
        <pc:picChg chg="add mod">
          <ac:chgData name="Yoel Kortick" userId="167978f5-7f40-4909-85d5-d4149554ad4e" providerId="ADAL" clId="{178E203D-F436-4EC6-B341-688274A1FBB1}" dt="2023-09-20T11:14:43.277" v="3002" actId="208"/>
          <ac:picMkLst>
            <pc:docMk/>
            <pc:sldMk cId="1633253681" sldId="1856"/>
            <ac:picMk id="5" creationId="{394E4CCC-B4EF-35BD-5151-4C755588B555}"/>
          </ac:picMkLst>
        </pc:picChg>
        <pc:picChg chg="del">
          <ac:chgData name="Yoel Kortick" userId="167978f5-7f40-4909-85d5-d4149554ad4e" providerId="ADAL" clId="{178E203D-F436-4EC6-B341-688274A1FBB1}" dt="2023-09-20T11:10:35.341" v="2790" actId="478"/>
          <ac:picMkLst>
            <pc:docMk/>
            <pc:sldMk cId="1633253681" sldId="1856"/>
            <ac:picMk id="7" creationId="{B79B0807-E838-E669-209F-0DFD44CC2496}"/>
          </ac:picMkLst>
        </pc:picChg>
        <pc:cxnChg chg="del">
          <ac:chgData name="Yoel Kortick" userId="167978f5-7f40-4909-85d5-d4149554ad4e" providerId="ADAL" clId="{178E203D-F436-4EC6-B341-688274A1FBB1}" dt="2023-09-20T11:10:35.341" v="2790" actId="478"/>
          <ac:cxnSpMkLst>
            <pc:docMk/>
            <pc:sldMk cId="1633253681" sldId="1856"/>
            <ac:cxnSpMk id="15" creationId="{2C513B3E-0B97-FC0B-5505-C5F2E99715B6}"/>
          </ac:cxnSpMkLst>
        </pc:cxnChg>
        <pc:cxnChg chg="del">
          <ac:chgData name="Yoel Kortick" userId="167978f5-7f40-4909-85d5-d4149554ad4e" providerId="ADAL" clId="{178E203D-F436-4EC6-B341-688274A1FBB1}" dt="2023-09-20T11:10:35.341" v="2790" actId="478"/>
          <ac:cxnSpMkLst>
            <pc:docMk/>
            <pc:sldMk cId="1633253681" sldId="1856"/>
            <ac:cxnSpMk id="16" creationId="{A96DE0E0-3E45-FFD2-1D4D-D9C03186C2A6}"/>
          </ac:cxnSpMkLst>
        </pc:cxnChg>
      </pc:sldChg>
      <pc:sldChg chg="modSp add">
        <pc:chgData name="Yoel Kortick" userId="167978f5-7f40-4909-85d5-d4149554ad4e" providerId="ADAL" clId="{178E203D-F436-4EC6-B341-688274A1FBB1}" dt="2023-09-21T05:14:31.577" v="3580"/>
        <pc:sldMkLst>
          <pc:docMk/>
          <pc:sldMk cId="1190637392" sldId="1857"/>
        </pc:sldMkLst>
        <pc:spChg chg="mod">
          <ac:chgData name="Yoel Kortick" userId="167978f5-7f40-4909-85d5-d4149554ad4e" providerId="ADAL" clId="{178E203D-F436-4EC6-B341-688274A1FBB1}" dt="2023-09-21T05:14:31.577" v="3580"/>
          <ac:spMkLst>
            <pc:docMk/>
            <pc:sldMk cId="1190637392" sldId="1857"/>
            <ac:spMk id="3" creationId="{4FC18B40-6547-41EC-8A0E-1C8F40E0A42F}"/>
          </ac:spMkLst>
        </pc:spChg>
        <pc:spChg chg="mod">
          <ac:chgData name="Yoel Kortick" userId="167978f5-7f40-4909-85d5-d4149554ad4e" providerId="ADAL" clId="{178E203D-F436-4EC6-B341-688274A1FBB1}" dt="2023-09-21T05:14:31.577" v="3580"/>
          <ac:spMkLst>
            <pc:docMk/>
            <pc:sldMk cId="1190637392" sldId="1857"/>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3477138020" sldId="1858"/>
        </pc:sldMkLst>
        <pc:spChg chg="mod">
          <ac:chgData name="Yoel Kortick" userId="167978f5-7f40-4909-85d5-d4149554ad4e" providerId="ADAL" clId="{178E203D-F436-4EC6-B341-688274A1FBB1}" dt="2023-09-21T05:14:31.577" v="3580"/>
          <ac:spMkLst>
            <pc:docMk/>
            <pc:sldMk cId="3477138020" sldId="1858"/>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2432675236" sldId="1859"/>
        </pc:sldMkLst>
        <pc:spChg chg="mod">
          <ac:chgData name="Yoel Kortick" userId="167978f5-7f40-4909-85d5-d4149554ad4e" providerId="ADAL" clId="{178E203D-F436-4EC6-B341-688274A1FBB1}" dt="2023-09-21T05:14:31.577" v="3580"/>
          <ac:spMkLst>
            <pc:docMk/>
            <pc:sldMk cId="2432675236" sldId="1859"/>
            <ac:spMk id="3" creationId="{4FC18B40-6547-41EC-8A0E-1C8F40E0A42F}"/>
          </ac:spMkLst>
        </pc:spChg>
        <pc:spChg chg="mod">
          <ac:chgData name="Yoel Kortick" userId="167978f5-7f40-4909-85d5-d4149554ad4e" providerId="ADAL" clId="{178E203D-F436-4EC6-B341-688274A1FBB1}" dt="2023-09-21T05:14:31.577" v="3580"/>
          <ac:spMkLst>
            <pc:docMk/>
            <pc:sldMk cId="2432675236" sldId="1859"/>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110093184" sldId="1860"/>
        </pc:sldMkLst>
        <pc:spChg chg="mod">
          <ac:chgData name="Yoel Kortick" userId="167978f5-7f40-4909-85d5-d4149554ad4e" providerId="ADAL" clId="{178E203D-F436-4EC6-B341-688274A1FBB1}" dt="2023-09-21T05:14:31.577" v="3580"/>
          <ac:spMkLst>
            <pc:docMk/>
            <pc:sldMk cId="1110093184" sldId="1860"/>
            <ac:spMk id="3" creationId="{4FC18B40-6547-41EC-8A0E-1C8F40E0A42F}"/>
          </ac:spMkLst>
        </pc:spChg>
        <pc:spChg chg="mod">
          <ac:chgData name="Yoel Kortick" userId="167978f5-7f40-4909-85d5-d4149554ad4e" providerId="ADAL" clId="{178E203D-F436-4EC6-B341-688274A1FBB1}" dt="2023-09-21T05:14:31.577" v="3580"/>
          <ac:spMkLst>
            <pc:docMk/>
            <pc:sldMk cId="1110093184" sldId="1860"/>
            <ac:spMk id="12" creationId="{E8E43AC9-5C96-4798-B751-EDB6EC40D17B}"/>
          </ac:spMkLst>
        </pc:spChg>
        <pc:spChg chg="mod">
          <ac:chgData name="Yoel Kortick" userId="167978f5-7f40-4909-85d5-d4149554ad4e" providerId="ADAL" clId="{178E203D-F436-4EC6-B341-688274A1FBB1}" dt="2023-09-20T11:37:41.528" v="3126" actId="14100"/>
          <ac:spMkLst>
            <pc:docMk/>
            <pc:sldMk cId="1110093184" sldId="1860"/>
            <ac:spMk id="13" creationId="{FB1CA456-C550-4C1F-AACF-C1AD6CCDD186}"/>
          </ac:spMkLst>
        </pc:spChg>
        <pc:spChg chg="mod">
          <ac:chgData name="Yoel Kortick" userId="167978f5-7f40-4909-85d5-d4149554ad4e" providerId="ADAL" clId="{178E203D-F436-4EC6-B341-688274A1FBB1}" dt="2023-09-20T11:37:46.914" v="3129" actId="1076"/>
          <ac:spMkLst>
            <pc:docMk/>
            <pc:sldMk cId="1110093184" sldId="1860"/>
            <ac:spMk id="14" creationId="{F1D2BB33-47EF-482F-A608-9A4436412A37}"/>
          </ac:spMkLst>
        </pc:spChg>
        <pc:picChg chg="add mod ord">
          <ac:chgData name="Yoel Kortick" userId="167978f5-7f40-4909-85d5-d4149554ad4e" providerId="ADAL" clId="{178E203D-F436-4EC6-B341-688274A1FBB1}" dt="2023-09-20T11:38:06.746" v="3135" actId="208"/>
          <ac:picMkLst>
            <pc:docMk/>
            <pc:sldMk cId="1110093184" sldId="1860"/>
            <ac:picMk id="4" creationId="{29B5E241-ACB0-5F0A-86A3-98B189468553}"/>
          </ac:picMkLst>
        </pc:picChg>
        <pc:picChg chg="del">
          <ac:chgData name="Yoel Kortick" userId="167978f5-7f40-4909-85d5-d4149554ad4e" providerId="ADAL" clId="{178E203D-F436-4EC6-B341-688274A1FBB1}" dt="2023-09-20T11:37:31.663" v="3120" actId="478"/>
          <ac:picMkLst>
            <pc:docMk/>
            <pc:sldMk cId="1110093184" sldId="1860"/>
            <ac:picMk id="9" creationId="{3F40012B-396A-1B82-4D25-FF0B2E7FDDE7}"/>
          </ac:picMkLst>
        </pc:picChg>
        <pc:cxnChg chg="mod">
          <ac:chgData name="Yoel Kortick" userId="167978f5-7f40-4909-85d5-d4149554ad4e" providerId="ADAL" clId="{178E203D-F436-4EC6-B341-688274A1FBB1}" dt="2023-09-20T11:37:46.914" v="3129" actId="1076"/>
          <ac:cxnSpMkLst>
            <pc:docMk/>
            <pc:sldMk cId="1110093184" sldId="1860"/>
            <ac:cxnSpMk id="16" creationId="{21F2F931-11A9-44E6-B69A-66FB4E5F8696}"/>
          </ac:cxnSpMkLst>
        </pc:cxnChg>
        <pc:cxnChg chg="mod">
          <ac:chgData name="Yoel Kortick" userId="167978f5-7f40-4909-85d5-d4149554ad4e" providerId="ADAL" clId="{178E203D-F436-4EC6-B341-688274A1FBB1}" dt="2023-09-20T11:38:00.383" v="3132" actId="14100"/>
          <ac:cxnSpMkLst>
            <pc:docMk/>
            <pc:sldMk cId="1110093184" sldId="1860"/>
            <ac:cxnSpMk id="18" creationId="{1C684AFA-F5E4-46C3-99E9-7D1212EFC483}"/>
          </ac:cxnSpMkLst>
        </pc:cxnChg>
      </pc:sldChg>
      <pc:sldChg chg="modSp add mod">
        <pc:chgData name="Yoel Kortick" userId="167978f5-7f40-4909-85d5-d4149554ad4e" providerId="ADAL" clId="{178E203D-F436-4EC6-B341-688274A1FBB1}" dt="2023-09-21T05:14:31.577" v="3580"/>
        <pc:sldMkLst>
          <pc:docMk/>
          <pc:sldMk cId="3275506538" sldId="1861"/>
        </pc:sldMkLst>
        <pc:spChg chg="mod">
          <ac:chgData name="Yoel Kortick" userId="167978f5-7f40-4909-85d5-d4149554ad4e" providerId="ADAL" clId="{178E203D-F436-4EC6-B341-688274A1FBB1}" dt="2023-09-21T05:14:31.577" v="3580"/>
          <ac:spMkLst>
            <pc:docMk/>
            <pc:sldMk cId="3275506538" sldId="1861"/>
            <ac:spMk id="3" creationId="{4FC18B40-6547-41EC-8A0E-1C8F40E0A42F}"/>
          </ac:spMkLst>
        </pc:spChg>
        <pc:spChg chg="mod">
          <ac:chgData name="Yoel Kortick" userId="167978f5-7f40-4909-85d5-d4149554ad4e" providerId="ADAL" clId="{178E203D-F436-4EC6-B341-688274A1FBB1}" dt="2023-09-21T05:14:31.577" v="3580"/>
          <ac:spMkLst>
            <pc:docMk/>
            <pc:sldMk cId="3275506538" sldId="1861"/>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649823636" sldId="1862"/>
        </pc:sldMkLst>
        <pc:spChg chg="mod">
          <ac:chgData name="Yoel Kortick" userId="167978f5-7f40-4909-85d5-d4149554ad4e" providerId="ADAL" clId="{178E203D-F436-4EC6-B341-688274A1FBB1}" dt="2023-09-21T05:14:31.577" v="3580"/>
          <ac:spMkLst>
            <pc:docMk/>
            <pc:sldMk cId="1649823636" sldId="1862"/>
            <ac:spMk id="3" creationId="{4FC18B40-6547-41EC-8A0E-1C8F40E0A42F}"/>
          </ac:spMkLst>
        </pc:spChg>
        <pc:spChg chg="mod">
          <ac:chgData name="Yoel Kortick" userId="167978f5-7f40-4909-85d5-d4149554ad4e" providerId="ADAL" clId="{178E203D-F436-4EC6-B341-688274A1FBB1}" dt="2023-09-20T11:36:58.903" v="3117" actId="1076"/>
          <ac:spMkLst>
            <pc:docMk/>
            <pc:sldMk cId="1649823636" sldId="1862"/>
            <ac:spMk id="6" creationId="{142378E3-0F33-3FFE-7076-B12A02B94888}"/>
          </ac:spMkLst>
        </pc:spChg>
        <pc:spChg chg="mod">
          <ac:chgData name="Yoel Kortick" userId="167978f5-7f40-4909-85d5-d4149554ad4e" providerId="ADAL" clId="{178E203D-F436-4EC6-B341-688274A1FBB1}" dt="2023-09-21T05:14:31.577" v="3580"/>
          <ac:spMkLst>
            <pc:docMk/>
            <pc:sldMk cId="1649823636" sldId="1862"/>
            <ac:spMk id="12" creationId="{E8E43AC9-5C96-4798-B751-EDB6EC40D17B}"/>
          </ac:spMkLst>
        </pc:spChg>
        <pc:spChg chg="mod">
          <ac:chgData name="Yoel Kortick" userId="167978f5-7f40-4909-85d5-d4149554ad4e" providerId="ADAL" clId="{178E203D-F436-4EC6-B341-688274A1FBB1}" dt="2023-09-20T11:36:56.419" v="3116" actId="14100"/>
          <ac:spMkLst>
            <pc:docMk/>
            <pc:sldMk cId="1649823636" sldId="1862"/>
            <ac:spMk id="19" creationId="{19966735-21AD-A387-E14D-396B2A32F093}"/>
          </ac:spMkLst>
        </pc:spChg>
        <pc:picChg chg="add mod ord">
          <ac:chgData name="Yoel Kortick" userId="167978f5-7f40-4909-85d5-d4149554ad4e" providerId="ADAL" clId="{178E203D-F436-4EC6-B341-688274A1FBB1}" dt="2023-09-20T11:38:16.509" v="3136" actId="208"/>
          <ac:picMkLst>
            <pc:docMk/>
            <pc:sldMk cId="1649823636" sldId="1862"/>
            <ac:picMk id="4" creationId="{5A1EED05-A59D-B3FF-0CA5-8B2521913078}"/>
          </ac:picMkLst>
        </pc:picChg>
        <pc:picChg chg="del">
          <ac:chgData name="Yoel Kortick" userId="167978f5-7f40-4909-85d5-d4149554ad4e" providerId="ADAL" clId="{178E203D-F436-4EC6-B341-688274A1FBB1}" dt="2023-09-20T11:36:47.081" v="3112" actId="478"/>
          <ac:picMkLst>
            <pc:docMk/>
            <pc:sldMk cId="1649823636" sldId="1862"/>
            <ac:picMk id="15" creationId="{0F689B7A-E41D-3293-8751-AFCC4B94E1E3}"/>
          </ac:picMkLst>
        </pc:picChg>
        <pc:cxnChg chg="mod">
          <ac:chgData name="Yoel Kortick" userId="167978f5-7f40-4909-85d5-d4149554ad4e" providerId="ADAL" clId="{178E203D-F436-4EC6-B341-688274A1FBB1}" dt="2023-09-20T11:37:05.694" v="3119" actId="1038"/>
          <ac:cxnSpMkLst>
            <pc:docMk/>
            <pc:sldMk cId="1649823636" sldId="1862"/>
            <ac:cxnSpMk id="8" creationId="{98E2308D-66DA-C0F2-EC14-AEFA71145AA1}"/>
          </ac:cxnSpMkLst>
        </pc:cxnChg>
        <pc:cxnChg chg="mod">
          <ac:chgData name="Yoel Kortick" userId="167978f5-7f40-4909-85d5-d4149554ad4e" providerId="ADAL" clId="{178E203D-F436-4EC6-B341-688274A1FBB1}" dt="2023-09-20T11:37:05.694" v="3119" actId="1038"/>
          <ac:cxnSpMkLst>
            <pc:docMk/>
            <pc:sldMk cId="1649823636" sldId="1862"/>
            <ac:cxnSpMk id="9" creationId="{5758AC48-1359-6ABC-95F4-BCAA834AF067}"/>
          </ac:cxnSpMkLst>
        </pc:cxnChg>
      </pc:sldChg>
      <pc:sldChg chg="modSp add mod">
        <pc:chgData name="Yoel Kortick" userId="167978f5-7f40-4909-85d5-d4149554ad4e" providerId="ADAL" clId="{178E203D-F436-4EC6-B341-688274A1FBB1}" dt="2023-09-21T05:14:31.577" v="3580"/>
        <pc:sldMkLst>
          <pc:docMk/>
          <pc:sldMk cId="3010823598" sldId="1863"/>
        </pc:sldMkLst>
        <pc:spChg chg="mod">
          <ac:chgData name="Yoel Kortick" userId="167978f5-7f40-4909-85d5-d4149554ad4e" providerId="ADAL" clId="{178E203D-F436-4EC6-B341-688274A1FBB1}" dt="2023-09-21T05:14:31.577" v="3580"/>
          <ac:spMkLst>
            <pc:docMk/>
            <pc:sldMk cId="3010823598" sldId="1863"/>
            <ac:spMk id="3" creationId="{4FC18B40-6547-41EC-8A0E-1C8F40E0A42F}"/>
          </ac:spMkLst>
        </pc:spChg>
        <pc:spChg chg="mod">
          <ac:chgData name="Yoel Kortick" userId="167978f5-7f40-4909-85d5-d4149554ad4e" providerId="ADAL" clId="{178E203D-F436-4EC6-B341-688274A1FBB1}" dt="2023-09-21T05:14:31.577" v="3580"/>
          <ac:spMkLst>
            <pc:docMk/>
            <pc:sldMk cId="3010823598" sldId="186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058564140" sldId="1864"/>
        </pc:sldMkLst>
        <pc:spChg chg="mod">
          <ac:chgData name="Yoel Kortick" userId="167978f5-7f40-4909-85d5-d4149554ad4e" providerId="ADAL" clId="{178E203D-F436-4EC6-B341-688274A1FBB1}" dt="2023-09-21T05:14:31.577" v="3580"/>
          <ac:spMkLst>
            <pc:docMk/>
            <pc:sldMk cId="1058564140" sldId="1864"/>
            <ac:spMk id="3" creationId="{4FC18B40-6547-41EC-8A0E-1C8F40E0A42F}"/>
          </ac:spMkLst>
        </pc:spChg>
        <pc:spChg chg="mod">
          <ac:chgData name="Yoel Kortick" userId="167978f5-7f40-4909-85d5-d4149554ad4e" providerId="ADAL" clId="{178E203D-F436-4EC6-B341-688274A1FBB1}" dt="2023-09-20T12:04:04.006" v="3468" actId="14100"/>
          <ac:spMkLst>
            <pc:docMk/>
            <pc:sldMk cId="1058564140" sldId="1864"/>
            <ac:spMk id="8" creationId="{1E526910-B740-43BB-9934-776ECEBC2ABA}"/>
          </ac:spMkLst>
        </pc:spChg>
        <pc:spChg chg="mod">
          <ac:chgData name="Yoel Kortick" userId="167978f5-7f40-4909-85d5-d4149554ad4e" providerId="ADAL" clId="{178E203D-F436-4EC6-B341-688274A1FBB1}" dt="2023-09-20T12:04:17.683" v="3470" actId="14100"/>
          <ac:spMkLst>
            <pc:docMk/>
            <pc:sldMk cId="1058564140" sldId="1864"/>
            <ac:spMk id="9" creationId="{F393EE36-AA6E-4DC6-92C1-2A8879A01ECC}"/>
          </ac:spMkLst>
        </pc:spChg>
        <pc:picChg chg="add del">
          <ac:chgData name="Yoel Kortick" userId="167978f5-7f40-4909-85d5-d4149554ad4e" providerId="ADAL" clId="{178E203D-F436-4EC6-B341-688274A1FBB1}" dt="2023-09-20T11:39:01.661" v="3141" actId="478"/>
          <ac:picMkLst>
            <pc:docMk/>
            <pc:sldMk cId="1058564140" sldId="1864"/>
            <ac:picMk id="4" creationId="{A8DE6F88-5605-D8C4-129F-208A53610163}"/>
          </ac:picMkLst>
        </pc:picChg>
        <pc:picChg chg="add del">
          <ac:chgData name="Yoel Kortick" userId="167978f5-7f40-4909-85d5-d4149554ad4e" providerId="ADAL" clId="{178E203D-F436-4EC6-B341-688274A1FBB1}" dt="2023-09-20T11:38:56.595" v="3139" actId="22"/>
          <ac:picMkLst>
            <pc:docMk/>
            <pc:sldMk cId="1058564140" sldId="1864"/>
            <ac:picMk id="5" creationId="{A03A2CDF-A62E-4C5F-DB25-610DA0F98008}"/>
          </ac:picMkLst>
        </pc:picChg>
        <pc:picChg chg="add del mod ord">
          <ac:chgData name="Yoel Kortick" userId="167978f5-7f40-4909-85d5-d4149554ad4e" providerId="ADAL" clId="{178E203D-F436-4EC6-B341-688274A1FBB1}" dt="2023-09-20T12:03:51.255" v="3462" actId="478"/>
          <ac:picMkLst>
            <pc:docMk/>
            <pc:sldMk cId="1058564140" sldId="1864"/>
            <ac:picMk id="7" creationId="{240A649A-65B5-2A0D-1BB6-13B705E38B81}"/>
          </ac:picMkLst>
        </pc:picChg>
        <pc:picChg chg="add mod ord">
          <ac:chgData name="Yoel Kortick" userId="167978f5-7f40-4909-85d5-d4149554ad4e" providerId="ADAL" clId="{178E203D-F436-4EC6-B341-688274A1FBB1}" dt="2023-09-20T12:04:19.177" v="3471" actId="208"/>
          <ac:picMkLst>
            <pc:docMk/>
            <pc:sldMk cId="1058564140" sldId="1864"/>
            <ac:picMk id="11" creationId="{491A0EF1-A902-9F8D-BFF3-225FCB34F683}"/>
          </ac:picMkLst>
        </pc:picChg>
      </pc:sldChg>
      <pc:sldChg chg="modSp add mod">
        <pc:chgData name="Yoel Kortick" userId="167978f5-7f40-4909-85d5-d4149554ad4e" providerId="ADAL" clId="{178E203D-F436-4EC6-B341-688274A1FBB1}" dt="2023-09-21T05:14:31.577" v="3580"/>
        <pc:sldMkLst>
          <pc:docMk/>
          <pc:sldMk cId="2018864340" sldId="1865"/>
        </pc:sldMkLst>
        <pc:spChg chg="mod">
          <ac:chgData name="Yoel Kortick" userId="167978f5-7f40-4909-85d5-d4149554ad4e" providerId="ADAL" clId="{178E203D-F436-4EC6-B341-688274A1FBB1}" dt="2023-09-21T05:14:31.577" v="3580"/>
          <ac:spMkLst>
            <pc:docMk/>
            <pc:sldMk cId="2018864340" sldId="1865"/>
            <ac:spMk id="3" creationId="{4FC18B40-6547-41EC-8A0E-1C8F40E0A42F}"/>
          </ac:spMkLst>
        </pc:spChg>
        <pc:spChg chg="mod">
          <ac:chgData name="Yoel Kortick" userId="167978f5-7f40-4909-85d5-d4149554ad4e" providerId="ADAL" clId="{178E203D-F436-4EC6-B341-688274A1FBB1}" dt="2023-09-21T05:14:31.577" v="3580"/>
          <ac:spMkLst>
            <pc:docMk/>
            <pc:sldMk cId="2018864340" sldId="186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2294378225" sldId="1866"/>
        </pc:sldMkLst>
        <pc:spChg chg="mod">
          <ac:chgData name="Yoel Kortick" userId="167978f5-7f40-4909-85d5-d4149554ad4e" providerId="ADAL" clId="{178E203D-F436-4EC6-B341-688274A1FBB1}" dt="2023-09-20T11:46:46.806" v="3289" actId="14100"/>
          <ac:spMkLst>
            <pc:docMk/>
            <pc:sldMk cId="2294378225" sldId="1866"/>
            <ac:spMk id="2" creationId="{863AC689-EBAA-4BC2-9434-BF66231F11D1}"/>
          </ac:spMkLst>
        </pc:spChg>
        <pc:spChg chg="mod">
          <ac:chgData name="Yoel Kortick" userId="167978f5-7f40-4909-85d5-d4149554ad4e" providerId="ADAL" clId="{178E203D-F436-4EC6-B341-688274A1FBB1}" dt="2023-09-21T05:14:31.577" v="3580"/>
          <ac:spMkLst>
            <pc:docMk/>
            <pc:sldMk cId="2294378225" sldId="1866"/>
            <ac:spMk id="3" creationId="{4FC18B40-6547-41EC-8A0E-1C8F40E0A42F}"/>
          </ac:spMkLst>
        </pc:spChg>
        <pc:spChg chg="mod">
          <ac:chgData name="Yoel Kortick" userId="167978f5-7f40-4909-85d5-d4149554ad4e" providerId="ADAL" clId="{178E203D-F436-4EC6-B341-688274A1FBB1}" dt="2023-09-20T11:47:03.123" v="3304" actId="14100"/>
          <ac:spMkLst>
            <pc:docMk/>
            <pc:sldMk cId="2294378225" sldId="1866"/>
            <ac:spMk id="5" creationId="{DA57F9F1-FBC5-463E-8032-E4E681CAF6D9}"/>
          </ac:spMkLst>
        </pc:spChg>
        <pc:spChg chg="mod">
          <ac:chgData name="Yoel Kortick" userId="167978f5-7f40-4909-85d5-d4149554ad4e" providerId="ADAL" clId="{178E203D-F436-4EC6-B341-688274A1FBB1}" dt="2023-09-20T11:46:59.361" v="3303" actId="1038"/>
          <ac:spMkLst>
            <pc:docMk/>
            <pc:sldMk cId="2294378225" sldId="1866"/>
            <ac:spMk id="8" creationId="{06A5938E-3004-FF0F-33A5-4A16577FF877}"/>
          </ac:spMkLst>
        </pc:spChg>
        <pc:spChg chg="mod">
          <ac:chgData name="Yoel Kortick" userId="167978f5-7f40-4909-85d5-d4149554ad4e" providerId="ADAL" clId="{178E203D-F436-4EC6-B341-688274A1FBB1}" dt="2023-09-20T11:46:51.227" v="3291" actId="14100"/>
          <ac:spMkLst>
            <pc:docMk/>
            <pc:sldMk cId="2294378225" sldId="1866"/>
            <ac:spMk id="10" creationId="{D305A98B-F680-47E5-A93E-34C7112753CD}"/>
          </ac:spMkLst>
        </pc:spChg>
        <pc:picChg chg="add mod ord">
          <ac:chgData name="Yoel Kortick" userId="167978f5-7f40-4909-85d5-d4149554ad4e" providerId="ADAL" clId="{178E203D-F436-4EC6-B341-688274A1FBB1}" dt="2023-09-20T11:47:04.859" v="3305" actId="208"/>
          <ac:picMkLst>
            <pc:docMk/>
            <pc:sldMk cId="2294378225" sldId="1866"/>
            <ac:picMk id="6" creationId="{C47FEA1D-B788-9CE4-428F-AE8212194EF6}"/>
          </ac:picMkLst>
        </pc:picChg>
        <pc:picChg chg="del">
          <ac:chgData name="Yoel Kortick" userId="167978f5-7f40-4909-85d5-d4149554ad4e" providerId="ADAL" clId="{178E203D-F436-4EC6-B341-688274A1FBB1}" dt="2023-09-20T11:46:37.872" v="3285" actId="478"/>
          <ac:picMkLst>
            <pc:docMk/>
            <pc:sldMk cId="2294378225" sldId="1866"/>
            <ac:picMk id="7" creationId="{832CDDC5-4801-A6FB-408A-B1F365EB8203}"/>
          </ac:picMkLst>
        </pc:picChg>
        <pc:cxnChg chg="mod">
          <ac:chgData name="Yoel Kortick" userId="167978f5-7f40-4909-85d5-d4149554ad4e" providerId="ADAL" clId="{178E203D-F436-4EC6-B341-688274A1FBB1}" dt="2023-09-20T11:46:59.361" v="3303" actId="1038"/>
          <ac:cxnSpMkLst>
            <pc:docMk/>
            <pc:sldMk cId="2294378225" sldId="1866"/>
            <ac:cxnSpMk id="9" creationId="{97294D09-A828-03F3-D08B-99AA14949770}"/>
          </ac:cxnSpMkLst>
        </pc:cxnChg>
        <pc:cxnChg chg="mod">
          <ac:chgData name="Yoel Kortick" userId="167978f5-7f40-4909-85d5-d4149554ad4e" providerId="ADAL" clId="{178E203D-F436-4EC6-B341-688274A1FBB1}" dt="2023-09-20T11:46:59.361" v="3303" actId="1038"/>
          <ac:cxnSpMkLst>
            <pc:docMk/>
            <pc:sldMk cId="2294378225" sldId="1866"/>
            <ac:cxnSpMk id="11" creationId="{F5A03269-E05B-30C4-65D3-445A4CFC2A05}"/>
          </ac:cxnSpMkLst>
        </pc:cxnChg>
      </pc:sldChg>
      <pc:sldChg chg="addSp delSp modSp add mod">
        <pc:chgData name="Yoel Kortick" userId="167978f5-7f40-4909-85d5-d4149554ad4e" providerId="ADAL" clId="{178E203D-F436-4EC6-B341-688274A1FBB1}" dt="2023-09-21T05:14:31.577" v="3580"/>
        <pc:sldMkLst>
          <pc:docMk/>
          <pc:sldMk cId="1600374228" sldId="1867"/>
        </pc:sldMkLst>
        <pc:spChg chg="mod">
          <ac:chgData name="Yoel Kortick" userId="167978f5-7f40-4909-85d5-d4149554ad4e" providerId="ADAL" clId="{178E203D-F436-4EC6-B341-688274A1FBB1}" dt="2023-09-21T05:14:31.577" v="3580"/>
          <ac:spMkLst>
            <pc:docMk/>
            <pc:sldMk cId="1600374228" sldId="1867"/>
            <ac:spMk id="3" creationId="{4FC18B40-6547-41EC-8A0E-1C8F40E0A42F}"/>
          </ac:spMkLst>
        </pc:spChg>
        <pc:spChg chg="add mod">
          <ac:chgData name="Yoel Kortick" userId="167978f5-7f40-4909-85d5-d4149554ad4e" providerId="ADAL" clId="{178E203D-F436-4EC6-B341-688274A1FBB1}" dt="2023-09-20T11:48:21.169" v="3324" actId="571"/>
          <ac:spMkLst>
            <pc:docMk/>
            <pc:sldMk cId="1600374228" sldId="1867"/>
            <ac:spMk id="8" creationId="{4186A580-7EA2-F80C-73A3-AA10B29DB4ED}"/>
          </ac:spMkLst>
        </pc:spChg>
        <pc:spChg chg="add mod">
          <ac:chgData name="Yoel Kortick" userId="167978f5-7f40-4909-85d5-d4149554ad4e" providerId="ADAL" clId="{178E203D-F436-4EC6-B341-688274A1FBB1}" dt="2023-09-20T11:48:21.169" v="3324" actId="571"/>
          <ac:spMkLst>
            <pc:docMk/>
            <pc:sldMk cId="1600374228" sldId="1867"/>
            <ac:spMk id="10" creationId="{C1ECA2B8-882F-2B77-2A5A-3E65AE4B6CCE}"/>
          </ac:spMkLst>
        </pc:spChg>
        <pc:spChg chg="mod">
          <ac:chgData name="Yoel Kortick" userId="167978f5-7f40-4909-85d5-d4149554ad4e" providerId="ADAL" clId="{178E203D-F436-4EC6-B341-688274A1FBB1}" dt="2023-09-21T05:14:31.577" v="3580"/>
          <ac:spMkLst>
            <pc:docMk/>
            <pc:sldMk cId="1600374228" sldId="1867"/>
            <ac:spMk id="12" creationId="{1ED9A28F-644A-7D3A-04E6-A015A2819FFD}"/>
          </ac:spMkLst>
        </pc:spChg>
        <pc:spChg chg="mod">
          <ac:chgData name="Yoel Kortick" userId="167978f5-7f40-4909-85d5-d4149554ad4e" providerId="ADAL" clId="{178E203D-F436-4EC6-B341-688274A1FBB1}" dt="2023-09-20T11:48:29.862" v="3356" actId="1035"/>
          <ac:spMkLst>
            <pc:docMk/>
            <pc:sldMk cId="1600374228" sldId="1867"/>
            <ac:spMk id="13" creationId="{1BE34C9B-CB87-0399-9514-1216005354CB}"/>
          </ac:spMkLst>
        </pc:spChg>
        <pc:spChg chg="add mod">
          <ac:chgData name="Yoel Kortick" userId="167978f5-7f40-4909-85d5-d4149554ad4e" providerId="ADAL" clId="{178E203D-F436-4EC6-B341-688274A1FBB1}" dt="2023-09-20T11:48:20.848" v="3323" actId="571"/>
          <ac:spMkLst>
            <pc:docMk/>
            <pc:sldMk cId="1600374228" sldId="1867"/>
            <ac:spMk id="16" creationId="{8B6AD783-A5DD-0ACA-3E5E-C9C4829A26F3}"/>
          </ac:spMkLst>
        </pc:spChg>
        <pc:spChg chg="add mod">
          <ac:chgData name="Yoel Kortick" userId="167978f5-7f40-4909-85d5-d4149554ad4e" providerId="ADAL" clId="{178E203D-F436-4EC6-B341-688274A1FBB1}" dt="2023-09-20T11:48:20.848" v="3323" actId="571"/>
          <ac:spMkLst>
            <pc:docMk/>
            <pc:sldMk cId="1600374228" sldId="1867"/>
            <ac:spMk id="17" creationId="{DB375499-D077-5F26-9B51-3A11A9EA3CCD}"/>
          </ac:spMkLst>
        </pc:spChg>
        <pc:picChg chg="add del ord">
          <ac:chgData name="Yoel Kortick" userId="167978f5-7f40-4909-85d5-d4149554ad4e" providerId="ADAL" clId="{178E203D-F436-4EC6-B341-688274A1FBB1}" dt="2023-09-20T11:47:55.198" v="3316" actId="22"/>
          <ac:picMkLst>
            <pc:docMk/>
            <pc:sldMk cId="1600374228" sldId="1867"/>
            <ac:picMk id="4" creationId="{19B3BE85-820D-226A-16A8-51BEFC14C5AC}"/>
          </ac:picMkLst>
        </pc:picChg>
        <pc:picChg chg="add mod ord">
          <ac:chgData name="Yoel Kortick" userId="167978f5-7f40-4909-85d5-d4149554ad4e" providerId="ADAL" clId="{178E203D-F436-4EC6-B341-688274A1FBB1}" dt="2023-09-20T11:48:32.442" v="3357" actId="208"/>
          <ac:picMkLst>
            <pc:docMk/>
            <pc:sldMk cId="1600374228" sldId="1867"/>
            <ac:picMk id="6" creationId="{906EC7EF-F7E7-2943-CA48-727CFE4C7CCB}"/>
          </ac:picMkLst>
        </pc:picChg>
        <pc:picChg chg="add mod">
          <ac:chgData name="Yoel Kortick" userId="167978f5-7f40-4909-85d5-d4149554ad4e" providerId="ADAL" clId="{178E203D-F436-4EC6-B341-688274A1FBB1}" dt="2023-09-20T11:48:21.169" v="3324" actId="571"/>
          <ac:picMkLst>
            <pc:docMk/>
            <pc:sldMk cId="1600374228" sldId="1867"/>
            <ac:picMk id="7" creationId="{64DF95EC-C6EC-A24E-0FB5-95133E564026}"/>
          </ac:picMkLst>
        </pc:picChg>
        <pc:picChg chg="add del">
          <ac:chgData name="Yoel Kortick" userId="167978f5-7f40-4909-85d5-d4149554ad4e" providerId="ADAL" clId="{178E203D-F436-4EC6-B341-688274A1FBB1}" dt="2023-09-20T11:48:08.196" v="3318" actId="478"/>
          <ac:picMkLst>
            <pc:docMk/>
            <pc:sldMk cId="1600374228" sldId="1867"/>
            <ac:picMk id="9" creationId="{247478FA-12AA-9CD8-8345-6DD2B0BD024D}"/>
          </ac:picMkLst>
        </pc:picChg>
        <pc:picChg chg="add mod">
          <ac:chgData name="Yoel Kortick" userId="167978f5-7f40-4909-85d5-d4149554ad4e" providerId="ADAL" clId="{178E203D-F436-4EC6-B341-688274A1FBB1}" dt="2023-09-20T11:48:20.848" v="3323" actId="571"/>
          <ac:picMkLst>
            <pc:docMk/>
            <pc:sldMk cId="1600374228" sldId="1867"/>
            <ac:picMk id="14" creationId="{86B5F55F-FBCE-0669-665B-F679C55ED3EB}"/>
          </ac:picMkLst>
        </pc:picChg>
        <pc:cxnChg chg="add mod">
          <ac:chgData name="Yoel Kortick" userId="167978f5-7f40-4909-85d5-d4149554ad4e" providerId="ADAL" clId="{178E203D-F436-4EC6-B341-688274A1FBB1}" dt="2023-09-20T11:48:21.169" v="3324" actId="571"/>
          <ac:cxnSpMkLst>
            <pc:docMk/>
            <pc:sldMk cId="1600374228" sldId="1867"/>
            <ac:cxnSpMk id="11" creationId="{C0827832-9004-AB07-63CB-39FC8B1599FE}"/>
          </ac:cxnSpMkLst>
        </pc:cxnChg>
        <pc:cxnChg chg="mod">
          <ac:chgData name="Yoel Kortick" userId="167978f5-7f40-4909-85d5-d4149554ad4e" providerId="ADAL" clId="{178E203D-F436-4EC6-B341-688274A1FBB1}" dt="2023-09-20T11:48:29.862" v="3356" actId="1035"/>
          <ac:cxnSpMkLst>
            <pc:docMk/>
            <pc:sldMk cId="1600374228" sldId="1867"/>
            <ac:cxnSpMk id="15" creationId="{F89DF931-3A29-8CC6-C0FF-6F14BF5A94F9}"/>
          </ac:cxnSpMkLst>
        </pc:cxnChg>
        <pc:cxnChg chg="add mod">
          <ac:chgData name="Yoel Kortick" userId="167978f5-7f40-4909-85d5-d4149554ad4e" providerId="ADAL" clId="{178E203D-F436-4EC6-B341-688274A1FBB1}" dt="2023-09-20T11:48:20.848" v="3323" actId="571"/>
          <ac:cxnSpMkLst>
            <pc:docMk/>
            <pc:sldMk cId="1600374228" sldId="1867"/>
            <ac:cxnSpMk id="18" creationId="{48A3448A-AAE3-CBCC-F4AB-7D2EECE40DC0}"/>
          </ac:cxnSpMkLst>
        </pc:cxnChg>
      </pc:sldChg>
      <pc:sldChg chg="addSp delSp modSp add mod">
        <pc:chgData name="Yoel Kortick" userId="167978f5-7f40-4909-85d5-d4149554ad4e" providerId="ADAL" clId="{178E203D-F436-4EC6-B341-688274A1FBB1}" dt="2023-09-21T05:14:31.577" v="3580"/>
        <pc:sldMkLst>
          <pc:docMk/>
          <pc:sldMk cId="1991438819" sldId="1868"/>
        </pc:sldMkLst>
        <pc:spChg chg="mod">
          <ac:chgData name="Yoel Kortick" userId="167978f5-7f40-4909-85d5-d4149554ad4e" providerId="ADAL" clId="{178E203D-F436-4EC6-B341-688274A1FBB1}" dt="2023-09-21T05:14:31.577" v="3580"/>
          <ac:spMkLst>
            <pc:docMk/>
            <pc:sldMk cId="1991438819" sldId="1868"/>
            <ac:spMk id="3" creationId="{4FC18B40-6547-41EC-8A0E-1C8F40E0A42F}"/>
          </ac:spMkLst>
        </pc:spChg>
        <pc:spChg chg="mod">
          <ac:chgData name="Yoel Kortick" userId="167978f5-7f40-4909-85d5-d4149554ad4e" providerId="ADAL" clId="{178E203D-F436-4EC6-B341-688274A1FBB1}" dt="2023-09-20T11:50:48.308" v="3388"/>
          <ac:spMkLst>
            <pc:docMk/>
            <pc:sldMk cId="1991438819" sldId="1868"/>
            <ac:spMk id="10" creationId="{E519F1FD-FA13-5676-43C6-26811E8D6B2C}"/>
          </ac:spMkLst>
        </pc:spChg>
        <pc:spChg chg="mod">
          <ac:chgData name="Yoel Kortick" userId="167978f5-7f40-4909-85d5-d4149554ad4e" providerId="ADAL" clId="{178E203D-F436-4EC6-B341-688274A1FBB1}" dt="2023-09-20T11:50:29.255" v="3387" actId="1038"/>
          <ac:spMkLst>
            <pc:docMk/>
            <pc:sldMk cId="1991438819" sldId="1868"/>
            <ac:spMk id="15" creationId="{37AAE431-0A70-C583-DA9A-057C4F7533DF}"/>
          </ac:spMkLst>
        </pc:spChg>
        <pc:spChg chg="mod">
          <ac:chgData name="Yoel Kortick" userId="167978f5-7f40-4909-85d5-d4149554ad4e" providerId="ADAL" clId="{178E203D-F436-4EC6-B341-688274A1FBB1}" dt="2023-09-20T11:50:29.255" v="3387" actId="1038"/>
          <ac:spMkLst>
            <pc:docMk/>
            <pc:sldMk cId="1991438819" sldId="1868"/>
            <ac:spMk id="19" creationId="{42539D75-0D89-49DF-40E0-DAB7899F1A5D}"/>
          </ac:spMkLst>
        </pc:spChg>
        <pc:spChg chg="mod">
          <ac:chgData name="Yoel Kortick" userId="167978f5-7f40-4909-85d5-d4149554ad4e" providerId="ADAL" clId="{178E203D-F436-4EC6-B341-688274A1FBB1}" dt="2023-09-20T11:50:29.255" v="3387" actId="1038"/>
          <ac:spMkLst>
            <pc:docMk/>
            <pc:sldMk cId="1991438819" sldId="1868"/>
            <ac:spMk id="23" creationId="{D3745EBB-7405-EB2F-4F65-008FAEB9BB45}"/>
          </ac:spMkLst>
        </pc:spChg>
        <pc:spChg chg="mod">
          <ac:chgData name="Yoel Kortick" userId="167978f5-7f40-4909-85d5-d4149554ad4e" providerId="ADAL" clId="{178E203D-F436-4EC6-B341-688274A1FBB1}" dt="2023-09-21T05:14:31.577" v="3580"/>
          <ac:spMkLst>
            <pc:docMk/>
            <pc:sldMk cId="1991438819" sldId="1868"/>
            <ac:spMk id="27" creationId="{398C3D68-1ADC-DCD1-0897-CA4479532E37}"/>
          </ac:spMkLst>
        </pc:spChg>
        <pc:picChg chg="add mod ord">
          <ac:chgData name="Yoel Kortick" userId="167978f5-7f40-4909-85d5-d4149554ad4e" providerId="ADAL" clId="{178E203D-F436-4EC6-B341-688274A1FBB1}" dt="2023-09-20T11:50:29.255" v="3387" actId="1038"/>
          <ac:picMkLst>
            <pc:docMk/>
            <pc:sldMk cId="1991438819" sldId="1868"/>
            <ac:picMk id="4" creationId="{232615E1-FC9C-CD3D-F4B1-32FFF8B49A69}"/>
          </ac:picMkLst>
        </pc:picChg>
        <pc:picChg chg="del">
          <ac:chgData name="Yoel Kortick" userId="167978f5-7f40-4909-85d5-d4149554ad4e" providerId="ADAL" clId="{178E203D-F436-4EC6-B341-688274A1FBB1}" dt="2023-09-20T11:49:40.225" v="3358" actId="478"/>
          <ac:picMkLst>
            <pc:docMk/>
            <pc:sldMk cId="1991438819" sldId="1868"/>
            <ac:picMk id="9" creationId="{C21550EB-4ADD-0360-7BF2-A432F4DEA1FE}"/>
          </ac:picMkLst>
        </pc:picChg>
        <pc:cxnChg chg="mod">
          <ac:chgData name="Yoel Kortick" userId="167978f5-7f40-4909-85d5-d4149554ad4e" providerId="ADAL" clId="{178E203D-F436-4EC6-B341-688274A1FBB1}" dt="2023-09-20T11:50:29.255" v="3387" actId="1038"/>
          <ac:cxnSpMkLst>
            <pc:docMk/>
            <pc:sldMk cId="1991438819" sldId="1868"/>
            <ac:cxnSpMk id="12" creationId="{42D5C888-4C1E-84C4-10B2-4ACB2A765D25}"/>
          </ac:cxnSpMkLst>
        </pc:cxnChg>
        <pc:cxnChg chg="mod">
          <ac:chgData name="Yoel Kortick" userId="167978f5-7f40-4909-85d5-d4149554ad4e" providerId="ADAL" clId="{178E203D-F436-4EC6-B341-688274A1FBB1}" dt="2023-09-20T11:50:29.255" v="3387" actId="1038"/>
          <ac:cxnSpMkLst>
            <pc:docMk/>
            <pc:sldMk cId="1991438819" sldId="1868"/>
            <ac:cxnSpMk id="13" creationId="{6370EECD-BFC7-1350-C4AF-2B12A08AEA3C}"/>
          </ac:cxnSpMkLst>
        </pc:cxnChg>
        <pc:cxnChg chg="mod">
          <ac:chgData name="Yoel Kortick" userId="167978f5-7f40-4909-85d5-d4149554ad4e" providerId="ADAL" clId="{178E203D-F436-4EC6-B341-688274A1FBB1}" dt="2023-09-20T11:50:29.255" v="3387" actId="1038"/>
          <ac:cxnSpMkLst>
            <pc:docMk/>
            <pc:sldMk cId="1991438819" sldId="1868"/>
            <ac:cxnSpMk id="16" creationId="{B91083AA-8719-1F4D-F686-C75628E9E946}"/>
          </ac:cxnSpMkLst>
        </pc:cxnChg>
        <pc:cxnChg chg="mod">
          <ac:chgData name="Yoel Kortick" userId="167978f5-7f40-4909-85d5-d4149554ad4e" providerId="ADAL" clId="{178E203D-F436-4EC6-B341-688274A1FBB1}" dt="2023-09-20T11:50:29.255" v="3387" actId="1038"/>
          <ac:cxnSpMkLst>
            <pc:docMk/>
            <pc:sldMk cId="1991438819" sldId="1868"/>
            <ac:cxnSpMk id="20" creationId="{ED3F5611-672F-1024-03FE-E87C808FE7B8}"/>
          </ac:cxnSpMkLst>
        </pc:cxnChg>
        <pc:cxnChg chg="mod">
          <ac:chgData name="Yoel Kortick" userId="167978f5-7f40-4909-85d5-d4149554ad4e" providerId="ADAL" clId="{178E203D-F436-4EC6-B341-688274A1FBB1}" dt="2023-09-20T11:50:29.255" v="3387" actId="1038"/>
          <ac:cxnSpMkLst>
            <pc:docMk/>
            <pc:sldMk cId="1991438819" sldId="1868"/>
            <ac:cxnSpMk id="24" creationId="{17DC4C5F-B367-682B-CC3E-7EE434386699}"/>
          </ac:cxnSpMkLst>
        </pc:cxnChg>
      </pc:sldChg>
      <pc:sldChg chg="addSp delSp modSp add mod">
        <pc:chgData name="Yoel Kortick" userId="167978f5-7f40-4909-85d5-d4149554ad4e" providerId="ADAL" clId="{178E203D-F436-4EC6-B341-688274A1FBB1}" dt="2023-09-21T05:14:31.577" v="3580"/>
        <pc:sldMkLst>
          <pc:docMk/>
          <pc:sldMk cId="3009327451" sldId="1869"/>
        </pc:sldMkLst>
        <pc:spChg chg="mod">
          <ac:chgData name="Yoel Kortick" userId="167978f5-7f40-4909-85d5-d4149554ad4e" providerId="ADAL" clId="{178E203D-F436-4EC6-B341-688274A1FBB1}" dt="2023-09-21T05:14:31.577" v="3580"/>
          <ac:spMkLst>
            <pc:docMk/>
            <pc:sldMk cId="3009327451" sldId="1869"/>
            <ac:spMk id="3" creationId="{4FC18B40-6547-41EC-8A0E-1C8F40E0A42F}"/>
          </ac:spMkLst>
        </pc:spChg>
        <pc:spChg chg="mod">
          <ac:chgData name="Yoel Kortick" userId="167978f5-7f40-4909-85d5-d4149554ad4e" providerId="ADAL" clId="{178E203D-F436-4EC6-B341-688274A1FBB1}" dt="2023-09-20T11:52:43.172" v="3409" actId="14100"/>
          <ac:spMkLst>
            <pc:docMk/>
            <pc:sldMk cId="3009327451" sldId="1869"/>
            <ac:spMk id="6" creationId="{02254342-80BD-425E-8908-A39E74E1BA6A}"/>
          </ac:spMkLst>
        </pc:spChg>
        <pc:picChg chg="add mod ord">
          <ac:chgData name="Yoel Kortick" userId="167978f5-7f40-4909-85d5-d4149554ad4e" providerId="ADAL" clId="{178E203D-F436-4EC6-B341-688274A1FBB1}" dt="2023-09-20T11:52:45.117" v="3410" actId="208"/>
          <ac:picMkLst>
            <pc:docMk/>
            <pc:sldMk cId="3009327451" sldId="1869"/>
            <ac:picMk id="5" creationId="{7589725A-3E44-7B25-5EA2-D9E1846BC1A2}"/>
          </ac:picMkLst>
        </pc:picChg>
        <pc:picChg chg="del">
          <ac:chgData name="Yoel Kortick" userId="167978f5-7f40-4909-85d5-d4149554ad4e" providerId="ADAL" clId="{178E203D-F436-4EC6-B341-688274A1FBB1}" dt="2023-09-20T11:52:24.079" v="3401" actId="478"/>
          <ac:picMkLst>
            <pc:docMk/>
            <pc:sldMk cId="3009327451" sldId="1869"/>
            <ac:picMk id="7" creationId="{1DBC2352-ED51-3420-55E7-46CBC127CB28}"/>
          </ac:picMkLst>
        </pc:picChg>
      </pc:sldChg>
      <pc:sldChg chg="addSp delSp modSp add mod">
        <pc:chgData name="Yoel Kortick" userId="167978f5-7f40-4909-85d5-d4149554ad4e" providerId="ADAL" clId="{178E203D-F436-4EC6-B341-688274A1FBB1}" dt="2023-09-21T05:14:31.577" v="3580"/>
        <pc:sldMkLst>
          <pc:docMk/>
          <pc:sldMk cId="665751205" sldId="1870"/>
        </pc:sldMkLst>
        <pc:spChg chg="mod">
          <ac:chgData name="Yoel Kortick" userId="167978f5-7f40-4909-85d5-d4149554ad4e" providerId="ADAL" clId="{178E203D-F436-4EC6-B341-688274A1FBB1}" dt="2023-09-21T05:14:31.577" v="3580"/>
          <ac:spMkLst>
            <pc:docMk/>
            <pc:sldMk cId="665751205" sldId="1870"/>
            <ac:spMk id="3" creationId="{4FC18B40-6547-41EC-8A0E-1C8F40E0A42F}"/>
          </ac:spMkLst>
        </pc:spChg>
        <pc:spChg chg="mod">
          <ac:chgData name="Yoel Kortick" userId="167978f5-7f40-4909-85d5-d4149554ad4e" providerId="ADAL" clId="{178E203D-F436-4EC6-B341-688274A1FBB1}" dt="2023-09-21T05:14:31.577" v="3580"/>
          <ac:spMkLst>
            <pc:docMk/>
            <pc:sldMk cId="665751205" sldId="1870"/>
            <ac:spMk id="4" creationId="{2490F34D-A7E2-4EA9-8B1A-78371A1F1CD1}"/>
          </ac:spMkLst>
        </pc:spChg>
        <pc:spChg chg="mod">
          <ac:chgData name="Yoel Kortick" userId="167978f5-7f40-4909-85d5-d4149554ad4e" providerId="ADAL" clId="{178E203D-F436-4EC6-B341-688274A1FBB1}" dt="2023-09-20T11:53:18.208" v="3419" actId="14100"/>
          <ac:spMkLst>
            <pc:docMk/>
            <pc:sldMk cId="665751205" sldId="1870"/>
            <ac:spMk id="6" creationId="{2E0CDD08-8BCE-4850-ADE2-B54228A20251}"/>
          </ac:spMkLst>
        </pc:spChg>
        <pc:picChg chg="add del mod">
          <ac:chgData name="Yoel Kortick" userId="167978f5-7f40-4909-85d5-d4149554ad4e" providerId="ADAL" clId="{178E203D-F436-4EC6-B341-688274A1FBB1}" dt="2023-09-20T11:52:08.607" v="3399" actId="22"/>
          <ac:picMkLst>
            <pc:docMk/>
            <pc:sldMk cId="665751205" sldId="1870"/>
            <ac:picMk id="5" creationId="{3B22C222-616A-25A5-9A0C-77195F3EB7A5}"/>
          </ac:picMkLst>
        </pc:picChg>
        <pc:picChg chg="add del">
          <ac:chgData name="Yoel Kortick" userId="167978f5-7f40-4909-85d5-d4149554ad4e" providerId="ADAL" clId="{178E203D-F436-4EC6-B341-688274A1FBB1}" dt="2023-09-20T11:53:09.659" v="3411" actId="478"/>
          <ac:picMkLst>
            <pc:docMk/>
            <pc:sldMk cId="665751205" sldId="1870"/>
            <ac:picMk id="7" creationId="{6887AD44-8A06-D11D-32BF-B44D41C64B43}"/>
          </ac:picMkLst>
        </pc:picChg>
        <pc:picChg chg="del">
          <ac:chgData name="Yoel Kortick" userId="167978f5-7f40-4909-85d5-d4149554ad4e" providerId="ADAL" clId="{178E203D-F436-4EC6-B341-688274A1FBB1}" dt="2023-09-20T11:53:39.003" v="3421" actId="478"/>
          <ac:picMkLst>
            <pc:docMk/>
            <pc:sldMk cId="665751205" sldId="1870"/>
            <ac:picMk id="9" creationId="{D2BE5E92-A633-E45A-D370-6430242DEF0A}"/>
          </ac:picMkLst>
        </pc:picChg>
        <pc:picChg chg="add mod ord">
          <ac:chgData name="Yoel Kortick" userId="167978f5-7f40-4909-85d5-d4149554ad4e" providerId="ADAL" clId="{178E203D-F436-4EC6-B341-688274A1FBB1}" dt="2023-09-20T11:53:20.072" v="3420" actId="208"/>
          <ac:picMkLst>
            <pc:docMk/>
            <pc:sldMk cId="665751205" sldId="1870"/>
            <ac:picMk id="10" creationId="{7873E500-EA49-4566-CAA0-B0FB3D315634}"/>
          </ac:picMkLst>
        </pc:picChg>
        <pc:picChg chg="add mod">
          <ac:chgData name="Yoel Kortick" userId="167978f5-7f40-4909-85d5-d4149554ad4e" providerId="ADAL" clId="{178E203D-F436-4EC6-B341-688274A1FBB1}" dt="2023-09-20T11:53:45.456" v="3425" actId="208"/>
          <ac:picMkLst>
            <pc:docMk/>
            <pc:sldMk cId="665751205" sldId="1870"/>
            <ac:picMk id="12" creationId="{2D15A126-CF47-EA67-DBE1-31AD73E069B9}"/>
          </ac:picMkLst>
        </pc:picChg>
      </pc:sldChg>
      <pc:sldChg chg="addSp delSp modSp add mod">
        <pc:chgData name="Yoel Kortick" userId="167978f5-7f40-4909-85d5-d4149554ad4e" providerId="ADAL" clId="{178E203D-F436-4EC6-B341-688274A1FBB1}" dt="2023-09-21T05:14:31.577" v="3580"/>
        <pc:sldMkLst>
          <pc:docMk/>
          <pc:sldMk cId="3237838623" sldId="1871"/>
        </pc:sldMkLst>
        <pc:spChg chg="mod">
          <ac:chgData name="Yoel Kortick" userId="167978f5-7f40-4909-85d5-d4149554ad4e" providerId="ADAL" clId="{178E203D-F436-4EC6-B341-688274A1FBB1}" dt="2023-09-21T05:14:31.577" v="3580"/>
          <ac:spMkLst>
            <pc:docMk/>
            <pc:sldMk cId="3237838623" sldId="1871"/>
            <ac:spMk id="3" creationId="{4FC18B40-6547-41EC-8A0E-1C8F40E0A42F}"/>
          </ac:spMkLst>
        </pc:spChg>
        <pc:spChg chg="mod">
          <ac:chgData name="Yoel Kortick" userId="167978f5-7f40-4909-85d5-d4149554ad4e" providerId="ADAL" clId="{178E203D-F436-4EC6-B341-688274A1FBB1}" dt="2023-09-20T11:59:41.930" v="3432" actId="14100"/>
          <ac:spMkLst>
            <pc:docMk/>
            <pc:sldMk cId="3237838623" sldId="1871"/>
            <ac:spMk id="6" creationId="{756DB6F7-D0F7-4521-8D02-55986783F875}"/>
          </ac:spMkLst>
        </pc:spChg>
        <pc:spChg chg="mod">
          <ac:chgData name="Yoel Kortick" userId="167978f5-7f40-4909-85d5-d4149554ad4e" providerId="ADAL" clId="{178E203D-F436-4EC6-B341-688274A1FBB1}" dt="2023-09-20T11:59:36.795" v="3430" actId="14100"/>
          <ac:spMkLst>
            <pc:docMk/>
            <pc:sldMk cId="3237838623" sldId="1871"/>
            <ac:spMk id="7" creationId="{5BD91AFB-C896-A473-63A0-96926152A316}"/>
          </ac:spMkLst>
        </pc:spChg>
        <pc:picChg chg="del">
          <ac:chgData name="Yoel Kortick" userId="167978f5-7f40-4909-85d5-d4149554ad4e" providerId="ADAL" clId="{178E203D-F436-4EC6-B341-688274A1FBB1}" dt="2023-09-20T11:59:28.437" v="3426" actId="478"/>
          <ac:picMkLst>
            <pc:docMk/>
            <pc:sldMk cId="3237838623" sldId="1871"/>
            <ac:picMk id="5" creationId="{CBF4F9C4-C3FF-0221-ADB2-8FEDA361DA32}"/>
          </ac:picMkLst>
        </pc:picChg>
        <pc:picChg chg="add mod ord">
          <ac:chgData name="Yoel Kortick" userId="167978f5-7f40-4909-85d5-d4149554ad4e" providerId="ADAL" clId="{178E203D-F436-4EC6-B341-688274A1FBB1}" dt="2023-09-20T12:01:12.439" v="3439" actId="208"/>
          <ac:picMkLst>
            <pc:docMk/>
            <pc:sldMk cId="3237838623" sldId="1871"/>
            <ac:picMk id="8" creationId="{A8489A27-20F5-2197-71EE-CB93934BBADF}"/>
          </ac:picMkLst>
        </pc:picChg>
      </pc:sldChg>
      <pc:sldChg chg="addSp delSp modSp add mod">
        <pc:chgData name="Yoel Kortick" userId="167978f5-7f40-4909-85d5-d4149554ad4e" providerId="ADAL" clId="{178E203D-F436-4EC6-B341-688274A1FBB1}" dt="2023-09-21T05:14:31.577" v="3580"/>
        <pc:sldMkLst>
          <pc:docMk/>
          <pc:sldMk cId="2448860744" sldId="1872"/>
        </pc:sldMkLst>
        <pc:spChg chg="mod">
          <ac:chgData name="Yoel Kortick" userId="167978f5-7f40-4909-85d5-d4149554ad4e" providerId="ADAL" clId="{178E203D-F436-4EC6-B341-688274A1FBB1}" dt="2023-09-21T05:14:31.577" v="3580"/>
          <ac:spMkLst>
            <pc:docMk/>
            <pc:sldMk cId="2448860744" sldId="1872"/>
            <ac:spMk id="3" creationId="{4FC18B40-6547-41EC-8A0E-1C8F40E0A42F}"/>
          </ac:spMkLst>
        </pc:spChg>
        <pc:spChg chg="mod">
          <ac:chgData name="Yoel Kortick" userId="167978f5-7f40-4909-85d5-d4149554ad4e" providerId="ADAL" clId="{178E203D-F436-4EC6-B341-688274A1FBB1}" dt="2023-09-21T05:14:31.577" v="3580"/>
          <ac:spMkLst>
            <pc:docMk/>
            <pc:sldMk cId="2448860744" sldId="1872"/>
            <ac:spMk id="4" creationId="{2490F34D-A7E2-4EA9-8B1A-78371A1F1CD1}"/>
          </ac:spMkLst>
        </pc:spChg>
        <pc:spChg chg="mod">
          <ac:chgData name="Yoel Kortick" userId="167978f5-7f40-4909-85d5-d4149554ad4e" providerId="ADAL" clId="{178E203D-F436-4EC6-B341-688274A1FBB1}" dt="2023-09-20T11:45:16.121" v="3280" actId="14100"/>
          <ac:spMkLst>
            <pc:docMk/>
            <pc:sldMk cId="2448860744" sldId="1872"/>
            <ac:spMk id="6" creationId="{756DB6F7-D0F7-4521-8D02-55986783F875}"/>
          </ac:spMkLst>
        </pc:spChg>
        <pc:spChg chg="mod">
          <ac:chgData name="Yoel Kortick" userId="167978f5-7f40-4909-85d5-d4149554ad4e" providerId="ADAL" clId="{178E203D-F436-4EC6-B341-688274A1FBB1}" dt="2023-09-20T11:45:10.012" v="3278" actId="1035"/>
          <ac:spMkLst>
            <pc:docMk/>
            <pc:sldMk cId="2448860744" sldId="1872"/>
            <ac:spMk id="7" creationId="{5BD91AFB-C896-A473-63A0-96926152A316}"/>
          </ac:spMkLst>
        </pc:spChg>
        <pc:picChg chg="del">
          <ac:chgData name="Yoel Kortick" userId="167978f5-7f40-4909-85d5-d4149554ad4e" providerId="ADAL" clId="{178E203D-F436-4EC6-B341-688274A1FBB1}" dt="2023-09-20T11:44:27.092" v="3154" actId="478"/>
          <ac:picMkLst>
            <pc:docMk/>
            <pc:sldMk cId="2448860744" sldId="1872"/>
            <ac:picMk id="5" creationId="{CBF4F9C4-C3FF-0221-ADB2-8FEDA361DA32}"/>
          </ac:picMkLst>
        </pc:picChg>
        <pc:picChg chg="add mod ord">
          <ac:chgData name="Yoel Kortick" userId="167978f5-7f40-4909-85d5-d4149554ad4e" providerId="ADAL" clId="{178E203D-F436-4EC6-B341-688274A1FBB1}" dt="2023-09-20T11:45:02.689" v="3273" actId="208"/>
          <ac:picMkLst>
            <pc:docMk/>
            <pc:sldMk cId="2448860744" sldId="1872"/>
            <ac:picMk id="8" creationId="{EDFB33D9-8362-C11A-9208-D3A7C3C0FEA9}"/>
          </ac:picMkLst>
        </pc:picChg>
      </pc:sldChg>
      <pc:sldChg chg="addSp delSp modSp add mod">
        <pc:chgData name="Yoel Kortick" userId="167978f5-7f40-4909-85d5-d4149554ad4e" providerId="ADAL" clId="{178E203D-F436-4EC6-B341-688274A1FBB1}" dt="2023-09-21T05:14:31.577" v="3580"/>
        <pc:sldMkLst>
          <pc:docMk/>
          <pc:sldMk cId="515525725" sldId="1873"/>
        </pc:sldMkLst>
        <pc:spChg chg="mod">
          <ac:chgData name="Yoel Kortick" userId="167978f5-7f40-4909-85d5-d4149554ad4e" providerId="ADAL" clId="{178E203D-F436-4EC6-B341-688274A1FBB1}" dt="2023-09-21T05:14:31.577" v="3580"/>
          <ac:spMkLst>
            <pc:docMk/>
            <pc:sldMk cId="515525725" sldId="1873"/>
            <ac:spMk id="3" creationId="{4FC18B40-6547-41EC-8A0E-1C8F40E0A42F}"/>
          </ac:spMkLst>
        </pc:spChg>
        <pc:spChg chg="mod">
          <ac:chgData name="Yoel Kortick" userId="167978f5-7f40-4909-85d5-d4149554ad4e" providerId="ADAL" clId="{178E203D-F436-4EC6-B341-688274A1FBB1}" dt="2023-09-21T05:14:31.577" v="3580"/>
          <ac:spMkLst>
            <pc:docMk/>
            <pc:sldMk cId="515525725" sldId="1873"/>
            <ac:spMk id="4" creationId="{2490F34D-A7E2-4EA9-8B1A-78371A1F1CD1}"/>
          </ac:spMkLst>
        </pc:spChg>
        <pc:spChg chg="mod">
          <ac:chgData name="Yoel Kortick" userId="167978f5-7f40-4909-85d5-d4149554ad4e" providerId="ADAL" clId="{178E203D-F436-4EC6-B341-688274A1FBB1}" dt="2023-09-20T12:03:18.514" v="3460" actId="14100"/>
          <ac:spMkLst>
            <pc:docMk/>
            <pc:sldMk cId="515525725" sldId="1873"/>
            <ac:spMk id="6" creationId="{756DB6F7-D0F7-4521-8D02-55986783F875}"/>
          </ac:spMkLst>
        </pc:spChg>
        <pc:spChg chg="mod">
          <ac:chgData name="Yoel Kortick" userId="167978f5-7f40-4909-85d5-d4149554ad4e" providerId="ADAL" clId="{178E203D-F436-4EC6-B341-688274A1FBB1}" dt="2023-09-20T12:03:12.914" v="3456" actId="14100"/>
          <ac:spMkLst>
            <pc:docMk/>
            <pc:sldMk cId="515525725" sldId="1873"/>
            <ac:spMk id="7" creationId="{5BD91AFB-C896-A473-63A0-96926152A316}"/>
          </ac:spMkLst>
        </pc:spChg>
        <pc:picChg chg="add del">
          <ac:chgData name="Yoel Kortick" userId="167978f5-7f40-4909-85d5-d4149554ad4e" providerId="ADAL" clId="{178E203D-F436-4EC6-B341-688274A1FBB1}" dt="2023-09-20T12:02:58.807" v="3443" actId="478"/>
          <ac:picMkLst>
            <pc:docMk/>
            <pc:sldMk cId="515525725" sldId="1873"/>
            <ac:picMk id="5" creationId="{812706EB-6E0C-009A-BA8F-4339B93DC394}"/>
          </ac:picMkLst>
        </pc:picChg>
        <pc:picChg chg="del">
          <ac:chgData name="Yoel Kortick" userId="167978f5-7f40-4909-85d5-d4149554ad4e" providerId="ADAL" clId="{178E203D-F436-4EC6-B341-688274A1FBB1}" dt="2023-09-20T12:02:45.598" v="3441" actId="478"/>
          <ac:picMkLst>
            <pc:docMk/>
            <pc:sldMk cId="515525725" sldId="1873"/>
            <ac:picMk id="8" creationId="{EDFB33D9-8362-C11A-9208-D3A7C3C0FEA9}"/>
          </ac:picMkLst>
        </pc:picChg>
        <pc:picChg chg="add mod ord">
          <ac:chgData name="Yoel Kortick" userId="167978f5-7f40-4909-85d5-d4149554ad4e" providerId="ADAL" clId="{178E203D-F436-4EC6-B341-688274A1FBB1}" dt="2023-09-20T12:03:20.283" v="3461" actId="208"/>
          <ac:picMkLst>
            <pc:docMk/>
            <pc:sldMk cId="515525725" sldId="1873"/>
            <ac:picMk id="10" creationId="{109924DB-5AEF-49FA-D4BF-521078EABF83}"/>
          </ac:picMkLst>
        </pc:picChg>
      </pc:sldChg>
      <pc:sldChg chg="modSp add mod">
        <pc:chgData name="Yoel Kortick" userId="167978f5-7f40-4909-85d5-d4149554ad4e" providerId="ADAL" clId="{178E203D-F436-4EC6-B341-688274A1FBB1}" dt="2023-09-21T05:14:31.577" v="3580"/>
        <pc:sldMkLst>
          <pc:docMk/>
          <pc:sldMk cId="1740197181" sldId="1874"/>
        </pc:sldMkLst>
        <pc:spChg chg="mod">
          <ac:chgData name="Yoel Kortick" userId="167978f5-7f40-4909-85d5-d4149554ad4e" providerId="ADAL" clId="{178E203D-F436-4EC6-B341-688274A1FBB1}" dt="2023-09-21T05:14:31.577" v="3580"/>
          <ac:spMkLst>
            <pc:docMk/>
            <pc:sldMk cId="1740197181" sldId="1874"/>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1391865872" sldId="1875"/>
        </pc:sldMkLst>
        <pc:spChg chg="mod">
          <ac:chgData name="Yoel Kortick" userId="167978f5-7f40-4909-85d5-d4149554ad4e" providerId="ADAL" clId="{178E203D-F436-4EC6-B341-688274A1FBB1}" dt="2023-09-21T05:14:31.577" v="3580"/>
          <ac:spMkLst>
            <pc:docMk/>
            <pc:sldMk cId="1391865872" sldId="1875"/>
            <ac:spMk id="3" creationId="{4FC18B40-6547-41EC-8A0E-1C8F40E0A42F}"/>
          </ac:spMkLst>
        </pc:spChg>
        <pc:spChg chg="mod">
          <ac:chgData name="Yoel Kortick" userId="167978f5-7f40-4909-85d5-d4149554ad4e" providerId="ADAL" clId="{178E203D-F436-4EC6-B341-688274A1FBB1}" dt="2023-09-21T05:14:31.577" v="3580"/>
          <ac:spMkLst>
            <pc:docMk/>
            <pc:sldMk cId="1391865872" sldId="187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3042110117" sldId="1876"/>
        </pc:sldMkLst>
        <pc:spChg chg="mod">
          <ac:chgData name="Yoel Kortick" userId="167978f5-7f40-4909-85d5-d4149554ad4e" providerId="ADAL" clId="{178E203D-F436-4EC6-B341-688274A1FBB1}" dt="2023-09-21T05:14:31.577" v="3580"/>
          <ac:spMkLst>
            <pc:docMk/>
            <pc:sldMk cId="3042110117" sldId="1876"/>
            <ac:spMk id="3" creationId="{4FC18B40-6547-41EC-8A0E-1C8F40E0A42F}"/>
          </ac:spMkLst>
        </pc:spChg>
        <pc:spChg chg="mod">
          <ac:chgData name="Yoel Kortick" userId="167978f5-7f40-4909-85d5-d4149554ad4e" providerId="ADAL" clId="{178E203D-F436-4EC6-B341-688274A1FBB1}" dt="2023-09-20T12:07:15.879" v="3506" actId="14100"/>
          <ac:spMkLst>
            <pc:docMk/>
            <pc:sldMk cId="3042110117" sldId="1876"/>
            <ac:spMk id="8" creationId="{9FD5BC4A-D09F-419B-A302-88B58A8D2090}"/>
          </ac:spMkLst>
        </pc:spChg>
        <pc:spChg chg="mod">
          <ac:chgData name="Yoel Kortick" userId="167978f5-7f40-4909-85d5-d4149554ad4e" providerId="ADAL" clId="{178E203D-F436-4EC6-B341-688274A1FBB1}" dt="2023-09-20T12:07:08.080" v="3504" actId="1037"/>
          <ac:spMkLst>
            <pc:docMk/>
            <pc:sldMk cId="3042110117" sldId="1876"/>
            <ac:spMk id="14" creationId="{67320D97-9E57-4708-8E2E-2CD4D97D2750}"/>
          </ac:spMkLst>
        </pc:spChg>
        <pc:picChg chg="add mod ord">
          <ac:chgData name="Yoel Kortick" userId="167978f5-7f40-4909-85d5-d4149554ad4e" providerId="ADAL" clId="{178E203D-F436-4EC6-B341-688274A1FBB1}" dt="2023-09-20T12:07:23.812" v="3509" actId="208"/>
          <ac:picMkLst>
            <pc:docMk/>
            <pc:sldMk cId="3042110117" sldId="1876"/>
            <ac:picMk id="4" creationId="{FADFF9E6-D2F2-851B-6044-CD036283F19B}"/>
          </ac:picMkLst>
        </pc:picChg>
        <pc:picChg chg="del">
          <ac:chgData name="Yoel Kortick" userId="167978f5-7f40-4909-85d5-d4149554ad4e" providerId="ADAL" clId="{178E203D-F436-4EC6-B341-688274A1FBB1}" dt="2023-09-20T12:06:57.023" v="3495" actId="478"/>
          <ac:picMkLst>
            <pc:docMk/>
            <pc:sldMk cId="3042110117" sldId="1876"/>
            <ac:picMk id="6" creationId="{4BDA8BB3-55E5-5977-5425-81C8ACF8BB52}"/>
          </ac:picMkLst>
        </pc:picChg>
        <pc:cxnChg chg="mod">
          <ac:chgData name="Yoel Kortick" userId="167978f5-7f40-4909-85d5-d4149554ad4e" providerId="ADAL" clId="{178E203D-F436-4EC6-B341-688274A1FBB1}" dt="2023-09-20T12:07:20.886" v="3508" actId="14100"/>
          <ac:cxnSpMkLst>
            <pc:docMk/>
            <pc:sldMk cId="3042110117" sldId="1876"/>
            <ac:cxnSpMk id="10" creationId="{D6733C9E-3B6B-4F90-8643-26A092F6E54E}"/>
          </ac:cxnSpMkLst>
        </pc:cxnChg>
        <pc:cxnChg chg="mod">
          <ac:chgData name="Yoel Kortick" userId="167978f5-7f40-4909-85d5-d4149554ad4e" providerId="ADAL" clId="{178E203D-F436-4EC6-B341-688274A1FBB1}" dt="2023-09-20T12:07:18.327" v="3507" actId="14100"/>
          <ac:cxnSpMkLst>
            <pc:docMk/>
            <pc:sldMk cId="3042110117" sldId="1876"/>
            <ac:cxnSpMk id="15" creationId="{AC3B1318-5D98-496B-B261-6EA30630E963}"/>
          </ac:cxnSpMkLst>
        </pc:cxnChg>
        <pc:cxnChg chg="mod">
          <ac:chgData name="Yoel Kortick" userId="167978f5-7f40-4909-85d5-d4149554ad4e" providerId="ADAL" clId="{178E203D-F436-4EC6-B341-688274A1FBB1}" dt="2023-09-20T12:07:08.080" v="3504" actId="1037"/>
          <ac:cxnSpMkLst>
            <pc:docMk/>
            <pc:sldMk cId="3042110117" sldId="1876"/>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350550596" sldId="1877"/>
        </pc:sldMkLst>
        <pc:spChg chg="mod">
          <ac:chgData name="Yoel Kortick" userId="167978f5-7f40-4909-85d5-d4149554ad4e" providerId="ADAL" clId="{178E203D-F436-4EC6-B341-688274A1FBB1}" dt="2023-09-21T05:14:31.577" v="3580"/>
          <ac:spMkLst>
            <pc:docMk/>
            <pc:sldMk cId="350550596" sldId="1877"/>
            <ac:spMk id="3" creationId="{4FC18B40-6547-41EC-8A0E-1C8F40E0A42F}"/>
          </ac:spMkLst>
        </pc:spChg>
        <pc:spChg chg="mod">
          <ac:chgData name="Yoel Kortick" userId="167978f5-7f40-4909-85d5-d4149554ad4e" providerId="ADAL" clId="{178E203D-F436-4EC6-B341-688274A1FBB1}" dt="2023-09-20T12:08:29.220" v="3515" actId="14100"/>
          <ac:spMkLst>
            <pc:docMk/>
            <pc:sldMk cId="350550596" sldId="1877"/>
            <ac:spMk id="8" creationId="{9FD5BC4A-D09F-419B-A302-88B58A8D2090}"/>
          </ac:spMkLst>
        </pc:spChg>
        <pc:spChg chg="mod">
          <ac:chgData name="Yoel Kortick" userId="167978f5-7f40-4909-85d5-d4149554ad4e" providerId="ADAL" clId="{178E203D-F436-4EC6-B341-688274A1FBB1}" dt="2023-09-20T12:08:36.006" v="3516" actId="1076"/>
          <ac:spMkLst>
            <pc:docMk/>
            <pc:sldMk cId="350550596" sldId="1877"/>
            <ac:spMk id="14" creationId="{67320D97-9E57-4708-8E2E-2CD4D97D2750}"/>
          </ac:spMkLst>
        </pc:spChg>
        <pc:picChg chg="add ord">
          <ac:chgData name="Yoel Kortick" userId="167978f5-7f40-4909-85d5-d4149554ad4e" providerId="ADAL" clId="{178E203D-F436-4EC6-B341-688274A1FBB1}" dt="2023-09-20T12:08:19.980" v="3512" actId="167"/>
          <ac:picMkLst>
            <pc:docMk/>
            <pc:sldMk cId="350550596" sldId="1877"/>
            <ac:picMk id="4" creationId="{67078C41-EA47-C09D-04F3-8F5AB41096F0}"/>
          </ac:picMkLst>
        </pc:picChg>
        <pc:picChg chg="del">
          <ac:chgData name="Yoel Kortick" userId="167978f5-7f40-4909-85d5-d4149554ad4e" providerId="ADAL" clId="{178E203D-F436-4EC6-B341-688274A1FBB1}" dt="2023-09-20T12:08:15.821" v="3510" actId="478"/>
          <ac:picMkLst>
            <pc:docMk/>
            <pc:sldMk cId="350550596" sldId="1877"/>
            <ac:picMk id="5" creationId="{E3B75D44-1A29-2069-84C5-87495113E6E5}"/>
          </ac:picMkLst>
        </pc:picChg>
        <pc:cxnChg chg="mod">
          <ac:chgData name="Yoel Kortick" userId="167978f5-7f40-4909-85d5-d4149554ad4e" providerId="ADAL" clId="{178E203D-F436-4EC6-B341-688274A1FBB1}" dt="2023-09-20T12:08:24.378" v="3513" actId="14100"/>
          <ac:cxnSpMkLst>
            <pc:docMk/>
            <pc:sldMk cId="350550596" sldId="1877"/>
            <ac:cxnSpMk id="10" creationId="{D6733C9E-3B6B-4F90-8643-26A092F6E54E}"/>
          </ac:cxnSpMkLst>
        </pc:cxnChg>
        <pc:cxnChg chg="mod">
          <ac:chgData name="Yoel Kortick" userId="167978f5-7f40-4909-85d5-d4149554ad4e" providerId="ADAL" clId="{178E203D-F436-4EC6-B341-688274A1FBB1}" dt="2023-09-20T12:08:36.006" v="3516" actId="1076"/>
          <ac:cxnSpMkLst>
            <pc:docMk/>
            <pc:sldMk cId="350550596" sldId="1877"/>
            <ac:cxnSpMk id="15" creationId="{AC3B1318-5D98-496B-B261-6EA30630E963}"/>
          </ac:cxnSpMkLst>
        </pc:cxnChg>
        <pc:cxnChg chg="mod">
          <ac:chgData name="Yoel Kortick" userId="167978f5-7f40-4909-85d5-d4149554ad4e" providerId="ADAL" clId="{178E203D-F436-4EC6-B341-688274A1FBB1}" dt="2023-09-20T12:08:36.006" v="3516" actId="1076"/>
          <ac:cxnSpMkLst>
            <pc:docMk/>
            <pc:sldMk cId="350550596" sldId="1877"/>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1830501401" sldId="1878"/>
        </pc:sldMkLst>
        <pc:spChg chg="mod">
          <ac:chgData name="Yoel Kortick" userId="167978f5-7f40-4909-85d5-d4149554ad4e" providerId="ADAL" clId="{178E203D-F436-4EC6-B341-688274A1FBB1}" dt="2023-09-21T05:14:31.577" v="3580"/>
          <ac:spMkLst>
            <pc:docMk/>
            <pc:sldMk cId="1830501401" sldId="1878"/>
            <ac:spMk id="3" creationId="{4FC18B40-6547-41EC-8A0E-1C8F40E0A42F}"/>
          </ac:spMkLst>
        </pc:spChg>
        <pc:spChg chg="mod">
          <ac:chgData name="Yoel Kortick" userId="167978f5-7f40-4909-85d5-d4149554ad4e" providerId="ADAL" clId="{178E203D-F436-4EC6-B341-688274A1FBB1}" dt="2023-09-21T05:14:31.577" v="3580"/>
          <ac:spMkLst>
            <pc:docMk/>
            <pc:sldMk cId="1830501401" sldId="1878"/>
            <ac:spMk id="4" creationId="{2490F34D-A7E2-4EA9-8B1A-78371A1F1CD1}"/>
          </ac:spMkLst>
        </pc:spChg>
        <pc:spChg chg="mod">
          <ac:chgData name="Yoel Kortick" userId="167978f5-7f40-4909-85d5-d4149554ad4e" providerId="ADAL" clId="{178E203D-F436-4EC6-B341-688274A1FBB1}" dt="2023-09-20T12:09:12.882" v="3524" actId="14100"/>
          <ac:spMkLst>
            <pc:docMk/>
            <pc:sldMk cId="1830501401" sldId="1878"/>
            <ac:spMk id="6" creationId="{C88D62FC-6660-4920-A35C-4FCC8E2A36FA}"/>
          </ac:spMkLst>
        </pc:spChg>
        <pc:picChg chg="add mod ord">
          <ac:chgData name="Yoel Kortick" userId="167978f5-7f40-4909-85d5-d4149554ad4e" providerId="ADAL" clId="{178E203D-F436-4EC6-B341-688274A1FBB1}" dt="2023-09-20T12:09:08.546" v="3522" actId="167"/>
          <ac:picMkLst>
            <pc:docMk/>
            <pc:sldMk cId="1830501401" sldId="1878"/>
            <ac:picMk id="5" creationId="{6F5840A4-4C22-3A32-63F2-A249F4E8A4A6}"/>
          </ac:picMkLst>
        </pc:picChg>
        <pc:picChg chg="del">
          <ac:chgData name="Yoel Kortick" userId="167978f5-7f40-4909-85d5-d4149554ad4e" providerId="ADAL" clId="{178E203D-F436-4EC6-B341-688274A1FBB1}" dt="2023-09-20T12:08:58.674" v="3517" actId="478"/>
          <ac:picMkLst>
            <pc:docMk/>
            <pc:sldMk cId="1830501401" sldId="1878"/>
            <ac:picMk id="7" creationId="{1574E9F5-EF73-AE5F-2C47-27E6AF2ECA15}"/>
          </ac:picMkLst>
        </pc:picChg>
      </pc:sldChg>
      <pc:sldChg chg="addSp delSp modSp add mod">
        <pc:chgData name="Yoel Kortick" userId="167978f5-7f40-4909-85d5-d4149554ad4e" providerId="ADAL" clId="{178E203D-F436-4EC6-B341-688274A1FBB1}" dt="2023-09-21T05:14:31.577" v="3580"/>
        <pc:sldMkLst>
          <pc:docMk/>
          <pc:sldMk cId="290429846" sldId="1879"/>
        </pc:sldMkLst>
        <pc:spChg chg="mod">
          <ac:chgData name="Yoel Kortick" userId="167978f5-7f40-4909-85d5-d4149554ad4e" providerId="ADAL" clId="{178E203D-F436-4EC6-B341-688274A1FBB1}" dt="2023-09-21T05:14:31.577" v="3580"/>
          <ac:spMkLst>
            <pc:docMk/>
            <pc:sldMk cId="290429846" sldId="1879"/>
            <ac:spMk id="3" creationId="{4FC18B40-6547-41EC-8A0E-1C8F40E0A42F}"/>
          </ac:spMkLst>
        </pc:spChg>
        <pc:spChg chg="mod">
          <ac:chgData name="Yoel Kortick" userId="167978f5-7f40-4909-85d5-d4149554ad4e" providerId="ADAL" clId="{178E203D-F436-4EC6-B341-688274A1FBB1}" dt="2023-09-20T12:10:26.154" v="3540" actId="20577"/>
          <ac:spMkLst>
            <pc:docMk/>
            <pc:sldMk cId="290429846" sldId="1879"/>
            <ac:spMk id="4" creationId="{2490F34D-A7E2-4EA9-8B1A-78371A1F1CD1}"/>
          </ac:spMkLst>
        </pc:spChg>
        <pc:spChg chg="mod">
          <ac:chgData name="Yoel Kortick" userId="167978f5-7f40-4909-85d5-d4149554ad4e" providerId="ADAL" clId="{178E203D-F436-4EC6-B341-688274A1FBB1}" dt="2023-09-20T12:10:21.320" v="3538" actId="1037"/>
          <ac:spMkLst>
            <pc:docMk/>
            <pc:sldMk cId="290429846" sldId="1879"/>
            <ac:spMk id="8" creationId="{DECCBAAB-49D2-46E3-9805-12B22DD74A89}"/>
          </ac:spMkLst>
        </pc:spChg>
        <pc:picChg chg="add mod ord">
          <ac:chgData name="Yoel Kortick" userId="167978f5-7f40-4909-85d5-d4149554ad4e" providerId="ADAL" clId="{178E203D-F436-4EC6-B341-688274A1FBB1}" dt="2023-09-20T12:10:29.111" v="3541" actId="208"/>
          <ac:picMkLst>
            <pc:docMk/>
            <pc:sldMk cId="290429846" sldId="1879"/>
            <ac:picMk id="5" creationId="{BE893FA2-87E2-8E95-E41E-27C8F5455046}"/>
          </ac:picMkLst>
        </pc:picChg>
        <pc:picChg chg="del">
          <ac:chgData name="Yoel Kortick" userId="167978f5-7f40-4909-85d5-d4149554ad4e" providerId="ADAL" clId="{178E203D-F436-4EC6-B341-688274A1FBB1}" dt="2023-09-20T12:10:07.688" v="3525" actId="478"/>
          <ac:picMkLst>
            <pc:docMk/>
            <pc:sldMk cId="290429846" sldId="1879"/>
            <ac:picMk id="10" creationId="{88E8F4AF-9AB8-6CFE-8CA8-0E1C57E85446}"/>
          </ac:picMkLst>
        </pc:picChg>
      </pc:sldChg>
      <pc:sldChg chg="addSp delSp modSp add mod">
        <pc:chgData name="Yoel Kortick" userId="167978f5-7f40-4909-85d5-d4149554ad4e" providerId="ADAL" clId="{178E203D-F436-4EC6-B341-688274A1FBB1}" dt="2023-09-21T05:14:31.577" v="3580"/>
        <pc:sldMkLst>
          <pc:docMk/>
          <pc:sldMk cId="2182264418" sldId="1880"/>
        </pc:sldMkLst>
        <pc:spChg chg="mod">
          <ac:chgData name="Yoel Kortick" userId="167978f5-7f40-4909-85d5-d4149554ad4e" providerId="ADAL" clId="{178E203D-F436-4EC6-B341-688274A1FBB1}" dt="2023-09-21T05:14:31.577" v="3580"/>
          <ac:spMkLst>
            <pc:docMk/>
            <pc:sldMk cId="2182264418" sldId="1880"/>
            <ac:spMk id="3" creationId="{4FC18B40-6547-41EC-8A0E-1C8F40E0A42F}"/>
          </ac:spMkLst>
        </pc:spChg>
        <pc:spChg chg="mod">
          <ac:chgData name="Yoel Kortick" userId="167978f5-7f40-4909-85d5-d4149554ad4e" providerId="ADAL" clId="{178E203D-F436-4EC6-B341-688274A1FBB1}" dt="2023-09-20T12:12:05.906" v="3552" actId="1076"/>
          <ac:spMkLst>
            <pc:docMk/>
            <pc:sldMk cId="2182264418" sldId="1880"/>
            <ac:spMk id="6" creationId="{C88D62FC-6660-4920-A35C-4FCC8E2A36FA}"/>
          </ac:spMkLst>
        </pc:spChg>
        <pc:spChg chg="mod">
          <ac:chgData name="Yoel Kortick" userId="167978f5-7f40-4909-85d5-d4149554ad4e" providerId="ADAL" clId="{178E203D-F436-4EC6-B341-688274A1FBB1}" dt="2023-09-20T12:12:03.483" v="3551" actId="14100"/>
          <ac:spMkLst>
            <pc:docMk/>
            <pc:sldMk cId="2182264418" sldId="1880"/>
            <ac:spMk id="8" creationId="{DECCBAAB-49D2-46E3-9805-12B22DD74A89}"/>
          </ac:spMkLst>
        </pc:spChg>
        <pc:spChg chg="mod">
          <ac:chgData name="Yoel Kortick" userId="167978f5-7f40-4909-85d5-d4149554ad4e" providerId="ADAL" clId="{178E203D-F436-4EC6-B341-688274A1FBB1}" dt="2023-09-21T05:14:31.577" v="3580"/>
          <ac:spMkLst>
            <pc:docMk/>
            <pc:sldMk cId="2182264418" sldId="1880"/>
            <ac:spMk id="9" creationId="{12F1EE84-12AE-4737-A648-4D0C5B38BAF8}"/>
          </ac:spMkLst>
        </pc:spChg>
        <pc:picChg chg="add del mod">
          <ac:chgData name="Yoel Kortick" userId="167978f5-7f40-4909-85d5-d4149554ad4e" providerId="ADAL" clId="{178E203D-F436-4EC6-B341-688274A1FBB1}" dt="2023-09-20T12:11:49.933" v="3546" actId="478"/>
          <ac:picMkLst>
            <pc:docMk/>
            <pc:sldMk cId="2182264418" sldId="1880"/>
            <ac:picMk id="5" creationId="{F92155F9-3A5B-CEE4-1D60-15B4C90A3DFF}"/>
          </ac:picMkLst>
        </pc:picChg>
        <pc:picChg chg="del">
          <ac:chgData name="Yoel Kortick" userId="167978f5-7f40-4909-85d5-d4149554ad4e" providerId="ADAL" clId="{178E203D-F436-4EC6-B341-688274A1FBB1}" dt="2023-09-20T12:11:22.886" v="3542" actId="478"/>
          <ac:picMkLst>
            <pc:docMk/>
            <pc:sldMk cId="2182264418" sldId="1880"/>
            <ac:picMk id="7" creationId="{31CE5DA1-DA34-F907-4A69-02A25507403B}"/>
          </ac:picMkLst>
        </pc:picChg>
        <pc:picChg chg="add mod ord">
          <ac:chgData name="Yoel Kortick" userId="167978f5-7f40-4909-85d5-d4149554ad4e" providerId="ADAL" clId="{178E203D-F436-4EC6-B341-688274A1FBB1}" dt="2023-09-20T12:12:12.053" v="3553" actId="167"/>
          <ac:picMkLst>
            <pc:docMk/>
            <pc:sldMk cId="2182264418" sldId="1880"/>
            <ac:picMk id="12" creationId="{AB2E8395-9A49-DDAE-AF2C-CE999D821C28}"/>
          </ac:picMkLst>
        </pc:picChg>
        <pc:cxnChg chg="mod">
          <ac:chgData name="Yoel Kortick" userId="167978f5-7f40-4909-85d5-d4149554ad4e" providerId="ADAL" clId="{178E203D-F436-4EC6-B341-688274A1FBB1}" dt="2023-09-20T12:12:05.906" v="3552" actId="1076"/>
          <ac:cxnSpMkLst>
            <pc:docMk/>
            <pc:sldMk cId="2182264418" sldId="1880"/>
            <ac:cxnSpMk id="11" creationId="{1049B6D7-496D-49EF-AB3B-95C0EB29A437}"/>
          </ac:cxnSpMkLst>
        </pc:cxnChg>
      </pc:sldChg>
      <pc:sldChg chg="addSp delSp modSp add mod">
        <pc:chgData name="Yoel Kortick" userId="167978f5-7f40-4909-85d5-d4149554ad4e" providerId="ADAL" clId="{178E203D-F436-4EC6-B341-688274A1FBB1}" dt="2023-09-21T05:14:31.577" v="3580"/>
        <pc:sldMkLst>
          <pc:docMk/>
          <pc:sldMk cId="3868836178" sldId="1881"/>
        </pc:sldMkLst>
        <pc:spChg chg="mod">
          <ac:chgData name="Yoel Kortick" userId="167978f5-7f40-4909-85d5-d4149554ad4e" providerId="ADAL" clId="{178E203D-F436-4EC6-B341-688274A1FBB1}" dt="2023-09-21T05:14:31.577" v="3580"/>
          <ac:spMkLst>
            <pc:docMk/>
            <pc:sldMk cId="3868836178" sldId="1881"/>
            <ac:spMk id="3" creationId="{4FC18B40-6547-41EC-8A0E-1C8F40E0A42F}"/>
          </ac:spMkLst>
        </pc:spChg>
        <pc:spChg chg="mod">
          <ac:chgData name="Yoel Kortick" userId="167978f5-7f40-4909-85d5-d4149554ad4e" providerId="ADAL" clId="{178E203D-F436-4EC6-B341-688274A1FBB1}" dt="2023-09-20T12:13:08.571" v="3573" actId="1036"/>
          <ac:spMkLst>
            <pc:docMk/>
            <pc:sldMk cId="3868836178" sldId="1881"/>
            <ac:spMk id="8" creationId="{DECCBAAB-49D2-46E3-9805-12B22DD74A89}"/>
          </ac:spMkLst>
        </pc:spChg>
        <pc:picChg chg="del">
          <ac:chgData name="Yoel Kortick" userId="167978f5-7f40-4909-85d5-d4149554ad4e" providerId="ADAL" clId="{178E203D-F436-4EC6-B341-688274A1FBB1}" dt="2023-09-20T12:12:46.334" v="3554" actId="478"/>
          <ac:picMkLst>
            <pc:docMk/>
            <pc:sldMk cId="3868836178" sldId="1881"/>
            <ac:picMk id="5" creationId="{CDD21414-2295-7597-F413-4106F9E13135}"/>
          </ac:picMkLst>
        </pc:picChg>
        <pc:picChg chg="add mod ord">
          <ac:chgData name="Yoel Kortick" userId="167978f5-7f40-4909-85d5-d4149554ad4e" providerId="ADAL" clId="{178E203D-F436-4EC6-B341-688274A1FBB1}" dt="2023-09-20T12:13:03.574" v="3568" actId="167"/>
          <ac:picMkLst>
            <pc:docMk/>
            <pc:sldMk cId="3868836178" sldId="1881"/>
            <ac:picMk id="6" creationId="{56EA3F7E-8FB3-82EF-55D6-CD626102B616}"/>
          </ac:picMkLst>
        </pc:picChg>
      </pc:sldChg>
      <pc:sldChg chg="addSp delSp modSp add mod">
        <pc:chgData name="Yoel Kortick" userId="167978f5-7f40-4909-85d5-d4149554ad4e" providerId="ADAL" clId="{178E203D-F436-4EC6-B341-688274A1FBB1}" dt="2023-09-21T05:14:31.577" v="3580"/>
        <pc:sldMkLst>
          <pc:docMk/>
          <pc:sldMk cId="288126615" sldId="1882"/>
        </pc:sldMkLst>
        <pc:spChg chg="mod">
          <ac:chgData name="Yoel Kortick" userId="167978f5-7f40-4909-85d5-d4149554ad4e" providerId="ADAL" clId="{178E203D-F436-4EC6-B341-688274A1FBB1}" dt="2023-09-21T05:14:31.577" v="3580"/>
          <ac:spMkLst>
            <pc:docMk/>
            <pc:sldMk cId="288126615" sldId="1882"/>
            <ac:spMk id="3" creationId="{4FC18B40-6547-41EC-8A0E-1C8F40E0A42F}"/>
          </ac:spMkLst>
        </pc:spChg>
        <pc:picChg chg="del">
          <ac:chgData name="Yoel Kortick" userId="167978f5-7f40-4909-85d5-d4149554ad4e" providerId="ADAL" clId="{178E203D-F436-4EC6-B341-688274A1FBB1}" dt="2023-09-20T12:14:21.711" v="3574" actId="478"/>
          <ac:picMkLst>
            <pc:docMk/>
            <pc:sldMk cId="288126615" sldId="1882"/>
            <ac:picMk id="4" creationId="{23DD32D5-6B47-3840-A1CF-1ADC70CF1147}"/>
          </ac:picMkLst>
        </pc:picChg>
        <pc:picChg chg="add mod">
          <ac:chgData name="Yoel Kortick" userId="167978f5-7f40-4909-85d5-d4149554ad4e" providerId="ADAL" clId="{178E203D-F436-4EC6-B341-688274A1FBB1}" dt="2023-09-20T12:14:28.811" v="3578" actId="208"/>
          <ac:picMkLst>
            <pc:docMk/>
            <pc:sldMk cId="288126615" sldId="1882"/>
            <ac:picMk id="5" creationId="{2435EC36-8713-56E9-CE2D-BB3E56C8E76D}"/>
          </ac:picMkLst>
        </pc:picChg>
      </pc:sldChg>
    </pc:docChg>
  </pc:docChgLst>
  <pc:docChgLst>
    <pc:chgData name="Yoel Kortick" userId="167978f5-7f40-4909-85d5-d4149554ad4e" providerId="ADAL" clId="{22F8B047-FA3B-4733-ADAA-D695084BB32D}"/>
    <pc:docChg chg="undo custSel addSld delSld modSld">
      <pc:chgData name="Yoel Kortick" userId="167978f5-7f40-4909-85d5-d4149554ad4e" providerId="ADAL" clId="{22F8B047-FA3B-4733-ADAA-D695084BB32D}" dt="2024-01-25T13:07:40.727" v="2633" actId="11529"/>
      <pc:docMkLst>
        <pc:docMk/>
      </pc:docMkLst>
      <pc:sldChg chg="modSp mod">
        <pc:chgData name="Yoel Kortick" userId="167978f5-7f40-4909-85d5-d4149554ad4e" providerId="ADAL" clId="{22F8B047-FA3B-4733-ADAA-D695084BB32D}" dt="2024-01-25T13:05:43.693" v="2551"/>
        <pc:sldMkLst>
          <pc:docMk/>
          <pc:sldMk cId="3267142644" sldId="1724"/>
        </pc:sldMkLst>
        <pc:spChg chg="mod">
          <ac:chgData name="Yoel Kortick" userId="167978f5-7f40-4909-85d5-d4149554ad4e" providerId="ADAL" clId="{22F8B047-FA3B-4733-ADAA-D695084BB32D}" dt="2024-01-25T13:05:43.693" v="2551"/>
          <ac:spMkLst>
            <pc:docMk/>
            <pc:sldMk cId="3267142644" sldId="1724"/>
            <ac:spMk id="63" creationId="{2818E309-CE24-45E0-8F37-EFD6121F7540}"/>
          </ac:spMkLst>
        </pc:spChg>
      </pc:sldChg>
      <pc:sldChg chg="modSp">
        <pc:chgData name="Yoel Kortick" userId="167978f5-7f40-4909-85d5-d4149554ad4e" providerId="ADAL" clId="{22F8B047-FA3B-4733-ADAA-D695084BB32D}" dt="2024-01-25T13:05:43.693" v="2551"/>
        <pc:sldMkLst>
          <pc:docMk/>
          <pc:sldMk cId="2931559890" sldId="1776"/>
        </pc:sldMkLst>
        <pc:spChg chg="mod">
          <ac:chgData name="Yoel Kortick" userId="167978f5-7f40-4909-85d5-d4149554ad4e" providerId="ADAL" clId="{22F8B047-FA3B-4733-ADAA-D695084BB32D}" dt="2024-01-25T13:05:43.693" v="2551"/>
          <ac:spMkLst>
            <pc:docMk/>
            <pc:sldMk cId="2931559890" sldId="1776"/>
            <ac:spMk id="4" creationId="{2490F34D-A7E2-4EA9-8B1A-78371A1F1CD1}"/>
          </ac:spMkLst>
        </pc:spChg>
      </pc:sldChg>
      <pc:sldChg chg="modSp">
        <pc:chgData name="Yoel Kortick" userId="167978f5-7f40-4909-85d5-d4149554ad4e" providerId="ADAL" clId="{22F8B047-FA3B-4733-ADAA-D695084BB32D}" dt="2024-01-25T13:05:43.693" v="2551"/>
        <pc:sldMkLst>
          <pc:docMk/>
          <pc:sldMk cId="4247767708" sldId="1792"/>
        </pc:sldMkLst>
        <pc:spChg chg="mod">
          <ac:chgData name="Yoel Kortick" userId="167978f5-7f40-4909-85d5-d4149554ad4e" providerId="ADAL" clId="{22F8B047-FA3B-4733-ADAA-D695084BB32D}" dt="2024-01-25T13:05:43.693" v="2551"/>
          <ac:spMkLst>
            <pc:docMk/>
            <pc:sldMk cId="4247767708" sldId="1792"/>
            <ac:spMk id="4" creationId="{A1FE6F9A-C018-4915-94D1-7B4CD1DF4BFF}"/>
          </ac:spMkLst>
        </pc:spChg>
      </pc:sldChg>
      <pc:sldChg chg="modSp">
        <pc:chgData name="Yoel Kortick" userId="167978f5-7f40-4909-85d5-d4149554ad4e" providerId="ADAL" clId="{22F8B047-FA3B-4733-ADAA-D695084BB32D}" dt="2024-01-25T13:05:43.693" v="2551"/>
        <pc:sldMkLst>
          <pc:docMk/>
          <pc:sldMk cId="1738402467" sldId="1793"/>
        </pc:sldMkLst>
        <pc:spChg chg="mod">
          <ac:chgData name="Yoel Kortick" userId="167978f5-7f40-4909-85d5-d4149554ad4e" providerId="ADAL" clId="{22F8B047-FA3B-4733-ADAA-D695084BB32D}" dt="2024-01-25T13:05:43.693" v="2551"/>
          <ac:spMkLst>
            <pc:docMk/>
            <pc:sldMk cId="1738402467" sldId="1793"/>
            <ac:spMk id="3" creationId="{4FC18B40-6547-41EC-8A0E-1C8F40E0A42F}"/>
          </ac:spMkLst>
        </pc:spChg>
      </pc:sldChg>
      <pc:sldChg chg="modSp">
        <pc:chgData name="Yoel Kortick" userId="167978f5-7f40-4909-85d5-d4149554ad4e" providerId="ADAL" clId="{22F8B047-FA3B-4733-ADAA-D695084BB32D}" dt="2024-01-25T13:05:43.693" v="2551"/>
        <pc:sldMkLst>
          <pc:docMk/>
          <pc:sldMk cId="3721052306" sldId="1794"/>
        </pc:sldMkLst>
        <pc:spChg chg="mod">
          <ac:chgData name="Yoel Kortick" userId="167978f5-7f40-4909-85d5-d4149554ad4e" providerId="ADAL" clId="{22F8B047-FA3B-4733-ADAA-D695084BB32D}" dt="2024-01-25T13:05:43.693" v="2551"/>
          <ac:spMkLst>
            <pc:docMk/>
            <pc:sldMk cId="3721052306" sldId="1794"/>
            <ac:spMk id="3" creationId="{4FC18B40-6547-41EC-8A0E-1C8F40E0A42F}"/>
          </ac:spMkLst>
        </pc:spChg>
        <pc:spChg chg="mod">
          <ac:chgData name="Yoel Kortick" userId="167978f5-7f40-4909-85d5-d4149554ad4e" providerId="ADAL" clId="{22F8B047-FA3B-4733-ADAA-D695084BB32D}" dt="2024-01-25T13:05:43.693" v="2551"/>
          <ac:spMkLst>
            <pc:docMk/>
            <pc:sldMk cId="3721052306" sldId="1794"/>
            <ac:spMk id="4" creationId="{2490F34D-A7E2-4EA9-8B1A-78371A1F1CD1}"/>
          </ac:spMkLst>
        </pc:spChg>
      </pc:sldChg>
      <pc:sldChg chg="modSp">
        <pc:chgData name="Yoel Kortick" userId="167978f5-7f40-4909-85d5-d4149554ad4e" providerId="ADAL" clId="{22F8B047-FA3B-4733-ADAA-D695084BB32D}" dt="2024-01-25T13:05:43.693" v="2551"/>
        <pc:sldMkLst>
          <pc:docMk/>
          <pc:sldMk cId="968479284" sldId="1795"/>
        </pc:sldMkLst>
        <pc:spChg chg="mod">
          <ac:chgData name="Yoel Kortick" userId="167978f5-7f40-4909-85d5-d4149554ad4e" providerId="ADAL" clId="{22F8B047-FA3B-4733-ADAA-D695084BB32D}" dt="2024-01-25T13:05:43.693" v="2551"/>
          <ac:spMkLst>
            <pc:docMk/>
            <pc:sldMk cId="968479284" sldId="1795"/>
            <ac:spMk id="2" creationId="{315526E6-7AE1-F1DC-C940-D7B49308D473}"/>
          </ac:spMkLst>
        </pc:spChg>
        <pc:spChg chg="mod">
          <ac:chgData name="Yoel Kortick" userId="167978f5-7f40-4909-85d5-d4149554ad4e" providerId="ADAL" clId="{22F8B047-FA3B-4733-ADAA-D695084BB32D}" dt="2024-01-25T13:05:43.693" v="2551"/>
          <ac:spMkLst>
            <pc:docMk/>
            <pc:sldMk cId="968479284" sldId="1795"/>
            <ac:spMk id="3" creationId="{4FC18B40-6547-41EC-8A0E-1C8F40E0A42F}"/>
          </ac:spMkLst>
        </pc:spChg>
      </pc:sldChg>
      <pc:sldChg chg="modSp">
        <pc:chgData name="Yoel Kortick" userId="167978f5-7f40-4909-85d5-d4149554ad4e" providerId="ADAL" clId="{22F8B047-FA3B-4733-ADAA-D695084BB32D}" dt="2024-01-25T13:05:43.693" v="2551"/>
        <pc:sldMkLst>
          <pc:docMk/>
          <pc:sldMk cId="1658433691" sldId="1808"/>
        </pc:sldMkLst>
        <pc:spChg chg="mod">
          <ac:chgData name="Yoel Kortick" userId="167978f5-7f40-4909-85d5-d4149554ad4e" providerId="ADAL" clId="{22F8B047-FA3B-4733-ADAA-D695084BB32D}" dt="2024-01-25T13:05:43.693" v="2551"/>
          <ac:spMkLst>
            <pc:docMk/>
            <pc:sldMk cId="1658433691" sldId="1808"/>
            <ac:spMk id="4" creationId="{A1FE6F9A-C018-4915-94D1-7B4CD1DF4BFF}"/>
          </ac:spMkLst>
        </pc:spChg>
      </pc:sldChg>
      <pc:sldChg chg="modSp">
        <pc:chgData name="Yoel Kortick" userId="167978f5-7f40-4909-85d5-d4149554ad4e" providerId="ADAL" clId="{22F8B047-FA3B-4733-ADAA-D695084BB32D}" dt="2024-01-25T13:05:43.693" v="2551"/>
        <pc:sldMkLst>
          <pc:docMk/>
          <pc:sldMk cId="3791005125" sldId="1809"/>
        </pc:sldMkLst>
        <pc:spChg chg="mod">
          <ac:chgData name="Yoel Kortick" userId="167978f5-7f40-4909-85d5-d4149554ad4e" providerId="ADAL" clId="{22F8B047-FA3B-4733-ADAA-D695084BB32D}" dt="2024-01-25T13:05:43.693" v="2551"/>
          <ac:spMkLst>
            <pc:docMk/>
            <pc:sldMk cId="3791005125" sldId="1809"/>
            <ac:spMk id="3" creationId="{4FC18B40-6547-41EC-8A0E-1C8F40E0A42F}"/>
          </ac:spMkLst>
        </pc:spChg>
        <pc:spChg chg="mod">
          <ac:chgData name="Yoel Kortick" userId="167978f5-7f40-4909-85d5-d4149554ad4e" providerId="ADAL" clId="{22F8B047-FA3B-4733-ADAA-D695084BB32D}" dt="2024-01-25T13:05:43.693" v="2551"/>
          <ac:spMkLst>
            <pc:docMk/>
            <pc:sldMk cId="3791005125" sldId="1809"/>
            <ac:spMk id="4" creationId="{2490F34D-A7E2-4EA9-8B1A-78371A1F1CD1}"/>
          </ac:spMkLst>
        </pc:spChg>
      </pc:sldChg>
      <pc:sldChg chg="modSp">
        <pc:chgData name="Yoel Kortick" userId="167978f5-7f40-4909-85d5-d4149554ad4e" providerId="ADAL" clId="{22F8B047-FA3B-4733-ADAA-D695084BB32D}" dt="2024-01-25T13:05:43.693" v="2551"/>
        <pc:sldMkLst>
          <pc:docMk/>
          <pc:sldMk cId="2129564296" sldId="1810"/>
        </pc:sldMkLst>
        <pc:spChg chg="mod">
          <ac:chgData name="Yoel Kortick" userId="167978f5-7f40-4909-85d5-d4149554ad4e" providerId="ADAL" clId="{22F8B047-FA3B-4733-ADAA-D695084BB32D}" dt="2024-01-25T13:05:43.693" v="2551"/>
          <ac:spMkLst>
            <pc:docMk/>
            <pc:sldMk cId="2129564296" sldId="1810"/>
            <ac:spMk id="3" creationId="{4FC18B40-6547-41EC-8A0E-1C8F40E0A42F}"/>
          </ac:spMkLst>
        </pc:spChg>
        <pc:spChg chg="mod">
          <ac:chgData name="Yoel Kortick" userId="167978f5-7f40-4909-85d5-d4149554ad4e" providerId="ADAL" clId="{22F8B047-FA3B-4733-ADAA-D695084BB32D}" dt="2024-01-25T13:05:43.693" v="2551"/>
          <ac:spMkLst>
            <pc:docMk/>
            <pc:sldMk cId="2129564296" sldId="1810"/>
            <ac:spMk id="12" creationId="{E8E43AC9-5C96-4798-B751-EDB6EC40D17B}"/>
          </ac:spMkLst>
        </pc:spChg>
      </pc:sldChg>
      <pc:sldChg chg="modSp">
        <pc:chgData name="Yoel Kortick" userId="167978f5-7f40-4909-85d5-d4149554ad4e" providerId="ADAL" clId="{22F8B047-FA3B-4733-ADAA-D695084BB32D}" dt="2024-01-25T13:05:43.693" v="2551"/>
        <pc:sldMkLst>
          <pc:docMk/>
          <pc:sldMk cId="3702912724" sldId="1811"/>
        </pc:sldMkLst>
        <pc:spChg chg="mod">
          <ac:chgData name="Yoel Kortick" userId="167978f5-7f40-4909-85d5-d4149554ad4e" providerId="ADAL" clId="{22F8B047-FA3B-4733-ADAA-D695084BB32D}" dt="2024-01-25T13:05:43.693" v="2551"/>
          <ac:spMkLst>
            <pc:docMk/>
            <pc:sldMk cId="3702912724" sldId="1811"/>
            <ac:spMk id="3" creationId="{4FC18B40-6547-41EC-8A0E-1C8F40E0A42F}"/>
          </ac:spMkLst>
        </pc:spChg>
        <pc:spChg chg="mod">
          <ac:chgData name="Yoel Kortick" userId="167978f5-7f40-4909-85d5-d4149554ad4e" providerId="ADAL" clId="{22F8B047-FA3B-4733-ADAA-D695084BB32D}" dt="2024-01-25T13:05:43.693" v="2551"/>
          <ac:spMkLst>
            <pc:docMk/>
            <pc:sldMk cId="3702912724" sldId="1811"/>
            <ac:spMk id="4" creationId="{2490F34D-A7E2-4EA9-8B1A-78371A1F1CD1}"/>
          </ac:spMkLst>
        </pc:spChg>
      </pc:sldChg>
      <pc:sldChg chg="modSp">
        <pc:chgData name="Yoel Kortick" userId="167978f5-7f40-4909-85d5-d4149554ad4e" providerId="ADAL" clId="{22F8B047-FA3B-4733-ADAA-D695084BB32D}" dt="2024-01-25T13:05:43.693" v="2551"/>
        <pc:sldMkLst>
          <pc:docMk/>
          <pc:sldMk cId="1540804300" sldId="1813"/>
        </pc:sldMkLst>
        <pc:spChg chg="mod">
          <ac:chgData name="Yoel Kortick" userId="167978f5-7f40-4909-85d5-d4149554ad4e" providerId="ADAL" clId="{22F8B047-FA3B-4733-ADAA-D695084BB32D}" dt="2024-01-25T13:05:43.693" v="2551"/>
          <ac:spMkLst>
            <pc:docMk/>
            <pc:sldMk cId="1540804300" sldId="1813"/>
            <ac:spMk id="3" creationId="{4FC18B40-6547-41EC-8A0E-1C8F40E0A42F}"/>
          </ac:spMkLst>
        </pc:spChg>
        <pc:spChg chg="mod">
          <ac:chgData name="Yoel Kortick" userId="167978f5-7f40-4909-85d5-d4149554ad4e" providerId="ADAL" clId="{22F8B047-FA3B-4733-ADAA-D695084BB32D}" dt="2024-01-25T13:05:43.693" v="2551"/>
          <ac:spMkLst>
            <pc:docMk/>
            <pc:sldMk cId="1540804300" sldId="1813"/>
            <ac:spMk id="4" creationId="{2490F34D-A7E2-4EA9-8B1A-78371A1F1CD1}"/>
          </ac:spMkLst>
        </pc:spChg>
      </pc:sldChg>
      <pc:sldChg chg="modSp">
        <pc:chgData name="Yoel Kortick" userId="167978f5-7f40-4909-85d5-d4149554ad4e" providerId="ADAL" clId="{22F8B047-FA3B-4733-ADAA-D695084BB32D}" dt="2024-01-25T13:05:43.693" v="2551"/>
        <pc:sldMkLst>
          <pc:docMk/>
          <pc:sldMk cId="2979837849" sldId="1814"/>
        </pc:sldMkLst>
        <pc:spChg chg="mod">
          <ac:chgData name="Yoel Kortick" userId="167978f5-7f40-4909-85d5-d4149554ad4e" providerId="ADAL" clId="{22F8B047-FA3B-4733-ADAA-D695084BB32D}" dt="2024-01-25T13:05:43.693" v="2551"/>
          <ac:spMkLst>
            <pc:docMk/>
            <pc:sldMk cId="2979837849" sldId="1814"/>
            <ac:spMk id="3" creationId="{4FC18B40-6547-41EC-8A0E-1C8F40E0A42F}"/>
          </ac:spMkLst>
        </pc:spChg>
      </pc:sldChg>
      <pc:sldChg chg="modSp">
        <pc:chgData name="Yoel Kortick" userId="167978f5-7f40-4909-85d5-d4149554ad4e" providerId="ADAL" clId="{22F8B047-FA3B-4733-ADAA-D695084BB32D}" dt="2024-01-25T13:05:43.693" v="2551"/>
        <pc:sldMkLst>
          <pc:docMk/>
          <pc:sldMk cId="147466626" sldId="1815"/>
        </pc:sldMkLst>
        <pc:spChg chg="mod">
          <ac:chgData name="Yoel Kortick" userId="167978f5-7f40-4909-85d5-d4149554ad4e" providerId="ADAL" clId="{22F8B047-FA3B-4733-ADAA-D695084BB32D}" dt="2024-01-25T13:05:43.693" v="2551"/>
          <ac:spMkLst>
            <pc:docMk/>
            <pc:sldMk cId="147466626" sldId="1815"/>
            <ac:spMk id="3" creationId="{4FC18B40-6547-41EC-8A0E-1C8F40E0A42F}"/>
          </ac:spMkLst>
        </pc:spChg>
        <pc:spChg chg="mod">
          <ac:chgData name="Yoel Kortick" userId="167978f5-7f40-4909-85d5-d4149554ad4e" providerId="ADAL" clId="{22F8B047-FA3B-4733-ADAA-D695084BB32D}" dt="2024-01-25T13:05:43.693" v="2551"/>
          <ac:spMkLst>
            <pc:docMk/>
            <pc:sldMk cId="147466626" sldId="1815"/>
            <ac:spMk id="12" creationId="{1ED9A28F-644A-7D3A-04E6-A015A2819FFD}"/>
          </ac:spMkLst>
        </pc:spChg>
      </pc:sldChg>
      <pc:sldChg chg="modSp">
        <pc:chgData name="Yoel Kortick" userId="167978f5-7f40-4909-85d5-d4149554ad4e" providerId="ADAL" clId="{22F8B047-FA3B-4733-ADAA-D695084BB32D}" dt="2024-01-25T13:05:43.693" v="2551"/>
        <pc:sldMkLst>
          <pc:docMk/>
          <pc:sldMk cId="1247320376" sldId="1816"/>
        </pc:sldMkLst>
        <pc:spChg chg="mod">
          <ac:chgData name="Yoel Kortick" userId="167978f5-7f40-4909-85d5-d4149554ad4e" providerId="ADAL" clId="{22F8B047-FA3B-4733-ADAA-D695084BB32D}" dt="2024-01-25T13:05:43.693" v="2551"/>
          <ac:spMkLst>
            <pc:docMk/>
            <pc:sldMk cId="1247320376" sldId="1816"/>
            <ac:spMk id="3" creationId="{4FC18B40-6547-41EC-8A0E-1C8F40E0A42F}"/>
          </ac:spMkLst>
        </pc:spChg>
        <pc:spChg chg="mod">
          <ac:chgData name="Yoel Kortick" userId="167978f5-7f40-4909-85d5-d4149554ad4e" providerId="ADAL" clId="{22F8B047-FA3B-4733-ADAA-D695084BB32D}" dt="2024-01-25T13:05:43.693" v="2551"/>
          <ac:spMkLst>
            <pc:docMk/>
            <pc:sldMk cId="1247320376" sldId="1816"/>
            <ac:spMk id="4" creationId="{2490F34D-A7E2-4EA9-8B1A-78371A1F1CD1}"/>
          </ac:spMkLst>
        </pc:spChg>
      </pc:sldChg>
      <pc:sldChg chg="modSp">
        <pc:chgData name="Yoel Kortick" userId="167978f5-7f40-4909-85d5-d4149554ad4e" providerId="ADAL" clId="{22F8B047-FA3B-4733-ADAA-D695084BB32D}" dt="2024-01-25T13:05:43.693" v="2551"/>
        <pc:sldMkLst>
          <pc:docMk/>
          <pc:sldMk cId="633710577" sldId="1817"/>
        </pc:sldMkLst>
        <pc:spChg chg="mod">
          <ac:chgData name="Yoel Kortick" userId="167978f5-7f40-4909-85d5-d4149554ad4e" providerId="ADAL" clId="{22F8B047-FA3B-4733-ADAA-D695084BB32D}" dt="2024-01-25T13:05:43.693" v="2551"/>
          <ac:spMkLst>
            <pc:docMk/>
            <pc:sldMk cId="633710577" sldId="1817"/>
            <ac:spMk id="3" creationId="{4FC18B40-6547-41EC-8A0E-1C8F40E0A42F}"/>
          </ac:spMkLst>
        </pc:spChg>
      </pc:sldChg>
      <pc:sldChg chg="modSp">
        <pc:chgData name="Yoel Kortick" userId="167978f5-7f40-4909-85d5-d4149554ad4e" providerId="ADAL" clId="{22F8B047-FA3B-4733-ADAA-D695084BB32D}" dt="2024-01-25T13:05:43.693" v="2551"/>
        <pc:sldMkLst>
          <pc:docMk/>
          <pc:sldMk cId="2383830340" sldId="1818"/>
        </pc:sldMkLst>
        <pc:spChg chg="mod">
          <ac:chgData name="Yoel Kortick" userId="167978f5-7f40-4909-85d5-d4149554ad4e" providerId="ADAL" clId="{22F8B047-FA3B-4733-ADAA-D695084BB32D}" dt="2024-01-25T13:05:43.693" v="2551"/>
          <ac:spMkLst>
            <pc:docMk/>
            <pc:sldMk cId="2383830340" sldId="1818"/>
            <ac:spMk id="3" creationId="{4FC18B40-6547-41EC-8A0E-1C8F40E0A42F}"/>
          </ac:spMkLst>
        </pc:spChg>
      </pc:sldChg>
      <pc:sldChg chg="modSp">
        <pc:chgData name="Yoel Kortick" userId="167978f5-7f40-4909-85d5-d4149554ad4e" providerId="ADAL" clId="{22F8B047-FA3B-4733-ADAA-D695084BB32D}" dt="2024-01-25T13:05:43.693" v="2551"/>
        <pc:sldMkLst>
          <pc:docMk/>
          <pc:sldMk cId="903591681" sldId="1819"/>
        </pc:sldMkLst>
        <pc:spChg chg="mod">
          <ac:chgData name="Yoel Kortick" userId="167978f5-7f40-4909-85d5-d4149554ad4e" providerId="ADAL" clId="{22F8B047-FA3B-4733-ADAA-D695084BB32D}" dt="2024-01-25T13:05:43.693" v="2551"/>
          <ac:spMkLst>
            <pc:docMk/>
            <pc:sldMk cId="903591681" sldId="1819"/>
            <ac:spMk id="3" creationId="{4FC18B40-6547-41EC-8A0E-1C8F40E0A42F}"/>
          </ac:spMkLst>
        </pc:spChg>
        <pc:spChg chg="mod">
          <ac:chgData name="Yoel Kortick" userId="167978f5-7f40-4909-85d5-d4149554ad4e" providerId="ADAL" clId="{22F8B047-FA3B-4733-ADAA-D695084BB32D}" dt="2024-01-25T13:05:43.693" v="2551"/>
          <ac:spMkLst>
            <pc:docMk/>
            <pc:sldMk cId="903591681" sldId="1819"/>
            <ac:spMk id="4" creationId="{2490F34D-A7E2-4EA9-8B1A-78371A1F1CD1}"/>
          </ac:spMkLst>
        </pc:spChg>
        <pc:spChg chg="mod">
          <ac:chgData name="Yoel Kortick" userId="167978f5-7f40-4909-85d5-d4149554ad4e" providerId="ADAL" clId="{22F8B047-FA3B-4733-ADAA-D695084BB32D}" dt="2024-01-25T13:05:43.693" v="2551"/>
          <ac:spMkLst>
            <pc:docMk/>
            <pc:sldMk cId="903591681" sldId="1819"/>
            <ac:spMk id="5" creationId="{1E57424E-B606-4304-E6A0-8AAAA1AADFE4}"/>
          </ac:spMkLst>
        </pc:spChg>
        <pc:spChg chg="mod">
          <ac:chgData name="Yoel Kortick" userId="167978f5-7f40-4909-85d5-d4149554ad4e" providerId="ADAL" clId="{22F8B047-FA3B-4733-ADAA-D695084BB32D}" dt="2024-01-25T13:05:43.693" v="2551"/>
          <ac:spMkLst>
            <pc:docMk/>
            <pc:sldMk cId="903591681" sldId="1819"/>
            <ac:spMk id="8" creationId="{6A12B8FB-284D-AD09-2394-DAECAF7F12D1}"/>
          </ac:spMkLst>
        </pc:spChg>
      </pc:sldChg>
      <pc:sldChg chg="modSp">
        <pc:chgData name="Yoel Kortick" userId="167978f5-7f40-4909-85d5-d4149554ad4e" providerId="ADAL" clId="{22F8B047-FA3B-4733-ADAA-D695084BB32D}" dt="2024-01-25T13:05:43.693" v="2551"/>
        <pc:sldMkLst>
          <pc:docMk/>
          <pc:sldMk cId="1591402680" sldId="1820"/>
        </pc:sldMkLst>
        <pc:spChg chg="mod">
          <ac:chgData name="Yoel Kortick" userId="167978f5-7f40-4909-85d5-d4149554ad4e" providerId="ADAL" clId="{22F8B047-FA3B-4733-ADAA-D695084BB32D}" dt="2024-01-25T13:05:43.693" v="2551"/>
          <ac:spMkLst>
            <pc:docMk/>
            <pc:sldMk cId="1591402680" sldId="1820"/>
            <ac:spMk id="3" creationId="{4FC18B40-6547-41EC-8A0E-1C8F40E0A42F}"/>
          </ac:spMkLst>
        </pc:spChg>
      </pc:sldChg>
      <pc:sldChg chg="modSp">
        <pc:chgData name="Yoel Kortick" userId="167978f5-7f40-4909-85d5-d4149554ad4e" providerId="ADAL" clId="{22F8B047-FA3B-4733-ADAA-D695084BB32D}" dt="2024-01-25T13:05:43.693" v="2551"/>
        <pc:sldMkLst>
          <pc:docMk/>
          <pc:sldMk cId="682461583" sldId="1821"/>
        </pc:sldMkLst>
        <pc:spChg chg="mod">
          <ac:chgData name="Yoel Kortick" userId="167978f5-7f40-4909-85d5-d4149554ad4e" providerId="ADAL" clId="{22F8B047-FA3B-4733-ADAA-D695084BB32D}" dt="2024-01-25T13:05:43.693" v="2551"/>
          <ac:spMkLst>
            <pc:docMk/>
            <pc:sldMk cId="682461583" sldId="1821"/>
            <ac:spMk id="3" creationId="{4FC18B40-6547-41EC-8A0E-1C8F40E0A42F}"/>
          </ac:spMkLst>
        </pc:spChg>
        <pc:spChg chg="mod">
          <ac:chgData name="Yoel Kortick" userId="167978f5-7f40-4909-85d5-d4149554ad4e" providerId="ADAL" clId="{22F8B047-FA3B-4733-ADAA-D695084BB32D}" dt="2024-01-25T13:05:43.693" v="2551"/>
          <ac:spMkLst>
            <pc:docMk/>
            <pc:sldMk cId="682461583" sldId="1821"/>
            <ac:spMk id="4" creationId="{2490F34D-A7E2-4EA9-8B1A-78371A1F1CD1}"/>
          </ac:spMkLst>
        </pc:spChg>
      </pc:sldChg>
      <pc:sldChg chg="modSp">
        <pc:chgData name="Yoel Kortick" userId="167978f5-7f40-4909-85d5-d4149554ad4e" providerId="ADAL" clId="{22F8B047-FA3B-4733-ADAA-D695084BB32D}" dt="2024-01-25T13:05:43.693" v="2551"/>
        <pc:sldMkLst>
          <pc:docMk/>
          <pc:sldMk cId="183439777" sldId="1822"/>
        </pc:sldMkLst>
        <pc:spChg chg="mod">
          <ac:chgData name="Yoel Kortick" userId="167978f5-7f40-4909-85d5-d4149554ad4e" providerId="ADAL" clId="{22F8B047-FA3B-4733-ADAA-D695084BB32D}" dt="2024-01-25T13:05:43.693" v="2551"/>
          <ac:spMkLst>
            <pc:docMk/>
            <pc:sldMk cId="183439777" sldId="1822"/>
            <ac:spMk id="3" creationId="{4FC18B40-6547-41EC-8A0E-1C8F40E0A42F}"/>
          </ac:spMkLst>
        </pc:spChg>
        <pc:spChg chg="mod">
          <ac:chgData name="Yoel Kortick" userId="167978f5-7f40-4909-85d5-d4149554ad4e" providerId="ADAL" clId="{22F8B047-FA3B-4733-ADAA-D695084BB32D}" dt="2024-01-25T13:05:43.693" v="2551"/>
          <ac:spMkLst>
            <pc:docMk/>
            <pc:sldMk cId="183439777" sldId="1822"/>
            <ac:spMk id="12" creationId="{E8E43AC9-5C96-4798-B751-EDB6EC40D17B}"/>
          </ac:spMkLst>
        </pc:spChg>
      </pc:sldChg>
      <pc:sldChg chg="modSp">
        <pc:chgData name="Yoel Kortick" userId="167978f5-7f40-4909-85d5-d4149554ad4e" providerId="ADAL" clId="{22F8B047-FA3B-4733-ADAA-D695084BB32D}" dt="2024-01-25T13:05:43.693" v="2551"/>
        <pc:sldMkLst>
          <pc:docMk/>
          <pc:sldMk cId="3609078475" sldId="1823"/>
        </pc:sldMkLst>
        <pc:spChg chg="mod">
          <ac:chgData name="Yoel Kortick" userId="167978f5-7f40-4909-85d5-d4149554ad4e" providerId="ADAL" clId="{22F8B047-FA3B-4733-ADAA-D695084BB32D}" dt="2024-01-25T13:05:43.693" v="2551"/>
          <ac:spMkLst>
            <pc:docMk/>
            <pc:sldMk cId="3609078475" sldId="1823"/>
            <ac:spMk id="3" creationId="{4FC18B40-6547-41EC-8A0E-1C8F40E0A42F}"/>
          </ac:spMkLst>
        </pc:spChg>
      </pc:sldChg>
      <pc:sldChg chg="modSp">
        <pc:chgData name="Yoel Kortick" userId="167978f5-7f40-4909-85d5-d4149554ad4e" providerId="ADAL" clId="{22F8B047-FA3B-4733-ADAA-D695084BB32D}" dt="2024-01-25T13:05:43.693" v="2551"/>
        <pc:sldMkLst>
          <pc:docMk/>
          <pc:sldMk cId="4080501231" sldId="1824"/>
        </pc:sldMkLst>
        <pc:spChg chg="mod">
          <ac:chgData name="Yoel Kortick" userId="167978f5-7f40-4909-85d5-d4149554ad4e" providerId="ADAL" clId="{22F8B047-FA3B-4733-ADAA-D695084BB32D}" dt="2024-01-25T13:05:43.693" v="2551"/>
          <ac:spMkLst>
            <pc:docMk/>
            <pc:sldMk cId="4080501231" sldId="1824"/>
            <ac:spMk id="3" creationId="{4FC18B40-6547-41EC-8A0E-1C8F40E0A42F}"/>
          </ac:spMkLst>
        </pc:spChg>
      </pc:sldChg>
      <pc:sldChg chg="modSp">
        <pc:chgData name="Yoel Kortick" userId="167978f5-7f40-4909-85d5-d4149554ad4e" providerId="ADAL" clId="{22F8B047-FA3B-4733-ADAA-D695084BB32D}" dt="2024-01-25T13:05:43.693" v="2551"/>
        <pc:sldMkLst>
          <pc:docMk/>
          <pc:sldMk cId="3314777321" sldId="1825"/>
        </pc:sldMkLst>
        <pc:spChg chg="mod">
          <ac:chgData name="Yoel Kortick" userId="167978f5-7f40-4909-85d5-d4149554ad4e" providerId="ADAL" clId="{22F8B047-FA3B-4733-ADAA-D695084BB32D}" dt="2024-01-25T13:05:43.693" v="2551"/>
          <ac:spMkLst>
            <pc:docMk/>
            <pc:sldMk cId="3314777321" sldId="1825"/>
            <ac:spMk id="4" creationId="{A1FE6F9A-C018-4915-94D1-7B4CD1DF4BFF}"/>
          </ac:spMkLst>
        </pc:spChg>
      </pc:sldChg>
      <pc:sldChg chg="modSp">
        <pc:chgData name="Yoel Kortick" userId="167978f5-7f40-4909-85d5-d4149554ad4e" providerId="ADAL" clId="{22F8B047-FA3B-4733-ADAA-D695084BB32D}" dt="2024-01-25T13:05:43.693" v="2551"/>
        <pc:sldMkLst>
          <pc:docMk/>
          <pc:sldMk cId="1272440166" sldId="1826"/>
        </pc:sldMkLst>
        <pc:spChg chg="mod">
          <ac:chgData name="Yoel Kortick" userId="167978f5-7f40-4909-85d5-d4149554ad4e" providerId="ADAL" clId="{22F8B047-FA3B-4733-ADAA-D695084BB32D}" dt="2024-01-25T13:05:43.693" v="2551"/>
          <ac:spMkLst>
            <pc:docMk/>
            <pc:sldMk cId="1272440166" sldId="1826"/>
            <ac:spMk id="3" creationId="{4FC18B40-6547-41EC-8A0E-1C8F40E0A42F}"/>
          </ac:spMkLst>
        </pc:spChg>
        <pc:spChg chg="mod">
          <ac:chgData name="Yoel Kortick" userId="167978f5-7f40-4909-85d5-d4149554ad4e" providerId="ADAL" clId="{22F8B047-FA3B-4733-ADAA-D695084BB32D}" dt="2024-01-25T13:05:43.693" v="2551"/>
          <ac:spMkLst>
            <pc:docMk/>
            <pc:sldMk cId="1272440166" sldId="1826"/>
            <ac:spMk id="4" creationId="{2490F34D-A7E2-4EA9-8B1A-78371A1F1CD1}"/>
          </ac:spMkLst>
        </pc:spChg>
      </pc:sldChg>
      <pc:sldChg chg="modSp">
        <pc:chgData name="Yoel Kortick" userId="167978f5-7f40-4909-85d5-d4149554ad4e" providerId="ADAL" clId="{22F8B047-FA3B-4733-ADAA-D695084BB32D}" dt="2024-01-25T13:05:43.693" v="2551"/>
        <pc:sldMkLst>
          <pc:docMk/>
          <pc:sldMk cId="2435623931" sldId="1827"/>
        </pc:sldMkLst>
        <pc:spChg chg="mod">
          <ac:chgData name="Yoel Kortick" userId="167978f5-7f40-4909-85d5-d4149554ad4e" providerId="ADAL" clId="{22F8B047-FA3B-4733-ADAA-D695084BB32D}" dt="2024-01-25T13:05:43.693" v="2551"/>
          <ac:spMkLst>
            <pc:docMk/>
            <pc:sldMk cId="2435623931" sldId="1827"/>
            <ac:spMk id="3" creationId="{4FC18B40-6547-41EC-8A0E-1C8F40E0A42F}"/>
          </ac:spMkLst>
        </pc:spChg>
      </pc:sldChg>
      <pc:sldChg chg="modSp">
        <pc:chgData name="Yoel Kortick" userId="167978f5-7f40-4909-85d5-d4149554ad4e" providerId="ADAL" clId="{22F8B047-FA3B-4733-ADAA-D695084BB32D}" dt="2024-01-25T13:05:43.693" v="2551"/>
        <pc:sldMkLst>
          <pc:docMk/>
          <pc:sldMk cId="356012411" sldId="1828"/>
        </pc:sldMkLst>
        <pc:spChg chg="mod">
          <ac:chgData name="Yoel Kortick" userId="167978f5-7f40-4909-85d5-d4149554ad4e" providerId="ADAL" clId="{22F8B047-FA3B-4733-ADAA-D695084BB32D}" dt="2024-01-25T13:05:43.693" v="2551"/>
          <ac:spMkLst>
            <pc:docMk/>
            <pc:sldMk cId="356012411" sldId="1828"/>
            <ac:spMk id="3" creationId="{4FC18B40-6547-41EC-8A0E-1C8F40E0A42F}"/>
          </ac:spMkLst>
        </pc:spChg>
      </pc:sldChg>
      <pc:sldChg chg="modSp">
        <pc:chgData name="Yoel Kortick" userId="167978f5-7f40-4909-85d5-d4149554ad4e" providerId="ADAL" clId="{22F8B047-FA3B-4733-ADAA-D695084BB32D}" dt="2024-01-25T13:05:43.693" v="2551"/>
        <pc:sldMkLst>
          <pc:docMk/>
          <pc:sldMk cId="553306085" sldId="1829"/>
        </pc:sldMkLst>
        <pc:spChg chg="mod">
          <ac:chgData name="Yoel Kortick" userId="167978f5-7f40-4909-85d5-d4149554ad4e" providerId="ADAL" clId="{22F8B047-FA3B-4733-ADAA-D695084BB32D}" dt="2024-01-25T13:05:43.693" v="2551"/>
          <ac:spMkLst>
            <pc:docMk/>
            <pc:sldMk cId="553306085" sldId="1829"/>
            <ac:spMk id="3" creationId="{4FC18B40-6547-41EC-8A0E-1C8F40E0A42F}"/>
          </ac:spMkLst>
        </pc:spChg>
        <pc:spChg chg="mod">
          <ac:chgData name="Yoel Kortick" userId="167978f5-7f40-4909-85d5-d4149554ad4e" providerId="ADAL" clId="{22F8B047-FA3B-4733-ADAA-D695084BB32D}" dt="2024-01-25T13:05:43.693" v="2551"/>
          <ac:spMkLst>
            <pc:docMk/>
            <pc:sldMk cId="553306085" sldId="1829"/>
            <ac:spMk id="4" creationId="{2490F34D-A7E2-4EA9-8B1A-78371A1F1CD1}"/>
          </ac:spMkLst>
        </pc:spChg>
      </pc:sldChg>
      <pc:sldChg chg="modSp">
        <pc:chgData name="Yoel Kortick" userId="167978f5-7f40-4909-85d5-d4149554ad4e" providerId="ADAL" clId="{22F8B047-FA3B-4733-ADAA-D695084BB32D}" dt="2024-01-25T13:05:43.693" v="2551"/>
        <pc:sldMkLst>
          <pc:docMk/>
          <pc:sldMk cId="1982043245" sldId="1830"/>
        </pc:sldMkLst>
        <pc:spChg chg="mod">
          <ac:chgData name="Yoel Kortick" userId="167978f5-7f40-4909-85d5-d4149554ad4e" providerId="ADAL" clId="{22F8B047-FA3B-4733-ADAA-D695084BB32D}" dt="2024-01-25T13:05:43.693" v="2551"/>
          <ac:spMkLst>
            <pc:docMk/>
            <pc:sldMk cId="1982043245" sldId="1830"/>
            <ac:spMk id="3" creationId="{4FC18B40-6547-41EC-8A0E-1C8F40E0A42F}"/>
          </ac:spMkLst>
        </pc:spChg>
      </pc:sldChg>
      <pc:sldChg chg="modSp">
        <pc:chgData name="Yoel Kortick" userId="167978f5-7f40-4909-85d5-d4149554ad4e" providerId="ADAL" clId="{22F8B047-FA3B-4733-ADAA-D695084BB32D}" dt="2024-01-25T13:05:43.693" v="2551"/>
        <pc:sldMkLst>
          <pc:docMk/>
          <pc:sldMk cId="1731130571" sldId="1831"/>
        </pc:sldMkLst>
        <pc:spChg chg="mod">
          <ac:chgData name="Yoel Kortick" userId="167978f5-7f40-4909-85d5-d4149554ad4e" providerId="ADAL" clId="{22F8B047-FA3B-4733-ADAA-D695084BB32D}" dt="2024-01-25T13:05:43.693" v="2551"/>
          <ac:spMkLst>
            <pc:docMk/>
            <pc:sldMk cId="1731130571" sldId="1831"/>
            <ac:spMk id="3" creationId="{4FC18B40-6547-41EC-8A0E-1C8F40E0A42F}"/>
          </ac:spMkLst>
        </pc:spChg>
        <pc:spChg chg="mod">
          <ac:chgData name="Yoel Kortick" userId="167978f5-7f40-4909-85d5-d4149554ad4e" providerId="ADAL" clId="{22F8B047-FA3B-4733-ADAA-D695084BB32D}" dt="2024-01-25T13:05:43.693" v="2551"/>
          <ac:spMkLst>
            <pc:docMk/>
            <pc:sldMk cId="1731130571" sldId="1831"/>
            <ac:spMk id="9" creationId="{12F1EE84-12AE-4737-A648-4D0C5B38BAF8}"/>
          </ac:spMkLst>
        </pc:spChg>
      </pc:sldChg>
      <pc:sldChg chg="modSp">
        <pc:chgData name="Yoel Kortick" userId="167978f5-7f40-4909-85d5-d4149554ad4e" providerId="ADAL" clId="{22F8B047-FA3B-4733-ADAA-D695084BB32D}" dt="2024-01-25T13:05:43.693" v="2551"/>
        <pc:sldMkLst>
          <pc:docMk/>
          <pc:sldMk cId="997167565" sldId="1832"/>
        </pc:sldMkLst>
        <pc:spChg chg="mod">
          <ac:chgData name="Yoel Kortick" userId="167978f5-7f40-4909-85d5-d4149554ad4e" providerId="ADAL" clId="{22F8B047-FA3B-4733-ADAA-D695084BB32D}" dt="2024-01-25T13:05:43.693" v="2551"/>
          <ac:spMkLst>
            <pc:docMk/>
            <pc:sldMk cId="997167565" sldId="1832"/>
            <ac:spMk id="3" creationId="{4FC18B40-6547-41EC-8A0E-1C8F40E0A42F}"/>
          </ac:spMkLst>
        </pc:spChg>
      </pc:sldChg>
      <pc:sldChg chg="modSp">
        <pc:chgData name="Yoel Kortick" userId="167978f5-7f40-4909-85d5-d4149554ad4e" providerId="ADAL" clId="{22F8B047-FA3B-4733-ADAA-D695084BB32D}" dt="2024-01-25T13:05:43.693" v="2551"/>
        <pc:sldMkLst>
          <pc:docMk/>
          <pc:sldMk cId="3331450986" sldId="1833"/>
        </pc:sldMkLst>
        <pc:spChg chg="mod">
          <ac:chgData name="Yoel Kortick" userId="167978f5-7f40-4909-85d5-d4149554ad4e" providerId="ADAL" clId="{22F8B047-FA3B-4733-ADAA-D695084BB32D}" dt="2024-01-25T13:05:43.693" v="2551"/>
          <ac:spMkLst>
            <pc:docMk/>
            <pc:sldMk cId="3331450986" sldId="1833"/>
            <ac:spMk id="3" creationId="{4FC18B40-6547-41EC-8A0E-1C8F40E0A42F}"/>
          </ac:spMkLst>
        </pc:spChg>
      </pc:sldChg>
      <pc:sldChg chg="modSp">
        <pc:chgData name="Yoel Kortick" userId="167978f5-7f40-4909-85d5-d4149554ad4e" providerId="ADAL" clId="{22F8B047-FA3B-4733-ADAA-D695084BB32D}" dt="2024-01-25T13:05:43.693" v="2551"/>
        <pc:sldMkLst>
          <pc:docMk/>
          <pc:sldMk cId="2821854884" sldId="1834"/>
        </pc:sldMkLst>
        <pc:spChg chg="mod">
          <ac:chgData name="Yoel Kortick" userId="167978f5-7f40-4909-85d5-d4149554ad4e" providerId="ADAL" clId="{22F8B047-FA3B-4733-ADAA-D695084BB32D}" dt="2024-01-25T13:05:43.693" v="2551"/>
          <ac:spMkLst>
            <pc:docMk/>
            <pc:sldMk cId="2821854884" sldId="1834"/>
            <ac:spMk id="3" creationId="{4FC18B40-6547-41EC-8A0E-1C8F40E0A42F}"/>
          </ac:spMkLst>
        </pc:spChg>
        <pc:spChg chg="mod">
          <ac:chgData name="Yoel Kortick" userId="167978f5-7f40-4909-85d5-d4149554ad4e" providerId="ADAL" clId="{22F8B047-FA3B-4733-ADAA-D695084BB32D}" dt="2024-01-25T13:05:43.693" v="2551"/>
          <ac:spMkLst>
            <pc:docMk/>
            <pc:sldMk cId="2821854884" sldId="1834"/>
            <ac:spMk id="8" creationId="{3FA0E8A8-E799-2815-0161-047C94CBCAE0}"/>
          </ac:spMkLst>
        </pc:spChg>
      </pc:sldChg>
      <pc:sldChg chg="modSp">
        <pc:chgData name="Yoel Kortick" userId="167978f5-7f40-4909-85d5-d4149554ad4e" providerId="ADAL" clId="{22F8B047-FA3B-4733-ADAA-D695084BB32D}" dt="2024-01-25T13:05:43.693" v="2551"/>
        <pc:sldMkLst>
          <pc:docMk/>
          <pc:sldMk cId="179438656" sldId="1835"/>
        </pc:sldMkLst>
        <pc:spChg chg="mod">
          <ac:chgData name="Yoel Kortick" userId="167978f5-7f40-4909-85d5-d4149554ad4e" providerId="ADAL" clId="{22F8B047-FA3B-4733-ADAA-D695084BB32D}" dt="2024-01-25T13:05:43.693" v="2551"/>
          <ac:spMkLst>
            <pc:docMk/>
            <pc:sldMk cId="179438656" sldId="1835"/>
            <ac:spMk id="3" creationId="{4FC18B40-6547-41EC-8A0E-1C8F40E0A42F}"/>
          </ac:spMkLst>
        </pc:spChg>
        <pc:spChg chg="mod">
          <ac:chgData name="Yoel Kortick" userId="167978f5-7f40-4909-85d5-d4149554ad4e" providerId="ADAL" clId="{22F8B047-FA3B-4733-ADAA-D695084BB32D}" dt="2024-01-25T13:05:43.693" v="2551"/>
          <ac:spMkLst>
            <pc:docMk/>
            <pc:sldMk cId="179438656" sldId="1835"/>
            <ac:spMk id="4" creationId="{2490F34D-A7E2-4EA9-8B1A-78371A1F1CD1}"/>
          </ac:spMkLst>
        </pc:spChg>
        <pc:spChg chg="mod">
          <ac:chgData name="Yoel Kortick" userId="167978f5-7f40-4909-85d5-d4149554ad4e" providerId="ADAL" clId="{22F8B047-FA3B-4733-ADAA-D695084BB32D}" dt="2024-01-25T13:05:43.693" v="2551"/>
          <ac:spMkLst>
            <pc:docMk/>
            <pc:sldMk cId="179438656" sldId="1835"/>
            <ac:spMk id="8" creationId="{6A12B8FB-284D-AD09-2394-DAECAF7F12D1}"/>
          </ac:spMkLst>
        </pc:spChg>
      </pc:sldChg>
      <pc:sldChg chg="modSp">
        <pc:chgData name="Yoel Kortick" userId="167978f5-7f40-4909-85d5-d4149554ad4e" providerId="ADAL" clId="{22F8B047-FA3B-4733-ADAA-D695084BB32D}" dt="2024-01-25T13:05:43.693" v="2551"/>
        <pc:sldMkLst>
          <pc:docMk/>
          <pc:sldMk cId="2262555727" sldId="1836"/>
        </pc:sldMkLst>
        <pc:spChg chg="mod">
          <ac:chgData name="Yoel Kortick" userId="167978f5-7f40-4909-85d5-d4149554ad4e" providerId="ADAL" clId="{22F8B047-FA3B-4733-ADAA-D695084BB32D}" dt="2024-01-25T13:05:43.693" v="2551"/>
          <ac:spMkLst>
            <pc:docMk/>
            <pc:sldMk cId="2262555727" sldId="1836"/>
            <ac:spMk id="3" creationId="{4FC18B40-6547-41EC-8A0E-1C8F40E0A42F}"/>
          </ac:spMkLst>
        </pc:spChg>
        <pc:spChg chg="mod">
          <ac:chgData name="Yoel Kortick" userId="167978f5-7f40-4909-85d5-d4149554ad4e" providerId="ADAL" clId="{22F8B047-FA3B-4733-ADAA-D695084BB32D}" dt="2024-01-25T13:05:43.693" v="2551"/>
          <ac:spMkLst>
            <pc:docMk/>
            <pc:sldMk cId="2262555727" sldId="1836"/>
            <ac:spMk id="4" creationId="{2490F34D-A7E2-4EA9-8B1A-78371A1F1CD1}"/>
          </ac:spMkLst>
        </pc:spChg>
        <pc:spChg chg="mod">
          <ac:chgData name="Yoel Kortick" userId="167978f5-7f40-4909-85d5-d4149554ad4e" providerId="ADAL" clId="{22F8B047-FA3B-4733-ADAA-D695084BB32D}" dt="2024-01-25T13:05:43.693" v="2551"/>
          <ac:spMkLst>
            <pc:docMk/>
            <pc:sldMk cId="2262555727" sldId="1836"/>
            <ac:spMk id="8" creationId="{6A12B8FB-284D-AD09-2394-DAECAF7F12D1}"/>
          </ac:spMkLst>
        </pc:spChg>
      </pc:sldChg>
      <pc:sldChg chg="modSp">
        <pc:chgData name="Yoel Kortick" userId="167978f5-7f40-4909-85d5-d4149554ad4e" providerId="ADAL" clId="{22F8B047-FA3B-4733-ADAA-D695084BB32D}" dt="2024-01-25T13:05:43.693" v="2551"/>
        <pc:sldMkLst>
          <pc:docMk/>
          <pc:sldMk cId="1282390259" sldId="1837"/>
        </pc:sldMkLst>
        <pc:spChg chg="mod">
          <ac:chgData name="Yoel Kortick" userId="167978f5-7f40-4909-85d5-d4149554ad4e" providerId="ADAL" clId="{22F8B047-FA3B-4733-ADAA-D695084BB32D}" dt="2024-01-25T13:05:43.693" v="2551"/>
          <ac:spMkLst>
            <pc:docMk/>
            <pc:sldMk cId="1282390259" sldId="1837"/>
            <ac:spMk id="3" creationId="{4FC18B40-6547-41EC-8A0E-1C8F40E0A42F}"/>
          </ac:spMkLst>
        </pc:spChg>
        <pc:spChg chg="mod">
          <ac:chgData name="Yoel Kortick" userId="167978f5-7f40-4909-85d5-d4149554ad4e" providerId="ADAL" clId="{22F8B047-FA3B-4733-ADAA-D695084BB32D}" dt="2024-01-25T13:05:43.693" v="2551"/>
          <ac:spMkLst>
            <pc:docMk/>
            <pc:sldMk cId="1282390259" sldId="1837"/>
            <ac:spMk id="4" creationId="{2490F34D-A7E2-4EA9-8B1A-78371A1F1CD1}"/>
          </ac:spMkLst>
        </pc:spChg>
      </pc:sldChg>
      <pc:sldChg chg="modSp">
        <pc:chgData name="Yoel Kortick" userId="167978f5-7f40-4909-85d5-d4149554ad4e" providerId="ADAL" clId="{22F8B047-FA3B-4733-ADAA-D695084BB32D}" dt="2024-01-25T13:05:43.693" v="2551"/>
        <pc:sldMkLst>
          <pc:docMk/>
          <pc:sldMk cId="821230387" sldId="1838"/>
        </pc:sldMkLst>
        <pc:spChg chg="mod">
          <ac:chgData name="Yoel Kortick" userId="167978f5-7f40-4909-85d5-d4149554ad4e" providerId="ADAL" clId="{22F8B047-FA3B-4733-ADAA-D695084BB32D}" dt="2024-01-25T13:05:43.693" v="2551"/>
          <ac:spMkLst>
            <pc:docMk/>
            <pc:sldMk cId="821230387" sldId="1838"/>
            <ac:spMk id="3" creationId="{4FC18B40-6547-41EC-8A0E-1C8F40E0A42F}"/>
          </ac:spMkLst>
        </pc:spChg>
        <pc:spChg chg="mod">
          <ac:chgData name="Yoel Kortick" userId="167978f5-7f40-4909-85d5-d4149554ad4e" providerId="ADAL" clId="{22F8B047-FA3B-4733-ADAA-D695084BB32D}" dt="2024-01-25T13:05:43.693" v="2551"/>
          <ac:spMkLst>
            <pc:docMk/>
            <pc:sldMk cId="821230387" sldId="1838"/>
            <ac:spMk id="4" creationId="{2490F34D-A7E2-4EA9-8B1A-78371A1F1CD1}"/>
          </ac:spMkLst>
        </pc:spChg>
        <pc:spChg chg="mod">
          <ac:chgData name="Yoel Kortick" userId="167978f5-7f40-4909-85d5-d4149554ad4e" providerId="ADAL" clId="{22F8B047-FA3B-4733-ADAA-D695084BB32D}" dt="2024-01-25T13:05:43.693" v="2551"/>
          <ac:spMkLst>
            <pc:docMk/>
            <pc:sldMk cId="821230387" sldId="1838"/>
            <ac:spMk id="11" creationId="{750AAA4A-274C-A94C-AE75-70988A5E545B}"/>
          </ac:spMkLst>
        </pc:spChg>
      </pc:sldChg>
      <pc:sldChg chg="modSp">
        <pc:chgData name="Yoel Kortick" userId="167978f5-7f40-4909-85d5-d4149554ad4e" providerId="ADAL" clId="{22F8B047-FA3B-4733-ADAA-D695084BB32D}" dt="2024-01-25T13:05:43.693" v="2551"/>
        <pc:sldMkLst>
          <pc:docMk/>
          <pc:sldMk cId="3172996001" sldId="1839"/>
        </pc:sldMkLst>
        <pc:spChg chg="mod">
          <ac:chgData name="Yoel Kortick" userId="167978f5-7f40-4909-85d5-d4149554ad4e" providerId="ADAL" clId="{22F8B047-FA3B-4733-ADAA-D695084BB32D}" dt="2024-01-25T13:05:43.693" v="2551"/>
          <ac:spMkLst>
            <pc:docMk/>
            <pc:sldMk cId="3172996001" sldId="1839"/>
            <ac:spMk id="3" creationId="{4FC18B40-6547-41EC-8A0E-1C8F40E0A42F}"/>
          </ac:spMkLst>
        </pc:spChg>
        <pc:spChg chg="mod">
          <ac:chgData name="Yoel Kortick" userId="167978f5-7f40-4909-85d5-d4149554ad4e" providerId="ADAL" clId="{22F8B047-FA3B-4733-ADAA-D695084BB32D}" dt="2024-01-25T13:05:43.693" v="2551"/>
          <ac:spMkLst>
            <pc:docMk/>
            <pc:sldMk cId="3172996001" sldId="1839"/>
            <ac:spMk id="4" creationId="{2490F34D-A7E2-4EA9-8B1A-78371A1F1CD1}"/>
          </ac:spMkLst>
        </pc:spChg>
      </pc:sldChg>
      <pc:sldChg chg="modSp">
        <pc:chgData name="Yoel Kortick" userId="167978f5-7f40-4909-85d5-d4149554ad4e" providerId="ADAL" clId="{22F8B047-FA3B-4733-ADAA-D695084BB32D}" dt="2024-01-25T13:05:43.693" v="2551"/>
        <pc:sldMkLst>
          <pc:docMk/>
          <pc:sldMk cId="4009811497" sldId="1841"/>
        </pc:sldMkLst>
        <pc:spChg chg="mod">
          <ac:chgData name="Yoel Kortick" userId="167978f5-7f40-4909-85d5-d4149554ad4e" providerId="ADAL" clId="{22F8B047-FA3B-4733-ADAA-D695084BB32D}" dt="2024-01-25T13:05:43.693" v="2551"/>
          <ac:spMkLst>
            <pc:docMk/>
            <pc:sldMk cId="4009811497" sldId="1841"/>
            <ac:spMk id="3" creationId="{4FC18B40-6547-41EC-8A0E-1C8F40E0A42F}"/>
          </ac:spMkLst>
        </pc:spChg>
        <pc:spChg chg="mod">
          <ac:chgData name="Yoel Kortick" userId="167978f5-7f40-4909-85d5-d4149554ad4e" providerId="ADAL" clId="{22F8B047-FA3B-4733-ADAA-D695084BB32D}" dt="2024-01-25T13:05:43.693" v="2551"/>
          <ac:spMkLst>
            <pc:docMk/>
            <pc:sldMk cId="4009811497" sldId="1841"/>
            <ac:spMk id="27" creationId="{398C3D68-1ADC-DCD1-0897-CA4479532E37}"/>
          </ac:spMkLst>
        </pc:spChg>
      </pc:sldChg>
      <pc:sldChg chg="modSp">
        <pc:chgData name="Yoel Kortick" userId="167978f5-7f40-4909-85d5-d4149554ad4e" providerId="ADAL" clId="{22F8B047-FA3B-4733-ADAA-D695084BB32D}" dt="2024-01-25T13:05:43.693" v="2551"/>
        <pc:sldMkLst>
          <pc:docMk/>
          <pc:sldMk cId="3653733849" sldId="1842"/>
        </pc:sldMkLst>
        <pc:spChg chg="mod">
          <ac:chgData name="Yoel Kortick" userId="167978f5-7f40-4909-85d5-d4149554ad4e" providerId="ADAL" clId="{22F8B047-FA3B-4733-ADAA-D695084BB32D}" dt="2024-01-25T13:05:43.693" v="2551"/>
          <ac:spMkLst>
            <pc:docMk/>
            <pc:sldMk cId="3653733849" sldId="1842"/>
            <ac:spMk id="4" creationId="{2490F34D-A7E2-4EA9-8B1A-78371A1F1CD1}"/>
          </ac:spMkLst>
        </pc:spChg>
      </pc:sldChg>
      <pc:sldChg chg="modSp">
        <pc:chgData name="Yoel Kortick" userId="167978f5-7f40-4909-85d5-d4149554ad4e" providerId="ADAL" clId="{22F8B047-FA3B-4733-ADAA-D695084BB32D}" dt="2024-01-25T13:05:43.693" v="2551"/>
        <pc:sldMkLst>
          <pc:docMk/>
          <pc:sldMk cId="1688588902" sldId="1843"/>
        </pc:sldMkLst>
        <pc:spChg chg="mod">
          <ac:chgData name="Yoel Kortick" userId="167978f5-7f40-4909-85d5-d4149554ad4e" providerId="ADAL" clId="{22F8B047-FA3B-4733-ADAA-D695084BB32D}" dt="2024-01-25T13:05:43.693" v="2551"/>
          <ac:spMkLst>
            <pc:docMk/>
            <pc:sldMk cId="1688588902" sldId="1843"/>
            <ac:spMk id="4" creationId="{A1FE6F9A-C018-4915-94D1-7B4CD1DF4BFF}"/>
          </ac:spMkLst>
        </pc:spChg>
      </pc:sldChg>
      <pc:sldChg chg="modSp">
        <pc:chgData name="Yoel Kortick" userId="167978f5-7f40-4909-85d5-d4149554ad4e" providerId="ADAL" clId="{22F8B047-FA3B-4733-ADAA-D695084BB32D}" dt="2024-01-25T13:05:43.693" v="2551"/>
        <pc:sldMkLst>
          <pc:docMk/>
          <pc:sldMk cId="3894568248" sldId="1844"/>
        </pc:sldMkLst>
        <pc:spChg chg="mod">
          <ac:chgData name="Yoel Kortick" userId="167978f5-7f40-4909-85d5-d4149554ad4e" providerId="ADAL" clId="{22F8B047-FA3B-4733-ADAA-D695084BB32D}" dt="2024-01-25T13:05:43.693" v="2551"/>
          <ac:spMkLst>
            <pc:docMk/>
            <pc:sldMk cId="3894568248" sldId="1844"/>
            <ac:spMk id="3" creationId="{4FC18B40-6547-41EC-8A0E-1C8F40E0A42F}"/>
          </ac:spMkLst>
        </pc:spChg>
        <pc:spChg chg="mod">
          <ac:chgData name="Yoel Kortick" userId="167978f5-7f40-4909-85d5-d4149554ad4e" providerId="ADAL" clId="{22F8B047-FA3B-4733-ADAA-D695084BB32D}" dt="2024-01-25T13:05:43.693" v="2551"/>
          <ac:spMkLst>
            <pc:docMk/>
            <pc:sldMk cId="3894568248" sldId="1844"/>
            <ac:spMk id="4" creationId="{2490F34D-A7E2-4EA9-8B1A-78371A1F1CD1}"/>
          </ac:spMkLst>
        </pc:spChg>
      </pc:sldChg>
      <pc:sldChg chg="modSp">
        <pc:chgData name="Yoel Kortick" userId="167978f5-7f40-4909-85d5-d4149554ad4e" providerId="ADAL" clId="{22F8B047-FA3B-4733-ADAA-D695084BB32D}" dt="2024-01-25T13:05:43.693" v="2551"/>
        <pc:sldMkLst>
          <pc:docMk/>
          <pc:sldMk cId="1039114364" sldId="1845"/>
        </pc:sldMkLst>
        <pc:spChg chg="mod">
          <ac:chgData name="Yoel Kortick" userId="167978f5-7f40-4909-85d5-d4149554ad4e" providerId="ADAL" clId="{22F8B047-FA3B-4733-ADAA-D695084BB32D}" dt="2024-01-25T13:05:43.693" v="2551"/>
          <ac:spMkLst>
            <pc:docMk/>
            <pc:sldMk cId="1039114364" sldId="1845"/>
            <ac:spMk id="3" creationId="{4FC18B40-6547-41EC-8A0E-1C8F40E0A42F}"/>
          </ac:spMkLst>
        </pc:spChg>
      </pc:sldChg>
      <pc:sldChg chg="modSp">
        <pc:chgData name="Yoel Kortick" userId="167978f5-7f40-4909-85d5-d4149554ad4e" providerId="ADAL" clId="{22F8B047-FA3B-4733-ADAA-D695084BB32D}" dt="2024-01-25T13:05:43.693" v="2551"/>
        <pc:sldMkLst>
          <pc:docMk/>
          <pc:sldMk cId="1544686273" sldId="1846"/>
        </pc:sldMkLst>
        <pc:spChg chg="mod">
          <ac:chgData name="Yoel Kortick" userId="167978f5-7f40-4909-85d5-d4149554ad4e" providerId="ADAL" clId="{22F8B047-FA3B-4733-ADAA-D695084BB32D}" dt="2024-01-25T13:05:43.693" v="2551"/>
          <ac:spMkLst>
            <pc:docMk/>
            <pc:sldMk cId="1544686273" sldId="1846"/>
            <ac:spMk id="3" creationId="{4FC18B40-6547-41EC-8A0E-1C8F40E0A42F}"/>
          </ac:spMkLst>
        </pc:spChg>
        <pc:spChg chg="mod">
          <ac:chgData name="Yoel Kortick" userId="167978f5-7f40-4909-85d5-d4149554ad4e" providerId="ADAL" clId="{22F8B047-FA3B-4733-ADAA-D695084BB32D}" dt="2024-01-25T13:05:43.693" v="2551"/>
          <ac:spMkLst>
            <pc:docMk/>
            <pc:sldMk cId="1544686273" sldId="1846"/>
            <ac:spMk id="4" creationId="{2490F34D-A7E2-4EA9-8B1A-78371A1F1CD1}"/>
          </ac:spMkLst>
        </pc:spChg>
      </pc:sldChg>
      <pc:sldChg chg="modSp">
        <pc:chgData name="Yoel Kortick" userId="167978f5-7f40-4909-85d5-d4149554ad4e" providerId="ADAL" clId="{22F8B047-FA3B-4733-ADAA-D695084BB32D}" dt="2024-01-25T13:05:43.693" v="2551"/>
        <pc:sldMkLst>
          <pc:docMk/>
          <pc:sldMk cId="1688422437" sldId="1847"/>
        </pc:sldMkLst>
        <pc:spChg chg="mod">
          <ac:chgData name="Yoel Kortick" userId="167978f5-7f40-4909-85d5-d4149554ad4e" providerId="ADAL" clId="{22F8B047-FA3B-4733-ADAA-D695084BB32D}" dt="2024-01-25T13:05:43.693" v="2551"/>
          <ac:spMkLst>
            <pc:docMk/>
            <pc:sldMk cId="1688422437" sldId="1847"/>
            <ac:spMk id="2" creationId="{315526E6-7AE1-F1DC-C940-D7B49308D473}"/>
          </ac:spMkLst>
        </pc:spChg>
        <pc:spChg chg="mod">
          <ac:chgData name="Yoel Kortick" userId="167978f5-7f40-4909-85d5-d4149554ad4e" providerId="ADAL" clId="{22F8B047-FA3B-4733-ADAA-D695084BB32D}" dt="2024-01-25T13:05:43.693" v="2551"/>
          <ac:spMkLst>
            <pc:docMk/>
            <pc:sldMk cId="1688422437" sldId="1847"/>
            <ac:spMk id="3" creationId="{4FC18B40-6547-41EC-8A0E-1C8F40E0A42F}"/>
          </ac:spMkLst>
        </pc:spChg>
      </pc:sldChg>
      <pc:sldChg chg="modSp">
        <pc:chgData name="Yoel Kortick" userId="167978f5-7f40-4909-85d5-d4149554ad4e" providerId="ADAL" clId="{22F8B047-FA3B-4733-ADAA-D695084BB32D}" dt="2024-01-25T13:05:43.693" v="2551"/>
        <pc:sldMkLst>
          <pc:docMk/>
          <pc:sldMk cId="3892981007" sldId="1848"/>
        </pc:sldMkLst>
        <pc:spChg chg="mod">
          <ac:chgData name="Yoel Kortick" userId="167978f5-7f40-4909-85d5-d4149554ad4e" providerId="ADAL" clId="{22F8B047-FA3B-4733-ADAA-D695084BB32D}" dt="2024-01-25T13:05:43.693" v="2551"/>
          <ac:spMkLst>
            <pc:docMk/>
            <pc:sldMk cId="3892981007" sldId="1848"/>
            <ac:spMk id="3" creationId="{4FC18B40-6547-41EC-8A0E-1C8F40E0A42F}"/>
          </ac:spMkLst>
        </pc:spChg>
        <pc:spChg chg="mod">
          <ac:chgData name="Yoel Kortick" userId="167978f5-7f40-4909-85d5-d4149554ad4e" providerId="ADAL" clId="{22F8B047-FA3B-4733-ADAA-D695084BB32D}" dt="2024-01-25T13:05:43.693" v="2551"/>
          <ac:spMkLst>
            <pc:docMk/>
            <pc:sldMk cId="3892981007" sldId="1848"/>
            <ac:spMk id="4" creationId="{2490F34D-A7E2-4EA9-8B1A-78371A1F1CD1}"/>
          </ac:spMkLst>
        </pc:spChg>
        <pc:spChg chg="mod">
          <ac:chgData name="Yoel Kortick" userId="167978f5-7f40-4909-85d5-d4149554ad4e" providerId="ADAL" clId="{22F8B047-FA3B-4733-ADAA-D695084BB32D}" dt="2024-01-25T13:05:43.693" v="2551"/>
          <ac:spMkLst>
            <pc:docMk/>
            <pc:sldMk cId="3892981007" sldId="1848"/>
            <ac:spMk id="8" creationId="{6A12B8FB-284D-AD09-2394-DAECAF7F12D1}"/>
          </ac:spMkLst>
        </pc:spChg>
        <pc:spChg chg="mod">
          <ac:chgData name="Yoel Kortick" userId="167978f5-7f40-4909-85d5-d4149554ad4e" providerId="ADAL" clId="{22F8B047-FA3B-4733-ADAA-D695084BB32D}" dt="2024-01-25T13:05:43.693" v="2551"/>
          <ac:spMkLst>
            <pc:docMk/>
            <pc:sldMk cId="3892981007" sldId="1848"/>
            <ac:spMk id="9" creationId="{2538D5BE-2A48-0F5B-4FB5-5F7336725FF7}"/>
          </ac:spMkLst>
        </pc:spChg>
      </pc:sldChg>
      <pc:sldChg chg="modSp">
        <pc:chgData name="Yoel Kortick" userId="167978f5-7f40-4909-85d5-d4149554ad4e" providerId="ADAL" clId="{22F8B047-FA3B-4733-ADAA-D695084BB32D}" dt="2024-01-25T13:05:43.693" v="2551"/>
        <pc:sldMkLst>
          <pc:docMk/>
          <pc:sldMk cId="1732673338" sldId="1849"/>
        </pc:sldMkLst>
        <pc:spChg chg="mod">
          <ac:chgData name="Yoel Kortick" userId="167978f5-7f40-4909-85d5-d4149554ad4e" providerId="ADAL" clId="{22F8B047-FA3B-4733-ADAA-D695084BB32D}" dt="2024-01-25T13:05:43.693" v="2551"/>
          <ac:spMkLst>
            <pc:docMk/>
            <pc:sldMk cId="1732673338" sldId="1849"/>
            <ac:spMk id="3" creationId="{4FC18B40-6547-41EC-8A0E-1C8F40E0A42F}"/>
          </ac:spMkLst>
        </pc:spChg>
        <pc:spChg chg="mod">
          <ac:chgData name="Yoel Kortick" userId="167978f5-7f40-4909-85d5-d4149554ad4e" providerId="ADAL" clId="{22F8B047-FA3B-4733-ADAA-D695084BB32D}" dt="2024-01-25T13:05:43.693" v="2551"/>
          <ac:spMkLst>
            <pc:docMk/>
            <pc:sldMk cId="1732673338" sldId="1849"/>
            <ac:spMk id="4" creationId="{2490F34D-A7E2-4EA9-8B1A-78371A1F1CD1}"/>
          </ac:spMkLst>
        </pc:spChg>
        <pc:spChg chg="mod">
          <ac:chgData name="Yoel Kortick" userId="167978f5-7f40-4909-85d5-d4149554ad4e" providerId="ADAL" clId="{22F8B047-FA3B-4733-ADAA-D695084BB32D}" dt="2024-01-25T13:05:43.693" v="2551"/>
          <ac:spMkLst>
            <pc:docMk/>
            <pc:sldMk cId="1732673338" sldId="1849"/>
            <ac:spMk id="8" creationId="{6A12B8FB-284D-AD09-2394-DAECAF7F12D1}"/>
          </ac:spMkLst>
        </pc:spChg>
      </pc:sldChg>
      <pc:sldChg chg="modSp">
        <pc:chgData name="Yoel Kortick" userId="167978f5-7f40-4909-85d5-d4149554ad4e" providerId="ADAL" clId="{22F8B047-FA3B-4733-ADAA-D695084BB32D}" dt="2024-01-25T13:05:43.693" v="2551"/>
        <pc:sldMkLst>
          <pc:docMk/>
          <pc:sldMk cId="2454621732" sldId="1850"/>
        </pc:sldMkLst>
        <pc:spChg chg="mod">
          <ac:chgData name="Yoel Kortick" userId="167978f5-7f40-4909-85d5-d4149554ad4e" providerId="ADAL" clId="{22F8B047-FA3B-4733-ADAA-D695084BB32D}" dt="2024-01-25T13:05:43.693" v="2551"/>
          <ac:spMkLst>
            <pc:docMk/>
            <pc:sldMk cId="2454621732" sldId="1850"/>
            <ac:spMk id="3" creationId="{4FC18B40-6547-41EC-8A0E-1C8F40E0A42F}"/>
          </ac:spMkLst>
        </pc:spChg>
        <pc:spChg chg="mod">
          <ac:chgData name="Yoel Kortick" userId="167978f5-7f40-4909-85d5-d4149554ad4e" providerId="ADAL" clId="{22F8B047-FA3B-4733-ADAA-D695084BB32D}" dt="2024-01-25T13:05:43.693" v="2551"/>
          <ac:spMkLst>
            <pc:docMk/>
            <pc:sldMk cId="2454621732" sldId="1850"/>
            <ac:spMk id="4" creationId="{2490F34D-A7E2-4EA9-8B1A-78371A1F1CD1}"/>
          </ac:spMkLst>
        </pc:spChg>
        <pc:spChg chg="mod">
          <ac:chgData name="Yoel Kortick" userId="167978f5-7f40-4909-85d5-d4149554ad4e" providerId="ADAL" clId="{22F8B047-FA3B-4733-ADAA-D695084BB32D}" dt="2024-01-25T13:05:43.693" v="2551"/>
          <ac:spMkLst>
            <pc:docMk/>
            <pc:sldMk cId="2454621732" sldId="1850"/>
            <ac:spMk id="8" creationId="{6A12B8FB-284D-AD09-2394-DAECAF7F12D1}"/>
          </ac:spMkLst>
        </pc:spChg>
      </pc:sldChg>
      <pc:sldChg chg="modSp">
        <pc:chgData name="Yoel Kortick" userId="167978f5-7f40-4909-85d5-d4149554ad4e" providerId="ADAL" clId="{22F8B047-FA3B-4733-ADAA-D695084BB32D}" dt="2024-01-25T13:05:43.693" v="2551"/>
        <pc:sldMkLst>
          <pc:docMk/>
          <pc:sldMk cId="2689297007" sldId="1851"/>
        </pc:sldMkLst>
        <pc:spChg chg="mod">
          <ac:chgData name="Yoel Kortick" userId="167978f5-7f40-4909-85d5-d4149554ad4e" providerId="ADAL" clId="{22F8B047-FA3B-4733-ADAA-D695084BB32D}" dt="2024-01-25T13:05:43.693" v="2551"/>
          <ac:spMkLst>
            <pc:docMk/>
            <pc:sldMk cId="2689297007" sldId="1851"/>
            <ac:spMk id="4" creationId="{2490F34D-A7E2-4EA9-8B1A-78371A1F1CD1}"/>
          </ac:spMkLst>
        </pc:spChg>
        <pc:spChg chg="mod">
          <ac:chgData name="Yoel Kortick" userId="167978f5-7f40-4909-85d5-d4149554ad4e" providerId="ADAL" clId="{22F8B047-FA3B-4733-ADAA-D695084BB32D}" dt="2024-01-25T13:05:43.693" v="2551"/>
          <ac:spMkLst>
            <pc:docMk/>
            <pc:sldMk cId="2689297007" sldId="1851"/>
            <ac:spMk id="8" creationId="{685A5F3C-82A1-B4CC-F14F-0804FC73856F}"/>
          </ac:spMkLst>
        </pc:spChg>
      </pc:sldChg>
      <pc:sldChg chg="modSp">
        <pc:chgData name="Yoel Kortick" userId="167978f5-7f40-4909-85d5-d4149554ad4e" providerId="ADAL" clId="{22F8B047-FA3B-4733-ADAA-D695084BB32D}" dt="2024-01-25T13:05:43.693" v="2551"/>
        <pc:sldMkLst>
          <pc:docMk/>
          <pc:sldMk cId="3070134393" sldId="1852"/>
        </pc:sldMkLst>
        <pc:spChg chg="mod">
          <ac:chgData name="Yoel Kortick" userId="167978f5-7f40-4909-85d5-d4149554ad4e" providerId="ADAL" clId="{22F8B047-FA3B-4733-ADAA-D695084BB32D}" dt="2024-01-25T13:05:43.693" v="2551"/>
          <ac:spMkLst>
            <pc:docMk/>
            <pc:sldMk cId="3070134393" sldId="1852"/>
            <ac:spMk id="3" creationId="{4FC18B40-6547-41EC-8A0E-1C8F40E0A42F}"/>
          </ac:spMkLst>
        </pc:spChg>
        <pc:spChg chg="mod">
          <ac:chgData name="Yoel Kortick" userId="167978f5-7f40-4909-85d5-d4149554ad4e" providerId="ADAL" clId="{22F8B047-FA3B-4733-ADAA-D695084BB32D}" dt="2024-01-25T13:05:43.693" v="2551"/>
          <ac:spMkLst>
            <pc:docMk/>
            <pc:sldMk cId="3070134393" sldId="1852"/>
            <ac:spMk id="4" creationId="{2490F34D-A7E2-4EA9-8B1A-78371A1F1CD1}"/>
          </ac:spMkLst>
        </pc:spChg>
        <pc:spChg chg="mod">
          <ac:chgData name="Yoel Kortick" userId="167978f5-7f40-4909-85d5-d4149554ad4e" providerId="ADAL" clId="{22F8B047-FA3B-4733-ADAA-D695084BB32D}" dt="2024-01-25T13:05:43.693" v="2551"/>
          <ac:spMkLst>
            <pc:docMk/>
            <pc:sldMk cId="3070134393" sldId="1852"/>
            <ac:spMk id="11" creationId="{750AAA4A-274C-A94C-AE75-70988A5E545B}"/>
          </ac:spMkLst>
        </pc:spChg>
      </pc:sldChg>
      <pc:sldChg chg="modSp">
        <pc:chgData name="Yoel Kortick" userId="167978f5-7f40-4909-85d5-d4149554ad4e" providerId="ADAL" clId="{22F8B047-FA3B-4733-ADAA-D695084BB32D}" dt="2024-01-25T13:05:43.693" v="2551"/>
        <pc:sldMkLst>
          <pc:docMk/>
          <pc:sldMk cId="420304420" sldId="1853"/>
        </pc:sldMkLst>
        <pc:spChg chg="mod">
          <ac:chgData name="Yoel Kortick" userId="167978f5-7f40-4909-85d5-d4149554ad4e" providerId="ADAL" clId="{22F8B047-FA3B-4733-ADAA-D695084BB32D}" dt="2024-01-25T13:05:43.693" v="2551"/>
          <ac:spMkLst>
            <pc:docMk/>
            <pc:sldMk cId="420304420" sldId="1853"/>
            <ac:spMk id="4" creationId="{2490F34D-A7E2-4EA9-8B1A-78371A1F1CD1}"/>
          </ac:spMkLst>
        </pc:spChg>
        <pc:spChg chg="mod">
          <ac:chgData name="Yoel Kortick" userId="167978f5-7f40-4909-85d5-d4149554ad4e" providerId="ADAL" clId="{22F8B047-FA3B-4733-ADAA-D695084BB32D}" dt="2024-01-25T13:05:43.693" v="2551"/>
          <ac:spMkLst>
            <pc:docMk/>
            <pc:sldMk cId="420304420" sldId="1853"/>
            <ac:spMk id="8" creationId="{8EE2D2A8-AFC0-302C-3A40-32EA7E88FC47}"/>
          </ac:spMkLst>
        </pc:spChg>
      </pc:sldChg>
      <pc:sldChg chg="modSp">
        <pc:chgData name="Yoel Kortick" userId="167978f5-7f40-4909-85d5-d4149554ad4e" providerId="ADAL" clId="{22F8B047-FA3B-4733-ADAA-D695084BB32D}" dt="2024-01-25T13:05:43.693" v="2551"/>
        <pc:sldMkLst>
          <pc:docMk/>
          <pc:sldMk cId="1595737322" sldId="1854"/>
        </pc:sldMkLst>
        <pc:spChg chg="mod">
          <ac:chgData name="Yoel Kortick" userId="167978f5-7f40-4909-85d5-d4149554ad4e" providerId="ADAL" clId="{22F8B047-FA3B-4733-ADAA-D695084BB32D}" dt="2024-01-25T13:05:43.693" v="2551"/>
          <ac:spMkLst>
            <pc:docMk/>
            <pc:sldMk cId="1595737322" sldId="1854"/>
            <ac:spMk id="3" creationId="{4FC18B40-6547-41EC-8A0E-1C8F40E0A42F}"/>
          </ac:spMkLst>
        </pc:spChg>
      </pc:sldChg>
      <pc:sldChg chg="modSp">
        <pc:chgData name="Yoel Kortick" userId="167978f5-7f40-4909-85d5-d4149554ad4e" providerId="ADAL" clId="{22F8B047-FA3B-4733-ADAA-D695084BB32D}" dt="2024-01-25T13:05:43.693" v="2551"/>
        <pc:sldMkLst>
          <pc:docMk/>
          <pc:sldMk cId="2033295952" sldId="1855"/>
        </pc:sldMkLst>
        <pc:spChg chg="mod">
          <ac:chgData name="Yoel Kortick" userId="167978f5-7f40-4909-85d5-d4149554ad4e" providerId="ADAL" clId="{22F8B047-FA3B-4733-ADAA-D695084BB32D}" dt="2024-01-25T13:05:43.693" v="2551"/>
          <ac:spMkLst>
            <pc:docMk/>
            <pc:sldMk cId="2033295952" sldId="1855"/>
            <ac:spMk id="3" creationId="{4FC18B40-6547-41EC-8A0E-1C8F40E0A42F}"/>
          </ac:spMkLst>
        </pc:spChg>
        <pc:spChg chg="mod">
          <ac:chgData name="Yoel Kortick" userId="167978f5-7f40-4909-85d5-d4149554ad4e" providerId="ADAL" clId="{22F8B047-FA3B-4733-ADAA-D695084BB32D}" dt="2024-01-25T13:05:43.693" v="2551"/>
          <ac:spMkLst>
            <pc:docMk/>
            <pc:sldMk cId="2033295952" sldId="1855"/>
            <ac:spMk id="4" creationId="{2490F34D-A7E2-4EA9-8B1A-78371A1F1CD1}"/>
          </ac:spMkLst>
        </pc:spChg>
      </pc:sldChg>
      <pc:sldChg chg="addSp modSp mod">
        <pc:chgData name="Yoel Kortick" userId="167978f5-7f40-4909-85d5-d4149554ad4e" providerId="ADAL" clId="{22F8B047-FA3B-4733-ADAA-D695084BB32D}" dt="2024-01-25T13:07:40.727" v="2633" actId="11529"/>
        <pc:sldMkLst>
          <pc:docMk/>
          <pc:sldMk cId="1633253681" sldId="1856"/>
        </pc:sldMkLst>
        <pc:spChg chg="add mod">
          <ac:chgData name="Yoel Kortick" userId="167978f5-7f40-4909-85d5-d4149554ad4e" providerId="ADAL" clId="{22F8B047-FA3B-4733-ADAA-D695084BB32D}" dt="2024-01-25T13:07:34.026" v="2632" actId="14100"/>
          <ac:spMkLst>
            <pc:docMk/>
            <pc:sldMk cId="1633253681" sldId="1856"/>
            <ac:spMk id="2" creationId="{88ABAC50-05D1-4715-1273-F5236ACC5D8E}"/>
          </ac:spMkLst>
        </pc:spChg>
        <pc:spChg chg="mod">
          <ac:chgData name="Yoel Kortick" userId="167978f5-7f40-4909-85d5-d4149554ad4e" providerId="ADAL" clId="{22F8B047-FA3B-4733-ADAA-D695084BB32D}" dt="2024-01-25T13:05:43.693" v="2551"/>
          <ac:spMkLst>
            <pc:docMk/>
            <pc:sldMk cId="1633253681" sldId="1856"/>
            <ac:spMk id="3" creationId="{4FC18B40-6547-41EC-8A0E-1C8F40E0A42F}"/>
          </ac:spMkLst>
        </pc:spChg>
        <pc:spChg chg="mod">
          <ac:chgData name="Yoel Kortick" userId="167978f5-7f40-4909-85d5-d4149554ad4e" providerId="ADAL" clId="{22F8B047-FA3B-4733-ADAA-D695084BB32D}" dt="2024-01-25T13:05:43.693" v="2551"/>
          <ac:spMkLst>
            <pc:docMk/>
            <pc:sldMk cId="1633253681" sldId="1856"/>
            <ac:spMk id="4" creationId="{2490F34D-A7E2-4EA9-8B1A-78371A1F1CD1}"/>
          </ac:spMkLst>
        </pc:spChg>
        <pc:spChg chg="add mod">
          <ac:chgData name="Yoel Kortick" userId="167978f5-7f40-4909-85d5-d4149554ad4e" providerId="ADAL" clId="{22F8B047-FA3B-4733-ADAA-D695084BB32D}" dt="2024-01-25T13:07:27.901" v="2631" actId="1038"/>
          <ac:spMkLst>
            <pc:docMk/>
            <pc:sldMk cId="1633253681" sldId="1856"/>
            <ac:spMk id="7" creationId="{E39897A5-487C-8797-311F-A73DF4A69771}"/>
          </ac:spMkLst>
        </pc:spChg>
        <pc:cxnChg chg="add">
          <ac:chgData name="Yoel Kortick" userId="167978f5-7f40-4909-85d5-d4149554ad4e" providerId="ADAL" clId="{22F8B047-FA3B-4733-ADAA-D695084BB32D}" dt="2024-01-25T13:07:40.727" v="2633" actId="11529"/>
          <ac:cxnSpMkLst>
            <pc:docMk/>
            <pc:sldMk cId="1633253681" sldId="1856"/>
            <ac:cxnSpMk id="9" creationId="{AF8E6BF7-B09C-EF18-D5B8-E324C22DC854}"/>
          </ac:cxnSpMkLst>
        </pc:cxnChg>
      </pc:sldChg>
      <pc:sldChg chg="modSp">
        <pc:chgData name="Yoel Kortick" userId="167978f5-7f40-4909-85d5-d4149554ad4e" providerId="ADAL" clId="{22F8B047-FA3B-4733-ADAA-D695084BB32D}" dt="2024-01-25T13:05:43.693" v="2551"/>
        <pc:sldMkLst>
          <pc:docMk/>
          <pc:sldMk cId="1190637392" sldId="1857"/>
        </pc:sldMkLst>
        <pc:spChg chg="mod">
          <ac:chgData name="Yoel Kortick" userId="167978f5-7f40-4909-85d5-d4149554ad4e" providerId="ADAL" clId="{22F8B047-FA3B-4733-ADAA-D695084BB32D}" dt="2024-01-25T13:05:43.693" v="2551"/>
          <ac:spMkLst>
            <pc:docMk/>
            <pc:sldMk cId="1190637392" sldId="1857"/>
            <ac:spMk id="3" creationId="{4FC18B40-6547-41EC-8A0E-1C8F40E0A42F}"/>
          </ac:spMkLst>
        </pc:spChg>
        <pc:spChg chg="mod">
          <ac:chgData name="Yoel Kortick" userId="167978f5-7f40-4909-85d5-d4149554ad4e" providerId="ADAL" clId="{22F8B047-FA3B-4733-ADAA-D695084BB32D}" dt="2024-01-25T13:05:43.693" v="2551"/>
          <ac:spMkLst>
            <pc:docMk/>
            <pc:sldMk cId="1190637392" sldId="1857"/>
            <ac:spMk id="4" creationId="{2490F34D-A7E2-4EA9-8B1A-78371A1F1CD1}"/>
          </ac:spMkLst>
        </pc:spChg>
      </pc:sldChg>
      <pc:sldChg chg="modSp">
        <pc:chgData name="Yoel Kortick" userId="167978f5-7f40-4909-85d5-d4149554ad4e" providerId="ADAL" clId="{22F8B047-FA3B-4733-ADAA-D695084BB32D}" dt="2024-01-25T13:05:43.693" v="2551"/>
        <pc:sldMkLst>
          <pc:docMk/>
          <pc:sldMk cId="3477138020" sldId="1858"/>
        </pc:sldMkLst>
        <pc:spChg chg="mod">
          <ac:chgData name="Yoel Kortick" userId="167978f5-7f40-4909-85d5-d4149554ad4e" providerId="ADAL" clId="{22F8B047-FA3B-4733-ADAA-D695084BB32D}" dt="2024-01-25T13:05:43.693" v="2551"/>
          <ac:spMkLst>
            <pc:docMk/>
            <pc:sldMk cId="3477138020" sldId="1858"/>
            <ac:spMk id="4" creationId="{A1FE6F9A-C018-4915-94D1-7B4CD1DF4BFF}"/>
          </ac:spMkLst>
        </pc:spChg>
      </pc:sldChg>
      <pc:sldChg chg="modSp">
        <pc:chgData name="Yoel Kortick" userId="167978f5-7f40-4909-85d5-d4149554ad4e" providerId="ADAL" clId="{22F8B047-FA3B-4733-ADAA-D695084BB32D}" dt="2024-01-25T13:05:43.693" v="2551"/>
        <pc:sldMkLst>
          <pc:docMk/>
          <pc:sldMk cId="2432675236" sldId="1859"/>
        </pc:sldMkLst>
        <pc:spChg chg="mod">
          <ac:chgData name="Yoel Kortick" userId="167978f5-7f40-4909-85d5-d4149554ad4e" providerId="ADAL" clId="{22F8B047-FA3B-4733-ADAA-D695084BB32D}" dt="2024-01-25T13:05:43.693" v="2551"/>
          <ac:spMkLst>
            <pc:docMk/>
            <pc:sldMk cId="2432675236" sldId="1859"/>
            <ac:spMk id="3" creationId="{4FC18B40-6547-41EC-8A0E-1C8F40E0A42F}"/>
          </ac:spMkLst>
        </pc:spChg>
        <pc:spChg chg="mod">
          <ac:chgData name="Yoel Kortick" userId="167978f5-7f40-4909-85d5-d4149554ad4e" providerId="ADAL" clId="{22F8B047-FA3B-4733-ADAA-D695084BB32D}" dt="2024-01-25T13:05:43.693" v="2551"/>
          <ac:spMkLst>
            <pc:docMk/>
            <pc:sldMk cId="2432675236" sldId="1859"/>
            <ac:spMk id="4" creationId="{2490F34D-A7E2-4EA9-8B1A-78371A1F1CD1}"/>
          </ac:spMkLst>
        </pc:spChg>
      </pc:sldChg>
      <pc:sldChg chg="modSp">
        <pc:chgData name="Yoel Kortick" userId="167978f5-7f40-4909-85d5-d4149554ad4e" providerId="ADAL" clId="{22F8B047-FA3B-4733-ADAA-D695084BB32D}" dt="2024-01-25T13:05:43.693" v="2551"/>
        <pc:sldMkLst>
          <pc:docMk/>
          <pc:sldMk cId="1110093184" sldId="1860"/>
        </pc:sldMkLst>
        <pc:spChg chg="mod">
          <ac:chgData name="Yoel Kortick" userId="167978f5-7f40-4909-85d5-d4149554ad4e" providerId="ADAL" clId="{22F8B047-FA3B-4733-ADAA-D695084BB32D}" dt="2024-01-25T13:05:43.693" v="2551"/>
          <ac:spMkLst>
            <pc:docMk/>
            <pc:sldMk cId="1110093184" sldId="1860"/>
            <ac:spMk id="3" creationId="{4FC18B40-6547-41EC-8A0E-1C8F40E0A42F}"/>
          </ac:spMkLst>
        </pc:spChg>
        <pc:spChg chg="mod">
          <ac:chgData name="Yoel Kortick" userId="167978f5-7f40-4909-85d5-d4149554ad4e" providerId="ADAL" clId="{22F8B047-FA3B-4733-ADAA-D695084BB32D}" dt="2024-01-25T13:05:43.693" v="2551"/>
          <ac:spMkLst>
            <pc:docMk/>
            <pc:sldMk cId="1110093184" sldId="1860"/>
            <ac:spMk id="12" creationId="{E8E43AC9-5C96-4798-B751-EDB6EC40D17B}"/>
          </ac:spMkLst>
        </pc:spChg>
      </pc:sldChg>
      <pc:sldChg chg="modSp">
        <pc:chgData name="Yoel Kortick" userId="167978f5-7f40-4909-85d5-d4149554ad4e" providerId="ADAL" clId="{22F8B047-FA3B-4733-ADAA-D695084BB32D}" dt="2024-01-25T13:05:43.693" v="2551"/>
        <pc:sldMkLst>
          <pc:docMk/>
          <pc:sldMk cId="3275506538" sldId="1861"/>
        </pc:sldMkLst>
        <pc:spChg chg="mod">
          <ac:chgData name="Yoel Kortick" userId="167978f5-7f40-4909-85d5-d4149554ad4e" providerId="ADAL" clId="{22F8B047-FA3B-4733-ADAA-D695084BB32D}" dt="2024-01-25T13:05:43.693" v="2551"/>
          <ac:spMkLst>
            <pc:docMk/>
            <pc:sldMk cId="3275506538" sldId="1861"/>
            <ac:spMk id="3" creationId="{4FC18B40-6547-41EC-8A0E-1C8F40E0A42F}"/>
          </ac:spMkLst>
        </pc:spChg>
        <pc:spChg chg="mod">
          <ac:chgData name="Yoel Kortick" userId="167978f5-7f40-4909-85d5-d4149554ad4e" providerId="ADAL" clId="{22F8B047-FA3B-4733-ADAA-D695084BB32D}" dt="2024-01-25T13:05:43.693" v="2551"/>
          <ac:spMkLst>
            <pc:docMk/>
            <pc:sldMk cId="3275506538" sldId="1861"/>
            <ac:spMk id="4" creationId="{2490F34D-A7E2-4EA9-8B1A-78371A1F1CD1}"/>
          </ac:spMkLst>
        </pc:spChg>
      </pc:sldChg>
      <pc:sldChg chg="modSp">
        <pc:chgData name="Yoel Kortick" userId="167978f5-7f40-4909-85d5-d4149554ad4e" providerId="ADAL" clId="{22F8B047-FA3B-4733-ADAA-D695084BB32D}" dt="2024-01-25T13:05:43.693" v="2551"/>
        <pc:sldMkLst>
          <pc:docMk/>
          <pc:sldMk cId="1649823636" sldId="1862"/>
        </pc:sldMkLst>
        <pc:spChg chg="mod">
          <ac:chgData name="Yoel Kortick" userId="167978f5-7f40-4909-85d5-d4149554ad4e" providerId="ADAL" clId="{22F8B047-FA3B-4733-ADAA-D695084BB32D}" dt="2024-01-25T13:05:43.693" v="2551"/>
          <ac:spMkLst>
            <pc:docMk/>
            <pc:sldMk cId="1649823636" sldId="1862"/>
            <ac:spMk id="3" creationId="{4FC18B40-6547-41EC-8A0E-1C8F40E0A42F}"/>
          </ac:spMkLst>
        </pc:spChg>
        <pc:spChg chg="mod">
          <ac:chgData name="Yoel Kortick" userId="167978f5-7f40-4909-85d5-d4149554ad4e" providerId="ADAL" clId="{22F8B047-FA3B-4733-ADAA-D695084BB32D}" dt="2024-01-25T13:05:43.693" v="2551"/>
          <ac:spMkLst>
            <pc:docMk/>
            <pc:sldMk cId="1649823636" sldId="1862"/>
            <ac:spMk id="12" creationId="{E8E43AC9-5C96-4798-B751-EDB6EC40D17B}"/>
          </ac:spMkLst>
        </pc:spChg>
      </pc:sldChg>
      <pc:sldChg chg="modSp">
        <pc:chgData name="Yoel Kortick" userId="167978f5-7f40-4909-85d5-d4149554ad4e" providerId="ADAL" clId="{22F8B047-FA3B-4733-ADAA-D695084BB32D}" dt="2024-01-25T13:05:43.693" v="2551"/>
        <pc:sldMkLst>
          <pc:docMk/>
          <pc:sldMk cId="3010823598" sldId="1863"/>
        </pc:sldMkLst>
        <pc:spChg chg="mod">
          <ac:chgData name="Yoel Kortick" userId="167978f5-7f40-4909-85d5-d4149554ad4e" providerId="ADAL" clId="{22F8B047-FA3B-4733-ADAA-D695084BB32D}" dt="2024-01-25T13:05:43.693" v="2551"/>
          <ac:spMkLst>
            <pc:docMk/>
            <pc:sldMk cId="3010823598" sldId="1863"/>
            <ac:spMk id="3" creationId="{4FC18B40-6547-41EC-8A0E-1C8F40E0A42F}"/>
          </ac:spMkLst>
        </pc:spChg>
        <pc:spChg chg="mod">
          <ac:chgData name="Yoel Kortick" userId="167978f5-7f40-4909-85d5-d4149554ad4e" providerId="ADAL" clId="{22F8B047-FA3B-4733-ADAA-D695084BB32D}" dt="2024-01-25T13:05:43.693" v="2551"/>
          <ac:spMkLst>
            <pc:docMk/>
            <pc:sldMk cId="3010823598" sldId="1863"/>
            <ac:spMk id="4" creationId="{2490F34D-A7E2-4EA9-8B1A-78371A1F1CD1}"/>
          </ac:spMkLst>
        </pc:spChg>
      </pc:sldChg>
      <pc:sldChg chg="modSp">
        <pc:chgData name="Yoel Kortick" userId="167978f5-7f40-4909-85d5-d4149554ad4e" providerId="ADAL" clId="{22F8B047-FA3B-4733-ADAA-D695084BB32D}" dt="2024-01-25T13:05:43.693" v="2551"/>
        <pc:sldMkLst>
          <pc:docMk/>
          <pc:sldMk cId="1058564140" sldId="1864"/>
        </pc:sldMkLst>
        <pc:spChg chg="mod">
          <ac:chgData name="Yoel Kortick" userId="167978f5-7f40-4909-85d5-d4149554ad4e" providerId="ADAL" clId="{22F8B047-FA3B-4733-ADAA-D695084BB32D}" dt="2024-01-25T13:05:43.693" v="2551"/>
          <ac:spMkLst>
            <pc:docMk/>
            <pc:sldMk cId="1058564140" sldId="1864"/>
            <ac:spMk id="3" creationId="{4FC18B40-6547-41EC-8A0E-1C8F40E0A42F}"/>
          </ac:spMkLst>
        </pc:spChg>
      </pc:sldChg>
      <pc:sldChg chg="modSp">
        <pc:chgData name="Yoel Kortick" userId="167978f5-7f40-4909-85d5-d4149554ad4e" providerId="ADAL" clId="{22F8B047-FA3B-4733-ADAA-D695084BB32D}" dt="2024-01-25T13:05:43.693" v="2551"/>
        <pc:sldMkLst>
          <pc:docMk/>
          <pc:sldMk cId="2018864340" sldId="1865"/>
        </pc:sldMkLst>
        <pc:spChg chg="mod">
          <ac:chgData name="Yoel Kortick" userId="167978f5-7f40-4909-85d5-d4149554ad4e" providerId="ADAL" clId="{22F8B047-FA3B-4733-ADAA-D695084BB32D}" dt="2024-01-25T13:05:43.693" v="2551"/>
          <ac:spMkLst>
            <pc:docMk/>
            <pc:sldMk cId="2018864340" sldId="1865"/>
            <ac:spMk id="3" creationId="{4FC18B40-6547-41EC-8A0E-1C8F40E0A42F}"/>
          </ac:spMkLst>
        </pc:spChg>
        <pc:spChg chg="mod">
          <ac:chgData name="Yoel Kortick" userId="167978f5-7f40-4909-85d5-d4149554ad4e" providerId="ADAL" clId="{22F8B047-FA3B-4733-ADAA-D695084BB32D}" dt="2024-01-25T13:05:43.693" v="2551"/>
          <ac:spMkLst>
            <pc:docMk/>
            <pc:sldMk cId="2018864340" sldId="1865"/>
            <ac:spMk id="4" creationId="{2490F34D-A7E2-4EA9-8B1A-78371A1F1CD1}"/>
          </ac:spMkLst>
        </pc:spChg>
      </pc:sldChg>
      <pc:sldChg chg="modSp">
        <pc:chgData name="Yoel Kortick" userId="167978f5-7f40-4909-85d5-d4149554ad4e" providerId="ADAL" clId="{22F8B047-FA3B-4733-ADAA-D695084BB32D}" dt="2024-01-25T13:05:43.693" v="2551"/>
        <pc:sldMkLst>
          <pc:docMk/>
          <pc:sldMk cId="2294378225" sldId="1866"/>
        </pc:sldMkLst>
        <pc:spChg chg="mod">
          <ac:chgData name="Yoel Kortick" userId="167978f5-7f40-4909-85d5-d4149554ad4e" providerId="ADAL" clId="{22F8B047-FA3B-4733-ADAA-D695084BB32D}" dt="2024-01-25T13:05:43.693" v="2551"/>
          <ac:spMkLst>
            <pc:docMk/>
            <pc:sldMk cId="2294378225" sldId="1866"/>
            <ac:spMk id="3" creationId="{4FC18B40-6547-41EC-8A0E-1C8F40E0A42F}"/>
          </ac:spMkLst>
        </pc:spChg>
      </pc:sldChg>
      <pc:sldChg chg="modSp">
        <pc:chgData name="Yoel Kortick" userId="167978f5-7f40-4909-85d5-d4149554ad4e" providerId="ADAL" clId="{22F8B047-FA3B-4733-ADAA-D695084BB32D}" dt="2024-01-25T13:05:43.693" v="2551"/>
        <pc:sldMkLst>
          <pc:docMk/>
          <pc:sldMk cId="1600374228" sldId="1867"/>
        </pc:sldMkLst>
        <pc:spChg chg="mod">
          <ac:chgData name="Yoel Kortick" userId="167978f5-7f40-4909-85d5-d4149554ad4e" providerId="ADAL" clId="{22F8B047-FA3B-4733-ADAA-D695084BB32D}" dt="2024-01-25T13:05:43.693" v="2551"/>
          <ac:spMkLst>
            <pc:docMk/>
            <pc:sldMk cId="1600374228" sldId="1867"/>
            <ac:spMk id="3" creationId="{4FC18B40-6547-41EC-8A0E-1C8F40E0A42F}"/>
          </ac:spMkLst>
        </pc:spChg>
        <pc:spChg chg="mod">
          <ac:chgData name="Yoel Kortick" userId="167978f5-7f40-4909-85d5-d4149554ad4e" providerId="ADAL" clId="{22F8B047-FA3B-4733-ADAA-D695084BB32D}" dt="2024-01-25T13:05:43.693" v="2551"/>
          <ac:spMkLst>
            <pc:docMk/>
            <pc:sldMk cId="1600374228" sldId="1867"/>
            <ac:spMk id="12" creationId="{1ED9A28F-644A-7D3A-04E6-A015A2819FFD}"/>
          </ac:spMkLst>
        </pc:spChg>
      </pc:sldChg>
      <pc:sldChg chg="modSp">
        <pc:chgData name="Yoel Kortick" userId="167978f5-7f40-4909-85d5-d4149554ad4e" providerId="ADAL" clId="{22F8B047-FA3B-4733-ADAA-D695084BB32D}" dt="2024-01-25T13:05:43.693" v="2551"/>
        <pc:sldMkLst>
          <pc:docMk/>
          <pc:sldMk cId="1991438819" sldId="1868"/>
        </pc:sldMkLst>
        <pc:spChg chg="mod">
          <ac:chgData name="Yoel Kortick" userId="167978f5-7f40-4909-85d5-d4149554ad4e" providerId="ADAL" clId="{22F8B047-FA3B-4733-ADAA-D695084BB32D}" dt="2024-01-25T13:05:43.693" v="2551"/>
          <ac:spMkLst>
            <pc:docMk/>
            <pc:sldMk cId="1991438819" sldId="1868"/>
            <ac:spMk id="3" creationId="{4FC18B40-6547-41EC-8A0E-1C8F40E0A42F}"/>
          </ac:spMkLst>
        </pc:spChg>
        <pc:spChg chg="mod">
          <ac:chgData name="Yoel Kortick" userId="167978f5-7f40-4909-85d5-d4149554ad4e" providerId="ADAL" clId="{22F8B047-FA3B-4733-ADAA-D695084BB32D}" dt="2024-01-25T13:05:43.693" v="2551"/>
          <ac:spMkLst>
            <pc:docMk/>
            <pc:sldMk cId="1991438819" sldId="1868"/>
            <ac:spMk id="27" creationId="{398C3D68-1ADC-DCD1-0897-CA4479532E37}"/>
          </ac:spMkLst>
        </pc:spChg>
      </pc:sldChg>
      <pc:sldChg chg="modSp">
        <pc:chgData name="Yoel Kortick" userId="167978f5-7f40-4909-85d5-d4149554ad4e" providerId="ADAL" clId="{22F8B047-FA3B-4733-ADAA-D695084BB32D}" dt="2024-01-25T13:05:43.693" v="2551"/>
        <pc:sldMkLst>
          <pc:docMk/>
          <pc:sldMk cId="3009327451" sldId="1869"/>
        </pc:sldMkLst>
        <pc:spChg chg="mod">
          <ac:chgData name="Yoel Kortick" userId="167978f5-7f40-4909-85d5-d4149554ad4e" providerId="ADAL" clId="{22F8B047-FA3B-4733-ADAA-D695084BB32D}" dt="2024-01-25T13:05:43.693" v="2551"/>
          <ac:spMkLst>
            <pc:docMk/>
            <pc:sldMk cId="3009327451" sldId="1869"/>
            <ac:spMk id="3" creationId="{4FC18B40-6547-41EC-8A0E-1C8F40E0A42F}"/>
          </ac:spMkLst>
        </pc:spChg>
      </pc:sldChg>
      <pc:sldChg chg="modSp">
        <pc:chgData name="Yoel Kortick" userId="167978f5-7f40-4909-85d5-d4149554ad4e" providerId="ADAL" clId="{22F8B047-FA3B-4733-ADAA-D695084BB32D}" dt="2024-01-25T13:05:43.693" v="2551"/>
        <pc:sldMkLst>
          <pc:docMk/>
          <pc:sldMk cId="665751205" sldId="1870"/>
        </pc:sldMkLst>
        <pc:spChg chg="mod">
          <ac:chgData name="Yoel Kortick" userId="167978f5-7f40-4909-85d5-d4149554ad4e" providerId="ADAL" clId="{22F8B047-FA3B-4733-ADAA-D695084BB32D}" dt="2024-01-25T13:05:43.693" v="2551"/>
          <ac:spMkLst>
            <pc:docMk/>
            <pc:sldMk cId="665751205" sldId="1870"/>
            <ac:spMk id="3" creationId="{4FC18B40-6547-41EC-8A0E-1C8F40E0A42F}"/>
          </ac:spMkLst>
        </pc:spChg>
        <pc:spChg chg="mod">
          <ac:chgData name="Yoel Kortick" userId="167978f5-7f40-4909-85d5-d4149554ad4e" providerId="ADAL" clId="{22F8B047-FA3B-4733-ADAA-D695084BB32D}" dt="2024-01-25T13:05:43.693" v="2551"/>
          <ac:spMkLst>
            <pc:docMk/>
            <pc:sldMk cId="665751205" sldId="1870"/>
            <ac:spMk id="4" creationId="{2490F34D-A7E2-4EA9-8B1A-78371A1F1CD1}"/>
          </ac:spMkLst>
        </pc:spChg>
      </pc:sldChg>
      <pc:sldChg chg="modSp">
        <pc:chgData name="Yoel Kortick" userId="167978f5-7f40-4909-85d5-d4149554ad4e" providerId="ADAL" clId="{22F8B047-FA3B-4733-ADAA-D695084BB32D}" dt="2024-01-25T13:05:43.693" v="2551"/>
        <pc:sldMkLst>
          <pc:docMk/>
          <pc:sldMk cId="3237838623" sldId="1871"/>
        </pc:sldMkLst>
        <pc:spChg chg="mod">
          <ac:chgData name="Yoel Kortick" userId="167978f5-7f40-4909-85d5-d4149554ad4e" providerId="ADAL" clId="{22F8B047-FA3B-4733-ADAA-D695084BB32D}" dt="2024-01-25T13:05:43.693" v="2551"/>
          <ac:spMkLst>
            <pc:docMk/>
            <pc:sldMk cId="3237838623" sldId="1871"/>
            <ac:spMk id="3" creationId="{4FC18B40-6547-41EC-8A0E-1C8F40E0A42F}"/>
          </ac:spMkLst>
        </pc:spChg>
      </pc:sldChg>
      <pc:sldChg chg="modSp">
        <pc:chgData name="Yoel Kortick" userId="167978f5-7f40-4909-85d5-d4149554ad4e" providerId="ADAL" clId="{22F8B047-FA3B-4733-ADAA-D695084BB32D}" dt="2024-01-25T13:05:43.693" v="2551"/>
        <pc:sldMkLst>
          <pc:docMk/>
          <pc:sldMk cId="2448860744" sldId="1872"/>
        </pc:sldMkLst>
        <pc:spChg chg="mod">
          <ac:chgData name="Yoel Kortick" userId="167978f5-7f40-4909-85d5-d4149554ad4e" providerId="ADAL" clId="{22F8B047-FA3B-4733-ADAA-D695084BB32D}" dt="2024-01-25T13:05:43.693" v="2551"/>
          <ac:spMkLst>
            <pc:docMk/>
            <pc:sldMk cId="2448860744" sldId="1872"/>
            <ac:spMk id="3" creationId="{4FC18B40-6547-41EC-8A0E-1C8F40E0A42F}"/>
          </ac:spMkLst>
        </pc:spChg>
        <pc:spChg chg="mod">
          <ac:chgData name="Yoel Kortick" userId="167978f5-7f40-4909-85d5-d4149554ad4e" providerId="ADAL" clId="{22F8B047-FA3B-4733-ADAA-D695084BB32D}" dt="2024-01-25T13:05:43.693" v="2551"/>
          <ac:spMkLst>
            <pc:docMk/>
            <pc:sldMk cId="2448860744" sldId="1872"/>
            <ac:spMk id="4" creationId="{2490F34D-A7E2-4EA9-8B1A-78371A1F1CD1}"/>
          </ac:spMkLst>
        </pc:spChg>
      </pc:sldChg>
      <pc:sldChg chg="modSp">
        <pc:chgData name="Yoel Kortick" userId="167978f5-7f40-4909-85d5-d4149554ad4e" providerId="ADAL" clId="{22F8B047-FA3B-4733-ADAA-D695084BB32D}" dt="2024-01-25T13:05:43.693" v="2551"/>
        <pc:sldMkLst>
          <pc:docMk/>
          <pc:sldMk cId="515525725" sldId="1873"/>
        </pc:sldMkLst>
        <pc:spChg chg="mod">
          <ac:chgData name="Yoel Kortick" userId="167978f5-7f40-4909-85d5-d4149554ad4e" providerId="ADAL" clId="{22F8B047-FA3B-4733-ADAA-D695084BB32D}" dt="2024-01-25T13:05:43.693" v="2551"/>
          <ac:spMkLst>
            <pc:docMk/>
            <pc:sldMk cId="515525725" sldId="1873"/>
            <ac:spMk id="3" creationId="{4FC18B40-6547-41EC-8A0E-1C8F40E0A42F}"/>
          </ac:spMkLst>
        </pc:spChg>
        <pc:spChg chg="mod">
          <ac:chgData name="Yoel Kortick" userId="167978f5-7f40-4909-85d5-d4149554ad4e" providerId="ADAL" clId="{22F8B047-FA3B-4733-ADAA-D695084BB32D}" dt="2024-01-25T13:05:43.693" v="2551"/>
          <ac:spMkLst>
            <pc:docMk/>
            <pc:sldMk cId="515525725" sldId="1873"/>
            <ac:spMk id="4" creationId="{2490F34D-A7E2-4EA9-8B1A-78371A1F1CD1}"/>
          </ac:spMkLst>
        </pc:spChg>
      </pc:sldChg>
      <pc:sldChg chg="modSp">
        <pc:chgData name="Yoel Kortick" userId="167978f5-7f40-4909-85d5-d4149554ad4e" providerId="ADAL" clId="{22F8B047-FA3B-4733-ADAA-D695084BB32D}" dt="2024-01-25T13:05:43.693" v="2551"/>
        <pc:sldMkLst>
          <pc:docMk/>
          <pc:sldMk cId="1740197181" sldId="1874"/>
        </pc:sldMkLst>
        <pc:spChg chg="mod">
          <ac:chgData name="Yoel Kortick" userId="167978f5-7f40-4909-85d5-d4149554ad4e" providerId="ADAL" clId="{22F8B047-FA3B-4733-ADAA-D695084BB32D}" dt="2024-01-25T13:05:43.693" v="2551"/>
          <ac:spMkLst>
            <pc:docMk/>
            <pc:sldMk cId="1740197181" sldId="1874"/>
            <ac:spMk id="4" creationId="{A1FE6F9A-C018-4915-94D1-7B4CD1DF4BFF}"/>
          </ac:spMkLst>
        </pc:spChg>
      </pc:sldChg>
      <pc:sldChg chg="modSp">
        <pc:chgData name="Yoel Kortick" userId="167978f5-7f40-4909-85d5-d4149554ad4e" providerId="ADAL" clId="{22F8B047-FA3B-4733-ADAA-D695084BB32D}" dt="2024-01-25T13:05:43.693" v="2551"/>
        <pc:sldMkLst>
          <pc:docMk/>
          <pc:sldMk cId="1391865872" sldId="1875"/>
        </pc:sldMkLst>
        <pc:spChg chg="mod">
          <ac:chgData name="Yoel Kortick" userId="167978f5-7f40-4909-85d5-d4149554ad4e" providerId="ADAL" clId="{22F8B047-FA3B-4733-ADAA-D695084BB32D}" dt="2024-01-25T13:05:43.693" v="2551"/>
          <ac:spMkLst>
            <pc:docMk/>
            <pc:sldMk cId="1391865872" sldId="1875"/>
            <ac:spMk id="3" creationId="{4FC18B40-6547-41EC-8A0E-1C8F40E0A42F}"/>
          </ac:spMkLst>
        </pc:spChg>
        <pc:spChg chg="mod">
          <ac:chgData name="Yoel Kortick" userId="167978f5-7f40-4909-85d5-d4149554ad4e" providerId="ADAL" clId="{22F8B047-FA3B-4733-ADAA-D695084BB32D}" dt="2024-01-25T13:05:43.693" v="2551"/>
          <ac:spMkLst>
            <pc:docMk/>
            <pc:sldMk cId="1391865872" sldId="1875"/>
            <ac:spMk id="4" creationId="{2490F34D-A7E2-4EA9-8B1A-78371A1F1CD1}"/>
          </ac:spMkLst>
        </pc:spChg>
      </pc:sldChg>
      <pc:sldChg chg="modSp">
        <pc:chgData name="Yoel Kortick" userId="167978f5-7f40-4909-85d5-d4149554ad4e" providerId="ADAL" clId="{22F8B047-FA3B-4733-ADAA-D695084BB32D}" dt="2024-01-25T13:05:43.693" v="2551"/>
        <pc:sldMkLst>
          <pc:docMk/>
          <pc:sldMk cId="3042110117" sldId="1876"/>
        </pc:sldMkLst>
        <pc:spChg chg="mod">
          <ac:chgData name="Yoel Kortick" userId="167978f5-7f40-4909-85d5-d4149554ad4e" providerId="ADAL" clId="{22F8B047-FA3B-4733-ADAA-D695084BB32D}" dt="2024-01-25T13:05:43.693" v="2551"/>
          <ac:spMkLst>
            <pc:docMk/>
            <pc:sldMk cId="3042110117" sldId="1876"/>
            <ac:spMk id="3" creationId="{4FC18B40-6547-41EC-8A0E-1C8F40E0A42F}"/>
          </ac:spMkLst>
        </pc:spChg>
      </pc:sldChg>
      <pc:sldChg chg="modSp">
        <pc:chgData name="Yoel Kortick" userId="167978f5-7f40-4909-85d5-d4149554ad4e" providerId="ADAL" clId="{22F8B047-FA3B-4733-ADAA-D695084BB32D}" dt="2024-01-25T13:05:43.693" v="2551"/>
        <pc:sldMkLst>
          <pc:docMk/>
          <pc:sldMk cId="350550596" sldId="1877"/>
        </pc:sldMkLst>
        <pc:spChg chg="mod">
          <ac:chgData name="Yoel Kortick" userId="167978f5-7f40-4909-85d5-d4149554ad4e" providerId="ADAL" clId="{22F8B047-FA3B-4733-ADAA-D695084BB32D}" dt="2024-01-25T13:05:43.693" v="2551"/>
          <ac:spMkLst>
            <pc:docMk/>
            <pc:sldMk cId="350550596" sldId="1877"/>
            <ac:spMk id="3" creationId="{4FC18B40-6547-41EC-8A0E-1C8F40E0A42F}"/>
          </ac:spMkLst>
        </pc:spChg>
      </pc:sldChg>
      <pc:sldChg chg="modSp">
        <pc:chgData name="Yoel Kortick" userId="167978f5-7f40-4909-85d5-d4149554ad4e" providerId="ADAL" clId="{22F8B047-FA3B-4733-ADAA-D695084BB32D}" dt="2024-01-25T13:05:43.693" v="2551"/>
        <pc:sldMkLst>
          <pc:docMk/>
          <pc:sldMk cId="1830501401" sldId="1878"/>
        </pc:sldMkLst>
        <pc:spChg chg="mod">
          <ac:chgData name="Yoel Kortick" userId="167978f5-7f40-4909-85d5-d4149554ad4e" providerId="ADAL" clId="{22F8B047-FA3B-4733-ADAA-D695084BB32D}" dt="2024-01-25T13:05:43.693" v="2551"/>
          <ac:spMkLst>
            <pc:docMk/>
            <pc:sldMk cId="1830501401" sldId="1878"/>
            <ac:spMk id="3" creationId="{4FC18B40-6547-41EC-8A0E-1C8F40E0A42F}"/>
          </ac:spMkLst>
        </pc:spChg>
        <pc:spChg chg="mod">
          <ac:chgData name="Yoel Kortick" userId="167978f5-7f40-4909-85d5-d4149554ad4e" providerId="ADAL" clId="{22F8B047-FA3B-4733-ADAA-D695084BB32D}" dt="2024-01-25T13:05:43.693" v="2551"/>
          <ac:spMkLst>
            <pc:docMk/>
            <pc:sldMk cId="1830501401" sldId="1878"/>
            <ac:spMk id="4" creationId="{2490F34D-A7E2-4EA9-8B1A-78371A1F1CD1}"/>
          </ac:spMkLst>
        </pc:spChg>
      </pc:sldChg>
      <pc:sldChg chg="modSp">
        <pc:chgData name="Yoel Kortick" userId="167978f5-7f40-4909-85d5-d4149554ad4e" providerId="ADAL" clId="{22F8B047-FA3B-4733-ADAA-D695084BB32D}" dt="2024-01-25T13:05:43.693" v="2551"/>
        <pc:sldMkLst>
          <pc:docMk/>
          <pc:sldMk cId="290429846" sldId="1879"/>
        </pc:sldMkLst>
        <pc:spChg chg="mod">
          <ac:chgData name="Yoel Kortick" userId="167978f5-7f40-4909-85d5-d4149554ad4e" providerId="ADAL" clId="{22F8B047-FA3B-4733-ADAA-D695084BB32D}" dt="2024-01-25T13:05:43.693" v="2551"/>
          <ac:spMkLst>
            <pc:docMk/>
            <pc:sldMk cId="290429846" sldId="1879"/>
            <ac:spMk id="3" creationId="{4FC18B40-6547-41EC-8A0E-1C8F40E0A42F}"/>
          </ac:spMkLst>
        </pc:spChg>
      </pc:sldChg>
      <pc:sldChg chg="modSp">
        <pc:chgData name="Yoel Kortick" userId="167978f5-7f40-4909-85d5-d4149554ad4e" providerId="ADAL" clId="{22F8B047-FA3B-4733-ADAA-D695084BB32D}" dt="2024-01-25T13:05:43.693" v="2551"/>
        <pc:sldMkLst>
          <pc:docMk/>
          <pc:sldMk cId="2182264418" sldId="1880"/>
        </pc:sldMkLst>
        <pc:spChg chg="mod">
          <ac:chgData name="Yoel Kortick" userId="167978f5-7f40-4909-85d5-d4149554ad4e" providerId="ADAL" clId="{22F8B047-FA3B-4733-ADAA-D695084BB32D}" dt="2024-01-25T13:05:43.693" v="2551"/>
          <ac:spMkLst>
            <pc:docMk/>
            <pc:sldMk cId="2182264418" sldId="1880"/>
            <ac:spMk id="3" creationId="{4FC18B40-6547-41EC-8A0E-1C8F40E0A42F}"/>
          </ac:spMkLst>
        </pc:spChg>
        <pc:spChg chg="mod">
          <ac:chgData name="Yoel Kortick" userId="167978f5-7f40-4909-85d5-d4149554ad4e" providerId="ADAL" clId="{22F8B047-FA3B-4733-ADAA-D695084BB32D}" dt="2024-01-25T13:05:43.693" v="2551"/>
          <ac:spMkLst>
            <pc:docMk/>
            <pc:sldMk cId="2182264418" sldId="1880"/>
            <ac:spMk id="9" creationId="{12F1EE84-12AE-4737-A648-4D0C5B38BAF8}"/>
          </ac:spMkLst>
        </pc:spChg>
      </pc:sldChg>
      <pc:sldChg chg="modSp">
        <pc:chgData name="Yoel Kortick" userId="167978f5-7f40-4909-85d5-d4149554ad4e" providerId="ADAL" clId="{22F8B047-FA3B-4733-ADAA-D695084BB32D}" dt="2024-01-25T13:05:43.693" v="2551"/>
        <pc:sldMkLst>
          <pc:docMk/>
          <pc:sldMk cId="3868836178" sldId="1881"/>
        </pc:sldMkLst>
        <pc:spChg chg="mod">
          <ac:chgData name="Yoel Kortick" userId="167978f5-7f40-4909-85d5-d4149554ad4e" providerId="ADAL" clId="{22F8B047-FA3B-4733-ADAA-D695084BB32D}" dt="2024-01-25T13:05:43.693" v="2551"/>
          <ac:spMkLst>
            <pc:docMk/>
            <pc:sldMk cId="3868836178" sldId="1881"/>
            <ac:spMk id="3" creationId="{4FC18B40-6547-41EC-8A0E-1C8F40E0A42F}"/>
          </ac:spMkLst>
        </pc:spChg>
      </pc:sldChg>
      <pc:sldChg chg="modSp">
        <pc:chgData name="Yoel Kortick" userId="167978f5-7f40-4909-85d5-d4149554ad4e" providerId="ADAL" clId="{22F8B047-FA3B-4733-ADAA-D695084BB32D}" dt="2024-01-25T13:05:43.693" v="2551"/>
        <pc:sldMkLst>
          <pc:docMk/>
          <pc:sldMk cId="288126615" sldId="1882"/>
        </pc:sldMkLst>
        <pc:spChg chg="mod">
          <ac:chgData name="Yoel Kortick" userId="167978f5-7f40-4909-85d5-d4149554ad4e" providerId="ADAL" clId="{22F8B047-FA3B-4733-ADAA-D695084BB32D}" dt="2024-01-25T13:05:43.693" v="2551"/>
          <ac:spMkLst>
            <pc:docMk/>
            <pc:sldMk cId="288126615" sldId="1882"/>
            <ac:spMk id="3" creationId="{4FC18B40-6547-41EC-8A0E-1C8F40E0A42F}"/>
          </ac:spMkLst>
        </pc:spChg>
      </pc:sldChg>
      <pc:sldChg chg="modSp add mod">
        <pc:chgData name="Yoel Kortick" userId="167978f5-7f40-4909-85d5-d4149554ad4e" providerId="ADAL" clId="{22F8B047-FA3B-4733-ADAA-D695084BB32D}" dt="2024-01-25T07:53:57.357" v="53"/>
        <pc:sldMkLst>
          <pc:docMk/>
          <pc:sldMk cId="2513829858" sldId="1883"/>
        </pc:sldMkLst>
        <pc:spChg chg="mod">
          <ac:chgData name="Yoel Kortick" userId="167978f5-7f40-4909-85d5-d4149554ad4e" providerId="ADAL" clId="{22F8B047-FA3B-4733-ADAA-D695084BB32D}" dt="2024-01-25T07:53:57.357" v="53"/>
          <ac:spMkLst>
            <pc:docMk/>
            <pc:sldMk cId="2513829858" sldId="1883"/>
            <ac:spMk id="4" creationId="{A1FE6F9A-C018-4915-94D1-7B4CD1DF4BFF}"/>
          </ac:spMkLst>
        </pc:spChg>
      </pc:sldChg>
      <pc:sldChg chg="modSp add mod">
        <pc:chgData name="Yoel Kortick" userId="167978f5-7f40-4909-85d5-d4149554ad4e" providerId="ADAL" clId="{22F8B047-FA3B-4733-ADAA-D695084BB32D}" dt="2024-01-25T13:05:43.693" v="2551"/>
        <pc:sldMkLst>
          <pc:docMk/>
          <pc:sldMk cId="1569336745" sldId="1884"/>
        </pc:sldMkLst>
        <pc:spChg chg="mod">
          <ac:chgData name="Yoel Kortick" userId="167978f5-7f40-4909-85d5-d4149554ad4e" providerId="ADAL" clId="{22F8B047-FA3B-4733-ADAA-D695084BB32D}" dt="2024-01-25T07:54:06.859" v="56"/>
          <ac:spMkLst>
            <pc:docMk/>
            <pc:sldMk cId="1569336745" sldId="1884"/>
            <ac:spMk id="3" creationId="{4FC18B40-6547-41EC-8A0E-1C8F40E0A42F}"/>
          </ac:spMkLst>
        </pc:spChg>
        <pc:spChg chg="mod">
          <ac:chgData name="Yoel Kortick" userId="167978f5-7f40-4909-85d5-d4149554ad4e" providerId="ADAL" clId="{22F8B047-FA3B-4733-ADAA-D695084BB32D}" dt="2024-01-25T13:05:43.693" v="2551"/>
          <ac:spMkLst>
            <pc:docMk/>
            <pc:sldMk cId="1569336745" sldId="1884"/>
            <ac:spMk id="4" creationId="{2490F34D-A7E2-4EA9-8B1A-78371A1F1CD1}"/>
          </ac:spMkLst>
        </pc:spChg>
      </pc:sldChg>
      <pc:sldChg chg="addSp modSp add mod">
        <pc:chgData name="Yoel Kortick" userId="167978f5-7f40-4909-85d5-d4149554ad4e" providerId="ADAL" clId="{22F8B047-FA3B-4733-ADAA-D695084BB32D}" dt="2024-01-25T13:05:43.693" v="2551"/>
        <pc:sldMkLst>
          <pc:docMk/>
          <pc:sldMk cId="1657701830" sldId="1885"/>
        </pc:sldMkLst>
        <pc:spChg chg="mod">
          <ac:chgData name="Yoel Kortick" userId="167978f5-7f40-4909-85d5-d4149554ad4e" providerId="ADAL" clId="{22F8B047-FA3B-4733-ADAA-D695084BB32D}" dt="2024-01-25T13:05:43.693" v="2551"/>
          <ac:spMkLst>
            <pc:docMk/>
            <pc:sldMk cId="1657701830" sldId="1885"/>
            <ac:spMk id="4" creationId="{2490F34D-A7E2-4EA9-8B1A-78371A1F1CD1}"/>
          </ac:spMkLst>
        </pc:spChg>
        <pc:spChg chg="add">
          <ac:chgData name="Yoel Kortick" userId="167978f5-7f40-4909-85d5-d4149554ad4e" providerId="ADAL" clId="{22F8B047-FA3B-4733-ADAA-D695084BB32D}" dt="2024-01-25T07:59:01.005" v="261" actId="11529"/>
          <ac:spMkLst>
            <pc:docMk/>
            <pc:sldMk cId="1657701830" sldId="1885"/>
            <ac:spMk id="6" creationId="{2C2749C0-6E49-2B3B-6B6B-E3EB80281C92}"/>
          </ac:spMkLst>
        </pc:spChg>
        <pc:spChg chg="add mod">
          <ac:chgData name="Yoel Kortick" userId="167978f5-7f40-4909-85d5-d4149554ad4e" providerId="ADAL" clId="{22F8B047-FA3B-4733-ADAA-D695084BB32D}" dt="2024-01-25T07:59:07.831" v="284" actId="1036"/>
          <ac:spMkLst>
            <pc:docMk/>
            <pc:sldMk cId="1657701830" sldId="1885"/>
            <ac:spMk id="7" creationId="{F21F80D8-B0E7-26E6-3464-77EC8B5DE2B7}"/>
          </ac:spMkLst>
        </pc:spChg>
        <pc:picChg chg="add mod">
          <ac:chgData name="Yoel Kortick" userId="167978f5-7f40-4909-85d5-d4149554ad4e" providerId="ADAL" clId="{22F8B047-FA3B-4733-ADAA-D695084BB32D}" dt="2024-01-25T07:58:54.544" v="260" actId="208"/>
          <ac:picMkLst>
            <pc:docMk/>
            <pc:sldMk cId="1657701830" sldId="1885"/>
            <ac:picMk id="5" creationId="{B352237D-4ECE-3EDB-BDF8-B50908D3E6D0}"/>
          </ac:picMkLst>
        </pc:picChg>
      </pc:sldChg>
      <pc:sldChg chg="addSp modSp add mod">
        <pc:chgData name="Yoel Kortick" userId="167978f5-7f40-4909-85d5-d4149554ad4e" providerId="ADAL" clId="{22F8B047-FA3B-4733-ADAA-D695084BB32D}" dt="2024-01-25T13:05:43.693" v="2551"/>
        <pc:sldMkLst>
          <pc:docMk/>
          <pc:sldMk cId="4156205380" sldId="1886"/>
        </pc:sldMkLst>
        <pc:spChg chg="mod">
          <ac:chgData name="Yoel Kortick" userId="167978f5-7f40-4909-85d5-d4149554ad4e" providerId="ADAL" clId="{22F8B047-FA3B-4733-ADAA-D695084BB32D}" dt="2024-01-25T13:05:43.693" v="2551"/>
          <ac:spMkLst>
            <pc:docMk/>
            <pc:sldMk cId="4156205380" sldId="1886"/>
            <ac:spMk id="4" creationId="{2490F34D-A7E2-4EA9-8B1A-78371A1F1CD1}"/>
          </ac:spMkLst>
        </pc:spChg>
        <pc:spChg chg="add mod">
          <ac:chgData name="Yoel Kortick" userId="167978f5-7f40-4909-85d5-d4149554ad4e" providerId="ADAL" clId="{22F8B047-FA3B-4733-ADAA-D695084BB32D}" dt="2024-01-25T08:03:03.095" v="327" actId="1036"/>
          <ac:spMkLst>
            <pc:docMk/>
            <pc:sldMk cId="4156205380" sldId="1886"/>
            <ac:spMk id="6" creationId="{54CD9C9F-1961-925E-26C0-2B33DC27ACC2}"/>
          </ac:spMkLst>
        </pc:spChg>
        <pc:spChg chg="add mod">
          <ac:chgData name="Yoel Kortick" userId="167978f5-7f40-4909-85d5-d4149554ad4e" providerId="ADAL" clId="{22F8B047-FA3B-4733-ADAA-D695084BB32D}" dt="2024-01-25T08:03:03.095" v="327" actId="1036"/>
          <ac:spMkLst>
            <pc:docMk/>
            <pc:sldMk cId="4156205380" sldId="1886"/>
            <ac:spMk id="7" creationId="{5B9555DE-0452-CF74-C2B2-1FB395709CCE}"/>
          </ac:spMkLst>
        </pc:spChg>
        <pc:picChg chg="add mod">
          <ac:chgData name="Yoel Kortick" userId="167978f5-7f40-4909-85d5-d4149554ad4e" providerId="ADAL" clId="{22F8B047-FA3B-4733-ADAA-D695084BB32D}" dt="2024-01-25T07:59:41.879" v="298" actId="208"/>
          <ac:picMkLst>
            <pc:docMk/>
            <pc:sldMk cId="4156205380" sldId="1886"/>
            <ac:picMk id="5" creationId="{01A9BC10-12EA-2461-6307-656574F5D9D3}"/>
          </ac:picMkLst>
        </pc:picChg>
      </pc:sldChg>
      <pc:sldChg chg="delSp modSp add mod">
        <pc:chgData name="Yoel Kortick" userId="167978f5-7f40-4909-85d5-d4149554ad4e" providerId="ADAL" clId="{22F8B047-FA3B-4733-ADAA-D695084BB32D}" dt="2024-01-25T13:05:43.693" v="2551"/>
        <pc:sldMkLst>
          <pc:docMk/>
          <pc:sldMk cId="688369577" sldId="1887"/>
        </pc:sldMkLst>
        <pc:spChg chg="mod">
          <ac:chgData name="Yoel Kortick" userId="167978f5-7f40-4909-85d5-d4149554ad4e" providerId="ADAL" clId="{22F8B047-FA3B-4733-ADAA-D695084BB32D}" dt="2024-01-25T13:05:43.693" v="2551"/>
          <ac:spMkLst>
            <pc:docMk/>
            <pc:sldMk cId="688369577" sldId="1887"/>
            <ac:spMk id="4" creationId="{2490F34D-A7E2-4EA9-8B1A-78371A1F1CD1}"/>
          </ac:spMkLst>
        </pc:spChg>
        <pc:spChg chg="del">
          <ac:chgData name="Yoel Kortick" userId="167978f5-7f40-4909-85d5-d4149554ad4e" providerId="ADAL" clId="{22F8B047-FA3B-4733-ADAA-D695084BB32D}" dt="2024-01-25T08:03:49.368" v="332" actId="478"/>
          <ac:spMkLst>
            <pc:docMk/>
            <pc:sldMk cId="688369577" sldId="1887"/>
            <ac:spMk id="6" creationId="{54CD9C9F-1961-925E-26C0-2B33DC27ACC2}"/>
          </ac:spMkLst>
        </pc:spChg>
        <pc:spChg chg="del">
          <ac:chgData name="Yoel Kortick" userId="167978f5-7f40-4909-85d5-d4149554ad4e" providerId="ADAL" clId="{22F8B047-FA3B-4733-ADAA-D695084BB32D}" dt="2024-01-25T08:03:49.368" v="332" actId="478"/>
          <ac:spMkLst>
            <pc:docMk/>
            <pc:sldMk cId="688369577" sldId="1887"/>
            <ac:spMk id="7" creationId="{5B9555DE-0452-CF74-C2B2-1FB395709CCE}"/>
          </ac:spMkLst>
        </pc:spChg>
        <pc:picChg chg="del">
          <ac:chgData name="Yoel Kortick" userId="167978f5-7f40-4909-85d5-d4149554ad4e" providerId="ADAL" clId="{22F8B047-FA3B-4733-ADAA-D695084BB32D}" dt="2024-01-25T08:03:49.368" v="332" actId="478"/>
          <ac:picMkLst>
            <pc:docMk/>
            <pc:sldMk cId="688369577" sldId="1887"/>
            <ac:picMk id="5" creationId="{01A9BC10-12EA-2461-6307-656574F5D9D3}"/>
          </ac:picMkLst>
        </pc:picChg>
      </pc:sldChg>
      <pc:sldChg chg="modSp add mod">
        <pc:chgData name="Yoel Kortick" userId="167978f5-7f40-4909-85d5-d4149554ad4e" providerId="ADAL" clId="{22F8B047-FA3B-4733-ADAA-D695084BB32D}" dt="2024-01-25T08:18:20.019" v="889" actId="20577"/>
        <pc:sldMkLst>
          <pc:docMk/>
          <pc:sldMk cId="4277026157" sldId="1888"/>
        </pc:sldMkLst>
        <pc:spChg chg="mod">
          <ac:chgData name="Yoel Kortick" userId="167978f5-7f40-4909-85d5-d4149554ad4e" providerId="ADAL" clId="{22F8B047-FA3B-4733-ADAA-D695084BB32D}" dt="2024-01-25T08:18:20.019" v="889" actId="20577"/>
          <ac:spMkLst>
            <pc:docMk/>
            <pc:sldMk cId="4277026157" sldId="1888"/>
            <ac:spMk id="4" creationId="{2490F34D-A7E2-4EA9-8B1A-78371A1F1CD1}"/>
          </ac:spMkLst>
        </pc:spChg>
      </pc:sldChg>
      <pc:sldChg chg="addSp delSp modSp add mod">
        <pc:chgData name="Yoel Kortick" userId="167978f5-7f40-4909-85d5-d4149554ad4e" providerId="ADAL" clId="{22F8B047-FA3B-4733-ADAA-D695084BB32D}" dt="2024-01-25T13:05:43.693" v="2551"/>
        <pc:sldMkLst>
          <pc:docMk/>
          <pc:sldMk cId="1929606775" sldId="1889"/>
        </pc:sldMkLst>
        <pc:spChg chg="del mod">
          <ac:chgData name="Yoel Kortick" userId="167978f5-7f40-4909-85d5-d4149554ad4e" providerId="ADAL" clId="{22F8B047-FA3B-4733-ADAA-D695084BB32D}" dt="2024-01-25T08:37:27.119" v="1796" actId="478"/>
          <ac:spMkLst>
            <pc:docMk/>
            <pc:sldMk cId="1929606775" sldId="1889"/>
            <ac:spMk id="3" creationId="{4FC18B40-6547-41EC-8A0E-1C8F40E0A42F}"/>
          </ac:spMkLst>
        </pc:spChg>
        <pc:spChg chg="mod">
          <ac:chgData name="Yoel Kortick" userId="167978f5-7f40-4909-85d5-d4149554ad4e" providerId="ADAL" clId="{22F8B047-FA3B-4733-ADAA-D695084BB32D}" dt="2024-01-25T13:05:43.693" v="2551"/>
          <ac:spMkLst>
            <pc:docMk/>
            <pc:sldMk cId="1929606775" sldId="1889"/>
            <ac:spMk id="4" creationId="{2490F34D-A7E2-4EA9-8B1A-78371A1F1CD1}"/>
          </ac:spMkLst>
        </pc:spChg>
        <pc:spChg chg="add del mod">
          <ac:chgData name="Yoel Kortick" userId="167978f5-7f40-4909-85d5-d4149554ad4e" providerId="ADAL" clId="{22F8B047-FA3B-4733-ADAA-D695084BB32D}" dt="2024-01-25T08:37:28.922" v="1797" actId="478"/>
          <ac:spMkLst>
            <pc:docMk/>
            <pc:sldMk cId="1929606775" sldId="1889"/>
            <ac:spMk id="7" creationId="{67C156EC-1EB0-E5D8-320C-A07555C5961D}"/>
          </ac:spMkLst>
        </pc:spChg>
        <pc:spChg chg="add mod">
          <ac:chgData name="Yoel Kortick" userId="167978f5-7f40-4909-85d5-d4149554ad4e" providerId="ADAL" clId="{22F8B047-FA3B-4733-ADAA-D695084BB32D}" dt="2024-01-25T08:37:30.025" v="1798"/>
          <ac:spMkLst>
            <pc:docMk/>
            <pc:sldMk cId="1929606775" sldId="1889"/>
            <ac:spMk id="8" creationId="{F89F301A-6CFB-657D-3D42-0B9451551841}"/>
          </ac:spMkLst>
        </pc:spChg>
        <pc:picChg chg="add mod">
          <ac:chgData name="Yoel Kortick" userId="167978f5-7f40-4909-85d5-d4149554ad4e" providerId="ADAL" clId="{22F8B047-FA3B-4733-ADAA-D695084BB32D}" dt="2024-01-25T08:20:43.826" v="1046" actId="208"/>
          <ac:picMkLst>
            <pc:docMk/>
            <pc:sldMk cId="1929606775" sldId="1889"/>
            <ac:picMk id="5" creationId="{B95DFFD9-67D8-FEDF-490B-8849BEA6BB44}"/>
          </ac:picMkLst>
        </pc:picChg>
      </pc:sldChg>
      <pc:sldChg chg="addSp delSp modSp add mod">
        <pc:chgData name="Yoel Kortick" userId="167978f5-7f40-4909-85d5-d4149554ad4e" providerId="ADAL" clId="{22F8B047-FA3B-4733-ADAA-D695084BB32D}" dt="2024-01-25T08:37:36.958" v="1801"/>
        <pc:sldMkLst>
          <pc:docMk/>
          <pc:sldMk cId="4256152117" sldId="1890"/>
        </pc:sldMkLst>
        <pc:spChg chg="del mod">
          <ac:chgData name="Yoel Kortick" userId="167978f5-7f40-4909-85d5-d4149554ad4e" providerId="ADAL" clId="{22F8B047-FA3B-4733-ADAA-D695084BB32D}" dt="2024-01-25T08:37:34.436" v="1799" actId="478"/>
          <ac:spMkLst>
            <pc:docMk/>
            <pc:sldMk cId="4256152117" sldId="1890"/>
            <ac:spMk id="3" creationId="{4FC18B40-6547-41EC-8A0E-1C8F40E0A42F}"/>
          </ac:spMkLst>
        </pc:spChg>
        <pc:spChg chg="del">
          <ac:chgData name="Yoel Kortick" userId="167978f5-7f40-4909-85d5-d4149554ad4e" providerId="ADAL" clId="{22F8B047-FA3B-4733-ADAA-D695084BB32D}" dt="2024-01-25T08:19:01.256" v="895" actId="478"/>
          <ac:spMkLst>
            <pc:docMk/>
            <pc:sldMk cId="4256152117" sldId="1890"/>
            <ac:spMk id="4" creationId="{2490F34D-A7E2-4EA9-8B1A-78371A1F1CD1}"/>
          </ac:spMkLst>
        </pc:spChg>
        <pc:spChg chg="add del mod">
          <ac:chgData name="Yoel Kortick" userId="167978f5-7f40-4909-85d5-d4149554ad4e" providerId="ADAL" clId="{22F8B047-FA3B-4733-ADAA-D695084BB32D}" dt="2024-01-25T08:19:02.080" v="896" actId="478"/>
          <ac:spMkLst>
            <pc:docMk/>
            <pc:sldMk cId="4256152117" sldId="1890"/>
            <ac:spMk id="5" creationId="{8848F48B-4B91-B1DB-D79E-65A9AB54DC2C}"/>
          </ac:spMkLst>
        </pc:spChg>
        <pc:spChg chg="add mod">
          <ac:chgData name="Yoel Kortick" userId="167978f5-7f40-4909-85d5-d4149554ad4e" providerId="ADAL" clId="{22F8B047-FA3B-4733-ADAA-D695084BB32D}" dt="2024-01-25T08:19:44.341" v="959" actId="20577"/>
          <ac:spMkLst>
            <pc:docMk/>
            <pc:sldMk cId="4256152117" sldId="1890"/>
            <ac:spMk id="8" creationId="{CECFF74B-A643-7CDB-6C89-8A402E9007C3}"/>
          </ac:spMkLst>
        </pc:spChg>
        <pc:spChg chg="add">
          <ac:chgData name="Yoel Kortick" userId="167978f5-7f40-4909-85d5-d4149554ad4e" providerId="ADAL" clId="{22F8B047-FA3B-4733-ADAA-D695084BB32D}" dt="2024-01-25T08:19:55.382" v="960" actId="11529"/>
          <ac:spMkLst>
            <pc:docMk/>
            <pc:sldMk cId="4256152117" sldId="1890"/>
            <ac:spMk id="9" creationId="{4E5BE161-317C-FE48-C574-05AE0F3C7067}"/>
          </ac:spMkLst>
        </pc:spChg>
        <pc:spChg chg="add mod">
          <ac:chgData name="Yoel Kortick" userId="167978f5-7f40-4909-85d5-d4149554ad4e" providerId="ADAL" clId="{22F8B047-FA3B-4733-ADAA-D695084BB32D}" dt="2024-01-25T08:20:09.030" v="1017" actId="1037"/>
          <ac:spMkLst>
            <pc:docMk/>
            <pc:sldMk cId="4256152117" sldId="1890"/>
            <ac:spMk id="10" creationId="{88FE8934-FA82-4138-0A68-E3168C719C10}"/>
          </ac:spMkLst>
        </pc:spChg>
        <pc:spChg chg="add del mod">
          <ac:chgData name="Yoel Kortick" userId="167978f5-7f40-4909-85d5-d4149554ad4e" providerId="ADAL" clId="{22F8B047-FA3B-4733-ADAA-D695084BB32D}" dt="2024-01-25T08:37:35.811" v="1800" actId="478"/>
          <ac:spMkLst>
            <pc:docMk/>
            <pc:sldMk cId="4256152117" sldId="1890"/>
            <ac:spMk id="12" creationId="{01275AE6-E4BB-32C6-2166-2556CAC1B953}"/>
          </ac:spMkLst>
        </pc:spChg>
        <pc:spChg chg="add mod">
          <ac:chgData name="Yoel Kortick" userId="167978f5-7f40-4909-85d5-d4149554ad4e" providerId="ADAL" clId="{22F8B047-FA3B-4733-ADAA-D695084BB32D}" dt="2024-01-25T08:37:36.958" v="1801"/>
          <ac:spMkLst>
            <pc:docMk/>
            <pc:sldMk cId="4256152117" sldId="1890"/>
            <ac:spMk id="13" creationId="{D7AD3C92-067A-478C-3F2E-72BB423902E3}"/>
          </ac:spMkLst>
        </pc:spChg>
        <pc:picChg chg="add mod">
          <ac:chgData name="Yoel Kortick" userId="167978f5-7f40-4909-85d5-d4149554ad4e" providerId="ADAL" clId="{22F8B047-FA3B-4733-ADAA-D695084BB32D}" dt="2024-01-25T08:19:13.462" v="900" actId="208"/>
          <ac:picMkLst>
            <pc:docMk/>
            <pc:sldMk cId="4256152117" sldId="1890"/>
            <ac:picMk id="7" creationId="{433C37E8-101A-ED6C-01D0-9374CD1325F6}"/>
          </ac:picMkLst>
        </pc:picChg>
      </pc:sldChg>
      <pc:sldChg chg="addSp delSp modSp add mod">
        <pc:chgData name="Yoel Kortick" userId="167978f5-7f40-4909-85d5-d4149554ad4e" providerId="ADAL" clId="{22F8B047-FA3B-4733-ADAA-D695084BB32D}" dt="2024-01-25T08:37:22.873" v="1795"/>
        <pc:sldMkLst>
          <pc:docMk/>
          <pc:sldMk cId="529404438" sldId="1891"/>
        </pc:sldMkLst>
        <pc:spChg chg="del mod">
          <ac:chgData name="Yoel Kortick" userId="167978f5-7f40-4909-85d5-d4149554ad4e" providerId="ADAL" clId="{22F8B047-FA3B-4733-ADAA-D695084BB32D}" dt="2024-01-25T08:37:19.233" v="1793" actId="478"/>
          <ac:spMkLst>
            <pc:docMk/>
            <pc:sldMk cId="529404438" sldId="1891"/>
            <ac:spMk id="3" creationId="{4FC18B40-6547-41EC-8A0E-1C8F40E0A42F}"/>
          </ac:spMkLst>
        </pc:spChg>
        <pc:spChg chg="mod">
          <ac:chgData name="Yoel Kortick" userId="167978f5-7f40-4909-85d5-d4149554ad4e" providerId="ADAL" clId="{22F8B047-FA3B-4733-ADAA-D695084BB32D}" dt="2024-01-25T08:21:24.214" v="1060" actId="20577"/>
          <ac:spMkLst>
            <pc:docMk/>
            <pc:sldMk cId="529404438" sldId="1891"/>
            <ac:spMk id="4" creationId="{2490F34D-A7E2-4EA9-8B1A-78371A1F1CD1}"/>
          </ac:spMkLst>
        </pc:spChg>
        <pc:spChg chg="add del mod">
          <ac:chgData name="Yoel Kortick" userId="167978f5-7f40-4909-85d5-d4149554ad4e" providerId="ADAL" clId="{22F8B047-FA3B-4733-ADAA-D695084BB32D}" dt="2024-01-25T08:37:21.406" v="1794" actId="478"/>
          <ac:spMkLst>
            <pc:docMk/>
            <pc:sldMk cId="529404438" sldId="1891"/>
            <ac:spMk id="8" creationId="{DAC4900C-13AF-B002-98DE-198765C914D3}"/>
          </ac:spMkLst>
        </pc:spChg>
        <pc:spChg chg="add mod">
          <ac:chgData name="Yoel Kortick" userId="167978f5-7f40-4909-85d5-d4149554ad4e" providerId="ADAL" clId="{22F8B047-FA3B-4733-ADAA-D695084BB32D}" dt="2024-01-25T08:37:22.873" v="1795"/>
          <ac:spMkLst>
            <pc:docMk/>
            <pc:sldMk cId="529404438" sldId="1891"/>
            <ac:spMk id="9" creationId="{2CACBAC8-5F76-39DE-DEF2-7AB76CBA4EB0}"/>
          </ac:spMkLst>
        </pc:spChg>
        <pc:picChg chg="del">
          <ac:chgData name="Yoel Kortick" userId="167978f5-7f40-4909-85d5-d4149554ad4e" providerId="ADAL" clId="{22F8B047-FA3B-4733-ADAA-D695084BB32D}" dt="2024-01-25T08:21:26.403" v="1061" actId="478"/>
          <ac:picMkLst>
            <pc:docMk/>
            <pc:sldMk cId="529404438" sldId="1891"/>
            <ac:picMk id="5" creationId="{B95DFFD9-67D8-FEDF-490B-8849BEA6BB44}"/>
          </ac:picMkLst>
        </pc:picChg>
        <pc:picChg chg="add mod">
          <ac:chgData name="Yoel Kortick" userId="167978f5-7f40-4909-85d5-d4149554ad4e" providerId="ADAL" clId="{22F8B047-FA3B-4733-ADAA-D695084BB32D}" dt="2024-01-25T08:21:29.236" v="1063" actId="208"/>
          <ac:picMkLst>
            <pc:docMk/>
            <pc:sldMk cId="529404438" sldId="1891"/>
            <ac:picMk id="6" creationId="{47711014-2FF9-2D3D-768D-A98F3E1C3E8A}"/>
          </ac:picMkLst>
        </pc:picChg>
      </pc:sldChg>
      <pc:sldChg chg="addSp delSp modSp add mod">
        <pc:chgData name="Yoel Kortick" userId="167978f5-7f40-4909-85d5-d4149554ad4e" providerId="ADAL" clId="{22F8B047-FA3B-4733-ADAA-D695084BB32D}" dt="2024-01-25T08:36:58.394" v="1787" actId="20577"/>
        <pc:sldMkLst>
          <pc:docMk/>
          <pc:sldMk cId="1446732258" sldId="1892"/>
        </pc:sldMkLst>
        <pc:spChg chg="mod">
          <ac:chgData name="Yoel Kortick" userId="167978f5-7f40-4909-85d5-d4149554ad4e" providerId="ADAL" clId="{22F8B047-FA3B-4733-ADAA-D695084BB32D}" dt="2024-01-25T08:36:58.394" v="1787" actId="20577"/>
          <ac:spMkLst>
            <pc:docMk/>
            <pc:sldMk cId="1446732258" sldId="1892"/>
            <ac:spMk id="3" creationId="{4FC18B40-6547-41EC-8A0E-1C8F40E0A42F}"/>
          </ac:spMkLst>
        </pc:spChg>
        <pc:spChg chg="mod">
          <ac:chgData name="Yoel Kortick" userId="167978f5-7f40-4909-85d5-d4149554ad4e" providerId="ADAL" clId="{22F8B047-FA3B-4733-ADAA-D695084BB32D}" dt="2024-01-25T08:22:26.169" v="1145" actId="6549"/>
          <ac:spMkLst>
            <pc:docMk/>
            <pc:sldMk cId="1446732258" sldId="1892"/>
            <ac:spMk id="4" creationId="{2490F34D-A7E2-4EA9-8B1A-78371A1F1CD1}"/>
          </ac:spMkLst>
        </pc:spChg>
        <pc:spChg chg="add mod">
          <ac:chgData name="Yoel Kortick" userId="167978f5-7f40-4909-85d5-d4149554ad4e" providerId="ADAL" clId="{22F8B047-FA3B-4733-ADAA-D695084BB32D}" dt="2024-01-25T08:30:23.049" v="1517" actId="1035"/>
          <ac:spMkLst>
            <pc:docMk/>
            <pc:sldMk cId="1446732258" sldId="1892"/>
            <ac:spMk id="7" creationId="{DD2A7FE5-2A1A-F685-B864-E4EAD553E831}"/>
          </ac:spMkLst>
        </pc:spChg>
        <pc:spChg chg="add mod">
          <ac:chgData name="Yoel Kortick" userId="167978f5-7f40-4909-85d5-d4149554ad4e" providerId="ADAL" clId="{22F8B047-FA3B-4733-ADAA-D695084BB32D}" dt="2024-01-25T08:30:31.314" v="1528" actId="1037"/>
          <ac:spMkLst>
            <pc:docMk/>
            <pc:sldMk cId="1446732258" sldId="1892"/>
            <ac:spMk id="8" creationId="{D89B5A1B-6876-2444-B8FB-2B6CAF8B7B7E}"/>
          </ac:spMkLst>
        </pc:spChg>
        <pc:spChg chg="add mod">
          <ac:chgData name="Yoel Kortick" userId="167978f5-7f40-4909-85d5-d4149554ad4e" providerId="ADAL" clId="{22F8B047-FA3B-4733-ADAA-D695084BB32D}" dt="2024-01-25T08:30:28.391" v="1523" actId="1037"/>
          <ac:spMkLst>
            <pc:docMk/>
            <pc:sldMk cId="1446732258" sldId="1892"/>
            <ac:spMk id="9" creationId="{F847E7ED-E129-2E78-6118-AB8026F5381B}"/>
          </ac:spMkLst>
        </pc:spChg>
        <pc:spChg chg="add">
          <ac:chgData name="Yoel Kortick" userId="167978f5-7f40-4909-85d5-d4149554ad4e" providerId="ADAL" clId="{22F8B047-FA3B-4733-ADAA-D695084BB32D}" dt="2024-01-25T08:23:20.898" v="1209" actId="11529"/>
          <ac:spMkLst>
            <pc:docMk/>
            <pc:sldMk cId="1446732258" sldId="1892"/>
            <ac:spMk id="10" creationId="{B79B4780-C2AC-6712-E26B-2CBCEC7AF66B}"/>
          </ac:spMkLst>
        </pc:spChg>
        <pc:picChg chg="add del mod">
          <ac:chgData name="Yoel Kortick" userId="167978f5-7f40-4909-85d5-d4149554ad4e" providerId="ADAL" clId="{22F8B047-FA3B-4733-ADAA-D695084BB32D}" dt="2024-01-25T08:30:00.449" v="1492" actId="478"/>
          <ac:picMkLst>
            <pc:docMk/>
            <pc:sldMk cId="1446732258" sldId="1892"/>
            <ac:picMk id="5" creationId="{42043B2A-4ED0-68D2-CC66-6FF60A31BF3C}"/>
          </ac:picMkLst>
        </pc:picChg>
        <pc:picChg chg="del">
          <ac:chgData name="Yoel Kortick" userId="167978f5-7f40-4909-85d5-d4149554ad4e" providerId="ADAL" clId="{22F8B047-FA3B-4733-ADAA-D695084BB32D}" dt="2024-01-25T08:22:14.145" v="1118" actId="478"/>
          <ac:picMkLst>
            <pc:docMk/>
            <pc:sldMk cId="1446732258" sldId="1892"/>
            <ac:picMk id="6" creationId="{47711014-2FF9-2D3D-768D-A98F3E1C3E8A}"/>
          </ac:picMkLst>
        </pc:picChg>
        <pc:picChg chg="add mod ord">
          <ac:chgData name="Yoel Kortick" userId="167978f5-7f40-4909-85d5-d4149554ad4e" providerId="ADAL" clId="{22F8B047-FA3B-4733-ADAA-D695084BB32D}" dt="2024-01-25T08:30:34.603" v="1529" actId="208"/>
          <ac:picMkLst>
            <pc:docMk/>
            <pc:sldMk cId="1446732258" sldId="1892"/>
            <ac:picMk id="12" creationId="{199117A1-82A6-9E22-FCD3-A906070F6953}"/>
          </ac:picMkLst>
        </pc:picChg>
      </pc:sldChg>
      <pc:sldChg chg="addSp delSp modSp add mod">
        <pc:chgData name="Yoel Kortick" userId="167978f5-7f40-4909-85d5-d4149554ad4e" providerId="ADAL" clId="{22F8B047-FA3B-4733-ADAA-D695084BB32D}" dt="2024-01-25T13:05:43.693" v="2551"/>
        <pc:sldMkLst>
          <pc:docMk/>
          <pc:sldMk cId="1427278018" sldId="1893"/>
        </pc:sldMkLst>
        <pc:spChg chg="del">
          <ac:chgData name="Yoel Kortick" userId="167978f5-7f40-4909-85d5-d4149554ad4e" providerId="ADAL" clId="{22F8B047-FA3B-4733-ADAA-D695084BB32D}" dt="2024-01-25T08:37:51.358" v="1802" actId="478"/>
          <ac:spMkLst>
            <pc:docMk/>
            <pc:sldMk cId="1427278018" sldId="1893"/>
            <ac:spMk id="3" creationId="{4FC18B40-6547-41EC-8A0E-1C8F40E0A42F}"/>
          </ac:spMkLst>
        </pc:spChg>
        <pc:spChg chg="mod">
          <ac:chgData name="Yoel Kortick" userId="167978f5-7f40-4909-85d5-d4149554ad4e" providerId="ADAL" clId="{22F8B047-FA3B-4733-ADAA-D695084BB32D}" dt="2024-01-25T13:05:43.693" v="2551"/>
          <ac:spMkLst>
            <pc:docMk/>
            <pc:sldMk cId="1427278018" sldId="1893"/>
            <ac:spMk id="4" creationId="{2490F34D-A7E2-4EA9-8B1A-78371A1F1CD1}"/>
          </ac:spMkLst>
        </pc:spChg>
        <pc:spChg chg="del">
          <ac:chgData name="Yoel Kortick" userId="167978f5-7f40-4909-85d5-d4149554ad4e" providerId="ADAL" clId="{22F8B047-FA3B-4733-ADAA-D695084BB32D}" dt="2024-01-25T08:23:58.675" v="1217" actId="478"/>
          <ac:spMkLst>
            <pc:docMk/>
            <pc:sldMk cId="1427278018" sldId="1893"/>
            <ac:spMk id="7" creationId="{DD2A7FE5-2A1A-F685-B864-E4EAD553E831}"/>
          </ac:spMkLst>
        </pc:spChg>
        <pc:spChg chg="mod">
          <ac:chgData name="Yoel Kortick" userId="167978f5-7f40-4909-85d5-d4149554ad4e" providerId="ADAL" clId="{22F8B047-FA3B-4733-ADAA-D695084BB32D}" dt="2024-01-25T08:24:04.100" v="1219" actId="14100"/>
          <ac:spMkLst>
            <pc:docMk/>
            <pc:sldMk cId="1427278018" sldId="1893"/>
            <ac:spMk id="8" creationId="{D89B5A1B-6876-2444-B8FB-2B6CAF8B7B7E}"/>
          </ac:spMkLst>
        </pc:spChg>
        <pc:spChg chg="mod">
          <ac:chgData name="Yoel Kortick" userId="167978f5-7f40-4909-85d5-d4149554ad4e" providerId="ADAL" clId="{22F8B047-FA3B-4733-ADAA-D695084BB32D}" dt="2024-01-25T08:23:55.365" v="1216" actId="14100"/>
          <ac:spMkLst>
            <pc:docMk/>
            <pc:sldMk cId="1427278018" sldId="1893"/>
            <ac:spMk id="9" creationId="{F847E7ED-E129-2E78-6118-AB8026F5381B}"/>
          </ac:spMkLst>
        </pc:spChg>
        <pc:spChg chg="add mod">
          <ac:chgData name="Yoel Kortick" userId="167978f5-7f40-4909-85d5-d4149554ad4e" providerId="ADAL" clId="{22F8B047-FA3B-4733-ADAA-D695084BB32D}" dt="2024-01-25T13:05:43.693" v="2551"/>
          <ac:spMkLst>
            <pc:docMk/>
            <pc:sldMk cId="1427278018" sldId="1893"/>
            <ac:spMk id="10" creationId="{8950DC94-E6C0-5C9F-3350-978EEBC4668E}"/>
          </ac:spMkLst>
        </pc:spChg>
        <pc:spChg chg="add del mod">
          <ac:chgData name="Yoel Kortick" userId="167978f5-7f40-4909-85d5-d4149554ad4e" providerId="ADAL" clId="{22F8B047-FA3B-4733-ADAA-D695084BB32D}" dt="2024-01-25T08:37:52.893" v="1803" actId="478"/>
          <ac:spMkLst>
            <pc:docMk/>
            <pc:sldMk cId="1427278018" sldId="1893"/>
            <ac:spMk id="14" creationId="{A9D5CCC0-928C-95F7-817F-D9146C5370B1}"/>
          </ac:spMkLst>
        </pc:spChg>
        <pc:spChg chg="add mod">
          <ac:chgData name="Yoel Kortick" userId="167978f5-7f40-4909-85d5-d4149554ad4e" providerId="ADAL" clId="{22F8B047-FA3B-4733-ADAA-D695084BB32D}" dt="2024-01-25T08:37:54.032" v="1804"/>
          <ac:spMkLst>
            <pc:docMk/>
            <pc:sldMk cId="1427278018" sldId="1893"/>
            <ac:spMk id="15" creationId="{948B3541-182F-B6BA-530A-3F91B81B47A4}"/>
          </ac:spMkLst>
        </pc:spChg>
        <pc:picChg chg="del">
          <ac:chgData name="Yoel Kortick" userId="167978f5-7f40-4909-85d5-d4149554ad4e" providerId="ADAL" clId="{22F8B047-FA3B-4733-ADAA-D695084BB32D}" dt="2024-01-25T08:23:13.084" v="1208" actId="478"/>
          <ac:picMkLst>
            <pc:docMk/>
            <pc:sldMk cId="1427278018" sldId="1893"/>
            <ac:picMk id="5" creationId="{42043B2A-4ED0-68D2-CC66-6FF60A31BF3C}"/>
          </ac:picMkLst>
        </pc:picChg>
        <pc:picChg chg="add mod ord">
          <ac:chgData name="Yoel Kortick" userId="167978f5-7f40-4909-85d5-d4149554ad4e" providerId="ADAL" clId="{22F8B047-FA3B-4733-ADAA-D695084BB32D}" dt="2024-01-25T08:24:06.691" v="1220" actId="208"/>
          <ac:picMkLst>
            <pc:docMk/>
            <pc:sldMk cId="1427278018" sldId="1893"/>
            <ac:picMk id="6" creationId="{396A5920-7F46-EC85-D364-AEFFEAD30E3F}"/>
          </ac:picMkLst>
        </pc:picChg>
        <pc:cxnChg chg="add">
          <ac:chgData name="Yoel Kortick" userId="167978f5-7f40-4909-85d5-d4149554ad4e" providerId="ADAL" clId="{22F8B047-FA3B-4733-ADAA-D695084BB32D}" dt="2024-01-25T08:25:19.218" v="1419" actId="11529"/>
          <ac:cxnSpMkLst>
            <pc:docMk/>
            <pc:sldMk cId="1427278018" sldId="1893"/>
            <ac:cxnSpMk id="12" creationId="{6B5F30D8-BD3B-7AA0-65A5-28FE80B73A8B}"/>
          </ac:cxnSpMkLst>
        </pc:cxnChg>
      </pc:sldChg>
      <pc:sldChg chg="addSp delSp modSp add del mod">
        <pc:chgData name="Yoel Kortick" userId="167978f5-7f40-4909-85d5-d4149554ad4e" providerId="ADAL" clId="{22F8B047-FA3B-4733-ADAA-D695084BB32D}" dt="2024-01-25T08:35:37.742" v="1718" actId="47"/>
        <pc:sldMkLst>
          <pc:docMk/>
          <pc:sldMk cId="3970290761" sldId="1894"/>
        </pc:sldMkLst>
        <pc:spChg chg="mod">
          <ac:chgData name="Yoel Kortick" userId="167978f5-7f40-4909-85d5-d4149554ad4e" providerId="ADAL" clId="{22F8B047-FA3B-4733-ADAA-D695084BB32D}" dt="2024-01-25T08:26:25.429" v="1485" actId="20577"/>
          <ac:spMkLst>
            <pc:docMk/>
            <pc:sldMk cId="3970290761" sldId="1894"/>
            <ac:spMk id="4" creationId="{2490F34D-A7E2-4EA9-8B1A-78371A1F1CD1}"/>
          </ac:spMkLst>
        </pc:spChg>
        <pc:spChg chg="add">
          <ac:chgData name="Yoel Kortick" userId="167978f5-7f40-4909-85d5-d4149554ad4e" providerId="ADAL" clId="{22F8B047-FA3B-4733-ADAA-D695084BB32D}" dt="2024-01-25T08:26:38.772" v="1489" actId="11529"/>
          <ac:spMkLst>
            <pc:docMk/>
            <pc:sldMk cId="3970290761" sldId="1894"/>
            <ac:spMk id="7" creationId="{B2EB26CC-17F3-5156-B21D-B9FE44548166}"/>
          </ac:spMkLst>
        </pc:spChg>
        <pc:spChg chg="del">
          <ac:chgData name="Yoel Kortick" userId="167978f5-7f40-4909-85d5-d4149554ad4e" providerId="ADAL" clId="{22F8B047-FA3B-4733-ADAA-D695084BB32D}" dt="2024-01-25T08:26:29.687" v="1486" actId="478"/>
          <ac:spMkLst>
            <pc:docMk/>
            <pc:sldMk cId="3970290761" sldId="1894"/>
            <ac:spMk id="8" creationId="{D89B5A1B-6876-2444-B8FB-2B6CAF8B7B7E}"/>
          </ac:spMkLst>
        </pc:spChg>
        <pc:spChg chg="del">
          <ac:chgData name="Yoel Kortick" userId="167978f5-7f40-4909-85d5-d4149554ad4e" providerId="ADAL" clId="{22F8B047-FA3B-4733-ADAA-D695084BB32D}" dt="2024-01-25T08:26:29.687" v="1486" actId="478"/>
          <ac:spMkLst>
            <pc:docMk/>
            <pc:sldMk cId="3970290761" sldId="1894"/>
            <ac:spMk id="9" creationId="{F847E7ED-E129-2E78-6118-AB8026F5381B}"/>
          </ac:spMkLst>
        </pc:spChg>
        <pc:spChg chg="del">
          <ac:chgData name="Yoel Kortick" userId="167978f5-7f40-4909-85d5-d4149554ad4e" providerId="ADAL" clId="{22F8B047-FA3B-4733-ADAA-D695084BB32D}" dt="2024-01-25T08:26:29.687" v="1486" actId="478"/>
          <ac:spMkLst>
            <pc:docMk/>
            <pc:sldMk cId="3970290761" sldId="1894"/>
            <ac:spMk id="10" creationId="{8950DC94-E6C0-5C9F-3350-978EEBC4668E}"/>
          </ac:spMkLst>
        </pc:spChg>
        <pc:spChg chg="add">
          <ac:chgData name="Yoel Kortick" userId="167978f5-7f40-4909-85d5-d4149554ad4e" providerId="ADAL" clId="{22F8B047-FA3B-4733-ADAA-D695084BB32D}" dt="2024-01-25T08:26:45.893" v="1490" actId="11529"/>
          <ac:spMkLst>
            <pc:docMk/>
            <pc:sldMk cId="3970290761" sldId="1894"/>
            <ac:spMk id="11" creationId="{82E85306-B8C7-792D-1EB2-9DA78F021E01}"/>
          </ac:spMkLst>
        </pc:spChg>
        <pc:spChg chg="add">
          <ac:chgData name="Yoel Kortick" userId="167978f5-7f40-4909-85d5-d4149554ad4e" providerId="ADAL" clId="{22F8B047-FA3B-4733-ADAA-D695084BB32D}" dt="2024-01-25T08:26:49.408" v="1491" actId="11529"/>
          <ac:spMkLst>
            <pc:docMk/>
            <pc:sldMk cId="3970290761" sldId="1894"/>
            <ac:spMk id="13" creationId="{1493E8D8-19DF-0557-9A28-E379A50A65AB}"/>
          </ac:spMkLst>
        </pc:spChg>
        <pc:picChg chg="add mod">
          <ac:chgData name="Yoel Kortick" userId="167978f5-7f40-4909-85d5-d4149554ad4e" providerId="ADAL" clId="{22F8B047-FA3B-4733-ADAA-D695084BB32D}" dt="2024-01-25T08:26:32.829" v="1488" actId="208"/>
          <ac:picMkLst>
            <pc:docMk/>
            <pc:sldMk cId="3970290761" sldId="1894"/>
            <ac:picMk id="5" creationId="{F0D7719C-A43F-877D-0D04-3D66BBE788D7}"/>
          </ac:picMkLst>
        </pc:picChg>
        <pc:picChg chg="del">
          <ac:chgData name="Yoel Kortick" userId="167978f5-7f40-4909-85d5-d4149554ad4e" providerId="ADAL" clId="{22F8B047-FA3B-4733-ADAA-D695084BB32D}" dt="2024-01-25T08:26:29.687" v="1486" actId="478"/>
          <ac:picMkLst>
            <pc:docMk/>
            <pc:sldMk cId="3970290761" sldId="1894"/>
            <ac:picMk id="6" creationId="{396A5920-7F46-EC85-D364-AEFFEAD30E3F}"/>
          </ac:picMkLst>
        </pc:picChg>
        <pc:cxnChg chg="del">
          <ac:chgData name="Yoel Kortick" userId="167978f5-7f40-4909-85d5-d4149554ad4e" providerId="ADAL" clId="{22F8B047-FA3B-4733-ADAA-D695084BB32D}" dt="2024-01-25T08:26:29.687" v="1486" actId="478"/>
          <ac:cxnSpMkLst>
            <pc:docMk/>
            <pc:sldMk cId="3970290761" sldId="1894"/>
            <ac:cxnSpMk id="12" creationId="{6B5F30D8-BD3B-7AA0-65A5-28FE80B73A8B}"/>
          </ac:cxnSpMkLst>
        </pc:cxnChg>
      </pc:sldChg>
      <pc:sldChg chg="addSp delSp modSp add mod">
        <pc:chgData name="Yoel Kortick" userId="167978f5-7f40-4909-85d5-d4149554ad4e" providerId="ADAL" clId="{22F8B047-FA3B-4733-ADAA-D695084BB32D}" dt="2024-01-25T13:05:43.693" v="2551"/>
        <pc:sldMkLst>
          <pc:docMk/>
          <pc:sldMk cId="2772722890" sldId="1895"/>
        </pc:sldMkLst>
        <pc:spChg chg="del">
          <ac:chgData name="Yoel Kortick" userId="167978f5-7f40-4909-85d5-d4149554ad4e" providerId="ADAL" clId="{22F8B047-FA3B-4733-ADAA-D695084BB32D}" dt="2024-01-25T08:37:58.860" v="1805" actId="478"/>
          <ac:spMkLst>
            <pc:docMk/>
            <pc:sldMk cId="2772722890" sldId="1895"/>
            <ac:spMk id="3" creationId="{4FC18B40-6547-41EC-8A0E-1C8F40E0A42F}"/>
          </ac:spMkLst>
        </pc:spChg>
        <pc:spChg chg="mod">
          <ac:chgData name="Yoel Kortick" userId="167978f5-7f40-4909-85d5-d4149554ad4e" providerId="ADAL" clId="{22F8B047-FA3B-4733-ADAA-D695084BB32D}" dt="2024-01-25T13:05:43.693" v="2551"/>
          <ac:spMkLst>
            <pc:docMk/>
            <pc:sldMk cId="2772722890" sldId="1895"/>
            <ac:spMk id="4" creationId="{2490F34D-A7E2-4EA9-8B1A-78371A1F1CD1}"/>
          </ac:spMkLst>
        </pc:spChg>
        <pc:spChg chg="add del mod">
          <ac:chgData name="Yoel Kortick" userId="167978f5-7f40-4909-85d5-d4149554ad4e" providerId="ADAL" clId="{22F8B047-FA3B-4733-ADAA-D695084BB32D}" dt="2024-01-25T08:38:00.212" v="1806" actId="478"/>
          <ac:spMkLst>
            <pc:docMk/>
            <pc:sldMk cId="2772722890" sldId="1895"/>
            <ac:spMk id="6" creationId="{C4C4D057-E882-28F0-B7ED-C9CC9F6C3AAE}"/>
          </ac:spMkLst>
        </pc:spChg>
        <pc:spChg chg="add mod">
          <ac:chgData name="Yoel Kortick" userId="167978f5-7f40-4909-85d5-d4149554ad4e" providerId="ADAL" clId="{22F8B047-FA3B-4733-ADAA-D695084BB32D}" dt="2024-01-25T08:38:01.393" v="1807"/>
          <ac:spMkLst>
            <pc:docMk/>
            <pc:sldMk cId="2772722890" sldId="1895"/>
            <ac:spMk id="8" creationId="{0622504B-8ADB-86E2-55C9-2FF82393F184}"/>
          </ac:spMkLst>
        </pc:spChg>
      </pc:sldChg>
      <pc:sldChg chg="addSp delSp modSp add mod">
        <pc:chgData name="Yoel Kortick" userId="167978f5-7f40-4909-85d5-d4149554ad4e" providerId="ADAL" clId="{22F8B047-FA3B-4733-ADAA-D695084BB32D}" dt="2024-01-25T08:38:12.196" v="1811" actId="208"/>
        <pc:sldMkLst>
          <pc:docMk/>
          <pc:sldMk cId="2836980689" sldId="1896"/>
        </pc:sldMkLst>
        <pc:spChg chg="del">
          <ac:chgData name="Yoel Kortick" userId="167978f5-7f40-4909-85d5-d4149554ad4e" providerId="ADAL" clId="{22F8B047-FA3B-4733-ADAA-D695084BB32D}" dt="2024-01-25T08:38:05.828" v="1808" actId="478"/>
          <ac:spMkLst>
            <pc:docMk/>
            <pc:sldMk cId="2836980689" sldId="1896"/>
            <ac:spMk id="3" creationId="{4FC18B40-6547-41EC-8A0E-1C8F40E0A42F}"/>
          </ac:spMkLst>
        </pc:spChg>
        <pc:spChg chg="mod">
          <ac:chgData name="Yoel Kortick" userId="167978f5-7f40-4909-85d5-d4149554ad4e" providerId="ADAL" clId="{22F8B047-FA3B-4733-ADAA-D695084BB32D}" dt="2024-01-25T08:35:50.333" v="1726" actId="20577"/>
          <ac:spMkLst>
            <pc:docMk/>
            <pc:sldMk cId="2836980689" sldId="1896"/>
            <ac:spMk id="4" creationId="{2490F34D-A7E2-4EA9-8B1A-78371A1F1CD1}"/>
          </ac:spMkLst>
        </pc:spChg>
        <pc:spChg chg="del">
          <ac:chgData name="Yoel Kortick" userId="167978f5-7f40-4909-85d5-d4149554ad4e" providerId="ADAL" clId="{22F8B047-FA3B-4733-ADAA-D695084BB32D}" dt="2024-01-25T08:31:48.271" v="1579" actId="478"/>
          <ac:spMkLst>
            <pc:docMk/>
            <pc:sldMk cId="2836980689" sldId="1896"/>
            <ac:spMk id="7" creationId="{B2EB26CC-17F3-5156-B21D-B9FE44548166}"/>
          </ac:spMkLst>
        </pc:spChg>
        <pc:spChg chg="add mod">
          <ac:chgData name="Yoel Kortick" userId="167978f5-7f40-4909-85d5-d4149554ad4e" providerId="ADAL" clId="{22F8B047-FA3B-4733-ADAA-D695084BB32D}" dt="2024-01-25T08:36:13.273" v="1757" actId="1037"/>
          <ac:spMkLst>
            <pc:docMk/>
            <pc:sldMk cId="2836980689" sldId="1896"/>
            <ac:spMk id="8" creationId="{8B68A494-AAB1-B603-5D92-1E7DB4F10284}"/>
          </ac:spMkLst>
        </pc:spChg>
        <pc:spChg chg="add mod">
          <ac:chgData name="Yoel Kortick" userId="167978f5-7f40-4909-85d5-d4149554ad4e" providerId="ADAL" clId="{22F8B047-FA3B-4733-ADAA-D695084BB32D}" dt="2024-01-25T08:36:23.127" v="1758" actId="1076"/>
          <ac:spMkLst>
            <pc:docMk/>
            <pc:sldMk cId="2836980689" sldId="1896"/>
            <ac:spMk id="9" creationId="{4562CA91-CC00-9C6B-3F1B-B649FFCC2F70}"/>
          </ac:spMkLst>
        </pc:spChg>
        <pc:spChg chg="del">
          <ac:chgData name="Yoel Kortick" userId="167978f5-7f40-4909-85d5-d4149554ad4e" providerId="ADAL" clId="{22F8B047-FA3B-4733-ADAA-D695084BB32D}" dt="2024-01-25T08:31:48.271" v="1579" actId="478"/>
          <ac:spMkLst>
            <pc:docMk/>
            <pc:sldMk cId="2836980689" sldId="1896"/>
            <ac:spMk id="11" creationId="{82E85306-B8C7-792D-1EB2-9DA78F021E01}"/>
          </ac:spMkLst>
        </pc:spChg>
        <pc:spChg chg="del">
          <ac:chgData name="Yoel Kortick" userId="167978f5-7f40-4909-85d5-d4149554ad4e" providerId="ADAL" clId="{22F8B047-FA3B-4733-ADAA-D695084BB32D}" dt="2024-01-25T08:31:48.271" v="1579" actId="478"/>
          <ac:spMkLst>
            <pc:docMk/>
            <pc:sldMk cId="2836980689" sldId="1896"/>
            <ac:spMk id="13" creationId="{1493E8D8-19DF-0557-9A28-E379A50A65AB}"/>
          </ac:spMkLst>
        </pc:spChg>
        <pc:spChg chg="add mod">
          <ac:chgData name="Yoel Kortick" userId="167978f5-7f40-4909-85d5-d4149554ad4e" providerId="ADAL" clId="{22F8B047-FA3B-4733-ADAA-D695084BB32D}" dt="2024-01-25T08:36:08.073" v="1754" actId="14100"/>
          <ac:spMkLst>
            <pc:docMk/>
            <pc:sldMk cId="2836980689" sldId="1896"/>
            <ac:spMk id="14" creationId="{3F99EBEB-8CF5-7EF0-D296-4FC8184F5C42}"/>
          </ac:spMkLst>
        </pc:spChg>
        <pc:spChg chg="add del mod">
          <ac:chgData name="Yoel Kortick" userId="167978f5-7f40-4909-85d5-d4149554ad4e" providerId="ADAL" clId="{22F8B047-FA3B-4733-ADAA-D695084BB32D}" dt="2024-01-25T08:38:06.664" v="1809" actId="478"/>
          <ac:spMkLst>
            <pc:docMk/>
            <pc:sldMk cId="2836980689" sldId="1896"/>
            <ac:spMk id="16" creationId="{B25025EB-22E6-B8C8-9F04-D8792A8376C7}"/>
          </ac:spMkLst>
        </pc:spChg>
        <pc:spChg chg="add mod">
          <ac:chgData name="Yoel Kortick" userId="167978f5-7f40-4909-85d5-d4149554ad4e" providerId="ADAL" clId="{22F8B047-FA3B-4733-ADAA-D695084BB32D}" dt="2024-01-25T08:38:07.799" v="1810"/>
          <ac:spMkLst>
            <pc:docMk/>
            <pc:sldMk cId="2836980689" sldId="1896"/>
            <ac:spMk id="17" creationId="{63F6EEC7-185B-9A09-DDCD-1B159F2A5FE1}"/>
          </ac:spMkLst>
        </pc:spChg>
        <pc:picChg chg="del">
          <ac:chgData name="Yoel Kortick" userId="167978f5-7f40-4909-85d5-d4149554ad4e" providerId="ADAL" clId="{22F8B047-FA3B-4733-ADAA-D695084BB32D}" dt="2024-01-25T08:31:48.271" v="1579" actId="478"/>
          <ac:picMkLst>
            <pc:docMk/>
            <pc:sldMk cId="2836980689" sldId="1896"/>
            <ac:picMk id="5" creationId="{F0D7719C-A43F-877D-0D04-3D66BBE788D7}"/>
          </ac:picMkLst>
        </pc:picChg>
        <pc:picChg chg="add del mod">
          <ac:chgData name="Yoel Kortick" userId="167978f5-7f40-4909-85d5-d4149554ad4e" providerId="ADAL" clId="{22F8B047-FA3B-4733-ADAA-D695084BB32D}" dt="2024-01-25T08:35:52.554" v="1727" actId="478"/>
          <ac:picMkLst>
            <pc:docMk/>
            <pc:sldMk cId="2836980689" sldId="1896"/>
            <ac:picMk id="6" creationId="{752FEB66-0201-F780-9250-0BB91400543A}"/>
          </ac:picMkLst>
        </pc:picChg>
        <pc:picChg chg="add mod ord">
          <ac:chgData name="Yoel Kortick" userId="167978f5-7f40-4909-85d5-d4149554ad4e" providerId="ADAL" clId="{22F8B047-FA3B-4733-ADAA-D695084BB32D}" dt="2024-01-25T08:38:12.196" v="1811" actId="208"/>
          <ac:picMkLst>
            <pc:docMk/>
            <pc:sldMk cId="2836980689" sldId="1896"/>
            <ac:picMk id="12" creationId="{E7E7F720-D204-E581-A14C-534906F2BADB}"/>
          </ac:picMkLst>
        </pc:picChg>
      </pc:sldChg>
      <pc:sldChg chg="addSp delSp modSp add mod">
        <pc:chgData name="Yoel Kortick" userId="167978f5-7f40-4909-85d5-d4149554ad4e" providerId="ADAL" clId="{22F8B047-FA3B-4733-ADAA-D695084BB32D}" dt="2024-01-25T08:38:27.038" v="1817"/>
        <pc:sldMkLst>
          <pc:docMk/>
          <pc:sldMk cId="90481524" sldId="1897"/>
        </pc:sldMkLst>
        <pc:spChg chg="del">
          <ac:chgData name="Yoel Kortick" userId="167978f5-7f40-4909-85d5-d4149554ad4e" providerId="ADAL" clId="{22F8B047-FA3B-4733-ADAA-D695084BB32D}" dt="2024-01-25T08:38:24.116" v="1815" actId="478"/>
          <ac:spMkLst>
            <pc:docMk/>
            <pc:sldMk cId="90481524" sldId="1897"/>
            <ac:spMk id="3" creationId="{4FC18B40-6547-41EC-8A0E-1C8F40E0A42F}"/>
          </ac:spMkLst>
        </pc:spChg>
        <pc:spChg chg="mod">
          <ac:chgData name="Yoel Kortick" userId="167978f5-7f40-4909-85d5-d4149554ad4e" providerId="ADAL" clId="{22F8B047-FA3B-4733-ADAA-D695084BB32D}" dt="2024-01-25T08:32:45.322" v="1636" actId="313"/>
          <ac:spMkLst>
            <pc:docMk/>
            <pc:sldMk cId="90481524" sldId="1897"/>
            <ac:spMk id="4" creationId="{2490F34D-A7E2-4EA9-8B1A-78371A1F1CD1}"/>
          </ac:spMkLst>
        </pc:spChg>
        <pc:spChg chg="mod">
          <ac:chgData name="Yoel Kortick" userId="167978f5-7f40-4909-85d5-d4149554ad4e" providerId="ADAL" clId="{22F8B047-FA3B-4733-ADAA-D695084BB32D}" dt="2024-01-25T08:33:09.290" v="1644" actId="14100"/>
          <ac:spMkLst>
            <pc:docMk/>
            <pc:sldMk cId="90481524" sldId="1897"/>
            <ac:spMk id="8" creationId="{8B68A494-AAB1-B603-5D92-1E7DB4F10284}"/>
          </ac:spMkLst>
        </pc:spChg>
        <pc:spChg chg="mod">
          <ac:chgData name="Yoel Kortick" userId="167978f5-7f40-4909-85d5-d4149554ad4e" providerId="ADAL" clId="{22F8B047-FA3B-4733-ADAA-D695084BB32D}" dt="2024-01-25T08:33:17.919" v="1646" actId="14100"/>
          <ac:spMkLst>
            <pc:docMk/>
            <pc:sldMk cId="90481524" sldId="1897"/>
            <ac:spMk id="9" creationId="{4562CA91-CC00-9C6B-3F1B-B649FFCC2F70}"/>
          </ac:spMkLst>
        </pc:spChg>
        <pc:spChg chg="add del mod">
          <ac:chgData name="Yoel Kortick" userId="167978f5-7f40-4909-85d5-d4149554ad4e" providerId="ADAL" clId="{22F8B047-FA3B-4733-ADAA-D695084BB32D}" dt="2024-01-25T08:38:25.289" v="1816" actId="478"/>
          <ac:spMkLst>
            <pc:docMk/>
            <pc:sldMk cId="90481524" sldId="1897"/>
            <ac:spMk id="10" creationId="{B160B6BF-27EC-C13A-1FD6-D4B5AB95E946}"/>
          </ac:spMkLst>
        </pc:spChg>
        <pc:spChg chg="add mod">
          <ac:chgData name="Yoel Kortick" userId="167978f5-7f40-4909-85d5-d4149554ad4e" providerId="ADAL" clId="{22F8B047-FA3B-4733-ADAA-D695084BB32D}" dt="2024-01-25T08:38:27.038" v="1817"/>
          <ac:spMkLst>
            <pc:docMk/>
            <pc:sldMk cId="90481524" sldId="1897"/>
            <ac:spMk id="11" creationId="{4B89BDFF-5DAA-7995-7A14-9710A20AAB10}"/>
          </ac:spMkLst>
        </pc:spChg>
        <pc:picChg chg="add mod ord">
          <ac:chgData name="Yoel Kortick" userId="167978f5-7f40-4909-85d5-d4149554ad4e" providerId="ADAL" clId="{22F8B047-FA3B-4733-ADAA-D695084BB32D}" dt="2024-01-25T08:33:19.691" v="1647" actId="208"/>
          <ac:picMkLst>
            <pc:docMk/>
            <pc:sldMk cId="90481524" sldId="1897"/>
            <ac:picMk id="5" creationId="{B359094F-3F1C-005F-2853-B3D9D869BC00}"/>
          </ac:picMkLst>
        </pc:picChg>
        <pc:picChg chg="del">
          <ac:chgData name="Yoel Kortick" userId="167978f5-7f40-4909-85d5-d4149554ad4e" providerId="ADAL" clId="{22F8B047-FA3B-4733-ADAA-D695084BB32D}" dt="2024-01-25T08:32:46.496" v="1637" actId="478"/>
          <ac:picMkLst>
            <pc:docMk/>
            <pc:sldMk cId="90481524" sldId="1897"/>
            <ac:picMk id="6" creationId="{752FEB66-0201-F780-9250-0BB91400543A}"/>
          </ac:picMkLst>
        </pc:picChg>
      </pc:sldChg>
      <pc:sldChg chg="addSp delSp modSp add mod">
        <pc:chgData name="Yoel Kortick" userId="167978f5-7f40-4909-85d5-d4149554ad4e" providerId="ADAL" clId="{22F8B047-FA3B-4733-ADAA-D695084BB32D}" dt="2024-01-25T08:38:35.507" v="1820"/>
        <pc:sldMkLst>
          <pc:docMk/>
          <pc:sldMk cId="954345590" sldId="1898"/>
        </pc:sldMkLst>
        <pc:spChg chg="del">
          <ac:chgData name="Yoel Kortick" userId="167978f5-7f40-4909-85d5-d4149554ad4e" providerId="ADAL" clId="{22F8B047-FA3B-4733-ADAA-D695084BB32D}" dt="2024-01-25T08:38:32.523" v="1818" actId="478"/>
          <ac:spMkLst>
            <pc:docMk/>
            <pc:sldMk cId="954345590" sldId="1898"/>
            <ac:spMk id="3" creationId="{4FC18B40-6547-41EC-8A0E-1C8F40E0A42F}"/>
          </ac:spMkLst>
        </pc:spChg>
        <pc:spChg chg="del">
          <ac:chgData name="Yoel Kortick" userId="167978f5-7f40-4909-85d5-d4149554ad4e" providerId="ADAL" clId="{22F8B047-FA3B-4733-ADAA-D695084BB32D}" dt="2024-01-25T08:33:52.123" v="1657" actId="478"/>
          <ac:spMkLst>
            <pc:docMk/>
            <pc:sldMk cId="954345590" sldId="1898"/>
            <ac:spMk id="8" creationId="{8B68A494-AAB1-B603-5D92-1E7DB4F10284}"/>
          </ac:spMkLst>
        </pc:spChg>
        <pc:spChg chg="mod">
          <ac:chgData name="Yoel Kortick" userId="167978f5-7f40-4909-85d5-d4149554ad4e" providerId="ADAL" clId="{22F8B047-FA3B-4733-ADAA-D695084BB32D}" dt="2024-01-25T08:33:49.689" v="1656" actId="1076"/>
          <ac:spMkLst>
            <pc:docMk/>
            <pc:sldMk cId="954345590" sldId="1898"/>
            <ac:spMk id="9" creationId="{4562CA91-CC00-9C6B-3F1B-B649FFCC2F70}"/>
          </ac:spMkLst>
        </pc:spChg>
        <pc:spChg chg="add del mod">
          <ac:chgData name="Yoel Kortick" userId="167978f5-7f40-4909-85d5-d4149554ad4e" providerId="ADAL" clId="{22F8B047-FA3B-4733-ADAA-D695084BB32D}" dt="2024-01-25T08:38:33.625" v="1819" actId="478"/>
          <ac:spMkLst>
            <pc:docMk/>
            <pc:sldMk cId="954345590" sldId="1898"/>
            <ac:spMk id="10" creationId="{8A1C13E9-256C-69A8-D2FC-42B8CA85D875}"/>
          </ac:spMkLst>
        </pc:spChg>
        <pc:spChg chg="add mod">
          <ac:chgData name="Yoel Kortick" userId="167978f5-7f40-4909-85d5-d4149554ad4e" providerId="ADAL" clId="{22F8B047-FA3B-4733-ADAA-D695084BB32D}" dt="2024-01-25T08:38:35.507" v="1820"/>
          <ac:spMkLst>
            <pc:docMk/>
            <pc:sldMk cId="954345590" sldId="1898"/>
            <ac:spMk id="11" creationId="{39A563CE-A277-04E1-2481-B22C92B7FF3F}"/>
          </ac:spMkLst>
        </pc:spChg>
        <pc:picChg chg="del">
          <ac:chgData name="Yoel Kortick" userId="167978f5-7f40-4909-85d5-d4149554ad4e" providerId="ADAL" clId="{22F8B047-FA3B-4733-ADAA-D695084BB32D}" dt="2024-01-25T08:33:39.561" v="1649" actId="478"/>
          <ac:picMkLst>
            <pc:docMk/>
            <pc:sldMk cId="954345590" sldId="1898"/>
            <ac:picMk id="5" creationId="{B359094F-3F1C-005F-2853-B3D9D869BC00}"/>
          </ac:picMkLst>
        </pc:picChg>
        <pc:picChg chg="add mod ord">
          <ac:chgData name="Yoel Kortick" userId="167978f5-7f40-4909-85d5-d4149554ad4e" providerId="ADAL" clId="{22F8B047-FA3B-4733-ADAA-D695084BB32D}" dt="2024-01-25T08:33:53.943" v="1658" actId="208"/>
          <ac:picMkLst>
            <pc:docMk/>
            <pc:sldMk cId="954345590" sldId="1898"/>
            <ac:picMk id="6" creationId="{451059FE-F702-8FB1-D83F-6BAB32EC7BBD}"/>
          </ac:picMkLst>
        </pc:picChg>
      </pc:sldChg>
      <pc:sldChg chg="addSp delSp modSp add mod">
        <pc:chgData name="Yoel Kortick" userId="167978f5-7f40-4909-85d5-d4149554ad4e" providerId="ADAL" clId="{22F8B047-FA3B-4733-ADAA-D695084BB32D}" dt="2024-01-25T13:05:43.693" v="2551"/>
        <pc:sldMkLst>
          <pc:docMk/>
          <pc:sldMk cId="123327540" sldId="1899"/>
        </pc:sldMkLst>
        <pc:spChg chg="add">
          <ac:chgData name="Yoel Kortick" userId="167978f5-7f40-4909-85d5-d4149554ad4e" providerId="ADAL" clId="{22F8B047-FA3B-4733-ADAA-D695084BB32D}" dt="2024-01-25T13:03:30.417" v="2465" actId="11529"/>
          <ac:spMkLst>
            <pc:docMk/>
            <pc:sldMk cId="123327540" sldId="1899"/>
            <ac:spMk id="2" creationId="{FF30F362-E9CE-FF53-4B84-F3276BCFFA21}"/>
          </ac:spMkLst>
        </pc:spChg>
        <pc:spChg chg="del">
          <ac:chgData name="Yoel Kortick" userId="167978f5-7f40-4909-85d5-d4149554ad4e" providerId="ADAL" clId="{22F8B047-FA3B-4733-ADAA-D695084BB32D}" dt="2024-01-25T08:38:41.720" v="1821" actId="478"/>
          <ac:spMkLst>
            <pc:docMk/>
            <pc:sldMk cId="123327540" sldId="1899"/>
            <ac:spMk id="3" creationId="{4FC18B40-6547-41EC-8A0E-1C8F40E0A42F}"/>
          </ac:spMkLst>
        </pc:spChg>
        <pc:spChg chg="add">
          <ac:chgData name="Yoel Kortick" userId="167978f5-7f40-4909-85d5-d4149554ad4e" providerId="ADAL" clId="{22F8B047-FA3B-4733-ADAA-D695084BB32D}" dt="2024-01-25T13:03:39.921" v="2466" actId="11529"/>
          <ac:spMkLst>
            <pc:docMk/>
            <pc:sldMk cId="123327540" sldId="1899"/>
            <ac:spMk id="3" creationId="{EB3D8BFE-383A-2ACC-8594-9335E5061BA3}"/>
          </ac:spMkLst>
        </pc:spChg>
        <pc:spChg chg="mod">
          <ac:chgData name="Yoel Kortick" userId="167978f5-7f40-4909-85d5-d4149554ad4e" providerId="ADAL" clId="{22F8B047-FA3B-4733-ADAA-D695084BB32D}" dt="2024-01-25T13:05:43.693" v="2551"/>
          <ac:spMkLst>
            <pc:docMk/>
            <pc:sldMk cId="123327540" sldId="1899"/>
            <ac:spMk id="4" creationId="{2490F34D-A7E2-4EA9-8B1A-78371A1F1CD1}"/>
          </ac:spMkLst>
        </pc:spChg>
        <pc:spChg chg="add del mod">
          <ac:chgData name="Yoel Kortick" userId="167978f5-7f40-4909-85d5-d4149554ad4e" providerId="ADAL" clId="{22F8B047-FA3B-4733-ADAA-D695084BB32D}" dt="2024-01-25T08:38:42.822" v="1822" actId="478"/>
          <ac:spMkLst>
            <pc:docMk/>
            <pc:sldMk cId="123327540" sldId="1899"/>
            <ac:spMk id="8" creationId="{95B6E342-95C5-D652-F32B-A6D0AF923642}"/>
          </ac:spMkLst>
        </pc:spChg>
        <pc:spChg chg="mod">
          <ac:chgData name="Yoel Kortick" userId="167978f5-7f40-4909-85d5-d4149554ad4e" providerId="ADAL" clId="{22F8B047-FA3B-4733-ADAA-D695084BB32D}" dt="2024-01-25T08:34:42.341" v="1716" actId="14100"/>
          <ac:spMkLst>
            <pc:docMk/>
            <pc:sldMk cId="123327540" sldId="1899"/>
            <ac:spMk id="9" creationId="{4562CA91-CC00-9C6B-3F1B-B649FFCC2F70}"/>
          </ac:spMkLst>
        </pc:spChg>
        <pc:spChg chg="add mod">
          <ac:chgData name="Yoel Kortick" userId="167978f5-7f40-4909-85d5-d4149554ad4e" providerId="ADAL" clId="{22F8B047-FA3B-4733-ADAA-D695084BB32D}" dt="2024-01-25T08:38:44.180" v="1823"/>
          <ac:spMkLst>
            <pc:docMk/>
            <pc:sldMk cId="123327540" sldId="1899"/>
            <ac:spMk id="10" creationId="{924FF513-2803-867A-597E-8D99B21AD40E}"/>
          </ac:spMkLst>
        </pc:spChg>
        <pc:picChg chg="add mod ord">
          <ac:chgData name="Yoel Kortick" userId="167978f5-7f40-4909-85d5-d4149554ad4e" providerId="ADAL" clId="{22F8B047-FA3B-4733-ADAA-D695084BB32D}" dt="2024-01-25T08:35:21.040" v="1717" actId="208"/>
          <ac:picMkLst>
            <pc:docMk/>
            <pc:sldMk cId="123327540" sldId="1899"/>
            <ac:picMk id="5" creationId="{86D53C9F-870B-A901-1F5A-C0A28F4AEAAF}"/>
          </ac:picMkLst>
        </pc:picChg>
        <pc:picChg chg="del">
          <ac:chgData name="Yoel Kortick" userId="167978f5-7f40-4909-85d5-d4149554ad4e" providerId="ADAL" clId="{22F8B047-FA3B-4733-ADAA-D695084BB32D}" dt="2024-01-25T08:34:33.196" v="1709" actId="478"/>
          <ac:picMkLst>
            <pc:docMk/>
            <pc:sldMk cId="123327540" sldId="1899"/>
            <ac:picMk id="6" creationId="{451059FE-F702-8FB1-D83F-6BAB32EC7BBD}"/>
          </ac:picMkLst>
        </pc:picChg>
      </pc:sldChg>
      <pc:sldChg chg="addSp delSp modSp add mod">
        <pc:chgData name="Yoel Kortick" userId="167978f5-7f40-4909-85d5-d4149554ad4e" providerId="ADAL" clId="{22F8B047-FA3B-4733-ADAA-D695084BB32D}" dt="2024-01-25T08:38:18.768" v="1814"/>
        <pc:sldMkLst>
          <pc:docMk/>
          <pc:sldMk cId="3739449513" sldId="1900"/>
        </pc:sldMkLst>
        <pc:spChg chg="del">
          <ac:chgData name="Yoel Kortick" userId="167978f5-7f40-4909-85d5-d4149554ad4e" providerId="ADAL" clId="{22F8B047-FA3B-4733-ADAA-D695084BB32D}" dt="2024-01-25T08:38:16.362" v="1812" actId="478"/>
          <ac:spMkLst>
            <pc:docMk/>
            <pc:sldMk cId="3739449513" sldId="1900"/>
            <ac:spMk id="3" creationId="{4FC18B40-6547-41EC-8A0E-1C8F40E0A42F}"/>
          </ac:spMkLst>
        </pc:spChg>
        <pc:spChg chg="add del mod">
          <ac:chgData name="Yoel Kortick" userId="167978f5-7f40-4909-85d5-d4149554ad4e" providerId="ADAL" clId="{22F8B047-FA3B-4733-ADAA-D695084BB32D}" dt="2024-01-25T08:38:17.686" v="1813" actId="478"/>
          <ac:spMkLst>
            <pc:docMk/>
            <pc:sldMk cId="3739449513" sldId="1900"/>
            <ac:spMk id="5" creationId="{14995D7C-5D44-7E80-C6EB-EF8B7CBE02D2}"/>
          </ac:spMkLst>
        </pc:spChg>
        <pc:spChg chg="add mod">
          <ac:chgData name="Yoel Kortick" userId="167978f5-7f40-4909-85d5-d4149554ad4e" providerId="ADAL" clId="{22F8B047-FA3B-4733-ADAA-D695084BB32D}" dt="2024-01-25T08:38:18.768" v="1814"/>
          <ac:spMkLst>
            <pc:docMk/>
            <pc:sldMk cId="3739449513" sldId="1900"/>
            <ac:spMk id="7" creationId="{5EB29909-FF72-D329-3812-5CDCBDA23395}"/>
          </ac:spMkLst>
        </pc:spChg>
      </pc:sldChg>
      <pc:sldChg chg="addSp delSp modSp add mod">
        <pc:chgData name="Yoel Kortick" userId="167978f5-7f40-4909-85d5-d4149554ad4e" providerId="ADAL" clId="{22F8B047-FA3B-4733-ADAA-D695084BB32D}" dt="2024-01-25T13:04:53.102" v="2546" actId="14100"/>
        <pc:sldMkLst>
          <pc:docMk/>
          <pc:sldMk cId="1935837186" sldId="1901"/>
        </pc:sldMkLst>
        <pc:spChg chg="add mod">
          <ac:chgData name="Yoel Kortick" userId="167978f5-7f40-4909-85d5-d4149554ad4e" providerId="ADAL" clId="{22F8B047-FA3B-4733-ADAA-D695084BB32D}" dt="2024-01-25T12:35:16.165" v="2037" actId="1036"/>
          <ac:spMkLst>
            <pc:docMk/>
            <pc:sldMk cId="1935837186" sldId="1901"/>
            <ac:spMk id="4" creationId="{EADB72E8-62A6-1A89-06A2-4E4E261143D6}"/>
          </ac:spMkLst>
        </pc:spChg>
        <pc:spChg chg="add mod">
          <ac:chgData name="Yoel Kortick" userId="167978f5-7f40-4909-85d5-d4149554ad4e" providerId="ADAL" clId="{22F8B047-FA3B-4733-ADAA-D695084BB32D}" dt="2024-01-25T12:47:27.448" v="2301" actId="1037"/>
          <ac:spMkLst>
            <pc:docMk/>
            <pc:sldMk cId="1935837186" sldId="1901"/>
            <ac:spMk id="5" creationId="{4B5E68FB-A27F-95C0-E3D3-5BA25A659DC8}"/>
          </ac:spMkLst>
        </pc:spChg>
        <pc:spChg chg="mod">
          <ac:chgData name="Yoel Kortick" userId="167978f5-7f40-4909-85d5-d4149554ad4e" providerId="ADAL" clId="{22F8B047-FA3B-4733-ADAA-D695084BB32D}" dt="2024-01-25T12:35:58.149" v="2042"/>
          <ac:spMkLst>
            <pc:docMk/>
            <pc:sldMk cId="1935837186" sldId="1901"/>
            <ac:spMk id="8" creationId="{CECFF74B-A643-7CDB-6C89-8A402E9007C3}"/>
          </ac:spMkLst>
        </pc:spChg>
        <pc:spChg chg="mod">
          <ac:chgData name="Yoel Kortick" userId="167978f5-7f40-4909-85d5-d4149554ad4e" providerId="ADAL" clId="{22F8B047-FA3B-4733-ADAA-D695084BB32D}" dt="2024-01-25T12:35:16.165" v="2037" actId="1036"/>
          <ac:spMkLst>
            <pc:docMk/>
            <pc:sldMk cId="1935837186" sldId="1901"/>
            <ac:spMk id="9" creationId="{4E5BE161-317C-FE48-C574-05AE0F3C7067}"/>
          </ac:spMkLst>
        </pc:spChg>
        <pc:spChg chg="mod">
          <ac:chgData name="Yoel Kortick" userId="167978f5-7f40-4909-85d5-d4149554ad4e" providerId="ADAL" clId="{22F8B047-FA3B-4733-ADAA-D695084BB32D}" dt="2024-01-25T12:35:16.165" v="2037" actId="1036"/>
          <ac:spMkLst>
            <pc:docMk/>
            <pc:sldMk cId="1935837186" sldId="1901"/>
            <ac:spMk id="10" creationId="{88FE8934-FA82-4138-0A68-E3168C719C10}"/>
          </ac:spMkLst>
        </pc:spChg>
        <pc:spChg chg="mod">
          <ac:chgData name="Yoel Kortick" userId="167978f5-7f40-4909-85d5-d4149554ad4e" providerId="ADAL" clId="{22F8B047-FA3B-4733-ADAA-D695084BB32D}" dt="2024-01-25T12:30:49.188" v="1834" actId="313"/>
          <ac:spMkLst>
            <pc:docMk/>
            <pc:sldMk cId="1935837186" sldId="1901"/>
            <ac:spMk id="13" creationId="{D7AD3C92-067A-478C-3F2E-72BB423902E3}"/>
          </ac:spMkLst>
        </pc:spChg>
        <pc:spChg chg="add mod">
          <ac:chgData name="Yoel Kortick" userId="167978f5-7f40-4909-85d5-d4149554ad4e" providerId="ADAL" clId="{22F8B047-FA3B-4733-ADAA-D695084BB32D}" dt="2024-01-25T13:04:47.834" v="2544" actId="14100"/>
          <ac:spMkLst>
            <pc:docMk/>
            <pc:sldMk cId="1935837186" sldId="1901"/>
            <ac:spMk id="16" creationId="{8E3B2A7E-B72F-8E47-7A74-5E41E7DBBAB9}"/>
          </ac:spMkLst>
        </pc:spChg>
        <pc:picChg chg="add mod ord">
          <ac:chgData name="Yoel Kortick" userId="167978f5-7f40-4909-85d5-d4149554ad4e" providerId="ADAL" clId="{22F8B047-FA3B-4733-ADAA-D695084BB32D}" dt="2024-01-25T12:35:16.165" v="2037" actId="1036"/>
          <ac:picMkLst>
            <pc:docMk/>
            <pc:sldMk cId="1935837186" sldId="1901"/>
            <ac:picMk id="3" creationId="{DC987A8F-3A30-1861-6038-BA57D3515A6C}"/>
          </ac:picMkLst>
        </pc:picChg>
        <pc:picChg chg="del">
          <ac:chgData name="Yoel Kortick" userId="167978f5-7f40-4909-85d5-d4149554ad4e" providerId="ADAL" clId="{22F8B047-FA3B-4733-ADAA-D695084BB32D}" dt="2024-01-25T12:33:19.386" v="1846" actId="478"/>
          <ac:picMkLst>
            <pc:docMk/>
            <pc:sldMk cId="1935837186" sldId="1901"/>
            <ac:picMk id="7" creationId="{433C37E8-101A-ED6C-01D0-9374CD1325F6}"/>
          </ac:picMkLst>
        </pc:picChg>
        <pc:cxnChg chg="add mod">
          <ac:chgData name="Yoel Kortick" userId="167978f5-7f40-4909-85d5-d4149554ad4e" providerId="ADAL" clId="{22F8B047-FA3B-4733-ADAA-D695084BB32D}" dt="2024-01-25T12:47:27.448" v="2301" actId="1037"/>
          <ac:cxnSpMkLst>
            <pc:docMk/>
            <pc:sldMk cId="1935837186" sldId="1901"/>
            <ac:cxnSpMk id="11" creationId="{93C5324C-02AA-6DA6-33FE-3EE038124FA7}"/>
          </ac:cxnSpMkLst>
        </pc:cxnChg>
        <pc:cxnChg chg="add mod">
          <ac:chgData name="Yoel Kortick" userId="167978f5-7f40-4909-85d5-d4149554ad4e" providerId="ADAL" clId="{22F8B047-FA3B-4733-ADAA-D695084BB32D}" dt="2024-01-25T12:47:27.448" v="2301" actId="1037"/>
          <ac:cxnSpMkLst>
            <pc:docMk/>
            <pc:sldMk cId="1935837186" sldId="1901"/>
            <ac:cxnSpMk id="15" creationId="{27D7ABE6-FEA0-744B-B159-64718825EBFA}"/>
          </ac:cxnSpMkLst>
        </pc:cxnChg>
        <pc:cxnChg chg="add mod">
          <ac:chgData name="Yoel Kortick" userId="167978f5-7f40-4909-85d5-d4149554ad4e" providerId="ADAL" clId="{22F8B047-FA3B-4733-ADAA-D695084BB32D}" dt="2024-01-25T13:04:53.102" v="2546" actId="14100"/>
          <ac:cxnSpMkLst>
            <pc:docMk/>
            <pc:sldMk cId="1935837186" sldId="1901"/>
            <ac:cxnSpMk id="17" creationId="{F7B22147-0221-83C6-3540-89AD188BF535}"/>
          </ac:cxnSpMkLst>
        </pc:cxnChg>
      </pc:sldChg>
      <pc:sldChg chg="modSp add mod">
        <pc:chgData name="Yoel Kortick" userId="167978f5-7f40-4909-85d5-d4149554ad4e" providerId="ADAL" clId="{22F8B047-FA3B-4733-ADAA-D695084BB32D}" dt="2024-01-25T13:05:43.693" v="2551"/>
        <pc:sldMkLst>
          <pc:docMk/>
          <pc:sldMk cId="3578553543" sldId="1902"/>
        </pc:sldMkLst>
        <pc:spChg chg="mod">
          <ac:chgData name="Yoel Kortick" userId="167978f5-7f40-4909-85d5-d4149554ad4e" providerId="ADAL" clId="{22F8B047-FA3B-4733-ADAA-D695084BB32D}" dt="2024-01-25T13:05:43.693" v="2551"/>
          <ac:spMkLst>
            <pc:docMk/>
            <pc:sldMk cId="3578553543" sldId="1902"/>
            <ac:spMk id="4" creationId="{2490F34D-A7E2-4EA9-8B1A-78371A1F1CD1}"/>
          </ac:spMkLst>
        </pc:spChg>
        <pc:spChg chg="mod">
          <ac:chgData name="Yoel Kortick" userId="167978f5-7f40-4909-85d5-d4149554ad4e" providerId="ADAL" clId="{22F8B047-FA3B-4733-ADAA-D695084BB32D}" dt="2024-01-25T12:30:59.750" v="1835"/>
          <ac:spMkLst>
            <pc:docMk/>
            <pc:sldMk cId="3578553543" sldId="1902"/>
            <ac:spMk id="8" creationId="{F89F301A-6CFB-657D-3D42-0B9451551841}"/>
          </ac:spMkLst>
        </pc:spChg>
      </pc:sldChg>
      <pc:sldChg chg="addSp delSp modSp add mod">
        <pc:chgData name="Yoel Kortick" userId="167978f5-7f40-4909-85d5-d4149554ad4e" providerId="ADAL" clId="{22F8B047-FA3B-4733-ADAA-D695084BB32D}" dt="2024-01-25T12:36:46.002" v="2045" actId="208"/>
        <pc:sldMkLst>
          <pc:docMk/>
          <pc:sldMk cId="3682666826" sldId="1903"/>
        </pc:sldMkLst>
        <pc:spChg chg="mod">
          <ac:chgData name="Yoel Kortick" userId="167978f5-7f40-4909-85d5-d4149554ad4e" providerId="ADAL" clId="{22F8B047-FA3B-4733-ADAA-D695084BB32D}" dt="2024-01-25T12:31:03.783" v="1836"/>
          <ac:spMkLst>
            <pc:docMk/>
            <pc:sldMk cId="3682666826" sldId="1903"/>
            <ac:spMk id="9" creationId="{2CACBAC8-5F76-39DE-DEF2-7AB76CBA4EB0}"/>
          </ac:spMkLst>
        </pc:spChg>
        <pc:picChg chg="add mod">
          <ac:chgData name="Yoel Kortick" userId="167978f5-7f40-4909-85d5-d4149554ad4e" providerId="ADAL" clId="{22F8B047-FA3B-4733-ADAA-D695084BB32D}" dt="2024-01-25T12:36:46.002" v="2045" actId="208"/>
          <ac:picMkLst>
            <pc:docMk/>
            <pc:sldMk cId="3682666826" sldId="1903"/>
            <ac:picMk id="3" creationId="{A986CC9D-D7ED-DAD3-87F7-BB116860FA19}"/>
          </ac:picMkLst>
        </pc:picChg>
        <pc:picChg chg="del">
          <ac:chgData name="Yoel Kortick" userId="167978f5-7f40-4909-85d5-d4149554ad4e" providerId="ADAL" clId="{22F8B047-FA3B-4733-ADAA-D695084BB32D}" dt="2024-01-25T12:36:43.514" v="2043" actId="478"/>
          <ac:picMkLst>
            <pc:docMk/>
            <pc:sldMk cId="3682666826" sldId="1903"/>
            <ac:picMk id="6" creationId="{47711014-2FF9-2D3D-768D-A98F3E1C3E8A}"/>
          </ac:picMkLst>
        </pc:picChg>
      </pc:sldChg>
      <pc:sldChg chg="addSp delSp modSp add mod">
        <pc:chgData name="Yoel Kortick" userId="167978f5-7f40-4909-85d5-d4149554ad4e" providerId="ADAL" clId="{22F8B047-FA3B-4733-ADAA-D695084BB32D}" dt="2024-01-25T12:38:17.025" v="2070" actId="208"/>
        <pc:sldMkLst>
          <pc:docMk/>
          <pc:sldMk cId="1309003524" sldId="1904"/>
        </pc:sldMkLst>
        <pc:spChg chg="mod">
          <ac:chgData name="Yoel Kortick" userId="167978f5-7f40-4909-85d5-d4149554ad4e" providerId="ADAL" clId="{22F8B047-FA3B-4733-ADAA-D695084BB32D}" dt="2024-01-25T12:31:08.087" v="1837"/>
          <ac:spMkLst>
            <pc:docMk/>
            <pc:sldMk cId="1309003524" sldId="1904"/>
            <ac:spMk id="3" creationId="{4FC18B40-6547-41EC-8A0E-1C8F40E0A42F}"/>
          </ac:spMkLst>
        </pc:spChg>
        <pc:spChg chg="mod">
          <ac:chgData name="Yoel Kortick" userId="167978f5-7f40-4909-85d5-d4149554ad4e" providerId="ADAL" clId="{22F8B047-FA3B-4733-ADAA-D695084BB32D}" dt="2024-01-25T12:37:43.819" v="2066" actId="14100"/>
          <ac:spMkLst>
            <pc:docMk/>
            <pc:sldMk cId="1309003524" sldId="1904"/>
            <ac:spMk id="8" creationId="{D89B5A1B-6876-2444-B8FB-2B6CAF8B7B7E}"/>
          </ac:spMkLst>
        </pc:spChg>
        <pc:spChg chg="mod">
          <ac:chgData name="Yoel Kortick" userId="167978f5-7f40-4909-85d5-d4149554ad4e" providerId="ADAL" clId="{22F8B047-FA3B-4733-ADAA-D695084BB32D}" dt="2024-01-25T12:37:58.201" v="2069" actId="1036"/>
          <ac:spMkLst>
            <pc:docMk/>
            <pc:sldMk cId="1309003524" sldId="1904"/>
            <ac:spMk id="10" creationId="{B79B4780-C2AC-6712-E26B-2CBCEC7AF66B}"/>
          </ac:spMkLst>
        </pc:spChg>
        <pc:picChg chg="add mod ord">
          <ac:chgData name="Yoel Kortick" userId="167978f5-7f40-4909-85d5-d4149554ad4e" providerId="ADAL" clId="{22F8B047-FA3B-4733-ADAA-D695084BB32D}" dt="2024-01-25T12:38:17.025" v="2070" actId="208"/>
          <ac:picMkLst>
            <pc:docMk/>
            <pc:sldMk cId="1309003524" sldId="1904"/>
            <ac:picMk id="5" creationId="{8F6663E5-717E-D688-B44C-831A0B19836F}"/>
          </ac:picMkLst>
        </pc:picChg>
        <pc:picChg chg="del">
          <ac:chgData name="Yoel Kortick" userId="167978f5-7f40-4909-85d5-d4149554ad4e" providerId="ADAL" clId="{22F8B047-FA3B-4733-ADAA-D695084BB32D}" dt="2024-01-25T12:37:21.979" v="2046" actId="478"/>
          <ac:picMkLst>
            <pc:docMk/>
            <pc:sldMk cId="1309003524" sldId="1904"/>
            <ac:picMk id="12" creationId="{199117A1-82A6-9E22-FCD3-A906070F6953}"/>
          </ac:picMkLst>
        </pc:picChg>
      </pc:sldChg>
      <pc:sldChg chg="addSp delSp modSp add mod">
        <pc:chgData name="Yoel Kortick" userId="167978f5-7f40-4909-85d5-d4149554ad4e" providerId="ADAL" clId="{22F8B047-FA3B-4733-ADAA-D695084BB32D}" dt="2024-01-25T13:05:43.693" v="2551"/>
        <pc:sldMkLst>
          <pc:docMk/>
          <pc:sldMk cId="1089186143" sldId="1905"/>
        </pc:sldMkLst>
        <pc:spChg chg="mod">
          <ac:chgData name="Yoel Kortick" userId="167978f5-7f40-4909-85d5-d4149554ad4e" providerId="ADAL" clId="{22F8B047-FA3B-4733-ADAA-D695084BB32D}" dt="2024-01-25T13:05:43.693" v="2551"/>
          <ac:spMkLst>
            <pc:docMk/>
            <pc:sldMk cId="1089186143" sldId="1905"/>
            <ac:spMk id="4" creationId="{2490F34D-A7E2-4EA9-8B1A-78371A1F1CD1}"/>
          </ac:spMkLst>
        </pc:spChg>
        <pc:spChg chg="mod">
          <ac:chgData name="Yoel Kortick" userId="167978f5-7f40-4909-85d5-d4149554ad4e" providerId="ADAL" clId="{22F8B047-FA3B-4733-ADAA-D695084BB32D}" dt="2024-01-25T13:05:43.693" v="2551"/>
          <ac:spMkLst>
            <pc:docMk/>
            <pc:sldMk cId="1089186143" sldId="1905"/>
            <ac:spMk id="10" creationId="{8950DC94-E6C0-5C9F-3350-978EEBC4668E}"/>
          </ac:spMkLst>
        </pc:spChg>
        <pc:spChg chg="mod">
          <ac:chgData name="Yoel Kortick" userId="167978f5-7f40-4909-85d5-d4149554ad4e" providerId="ADAL" clId="{22F8B047-FA3B-4733-ADAA-D695084BB32D}" dt="2024-01-25T12:31:11.981" v="1838"/>
          <ac:spMkLst>
            <pc:docMk/>
            <pc:sldMk cId="1089186143" sldId="1905"/>
            <ac:spMk id="15" creationId="{948B3541-182F-B6BA-530A-3F91B81B47A4}"/>
          </ac:spMkLst>
        </pc:spChg>
        <pc:picChg chg="add mod ord">
          <ac:chgData name="Yoel Kortick" userId="167978f5-7f40-4909-85d5-d4149554ad4e" providerId="ADAL" clId="{22F8B047-FA3B-4733-ADAA-D695084BB32D}" dt="2024-01-25T12:40:44.617" v="2144" actId="208"/>
          <ac:picMkLst>
            <pc:docMk/>
            <pc:sldMk cId="1089186143" sldId="1905"/>
            <ac:picMk id="3" creationId="{600C276B-4302-CA88-4C44-500693980FDF}"/>
          </ac:picMkLst>
        </pc:picChg>
        <pc:picChg chg="del">
          <ac:chgData name="Yoel Kortick" userId="167978f5-7f40-4909-85d5-d4149554ad4e" providerId="ADAL" clId="{22F8B047-FA3B-4733-ADAA-D695084BB32D}" dt="2024-01-25T12:40:35.525" v="2136" actId="478"/>
          <ac:picMkLst>
            <pc:docMk/>
            <pc:sldMk cId="1089186143" sldId="1905"/>
            <ac:picMk id="6" creationId="{396A5920-7F46-EC85-D364-AEFFEAD30E3F}"/>
          </ac:picMkLst>
        </pc:picChg>
      </pc:sldChg>
      <pc:sldChg chg="addSp delSp modSp add mod">
        <pc:chgData name="Yoel Kortick" userId="167978f5-7f40-4909-85d5-d4149554ad4e" providerId="ADAL" clId="{22F8B047-FA3B-4733-ADAA-D695084BB32D}" dt="2024-01-25T13:05:43.693" v="2551"/>
        <pc:sldMkLst>
          <pc:docMk/>
          <pc:sldMk cId="2475128716" sldId="1906"/>
        </pc:sldMkLst>
        <pc:spChg chg="mod">
          <ac:chgData name="Yoel Kortick" userId="167978f5-7f40-4909-85d5-d4149554ad4e" providerId="ADAL" clId="{22F8B047-FA3B-4733-ADAA-D695084BB32D}" dt="2024-01-25T13:05:43.693" v="2551"/>
          <ac:spMkLst>
            <pc:docMk/>
            <pc:sldMk cId="2475128716" sldId="1906"/>
            <ac:spMk id="4" creationId="{2490F34D-A7E2-4EA9-8B1A-78371A1F1CD1}"/>
          </ac:spMkLst>
        </pc:spChg>
        <pc:spChg chg="mod">
          <ac:chgData name="Yoel Kortick" userId="167978f5-7f40-4909-85d5-d4149554ad4e" providerId="ADAL" clId="{22F8B047-FA3B-4733-ADAA-D695084BB32D}" dt="2024-01-25T12:31:15.835" v="1839"/>
          <ac:spMkLst>
            <pc:docMk/>
            <pc:sldMk cId="2475128716" sldId="1906"/>
            <ac:spMk id="8" creationId="{0622504B-8ADB-86E2-55C9-2FF82393F184}"/>
          </ac:spMkLst>
        </pc:spChg>
        <pc:picChg chg="add del ord">
          <ac:chgData name="Yoel Kortick" userId="167978f5-7f40-4909-85d5-d4149554ad4e" providerId="ADAL" clId="{22F8B047-FA3B-4733-ADAA-D695084BB32D}" dt="2024-01-25T12:42:25.730" v="2148" actId="478"/>
          <ac:picMkLst>
            <pc:docMk/>
            <pc:sldMk cId="2475128716" sldId="1906"/>
            <ac:picMk id="3" creationId="{20082EE9-F24F-CAFE-3A3D-62A80276C90F}"/>
          </ac:picMkLst>
        </pc:picChg>
        <pc:picChg chg="del">
          <ac:chgData name="Yoel Kortick" userId="167978f5-7f40-4909-85d5-d4149554ad4e" providerId="ADAL" clId="{22F8B047-FA3B-4733-ADAA-D695084BB32D}" dt="2024-01-25T12:41:47.026" v="2145" actId="478"/>
          <ac:picMkLst>
            <pc:docMk/>
            <pc:sldMk cId="2475128716" sldId="1906"/>
            <ac:picMk id="5" creationId="{F0D7719C-A43F-877D-0D04-3D66BBE788D7}"/>
          </ac:picMkLst>
        </pc:picChg>
        <pc:picChg chg="add mod ord">
          <ac:chgData name="Yoel Kortick" userId="167978f5-7f40-4909-85d5-d4149554ad4e" providerId="ADAL" clId="{22F8B047-FA3B-4733-ADAA-D695084BB32D}" dt="2024-01-25T12:42:31.938" v="2151" actId="208"/>
          <ac:picMkLst>
            <pc:docMk/>
            <pc:sldMk cId="2475128716" sldId="1906"/>
            <ac:picMk id="9" creationId="{E34A91FF-0C7D-D014-1200-52CA751DC82E}"/>
          </ac:picMkLst>
        </pc:picChg>
      </pc:sldChg>
      <pc:sldChg chg="addSp delSp modSp add mod">
        <pc:chgData name="Yoel Kortick" userId="167978f5-7f40-4909-85d5-d4149554ad4e" providerId="ADAL" clId="{22F8B047-FA3B-4733-ADAA-D695084BB32D}" dt="2024-01-25T12:43:53.246" v="2155" actId="208"/>
        <pc:sldMkLst>
          <pc:docMk/>
          <pc:sldMk cId="2161815392" sldId="1907"/>
        </pc:sldMkLst>
        <pc:spChg chg="mod">
          <ac:chgData name="Yoel Kortick" userId="167978f5-7f40-4909-85d5-d4149554ad4e" providerId="ADAL" clId="{22F8B047-FA3B-4733-ADAA-D695084BB32D}" dt="2024-01-25T12:31:19.426" v="1840"/>
          <ac:spMkLst>
            <pc:docMk/>
            <pc:sldMk cId="2161815392" sldId="1907"/>
            <ac:spMk id="17" creationId="{63F6EEC7-185B-9A09-DDCD-1B159F2A5FE1}"/>
          </ac:spMkLst>
        </pc:spChg>
        <pc:picChg chg="add mod ord">
          <ac:chgData name="Yoel Kortick" userId="167978f5-7f40-4909-85d5-d4149554ad4e" providerId="ADAL" clId="{22F8B047-FA3B-4733-ADAA-D695084BB32D}" dt="2024-01-25T12:43:53.246" v="2155" actId="208"/>
          <ac:picMkLst>
            <pc:docMk/>
            <pc:sldMk cId="2161815392" sldId="1907"/>
            <ac:picMk id="3" creationId="{9C9CF1B0-EA33-A5DE-3179-9419FAD144E9}"/>
          </ac:picMkLst>
        </pc:picChg>
        <pc:picChg chg="del">
          <ac:chgData name="Yoel Kortick" userId="167978f5-7f40-4909-85d5-d4149554ad4e" providerId="ADAL" clId="{22F8B047-FA3B-4733-ADAA-D695084BB32D}" dt="2024-01-25T12:43:43.056" v="2152" actId="478"/>
          <ac:picMkLst>
            <pc:docMk/>
            <pc:sldMk cId="2161815392" sldId="1907"/>
            <ac:picMk id="12" creationId="{E7E7F720-D204-E581-A14C-534906F2BADB}"/>
          </ac:picMkLst>
        </pc:picChg>
      </pc:sldChg>
      <pc:sldChg chg="addSp delSp modSp add mod">
        <pc:chgData name="Yoel Kortick" userId="167978f5-7f40-4909-85d5-d4149554ad4e" providerId="ADAL" clId="{22F8B047-FA3B-4733-ADAA-D695084BB32D}" dt="2024-01-25T13:05:43.693" v="2551"/>
        <pc:sldMkLst>
          <pc:docMk/>
          <pc:sldMk cId="133292567" sldId="1908"/>
        </pc:sldMkLst>
        <pc:spChg chg="mod">
          <ac:chgData name="Yoel Kortick" userId="167978f5-7f40-4909-85d5-d4149554ad4e" providerId="ADAL" clId="{22F8B047-FA3B-4733-ADAA-D695084BB32D}" dt="2024-01-25T13:05:43.693" v="2551"/>
          <ac:spMkLst>
            <pc:docMk/>
            <pc:sldMk cId="133292567" sldId="1908"/>
            <ac:spMk id="4" creationId="{2490F34D-A7E2-4EA9-8B1A-78371A1F1CD1}"/>
          </ac:spMkLst>
        </pc:spChg>
        <pc:spChg chg="mod">
          <ac:chgData name="Yoel Kortick" userId="167978f5-7f40-4909-85d5-d4149554ad4e" providerId="ADAL" clId="{22F8B047-FA3B-4733-ADAA-D695084BB32D}" dt="2024-01-25T12:31:23.150" v="1841"/>
          <ac:spMkLst>
            <pc:docMk/>
            <pc:sldMk cId="133292567" sldId="1908"/>
            <ac:spMk id="7" creationId="{5EB29909-FF72-D329-3812-5CDCBDA23395}"/>
          </ac:spMkLst>
        </pc:spChg>
        <pc:spChg chg="mod">
          <ac:chgData name="Yoel Kortick" userId="167978f5-7f40-4909-85d5-d4149554ad4e" providerId="ADAL" clId="{22F8B047-FA3B-4733-ADAA-D695084BB32D}" dt="2024-01-25T12:46:10.542" v="2229" actId="1036"/>
          <ac:spMkLst>
            <pc:docMk/>
            <pc:sldMk cId="133292567" sldId="1908"/>
            <ac:spMk id="8" creationId="{8B68A494-AAB1-B603-5D92-1E7DB4F10284}"/>
          </ac:spMkLst>
        </pc:spChg>
        <pc:spChg chg="mod">
          <ac:chgData name="Yoel Kortick" userId="167978f5-7f40-4909-85d5-d4149554ad4e" providerId="ADAL" clId="{22F8B047-FA3B-4733-ADAA-D695084BB32D}" dt="2024-01-25T12:46:10.542" v="2229" actId="1036"/>
          <ac:spMkLst>
            <pc:docMk/>
            <pc:sldMk cId="133292567" sldId="1908"/>
            <ac:spMk id="9" creationId="{4562CA91-CC00-9C6B-3F1B-B649FFCC2F70}"/>
          </ac:spMkLst>
        </pc:spChg>
        <pc:picChg chg="add mod ord">
          <ac:chgData name="Yoel Kortick" userId="167978f5-7f40-4909-85d5-d4149554ad4e" providerId="ADAL" clId="{22F8B047-FA3B-4733-ADAA-D695084BB32D}" dt="2024-01-25T12:57:57.453" v="2370" actId="208"/>
          <ac:picMkLst>
            <pc:docMk/>
            <pc:sldMk cId="133292567" sldId="1908"/>
            <ac:picMk id="3" creationId="{831196EB-2A33-3856-8D40-758AB5D202F1}"/>
          </ac:picMkLst>
        </pc:picChg>
        <pc:picChg chg="del">
          <ac:chgData name="Yoel Kortick" userId="167978f5-7f40-4909-85d5-d4149554ad4e" providerId="ADAL" clId="{22F8B047-FA3B-4733-ADAA-D695084BB32D}" dt="2024-01-25T12:45:54.534" v="2209" actId="478"/>
          <ac:picMkLst>
            <pc:docMk/>
            <pc:sldMk cId="133292567" sldId="1908"/>
            <ac:picMk id="6" creationId="{752FEB66-0201-F780-9250-0BB91400543A}"/>
          </ac:picMkLst>
        </pc:picChg>
      </pc:sldChg>
      <pc:sldChg chg="addSp delSp modSp add mod">
        <pc:chgData name="Yoel Kortick" userId="167978f5-7f40-4909-85d5-d4149554ad4e" providerId="ADAL" clId="{22F8B047-FA3B-4733-ADAA-D695084BB32D}" dt="2024-01-25T12:59:29.478" v="2382" actId="208"/>
        <pc:sldMkLst>
          <pc:docMk/>
          <pc:sldMk cId="3354735993" sldId="1909"/>
        </pc:sldMkLst>
        <pc:spChg chg="mod">
          <ac:chgData name="Yoel Kortick" userId="167978f5-7f40-4909-85d5-d4149554ad4e" providerId="ADAL" clId="{22F8B047-FA3B-4733-ADAA-D695084BB32D}" dt="2024-01-25T12:59:19.560" v="2379" actId="1038"/>
          <ac:spMkLst>
            <pc:docMk/>
            <pc:sldMk cId="3354735993" sldId="1909"/>
            <ac:spMk id="8" creationId="{8B68A494-AAB1-B603-5D92-1E7DB4F10284}"/>
          </ac:spMkLst>
        </pc:spChg>
        <pc:spChg chg="mod">
          <ac:chgData name="Yoel Kortick" userId="167978f5-7f40-4909-85d5-d4149554ad4e" providerId="ADAL" clId="{22F8B047-FA3B-4733-ADAA-D695084BB32D}" dt="2024-01-25T12:59:27.607" v="2381" actId="14100"/>
          <ac:spMkLst>
            <pc:docMk/>
            <pc:sldMk cId="3354735993" sldId="1909"/>
            <ac:spMk id="9" creationId="{4562CA91-CC00-9C6B-3F1B-B649FFCC2F70}"/>
          </ac:spMkLst>
        </pc:spChg>
        <pc:spChg chg="mod">
          <ac:chgData name="Yoel Kortick" userId="167978f5-7f40-4909-85d5-d4149554ad4e" providerId="ADAL" clId="{22F8B047-FA3B-4733-ADAA-D695084BB32D}" dt="2024-01-25T12:31:27.194" v="1842"/>
          <ac:spMkLst>
            <pc:docMk/>
            <pc:sldMk cId="3354735993" sldId="1909"/>
            <ac:spMk id="11" creationId="{4B89BDFF-5DAA-7995-7A14-9710A20AAB10}"/>
          </ac:spMkLst>
        </pc:spChg>
        <pc:picChg chg="add mod ord">
          <ac:chgData name="Yoel Kortick" userId="167978f5-7f40-4909-85d5-d4149554ad4e" providerId="ADAL" clId="{22F8B047-FA3B-4733-ADAA-D695084BB32D}" dt="2024-01-25T12:59:29.478" v="2382" actId="208"/>
          <ac:picMkLst>
            <pc:docMk/>
            <pc:sldMk cId="3354735993" sldId="1909"/>
            <ac:picMk id="3" creationId="{C6F311B2-9B7D-D5C8-B06E-0D02E2E7BD29}"/>
          </ac:picMkLst>
        </pc:picChg>
        <pc:picChg chg="del">
          <ac:chgData name="Yoel Kortick" userId="167978f5-7f40-4909-85d5-d4149554ad4e" providerId="ADAL" clId="{22F8B047-FA3B-4733-ADAA-D695084BB32D}" dt="2024-01-25T12:59:02.928" v="2371" actId="478"/>
          <ac:picMkLst>
            <pc:docMk/>
            <pc:sldMk cId="3354735993" sldId="1909"/>
            <ac:picMk id="5" creationId="{B359094F-3F1C-005F-2853-B3D9D869BC00}"/>
          </ac:picMkLst>
        </pc:picChg>
      </pc:sldChg>
      <pc:sldChg chg="addSp delSp modSp add mod">
        <pc:chgData name="Yoel Kortick" userId="167978f5-7f40-4909-85d5-d4149554ad4e" providerId="ADAL" clId="{22F8B047-FA3B-4733-ADAA-D695084BB32D}" dt="2024-01-25T13:00:18.768" v="2401" actId="208"/>
        <pc:sldMkLst>
          <pc:docMk/>
          <pc:sldMk cId="62477718" sldId="1910"/>
        </pc:sldMkLst>
        <pc:spChg chg="mod">
          <ac:chgData name="Yoel Kortick" userId="167978f5-7f40-4909-85d5-d4149554ad4e" providerId="ADAL" clId="{22F8B047-FA3B-4733-ADAA-D695084BB32D}" dt="2024-01-25T13:00:14.845" v="2400" actId="1035"/>
          <ac:spMkLst>
            <pc:docMk/>
            <pc:sldMk cId="62477718" sldId="1910"/>
            <ac:spMk id="9" creationId="{4562CA91-CC00-9C6B-3F1B-B649FFCC2F70}"/>
          </ac:spMkLst>
        </pc:spChg>
        <pc:spChg chg="mod">
          <ac:chgData name="Yoel Kortick" userId="167978f5-7f40-4909-85d5-d4149554ad4e" providerId="ADAL" clId="{22F8B047-FA3B-4733-ADAA-D695084BB32D}" dt="2024-01-25T12:31:30.768" v="1843"/>
          <ac:spMkLst>
            <pc:docMk/>
            <pc:sldMk cId="62477718" sldId="1910"/>
            <ac:spMk id="11" creationId="{39A563CE-A277-04E1-2481-B22C92B7FF3F}"/>
          </ac:spMkLst>
        </pc:spChg>
        <pc:picChg chg="add mod ord">
          <ac:chgData name="Yoel Kortick" userId="167978f5-7f40-4909-85d5-d4149554ad4e" providerId="ADAL" clId="{22F8B047-FA3B-4733-ADAA-D695084BB32D}" dt="2024-01-25T13:00:18.768" v="2401" actId="208"/>
          <ac:picMkLst>
            <pc:docMk/>
            <pc:sldMk cId="62477718" sldId="1910"/>
            <ac:picMk id="3" creationId="{68DAED54-186C-ED39-C1BA-88D11BEC731A}"/>
          </ac:picMkLst>
        </pc:picChg>
        <pc:picChg chg="del">
          <ac:chgData name="Yoel Kortick" userId="167978f5-7f40-4909-85d5-d4149554ad4e" providerId="ADAL" clId="{22F8B047-FA3B-4733-ADAA-D695084BB32D}" dt="2024-01-25T13:00:01.448" v="2383" actId="478"/>
          <ac:picMkLst>
            <pc:docMk/>
            <pc:sldMk cId="62477718" sldId="1910"/>
            <ac:picMk id="6" creationId="{451059FE-F702-8FB1-D83F-6BAB32EC7BBD}"/>
          </ac:picMkLst>
        </pc:picChg>
      </pc:sldChg>
      <pc:sldChg chg="addSp delSp modSp add mod">
        <pc:chgData name="Yoel Kortick" userId="167978f5-7f40-4909-85d5-d4149554ad4e" providerId="ADAL" clId="{22F8B047-FA3B-4733-ADAA-D695084BB32D}" dt="2024-01-25T13:05:43.693" v="2551"/>
        <pc:sldMkLst>
          <pc:docMk/>
          <pc:sldMk cId="3125982000" sldId="1911"/>
        </pc:sldMkLst>
        <pc:spChg chg="mod">
          <ac:chgData name="Yoel Kortick" userId="167978f5-7f40-4909-85d5-d4149554ad4e" providerId="ADAL" clId="{22F8B047-FA3B-4733-ADAA-D695084BB32D}" dt="2024-01-25T13:05:43.693" v="2551"/>
          <ac:spMkLst>
            <pc:docMk/>
            <pc:sldMk cId="3125982000" sldId="1911"/>
            <ac:spMk id="4" creationId="{2490F34D-A7E2-4EA9-8B1A-78371A1F1CD1}"/>
          </ac:spMkLst>
        </pc:spChg>
        <pc:spChg chg="add mod">
          <ac:chgData name="Yoel Kortick" userId="167978f5-7f40-4909-85d5-d4149554ad4e" providerId="ADAL" clId="{22F8B047-FA3B-4733-ADAA-D695084BB32D}" dt="2024-01-25T13:05:18.806" v="2547"/>
          <ac:spMkLst>
            <pc:docMk/>
            <pc:sldMk cId="3125982000" sldId="1911"/>
            <ac:spMk id="6" creationId="{54EDC0AB-CF03-2F14-FD68-20E988F20B79}"/>
          </ac:spMkLst>
        </pc:spChg>
        <pc:spChg chg="add mod">
          <ac:chgData name="Yoel Kortick" userId="167978f5-7f40-4909-85d5-d4149554ad4e" providerId="ADAL" clId="{22F8B047-FA3B-4733-ADAA-D695084BB32D}" dt="2024-01-25T13:05:33.642" v="2550" actId="1035"/>
          <ac:spMkLst>
            <pc:docMk/>
            <pc:sldMk cId="3125982000" sldId="1911"/>
            <ac:spMk id="7" creationId="{7B9032B0-3EEA-829C-A327-F4A647042DC9}"/>
          </ac:spMkLst>
        </pc:spChg>
        <pc:spChg chg="mod">
          <ac:chgData name="Yoel Kortick" userId="167978f5-7f40-4909-85d5-d4149554ad4e" providerId="ADAL" clId="{22F8B047-FA3B-4733-ADAA-D695084BB32D}" dt="2024-01-25T12:31:34.256" v="1844"/>
          <ac:spMkLst>
            <pc:docMk/>
            <pc:sldMk cId="3125982000" sldId="1911"/>
            <ac:spMk id="10" creationId="{924FF513-2803-867A-597E-8D99B21AD40E}"/>
          </ac:spMkLst>
        </pc:spChg>
        <pc:picChg chg="add mod ord">
          <ac:chgData name="Yoel Kortick" userId="167978f5-7f40-4909-85d5-d4149554ad4e" providerId="ADAL" clId="{22F8B047-FA3B-4733-ADAA-D695084BB32D}" dt="2024-01-25T13:01:07.488" v="2418" actId="208"/>
          <ac:picMkLst>
            <pc:docMk/>
            <pc:sldMk cId="3125982000" sldId="1911"/>
            <ac:picMk id="3" creationId="{5C99912A-6FE2-CBFF-DAFA-26E75D6F98F8}"/>
          </ac:picMkLst>
        </pc:picChg>
        <pc:picChg chg="del">
          <ac:chgData name="Yoel Kortick" userId="167978f5-7f40-4909-85d5-d4149554ad4e" providerId="ADAL" clId="{22F8B047-FA3B-4733-ADAA-D695084BB32D}" dt="2024-01-25T13:00:59.184" v="2402" actId="478"/>
          <ac:picMkLst>
            <pc:docMk/>
            <pc:sldMk cId="3125982000" sldId="1911"/>
            <ac:picMk id="5" creationId="{86D53C9F-870B-A901-1F5A-C0A28F4AEAAF}"/>
          </ac:picMkLst>
        </pc:picChg>
      </pc:sldChg>
      <pc:sldChg chg="add">
        <pc:chgData name="Yoel Kortick" userId="167978f5-7f40-4909-85d5-d4149554ad4e" providerId="ADAL" clId="{22F8B047-FA3B-4733-ADAA-D695084BB32D}" dt="2024-01-25T12:33:15.222" v="1845" actId="2890"/>
        <pc:sldMkLst>
          <pc:docMk/>
          <pc:sldMk cId="3253985676" sldId="1912"/>
        </pc:sldMkLst>
      </pc:sldChg>
      <pc:sldChg chg="addSp delSp modSp add mod">
        <pc:chgData name="Yoel Kortick" userId="167978f5-7f40-4909-85d5-d4149554ad4e" providerId="ADAL" clId="{22F8B047-FA3B-4733-ADAA-D695084BB32D}" dt="2024-01-25T12:39:37.949" v="2135" actId="208"/>
        <pc:sldMkLst>
          <pc:docMk/>
          <pc:sldMk cId="3699078239" sldId="1913"/>
        </pc:sldMkLst>
        <pc:spChg chg="mod">
          <ac:chgData name="Yoel Kortick" userId="167978f5-7f40-4909-85d5-d4149554ad4e" providerId="ADAL" clId="{22F8B047-FA3B-4733-ADAA-D695084BB32D}" dt="2024-01-25T12:39:13.897" v="2118" actId="1037"/>
          <ac:spMkLst>
            <pc:docMk/>
            <pc:sldMk cId="3699078239" sldId="1913"/>
            <ac:spMk id="4" creationId="{2490F34D-A7E2-4EA9-8B1A-78371A1F1CD1}"/>
          </ac:spMkLst>
        </pc:spChg>
        <pc:spChg chg="del">
          <ac:chgData name="Yoel Kortick" userId="167978f5-7f40-4909-85d5-d4149554ad4e" providerId="ADAL" clId="{22F8B047-FA3B-4733-ADAA-D695084BB32D}" dt="2024-01-25T12:39:20.262" v="2120" actId="478"/>
          <ac:spMkLst>
            <pc:docMk/>
            <pc:sldMk cId="3699078239" sldId="1913"/>
            <ac:spMk id="7" creationId="{DD2A7FE5-2A1A-F685-B864-E4EAD553E831}"/>
          </ac:spMkLst>
        </pc:spChg>
        <pc:spChg chg="del">
          <ac:chgData name="Yoel Kortick" userId="167978f5-7f40-4909-85d5-d4149554ad4e" providerId="ADAL" clId="{22F8B047-FA3B-4733-ADAA-D695084BB32D}" dt="2024-01-25T12:39:20.262" v="2120" actId="478"/>
          <ac:spMkLst>
            <pc:docMk/>
            <pc:sldMk cId="3699078239" sldId="1913"/>
            <ac:spMk id="8" creationId="{D89B5A1B-6876-2444-B8FB-2B6CAF8B7B7E}"/>
          </ac:spMkLst>
        </pc:spChg>
        <pc:spChg chg="del">
          <ac:chgData name="Yoel Kortick" userId="167978f5-7f40-4909-85d5-d4149554ad4e" providerId="ADAL" clId="{22F8B047-FA3B-4733-ADAA-D695084BB32D}" dt="2024-01-25T12:39:20.262" v="2120" actId="478"/>
          <ac:spMkLst>
            <pc:docMk/>
            <pc:sldMk cId="3699078239" sldId="1913"/>
            <ac:spMk id="9" creationId="{F847E7ED-E129-2E78-6118-AB8026F5381B}"/>
          </ac:spMkLst>
        </pc:spChg>
        <pc:spChg chg="mod">
          <ac:chgData name="Yoel Kortick" userId="167978f5-7f40-4909-85d5-d4149554ad4e" providerId="ADAL" clId="{22F8B047-FA3B-4733-ADAA-D695084BB32D}" dt="2024-01-25T12:39:35.283" v="2134" actId="1037"/>
          <ac:spMkLst>
            <pc:docMk/>
            <pc:sldMk cId="3699078239" sldId="1913"/>
            <ac:spMk id="10" creationId="{B79B4780-C2AC-6712-E26B-2CBCEC7AF66B}"/>
          </ac:spMkLst>
        </pc:spChg>
        <pc:picChg chg="del">
          <ac:chgData name="Yoel Kortick" userId="167978f5-7f40-4909-85d5-d4149554ad4e" providerId="ADAL" clId="{22F8B047-FA3B-4733-ADAA-D695084BB32D}" dt="2024-01-25T12:39:16.955" v="2119" actId="478"/>
          <ac:picMkLst>
            <pc:docMk/>
            <pc:sldMk cId="3699078239" sldId="1913"/>
            <ac:picMk id="5" creationId="{8F6663E5-717E-D688-B44C-831A0B19836F}"/>
          </ac:picMkLst>
        </pc:picChg>
        <pc:picChg chg="add mod ord">
          <ac:chgData name="Yoel Kortick" userId="167978f5-7f40-4909-85d5-d4149554ad4e" providerId="ADAL" clId="{22F8B047-FA3B-4733-ADAA-D695084BB32D}" dt="2024-01-25T12:39:37.949" v="2135" actId="208"/>
          <ac:picMkLst>
            <pc:docMk/>
            <pc:sldMk cId="3699078239" sldId="1913"/>
            <ac:picMk id="6" creationId="{280C8761-8812-6091-6C35-7E299AA288F7}"/>
          </ac:picMkLst>
        </pc:picChg>
      </pc:sldChg>
      <pc:sldChg chg="modSp add mod">
        <pc:chgData name="Yoel Kortick" userId="167978f5-7f40-4909-85d5-d4149554ad4e" providerId="ADAL" clId="{22F8B047-FA3B-4733-ADAA-D695084BB32D}" dt="2024-01-25T13:03:04.521" v="2464" actId="20577"/>
        <pc:sldMkLst>
          <pc:docMk/>
          <pc:sldMk cId="896419857" sldId="1914"/>
        </pc:sldMkLst>
        <pc:spChg chg="mod">
          <ac:chgData name="Yoel Kortick" userId="167978f5-7f40-4909-85d5-d4149554ad4e" providerId="ADAL" clId="{22F8B047-FA3B-4733-ADAA-D695084BB32D}" dt="2024-01-25T13:03:04.521" v="2464" actId="20577"/>
          <ac:spMkLst>
            <pc:docMk/>
            <pc:sldMk cId="896419857" sldId="1914"/>
            <ac:spMk id="4" creationId="{A1FE6F9A-C018-4915-94D1-7B4CD1DF4BFF}"/>
          </ac:spMkLst>
        </pc:spChg>
      </pc:sldChg>
      <pc:sldChg chg="modSp add mod">
        <pc:chgData name="Yoel Kortick" userId="167978f5-7f40-4909-85d5-d4149554ad4e" providerId="ADAL" clId="{22F8B047-FA3B-4733-ADAA-D695084BB32D}" dt="2024-01-25T13:04:09.332" v="2478" actId="14100"/>
        <pc:sldMkLst>
          <pc:docMk/>
          <pc:sldMk cId="1730137566" sldId="1915"/>
        </pc:sldMkLst>
        <pc:spChg chg="mod">
          <ac:chgData name="Yoel Kortick" userId="167978f5-7f40-4909-85d5-d4149554ad4e" providerId="ADAL" clId="{22F8B047-FA3B-4733-ADAA-D695084BB32D}" dt="2024-01-25T13:04:09.332" v="2478" actId="14100"/>
          <ac:spMkLst>
            <pc:docMk/>
            <pc:sldMk cId="1730137566" sldId="1915"/>
            <ac:spMk id="4" creationId="{A1FE6F9A-C018-4915-94D1-7B4CD1DF4B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1/26/2024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1/26/2024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60Renewals/020Processing_Renewals" TargetMode="External"/><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40Creating_PO_Lines/Manually_Creating_a_PO_Line#Acquisition_Methods" TargetMode="Externa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hyperlink" Target="https://knowledge.exlibrisgroup.com/Alma/Product_Documentation/010Alma_Online_Help_(English)/020Acquisitions/020Purchasing/040Creating_PO_Lines/Manually_Creating_a_PO_Lin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50Packaging_PO_Lines_into_a_PO"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the_Activation_Task_List#Managing_Electronic_Resource_Activation"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40Creating_PO_Lines/Manually_Creating_a_PO_Line#Acquisition_Methods" TargetMode="External"/><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hyperlink" Target="https://knowledge.exlibrisgroup.com/Alma/Product_Documentation/010Alma_Online_Help_(English)/020Acquisitions/020Purchasing/040Creating_PO_Lines/Manually_Creating_a_PO_Lin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60Renewals/020Processing_Renewals" TargetMode="External"/><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50Packaging_PO_Lines_into_a_PO"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the_Activation_Task_List#Managing_Electronic_Resource_Activation" TargetMode="External"/><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4972395" cy="1305174"/>
          </a:xfrm>
        </p:spPr>
        <p:txBody>
          <a:bodyPr/>
          <a:lstStyle/>
          <a:p>
            <a:r>
              <a:rPr lang="en-US" sz="2800" dirty="0"/>
              <a:t>How to order and activate and invoiced an electronic collection from the Community Zone</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32D558-EFA3-4AAA-97A1-91BC89C271F8}"/>
              </a:ext>
            </a:extLst>
          </p:cNvPr>
          <p:cNvPicPr>
            <a:picLocks noChangeAspect="1"/>
          </p:cNvPicPr>
          <p:nvPr/>
        </p:nvPicPr>
        <p:blipFill>
          <a:blip r:embed="rId2"/>
          <a:stretch>
            <a:fillRect/>
          </a:stretch>
        </p:blipFill>
        <p:spPr>
          <a:xfrm>
            <a:off x="0" y="1614890"/>
            <a:ext cx="9144000" cy="30450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Community Zone and do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428704" y="2398022"/>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6062902" y="1707654"/>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3635896" y="2132997"/>
            <a:ext cx="1756348" cy="923330"/>
          </a:xfrm>
          <a:prstGeom prst="rect">
            <a:avLst/>
          </a:prstGeom>
          <a:solidFill>
            <a:schemeClr val="bg1"/>
          </a:solidFill>
          <a:ln>
            <a:solidFill>
              <a:schemeClr val="accent1"/>
            </a:solidFill>
          </a:ln>
        </p:spPr>
        <p:txBody>
          <a:bodyPr wrap="square" rtlCol="0">
            <a:spAutoFit/>
          </a:bodyPr>
          <a:lstStyle/>
          <a:p>
            <a:r>
              <a:rPr lang="en-US" dirty="0"/>
              <a:t>Searching the Community Zone</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5889410" y="1923678"/>
            <a:ext cx="317508" cy="4784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02F2A-3778-4027-BB16-BDDFEBE64204}"/>
              </a:ext>
            </a:extLst>
          </p:cNvPr>
          <p:cNvCxnSpPr>
            <a:cxnSpLocks/>
          </p:cNvCxnSpPr>
          <p:nvPr/>
        </p:nvCxnSpPr>
        <p:spPr>
          <a:xfrm>
            <a:off x="5392244" y="2402171"/>
            <a:ext cx="49716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flipV="1">
            <a:off x="3305594" y="2571750"/>
            <a:ext cx="330302"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8303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1059FE-F702-8FB1-D83F-6BAB32EC7BBD}"/>
              </a:ext>
            </a:extLst>
          </p:cNvPr>
          <p:cNvPicPr>
            <a:picLocks noChangeAspect="1"/>
          </p:cNvPicPr>
          <p:nvPr/>
        </p:nvPicPr>
        <p:blipFill>
          <a:blip r:embed="rId2"/>
          <a:stretch>
            <a:fillRect/>
          </a:stretch>
        </p:blipFill>
        <p:spPr>
          <a:xfrm>
            <a:off x="0" y="1314790"/>
            <a:ext cx="9144000" cy="305716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an invoice line associated with the POL</a:t>
            </a:r>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562CA91-CC00-9C6B-3F1B-B649FFCC2F70}"/>
              </a:ext>
            </a:extLst>
          </p:cNvPr>
          <p:cNvSpPr/>
          <p:nvPr/>
        </p:nvSpPr>
        <p:spPr>
          <a:xfrm>
            <a:off x="331928" y="3615589"/>
            <a:ext cx="1008112" cy="233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39A563CE-A277-04E1-2481-B22C92B7FF3F}"/>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9543455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53C9F-870B-A901-1F5A-C0A28F4AEAAF}"/>
              </a:ext>
            </a:extLst>
          </p:cNvPr>
          <p:cNvPicPr>
            <a:picLocks noChangeAspect="1"/>
          </p:cNvPicPr>
          <p:nvPr/>
        </p:nvPicPr>
        <p:blipFill>
          <a:blip r:embed="rId2"/>
          <a:stretch>
            <a:fillRect/>
          </a:stretch>
        </p:blipFill>
        <p:spPr>
          <a:xfrm>
            <a:off x="0" y="1356265"/>
            <a:ext cx="9144000" cy="287166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 transaction of type "Expenditure" on the fund</a:t>
            </a:r>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562CA91-CC00-9C6B-3F1B-B649FFCC2F70}"/>
              </a:ext>
            </a:extLst>
          </p:cNvPr>
          <p:cNvSpPr/>
          <p:nvPr/>
        </p:nvSpPr>
        <p:spPr>
          <a:xfrm>
            <a:off x="1043608" y="393990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24FF513-2803-867A-597E-8D99B21AD40E}"/>
              </a:ext>
            </a:extLst>
          </p:cNvPr>
          <p:cNvSpPr>
            <a:spLocks noGrp="1"/>
          </p:cNvSpPr>
          <p:nvPr>
            <p:ph type="title"/>
          </p:nvPr>
        </p:nvSpPr>
        <p:spPr>
          <a:xfrm>
            <a:off x="395536" y="70415"/>
            <a:ext cx="8424936" cy="576064"/>
          </a:xfrm>
        </p:spPr>
        <p:txBody>
          <a:bodyPr/>
          <a:lstStyle/>
          <a:p>
            <a:r>
              <a:rPr lang="en-US" dirty="0"/>
              <a:t>Invoicing (paying for) the orders – one time</a:t>
            </a:r>
          </a:p>
        </p:txBody>
      </p:sp>
      <p:sp>
        <p:nvSpPr>
          <p:cNvPr id="2" name="Rectangle 1">
            <a:extLst>
              <a:ext uri="{FF2B5EF4-FFF2-40B4-BE49-F238E27FC236}">
                <a16:creationId xmlns:a16="http://schemas.microsoft.com/office/drawing/2014/main" id="{FF30F362-E9CE-FF53-4B84-F3276BCFFA21}"/>
              </a:ext>
            </a:extLst>
          </p:cNvPr>
          <p:cNvSpPr/>
          <p:nvPr/>
        </p:nvSpPr>
        <p:spPr>
          <a:xfrm>
            <a:off x="683568" y="2643758"/>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3D8BFE-383A-2ACC-8594-9335E5061BA3}"/>
              </a:ext>
            </a:extLst>
          </p:cNvPr>
          <p:cNvSpPr/>
          <p:nvPr/>
        </p:nvSpPr>
        <p:spPr>
          <a:xfrm>
            <a:off x="1619672" y="3075806"/>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27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7501911" cy="1240583"/>
          </a:xfrm>
        </p:spPr>
        <p:txBody>
          <a:bodyPr/>
          <a:lstStyle/>
          <a:p>
            <a:r>
              <a:rPr lang="en-US" dirty="0"/>
              <a:t>Invoicing (paying for) the orders – continuous</a:t>
            </a:r>
          </a:p>
        </p:txBody>
      </p:sp>
    </p:spTree>
    <p:extLst>
      <p:ext uri="{BB962C8B-B14F-4D97-AF65-F5344CB8AC3E}">
        <p14:creationId xmlns:p14="http://schemas.microsoft.com/office/powerpoint/2010/main" val="17301375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87A8F-3A30-1861-6038-BA57D3515A6C}"/>
              </a:ext>
            </a:extLst>
          </p:cNvPr>
          <p:cNvPicPr>
            <a:picLocks noChangeAspect="1"/>
          </p:cNvPicPr>
          <p:nvPr/>
        </p:nvPicPr>
        <p:blipFill>
          <a:blip r:embed="rId2"/>
          <a:stretch>
            <a:fillRect/>
          </a:stretch>
        </p:blipFill>
        <p:spPr>
          <a:xfrm>
            <a:off x="0" y="2554811"/>
            <a:ext cx="9144000" cy="1169067"/>
          </a:xfrm>
          <a:prstGeom prst="rect">
            <a:avLst/>
          </a:prstGeom>
          <a:ln>
            <a:solidFill>
              <a:schemeClr val="accent1"/>
            </a:solidFill>
          </a:ln>
        </p:spPr>
      </p:pic>
      <p:sp>
        <p:nvSpPr>
          <p:cNvPr id="8" name="Content Placeholder 3">
            <a:extLst>
              <a:ext uri="{FF2B5EF4-FFF2-40B4-BE49-F238E27FC236}">
                <a16:creationId xmlns:a16="http://schemas.microsoft.com/office/drawing/2014/main" id="{CECFF74B-A643-7CDB-6C89-8A402E9007C3}"/>
              </a:ext>
            </a:extLst>
          </p:cNvPr>
          <p:cNvSpPr>
            <a:spLocks noGrp="1"/>
          </p:cNvSpPr>
          <p:nvPr>
            <p:ph idx="1"/>
          </p:nvPr>
        </p:nvSpPr>
        <p:spPr>
          <a:xfrm>
            <a:off x="395536" y="771551"/>
            <a:ext cx="8424936" cy="1198727"/>
          </a:xfrm>
        </p:spPr>
        <p:txBody>
          <a:bodyPr>
            <a:noAutofit/>
          </a:bodyPr>
          <a:lstStyle/>
          <a:p>
            <a:pPr marL="285750" indent="-285750">
              <a:buFont typeface="Arial" panose="020B0604020202020204" pitchFamily="34" charset="0"/>
              <a:buChar char="•"/>
            </a:pPr>
            <a:r>
              <a:rPr lang="en-US" sz="2000" dirty="0"/>
              <a:t>Before we create the invoice and pay, take note that POL-46315 has a subscription date from Sept. 1, 2023, to Aug. 31, 2024.</a:t>
            </a:r>
          </a:p>
          <a:p>
            <a:pPr marL="285750" indent="-285750">
              <a:buFont typeface="Arial" panose="020B0604020202020204" pitchFamily="34" charset="0"/>
              <a:buChar char="•"/>
            </a:pPr>
            <a:r>
              <a:rPr lang="en-US" sz="2000" dirty="0"/>
              <a:t>This was entered when the order was created</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E5BE161-317C-FE48-C574-05AE0F3C7067}"/>
              </a:ext>
            </a:extLst>
          </p:cNvPr>
          <p:cNvSpPr/>
          <p:nvPr/>
        </p:nvSpPr>
        <p:spPr>
          <a:xfrm>
            <a:off x="5392" y="2959324"/>
            <a:ext cx="966208" cy="1800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E8934-FA82-4138-0A68-E3168C719C10}"/>
              </a:ext>
            </a:extLst>
          </p:cNvPr>
          <p:cNvSpPr/>
          <p:nvPr/>
        </p:nvSpPr>
        <p:spPr>
          <a:xfrm>
            <a:off x="1259632" y="2573004"/>
            <a:ext cx="1080120" cy="206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D7AD3C92-067A-478C-3F2E-72BB423902E3}"/>
              </a:ext>
            </a:extLst>
          </p:cNvPr>
          <p:cNvSpPr>
            <a:spLocks noGrp="1"/>
          </p:cNvSpPr>
          <p:nvPr>
            <p:ph type="title"/>
          </p:nvPr>
        </p:nvSpPr>
        <p:spPr>
          <a:xfrm>
            <a:off x="395536" y="70415"/>
            <a:ext cx="8424936" cy="576064"/>
          </a:xfrm>
        </p:spPr>
        <p:txBody>
          <a:bodyPr/>
          <a:lstStyle/>
          <a:p>
            <a:r>
              <a:rPr lang="en-US" dirty="0"/>
              <a:t>Invoicing (paying for) the orders – continuous</a:t>
            </a:r>
          </a:p>
        </p:txBody>
      </p:sp>
      <p:sp>
        <p:nvSpPr>
          <p:cNvPr id="4" name="Rectangle 3">
            <a:extLst>
              <a:ext uri="{FF2B5EF4-FFF2-40B4-BE49-F238E27FC236}">
                <a16:creationId xmlns:a16="http://schemas.microsoft.com/office/drawing/2014/main" id="{EADB72E8-62A6-1A89-06A2-4E4E261143D6}"/>
              </a:ext>
            </a:extLst>
          </p:cNvPr>
          <p:cNvSpPr/>
          <p:nvPr/>
        </p:nvSpPr>
        <p:spPr>
          <a:xfrm>
            <a:off x="1331640" y="3177764"/>
            <a:ext cx="1584176" cy="360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5E68FB-A27F-95C0-E3D3-5BA25A659DC8}"/>
              </a:ext>
            </a:extLst>
          </p:cNvPr>
          <p:cNvSpPr txBox="1"/>
          <p:nvPr/>
        </p:nvSpPr>
        <p:spPr>
          <a:xfrm>
            <a:off x="4124584" y="4125190"/>
            <a:ext cx="1944216" cy="523220"/>
          </a:xfrm>
          <a:prstGeom prst="rect">
            <a:avLst/>
          </a:prstGeom>
          <a:solidFill>
            <a:srgbClr val="FFFF00"/>
          </a:solidFill>
          <a:ln>
            <a:solidFill>
              <a:schemeClr val="accent1"/>
            </a:solidFill>
          </a:ln>
        </p:spPr>
        <p:txBody>
          <a:bodyPr wrap="square" rtlCol="0">
            <a:spAutoFit/>
          </a:bodyPr>
          <a:lstStyle/>
          <a:p>
            <a:r>
              <a:rPr lang="en-US" sz="1400" dirty="0"/>
              <a:t>Note that we also put a renewal date in the POL</a:t>
            </a:r>
          </a:p>
        </p:txBody>
      </p:sp>
      <p:cxnSp>
        <p:nvCxnSpPr>
          <p:cNvPr id="11" name="Straight Arrow Connector 10">
            <a:extLst>
              <a:ext uri="{FF2B5EF4-FFF2-40B4-BE49-F238E27FC236}">
                <a16:creationId xmlns:a16="http://schemas.microsoft.com/office/drawing/2014/main" id="{93C5324C-02AA-6DA6-33FE-3EE038124FA7}"/>
              </a:ext>
            </a:extLst>
          </p:cNvPr>
          <p:cNvCxnSpPr>
            <a:cxnSpLocks/>
          </p:cNvCxnSpPr>
          <p:nvPr/>
        </p:nvCxnSpPr>
        <p:spPr>
          <a:xfrm>
            <a:off x="4772656" y="3108609"/>
            <a:ext cx="0" cy="103480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D7ABE6-FEA0-744B-B159-64718825EBFA}"/>
              </a:ext>
            </a:extLst>
          </p:cNvPr>
          <p:cNvCxnSpPr/>
          <p:nvPr/>
        </p:nvCxnSpPr>
        <p:spPr>
          <a:xfrm>
            <a:off x="4772656" y="3108609"/>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3B2A7E-B72F-8E47-7A74-5E41E7DBBAB9}"/>
              </a:ext>
            </a:extLst>
          </p:cNvPr>
          <p:cNvSpPr txBox="1"/>
          <p:nvPr/>
        </p:nvSpPr>
        <p:spPr>
          <a:xfrm>
            <a:off x="1259632" y="4099286"/>
            <a:ext cx="1568808" cy="307777"/>
          </a:xfrm>
          <a:prstGeom prst="rect">
            <a:avLst/>
          </a:prstGeom>
          <a:solidFill>
            <a:srgbClr val="FFFF00"/>
          </a:solidFill>
          <a:ln>
            <a:solidFill>
              <a:schemeClr val="accent1"/>
            </a:solidFill>
          </a:ln>
        </p:spPr>
        <p:txBody>
          <a:bodyPr wrap="square" rtlCol="0">
            <a:spAutoFit/>
          </a:bodyPr>
          <a:lstStyle/>
          <a:p>
            <a:r>
              <a:rPr lang="en-US" sz="1400" dirty="0"/>
              <a:t>Subscription date</a:t>
            </a:r>
          </a:p>
        </p:txBody>
      </p:sp>
      <p:cxnSp>
        <p:nvCxnSpPr>
          <p:cNvPr id="17" name="Straight Arrow Connector 16">
            <a:extLst>
              <a:ext uri="{FF2B5EF4-FFF2-40B4-BE49-F238E27FC236}">
                <a16:creationId xmlns:a16="http://schemas.microsoft.com/office/drawing/2014/main" id="{F7B22147-0221-83C6-3540-89AD188BF535}"/>
              </a:ext>
            </a:extLst>
          </p:cNvPr>
          <p:cNvCxnSpPr>
            <a:cxnSpLocks/>
            <a:stCxn id="16" idx="0"/>
          </p:cNvCxnSpPr>
          <p:nvPr/>
        </p:nvCxnSpPr>
        <p:spPr>
          <a:xfrm flipV="1">
            <a:off x="2044036" y="3579862"/>
            <a:ext cx="7684" cy="5194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8371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3C37E8-101A-ED6C-01D0-9374CD1325F6}"/>
              </a:ext>
            </a:extLst>
          </p:cNvPr>
          <p:cNvPicPr>
            <a:picLocks noChangeAspect="1"/>
          </p:cNvPicPr>
          <p:nvPr/>
        </p:nvPicPr>
        <p:blipFill>
          <a:blip r:embed="rId2"/>
          <a:stretch>
            <a:fillRect/>
          </a:stretch>
        </p:blipFill>
        <p:spPr>
          <a:xfrm>
            <a:off x="467544" y="771550"/>
            <a:ext cx="2280420" cy="3867894"/>
          </a:xfrm>
          <a:prstGeom prst="rect">
            <a:avLst/>
          </a:prstGeom>
          <a:ln>
            <a:solidFill>
              <a:schemeClr val="accent1"/>
            </a:solidFill>
          </a:ln>
        </p:spPr>
      </p:pic>
      <p:sp>
        <p:nvSpPr>
          <p:cNvPr id="8" name="Content Placeholder 3">
            <a:extLst>
              <a:ext uri="{FF2B5EF4-FFF2-40B4-BE49-F238E27FC236}">
                <a16:creationId xmlns:a16="http://schemas.microsoft.com/office/drawing/2014/main" id="{CECFF74B-A643-7CDB-6C89-8A402E9007C3}"/>
              </a:ext>
            </a:extLst>
          </p:cNvPr>
          <p:cNvSpPr>
            <a:spLocks noGrp="1"/>
          </p:cNvSpPr>
          <p:nvPr>
            <p:ph idx="1"/>
          </p:nvPr>
        </p:nvSpPr>
        <p:spPr>
          <a:xfrm>
            <a:off x="3203848" y="771551"/>
            <a:ext cx="5616624" cy="3960439"/>
          </a:xfrm>
        </p:spPr>
        <p:txBody>
          <a:bodyPr>
            <a:noAutofit/>
          </a:bodyPr>
          <a:lstStyle/>
          <a:p>
            <a:pPr marL="285750" indent="-285750">
              <a:buFont typeface="Arial" panose="020B0604020202020204" pitchFamily="34" charset="0"/>
              <a:buChar char="•"/>
            </a:pPr>
            <a:r>
              <a:rPr lang="en-US" sz="2000" dirty="0"/>
              <a:t>Acquisitions &gt; Receiving and Invoicing &gt; Create Invoice</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E5BE161-317C-FE48-C574-05AE0F3C7067}"/>
              </a:ext>
            </a:extLst>
          </p:cNvPr>
          <p:cNvSpPr/>
          <p:nvPr/>
        </p:nvSpPr>
        <p:spPr>
          <a:xfrm>
            <a:off x="467544" y="1635646"/>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E8934-FA82-4138-0A68-E3168C719C10}"/>
              </a:ext>
            </a:extLst>
          </p:cNvPr>
          <p:cNvSpPr/>
          <p:nvPr/>
        </p:nvSpPr>
        <p:spPr>
          <a:xfrm>
            <a:off x="1270168" y="3867894"/>
            <a:ext cx="655756" cy="213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D7AD3C92-067A-478C-3F2E-72BB423902E3}"/>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3253985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choose "From PO"</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B95DFFD9-67D8-FEDF-490B-8849BEA6BB44}"/>
              </a:ext>
            </a:extLst>
          </p:cNvPr>
          <p:cNvPicPr>
            <a:picLocks noChangeAspect="1"/>
          </p:cNvPicPr>
          <p:nvPr/>
        </p:nvPicPr>
        <p:blipFill>
          <a:blip r:embed="rId2"/>
          <a:stretch>
            <a:fillRect/>
          </a:stretch>
        </p:blipFill>
        <p:spPr>
          <a:xfrm>
            <a:off x="2867025" y="1447800"/>
            <a:ext cx="3409950" cy="2247900"/>
          </a:xfrm>
          <a:prstGeom prst="rect">
            <a:avLst/>
          </a:prstGeom>
          <a:ln>
            <a:solidFill>
              <a:schemeClr val="accent1"/>
            </a:solidFill>
          </a:ln>
        </p:spPr>
      </p:pic>
      <p:sp>
        <p:nvSpPr>
          <p:cNvPr id="8" name="Title 2">
            <a:extLst>
              <a:ext uri="{FF2B5EF4-FFF2-40B4-BE49-F238E27FC236}">
                <a16:creationId xmlns:a16="http://schemas.microsoft.com/office/drawing/2014/main" id="{F89F301A-6CFB-657D-3D42-0B9451551841}"/>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35785535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select the PO</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9" name="Title 2">
            <a:extLst>
              <a:ext uri="{FF2B5EF4-FFF2-40B4-BE49-F238E27FC236}">
                <a16:creationId xmlns:a16="http://schemas.microsoft.com/office/drawing/2014/main" id="{2CACBAC8-5F76-39DE-DEF2-7AB76CBA4EB0}"/>
              </a:ext>
            </a:extLst>
          </p:cNvPr>
          <p:cNvSpPr>
            <a:spLocks noGrp="1"/>
          </p:cNvSpPr>
          <p:nvPr>
            <p:ph type="title"/>
          </p:nvPr>
        </p:nvSpPr>
        <p:spPr>
          <a:xfrm>
            <a:off x="395536" y="70415"/>
            <a:ext cx="8424936" cy="576064"/>
          </a:xfrm>
        </p:spPr>
        <p:txBody>
          <a:bodyPr/>
          <a:lstStyle/>
          <a:p>
            <a:r>
              <a:rPr lang="en-US" dirty="0"/>
              <a:t>Invoicing (paying for) the orders – continuous</a:t>
            </a:r>
          </a:p>
        </p:txBody>
      </p:sp>
      <p:pic>
        <p:nvPicPr>
          <p:cNvPr id="3" name="Picture 2">
            <a:extLst>
              <a:ext uri="{FF2B5EF4-FFF2-40B4-BE49-F238E27FC236}">
                <a16:creationId xmlns:a16="http://schemas.microsoft.com/office/drawing/2014/main" id="{A986CC9D-D7ED-DAD3-87F7-BB116860FA19}"/>
              </a:ext>
            </a:extLst>
          </p:cNvPr>
          <p:cNvPicPr>
            <a:picLocks noChangeAspect="1"/>
          </p:cNvPicPr>
          <p:nvPr/>
        </p:nvPicPr>
        <p:blipFill>
          <a:blip r:embed="rId2"/>
          <a:stretch>
            <a:fillRect/>
          </a:stretch>
        </p:blipFill>
        <p:spPr>
          <a:xfrm>
            <a:off x="1171575" y="1724025"/>
            <a:ext cx="6800850" cy="1695450"/>
          </a:xfrm>
          <a:prstGeom prst="rect">
            <a:avLst/>
          </a:prstGeom>
          <a:ln>
            <a:solidFill>
              <a:schemeClr val="accent1"/>
            </a:solidFill>
          </a:ln>
        </p:spPr>
      </p:pic>
    </p:spTree>
    <p:extLst>
      <p:ext uri="{BB962C8B-B14F-4D97-AF65-F5344CB8AC3E}">
        <p14:creationId xmlns:p14="http://schemas.microsoft.com/office/powerpoint/2010/main" val="36826668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6663E5-717E-D688-B44C-831A0B19836F}"/>
              </a:ext>
            </a:extLst>
          </p:cNvPr>
          <p:cNvPicPr>
            <a:picLocks noChangeAspect="1"/>
          </p:cNvPicPr>
          <p:nvPr/>
        </p:nvPicPr>
        <p:blipFill>
          <a:blip r:embed="rId2"/>
          <a:stretch>
            <a:fillRect/>
          </a:stretch>
        </p:blipFill>
        <p:spPr>
          <a:xfrm>
            <a:off x="0" y="1289405"/>
            <a:ext cx="9144000" cy="32265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 – continuous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An invoice is created with an invoice line associated with the POL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DD2A7FE5-2A1A-F685-B864-E4EAD553E831}"/>
              </a:ext>
            </a:extLst>
          </p:cNvPr>
          <p:cNvSpPr/>
          <p:nvPr/>
        </p:nvSpPr>
        <p:spPr>
          <a:xfrm>
            <a:off x="179512" y="2801162"/>
            <a:ext cx="8784976"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9B5A1B-6876-2444-B8FB-2B6CAF8B7B7E}"/>
              </a:ext>
            </a:extLst>
          </p:cNvPr>
          <p:cNvSpPr/>
          <p:nvPr/>
        </p:nvSpPr>
        <p:spPr>
          <a:xfrm>
            <a:off x="7650124" y="2915305"/>
            <a:ext cx="882316"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3124156" y="2994134"/>
            <a:ext cx="648072"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9B4780-C2AC-6712-E26B-2CBCEC7AF66B}"/>
              </a:ext>
            </a:extLst>
          </p:cNvPr>
          <p:cNvSpPr/>
          <p:nvPr/>
        </p:nvSpPr>
        <p:spPr>
          <a:xfrm>
            <a:off x="1115616" y="1651014"/>
            <a:ext cx="720080" cy="334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0035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0C8761-8812-6091-6C35-7E299AA288F7}"/>
              </a:ext>
            </a:extLst>
          </p:cNvPr>
          <p:cNvPicPr>
            <a:picLocks noChangeAspect="1"/>
          </p:cNvPicPr>
          <p:nvPr/>
        </p:nvPicPr>
        <p:blipFill>
          <a:blip r:embed="rId2"/>
          <a:stretch>
            <a:fillRect/>
          </a:stretch>
        </p:blipFill>
        <p:spPr>
          <a:xfrm>
            <a:off x="0" y="1359969"/>
            <a:ext cx="9144000" cy="24235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 – continuous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80168" y="771552"/>
            <a:ext cx="8496944" cy="576064"/>
          </a:xfrm>
        </p:spPr>
        <p:txBody>
          <a:bodyPr>
            <a:noAutofit/>
          </a:bodyPr>
          <a:lstStyle/>
          <a:p>
            <a:pPr marL="285750" indent="-285750">
              <a:buFont typeface="Arial" panose="020B0604020202020204" pitchFamily="34" charset="0"/>
              <a:buChar char="•"/>
            </a:pPr>
            <a:r>
              <a:rPr lang="en-US" sz="2000" dirty="0"/>
              <a:t>The invoice line associated with the POL includes the subscription date range.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10" name="Rectangle 9">
            <a:extLst>
              <a:ext uri="{FF2B5EF4-FFF2-40B4-BE49-F238E27FC236}">
                <a16:creationId xmlns:a16="http://schemas.microsoft.com/office/drawing/2014/main" id="{B79B4780-C2AC-6712-E26B-2CBCEC7AF66B}"/>
              </a:ext>
            </a:extLst>
          </p:cNvPr>
          <p:cNvSpPr/>
          <p:nvPr/>
        </p:nvSpPr>
        <p:spPr>
          <a:xfrm>
            <a:off x="133408" y="3193918"/>
            <a:ext cx="23762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0782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C276B-4302-CA88-4C44-500693980FDF}"/>
              </a:ext>
            </a:extLst>
          </p:cNvPr>
          <p:cNvPicPr>
            <a:picLocks noChangeAspect="1"/>
          </p:cNvPicPr>
          <p:nvPr/>
        </p:nvPicPr>
        <p:blipFill>
          <a:blip r:embed="rId2"/>
          <a:stretch>
            <a:fillRect/>
          </a:stretch>
        </p:blipFill>
        <p:spPr>
          <a:xfrm>
            <a:off x="0" y="1390529"/>
            <a:ext cx="9144000" cy="275002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switch to the "Summary" tab and pay the invoice</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D89B5A1B-6876-2444-B8FB-2B6CAF8B7B7E}"/>
              </a:ext>
            </a:extLst>
          </p:cNvPr>
          <p:cNvSpPr/>
          <p:nvPr/>
        </p:nvSpPr>
        <p:spPr>
          <a:xfrm>
            <a:off x="4860032" y="3363838"/>
            <a:ext cx="1224136" cy="281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0" y="1779662"/>
            <a:ext cx="611560" cy="338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50DC94-E6C0-5C9F-3350-978EEBC4668E}"/>
              </a:ext>
            </a:extLst>
          </p:cNvPr>
          <p:cNvSpPr txBox="1"/>
          <p:nvPr/>
        </p:nvSpPr>
        <p:spPr>
          <a:xfrm>
            <a:off x="3347864" y="1651782"/>
            <a:ext cx="4824536" cy="738664"/>
          </a:xfrm>
          <a:prstGeom prst="rect">
            <a:avLst/>
          </a:prstGeom>
          <a:solidFill>
            <a:srgbClr val="FFFF00"/>
          </a:solidFill>
          <a:ln>
            <a:solidFill>
              <a:schemeClr val="accent1"/>
            </a:solidFill>
          </a:ln>
        </p:spPr>
        <p:txBody>
          <a:bodyPr wrap="square" rtlCol="0">
            <a:spAutoFit/>
          </a:bodyPr>
          <a:lstStyle/>
          <a:p>
            <a:r>
              <a:rPr lang="en-US" sz="1400" dirty="0"/>
              <a:t>We are choosing here Payment Method  "Cash" though often this will be done with a different method which will synchronize via an integration profile with the finance department.</a:t>
            </a:r>
          </a:p>
        </p:txBody>
      </p:sp>
      <p:cxnSp>
        <p:nvCxnSpPr>
          <p:cNvPr id="12" name="Straight Arrow Connector 11">
            <a:extLst>
              <a:ext uri="{FF2B5EF4-FFF2-40B4-BE49-F238E27FC236}">
                <a16:creationId xmlns:a16="http://schemas.microsoft.com/office/drawing/2014/main" id="{6B5F30D8-BD3B-7AA0-65A5-28FE80B73A8B}"/>
              </a:ext>
            </a:extLst>
          </p:cNvPr>
          <p:cNvCxnSpPr/>
          <p:nvPr/>
        </p:nvCxnSpPr>
        <p:spPr>
          <a:xfrm>
            <a:off x="4644008" y="2390446"/>
            <a:ext cx="288032" cy="901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948B3541-182F-B6BA-530A-3F91B81B47A4}"/>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108918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84B688-862A-981B-77B4-F369568F14FF}"/>
              </a:ext>
            </a:extLst>
          </p:cNvPr>
          <p:cNvPicPr>
            <a:picLocks noChangeAspect="1"/>
          </p:cNvPicPr>
          <p:nvPr/>
        </p:nvPicPr>
        <p:blipFill>
          <a:blip r:embed="rId2"/>
          <a:stretch>
            <a:fillRect/>
          </a:stretch>
        </p:blipFill>
        <p:spPr>
          <a:xfrm>
            <a:off x="0" y="1436667"/>
            <a:ext cx="9144000" cy="25032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From the Community Zone record we will click "Order"</a:t>
            </a:r>
          </a:p>
        </p:txBody>
      </p:sp>
      <p:sp>
        <p:nvSpPr>
          <p:cNvPr id="7" name="Rectangle 6">
            <a:extLst>
              <a:ext uri="{FF2B5EF4-FFF2-40B4-BE49-F238E27FC236}">
                <a16:creationId xmlns:a16="http://schemas.microsoft.com/office/drawing/2014/main" id="{BC26EA41-3381-4D6A-8A43-35C115BF1BEF}"/>
              </a:ext>
            </a:extLst>
          </p:cNvPr>
          <p:cNvSpPr/>
          <p:nvPr/>
        </p:nvSpPr>
        <p:spPr>
          <a:xfrm>
            <a:off x="611560" y="1743658"/>
            <a:ext cx="720080" cy="25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55BB50-2C29-4DA9-BAC1-31EBEE31F969}"/>
              </a:ext>
            </a:extLst>
          </p:cNvPr>
          <p:cNvSpPr/>
          <p:nvPr/>
        </p:nvSpPr>
        <p:spPr>
          <a:xfrm>
            <a:off x="8892480" y="2283718"/>
            <a:ext cx="180020" cy="1643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8228000" y="2679762"/>
            <a:ext cx="3221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0523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4A91FF-0C7D-D014-1200-52CA751DC82E}"/>
              </a:ext>
            </a:extLst>
          </p:cNvPr>
          <p:cNvPicPr>
            <a:picLocks noChangeAspect="1"/>
          </p:cNvPicPr>
          <p:nvPr/>
        </p:nvPicPr>
        <p:blipFill>
          <a:blip r:embed="rId2"/>
          <a:stretch>
            <a:fillRect/>
          </a:stretch>
        </p:blipFill>
        <p:spPr>
          <a:xfrm>
            <a:off x="0" y="1914046"/>
            <a:ext cx="9144000" cy="1315408"/>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While still in the "Summary" tab we will complete the details and click "Save and Continue".</a:t>
            </a:r>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B2EB26CC-17F3-5156-B21D-B9FE44548166}"/>
              </a:ext>
            </a:extLst>
          </p:cNvPr>
          <p:cNvSpPr/>
          <p:nvPr/>
        </p:nvSpPr>
        <p:spPr>
          <a:xfrm>
            <a:off x="683568" y="2211710"/>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E85306-B8C7-792D-1EB2-9DA78F021E01}"/>
              </a:ext>
            </a:extLst>
          </p:cNvPr>
          <p:cNvSpPr/>
          <p:nvPr/>
        </p:nvSpPr>
        <p:spPr>
          <a:xfrm>
            <a:off x="395536" y="2715766"/>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93E8D8-19DF-0557-9A28-E379A50A65AB}"/>
              </a:ext>
            </a:extLst>
          </p:cNvPr>
          <p:cNvSpPr/>
          <p:nvPr/>
        </p:nvSpPr>
        <p:spPr>
          <a:xfrm>
            <a:off x="4788024" y="2931790"/>
            <a:ext cx="13681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0622504B-8ADB-86E2-55C9-2FF82393F184}"/>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24751287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9CF1B0-EA33-A5DE-3179-9419FAD144E9}"/>
              </a:ext>
            </a:extLst>
          </p:cNvPr>
          <p:cNvPicPr>
            <a:picLocks noChangeAspect="1"/>
          </p:cNvPicPr>
          <p:nvPr/>
        </p:nvPicPr>
        <p:blipFill>
          <a:blip r:embed="rId2"/>
          <a:stretch>
            <a:fillRect/>
          </a:stretch>
        </p:blipFill>
        <p:spPr>
          <a:xfrm>
            <a:off x="0" y="1785030"/>
            <a:ext cx="9144000" cy="157343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Now the Invoice is closed</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1691680" y="3045462"/>
            <a:ext cx="589534" cy="251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0" y="1768262"/>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99EBEB-8CF5-7EF0-D296-4FC8184F5C42}"/>
              </a:ext>
            </a:extLst>
          </p:cNvPr>
          <p:cNvSpPr/>
          <p:nvPr/>
        </p:nvSpPr>
        <p:spPr>
          <a:xfrm>
            <a:off x="3131840" y="3045070"/>
            <a:ext cx="50405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63F6EEC7-185B-9A09-DDCD-1B159F2A5FE1}"/>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21618153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1196EB-2A33-3856-8D40-758AB5D202F1}"/>
              </a:ext>
            </a:extLst>
          </p:cNvPr>
          <p:cNvPicPr>
            <a:picLocks noChangeAspect="1"/>
          </p:cNvPicPr>
          <p:nvPr/>
        </p:nvPicPr>
        <p:blipFill>
          <a:blip r:embed="rId2"/>
          <a:stretch>
            <a:fillRect/>
          </a:stretch>
        </p:blipFill>
        <p:spPr>
          <a:xfrm>
            <a:off x="571500" y="2111474"/>
            <a:ext cx="8001000" cy="247650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Now the POL is not closed.  It is type "continuous" with a renewal date.</a:t>
            </a:r>
          </a:p>
          <a:p>
            <a:pPr marL="285750" indent="-285750">
              <a:buFont typeface="Arial" panose="020B0604020202020204" pitchFamily="34" charset="0"/>
              <a:buChar char="•"/>
            </a:pPr>
            <a:r>
              <a:rPr lang="en-US" sz="2000" dirty="0"/>
              <a:t>When the time comes the institution can </a:t>
            </a:r>
            <a:r>
              <a:rPr lang="en-US" sz="2000" dirty="0">
                <a:hlinkClick r:id="rId3"/>
              </a:rPr>
              <a:t>renew the POL subscription</a:t>
            </a:r>
            <a:r>
              <a:rPr lang="en-US" sz="2000" dirty="0"/>
              <a:t>.</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1547664" y="4213820"/>
            <a:ext cx="86409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1567470" y="2780379"/>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EB29909-FF72-D329-3812-5CDCBDA23395}"/>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1332925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311B2-9B7D-D5C8-B06E-0D02E2E7BD29}"/>
              </a:ext>
            </a:extLst>
          </p:cNvPr>
          <p:cNvPicPr>
            <a:picLocks noChangeAspect="1"/>
          </p:cNvPicPr>
          <p:nvPr/>
        </p:nvPicPr>
        <p:blipFill>
          <a:blip r:embed="rId2"/>
          <a:stretch>
            <a:fillRect/>
          </a:stretch>
        </p:blipFill>
        <p:spPr>
          <a:xfrm>
            <a:off x="1205880" y="1275606"/>
            <a:ext cx="6732240" cy="3431771"/>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an invoice line associated with the POL</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1347008" y="3435846"/>
            <a:ext cx="864096" cy="1753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3203848" y="1411128"/>
            <a:ext cx="2880320" cy="241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B89BDFF-5DAA-7995-7A14-9710A20AAB10}"/>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33547359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AED54-186C-ED39-C1BA-88D11BEC731A}"/>
              </a:ext>
            </a:extLst>
          </p:cNvPr>
          <p:cNvPicPr>
            <a:picLocks noChangeAspect="1"/>
          </p:cNvPicPr>
          <p:nvPr/>
        </p:nvPicPr>
        <p:blipFill>
          <a:blip r:embed="rId2"/>
          <a:stretch>
            <a:fillRect/>
          </a:stretch>
        </p:blipFill>
        <p:spPr>
          <a:xfrm>
            <a:off x="0" y="1347614"/>
            <a:ext cx="9144000" cy="3015795"/>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an invoice line associated with the POL</a:t>
            </a:r>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562CA91-CC00-9C6B-3F1B-B649FFCC2F70}"/>
              </a:ext>
            </a:extLst>
          </p:cNvPr>
          <p:cNvSpPr/>
          <p:nvPr/>
        </p:nvSpPr>
        <p:spPr>
          <a:xfrm>
            <a:off x="331928" y="3814827"/>
            <a:ext cx="1008112" cy="233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39A563CE-A277-04E1-2481-B22C92B7FF3F}"/>
              </a:ext>
            </a:extLst>
          </p:cNvPr>
          <p:cNvSpPr>
            <a:spLocks noGrp="1"/>
          </p:cNvSpPr>
          <p:nvPr>
            <p:ph type="title"/>
          </p:nvPr>
        </p:nvSpPr>
        <p:spPr>
          <a:xfrm>
            <a:off x="395536" y="70415"/>
            <a:ext cx="8424936" cy="576064"/>
          </a:xfrm>
        </p:spPr>
        <p:txBody>
          <a:bodyPr/>
          <a:lstStyle/>
          <a:p>
            <a:r>
              <a:rPr lang="en-US" dirty="0"/>
              <a:t>Invoicing (paying for) the orders – continuous</a:t>
            </a:r>
          </a:p>
        </p:txBody>
      </p:sp>
    </p:spTree>
    <p:extLst>
      <p:ext uri="{BB962C8B-B14F-4D97-AF65-F5344CB8AC3E}">
        <p14:creationId xmlns:p14="http://schemas.microsoft.com/office/powerpoint/2010/main" val="624777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99912A-6FE2-CBFF-DAFA-26E75D6F98F8}"/>
              </a:ext>
            </a:extLst>
          </p:cNvPr>
          <p:cNvPicPr>
            <a:picLocks noChangeAspect="1"/>
          </p:cNvPicPr>
          <p:nvPr/>
        </p:nvPicPr>
        <p:blipFill>
          <a:blip r:embed="rId2"/>
          <a:stretch>
            <a:fillRect/>
          </a:stretch>
        </p:blipFill>
        <p:spPr>
          <a:xfrm>
            <a:off x="0" y="1301136"/>
            <a:ext cx="9144000" cy="3075646"/>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 transaction of type "Expenditure" on the fund</a:t>
            </a:r>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562CA91-CC00-9C6B-3F1B-B649FFCC2F70}"/>
              </a:ext>
            </a:extLst>
          </p:cNvPr>
          <p:cNvSpPr/>
          <p:nvPr/>
        </p:nvSpPr>
        <p:spPr>
          <a:xfrm>
            <a:off x="1043608" y="393990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24FF513-2803-867A-597E-8D99B21AD40E}"/>
              </a:ext>
            </a:extLst>
          </p:cNvPr>
          <p:cNvSpPr>
            <a:spLocks noGrp="1"/>
          </p:cNvSpPr>
          <p:nvPr>
            <p:ph type="title"/>
          </p:nvPr>
        </p:nvSpPr>
        <p:spPr>
          <a:xfrm>
            <a:off x="395536" y="70415"/>
            <a:ext cx="8424936" cy="576064"/>
          </a:xfrm>
        </p:spPr>
        <p:txBody>
          <a:bodyPr/>
          <a:lstStyle/>
          <a:p>
            <a:r>
              <a:rPr lang="en-US" dirty="0"/>
              <a:t>Invoicing (paying for) the orders – continuous</a:t>
            </a:r>
          </a:p>
        </p:txBody>
      </p:sp>
      <p:sp>
        <p:nvSpPr>
          <p:cNvPr id="6" name="Rectangle 5">
            <a:extLst>
              <a:ext uri="{FF2B5EF4-FFF2-40B4-BE49-F238E27FC236}">
                <a16:creationId xmlns:a16="http://schemas.microsoft.com/office/drawing/2014/main" id="{54EDC0AB-CF03-2F14-FD68-20E988F20B79}"/>
              </a:ext>
            </a:extLst>
          </p:cNvPr>
          <p:cNvSpPr/>
          <p:nvPr/>
        </p:nvSpPr>
        <p:spPr>
          <a:xfrm>
            <a:off x="683568" y="2643758"/>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9032B0-3EEA-829C-A327-F4A647042DC9}"/>
              </a:ext>
            </a:extLst>
          </p:cNvPr>
          <p:cNvSpPr/>
          <p:nvPr/>
        </p:nvSpPr>
        <p:spPr>
          <a:xfrm>
            <a:off x="1619672" y="3052754"/>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9820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87C0C5-0443-0EF1-4EB6-C547CC3383B3}"/>
              </a:ext>
            </a:extLst>
          </p:cNvPr>
          <p:cNvPicPr>
            <a:picLocks noChangeAspect="1"/>
          </p:cNvPicPr>
          <p:nvPr/>
        </p:nvPicPr>
        <p:blipFill>
          <a:blip r:embed="rId2"/>
          <a:stretch>
            <a:fillRect/>
          </a:stretch>
        </p:blipFill>
        <p:spPr>
          <a:xfrm>
            <a:off x="2106792" y="1471106"/>
            <a:ext cx="6857696" cy="261281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Create and send the order</a:t>
            </a:r>
          </a:p>
        </p:txBody>
      </p:sp>
      <p:sp>
        <p:nvSpPr>
          <p:cNvPr id="2" name="TextBox 1">
            <a:extLst>
              <a:ext uri="{FF2B5EF4-FFF2-40B4-BE49-F238E27FC236}">
                <a16:creationId xmlns:a16="http://schemas.microsoft.com/office/drawing/2014/main" id="{315526E6-7AE1-F1DC-C940-D7B49308D473}"/>
              </a:ext>
            </a:extLst>
          </p:cNvPr>
          <p:cNvSpPr txBox="1"/>
          <p:nvPr/>
        </p:nvSpPr>
        <p:spPr>
          <a:xfrm>
            <a:off x="133944" y="1721002"/>
            <a:ext cx="2016224" cy="954107"/>
          </a:xfrm>
          <a:prstGeom prst="rect">
            <a:avLst/>
          </a:prstGeom>
          <a:solidFill>
            <a:schemeClr val="bg1"/>
          </a:solidFill>
          <a:ln>
            <a:solidFill>
              <a:schemeClr val="accent1"/>
            </a:solidFill>
          </a:ln>
        </p:spPr>
        <p:txBody>
          <a:bodyPr wrap="square" rtlCol="0">
            <a:spAutoFit/>
          </a:bodyPr>
          <a:lstStyle/>
          <a:p>
            <a:r>
              <a:rPr lang="en-US" sz="1400" dirty="0"/>
              <a:t>In this example we are choosing PO line type "Electronic Collection – One Time"</a:t>
            </a:r>
          </a:p>
        </p:txBody>
      </p:sp>
      <p:cxnSp>
        <p:nvCxnSpPr>
          <p:cNvPr id="7" name="Straight Arrow Connector 6">
            <a:extLst>
              <a:ext uri="{FF2B5EF4-FFF2-40B4-BE49-F238E27FC236}">
                <a16:creationId xmlns:a16="http://schemas.microsoft.com/office/drawing/2014/main" id="{87F5CE98-3345-1505-35FF-F07A82504685}"/>
              </a:ext>
            </a:extLst>
          </p:cNvPr>
          <p:cNvCxnSpPr>
            <a:cxnSpLocks/>
          </p:cNvCxnSpPr>
          <p:nvPr/>
        </p:nvCxnSpPr>
        <p:spPr>
          <a:xfrm>
            <a:off x="1981118" y="3132447"/>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37EB11-8199-1F28-36DF-75A019D73DAB}"/>
              </a:ext>
            </a:extLst>
          </p:cNvPr>
          <p:cNvCxnSpPr>
            <a:cxnSpLocks/>
          </p:cNvCxnSpPr>
          <p:nvPr/>
        </p:nvCxnSpPr>
        <p:spPr>
          <a:xfrm>
            <a:off x="1405054" y="2680290"/>
            <a:ext cx="576064" cy="45215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47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1792D8-B9C1-7BCE-6068-B351B83D6767}"/>
              </a:ext>
            </a:extLst>
          </p:cNvPr>
          <p:cNvPicPr>
            <a:picLocks noChangeAspect="1"/>
          </p:cNvPicPr>
          <p:nvPr/>
        </p:nvPicPr>
        <p:blipFill>
          <a:blip r:embed="rId2"/>
          <a:stretch>
            <a:fillRect/>
          </a:stretch>
        </p:blipFill>
        <p:spPr>
          <a:xfrm>
            <a:off x="0" y="1701716"/>
            <a:ext cx="9144000" cy="17400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leave the defaults in the "PO Line Information" section </a:t>
            </a:r>
          </a:p>
        </p:txBody>
      </p:sp>
      <p:sp>
        <p:nvSpPr>
          <p:cNvPr id="2" name="Rectangle 1">
            <a:extLst>
              <a:ext uri="{FF2B5EF4-FFF2-40B4-BE49-F238E27FC236}">
                <a16:creationId xmlns:a16="http://schemas.microsoft.com/office/drawing/2014/main" id="{29E475A2-4A95-4303-9D93-540C7D188F43}"/>
              </a:ext>
            </a:extLst>
          </p:cNvPr>
          <p:cNvSpPr/>
          <p:nvPr/>
        </p:nvSpPr>
        <p:spPr>
          <a:xfrm>
            <a:off x="35496" y="1766767"/>
            <a:ext cx="1008112" cy="228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12B8FB-284D-AD09-2394-DAECAF7F12D1}"/>
              </a:ext>
            </a:extLst>
          </p:cNvPr>
          <p:cNvSpPr txBox="1"/>
          <p:nvPr/>
        </p:nvSpPr>
        <p:spPr>
          <a:xfrm>
            <a:off x="1187624" y="3633285"/>
            <a:ext cx="2736304" cy="738664"/>
          </a:xfrm>
          <a:prstGeom prst="rect">
            <a:avLst/>
          </a:prstGeom>
          <a:noFill/>
          <a:ln>
            <a:solidFill>
              <a:schemeClr val="accent1"/>
            </a:solidFill>
          </a:ln>
        </p:spPr>
        <p:txBody>
          <a:bodyPr wrap="square" rtlCol="0">
            <a:spAutoFit/>
          </a:bodyPr>
          <a:lstStyle/>
          <a:p>
            <a:r>
              <a:rPr lang="en-US" sz="1400" dirty="0"/>
              <a:t>Regarding the "Acquisition method" see </a:t>
            </a:r>
            <a:r>
              <a:rPr lang="en-US" sz="1400" dirty="0">
                <a:hlinkClick r:id="rId3"/>
              </a:rPr>
              <a:t>Acquisition Methods</a:t>
            </a:r>
            <a:r>
              <a:rPr lang="en-US" sz="1400" dirty="0"/>
              <a:t> at </a:t>
            </a:r>
            <a:r>
              <a:rPr lang="en-US" sz="1400" dirty="0">
                <a:hlinkClick r:id="rId4"/>
              </a:rPr>
              <a:t>Manually Creating a PO Line</a:t>
            </a:r>
            <a:endParaRPr lang="en-US" sz="1400" dirty="0"/>
          </a:p>
        </p:txBody>
      </p:sp>
      <p:cxnSp>
        <p:nvCxnSpPr>
          <p:cNvPr id="10" name="Straight Arrow Connector 9">
            <a:extLst>
              <a:ext uri="{FF2B5EF4-FFF2-40B4-BE49-F238E27FC236}">
                <a16:creationId xmlns:a16="http://schemas.microsoft.com/office/drawing/2014/main" id="{6422D452-ABE8-991F-6C43-A890858A2192}"/>
              </a:ext>
            </a:extLst>
          </p:cNvPr>
          <p:cNvCxnSpPr/>
          <p:nvPr/>
        </p:nvCxnSpPr>
        <p:spPr>
          <a:xfrm flipH="1">
            <a:off x="611560" y="2571750"/>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H="1" flipV="1">
            <a:off x="1115616" y="2571750"/>
            <a:ext cx="576064" cy="105694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E57424E-B606-4304-E6A0-8AAAA1AADFE4}"/>
              </a:ext>
            </a:extLst>
          </p:cNvPr>
          <p:cNvSpPr txBox="1"/>
          <p:nvPr/>
        </p:nvSpPr>
        <p:spPr>
          <a:xfrm>
            <a:off x="4783430" y="3882898"/>
            <a:ext cx="2736304" cy="738664"/>
          </a:xfrm>
          <a:prstGeom prst="rect">
            <a:avLst/>
          </a:prstGeom>
          <a:noFill/>
          <a:ln>
            <a:solidFill>
              <a:schemeClr val="accent1"/>
            </a:solidFill>
          </a:ln>
        </p:spPr>
        <p:txBody>
          <a:bodyPr wrap="square" rtlCol="0">
            <a:spAutoFit/>
          </a:bodyPr>
          <a:lstStyle/>
          <a:p>
            <a:r>
              <a:rPr lang="en-US" sz="1400" dirty="0"/>
              <a:t>The default from the CZ for this electronic collection is that the material type is "Book Package"</a:t>
            </a:r>
          </a:p>
        </p:txBody>
      </p:sp>
      <p:cxnSp>
        <p:nvCxnSpPr>
          <p:cNvPr id="6" name="Straight Arrow Connector 5">
            <a:extLst>
              <a:ext uri="{FF2B5EF4-FFF2-40B4-BE49-F238E27FC236}">
                <a16:creationId xmlns:a16="http://schemas.microsoft.com/office/drawing/2014/main" id="{48E46E23-E6E2-32BB-C153-8B7B38D7FA7C}"/>
              </a:ext>
            </a:extLst>
          </p:cNvPr>
          <p:cNvCxnSpPr/>
          <p:nvPr/>
        </p:nvCxnSpPr>
        <p:spPr>
          <a:xfrm flipH="1">
            <a:off x="3851920" y="2210790"/>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DA38B6E-5E0E-B01B-6602-6794C5353823}"/>
              </a:ext>
            </a:extLst>
          </p:cNvPr>
          <p:cNvCxnSpPr>
            <a:cxnSpLocks/>
          </p:cNvCxnSpPr>
          <p:nvPr/>
        </p:nvCxnSpPr>
        <p:spPr>
          <a:xfrm flipH="1" flipV="1">
            <a:off x="4355976" y="2210790"/>
            <a:ext cx="1063717" cy="167210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68047B-EBDD-73DD-2658-CA5AE56F57EE}"/>
              </a:ext>
            </a:extLst>
          </p:cNvPr>
          <p:cNvPicPr>
            <a:picLocks noChangeAspect="1"/>
          </p:cNvPicPr>
          <p:nvPr/>
        </p:nvPicPr>
        <p:blipFill>
          <a:blip r:embed="rId2"/>
          <a:stretch>
            <a:fillRect/>
          </a:stretch>
        </p:blipFill>
        <p:spPr>
          <a:xfrm>
            <a:off x="0" y="2098884"/>
            <a:ext cx="9144000" cy="9457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"Ordered Collections" section includes the electronic collection we are ordering, and it is currently not activated.</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758356"/>
            <a:ext cx="2736304" cy="523220"/>
          </a:xfrm>
          <a:prstGeom prst="rect">
            <a:avLst/>
          </a:prstGeom>
          <a:noFill/>
          <a:ln>
            <a:solidFill>
              <a:schemeClr val="accent1"/>
            </a:solidFill>
          </a:ln>
        </p:spPr>
        <p:txBody>
          <a:bodyPr wrap="square" rtlCol="0">
            <a:spAutoFit/>
          </a:bodyPr>
          <a:lstStyle/>
          <a:p>
            <a:r>
              <a:rPr lang="en-US" sz="1400" dirty="0"/>
              <a:t>"Service Activation Status" is "Not active".  We will activate it later.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a:off x="4258678" y="2919848"/>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a:stCxn id="8" idx="0"/>
          </p:cNvCxnSpPr>
          <p:nvPr/>
        </p:nvCxnSpPr>
        <p:spPr>
          <a:xfrm flipV="1">
            <a:off x="3707904" y="2906680"/>
            <a:ext cx="550774" cy="85167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3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A325F4-B201-8443-FC07-7374151E1FCC}"/>
              </a:ext>
            </a:extLst>
          </p:cNvPr>
          <p:cNvPicPr>
            <a:picLocks noChangeAspect="1"/>
          </p:cNvPicPr>
          <p:nvPr/>
        </p:nvPicPr>
        <p:blipFill>
          <a:blip r:embed="rId2"/>
          <a:stretch>
            <a:fillRect/>
          </a:stretch>
        </p:blipFill>
        <p:spPr>
          <a:xfrm>
            <a:off x="0" y="1700755"/>
            <a:ext cx="9144000" cy="17419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"Vendor Information" section we choose the "Material supplier" (vendor) and optionally also the "Access provider"</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758356"/>
            <a:ext cx="2736304" cy="1015663"/>
          </a:xfrm>
          <a:prstGeom prst="rect">
            <a:avLst/>
          </a:prstGeom>
          <a:noFill/>
          <a:ln>
            <a:solidFill>
              <a:schemeClr val="accent1"/>
            </a:solidFill>
          </a:ln>
        </p:spPr>
        <p:txBody>
          <a:bodyPr wrap="square" rtlCol="0">
            <a:spAutoFit/>
          </a:bodyPr>
          <a:lstStyle/>
          <a:p>
            <a:r>
              <a:rPr lang="en-US" sz="1200" dirty="0"/>
              <a:t>The "Access provider" is the vendor interface of the material being ordered.   It is not mandatory.  Sometimes it is not filled if the "Material supplier" is also the "Access provider".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flipV="1">
            <a:off x="2621110" y="2218384"/>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V="1">
            <a:off x="2627784" y="2427734"/>
            <a:ext cx="0" cy="134379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5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8C428-FE80-667F-5211-39844B58704A}"/>
              </a:ext>
            </a:extLst>
          </p:cNvPr>
          <p:cNvPicPr>
            <a:picLocks noChangeAspect="1"/>
          </p:cNvPicPr>
          <p:nvPr/>
        </p:nvPicPr>
        <p:blipFill>
          <a:blip r:embed="rId2"/>
          <a:stretch>
            <a:fillRect/>
          </a:stretch>
        </p:blipFill>
        <p:spPr>
          <a:xfrm>
            <a:off x="0" y="1635646"/>
            <a:ext cx="9144000" cy="24588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"Pricing and Funding" section we enter the price of the resource and the fund(s) being used for the order</a:t>
            </a:r>
          </a:p>
        </p:txBody>
      </p:sp>
      <p:sp>
        <p:nvSpPr>
          <p:cNvPr id="7" name="Rectangle 6">
            <a:extLst>
              <a:ext uri="{FF2B5EF4-FFF2-40B4-BE49-F238E27FC236}">
                <a16:creationId xmlns:a16="http://schemas.microsoft.com/office/drawing/2014/main" id="{8CFD519F-B2CF-743E-199C-EEBFE79BF737}"/>
              </a:ext>
            </a:extLst>
          </p:cNvPr>
          <p:cNvSpPr/>
          <p:nvPr/>
        </p:nvSpPr>
        <p:spPr>
          <a:xfrm>
            <a:off x="0" y="2067694"/>
            <a:ext cx="6835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9A5AF-8D0C-050E-F866-D634A066EC0E}"/>
              </a:ext>
            </a:extLst>
          </p:cNvPr>
          <p:cNvSpPr/>
          <p:nvPr/>
        </p:nvSpPr>
        <p:spPr>
          <a:xfrm>
            <a:off x="251520" y="3291829"/>
            <a:ext cx="5760640" cy="432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39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fontScale="92500"/>
          </a:bodyPr>
          <a:lstStyle/>
          <a:p>
            <a:pPr marL="285750" indent="-285750">
              <a:buFont typeface="Arial" panose="020B0604020202020204" pitchFamily="34" charset="0"/>
              <a:buChar char="•"/>
            </a:pPr>
            <a:r>
              <a:rPr lang="en-US" sz="2400" dirty="0"/>
              <a:t>In the "Activation Information" section we optionally can check that this is a "Rush" order, choose a license, and add an activation note.</a:t>
            </a:r>
          </a:p>
        </p:txBody>
      </p:sp>
      <p:sp>
        <p:nvSpPr>
          <p:cNvPr id="11" name="TextBox 10">
            <a:extLst>
              <a:ext uri="{FF2B5EF4-FFF2-40B4-BE49-F238E27FC236}">
                <a16:creationId xmlns:a16="http://schemas.microsoft.com/office/drawing/2014/main" id="{750AAA4A-274C-A94C-AE75-70988A5E545B}"/>
              </a:ext>
            </a:extLst>
          </p:cNvPr>
          <p:cNvSpPr txBox="1"/>
          <p:nvPr/>
        </p:nvSpPr>
        <p:spPr>
          <a:xfrm>
            <a:off x="683567" y="3651870"/>
            <a:ext cx="4536503" cy="1200329"/>
          </a:xfrm>
          <a:prstGeom prst="rect">
            <a:avLst/>
          </a:prstGeom>
          <a:noFill/>
          <a:ln>
            <a:solidFill>
              <a:schemeClr val="accent1"/>
            </a:solidFill>
          </a:ln>
        </p:spPr>
        <p:txBody>
          <a:bodyPr wrap="square" rtlCol="0">
            <a:spAutoFit/>
          </a:bodyPr>
          <a:lstStyle/>
          <a:p>
            <a:r>
              <a:rPr lang="en-US" dirty="0"/>
              <a:t>We added here an activation note "Check access from off campus".  Later we will see this in the Electronic Resource Activation Task List.</a:t>
            </a:r>
          </a:p>
        </p:txBody>
      </p:sp>
      <p:pic>
        <p:nvPicPr>
          <p:cNvPr id="13" name="Picture 12">
            <a:extLst>
              <a:ext uri="{FF2B5EF4-FFF2-40B4-BE49-F238E27FC236}">
                <a16:creationId xmlns:a16="http://schemas.microsoft.com/office/drawing/2014/main" id="{B1843163-C9BC-B9BE-0D96-BA6D7EDC5A9C}"/>
              </a:ext>
            </a:extLst>
          </p:cNvPr>
          <p:cNvPicPr>
            <a:picLocks noChangeAspect="1"/>
          </p:cNvPicPr>
          <p:nvPr/>
        </p:nvPicPr>
        <p:blipFill>
          <a:blip r:embed="rId2"/>
          <a:stretch>
            <a:fillRect/>
          </a:stretch>
        </p:blipFill>
        <p:spPr>
          <a:xfrm>
            <a:off x="0" y="1959102"/>
            <a:ext cx="9144000" cy="1225296"/>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2C513B3E-0B97-FC0B-5505-C5F2E99715B6}"/>
              </a:ext>
            </a:extLst>
          </p:cNvPr>
          <p:cNvCxnSpPr/>
          <p:nvPr/>
        </p:nvCxnSpPr>
        <p:spPr>
          <a:xfrm flipV="1">
            <a:off x="2555776" y="2931790"/>
            <a:ext cx="576064"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6DE0E0-3E45-FFD2-1D4D-D9C03186C2A6}"/>
              </a:ext>
            </a:extLst>
          </p:cNvPr>
          <p:cNvCxnSpPr>
            <a:cxnSpLocks/>
          </p:cNvCxnSpPr>
          <p:nvPr/>
        </p:nvCxnSpPr>
        <p:spPr>
          <a:xfrm flipV="1">
            <a:off x="2567175" y="3363838"/>
            <a:ext cx="0" cy="3074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23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8" name="Content Placeholder 3">
            <a:extLst>
              <a:ext uri="{FF2B5EF4-FFF2-40B4-BE49-F238E27FC236}">
                <a16:creationId xmlns:a16="http://schemas.microsoft.com/office/drawing/2014/main" id="{3FA0E8A8-E799-2815-0161-047C94CBCAE0}"/>
              </a:ext>
            </a:extLst>
          </p:cNvPr>
          <p:cNvSpPr>
            <a:spLocks noGrp="1"/>
          </p:cNvSpPr>
          <p:nvPr>
            <p:ph idx="1"/>
          </p:nvPr>
        </p:nvSpPr>
        <p:spPr>
          <a:xfrm>
            <a:off x="395536" y="771551"/>
            <a:ext cx="8424936" cy="3528391"/>
          </a:xfrm>
        </p:spPr>
        <p:txBody>
          <a:bodyPr>
            <a:normAutofit/>
          </a:bodyPr>
          <a:lstStyle/>
          <a:p>
            <a:pPr marL="285750" indent="-285750">
              <a:buFont typeface="Arial" panose="020B0604020202020204" pitchFamily="34" charset="0"/>
              <a:buChar char="•"/>
            </a:pPr>
            <a:r>
              <a:rPr lang="en-US" sz="2400" dirty="0"/>
              <a:t>Note that because the POL type is "one time" we do not have "Renewal Information" in the POL. </a:t>
            </a:r>
          </a:p>
          <a:p>
            <a:pPr marL="285750" indent="-285750">
              <a:buFont typeface="Arial" panose="020B0604020202020204" pitchFamily="34" charset="0"/>
              <a:buChar char="•"/>
            </a:pPr>
            <a:r>
              <a:rPr lang="en-US" dirty="0"/>
              <a:t>We will later see in the POL of type "subscription" (continuous) that </a:t>
            </a:r>
            <a:r>
              <a:rPr lang="en-US" sz="2400" dirty="0"/>
              <a:t>we do have "Renewal Information" in the POL. </a:t>
            </a:r>
          </a:p>
        </p:txBody>
      </p:sp>
    </p:spTree>
    <p:extLst>
      <p:ext uri="{BB962C8B-B14F-4D97-AF65-F5344CB8AC3E}">
        <p14:creationId xmlns:p14="http://schemas.microsoft.com/office/powerpoint/2010/main" val="282185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F81141-05EF-4E2A-105C-E31BB04BFA90}"/>
              </a:ext>
            </a:extLst>
          </p:cNvPr>
          <p:cNvPicPr>
            <a:picLocks noChangeAspect="1"/>
          </p:cNvPicPr>
          <p:nvPr/>
        </p:nvPicPr>
        <p:blipFill>
          <a:blip r:embed="rId2"/>
          <a:stretch>
            <a:fillRect/>
          </a:stretch>
        </p:blipFill>
        <p:spPr>
          <a:xfrm>
            <a:off x="0" y="3610417"/>
            <a:ext cx="9144000" cy="61751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2448272"/>
          </a:xfrm>
        </p:spPr>
        <p:txBody>
          <a:bodyPr>
            <a:normAutofit fontScale="85000" lnSpcReduction="10000"/>
          </a:bodyPr>
          <a:lstStyle/>
          <a:p>
            <a:pPr marL="285750" indent="-285750">
              <a:buFont typeface="Arial" panose="020B0604020202020204" pitchFamily="34" charset="0"/>
              <a:buChar char="•"/>
            </a:pPr>
            <a:r>
              <a:rPr lang="en-US" sz="2400" dirty="0"/>
              <a:t>When all necessary information is filled in, we can send the order.</a:t>
            </a:r>
          </a:p>
          <a:p>
            <a:pPr marL="285750" indent="-285750">
              <a:buFont typeface="Arial" panose="020B0604020202020204" pitchFamily="34" charset="0"/>
              <a:buChar char="•"/>
            </a:pPr>
            <a:r>
              <a:rPr lang="en-US" dirty="0"/>
              <a:t>"Save and Continue" will save the PO line and then it will go to the next stage, which typically is to be packaged into a PO and sent to vendor. For more information on packaging PO lines, see </a:t>
            </a:r>
            <a:r>
              <a:rPr lang="en-US" dirty="0">
                <a:hlinkClick r:id="rId3" tooltip="Packaging PO Lines into a PO"/>
              </a:rPr>
              <a:t>Packaging PO Lines into a PO</a:t>
            </a:r>
            <a:r>
              <a:rPr lang="en-US" dirty="0"/>
              <a:t>. </a:t>
            </a:r>
          </a:p>
          <a:p>
            <a:pPr marL="285750" indent="-285750">
              <a:buFont typeface="Arial" panose="020B0604020202020204" pitchFamily="34" charset="0"/>
              <a:buChar char="•"/>
            </a:pPr>
            <a:r>
              <a:rPr lang="en-US" sz="2400" dirty="0"/>
              <a:t>"Order Now" will put the POL into a PO and send it now (provided there are no errors).</a:t>
            </a:r>
          </a:p>
          <a:p>
            <a:pPr marL="285750" indent="-285750">
              <a:buFont typeface="Arial" panose="020B0604020202020204" pitchFamily="34" charset="0"/>
              <a:buChar char="•"/>
            </a:pPr>
            <a:r>
              <a:rPr lang="en-US" dirty="0"/>
              <a:t>We will click "Order Now".</a:t>
            </a:r>
          </a:p>
          <a:p>
            <a:pPr marL="285750" indent="-285750">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29E475A2-4A95-4303-9D93-540C7D188F43}"/>
              </a:ext>
            </a:extLst>
          </p:cNvPr>
          <p:cNvSpPr/>
          <p:nvPr/>
        </p:nvSpPr>
        <p:spPr>
          <a:xfrm>
            <a:off x="3399850" y="3768485"/>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63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r>
              <a:rPr lang="en-US" sz="2000" dirty="0"/>
              <a:t>Introduction</a:t>
            </a:r>
          </a:p>
          <a:p>
            <a:r>
              <a:rPr lang="en-US" sz="2000" dirty="0"/>
              <a:t>The steps (high level)</a:t>
            </a:r>
          </a:p>
          <a:p>
            <a:r>
              <a:rPr lang="en-US" sz="2000" dirty="0"/>
              <a:t>Ordering the resource - type "one time"</a:t>
            </a:r>
          </a:p>
          <a:p>
            <a:r>
              <a:rPr lang="en-US" sz="2000" dirty="0"/>
              <a:t>Activating the resource - type "one time"</a:t>
            </a:r>
          </a:p>
          <a:p>
            <a:r>
              <a:rPr lang="en-US" sz="2000" dirty="0"/>
              <a:t>The process is complete - type "one time"</a:t>
            </a:r>
          </a:p>
          <a:p>
            <a:r>
              <a:rPr lang="en-US" sz="2000" dirty="0"/>
              <a:t>Ordering the resource - type "subscription"</a:t>
            </a:r>
          </a:p>
          <a:p>
            <a:r>
              <a:rPr lang="en-US" sz="2000" dirty="0"/>
              <a:t>Activating the resource - type "subscription"</a:t>
            </a:r>
          </a:p>
          <a:p>
            <a:r>
              <a:rPr lang="en-US" sz="2000" dirty="0"/>
              <a:t>The process is complete - type "subscription"</a:t>
            </a:r>
          </a:p>
          <a:p>
            <a:r>
              <a:rPr lang="en-US" sz="2000" dirty="0"/>
              <a:t>Invoicing (paying for) the orders</a:t>
            </a:r>
          </a:p>
          <a:p>
            <a:r>
              <a:rPr lang="en-US" sz="2000" dirty="0"/>
              <a:t>Invoicing (paying for) the orders – one time</a:t>
            </a:r>
          </a:p>
          <a:p>
            <a:r>
              <a:rPr lang="en-US" sz="2000" dirty="0"/>
              <a:t>Invoicing (paying for) the orders – subscription</a:t>
            </a:r>
          </a:p>
          <a:p>
            <a:endParaRPr lang="en-US" sz="2000"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Get confirmation</a:t>
            </a:r>
          </a:p>
        </p:txBody>
      </p:sp>
      <p:pic>
        <p:nvPicPr>
          <p:cNvPr id="10" name="Picture 9">
            <a:extLst>
              <a:ext uri="{FF2B5EF4-FFF2-40B4-BE49-F238E27FC236}">
                <a16:creationId xmlns:a16="http://schemas.microsoft.com/office/drawing/2014/main" id="{FB827A39-4F0D-DC27-62A4-4EB4D9ED8C5C}"/>
              </a:ext>
            </a:extLst>
          </p:cNvPr>
          <p:cNvPicPr>
            <a:picLocks noChangeAspect="1"/>
          </p:cNvPicPr>
          <p:nvPr/>
        </p:nvPicPr>
        <p:blipFill>
          <a:blip r:embed="rId2"/>
          <a:stretch>
            <a:fillRect/>
          </a:stretch>
        </p:blipFill>
        <p:spPr>
          <a:xfrm>
            <a:off x="6345447" y="1563638"/>
            <a:ext cx="1729446" cy="2383160"/>
          </a:xfrm>
          <a:prstGeom prst="rect">
            <a:avLst/>
          </a:prstGeom>
          <a:ln>
            <a:solidFill>
              <a:schemeClr val="accent1"/>
            </a:solidFill>
          </a:ln>
        </p:spPr>
      </p:pic>
      <p:pic>
        <p:nvPicPr>
          <p:cNvPr id="13" name="Picture 12">
            <a:extLst>
              <a:ext uri="{FF2B5EF4-FFF2-40B4-BE49-F238E27FC236}">
                <a16:creationId xmlns:a16="http://schemas.microsoft.com/office/drawing/2014/main" id="{9941571B-FC79-8488-3A76-38F6EA02C796}"/>
              </a:ext>
            </a:extLst>
          </p:cNvPr>
          <p:cNvPicPr>
            <a:picLocks noChangeAspect="1"/>
          </p:cNvPicPr>
          <p:nvPr/>
        </p:nvPicPr>
        <p:blipFill>
          <a:blip r:embed="rId3"/>
          <a:stretch>
            <a:fillRect/>
          </a:stretch>
        </p:blipFill>
        <p:spPr>
          <a:xfrm>
            <a:off x="518121" y="1698898"/>
            <a:ext cx="4773960" cy="2030008"/>
          </a:xfrm>
          <a:prstGeom prst="rect">
            <a:avLst/>
          </a:prstGeom>
          <a:ln>
            <a:solidFill>
              <a:schemeClr val="accent1"/>
            </a:solidFill>
          </a:ln>
        </p:spPr>
      </p:pic>
    </p:spTree>
    <p:extLst>
      <p:ext uri="{BB962C8B-B14F-4D97-AF65-F5344CB8AC3E}">
        <p14:creationId xmlns:p14="http://schemas.microsoft.com/office/powerpoint/2010/main" val="159140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5BA76-6AB3-2AEA-455F-6030A32C89F2}"/>
              </a:ext>
            </a:extLst>
          </p:cNvPr>
          <p:cNvPicPr>
            <a:picLocks noChangeAspect="1"/>
          </p:cNvPicPr>
          <p:nvPr/>
        </p:nvPicPr>
        <p:blipFill>
          <a:blip r:embed="rId2"/>
          <a:stretch>
            <a:fillRect/>
          </a:stretch>
        </p:blipFill>
        <p:spPr>
          <a:xfrm>
            <a:off x="0" y="1951719"/>
            <a:ext cx="9144000" cy="12400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 is in status "Sent".</a:t>
            </a:r>
          </a:p>
        </p:txBody>
      </p:sp>
      <p:sp>
        <p:nvSpPr>
          <p:cNvPr id="6" name="Rectangle 5">
            <a:extLst>
              <a:ext uri="{FF2B5EF4-FFF2-40B4-BE49-F238E27FC236}">
                <a16:creationId xmlns:a16="http://schemas.microsoft.com/office/drawing/2014/main" id="{75450F1C-11E3-E84E-2E86-E871DF93279B}"/>
              </a:ext>
            </a:extLst>
          </p:cNvPr>
          <p:cNvSpPr/>
          <p:nvPr/>
        </p:nvSpPr>
        <p:spPr>
          <a:xfrm>
            <a:off x="467544" y="2283718"/>
            <a:ext cx="108012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996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Activating the resource - type "one time"</a:t>
            </a:r>
          </a:p>
        </p:txBody>
      </p:sp>
    </p:spTree>
    <p:extLst>
      <p:ext uri="{BB962C8B-B14F-4D97-AF65-F5344CB8AC3E}">
        <p14:creationId xmlns:p14="http://schemas.microsoft.com/office/powerpoint/2010/main" val="165843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Institution Zone, we will see a "people" icon which is grey.  </a:t>
            </a:r>
          </a:p>
          <a:p>
            <a:pPr marL="285750" indent="-285750">
              <a:buFont typeface="Arial" panose="020B0604020202020204" pitchFamily="34" charset="0"/>
              <a:buChar char="•"/>
            </a:pPr>
            <a:r>
              <a:rPr lang="en-US" sz="2400" dirty="0"/>
              <a:t>The "people" icon means that the resource is connected to the Community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9100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40012B-396A-1B82-4D25-FF0B2E7FDDE7}"/>
              </a:ext>
            </a:extLst>
          </p:cNvPr>
          <p:cNvPicPr>
            <a:picLocks noChangeAspect="1"/>
          </p:cNvPicPr>
          <p:nvPr/>
        </p:nvPicPr>
        <p:blipFill>
          <a:blip r:embed="rId2"/>
          <a:stretch>
            <a:fillRect/>
          </a:stretch>
        </p:blipFill>
        <p:spPr>
          <a:xfrm>
            <a:off x="0" y="936425"/>
            <a:ext cx="9144000" cy="32706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4" name="Rectangle 13">
            <a:extLst>
              <a:ext uri="{FF2B5EF4-FFF2-40B4-BE49-F238E27FC236}">
                <a16:creationId xmlns:a16="http://schemas.microsoft.com/office/drawing/2014/main" id="{F1D2BB33-47EF-482F-A608-9A4436412A37}"/>
              </a:ext>
            </a:extLst>
          </p:cNvPr>
          <p:cNvSpPr/>
          <p:nvPr/>
        </p:nvSpPr>
        <p:spPr>
          <a:xfrm>
            <a:off x="98197" y="1923678"/>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8E43AC9-5C96-4798-B751-EDB6EC40D17B}"/>
              </a:ext>
            </a:extLst>
          </p:cNvPr>
          <p:cNvSpPr txBox="1"/>
          <p:nvPr/>
        </p:nvSpPr>
        <p:spPr>
          <a:xfrm>
            <a:off x="539552" y="4074626"/>
            <a:ext cx="2088232" cy="369332"/>
          </a:xfrm>
          <a:prstGeom prst="rect">
            <a:avLst/>
          </a:prstGeom>
          <a:solidFill>
            <a:schemeClr val="bg1"/>
          </a:solidFill>
          <a:ln>
            <a:solidFill>
              <a:schemeClr val="accent1"/>
            </a:solidFill>
          </a:ln>
        </p:spPr>
        <p:txBody>
          <a:bodyPr wrap="square" rtlCol="0">
            <a:spAutoFit/>
          </a:bodyPr>
          <a:lstStyle/>
          <a:p>
            <a:r>
              <a:rPr lang="en-US" dirty="0"/>
              <a:t>Grey "people" icon</a:t>
            </a:r>
          </a:p>
        </p:txBody>
      </p:sp>
      <p:cxnSp>
        <p:nvCxnSpPr>
          <p:cNvPr id="16" name="Straight Connector 15">
            <a:extLst>
              <a:ext uri="{FF2B5EF4-FFF2-40B4-BE49-F238E27FC236}">
                <a16:creationId xmlns:a16="http://schemas.microsoft.com/office/drawing/2014/main" id="{21F2F931-11A9-44E6-B69A-66FB4E5F8696}"/>
              </a:ext>
            </a:extLst>
          </p:cNvPr>
          <p:cNvCxnSpPr>
            <a:cxnSpLocks/>
            <a:endCxn id="14" idx="2"/>
          </p:cNvCxnSpPr>
          <p:nvPr/>
        </p:nvCxnSpPr>
        <p:spPr>
          <a:xfrm flipV="1">
            <a:off x="206208" y="2166329"/>
            <a:ext cx="0" cy="2092963"/>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684AFA-F5E4-46C3-99E9-7D1212EFC483}"/>
              </a:ext>
            </a:extLst>
          </p:cNvPr>
          <p:cNvCxnSpPr>
            <a:cxnSpLocks/>
          </p:cNvCxnSpPr>
          <p:nvPr/>
        </p:nvCxnSpPr>
        <p:spPr>
          <a:xfrm flipH="1">
            <a:off x="206208" y="4259292"/>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1CA456-C550-4C1F-AACF-C1AD6CCDD186}"/>
              </a:ext>
            </a:extLst>
          </p:cNvPr>
          <p:cNvSpPr/>
          <p:nvPr/>
        </p:nvSpPr>
        <p:spPr>
          <a:xfrm>
            <a:off x="0" y="936425"/>
            <a:ext cx="611560"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56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Community Zone, we will see a "house" icon which is grey.  </a:t>
            </a:r>
          </a:p>
          <a:p>
            <a:pPr marL="285750" indent="-285750">
              <a:buFont typeface="Arial" panose="020B0604020202020204" pitchFamily="34" charset="0"/>
              <a:buChar char="•"/>
            </a:pPr>
            <a:r>
              <a:rPr lang="en-US" sz="2400" dirty="0"/>
              <a:t>The "house" icon means that the resource is connected to the Institution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68246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F689B7A-E41D-3293-8751-AFCC4B94E1E3}"/>
              </a:ext>
            </a:extLst>
          </p:cNvPr>
          <p:cNvPicPr>
            <a:picLocks noChangeAspect="1"/>
          </p:cNvPicPr>
          <p:nvPr/>
        </p:nvPicPr>
        <p:blipFill>
          <a:blip r:embed="rId2"/>
          <a:stretch>
            <a:fillRect/>
          </a:stretch>
        </p:blipFill>
        <p:spPr>
          <a:xfrm>
            <a:off x="0" y="1453894"/>
            <a:ext cx="9144000" cy="22357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2" name="TextBox 11">
            <a:extLst>
              <a:ext uri="{FF2B5EF4-FFF2-40B4-BE49-F238E27FC236}">
                <a16:creationId xmlns:a16="http://schemas.microsoft.com/office/drawing/2014/main" id="{E8E43AC9-5C96-4798-B751-EDB6EC40D17B}"/>
              </a:ext>
            </a:extLst>
          </p:cNvPr>
          <p:cNvSpPr txBox="1"/>
          <p:nvPr/>
        </p:nvSpPr>
        <p:spPr>
          <a:xfrm>
            <a:off x="566247" y="4292333"/>
            <a:ext cx="2088232" cy="369332"/>
          </a:xfrm>
          <a:prstGeom prst="rect">
            <a:avLst/>
          </a:prstGeom>
          <a:noFill/>
          <a:ln>
            <a:solidFill>
              <a:schemeClr val="accent1"/>
            </a:solidFill>
          </a:ln>
        </p:spPr>
        <p:txBody>
          <a:bodyPr wrap="square" rtlCol="0">
            <a:spAutoFit/>
          </a:bodyPr>
          <a:lstStyle/>
          <a:p>
            <a:r>
              <a:rPr lang="en-US" dirty="0"/>
              <a:t>Grey "house" icon</a:t>
            </a:r>
          </a:p>
        </p:txBody>
      </p:sp>
      <p:sp>
        <p:nvSpPr>
          <p:cNvPr id="6" name="Rectangle 5">
            <a:extLst>
              <a:ext uri="{FF2B5EF4-FFF2-40B4-BE49-F238E27FC236}">
                <a16:creationId xmlns:a16="http://schemas.microsoft.com/office/drawing/2014/main" id="{142378E3-0F33-3FFE-7076-B12A02B94888}"/>
              </a:ext>
            </a:extLst>
          </p:cNvPr>
          <p:cNvSpPr/>
          <p:nvPr/>
        </p:nvSpPr>
        <p:spPr>
          <a:xfrm>
            <a:off x="121378" y="2438215"/>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8E2308D-66DA-C0F2-EC14-AEFA71145AA1}"/>
              </a:ext>
            </a:extLst>
          </p:cNvPr>
          <p:cNvCxnSpPr>
            <a:cxnSpLocks/>
          </p:cNvCxnSpPr>
          <p:nvPr/>
        </p:nvCxnSpPr>
        <p:spPr>
          <a:xfrm flipV="1">
            <a:off x="232903" y="2695744"/>
            <a:ext cx="0" cy="180020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58AC48-1359-6ABC-95F4-BCAA834AF067}"/>
              </a:ext>
            </a:extLst>
          </p:cNvPr>
          <p:cNvCxnSpPr>
            <a:cxnSpLocks/>
          </p:cNvCxnSpPr>
          <p:nvPr/>
        </p:nvCxnSpPr>
        <p:spPr>
          <a:xfrm flipH="1">
            <a:off x="232903" y="4495944"/>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966735-21AD-A387-E14D-396B2A32F093}"/>
              </a:ext>
            </a:extLst>
          </p:cNvPr>
          <p:cNvSpPr/>
          <p:nvPr/>
        </p:nvSpPr>
        <p:spPr>
          <a:xfrm>
            <a:off x="683568" y="1453894"/>
            <a:ext cx="648072"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3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448271"/>
          </a:xfrm>
        </p:spPr>
        <p:txBody>
          <a:bodyPr>
            <a:normAutofit/>
          </a:bodyPr>
          <a:lstStyle/>
          <a:p>
            <a:pPr marL="285750" indent="-285750">
              <a:buFont typeface="Arial" panose="020B0604020202020204" pitchFamily="34" charset="0"/>
              <a:buChar char="•"/>
            </a:pPr>
            <a:r>
              <a:rPr lang="en-US" sz="2400" dirty="0"/>
              <a:t>We will now activate the resource.</a:t>
            </a:r>
          </a:p>
          <a:p>
            <a:pPr marL="285750" indent="-285750">
              <a:buFont typeface="Arial" panose="020B0604020202020204" pitchFamily="34" charset="0"/>
              <a:buChar char="•"/>
            </a:pPr>
            <a:r>
              <a:rPr lang="en-US" dirty="0"/>
              <a:t>This can be done via the "Electronic resource Activation Task List"</a:t>
            </a:r>
          </a:p>
          <a:p>
            <a:pPr marL="285750" indent="-285750">
              <a:buFont typeface="Arial" panose="020B0604020202020204" pitchFamily="34" charset="0"/>
              <a:buChar char="•"/>
            </a:pPr>
            <a:r>
              <a:rPr lang="en-US" sz="2400" dirty="0"/>
              <a:t>The </a:t>
            </a:r>
            <a:r>
              <a:rPr lang="en-US" dirty="0"/>
              <a:t>"Electronic resource Activation Task List" is accessed at "Resources &gt; Manage Inventory &gt; Manage Electronic Resource Activation"</a:t>
            </a:r>
            <a:endParaRPr lang="en-US" sz="2400" dirty="0"/>
          </a:p>
        </p:txBody>
      </p:sp>
    </p:spTree>
    <p:extLst>
      <p:ext uri="{BB962C8B-B14F-4D97-AF65-F5344CB8AC3E}">
        <p14:creationId xmlns:p14="http://schemas.microsoft.com/office/powerpoint/2010/main" val="370291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E6F88-5605-D8C4-129F-208A53610163}"/>
              </a:ext>
            </a:extLst>
          </p:cNvPr>
          <p:cNvPicPr>
            <a:picLocks noChangeAspect="1"/>
          </p:cNvPicPr>
          <p:nvPr/>
        </p:nvPicPr>
        <p:blipFill>
          <a:blip r:embed="rId2"/>
          <a:stretch>
            <a:fillRect/>
          </a:stretch>
        </p:blipFill>
        <p:spPr>
          <a:xfrm>
            <a:off x="3083387" y="646479"/>
            <a:ext cx="2977226" cy="398369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8" name="Rectangle 7">
            <a:extLst>
              <a:ext uri="{FF2B5EF4-FFF2-40B4-BE49-F238E27FC236}">
                <a16:creationId xmlns:a16="http://schemas.microsoft.com/office/drawing/2014/main" id="{1E526910-B740-43BB-9934-776ECEBC2ABA}"/>
              </a:ext>
            </a:extLst>
          </p:cNvPr>
          <p:cNvSpPr/>
          <p:nvPr/>
        </p:nvSpPr>
        <p:spPr>
          <a:xfrm>
            <a:off x="3103409" y="1879441"/>
            <a:ext cx="396044" cy="33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93EE36-AA6E-4DC6-92C1-2A8879A01ECC}"/>
              </a:ext>
            </a:extLst>
          </p:cNvPr>
          <p:cNvSpPr/>
          <p:nvPr/>
        </p:nvSpPr>
        <p:spPr>
          <a:xfrm>
            <a:off x="3635896" y="3147814"/>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07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pPr marL="285750" indent="-285750">
              <a:buFont typeface="Arial" panose="020B0604020202020204" pitchFamily="34" charset="0"/>
              <a:buChar char="•"/>
            </a:pPr>
            <a:r>
              <a:rPr lang="en-US" sz="2400" dirty="0"/>
              <a:t>The ordered resource will appear in the "Unassigned" tab until a user edits it, and then it will be in the "Assigned to me" or "Assigned to others" tab.</a:t>
            </a:r>
          </a:p>
          <a:p>
            <a:pPr marL="285750" indent="-285750">
              <a:buFont typeface="Arial" panose="020B0604020202020204" pitchFamily="34" charset="0"/>
              <a:buChar char="•"/>
            </a:pPr>
            <a:r>
              <a:rPr lang="en-US" dirty="0"/>
              <a:t>Various activities may be performed on the resource from the "Electronic resource Activation Task List".</a:t>
            </a:r>
          </a:p>
          <a:p>
            <a:pPr marL="285750" indent="-285750">
              <a:buFont typeface="Arial" panose="020B0604020202020204" pitchFamily="34" charset="0"/>
              <a:buChar char="•"/>
            </a:pPr>
            <a:r>
              <a:rPr lang="en-US" dirty="0"/>
              <a:t>We will choose "Activate" </a:t>
            </a:r>
            <a:endParaRPr lang="en-US" sz="2400" dirty="0"/>
          </a:p>
        </p:txBody>
      </p:sp>
    </p:spTree>
    <p:extLst>
      <p:ext uri="{BB962C8B-B14F-4D97-AF65-F5344CB8AC3E}">
        <p14:creationId xmlns:p14="http://schemas.microsoft.com/office/powerpoint/2010/main" val="154080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2CDDC5-4801-A6FB-408A-B1F365EB8203}"/>
              </a:ext>
            </a:extLst>
          </p:cNvPr>
          <p:cNvPicPr>
            <a:picLocks noChangeAspect="1"/>
          </p:cNvPicPr>
          <p:nvPr/>
        </p:nvPicPr>
        <p:blipFill>
          <a:blip r:embed="rId2"/>
          <a:stretch>
            <a:fillRect/>
          </a:stretch>
        </p:blipFill>
        <p:spPr>
          <a:xfrm>
            <a:off x="0" y="1476375"/>
            <a:ext cx="9144000" cy="21907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0" name="Rectangle 9">
            <a:extLst>
              <a:ext uri="{FF2B5EF4-FFF2-40B4-BE49-F238E27FC236}">
                <a16:creationId xmlns:a16="http://schemas.microsoft.com/office/drawing/2014/main" id="{D305A98B-F680-47E5-A93E-34C7112753CD}"/>
              </a:ext>
            </a:extLst>
          </p:cNvPr>
          <p:cNvSpPr/>
          <p:nvPr/>
        </p:nvSpPr>
        <p:spPr>
          <a:xfrm>
            <a:off x="1115616" y="1851670"/>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57F9F1-FBC5-463E-8032-E4E681CAF6D9}"/>
              </a:ext>
            </a:extLst>
          </p:cNvPr>
          <p:cNvSpPr/>
          <p:nvPr/>
        </p:nvSpPr>
        <p:spPr>
          <a:xfrm>
            <a:off x="7380312" y="3291829"/>
            <a:ext cx="1080120" cy="375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3AC689-EBAA-4BC2-9434-BF66231F11D1}"/>
              </a:ext>
            </a:extLst>
          </p:cNvPr>
          <p:cNvSpPr/>
          <p:nvPr/>
        </p:nvSpPr>
        <p:spPr>
          <a:xfrm>
            <a:off x="107504" y="1476375"/>
            <a:ext cx="2376264" cy="231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5938E-3004-FF0F-33A5-4A16577FF877}"/>
              </a:ext>
            </a:extLst>
          </p:cNvPr>
          <p:cNvSpPr txBox="1"/>
          <p:nvPr/>
        </p:nvSpPr>
        <p:spPr>
          <a:xfrm>
            <a:off x="4355976" y="4011910"/>
            <a:ext cx="2592288" cy="646331"/>
          </a:xfrm>
          <a:prstGeom prst="rect">
            <a:avLst/>
          </a:prstGeom>
          <a:noFill/>
          <a:ln>
            <a:solidFill>
              <a:schemeClr val="accent1"/>
            </a:solidFill>
          </a:ln>
        </p:spPr>
        <p:txBody>
          <a:bodyPr wrap="square" rtlCol="0">
            <a:spAutoFit/>
          </a:bodyPr>
          <a:lstStyle/>
          <a:p>
            <a:r>
              <a:rPr lang="en-US" dirty="0"/>
              <a:t>This is the activation note we entered in the POL</a:t>
            </a:r>
          </a:p>
        </p:txBody>
      </p:sp>
      <p:cxnSp>
        <p:nvCxnSpPr>
          <p:cNvPr id="9" name="Straight Connector 8">
            <a:extLst>
              <a:ext uri="{FF2B5EF4-FFF2-40B4-BE49-F238E27FC236}">
                <a16:creationId xmlns:a16="http://schemas.microsoft.com/office/drawing/2014/main" id="{97294D09-A828-03F3-D08B-99AA14949770}"/>
              </a:ext>
            </a:extLst>
          </p:cNvPr>
          <p:cNvCxnSpPr>
            <a:cxnSpLocks/>
          </p:cNvCxnSpPr>
          <p:nvPr/>
        </p:nvCxnSpPr>
        <p:spPr>
          <a:xfrm flipV="1">
            <a:off x="7281608" y="3667124"/>
            <a:ext cx="602760" cy="63281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A03269-E05B-30C4-65D3-445A4CFC2A05}"/>
              </a:ext>
            </a:extLst>
          </p:cNvPr>
          <p:cNvCxnSpPr>
            <a:cxnSpLocks/>
          </p:cNvCxnSpPr>
          <p:nvPr/>
        </p:nvCxnSpPr>
        <p:spPr>
          <a:xfrm flipH="1">
            <a:off x="6948264" y="4299942"/>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83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7478FA-12AA-9CD8-8345-6DD2B0BD024D}"/>
              </a:ext>
            </a:extLst>
          </p:cNvPr>
          <p:cNvPicPr>
            <a:picLocks noChangeAspect="1"/>
          </p:cNvPicPr>
          <p:nvPr/>
        </p:nvPicPr>
        <p:blipFill>
          <a:blip r:embed="rId2"/>
          <a:stretch>
            <a:fillRect/>
          </a:stretch>
        </p:blipFill>
        <p:spPr>
          <a:xfrm>
            <a:off x="827584" y="699542"/>
            <a:ext cx="7595818" cy="396044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2" name="TextBox 11">
            <a:extLst>
              <a:ext uri="{FF2B5EF4-FFF2-40B4-BE49-F238E27FC236}">
                <a16:creationId xmlns:a16="http://schemas.microsoft.com/office/drawing/2014/main" id="{1ED9A28F-644A-7D3A-04E6-A015A2819FFD}"/>
              </a:ext>
            </a:extLst>
          </p:cNvPr>
          <p:cNvSpPr txBox="1"/>
          <p:nvPr/>
        </p:nvSpPr>
        <p:spPr>
          <a:xfrm>
            <a:off x="2411760" y="3651870"/>
            <a:ext cx="3384376" cy="1200329"/>
          </a:xfrm>
          <a:prstGeom prst="rect">
            <a:avLst/>
          </a:prstGeom>
          <a:solidFill>
            <a:schemeClr val="bg1"/>
          </a:solidFill>
          <a:ln>
            <a:solidFill>
              <a:schemeClr val="accent1"/>
            </a:solidFill>
          </a:ln>
        </p:spPr>
        <p:txBody>
          <a:bodyPr wrap="square" rtlCol="0">
            <a:spAutoFit/>
          </a:bodyPr>
          <a:lstStyle/>
          <a:p>
            <a:r>
              <a:rPr lang="en-US" dirty="0"/>
              <a:t>For a description of the various options here see </a:t>
            </a:r>
            <a:r>
              <a:rPr lang="en-US" dirty="0">
                <a:hlinkClick r:id="rId3"/>
              </a:rPr>
              <a:t>Managing Electronic Resource Activation</a:t>
            </a:r>
            <a:r>
              <a:rPr lang="en-US" dirty="0"/>
              <a:t>.  We will choose "Activate"</a:t>
            </a:r>
          </a:p>
        </p:txBody>
      </p:sp>
      <p:sp>
        <p:nvSpPr>
          <p:cNvPr id="13" name="Rectangle 12">
            <a:extLst>
              <a:ext uri="{FF2B5EF4-FFF2-40B4-BE49-F238E27FC236}">
                <a16:creationId xmlns:a16="http://schemas.microsoft.com/office/drawing/2014/main" id="{1BE34C9B-CB87-0399-9514-1216005354CB}"/>
              </a:ext>
            </a:extLst>
          </p:cNvPr>
          <p:cNvSpPr/>
          <p:nvPr/>
        </p:nvSpPr>
        <p:spPr>
          <a:xfrm>
            <a:off x="7524328" y="3305178"/>
            <a:ext cx="50405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89DF931-3A29-8CC6-C0FF-6F14BF5A94F9}"/>
              </a:ext>
            </a:extLst>
          </p:cNvPr>
          <p:cNvCxnSpPr/>
          <p:nvPr/>
        </p:nvCxnSpPr>
        <p:spPr>
          <a:xfrm flipV="1">
            <a:off x="5796136" y="3449194"/>
            <a:ext cx="1656184" cy="562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6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pic>
        <p:nvPicPr>
          <p:cNvPr id="9" name="Picture 8">
            <a:extLst>
              <a:ext uri="{FF2B5EF4-FFF2-40B4-BE49-F238E27FC236}">
                <a16:creationId xmlns:a16="http://schemas.microsoft.com/office/drawing/2014/main" id="{C21550EB-4ADD-0360-7BF2-A432F4DEA1FE}"/>
              </a:ext>
            </a:extLst>
          </p:cNvPr>
          <p:cNvPicPr>
            <a:picLocks noChangeAspect="1"/>
          </p:cNvPicPr>
          <p:nvPr/>
        </p:nvPicPr>
        <p:blipFill>
          <a:blip r:embed="rId2"/>
          <a:stretch>
            <a:fillRect/>
          </a:stretch>
        </p:blipFill>
        <p:spPr>
          <a:xfrm>
            <a:off x="2339752" y="646479"/>
            <a:ext cx="5807910" cy="4177266"/>
          </a:xfrm>
          <a:prstGeom prst="rect">
            <a:avLst/>
          </a:prstGeom>
          <a:ln>
            <a:solidFill>
              <a:schemeClr val="accent1"/>
            </a:solidFill>
          </a:ln>
        </p:spPr>
      </p:pic>
      <p:sp>
        <p:nvSpPr>
          <p:cNvPr id="10" name="TextBox 9">
            <a:extLst>
              <a:ext uri="{FF2B5EF4-FFF2-40B4-BE49-F238E27FC236}">
                <a16:creationId xmlns:a16="http://schemas.microsoft.com/office/drawing/2014/main" id="{E519F1FD-FA13-5676-43C6-26811E8D6B2C}"/>
              </a:ext>
            </a:extLst>
          </p:cNvPr>
          <p:cNvSpPr txBox="1"/>
          <p:nvPr/>
        </p:nvSpPr>
        <p:spPr>
          <a:xfrm>
            <a:off x="4572000" y="646479"/>
            <a:ext cx="2448272" cy="646331"/>
          </a:xfrm>
          <a:prstGeom prst="rect">
            <a:avLst/>
          </a:prstGeom>
          <a:solidFill>
            <a:schemeClr val="bg1"/>
          </a:solidFill>
          <a:ln>
            <a:solidFill>
              <a:schemeClr val="accent1"/>
            </a:solidFill>
          </a:ln>
        </p:spPr>
        <p:txBody>
          <a:bodyPr wrap="square" rtlCol="0">
            <a:spAutoFit/>
          </a:bodyPr>
          <a:lstStyle/>
          <a:p>
            <a:r>
              <a:rPr lang="en-US" sz="1200" dirty="0"/>
              <a:t>By default, the Bibliographic record of the collection will be suppressed.  We have unchecked the checkbox</a:t>
            </a:r>
          </a:p>
        </p:txBody>
      </p:sp>
      <p:cxnSp>
        <p:nvCxnSpPr>
          <p:cNvPr id="12" name="Straight Arrow Connector 11">
            <a:extLst>
              <a:ext uri="{FF2B5EF4-FFF2-40B4-BE49-F238E27FC236}">
                <a16:creationId xmlns:a16="http://schemas.microsoft.com/office/drawing/2014/main" id="{42D5C888-4C1E-84C4-10B2-4ACB2A765D25}"/>
              </a:ext>
            </a:extLst>
          </p:cNvPr>
          <p:cNvCxnSpPr/>
          <p:nvPr/>
        </p:nvCxnSpPr>
        <p:spPr>
          <a:xfrm flipH="1">
            <a:off x="3275856" y="1674284"/>
            <a:ext cx="1800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70EECD-BFC7-1350-C4AF-2B12A08AEA3C}"/>
              </a:ext>
            </a:extLst>
          </p:cNvPr>
          <p:cNvCxnSpPr>
            <a:cxnSpLocks/>
          </p:cNvCxnSpPr>
          <p:nvPr/>
        </p:nvCxnSpPr>
        <p:spPr>
          <a:xfrm flipH="1">
            <a:off x="5076056" y="1292810"/>
            <a:ext cx="505607" cy="38147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AAE431-0A70-C583-DA9A-057C4F7533DF}"/>
              </a:ext>
            </a:extLst>
          </p:cNvPr>
          <p:cNvSpPr txBox="1"/>
          <p:nvPr/>
        </p:nvSpPr>
        <p:spPr>
          <a:xfrm>
            <a:off x="5243706" y="2411946"/>
            <a:ext cx="3000701" cy="276999"/>
          </a:xfrm>
          <a:prstGeom prst="rect">
            <a:avLst/>
          </a:prstGeom>
          <a:solidFill>
            <a:schemeClr val="bg1"/>
          </a:solidFill>
          <a:ln>
            <a:solidFill>
              <a:schemeClr val="accent1"/>
            </a:solidFill>
          </a:ln>
        </p:spPr>
        <p:txBody>
          <a:bodyPr wrap="square" rtlCol="0">
            <a:spAutoFit/>
          </a:bodyPr>
          <a:lstStyle/>
          <a:p>
            <a:r>
              <a:rPr lang="en-US" sz="1200" dirty="0"/>
              <a:t>Here we are activating the service (Full Text).</a:t>
            </a:r>
          </a:p>
        </p:txBody>
      </p:sp>
      <p:cxnSp>
        <p:nvCxnSpPr>
          <p:cNvPr id="16" name="Straight Arrow Connector 15">
            <a:extLst>
              <a:ext uri="{FF2B5EF4-FFF2-40B4-BE49-F238E27FC236}">
                <a16:creationId xmlns:a16="http://schemas.microsoft.com/office/drawing/2014/main" id="{B91083AA-8719-1F4D-F686-C75628E9E946}"/>
              </a:ext>
            </a:extLst>
          </p:cNvPr>
          <p:cNvCxnSpPr>
            <a:cxnSpLocks/>
            <a:stCxn id="15" idx="1"/>
          </p:cNvCxnSpPr>
          <p:nvPr/>
        </p:nvCxnSpPr>
        <p:spPr>
          <a:xfrm flipH="1">
            <a:off x="3275856" y="2550446"/>
            <a:ext cx="1967850" cy="525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539D75-0D89-49DF-40E0-DAB7899F1A5D}"/>
              </a:ext>
            </a:extLst>
          </p:cNvPr>
          <p:cNvSpPr txBox="1"/>
          <p:nvPr/>
        </p:nvSpPr>
        <p:spPr>
          <a:xfrm>
            <a:off x="5243706" y="2798807"/>
            <a:ext cx="3720782" cy="276999"/>
          </a:xfrm>
          <a:prstGeom prst="rect">
            <a:avLst/>
          </a:prstGeom>
          <a:solidFill>
            <a:schemeClr val="bg1"/>
          </a:solidFill>
          <a:ln>
            <a:solidFill>
              <a:schemeClr val="accent1"/>
            </a:solidFill>
          </a:ln>
        </p:spPr>
        <p:txBody>
          <a:bodyPr wrap="square" rtlCol="0">
            <a:spAutoFit/>
          </a:bodyPr>
          <a:lstStyle/>
          <a:p>
            <a:r>
              <a:rPr lang="en-US" sz="1200" dirty="0"/>
              <a:t>Here we are making the service be available in discovery</a:t>
            </a:r>
          </a:p>
        </p:txBody>
      </p:sp>
      <p:cxnSp>
        <p:nvCxnSpPr>
          <p:cNvPr id="20" name="Straight Arrow Connector 19">
            <a:extLst>
              <a:ext uri="{FF2B5EF4-FFF2-40B4-BE49-F238E27FC236}">
                <a16:creationId xmlns:a16="http://schemas.microsoft.com/office/drawing/2014/main" id="{ED3F5611-672F-1024-03FE-E87C808FE7B8}"/>
              </a:ext>
            </a:extLst>
          </p:cNvPr>
          <p:cNvCxnSpPr>
            <a:cxnSpLocks/>
            <a:stCxn id="19" idx="1"/>
          </p:cNvCxnSpPr>
          <p:nvPr/>
        </p:nvCxnSpPr>
        <p:spPr>
          <a:xfrm flipH="1">
            <a:off x="3275856" y="2937307"/>
            <a:ext cx="1967850" cy="42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3745EBB-7405-EB2F-4F65-008FAEB9BB45}"/>
              </a:ext>
            </a:extLst>
          </p:cNvPr>
          <p:cNvSpPr txBox="1"/>
          <p:nvPr/>
        </p:nvSpPr>
        <p:spPr>
          <a:xfrm>
            <a:off x="5243706" y="3185668"/>
            <a:ext cx="3720782" cy="646331"/>
          </a:xfrm>
          <a:prstGeom prst="rect">
            <a:avLst/>
          </a:prstGeom>
          <a:solidFill>
            <a:schemeClr val="bg1"/>
          </a:solidFill>
          <a:ln>
            <a:solidFill>
              <a:schemeClr val="accent1"/>
            </a:solidFill>
          </a:ln>
        </p:spPr>
        <p:txBody>
          <a:bodyPr wrap="square" rtlCol="0">
            <a:spAutoFit/>
          </a:bodyPr>
          <a:lstStyle/>
          <a:p>
            <a:r>
              <a:rPr lang="en-US" sz="1200" dirty="0"/>
              <a:t>Here we have stated to Automatically activate new portfolios (added through Community Zone updates) associated with this electronic collection. </a:t>
            </a:r>
          </a:p>
        </p:txBody>
      </p:sp>
      <p:cxnSp>
        <p:nvCxnSpPr>
          <p:cNvPr id="24" name="Straight Arrow Connector 23">
            <a:extLst>
              <a:ext uri="{FF2B5EF4-FFF2-40B4-BE49-F238E27FC236}">
                <a16:creationId xmlns:a16="http://schemas.microsoft.com/office/drawing/2014/main" id="{17DC4C5F-B367-682B-CC3E-7EE434386699}"/>
              </a:ext>
            </a:extLst>
          </p:cNvPr>
          <p:cNvCxnSpPr>
            <a:cxnSpLocks/>
            <a:stCxn id="23" idx="1"/>
          </p:cNvCxnSpPr>
          <p:nvPr/>
        </p:nvCxnSpPr>
        <p:spPr>
          <a:xfrm flipH="1">
            <a:off x="3275856" y="3508834"/>
            <a:ext cx="1967850" cy="56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98C3D68-1ADC-DCD1-0897-CA4479532E37}"/>
              </a:ext>
            </a:extLst>
          </p:cNvPr>
          <p:cNvSpPr txBox="1"/>
          <p:nvPr/>
        </p:nvSpPr>
        <p:spPr>
          <a:xfrm>
            <a:off x="35496" y="1059582"/>
            <a:ext cx="2207511" cy="2031325"/>
          </a:xfrm>
          <a:prstGeom prst="rect">
            <a:avLst/>
          </a:prstGeom>
          <a:noFill/>
        </p:spPr>
        <p:txBody>
          <a:bodyPr wrap="square" rtlCol="0">
            <a:spAutoFit/>
          </a:bodyPr>
          <a:lstStyle/>
          <a:p>
            <a:r>
              <a:rPr lang="en-US" dirty="0"/>
              <a:t>The "Activation Wizard: Electronic Collection and Services Setup" page will open.  Here is part of the first page with our selections.</a:t>
            </a:r>
          </a:p>
        </p:txBody>
      </p:sp>
    </p:spTree>
    <p:extLst>
      <p:ext uri="{BB962C8B-B14F-4D97-AF65-F5344CB8AC3E}">
        <p14:creationId xmlns:p14="http://schemas.microsoft.com/office/powerpoint/2010/main" val="4009811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C2352-ED51-3420-55E7-46CBC127CB28}"/>
              </a:ext>
            </a:extLst>
          </p:cNvPr>
          <p:cNvPicPr>
            <a:picLocks noChangeAspect="1"/>
          </p:cNvPicPr>
          <p:nvPr/>
        </p:nvPicPr>
        <p:blipFill>
          <a:blip r:embed="rId2"/>
          <a:stretch>
            <a:fillRect/>
          </a:stretch>
        </p:blipFill>
        <p:spPr>
          <a:xfrm>
            <a:off x="0" y="1958666"/>
            <a:ext cx="9144000" cy="24852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lnSpcReduction="10000"/>
          </a:bodyPr>
          <a:lstStyle/>
          <a:p>
            <a:pPr marL="285750" indent="-285750">
              <a:buFont typeface="Arial" panose="020B0604020202020204" pitchFamily="34" charset="0"/>
              <a:buChar char="•"/>
            </a:pPr>
            <a:r>
              <a:rPr lang="en-US" dirty="0"/>
              <a:t>Here is part of the last page of the activation wizard, where we have chosen to activate all portfolios (titles) in the collection.</a:t>
            </a:r>
            <a:endParaRPr lang="en-US" sz="2400" dirty="0"/>
          </a:p>
        </p:txBody>
      </p:sp>
      <p:sp>
        <p:nvSpPr>
          <p:cNvPr id="6" name="Rectangle 5">
            <a:extLst>
              <a:ext uri="{FF2B5EF4-FFF2-40B4-BE49-F238E27FC236}">
                <a16:creationId xmlns:a16="http://schemas.microsoft.com/office/drawing/2014/main" id="{02254342-80BD-425E-8908-A39E74E1BA6A}"/>
              </a:ext>
            </a:extLst>
          </p:cNvPr>
          <p:cNvSpPr/>
          <p:nvPr/>
        </p:nvSpPr>
        <p:spPr>
          <a:xfrm>
            <a:off x="899592" y="2499742"/>
            <a:ext cx="489654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01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87AD44-8A06-D11D-32BF-B44D41C64B43}"/>
              </a:ext>
            </a:extLst>
          </p:cNvPr>
          <p:cNvPicPr>
            <a:picLocks noChangeAspect="1"/>
          </p:cNvPicPr>
          <p:nvPr/>
        </p:nvPicPr>
        <p:blipFill>
          <a:blip r:embed="rId2"/>
          <a:stretch>
            <a:fillRect/>
          </a:stretch>
        </p:blipFill>
        <p:spPr>
          <a:xfrm>
            <a:off x="0" y="1354913"/>
            <a:ext cx="9144000" cy="24336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285750" indent="-285750">
              <a:buFont typeface="Arial" panose="020B0604020202020204" pitchFamily="34" charset="0"/>
              <a:buChar char="•"/>
            </a:pPr>
            <a:r>
              <a:rPr lang="en-US" sz="2400" dirty="0"/>
              <a:t>Now we will select "Activate"</a:t>
            </a:r>
          </a:p>
        </p:txBody>
      </p:sp>
      <p:sp>
        <p:nvSpPr>
          <p:cNvPr id="6" name="Rectangle 5">
            <a:extLst>
              <a:ext uri="{FF2B5EF4-FFF2-40B4-BE49-F238E27FC236}">
                <a16:creationId xmlns:a16="http://schemas.microsoft.com/office/drawing/2014/main" id="{2E0CDD08-8BCE-4850-ADE2-B54228A20251}"/>
              </a:ext>
            </a:extLst>
          </p:cNvPr>
          <p:cNvSpPr/>
          <p:nvPr/>
        </p:nvSpPr>
        <p:spPr>
          <a:xfrm>
            <a:off x="8604448" y="1326039"/>
            <a:ext cx="521804" cy="270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BE5E92-A633-E45A-D370-6430242DEF0A}"/>
              </a:ext>
            </a:extLst>
          </p:cNvPr>
          <p:cNvPicPr>
            <a:picLocks noChangeAspect="1"/>
          </p:cNvPicPr>
          <p:nvPr/>
        </p:nvPicPr>
        <p:blipFill>
          <a:blip r:embed="rId3"/>
          <a:stretch>
            <a:fillRect/>
          </a:stretch>
        </p:blipFill>
        <p:spPr>
          <a:xfrm>
            <a:off x="6516216" y="2859782"/>
            <a:ext cx="1647825" cy="1714500"/>
          </a:xfrm>
          <a:prstGeom prst="rect">
            <a:avLst/>
          </a:prstGeom>
        </p:spPr>
      </p:pic>
    </p:spTree>
    <p:extLst>
      <p:ext uri="{BB962C8B-B14F-4D97-AF65-F5344CB8AC3E}">
        <p14:creationId xmlns:p14="http://schemas.microsoft.com/office/powerpoint/2010/main" val="124732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D8EE2A-27DB-A543-70F2-B940200B854E}"/>
              </a:ext>
            </a:extLst>
          </p:cNvPr>
          <p:cNvPicPr>
            <a:picLocks noChangeAspect="1"/>
          </p:cNvPicPr>
          <p:nvPr/>
        </p:nvPicPr>
        <p:blipFill>
          <a:blip r:embed="rId2"/>
          <a:stretch>
            <a:fillRect/>
          </a:stretch>
        </p:blipFill>
        <p:spPr>
          <a:xfrm>
            <a:off x="0" y="1652676"/>
            <a:ext cx="9144000" cy="18381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The Electronic Activation job runs and completes</a:t>
            </a:r>
          </a:p>
        </p:txBody>
      </p:sp>
      <p:sp>
        <p:nvSpPr>
          <p:cNvPr id="6" name="Rectangle 5">
            <a:extLst>
              <a:ext uri="{FF2B5EF4-FFF2-40B4-BE49-F238E27FC236}">
                <a16:creationId xmlns:a16="http://schemas.microsoft.com/office/drawing/2014/main" id="{756DB6F7-D0F7-4521-8D02-55986783F875}"/>
              </a:ext>
            </a:extLst>
          </p:cNvPr>
          <p:cNvSpPr/>
          <p:nvPr/>
        </p:nvSpPr>
        <p:spPr>
          <a:xfrm>
            <a:off x="6012160" y="2787774"/>
            <a:ext cx="1080120" cy="297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79512" y="2787774"/>
            <a:ext cx="2088232" cy="297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71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B33D9-8362-C11A-9208-D3A7C3C0FEA9}"/>
              </a:ext>
            </a:extLst>
          </p:cNvPr>
          <p:cNvPicPr>
            <a:picLocks noChangeAspect="1"/>
          </p:cNvPicPr>
          <p:nvPr/>
        </p:nvPicPr>
        <p:blipFill>
          <a:blip r:embed="rId2"/>
          <a:stretch>
            <a:fillRect/>
          </a:stretch>
        </p:blipFill>
        <p:spPr>
          <a:xfrm>
            <a:off x="0" y="1822648"/>
            <a:ext cx="9144000" cy="25493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When we are done with the activation process, we can change the status to "Done" and it will be removed from the list</a:t>
            </a:r>
          </a:p>
        </p:txBody>
      </p:sp>
      <p:sp>
        <p:nvSpPr>
          <p:cNvPr id="6" name="Rectangle 5">
            <a:extLst>
              <a:ext uri="{FF2B5EF4-FFF2-40B4-BE49-F238E27FC236}">
                <a16:creationId xmlns:a16="http://schemas.microsoft.com/office/drawing/2014/main" id="{756DB6F7-D0F7-4521-8D02-55986783F875}"/>
              </a:ext>
            </a:extLst>
          </p:cNvPr>
          <p:cNvSpPr/>
          <p:nvPr/>
        </p:nvSpPr>
        <p:spPr>
          <a:xfrm>
            <a:off x="8172400" y="3867894"/>
            <a:ext cx="576064" cy="1918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043607" y="2242171"/>
            <a:ext cx="893007" cy="2345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86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process is complete - type "one time"</a:t>
            </a:r>
          </a:p>
        </p:txBody>
      </p:sp>
    </p:spTree>
    <p:extLst>
      <p:ext uri="{BB962C8B-B14F-4D97-AF65-F5344CB8AC3E}">
        <p14:creationId xmlns:p14="http://schemas.microsoft.com/office/powerpoint/2010/main" val="331477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If we search now in the repository, we no longer see a grey "people" icon next to the resource.</a:t>
            </a:r>
          </a:p>
          <a:p>
            <a:pPr marL="742950" lvl="1" indent="-285750"/>
            <a:r>
              <a:rPr lang="en-US" sz="2400" dirty="0"/>
              <a:t>The "people" icon is now blue because the resource has been activated.</a:t>
            </a:r>
          </a:p>
          <a:p>
            <a:pPr marL="285750" indent="-285750"/>
            <a:r>
              <a:rPr lang="en-US" dirty="0"/>
              <a:t>Similarly, if we search now in the Community Zone, we no longer see a grey "house" icon next to the resource.</a:t>
            </a:r>
          </a:p>
          <a:p>
            <a:pPr marL="742950" lvl="1" indent="-285750"/>
            <a:r>
              <a:rPr lang="en-US" sz="2400" dirty="0"/>
              <a:t>The "house" icon is now blue because the resource has been activated.</a:t>
            </a:r>
          </a:p>
          <a:p>
            <a:pPr marL="285750" indent="-285750"/>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72440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DA8BB3-55E5-5977-5425-81C8ACF8BB52}"/>
              </a:ext>
            </a:extLst>
          </p:cNvPr>
          <p:cNvPicPr>
            <a:picLocks noChangeAspect="1"/>
          </p:cNvPicPr>
          <p:nvPr/>
        </p:nvPicPr>
        <p:blipFill>
          <a:blip r:embed="rId2"/>
          <a:stretch>
            <a:fillRect/>
          </a:stretch>
        </p:blipFill>
        <p:spPr>
          <a:xfrm>
            <a:off x="0" y="645961"/>
            <a:ext cx="9144000" cy="408602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8" name="Rectangle 7">
            <a:extLst>
              <a:ext uri="{FF2B5EF4-FFF2-40B4-BE49-F238E27FC236}">
                <a16:creationId xmlns:a16="http://schemas.microsoft.com/office/drawing/2014/main" id="{9FD5BC4A-D09F-419B-A302-88B58A8D2090}"/>
              </a:ext>
            </a:extLst>
          </p:cNvPr>
          <p:cNvSpPr/>
          <p:nvPr/>
        </p:nvSpPr>
        <p:spPr>
          <a:xfrm>
            <a:off x="1872016" y="1249074"/>
            <a:ext cx="6837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2123728" y="2571750"/>
            <a:ext cx="72008" cy="115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723878"/>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Community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499992" y="800459"/>
            <a:ext cx="3312368" cy="369332"/>
          </a:xfrm>
          <a:prstGeom prst="rect">
            <a:avLst/>
          </a:prstGeom>
          <a:solidFill>
            <a:schemeClr val="bg1"/>
          </a:solidFill>
          <a:ln>
            <a:solidFill>
              <a:schemeClr val="accent1"/>
            </a:solidFill>
          </a:ln>
        </p:spPr>
        <p:txBody>
          <a:bodyPr wrap="square" rtlCol="0">
            <a:spAutoFit/>
          </a:bodyPr>
          <a:lstStyle/>
          <a:p>
            <a:r>
              <a:rPr lang="en-US" dirty="0"/>
              <a:t>Searching in the Institution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2508407" y="985125"/>
            <a:ext cx="216024"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a:cxnSpLocks/>
          </p:cNvCxnSpPr>
          <p:nvPr/>
        </p:nvCxnSpPr>
        <p:spPr>
          <a:xfrm>
            <a:off x="2699792" y="966180"/>
            <a:ext cx="18002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62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In this example we will create an acquisitions order for an electronic collection from the Community Zone and activate the electronic collection.</a:t>
            </a:r>
          </a:p>
          <a:p>
            <a:pPr marL="285750" indent="-285750">
              <a:buFont typeface="Arial" panose="020B0604020202020204" pitchFamily="34" charset="0"/>
              <a:buChar char="•"/>
            </a:pPr>
            <a:r>
              <a:rPr lang="en-US" sz="2400" dirty="0"/>
              <a:t>Note that in this example we will both order and activate the electronic collection, but it is also possible to only activate the electronic collection and not also create an acquisitions order.</a:t>
            </a:r>
          </a:p>
          <a:p>
            <a:pPr marL="285750" indent="-285750">
              <a:buFont typeface="Arial" panose="020B0604020202020204" pitchFamily="34" charset="0"/>
              <a:buChar char="•"/>
            </a:pPr>
            <a:r>
              <a:rPr lang="en-US" dirty="0"/>
              <a:t>We will also invoice (pay for) the order.</a:t>
            </a:r>
            <a:endParaRPr lang="en-US" sz="2400" dirty="0"/>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75D44-1A29-2069-84C5-87495113E6E5}"/>
              </a:ext>
            </a:extLst>
          </p:cNvPr>
          <p:cNvPicPr>
            <a:picLocks noChangeAspect="1"/>
          </p:cNvPicPr>
          <p:nvPr/>
        </p:nvPicPr>
        <p:blipFill>
          <a:blip r:embed="rId2"/>
          <a:stretch>
            <a:fillRect/>
          </a:stretch>
        </p:blipFill>
        <p:spPr>
          <a:xfrm>
            <a:off x="0" y="987826"/>
            <a:ext cx="9144000" cy="31678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8" name="Rectangle 7">
            <a:extLst>
              <a:ext uri="{FF2B5EF4-FFF2-40B4-BE49-F238E27FC236}">
                <a16:creationId xmlns:a16="http://schemas.microsoft.com/office/drawing/2014/main" id="{9FD5BC4A-D09F-419B-A302-88B58A8D2090}"/>
              </a:ext>
            </a:extLst>
          </p:cNvPr>
          <p:cNvSpPr/>
          <p:nvPr/>
        </p:nvSpPr>
        <p:spPr>
          <a:xfrm>
            <a:off x="2555776" y="1513335"/>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V="1">
            <a:off x="1907704" y="2809479"/>
            <a:ext cx="144016" cy="648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457551"/>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Institution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932040" y="1059582"/>
            <a:ext cx="3456384" cy="369332"/>
          </a:xfrm>
          <a:prstGeom prst="rect">
            <a:avLst/>
          </a:prstGeom>
          <a:solidFill>
            <a:schemeClr val="bg1"/>
          </a:solidFill>
          <a:ln>
            <a:solidFill>
              <a:schemeClr val="accent1"/>
            </a:solidFill>
          </a:ln>
        </p:spPr>
        <p:txBody>
          <a:bodyPr wrap="square" rtlCol="0">
            <a:spAutoFit/>
          </a:bodyPr>
          <a:lstStyle/>
          <a:p>
            <a:r>
              <a:rPr lang="en-US" dirty="0"/>
              <a:t>Searching in the Community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3203848" y="1225303"/>
            <a:ext cx="504056"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p:nvPr/>
        </p:nvCxnSpPr>
        <p:spPr>
          <a:xfrm>
            <a:off x="3707904" y="1225303"/>
            <a:ext cx="122413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2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74E9F5-EF73-AE5F-2C47-27E6AF2ECA15}"/>
              </a:ext>
            </a:extLst>
          </p:cNvPr>
          <p:cNvPicPr>
            <a:picLocks noChangeAspect="1"/>
          </p:cNvPicPr>
          <p:nvPr/>
        </p:nvPicPr>
        <p:blipFill>
          <a:blip r:embed="rId2"/>
          <a:stretch>
            <a:fillRect/>
          </a:stretch>
        </p:blipFill>
        <p:spPr>
          <a:xfrm>
            <a:off x="971600" y="1656929"/>
            <a:ext cx="7020272" cy="307136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From the Institution Zone search we can click the "Portfolio List" to see the portfolios in this collection </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6156176" y="2211710"/>
            <a:ext cx="93610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06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E8F4AF-9AB8-6CFE-8CA8-0E1C57E85446}"/>
              </a:ext>
            </a:extLst>
          </p:cNvPr>
          <p:cNvPicPr>
            <a:picLocks noChangeAspect="1"/>
          </p:cNvPicPr>
          <p:nvPr/>
        </p:nvPicPr>
        <p:blipFill>
          <a:blip r:embed="rId2"/>
          <a:stretch>
            <a:fillRect/>
          </a:stretch>
        </p:blipFill>
        <p:spPr>
          <a:xfrm>
            <a:off x="1115616" y="1635646"/>
            <a:ext cx="6804248" cy="29395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For example, this is one of the 573 activated portfolios in the Electronic Collection</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1547664" y="2211710"/>
            <a:ext cx="36724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04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CE5DA1-DA34-F907-4A69-02A25507403B}"/>
              </a:ext>
            </a:extLst>
          </p:cNvPr>
          <p:cNvPicPr>
            <a:picLocks noChangeAspect="1"/>
          </p:cNvPicPr>
          <p:nvPr/>
        </p:nvPicPr>
        <p:blipFill>
          <a:blip r:embed="rId2"/>
          <a:stretch>
            <a:fillRect/>
          </a:stretch>
        </p:blipFill>
        <p:spPr>
          <a:xfrm>
            <a:off x="0" y="1347614"/>
            <a:ext cx="9144000" cy="3256156"/>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If we search for this portfolio in Primo, we see that it is available</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2267744" y="4120793"/>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CCBAAB-49D2-46E3-9805-12B22DD74A89}"/>
              </a:ext>
            </a:extLst>
          </p:cNvPr>
          <p:cNvSpPr/>
          <p:nvPr/>
        </p:nvSpPr>
        <p:spPr>
          <a:xfrm>
            <a:off x="107504" y="2139702"/>
            <a:ext cx="19442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F1EE84-12AE-4737-A648-4D0C5B38BAF8}"/>
              </a:ext>
            </a:extLst>
          </p:cNvPr>
          <p:cNvSpPr txBox="1"/>
          <p:nvPr/>
        </p:nvSpPr>
        <p:spPr>
          <a:xfrm>
            <a:off x="4718875" y="3797627"/>
            <a:ext cx="2016224" cy="646331"/>
          </a:xfrm>
          <a:prstGeom prst="rect">
            <a:avLst/>
          </a:prstGeom>
          <a:solidFill>
            <a:schemeClr val="bg1"/>
          </a:solidFill>
          <a:ln>
            <a:solidFill>
              <a:schemeClr val="accent1"/>
            </a:solidFill>
          </a:ln>
        </p:spPr>
        <p:txBody>
          <a:bodyPr wrap="square" rtlCol="0">
            <a:spAutoFit/>
          </a:bodyPr>
          <a:lstStyle/>
          <a:p>
            <a:r>
              <a:rPr lang="en-US" dirty="0"/>
              <a:t>We will now click "Available Online"</a:t>
            </a:r>
          </a:p>
        </p:txBody>
      </p:sp>
      <p:cxnSp>
        <p:nvCxnSpPr>
          <p:cNvPr id="11" name="Straight Arrow Connector 10">
            <a:extLst>
              <a:ext uri="{FF2B5EF4-FFF2-40B4-BE49-F238E27FC236}">
                <a16:creationId xmlns:a16="http://schemas.microsoft.com/office/drawing/2014/main" id="{1049B6D7-496D-49EF-AB3B-95C0EB29A437}"/>
              </a:ext>
            </a:extLst>
          </p:cNvPr>
          <p:cNvCxnSpPr>
            <a:endCxn id="6" idx="3"/>
          </p:cNvCxnSpPr>
          <p:nvPr/>
        </p:nvCxnSpPr>
        <p:spPr>
          <a:xfrm flipH="1" flipV="1">
            <a:off x="3779912" y="4264809"/>
            <a:ext cx="93610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130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D21414-2295-7597-F413-4106F9E13135}"/>
              </a:ext>
            </a:extLst>
          </p:cNvPr>
          <p:cNvPicPr>
            <a:picLocks noChangeAspect="1"/>
          </p:cNvPicPr>
          <p:nvPr/>
        </p:nvPicPr>
        <p:blipFill>
          <a:blip r:embed="rId2"/>
          <a:stretch>
            <a:fillRect/>
          </a:stretch>
        </p:blipFill>
        <p:spPr>
          <a:xfrm>
            <a:off x="1259632" y="1647266"/>
            <a:ext cx="6588224" cy="31369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Now we can click the link of the Electronic Collection and access the resource</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1296144" y="2355726"/>
            <a:ext cx="19442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16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pic>
        <p:nvPicPr>
          <p:cNvPr id="4" name="Picture 3">
            <a:extLst>
              <a:ext uri="{FF2B5EF4-FFF2-40B4-BE49-F238E27FC236}">
                <a16:creationId xmlns:a16="http://schemas.microsoft.com/office/drawing/2014/main" id="{23DD32D5-6B47-3840-A1CF-1ADC70CF1147}"/>
              </a:ext>
            </a:extLst>
          </p:cNvPr>
          <p:cNvPicPr>
            <a:picLocks noChangeAspect="1"/>
          </p:cNvPicPr>
          <p:nvPr/>
        </p:nvPicPr>
        <p:blipFill>
          <a:blip r:embed="rId2"/>
          <a:stretch>
            <a:fillRect/>
          </a:stretch>
        </p:blipFill>
        <p:spPr>
          <a:xfrm>
            <a:off x="1403648" y="707752"/>
            <a:ext cx="6268589" cy="3727996"/>
          </a:xfrm>
          <a:prstGeom prst="rect">
            <a:avLst/>
          </a:prstGeom>
          <a:ln>
            <a:solidFill>
              <a:schemeClr val="accent1"/>
            </a:solidFill>
          </a:ln>
        </p:spPr>
      </p:pic>
    </p:spTree>
    <p:extLst>
      <p:ext uri="{BB962C8B-B14F-4D97-AF65-F5344CB8AC3E}">
        <p14:creationId xmlns:p14="http://schemas.microsoft.com/office/powerpoint/2010/main" val="3331450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Ordering the resource - type "subscription"</a:t>
            </a:r>
          </a:p>
        </p:txBody>
      </p:sp>
    </p:spTree>
    <p:extLst>
      <p:ext uri="{BB962C8B-B14F-4D97-AF65-F5344CB8AC3E}">
        <p14:creationId xmlns:p14="http://schemas.microsoft.com/office/powerpoint/2010/main" val="1688588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F336E1-850D-859F-143C-0E972F7AB10E}"/>
              </a:ext>
            </a:extLst>
          </p:cNvPr>
          <p:cNvPicPr>
            <a:picLocks noChangeAspect="1"/>
          </p:cNvPicPr>
          <p:nvPr/>
        </p:nvPicPr>
        <p:blipFill>
          <a:blip r:embed="rId2"/>
          <a:stretch>
            <a:fillRect/>
          </a:stretch>
        </p:blipFill>
        <p:spPr>
          <a:xfrm>
            <a:off x="0" y="2024311"/>
            <a:ext cx="9144000" cy="26356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99093"/>
          </a:xfrm>
        </p:spPr>
        <p:txBody>
          <a:bodyPr>
            <a:normAutofit fontScale="85000" lnSpcReduction="20000"/>
          </a:bodyPr>
          <a:lstStyle/>
          <a:p>
            <a:pPr marL="285750" indent="-285750">
              <a:buFont typeface="Arial" panose="020B0604020202020204" pitchFamily="34" charset="0"/>
              <a:buChar char="•"/>
            </a:pPr>
            <a:r>
              <a:rPr lang="en-US" sz="2400" dirty="0"/>
              <a:t>We will order electronic collection "Entertainment Industry Magazine Archive: Video Gaming"</a:t>
            </a:r>
          </a:p>
          <a:p>
            <a:pPr marL="285750" indent="-285750">
              <a:buFont typeface="Arial" panose="020B0604020202020204" pitchFamily="34" charset="0"/>
              <a:buChar char="•"/>
            </a:pPr>
            <a:r>
              <a:rPr lang="en-US" sz="2400" dirty="0"/>
              <a:t>We search for the electronic collection in the repository (in the Institution Zone) and do not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233722" y="3026123"/>
            <a:ext cx="97012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6915704" y="2100021"/>
            <a:ext cx="392599" cy="327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BF5702-B79D-47D5-9539-62D6FB092F63}"/>
              </a:ext>
            </a:extLst>
          </p:cNvPr>
          <p:cNvSpPr/>
          <p:nvPr/>
        </p:nvSpPr>
        <p:spPr>
          <a:xfrm>
            <a:off x="7452320" y="3927199"/>
            <a:ext cx="1541644"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5565682" y="2787774"/>
            <a:ext cx="1541644" cy="646331"/>
          </a:xfrm>
          <a:prstGeom prst="rect">
            <a:avLst/>
          </a:prstGeom>
          <a:solidFill>
            <a:schemeClr val="bg1"/>
          </a:solidFill>
          <a:ln>
            <a:solidFill>
              <a:schemeClr val="accent1"/>
            </a:solidFill>
          </a:ln>
        </p:spPr>
        <p:txBody>
          <a:bodyPr wrap="square" rtlCol="0">
            <a:spAutoFit/>
          </a:bodyPr>
          <a:lstStyle/>
          <a:p>
            <a:r>
              <a:rPr lang="en-US" dirty="0"/>
              <a:t>Searching the institution</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6950784" y="2413364"/>
            <a:ext cx="0" cy="3511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4B28D-E4FB-4068-B93C-9566E1E1FC86}"/>
              </a:ext>
            </a:extLst>
          </p:cNvPr>
          <p:cNvCxnSpPr>
            <a:cxnSpLocks/>
          </p:cNvCxnSpPr>
          <p:nvPr/>
        </p:nvCxnSpPr>
        <p:spPr>
          <a:xfrm flipV="1">
            <a:off x="3563888" y="2841441"/>
            <a:ext cx="2001794" cy="643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a:off x="3064217" y="2841441"/>
            <a:ext cx="546588" cy="1817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9908274-853B-4E13-893E-1201A234D0A4}"/>
              </a:ext>
            </a:extLst>
          </p:cNvPr>
          <p:cNvSpPr txBox="1"/>
          <p:nvPr/>
        </p:nvSpPr>
        <p:spPr>
          <a:xfrm>
            <a:off x="4398508" y="3931703"/>
            <a:ext cx="2477748" cy="646331"/>
          </a:xfrm>
          <a:prstGeom prst="rect">
            <a:avLst/>
          </a:prstGeom>
          <a:solidFill>
            <a:schemeClr val="bg1"/>
          </a:solidFill>
          <a:ln>
            <a:solidFill>
              <a:schemeClr val="accent1"/>
            </a:solidFill>
          </a:ln>
        </p:spPr>
        <p:txBody>
          <a:bodyPr wrap="square" rtlCol="0">
            <a:spAutoFit/>
          </a:bodyPr>
          <a:lstStyle/>
          <a:p>
            <a:r>
              <a:rPr lang="en-US" dirty="0"/>
              <a:t>The electronic collection is not present</a:t>
            </a:r>
          </a:p>
        </p:txBody>
      </p:sp>
      <p:cxnSp>
        <p:nvCxnSpPr>
          <p:cNvPr id="23" name="Straight Arrow Connector 22">
            <a:extLst>
              <a:ext uri="{FF2B5EF4-FFF2-40B4-BE49-F238E27FC236}">
                <a16:creationId xmlns:a16="http://schemas.microsoft.com/office/drawing/2014/main" id="{C777642E-D9F9-495A-910C-75106251B275}"/>
              </a:ext>
            </a:extLst>
          </p:cNvPr>
          <p:cNvCxnSpPr>
            <a:cxnSpLocks/>
            <a:stCxn id="22" idx="3"/>
            <a:endCxn id="8" idx="1"/>
          </p:cNvCxnSpPr>
          <p:nvPr/>
        </p:nvCxnSpPr>
        <p:spPr>
          <a:xfrm flipV="1">
            <a:off x="6876256" y="4251235"/>
            <a:ext cx="576064" cy="3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568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4556B-F683-CE58-0B61-98B5622E0D56}"/>
              </a:ext>
            </a:extLst>
          </p:cNvPr>
          <p:cNvPicPr>
            <a:picLocks noChangeAspect="1"/>
          </p:cNvPicPr>
          <p:nvPr/>
        </p:nvPicPr>
        <p:blipFill>
          <a:blip r:embed="rId2"/>
          <a:stretch>
            <a:fillRect/>
          </a:stretch>
        </p:blipFill>
        <p:spPr>
          <a:xfrm>
            <a:off x="485800" y="1505360"/>
            <a:ext cx="8172400" cy="310193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Community Zone and do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404317" y="2056757"/>
            <a:ext cx="710952" cy="241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4370054" y="1566307"/>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3747023" y="2060674"/>
            <a:ext cx="3290442" cy="369332"/>
          </a:xfrm>
          <a:prstGeom prst="rect">
            <a:avLst/>
          </a:prstGeom>
          <a:solidFill>
            <a:schemeClr val="bg1"/>
          </a:solidFill>
          <a:ln>
            <a:solidFill>
              <a:schemeClr val="accent1"/>
            </a:solidFill>
          </a:ln>
        </p:spPr>
        <p:txBody>
          <a:bodyPr wrap="square" rtlCol="0">
            <a:spAutoFit/>
          </a:bodyPr>
          <a:lstStyle/>
          <a:p>
            <a:r>
              <a:rPr lang="en-US" dirty="0"/>
              <a:t>Searching the Community Zone</a:t>
            </a:r>
          </a:p>
        </p:txBody>
      </p:sp>
      <p:cxnSp>
        <p:nvCxnSpPr>
          <p:cNvPr id="11" name="Straight Arrow Connector 10">
            <a:extLst>
              <a:ext uri="{FF2B5EF4-FFF2-40B4-BE49-F238E27FC236}">
                <a16:creationId xmlns:a16="http://schemas.microsoft.com/office/drawing/2014/main" id="{EB7FFC74-2780-498D-AC83-7A3B2BD31F7E}"/>
              </a:ext>
            </a:extLst>
          </p:cNvPr>
          <p:cNvCxnSpPr>
            <a:cxnSpLocks/>
            <a:endCxn id="7" idx="2"/>
          </p:cNvCxnSpPr>
          <p:nvPr/>
        </p:nvCxnSpPr>
        <p:spPr>
          <a:xfrm flipV="1">
            <a:off x="4499332" y="1782331"/>
            <a:ext cx="14738" cy="274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a:stCxn id="9" idx="1"/>
          </p:cNvCxnSpPr>
          <p:nvPr/>
        </p:nvCxnSpPr>
        <p:spPr>
          <a:xfrm flipH="1" flipV="1">
            <a:off x="3115269" y="2177550"/>
            <a:ext cx="631754" cy="677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114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FFE18B-7427-F631-46D5-4F0CF2D1676C}"/>
              </a:ext>
            </a:extLst>
          </p:cNvPr>
          <p:cNvPicPr>
            <a:picLocks noChangeAspect="1"/>
          </p:cNvPicPr>
          <p:nvPr/>
        </p:nvPicPr>
        <p:blipFill>
          <a:blip r:embed="rId2"/>
          <a:stretch>
            <a:fillRect/>
          </a:stretch>
        </p:blipFill>
        <p:spPr>
          <a:xfrm>
            <a:off x="0" y="1275606"/>
            <a:ext cx="9144000" cy="341148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From the Community Zone record we will click "Order"</a:t>
            </a:r>
          </a:p>
        </p:txBody>
      </p:sp>
      <p:sp>
        <p:nvSpPr>
          <p:cNvPr id="7" name="Rectangle 6">
            <a:extLst>
              <a:ext uri="{FF2B5EF4-FFF2-40B4-BE49-F238E27FC236}">
                <a16:creationId xmlns:a16="http://schemas.microsoft.com/office/drawing/2014/main" id="{BC26EA41-3381-4D6A-8A43-35C115BF1BEF}"/>
              </a:ext>
            </a:extLst>
          </p:cNvPr>
          <p:cNvSpPr/>
          <p:nvPr/>
        </p:nvSpPr>
        <p:spPr>
          <a:xfrm>
            <a:off x="827584" y="1296494"/>
            <a:ext cx="864096" cy="3391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55BB50-2C29-4DA9-BAC1-31EBEE31F969}"/>
              </a:ext>
            </a:extLst>
          </p:cNvPr>
          <p:cNvSpPr/>
          <p:nvPr/>
        </p:nvSpPr>
        <p:spPr>
          <a:xfrm>
            <a:off x="8820472" y="1995685"/>
            <a:ext cx="279477" cy="269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7956376" y="2571750"/>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8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The prerequisite here is that there exists in Alma both a vendor from whom to order the electronic collection and a fund to use in the order. </a:t>
            </a:r>
          </a:p>
          <a:p>
            <a:pPr marL="285750" indent="-285750">
              <a:buFont typeface="Arial" panose="020B0604020202020204" pitchFamily="34" charset="0"/>
              <a:buChar char="•"/>
            </a:pPr>
            <a:r>
              <a:rPr lang="en-US" sz="2400" dirty="0"/>
              <a:t>In one case we will order an electronic collection of type "One Time", then in a second case we will order an electronic collection of type "subscription". </a:t>
            </a:r>
          </a:p>
        </p:txBody>
      </p:sp>
    </p:spTree>
    <p:extLst>
      <p:ext uri="{BB962C8B-B14F-4D97-AF65-F5344CB8AC3E}">
        <p14:creationId xmlns:p14="http://schemas.microsoft.com/office/powerpoint/2010/main" val="3653733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B722E-59DA-607A-48ED-4FA4CD9D0233}"/>
              </a:ext>
            </a:extLst>
          </p:cNvPr>
          <p:cNvPicPr>
            <a:picLocks noChangeAspect="1"/>
          </p:cNvPicPr>
          <p:nvPr/>
        </p:nvPicPr>
        <p:blipFill>
          <a:blip r:embed="rId2"/>
          <a:stretch>
            <a:fillRect/>
          </a:stretch>
        </p:blipFill>
        <p:spPr>
          <a:xfrm>
            <a:off x="1907704" y="1352399"/>
            <a:ext cx="7107708" cy="32529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Create and send the order</a:t>
            </a:r>
          </a:p>
        </p:txBody>
      </p:sp>
      <p:sp>
        <p:nvSpPr>
          <p:cNvPr id="2" name="TextBox 1">
            <a:extLst>
              <a:ext uri="{FF2B5EF4-FFF2-40B4-BE49-F238E27FC236}">
                <a16:creationId xmlns:a16="http://schemas.microsoft.com/office/drawing/2014/main" id="{315526E6-7AE1-F1DC-C940-D7B49308D473}"/>
              </a:ext>
            </a:extLst>
          </p:cNvPr>
          <p:cNvSpPr txBox="1"/>
          <p:nvPr/>
        </p:nvSpPr>
        <p:spPr>
          <a:xfrm>
            <a:off x="133944" y="1721002"/>
            <a:ext cx="2016224" cy="954107"/>
          </a:xfrm>
          <a:prstGeom prst="rect">
            <a:avLst/>
          </a:prstGeom>
          <a:solidFill>
            <a:schemeClr val="bg1"/>
          </a:solidFill>
          <a:ln>
            <a:solidFill>
              <a:schemeClr val="accent1"/>
            </a:solidFill>
          </a:ln>
        </p:spPr>
        <p:txBody>
          <a:bodyPr wrap="square" rtlCol="0">
            <a:spAutoFit/>
          </a:bodyPr>
          <a:lstStyle/>
          <a:p>
            <a:r>
              <a:rPr lang="en-US" sz="1400" dirty="0"/>
              <a:t>In this example we are choosing PO line type "Electronic Collection – Subscription"</a:t>
            </a:r>
          </a:p>
        </p:txBody>
      </p:sp>
      <p:cxnSp>
        <p:nvCxnSpPr>
          <p:cNvPr id="7" name="Straight Arrow Connector 6">
            <a:extLst>
              <a:ext uri="{FF2B5EF4-FFF2-40B4-BE49-F238E27FC236}">
                <a16:creationId xmlns:a16="http://schemas.microsoft.com/office/drawing/2014/main" id="{87F5CE98-3345-1505-35FF-F07A82504685}"/>
              </a:ext>
            </a:extLst>
          </p:cNvPr>
          <p:cNvCxnSpPr>
            <a:cxnSpLocks/>
          </p:cNvCxnSpPr>
          <p:nvPr/>
        </p:nvCxnSpPr>
        <p:spPr>
          <a:xfrm>
            <a:off x="1659498" y="3466582"/>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37EB11-8199-1F28-36DF-75A019D73DAB}"/>
              </a:ext>
            </a:extLst>
          </p:cNvPr>
          <p:cNvCxnSpPr>
            <a:cxnSpLocks/>
          </p:cNvCxnSpPr>
          <p:nvPr/>
        </p:nvCxnSpPr>
        <p:spPr>
          <a:xfrm>
            <a:off x="1405054" y="2680290"/>
            <a:ext cx="254444" cy="78629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422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6C7BB-C19D-3D42-B11D-643BADA50164}"/>
              </a:ext>
            </a:extLst>
          </p:cNvPr>
          <p:cNvPicPr>
            <a:picLocks noChangeAspect="1"/>
          </p:cNvPicPr>
          <p:nvPr/>
        </p:nvPicPr>
        <p:blipFill>
          <a:blip r:embed="rId2"/>
          <a:stretch>
            <a:fillRect/>
          </a:stretch>
        </p:blipFill>
        <p:spPr>
          <a:xfrm>
            <a:off x="0" y="1403698"/>
            <a:ext cx="9144000" cy="233610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leave the defaults in the "PO Line Information" section </a:t>
            </a:r>
          </a:p>
        </p:txBody>
      </p:sp>
      <p:sp>
        <p:nvSpPr>
          <p:cNvPr id="2" name="Rectangle 1">
            <a:extLst>
              <a:ext uri="{FF2B5EF4-FFF2-40B4-BE49-F238E27FC236}">
                <a16:creationId xmlns:a16="http://schemas.microsoft.com/office/drawing/2014/main" id="{29E475A2-4A95-4303-9D93-540C7D188F43}"/>
              </a:ext>
            </a:extLst>
          </p:cNvPr>
          <p:cNvSpPr/>
          <p:nvPr/>
        </p:nvSpPr>
        <p:spPr>
          <a:xfrm>
            <a:off x="3412" y="1452755"/>
            <a:ext cx="1328228" cy="2395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12B8FB-284D-AD09-2394-DAECAF7F12D1}"/>
              </a:ext>
            </a:extLst>
          </p:cNvPr>
          <p:cNvSpPr txBox="1"/>
          <p:nvPr/>
        </p:nvSpPr>
        <p:spPr>
          <a:xfrm>
            <a:off x="1187624" y="3584329"/>
            <a:ext cx="2736304" cy="738664"/>
          </a:xfrm>
          <a:prstGeom prst="rect">
            <a:avLst/>
          </a:prstGeom>
          <a:solidFill>
            <a:schemeClr val="bg1"/>
          </a:solidFill>
          <a:ln>
            <a:solidFill>
              <a:schemeClr val="accent1"/>
            </a:solidFill>
          </a:ln>
        </p:spPr>
        <p:txBody>
          <a:bodyPr wrap="square" rtlCol="0">
            <a:spAutoFit/>
          </a:bodyPr>
          <a:lstStyle/>
          <a:p>
            <a:r>
              <a:rPr lang="en-US" sz="1400" dirty="0"/>
              <a:t>Regarding the "Acquisition method" see </a:t>
            </a:r>
            <a:r>
              <a:rPr lang="en-US" sz="1400" dirty="0">
                <a:hlinkClick r:id="rId3"/>
              </a:rPr>
              <a:t>Acquisition Methods</a:t>
            </a:r>
            <a:r>
              <a:rPr lang="en-US" sz="1400" dirty="0"/>
              <a:t> at </a:t>
            </a:r>
            <a:r>
              <a:rPr lang="en-US" sz="1400" dirty="0">
                <a:hlinkClick r:id="rId4"/>
              </a:rPr>
              <a:t>Manually Creating a PO Line</a:t>
            </a:r>
            <a:endParaRPr lang="en-US" sz="1400" dirty="0"/>
          </a:p>
        </p:txBody>
      </p:sp>
      <p:cxnSp>
        <p:nvCxnSpPr>
          <p:cNvPr id="10" name="Straight Arrow Connector 9">
            <a:extLst>
              <a:ext uri="{FF2B5EF4-FFF2-40B4-BE49-F238E27FC236}">
                <a16:creationId xmlns:a16="http://schemas.microsoft.com/office/drawing/2014/main" id="{6422D452-ABE8-991F-6C43-A890858A2192}"/>
              </a:ext>
            </a:extLst>
          </p:cNvPr>
          <p:cNvCxnSpPr/>
          <p:nvPr/>
        </p:nvCxnSpPr>
        <p:spPr>
          <a:xfrm flipH="1">
            <a:off x="755576" y="2522794"/>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H="1" flipV="1">
            <a:off x="1259632" y="2522794"/>
            <a:ext cx="576064" cy="105694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38D5BE-2A48-0F5B-4FB5-5F7336725FF7}"/>
              </a:ext>
            </a:extLst>
          </p:cNvPr>
          <p:cNvSpPr txBox="1"/>
          <p:nvPr/>
        </p:nvSpPr>
        <p:spPr>
          <a:xfrm>
            <a:off x="5183560" y="3739802"/>
            <a:ext cx="2736304" cy="738664"/>
          </a:xfrm>
          <a:prstGeom prst="rect">
            <a:avLst/>
          </a:prstGeom>
          <a:solidFill>
            <a:schemeClr val="bg1"/>
          </a:solidFill>
          <a:ln>
            <a:solidFill>
              <a:schemeClr val="accent1"/>
            </a:solidFill>
          </a:ln>
        </p:spPr>
        <p:txBody>
          <a:bodyPr wrap="square" rtlCol="0">
            <a:spAutoFit/>
          </a:bodyPr>
          <a:lstStyle/>
          <a:p>
            <a:r>
              <a:rPr lang="en-US" sz="1400" dirty="0"/>
              <a:t>The default from the CZ for this electronic collection is that the material type is "Journal Package"</a:t>
            </a:r>
          </a:p>
        </p:txBody>
      </p:sp>
      <p:cxnSp>
        <p:nvCxnSpPr>
          <p:cNvPr id="12" name="Straight Arrow Connector 11">
            <a:extLst>
              <a:ext uri="{FF2B5EF4-FFF2-40B4-BE49-F238E27FC236}">
                <a16:creationId xmlns:a16="http://schemas.microsoft.com/office/drawing/2014/main" id="{4C5FF6AF-5761-CC0F-2D4C-1922A02B00D4}"/>
              </a:ext>
            </a:extLst>
          </p:cNvPr>
          <p:cNvCxnSpPr/>
          <p:nvPr/>
        </p:nvCxnSpPr>
        <p:spPr>
          <a:xfrm flipH="1">
            <a:off x="4252050" y="2067694"/>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6B3D55-FA36-34A8-2BC3-155C5D905590}"/>
              </a:ext>
            </a:extLst>
          </p:cNvPr>
          <p:cNvCxnSpPr>
            <a:cxnSpLocks/>
          </p:cNvCxnSpPr>
          <p:nvPr/>
        </p:nvCxnSpPr>
        <p:spPr>
          <a:xfrm flipH="1" flipV="1">
            <a:off x="4756106" y="2067694"/>
            <a:ext cx="1063717" cy="167210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81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5BC7F-582F-CE96-1052-ED474C86FD2B}"/>
              </a:ext>
            </a:extLst>
          </p:cNvPr>
          <p:cNvPicPr>
            <a:picLocks noChangeAspect="1"/>
          </p:cNvPicPr>
          <p:nvPr/>
        </p:nvPicPr>
        <p:blipFill>
          <a:blip r:embed="rId2"/>
          <a:stretch>
            <a:fillRect/>
          </a:stretch>
        </p:blipFill>
        <p:spPr>
          <a:xfrm>
            <a:off x="0" y="1836349"/>
            <a:ext cx="9144000" cy="147080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"Ordered Collections" section includes the electronic collection we are ordering, and it is currently not activated.</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802626"/>
            <a:ext cx="2736304" cy="523220"/>
          </a:xfrm>
          <a:prstGeom prst="rect">
            <a:avLst/>
          </a:prstGeom>
          <a:noFill/>
          <a:ln>
            <a:solidFill>
              <a:schemeClr val="accent1"/>
            </a:solidFill>
          </a:ln>
        </p:spPr>
        <p:txBody>
          <a:bodyPr wrap="square" rtlCol="0">
            <a:spAutoFit/>
          </a:bodyPr>
          <a:lstStyle/>
          <a:p>
            <a:r>
              <a:rPr lang="en-US" sz="1400" dirty="0"/>
              <a:t>"Service Activation Status" is "Not active".  We will activate it later.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a:off x="4258678" y="2964118"/>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a:stCxn id="8" idx="0"/>
          </p:cNvCxnSpPr>
          <p:nvPr/>
        </p:nvCxnSpPr>
        <p:spPr>
          <a:xfrm flipV="1">
            <a:off x="3707904" y="2950950"/>
            <a:ext cx="550774" cy="85167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673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615669-FCAC-66C3-9063-1167C1C12B4A}"/>
              </a:ext>
            </a:extLst>
          </p:cNvPr>
          <p:cNvPicPr>
            <a:picLocks noChangeAspect="1"/>
          </p:cNvPicPr>
          <p:nvPr/>
        </p:nvPicPr>
        <p:blipFill>
          <a:blip r:embed="rId2"/>
          <a:stretch>
            <a:fillRect/>
          </a:stretch>
        </p:blipFill>
        <p:spPr>
          <a:xfrm>
            <a:off x="0" y="1563638"/>
            <a:ext cx="9144000" cy="232847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"Vendor Information" section we choose the "Material supplier" (vendor) and optionally also the "Access provider"</a:t>
            </a:r>
          </a:p>
        </p:txBody>
      </p:sp>
      <p:sp>
        <p:nvSpPr>
          <p:cNvPr id="8" name="TextBox 7">
            <a:extLst>
              <a:ext uri="{FF2B5EF4-FFF2-40B4-BE49-F238E27FC236}">
                <a16:creationId xmlns:a16="http://schemas.microsoft.com/office/drawing/2014/main" id="{6A12B8FB-284D-AD09-2394-DAECAF7F12D1}"/>
              </a:ext>
            </a:extLst>
          </p:cNvPr>
          <p:cNvSpPr txBox="1"/>
          <p:nvPr/>
        </p:nvSpPr>
        <p:spPr>
          <a:xfrm>
            <a:off x="2411760" y="3758356"/>
            <a:ext cx="2736304" cy="1015663"/>
          </a:xfrm>
          <a:prstGeom prst="rect">
            <a:avLst/>
          </a:prstGeom>
          <a:solidFill>
            <a:schemeClr val="bg1"/>
          </a:solidFill>
          <a:ln>
            <a:solidFill>
              <a:schemeClr val="accent1"/>
            </a:solidFill>
          </a:ln>
        </p:spPr>
        <p:txBody>
          <a:bodyPr wrap="square" rtlCol="0">
            <a:spAutoFit/>
          </a:bodyPr>
          <a:lstStyle/>
          <a:p>
            <a:r>
              <a:rPr lang="en-US" sz="1200" dirty="0"/>
              <a:t>The "Access provider" is the vendor interface of the material being ordered.   It is not mandatory.  Sometimes it is not filled if the "Material supplier" is also the "Access provider".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flipV="1">
            <a:off x="2693118" y="2218384"/>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V="1">
            <a:off x="2699792" y="2427734"/>
            <a:ext cx="0" cy="134379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621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45FC9-7CD6-F21C-D4B6-115BA630F3E6}"/>
              </a:ext>
            </a:extLst>
          </p:cNvPr>
          <p:cNvPicPr>
            <a:picLocks noChangeAspect="1"/>
          </p:cNvPicPr>
          <p:nvPr/>
        </p:nvPicPr>
        <p:blipFill>
          <a:blip r:embed="rId2"/>
          <a:stretch>
            <a:fillRect/>
          </a:stretch>
        </p:blipFill>
        <p:spPr>
          <a:xfrm>
            <a:off x="467544" y="1635646"/>
            <a:ext cx="8424936" cy="3033443"/>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"Pricing and Funding" section we enter the price of the resource and the fund(s) being used for the order</a:t>
            </a:r>
          </a:p>
        </p:txBody>
      </p:sp>
      <p:sp>
        <p:nvSpPr>
          <p:cNvPr id="7" name="Rectangle 6">
            <a:extLst>
              <a:ext uri="{FF2B5EF4-FFF2-40B4-BE49-F238E27FC236}">
                <a16:creationId xmlns:a16="http://schemas.microsoft.com/office/drawing/2014/main" id="{8CFD519F-B2CF-743E-199C-EEBFE79BF737}"/>
              </a:ext>
            </a:extLst>
          </p:cNvPr>
          <p:cNvSpPr/>
          <p:nvPr/>
        </p:nvSpPr>
        <p:spPr>
          <a:xfrm>
            <a:off x="467544" y="2257186"/>
            <a:ext cx="6835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9A5AF-8D0C-050E-F866-D634A066EC0E}"/>
              </a:ext>
            </a:extLst>
          </p:cNvPr>
          <p:cNvSpPr/>
          <p:nvPr/>
        </p:nvSpPr>
        <p:spPr>
          <a:xfrm>
            <a:off x="483710" y="3723878"/>
            <a:ext cx="6032505"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685A5F3C-82A1-B4CC-F14F-0804FC73856F}"/>
              </a:ext>
            </a:extLst>
          </p:cNvPr>
          <p:cNvSpPr>
            <a:spLocks noGrp="1"/>
          </p:cNvSpPr>
          <p:nvPr>
            <p:ph type="title"/>
          </p:nvPr>
        </p:nvSpPr>
        <p:spPr>
          <a:xfrm>
            <a:off x="395536" y="70415"/>
            <a:ext cx="8424936" cy="576064"/>
          </a:xfrm>
        </p:spPr>
        <p:txBody>
          <a:bodyPr/>
          <a:lstStyle/>
          <a:p>
            <a:r>
              <a:rPr lang="en-US" dirty="0"/>
              <a:t>Ordering the resource - type "subscription"</a:t>
            </a:r>
          </a:p>
        </p:txBody>
      </p:sp>
    </p:spTree>
    <p:extLst>
      <p:ext uri="{BB962C8B-B14F-4D97-AF65-F5344CB8AC3E}">
        <p14:creationId xmlns:p14="http://schemas.microsoft.com/office/powerpoint/2010/main" val="2689297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9B0807-E838-E669-209F-0DFD44CC2496}"/>
              </a:ext>
            </a:extLst>
          </p:cNvPr>
          <p:cNvPicPr>
            <a:picLocks noChangeAspect="1"/>
          </p:cNvPicPr>
          <p:nvPr/>
        </p:nvPicPr>
        <p:blipFill>
          <a:blip r:embed="rId2"/>
          <a:stretch>
            <a:fillRect/>
          </a:stretch>
        </p:blipFill>
        <p:spPr>
          <a:xfrm>
            <a:off x="0" y="1797207"/>
            <a:ext cx="9144000" cy="154908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fontScale="92500"/>
          </a:bodyPr>
          <a:lstStyle/>
          <a:p>
            <a:pPr marL="285750" indent="-285750">
              <a:buFont typeface="Arial" panose="020B0604020202020204" pitchFamily="34" charset="0"/>
              <a:buChar char="•"/>
            </a:pPr>
            <a:r>
              <a:rPr lang="en-US" sz="2400" dirty="0"/>
              <a:t>In the "Activation Information" section we optionally can check that this is a "Rush" order, choose a license, and add an activation note.</a:t>
            </a:r>
          </a:p>
        </p:txBody>
      </p:sp>
      <p:sp>
        <p:nvSpPr>
          <p:cNvPr id="11" name="TextBox 10">
            <a:extLst>
              <a:ext uri="{FF2B5EF4-FFF2-40B4-BE49-F238E27FC236}">
                <a16:creationId xmlns:a16="http://schemas.microsoft.com/office/drawing/2014/main" id="{750AAA4A-274C-A94C-AE75-70988A5E545B}"/>
              </a:ext>
            </a:extLst>
          </p:cNvPr>
          <p:cNvSpPr txBox="1"/>
          <p:nvPr/>
        </p:nvSpPr>
        <p:spPr>
          <a:xfrm>
            <a:off x="683567" y="3651870"/>
            <a:ext cx="4824534" cy="923330"/>
          </a:xfrm>
          <a:prstGeom prst="rect">
            <a:avLst/>
          </a:prstGeom>
          <a:noFill/>
          <a:ln>
            <a:solidFill>
              <a:schemeClr val="accent1"/>
            </a:solidFill>
          </a:ln>
        </p:spPr>
        <p:txBody>
          <a:bodyPr wrap="square" rtlCol="0">
            <a:spAutoFit/>
          </a:bodyPr>
          <a:lstStyle/>
          <a:p>
            <a:r>
              <a:rPr lang="en-US" dirty="0"/>
              <a:t>We added here an activation note "We may need to enable a proxy for this".  Later we will see this in the Electronic Resource Activation Task List.</a:t>
            </a:r>
          </a:p>
        </p:txBody>
      </p:sp>
      <p:cxnSp>
        <p:nvCxnSpPr>
          <p:cNvPr id="15" name="Straight Arrow Connector 14">
            <a:extLst>
              <a:ext uri="{FF2B5EF4-FFF2-40B4-BE49-F238E27FC236}">
                <a16:creationId xmlns:a16="http://schemas.microsoft.com/office/drawing/2014/main" id="{2C513B3E-0B97-FC0B-5505-C5F2E99715B6}"/>
              </a:ext>
            </a:extLst>
          </p:cNvPr>
          <p:cNvCxnSpPr/>
          <p:nvPr/>
        </p:nvCxnSpPr>
        <p:spPr>
          <a:xfrm flipV="1">
            <a:off x="2555776" y="2931790"/>
            <a:ext cx="576064"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6DE0E0-3E45-FFD2-1D4D-D9C03186C2A6}"/>
              </a:ext>
            </a:extLst>
          </p:cNvPr>
          <p:cNvCxnSpPr>
            <a:cxnSpLocks/>
          </p:cNvCxnSpPr>
          <p:nvPr/>
        </p:nvCxnSpPr>
        <p:spPr>
          <a:xfrm flipV="1">
            <a:off x="2567175" y="3363838"/>
            <a:ext cx="0" cy="3074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34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Because the POL type is "subscription" (continuous) we also have "Renewal Information" in the POL. </a:t>
            </a:r>
          </a:p>
        </p:txBody>
      </p:sp>
      <p:pic>
        <p:nvPicPr>
          <p:cNvPr id="5" name="Picture 4">
            <a:extLst>
              <a:ext uri="{FF2B5EF4-FFF2-40B4-BE49-F238E27FC236}">
                <a16:creationId xmlns:a16="http://schemas.microsoft.com/office/drawing/2014/main" id="{394E4CCC-B4EF-35BD-5151-4C755588B555}"/>
              </a:ext>
            </a:extLst>
          </p:cNvPr>
          <p:cNvPicPr>
            <a:picLocks noChangeAspect="1"/>
          </p:cNvPicPr>
          <p:nvPr/>
        </p:nvPicPr>
        <p:blipFill>
          <a:blip r:embed="rId2"/>
          <a:stretch>
            <a:fillRect/>
          </a:stretch>
        </p:blipFill>
        <p:spPr>
          <a:xfrm>
            <a:off x="0" y="1923678"/>
            <a:ext cx="9144000" cy="2069180"/>
          </a:xfrm>
          <a:prstGeom prst="rect">
            <a:avLst/>
          </a:prstGeom>
          <a:ln>
            <a:solidFill>
              <a:schemeClr val="accent1"/>
            </a:solidFill>
          </a:ln>
        </p:spPr>
      </p:pic>
      <p:sp>
        <p:nvSpPr>
          <p:cNvPr id="6" name="TextBox 5">
            <a:extLst>
              <a:ext uri="{FF2B5EF4-FFF2-40B4-BE49-F238E27FC236}">
                <a16:creationId xmlns:a16="http://schemas.microsoft.com/office/drawing/2014/main" id="{E7202A11-57E6-5989-3440-1AF7A34FCBFC}"/>
              </a:ext>
            </a:extLst>
          </p:cNvPr>
          <p:cNvSpPr txBox="1"/>
          <p:nvPr/>
        </p:nvSpPr>
        <p:spPr>
          <a:xfrm>
            <a:off x="683568" y="4227934"/>
            <a:ext cx="7416824" cy="369332"/>
          </a:xfrm>
          <a:prstGeom prst="rect">
            <a:avLst/>
          </a:prstGeom>
          <a:noFill/>
          <a:ln>
            <a:solidFill>
              <a:schemeClr val="accent1"/>
            </a:solidFill>
          </a:ln>
        </p:spPr>
        <p:txBody>
          <a:bodyPr wrap="square" rtlCol="0">
            <a:spAutoFit/>
          </a:bodyPr>
          <a:lstStyle/>
          <a:p>
            <a:r>
              <a:rPr lang="en-US" dirty="0"/>
              <a:t>For additional information on these fields see </a:t>
            </a:r>
            <a:r>
              <a:rPr lang="en-US" dirty="0">
                <a:hlinkClick r:id="rId3"/>
              </a:rPr>
              <a:t>Processing Renewals</a:t>
            </a:r>
            <a:endParaRPr lang="en-US" dirty="0"/>
          </a:p>
        </p:txBody>
      </p:sp>
      <p:sp>
        <p:nvSpPr>
          <p:cNvPr id="2" name="Rectangle 1">
            <a:extLst>
              <a:ext uri="{FF2B5EF4-FFF2-40B4-BE49-F238E27FC236}">
                <a16:creationId xmlns:a16="http://schemas.microsoft.com/office/drawing/2014/main" id="{88ABAC50-05D1-4715-1273-F5236ACC5D8E}"/>
              </a:ext>
            </a:extLst>
          </p:cNvPr>
          <p:cNvSpPr/>
          <p:nvPr/>
        </p:nvSpPr>
        <p:spPr>
          <a:xfrm>
            <a:off x="0" y="3003798"/>
            <a:ext cx="1691680" cy="989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9897A5-487C-8797-311F-A73DF4A69771}"/>
              </a:ext>
            </a:extLst>
          </p:cNvPr>
          <p:cNvSpPr txBox="1"/>
          <p:nvPr/>
        </p:nvSpPr>
        <p:spPr>
          <a:xfrm>
            <a:off x="3563888" y="3507854"/>
            <a:ext cx="2736304" cy="523220"/>
          </a:xfrm>
          <a:prstGeom prst="rect">
            <a:avLst/>
          </a:prstGeom>
          <a:solidFill>
            <a:srgbClr val="FFFF00"/>
          </a:solidFill>
          <a:ln>
            <a:solidFill>
              <a:schemeClr val="accent1"/>
            </a:solidFill>
          </a:ln>
        </p:spPr>
        <p:txBody>
          <a:bodyPr wrap="square" rtlCol="0">
            <a:spAutoFit/>
          </a:bodyPr>
          <a:lstStyle/>
          <a:p>
            <a:r>
              <a:rPr lang="en-US" sz="1400" dirty="0"/>
              <a:t>We will see this again later when it comes time to create the invoice.</a:t>
            </a:r>
          </a:p>
        </p:txBody>
      </p:sp>
      <p:cxnSp>
        <p:nvCxnSpPr>
          <p:cNvPr id="9" name="Straight Arrow Connector 8">
            <a:extLst>
              <a:ext uri="{FF2B5EF4-FFF2-40B4-BE49-F238E27FC236}">
                <a16:creationId xmlns:a16="http://schemas.microsoft.com/office/drawing/2014/main" id="{AF8E6BF7-B09C-EF18-D5B8-E324C22DC854}"/>
              </a:ext>
            </a:extLst>
          </p:cNvPr>
          <p:cNvCxnSpPr/>
          <p:nvPr/>
        </p:nvCxnSpPr>
        <p:spPr>
          <a:xfrm flipH="1" flipV="1">
            <a:off x="1727176" y="3469638"/>
            <a:ext cx="1836712" cy="2542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53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F81141-05EF-4E2A-105C-E31BB04BFA90}"/>
              </a:ext>
            </a:extLst>
          </p:cNvPr>
          <p:cNvPicPr>
            <a:picLocks noChangeAspect="1"/>
          </p:cNvPicPr>
          <p:nvPr/>
        </p:nvPicPr>
        <p:blipFill>
          <a:blip r:embed="rId2"/>
          <a:stretch>
            <a:fillRect/>
          </a:stretch>
        </p:blipFill>
        <p:spPr>
          <a:xfrm>
            <a:off x="0" y="3538409"/>
            <a:ext cx="9144000" cy="617517"/>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2304256"/>
          </a:xfrm>
        </p:spPr>
        <p:txBody>
          <a:bodyPr>
            <a:normAutofit fontScale="85000" lnSpcReduction="10000"/>
          </a:bodyPr>
          <a:lstStyle/>
          <a:p>
            <a:pPr marL="285750" indent="-285750">
              <a:buFont typeface="Arial" panose="020B0604020202020204" pitchFamily="34" charset="0"/>
              <a:buChar char="•"/>
            </a:pPr>
            <a:r>
              <a:rPr lang="en-US" sz="2400" dirty="0"/>
              <a:t>When all necessary information is filled in we can send the order.</a:t>
            </a:r>
          </a:p>
          <a:p>
            <a:pPr marL="285750" indent="-285750">
              <a:buFont typeface="Arial" panose="020B0604020202020204" pitchFamily="34" charset="0"/>
              <a:buChar char="•"/>
            </a:pPr>
            <a:r>
              <a:rPr lang="en-US" dirty="0"/>
              <a:t>"Save and Continue" will save the PO line and then it will go to the next stage ,which typically is to be packaged into a PO and sent to vendor. For more information on packaging PO lines, see </a:t>
            </a:r>
            <a:r>
              <a:rPr lang="en-US" dirty="0">
                <a:hlinkClick r:id="rId3" tooltip="Packaging PO Lines into a PO"/>
              </a:rPr>
              <a:t>Packaging PO Lines into a PO</a:t>
            </a:r>
            <a:r>
              <a:rPr lang="en-US" dirty="0"/>
              <a:t>. </a:t>
            </a:r>
          </a:p>
          <a:p>
            <a:pPr marL="285750" indent="-285750">
              <a:buFont typeface="Arial" panose="020B0604020202020204" pitchFamily="34" charset="0"/>
              <a:buChar char="•"/>
            </a:pPr>
            <a:r>
              <a:rPr lang="en-US" sz="2400" dirty="0"/>
              <a:t>"Order Now" will put the POL into a PO and send it now (provided there are no errors).</a:t>
            </a:r>
          </a:p>
          <a:p>
            <a:pPr marL="285750" indent="-285750">
              <a:buFont typeface="Arial" panose="020B0604020202020204" pitchFamily="34" charset="0"/>
              <a:buChar char="•"/>
            </a:pPr>
            <a:r>
              <a:rPr lang="en-US" dirty="0"/>
              <a:t>We will click "Order Now".</a:t>
            </a:r>
          </a:p>
          <a:p>
            <a:pPr marL="285750" indent="-285750">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29E475A2-4A95-4303-9D93-540C7D188F43}"/>
              </a:ext>
            </a:extLst>
          </p:cNvPr>
          <p:cNvSpPr/>
          <p:nvPr/>
        </p:nvSpPr>
        <p:spPr>
          <a:xfrm>
            <a:off x="3399850" y="3696477"/>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8EE2D2A8-AFC0-302C-3A40-32EA7E88FC47}"/>
              </a:ext>
            </a:extLst>
          </p:cNvPr>
          <p:cNvSpPr>
            <a:spLocks noGrp="1"/>
          </p:cNvSpPr>
          <p:nvPr>
            <p:ph type="title"/>
          </p:nvPr>
        </p:nvSpPr>
        <p:spPr>
          <a:xfrm>
            <a:off x="395536" y="70415"/>
            <a:ext cx="8424936" cy="576064"/>
          </a:xfrm>
        </p:spPr>
        <p:txBody>
          <a:bodyPr/>
          <a:lstStyle/>
          <a:p>
            <a:r>
              <a:rPr lang="en-US" dirty="0"/>
              <a:t>Ordering the resource - type "subscription"</a:t>
            </a:r>
          </a:p>
        </p:txBody>
      </p:sp>
    </p:spTree>
    <p:extLst>
      <p:ext uri="{BB962C8B-B14F-4D97-AF65-F5344CB8AC3E}">
        <p14:creationId xmlns:p14="http://schemas.microsoft.com/office/powerpoint/2010/main" val="420304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Get confirmation</a:t>
            </a:r>
          </a:p>
        </p:txBody>
      </p:sp>
      <p:pic>
        <p:nvPicPr>
          <p:cNvPr id="5" name="Picture 4">
            <a:extLst>
              <a:ext uri="{FF2B5EF4-FFF2-40B4-BE49-F238E27FC236}">
                <a16:creationId xmlns:a16="http://schemas.microsoft.com/office/drawing/2014/main" id="{7ABB383E-188F-E790-07B8-CD216C09A733}"/>
              </a:ext>
            </a:extLst>
          </p:cNvPr>
          <p:cNvPicPr>
            <a:picLocks noChangeAspect="1"/>
          </p:cNvPicPr>
          <p:nvPr/>
        </p:nvPicPr>
        <p:blipFill>
          <a:blip r:embed="rId2"/>
          <a:stretch>
            <a:fillRect/>
          </a:stretch>
        </p:blipFill>
        <p:spPr>
          <a:xfrm>
            <a:off x="395536" y="1688529"/>
            <a:ext cx="4316049" cy="1827460"/>
          </a:xfrm>
          <a:prstGeom prst="rect">
            <a:avLst/>
          </a:prstGeom>
          <a:ln>
            <a:solidFill>
              <a:schemeClr val="accent1"/>
            </a:solidFill>
          </a:ln>
        </p:spPr>
      </p:pic>
      <p:pic>
        <p:nvPicPr>
          <p:cNvPr id="9" name="Picture 8">
            <a:extLst>
              <a:ext uri="{FF2B5EF4-FFF2-40B4-BE49-F238E27FC236}">
                <a16:creationId xmlns:a16="http://schemas.microsoft.com/office/drawing/2014/main" id="{8C742147-B509-AA88-7CD1-4CFBFEDE9D75}"/>
              </a:ext>
            </a:extLst>
          </p:cNvPr>
          <p:cNvPicPr>
            <a:picLocks noChangeAspect="1"/>
          </p:cNvPicPr>
          <p:nvPr/>
        </p:nvPicPr>
        <p:blipFill>
          <a:blip r:embed="rId3"/>
          <a:stretch>
            <a:fillRect/>
          </a:stretch>
        </p:blipFill>
        <p:spPr>
          <a:xfrm>
            <a:off x="6660232" y="1131590"/>
            <a:ext cx="1951183" cy="2727136"/>
          </a:xfrm>
          <a:prstGeom prst="rect">
            <a:avLst/>
          </a:prstGeom>
          <a:ln>
            <a:solidFill>
              <a:schemeClr val="accent1"/>
            </a:solidFill>
          </a:ln>
        </p:spPr>
      </p:pic>
    </p:spTree>
    <p:extLst>
      <p:ext uri="{BB962C8B-B14F-4D97-AF65-F5344CB8AC3E}">
        <p14:creationId xmlns:p14="http://schemas.microsoft.com/office/powerpoint/2010/main" val="1595737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A7C168-C444-8A3D-62C1-123F64B4FAA7}"/>
              </a:ext>
            </a:extLst>
          </p:cNvPr>
          <p:cNvPicPr>
            <a:picLocks noChangeAspect="1"/>
          </p:cNvPicPr>
          <p:nvPr/>
        </p:nvPicPr>
        <p:blipFill>
          <a:blip r:embed="rId2"/>
          <a:stretch>
            <a:fillRect/>
          </a:stretch>
        </p:blipFill>
        <p:spPr>
          <a:xfrm>
            <a:off x="0" y="1759304"/>
            <a:ext cx="9144000" cy="16248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 is in status "Sent".</a:t>
            </a:r>
          </a:p>
        </p:txBody>
      </p:sp>
      <p:sp>
        <p:nvSpPr>
          <p:cNvPr id="6" name="Rectangle 5">
            <a:extLst>
              <a:ext uri="{FF2B5EF4-FFF2-40B4-BE49-F238E27FC236}">
                <a16:creationId xmlns:a16="http://schemas.microsoft.com/office/drawing/2014/main" id="{75450F1C-11E3-E84E-2E86-E871DF93279B}"/>
              </a:ext>
            </a:extLst>
          </p:cNvPr>
          <p:cNvSpPr/>
          <p:nvPr/>
        </p:nvSpPr>
        <p:spPr>
          <a:xfrm>
            <a:off x="539552" y="2283718"/>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29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steps (high level)</a:t>
            </a:r>
          </a:p>
        </p:txBody>
      </p:sp>
    </p:spTree>
    <p:extLst>
      <p:ext uri="{BB962C8B-B14F-4D97-AF65-F5344CB8AC3E}">
        <p14:creationId xmlns:p14="http://schemas.microsoft.com/office/powerpoint/2010/main" val="3115165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7717935" cy="1240583"/>
          </a:xfrm>
        </p:spPr>
        <p:txBody>
          <a:bodyPr/>
          <a:lstStyle/>
          <a:p>
            <a:r>
              <a:rPr lang="en-US" dirty="0"/>
              <a:t>Activating the resource – type "subscription"</a:t>
            </a:r>
          </a:p>
        </p:txBody>
      </p:sp>
    </p:spTree>
    <p:extLst>
      <p:ext uri="{BB962C8B-B14F-4D97-AF65-F5344CB8AC3E}">
        <p14:creationId xmlns:p14="http://schemas.microsoft.com/office/powerpoint/2010/main" val="3477138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Institution Zone, we will see a "people" icon which is grey.  </a:t>
            </a:r>
          </a:p>
          <a:p>
            <a:pPr marL="285750" indent="-285750">
              <a:buFont typeface="Arial" panose="020B0604020202020204" pitchFamily="34" charset="0"/>
              <a:buChar char="•"/>
            </a:pPr>
            <a:r>
              <a:rPr lang="en-US" sz="2400" dirty="0"/>
              <a:t>The "people" icon means that the resource is connected to the Community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432675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5E241-ACB0-5F0A-86A3-98B189468553}"/>
              </a:ext>
            </a:extLst>
          </p:cNvPr>
          <p:cNvPicPr>
            <a:picLocks noChangeAspect="1"/>
          </p:cNvPicPr>
          <p:nvPr/>
        </p:nvPicPr>
        <p:blipFill>
          <a:blip r:embed="rId2"/>
          <a:stretch>
            <a:fillRect/>
          </a:stretch>
        </p:blipFill>
        <p:spPr>
          <a:xfrm>
            <a:off x="0" y="948723"/>
            <a:ext cx="9144000" cy="363925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4" name="Rectangle 13">
            <a:extLst>
              <a:ext uri="{FF2B5EF4-FFF2-40B4-BE49-F238E27FC236}">
                <a16:creationId xmlns:a16="http://schemas.microsoft.com/office/drawing/2014/main" id="{F1D2BB33-47EF-482F-A608-9A4436412A37}"/>
              </a:ext>
            </a:extLst>
          </p:cNvPr>
          <p:cNvSpPr/>
          <p:nvPr/>
        </p:nvSpPr>
        <p:spPr>
          <a:xfrm>
            <a:off x="171400" y="2273476"/>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8E43AC9-5C96-4798-B751-EDB6EC40D17B}"/>
              </a:ext>
            </a:extLst>
          </p:cNvPr>
          <p:cNvSpPr txBox="1"/>
          <p:nvPr/>
        </p:nvSpPr>
        <p:spPr>
          <a:xfrm>
            <a:off x="2123728" y="4379634"/>
            <a:ext cx="2088232" cy="369332"/>
          </a:xfrm>
          <a:prstGeom prst="rect">
            <a:avLst/>
          </a:prstGeom>
          <a:solidFill>
            <a:schemeClr val="bg1"/>
          </a:solidFill>
          <a:ln>
            <a:solidFill>
              <a:schemeClr val="accent1"/>
            </a:solidFill>
          </a:ln>
        </p:spPr>
        <p:txBody>
          <a:bodyPr wrap="square" rtlCol="0">
            <a:spAutoFit/>
          </a:bodyPr>
          <a:lstStyle/>
          <a:p>
            <a:r>
              <a:rPr lang="en-US" dirty="0"/>
              <a:t>Grey "people" icon</a:t>
            </a:r>
          </a:p>
        </p:txBody>
      </p:sp>
      <p:cxnSp>
        <p:nvCxnSpPr>
          <p:cNvPr id="16" name="Straight Connector 15">
            <a:extLst>
              <a:ext uri="{FF2B5EF4-FFF2-40B4-BE49-F238E27FC236}">
                <a16:creationId xmlns:a16="http://schemas.microsoft.com/office/drawing/2014/main" id="{21F2F931-11A9-44E6-B69A-66FB4E5F8696}"/>
              </a:ext>
            </a:extLst>
          </p:cNvPr>
          <p:cNvCxnSpPr>
            <a:cxnSpLocks/>
            <a:endCxn id="14" idx="2"/>
          </p:cNvCxnSpPr>
          <p:nvPr/>
        </p:nvCxnSpPr>
        <p:spPr>
          <a:xfrm flipV="1">
            <a:off x="279411" y="2516127"/>
            <a:ext cx="0" cy="2092963"/>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684AFA-F5E4-46C3-99E9-7D1212EFC483}"/>
              </a:ext>
            </a:extLst>
          </p:cNvPr>
          <p:cNvCxnSpPr>
            <a:cxnSpLocks/>
          </p:cNvCxnSpPr>
          <p:nvPr/>
        </p:nvCxnSpPr>
        <p:spPr>
          <a:xfrm flipH="1">
            <a:off x="279410" y="4587974"/>
            <a:ext cx="184431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1CA456-C550-4C1F-AACF-C1AD6CCDD186}"/>
              </a:ext>
            </a:extLst>
          </p:cNvPr>
          <p:cNvSpPr/>
          <p:nvPr/>
        </p:nvSpPr>
        <p:spPr>
          <a:xfrm>
            <a:off x="0" y="936425"/>
            <a:ext cx="827584" cy="369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093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Community Zone, we will see a "house" icon which is grey.  </a:t>
            </a:r>
          </a:p>
          <a:p>
            <a:pPr marL="285750" indent="-285750">
              <a:buFont typeface="Arial" panose="020B0604020202020204" pitchFamily="34" charset="0"/>
              <a:buChar char="•"/>
            </a:pPr>
            <a:r>
              <a:rPr lang="en-US" sz="2400" dirty="0"/>
              <a:t>The "house" icon means that the resource is connected to the Institution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275506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1EED05-A59D-B3FF-0CA5-8B2521913078}"/>
              </a:ext>
            </a:extLst>
          </p:cNvPr>
          <p:cNvPicPr>
            <a:picLocks noChangeAspect="1"/>
          </p:cNvPicPr>
          <p:nvPr/>
        </p:nvPicPr>
        <p:blipFill>
          <a:blip r:embed="rId2"/>
          <a:stretch>
            <a:fillRect/>
          </a:stretch>
        </p:blipFill>
        <p:spPr>
          <a:xfrm>
            <a:off x="0" y="851531"/>
            <a:ext cx="9144000" cy="34404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2" name="TextBox 11">
            <a:extLst>
              <a:ext uri="{FF2B5EF4-FFF2-40B4-BE49-F238E27FC236}">
                <a16:creationId xmlns:a16="http://schemas.microsoft.com/office/drawing/2014/main" id="{E8E43AC9-5C96-4798-B751-EDB6EC40D17B}"/>
              </a:ext>
            </a:extLst>
          </p:cNvPr>
          <p:cNvSpPr txBox="1"/>
          <p:nvPr/>
        </p:nvSpPr>
        <p:spPr>
          <a:xfrm>
            <a:off x="611560" y="4292333"/>
            <a:ext cx="2088232" cy="369332"/>
          </a:xfrm>
          <a:prstGeom prst="rect">
            <a:avLst/>
          </a:prstGeom>
          <a:noFill/>
          <a:ln>
            <a:solidFill>
              <a:schemeClr val="accent1"/>
            </a:solidFill>
          </a:ln>
        </p:spPr>
        <p:txBody>
          <a:bodyPr wrap="square" rtlCol="0">
            <a:spAutoFit/>
          </a:bodyPr>
          <a:lstStyle/>
          <a:p>
            <a:r>
              <a:rPr lang="en-US" dirty="0"/>
              <a:t>Grey "house" icon</a:t>
            </a:r>
          </a:p>
        </p:txBody>
      </p:sp>
      <p:sp>
        <p:nvSpPr>
          <p:cNvPr id="6" name="Rectangle 5">
            <a:extLst>
              <a:ext uri="{FF2B5EF4-FFF2-40B4-BE49-F238E27FC236}">
                <a16:creationId xmlns:a16="http://schemas.microsoft.com/office/drawing/2014/main" id="{142378E3-0F33-3FFE-7076-B12A02B94888}"/>
              </a:ext>
            </a:extLst>
          </p:cNvPr>
          <p:cNvSpPr/>
          <p:nvPr/>
        </p:nvSpPr>
        <p:spPr>
          <a:xfrm>
            <a:off x="179515" y="2222588"/>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8E2308D-66DA-C0F2-EC14-AEFA71145AA1}"/>
              </a:ext>
            </a:extLst>
          </p:cNvPr>
          <p:cNvCxnSpPr>
            <a:cxnSpLocks/>
          </p:cNvCxnSpPr>
          <p:nvPr/>
        </p:nvCxnSpPr>
        <p:spPr>
          <a:xfrm flipV="1">
            <a:off x="278216" y="2465239"/>
            <a:ext cx="0" cy="203070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58AC48-1359-6ABC-95F4-BCAA834AF067}"/>
              </a:ext>
            </a:extLst>
          </p:cNvPr>
          <p:cNvCxnSpPr>
            <a:cxnSpLocks/>
          </p:cNvCxnSpPr>
          <p:nvPr/>
        </p:nvCxnSpPr>
        <p:spPr>
          <a:xfrm flipH="1">
            <a:off x="278216" y="4495944"/>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966735-21AD-A387-E14D-396B2A32F093}"/>
              </a:ext>
            </a:extLst>
          </p:cNvPr>
          <p:cNvSpPr/>
          <p:nvPr/>
        </p:nvSpPr>
        <p:spPr>
          <a:xfrm>
            <a:off x="827584" y="851167"/>
            <a:ext cx="936104" cy="352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823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448271"/>
          </a:xfrm>
        </p:spPr>
        <p:txBody>
          <a:bodyPr>
            <a:normAutofit/>
          </a:bodyPr>
          <a:lstStyle/>
          <a:p>
            <a:pPr marL="285750" indent="-285750">
              <a:buFont typeface="Arial" panose="020B0604020202020204" pitchFamily="34" charset="0"/>
              <a:buChar char="•"/>
            </a:pPr>
            <a:r>
              <a:rPr lang="en-US" sz="2400" dirty="0"/>
              <a:t>We will now activate the resource.</a:t>
            </a:r>
          </a:p>
          <a:p>
            <a:pPr marL="285750" indent="-285750">
              <a:buFont typeface="Arial" panose="020B0604020202020204" pitchFamily="34" charset="0"/>
              <a:buChar char="•"/>
            </a:pPr>
            <a:r>
              <a:rPr lang="en-US" dirty="0"/>
              <a:t>This can be done via the "Electronic resource Activation Task List"</a:t>
            </a:r>
          </a:p>
          <a:p>
            <a:pPr marL="285750" indent="-285750">
              <a:buFont typeface="Arial" panose="020B0604020202020204" pitchFamily="34" charset="0"/>
              <a:buChar char="•"/>
            </a:pPr>
            <a:r>
              <a:rPr lang="en-US" sz="2400" dirty="0"/>
              <a:t>The </a:t>
            </a:r>
            <a:r>
              <a:rPr lang="en-US" dirty="0"/>
              <a:t>"Electronic resource Activation Task List" is accessed at "Resources &gt; Manage Inventory &gt; Manage Electronic Resource Activation"</a:t>
            </a:r>
            <a:endParaRPr lang="en-US" sz="2400" dirty="0"/>
          </a:p>
        </p:txBody>
      </p:sp>
    </p:spTree>
    <p:extLst>
      <p:ext uri="{BB962C8B-B14F-4D97-AF65-F5344CB8AC3E}">
        <p14:creationId xmlns:p14="http://schemas.microsoft.com/office/powerpoint/2010/main" val="3010823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1A0EF1-A902-9F8D-BFF3-225FCB34F683}"/>
              </a:ext>
            </a:extLst>
          </p:cNvPr>
          <p:cNvPicPr>
            <a:picLocks noChangeAspect="1"/>
          </p:cNvPicPr>
          <p:nvPr/>
        </p:nvPicPr>
        <p:blipFill>
          <a:blip r:embed="rId2"/>
          <a:stretch>
            <a:fillRect/>
          </a:stretch>
        </p:blipFill>
        <p:spPr>
          <a:xfrm>
            <a:off x="3131840" y="670220"/>
            <a:ext cx="3115226" cy="40839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8" name="Rectangle 7">
            <a:extLst>
              <a:ext uri="{FF2B5EF4-FFF2-40B4-BE49-F238E27FC236}">
                <a16:creationId xmlns:a16="http://schemas.microsoft.com/office/drawing/2014/main" id="{1E526910-B740-43BB-9934-776ECEBC2ABA}"/>
              </a:ext>
            </a:extLst>
          </p:cNvPr>
          <p:cNvSpPr/>
          <p:nvPr/>
        </p:nvSpPr>
        <p:spPr>
          <a:xfrm>
            <a:off x="3131840" y="1923678"/>
            <a:ext cx="50405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93EE36-AA6E-4DC6-92C1-2A8879A01ECC}"/>
              </a:ext>
            </a:extLst>
          </p:cNvPr>
          <p:cNvSpPr/>
          <p:nvPr/>
        </p:nvSpPr>
        <p:spPr>
          <a:xfrm>
            <a:off x="3779912" y="3219822"/>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564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pPr marL="285750" indent="-285750">
              <a:buFont typeface="Arial" panose="020B0604020202020204" pitchFamily="34" charset="0"/>
              <a:buChar char="•"/>
            </a:pPr>
            <a:r>
              <a:rPr lang="en-US" sz="2400" dirty="0"/>
              <a:t>The ordered resource will appear in the "Unassigned" tab until a user edits it, and then it will be in the "Assigned to me" or "Assigned to others" tab.</a:t>
            </a:r>
          </a:p>
          <a:p>
            <a:pPr marL="285750" indent="-285750">
              <a:buFont typeface="Arial" panose="020B0604020202020204" pitchFamily="34" charset="0"/>
              <a:buChar char="•"/>
            </a:pPr>
            <a:r>
              <a:rPr lang="en-US" dirty="0"/>
              <a:t>Various activities may be performed on the resource from the "Electronic resource Activation Task List".</a:t>
            </a:r>
          </a:p>
          <a:p>
            <a:pPr marL="285750" indent="-285750">
              <a:buFont typeface="Arial" panose="020B0604020202020204" pitchFamily="34" charset="0"/>
              <a:buChar char="•"/>
            </a:pPr>
            <a:r>
              <a:rPr lang="en-US" dirty="0"/>
              <a:t>We will choose "Activate" </a:t>
            </a:r>
            <a:endParaRPr lang="en-US" sz="2400" dirty="0"/>
          </a:p>
        </p:txBody>
      </p:sp>
    </p:spTree>
    <p:extLst>
      <p:ext uri="{BB962C8B-B14F-4D97-AF65-F5344CB8AC3E}">
        <p14:creationId xmlns:p14="http://schemas.microsoft.com/office/powerpoint/2010/main" val="2018864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FEA1D-B788-9CE4-428F-AE8212194EF6}"/>
              </a:ext>
            </a:extLst>
          </p:cNvPr>
          <p:cNvPicPr>
            <a:picLocks noChangeAspect="1"/>
          </p:cNvPicPr>
          <p:nvPr/>
        </p:nvPicPr>
        <p:blipFill>
          <a:blip r:embed="rId2"/>
          <a:stretch>
            <a:fillRect/>
          </a:stretch>
        </p:blipFill>
        <p:spPr>
          <a:xfrm>
            <a:off x="0" y="1723039"/>
            <a:ext cx="9144000" cy="16974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0" name="Rectangle 9">
            <a:extLst>
              <a:ext uri="{FF2B5EF4-FFF2-40B4-BE49-F238E27FC236}">
                <a16:creationId xmlns:a16="http://schemas.microsoft.com/office/drawing/2014/main" id="{D305A98B-F680-47E5-A93E-34C7112753CD}"/>
              </a:ext>
            </a:extLst>
          </p:cNvPr>
          <p:cNvSpPr/>
          <p:nvPr/>
        </p:nvSpPr>
        <p:spPr>
          <a:xfrm>
            <a:off x="827584" y="1927219"/>
            <a:ext cx="504056" cy="243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57F9F1-FBC5-463E-8032-E4E681CAF6D9}"/>
              </a:ext>
            </a:extLst>
          </p:cNvPr>
          <p:cNvSpPr/>
          <p:nvPr/>
        </p:nvSpPr>
        <p:spPr>
          <a:xfrm>
            <a:off x="7457152" y="3003798"/>
            <a:ext cx="1219304" cy="375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3AC689-EBAA-4BC2-9434-BF66231F11D1}"/>
              </a:ext>
            </a:extLst>
          </p:cNvPr>
          <p:cNvSpPr/>
          <p:nvPr/>
        </p:nvSpPr>
        <p:spPr>
          <a:xfrm>
            <a:off x="-1027" y="1680439"/>
            <a:ext cx="1764715" cy="243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5938E-3004-FF0F-33A5-4A16577FF877}"/>
              </a:ext>
            </a:extLst>
          </p:cNvPr>
          <p:cNvSpPr txBox="1"/>
          <p:nvPr/>
        </p:nvSpPr>
        <p:spPr>
          <a:xfrm>
            <a:off x="4432816" y="3723879"/>
            <a:ext cx="2592288" cy="646331"/>
          </a:xfrm>
          <a:prstGeom prst="rect">
            <a:avLst/>
          </a:prstGeom>
          <a:noFill/>
          <a:ln>
            <a:solidFill>
              <a:schemeClr val="accent1"/>
            </a:solidFill>
          </a:ln>
        </p:spPr>
        <p:txBody>
          <a:bodyPr wrap="square" rtlCol="0">
            <a:spAutoFit/>
          </a:bodyPr>
          <a:lstStyle/>
          <a:p>
            <a:r>
              <a:rPr lang="en-US" dirty="0"/>
              <a:t>This is the activation note we entered in the POL</a:t>
            </a:r>
          </a:p>
        </p:txBody>
      </p:sp>
      <p:cxnSp>
        <p:nvCxnSpPr>
          <p:cNvPr id="9" name="Straight Connector 8">
            <a:extLst>
              <a:ext uri="{FF2B5EF4-FFF2-40B4-BE49-F238E27FC236}">
                <a16:creationId xmlns:a16="http://schemas.microsoft.com/office/drawing/2014/main" id="{97294D09-A828-03F3-D08B-99AA14949770}"/>
              </a:ext>
            </a:extLst>
          </p:cNvPr>
          <p:cNvCxnSpPr>
            <a:cxnSpLocks/>
          </p:cNvCxnSpPr>
          <p:nvPr/>
        </p:nvCxnSpPr>
        <p:spPr>
          <a:xfrm flipV="1">
            <a:off x="7358448" y="3379093"/>
            <a:ext cx="602760" cy="63281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A03269-E05B-30C4-65D3-445A4CFC2A05}"/>
              </a:ext>
            </a:extLst>
          </p:cNvPr>
          <p:cNvCxnSpPr>
            <a:cxnSpLocks/>
          </p:cNvCxnSpPr>
          <p:nvPr/>
        </p:nvCxnSpPr>
        <p:spPr>
          <a:xfrm flipH="1">
            <a:off x="7025104" y="4011911"/>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378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6EC7EF-F7E7-2943-CA48-727CFE4C7CCB}"/>
              </a:ext>
            </a:extLst>
          </p:cNvPr>
          <p:cNvPicPr>
            <a:picLocks noChangeAspect="1"/>
          </p:cNvPicPr>
          <p:nvPr/>
        </p:nvPicPr>
        <p:blipFill>
          <a:blip r:embed="rId2"/>
          <a:stretch>
            <a:fillRect/>
          </a:stretch>
        </p:blipFill>
        <p:spPr>
          <a:xfrm>
            <a:off x="0" y="812478"/>
            <a:ext cx="9144000" cy="351854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2" name="TextBox 11">
            <a:extLst>
              <a:ext uri="{FF2B5EF4-FFF2-40B4-BE49-F238E27FC236}">
                <a16:creationId xmlns:a16="http://schemas.microsoft.com/office/drawing/2014/main" id="{1ED9A28F-644A-7D3A-04E6-A015A2819FFD}"/>
              </a:ext>
            </a:extLst>
          </p:cNvPr>
          <p:cNvSpPr txBox="1"/>
          <p:nvPr/>
        </p:nvSpPr>
        <p:spPr>
          <a:xfrm>
            <a:off x="3275856" y="3459770"/>
            <a:ext cx="3384376" cy="1200329"/>
          </a:xfrm>
          <a:prstGeom prst="rect">
            <a:avLst/>
          </a:prstGeom>
          <a:solidFill>
            <a:schemeClr val="bg1"/>
          </a:solidFill>
          <a:ln>
            <a:solidFill>
              <a:schemeClr val="accent1"/>
            </a:solidFill>
          </a:ln>
        </p:spPr>
        <p:txBody>
          <a:bodyPr wrap="square" rtlCol="0">
            <a:spAutoFit/>
          </a:bodyPr>
          <a:lstStyle/>
          <a:p>
            <a:r>
              <a:rPr lang="en-US" dirty="0"/>
              <a:t>For a description of the various options here see </a:t>
            </a:r>
            <a:r>
              <a:rPr lang="en-US" dirty="0">
                <a:hlinkClick r:id="rId3"/>
              </a:rPr>
              <a:t>Managing Electronic Resource Activation</a:t>
            </a:r>
            <a:r>
              <a:rPr lang="en-US" dirty="0"/>
              <a:t>.  We will choose "Activate"</a:t>
            </a:r>
          </a:p>
        </p:txBody>
      </p:sp>
      <p:sp>
        <p:nvSpPr>
          <p:cNvPr id="13" name="Rectangle 12">
            <a:extLst>
              <a:ext uri="{FF2B5EF4-FFF2-40B4-BE49-F238E27FC236}">
                <a16:creationId xmlns:a16="http://schemas.microsoft.com/office/drawing/2014/main" id="{1BE34C9B-CB87-0399-9514-1216005354CB}"/>
              </a:ext>
            </a:extLst>
          </p:cNvPr>
          <p:cNvSpPr/>
          <p:nvPr/>
        </p:nvSpPr>
        <p:spPr>
          <a:xfrm>
            <a:off x="8388424" y="3113078"/>
            <a:ext cx="50405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89DF931-3A29-8CC6-C0FF-6F14BF5A94F9}"/>
              </a:ext>
            </a:extLst>
          </p:cNvPr>
          <p:cNvCxnSpPr/>
          <p:nvPr/>
        </p:nvCxnSpPr>
        <p:spPr>
          <a:xfrm flipV="1">
            <a:off x="6660232" y="3257094"/>
            <a:ext cx="1656184" cy="562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37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steps (high level)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a:bodyPr>
          <a:lstStyle/>
          <a:p>
            <a:pPr marL="285750" indent="-285750">
              <a:buFont typeface="Arial" panose="020B0604020202020204" pitchFamily="34" charset="0"/>
              <a:buChar char="•"/>
            </a:pPr>
            <a:r>
              <a:rPr lang="en-US" sz="2400" dirty="0"/>
              <a:t>In our example here we want to order the electronic collection "Caribbean Literature".</a:t>
            </a:r>
          </a:p>
          <a:p>
            <a:pPr marL="285750" indent="-285750">
              <a:buFont typeface="Arial" panose="020B0604020202020204" pitchFamily="34" charset="0"/>
              <a:buChar char="•"/>
            </a:pPr>
            <a:r>
              <a:rPr lang="en-US" dirty="0"/>
              <a:t>First, we will confirm that we do not already have this electronic collection by searching for it in the repository (Institution Zone).</a:t>
            </a:r>
          </a:p>
          <a:p>
            <a:pPr marL="285750" indent="-285750">
              <a:buFont typeface="Arial" panose="020B0604020202020204" pitchFamily="34" charset="0"/>
              <a:buChar char="•"/>
            </a:pPr>
            <a:r>
              <a:rPr lang="en-US" sz="2400" dirty="0"/>
              <a:t>After confirming that we do not already have the electronic collection we will search for it in the Community Zone.</a:t>
            </a:r>
          </a:p>
          <a:p>
            <a:pPr marL="285750" indent="-285750">
              <a:buFont typeface="Arial" panose="020B0604020202020204" pitchFamily="34" charset="0"/>
              <a:buChar char="•"/>
            </a:pPr>
            <a:r>
              <a:rPr lang="en-US" dirty="0"/>
              <a:t>After finding the electronic collection in the Community Zone we will create the order and then activate the electronic collection.</a:t>
            </a:r>
            <a:r>
              <a:rPr lang="en-US" sz="2400" dirty="0"/>
              <a:t> </a:t>
            </a:r>
          </a:p>
          <a:p>
            <a:pPr marL="285750" indent="-285750">
              <a:buFont typeface="Arial" panose="020B0604020202020204" pitchFamily="34" charset="0"/>
              <a:buChar char="•"/>
            </a:pPr>
            <a:r>
              <a:rPr lang="en-US" dirty="0"/>
              <a:t>After activation, the electronic collection will be available in discovery for end users to access it.</a:t>
            </a:r>
            <a:endParaRPr lang="en-US" sz="2400" dirty="0"/>
          </a:p>
        </p:txBody>
      </p:sp>
    </p:spTree>
    <p:extLst>
      <p:ext uri="{BB962C8B-B14F-4D97-AF65-F5344CB8AC3E}">
        <p14:creationId xmlns:p14="http://schemas.microsoft.com/office/powerpoint/2010/main" val="2931559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615E1-FC9C-CD3D-F4B1-32FFF8B49A69}"/>
              </a:ext>
            </a:extLst>
          </p:cNvPr>
          <p:cNvPicPr>
            <a:picLocks noChangeAspect="1"/>
          </p:cNvPicPr>
          <p:nvPr/>
        </p:nvPicPr>
        <p:blipFill>
          <a:blip r:embed="rId2"/>
          <a:stretch>
            <a:fillRect/>
          </a:stretch>
        </p:blipFill>
        <p:spPr>
          <a:xfrm>
            <a:off x="1944216" y="934465"/>
            <a:ext cx="7092280" cy="31494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0" name="TextBox 9">
            <a:extLst>
              <a:ext uri="{FF2B5EF4-FFF2-40B4-BE49-F238E27FC236}">
                <a16:creationId xmlns:a16="http://schemas.microsoft.com/office/drawing/2014/main" id="{E519F1FD-FA13-5676-43C6-26811E8D6B2C}"/>
              </a:ext>
            </a:extLst>
          </p:cNvPr>
          <p:cNvSpPr txBox="1"/>
          <p:nvPr/>
        </p:nvSpPr>
        <p:spPr>
          <a:xfrm>
            <a:off x="4394173" y="797717"/>
            <a:ext cx="2448272" cy="646331"/>
          </a:xfrm>
          <a:prstGeom prst="rect">
            <a:avLst/>
          </a:prstGeom>
          <a:solidFill>
            <a:schemeClr val="bg1"/>
          </a:solidFill>
          <a:ln>
            <a:solidFill>
              <a:schemeClr val="accent1"/>
            </a:solidFill>
          </a:ln>
        </p:spPr>
        <p:txBody>
          <a:bodyPr wrap="square" rtlCol="0">
            <a:spAutoFit/>
          </a:bodyPr>
          <a:lstStyle/>
          <a:p>
            <a:r>
              <a:rPr lang="en-US" sz="1200" dirty="0"/>
              <a:t>By default, the Bibliographic record of the collection will be suppressed.  We have unchecked the checkbox</a:t>
            </a:r>
          </a:p>
        </p:txBody>
      </p:sp>
      <p:cxnSp>
        <p:nvCxnSpPr>
          <p:cNvPr id="12" name="Straight Arrow Connector 11">
            <a:extLst>
              <a:ext uri="{FF2B5EF4-FFF2-40B4-BE49-F238E27FC236}">
                <a16:creationId xmlns:a16="http://schemas.microsoft.com/office/drawing/2014/main" id="{42D5C888-4C1E-84C4-10B2-4ACB2A765D25}"/>
              </a:ext>
            </a:extLst>
          </p:cNvPr>
          <p:cNvCxnSpPr/>
          <p:nvPr/>
        </p:nvCxnSpPr>
        <p:spPr>
          <a:xfrm flipH="1">
            <a:off x="3098029" y="1825522"/>
            <a:ext cx="1800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70EECD-BFC7-1350-C4AF-2B12A08AEA3C}"/>
              </a:ext>
            </a:extLst>
          </p:cNvPr>
          <p:cNvCxnSpPr>
            <a:cxnSpLocks/>
          </p:cNvCxnSpPr>
          <p:nvPr/>
        </p:nvCxnSpPr>
        <p:spPr>
          <a:xfrm flipH="1">
            <a:off x="4898229" y="1444048"/>
            <a:ext cx="505607" cy="38147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AAE431-0A70-C583-DA9A-057C4F7533DF}"/>
              </a:ext>
            </a:extLst>
          </p:cNvPr>
          <p:cNvSpPr txBox="1"/>
          <p:nvPr/>
        </p:nvSpPr>
        <p:spPr>
          <a:xfrm>
            <a:off x="5016923" y="2283718"/>
            <a:ext cx="3000701" cy="276999"/>
          </a:xfrm>
          <a:prstGeom prst="rect">
            <a:avLst/>
          </a:prstGeom>
          <a:solidFill>
            <a:schemeClr val="bg1"/>
          </a:solidFill>
          <a:ln>
            <a:solidFill>
              <a:schemeClr val="accent1"/>
            </a:solidFill>
          </a:ln>
        </p:spPr>
        <p:txBody>
          <a:bodyPr wrap="square" rtlCol="0">
            <a:spAutoFit/>
          </a:bodyPr>
          <a:lstStyle/>
          <a:p>
            <a:r>
              <a:rPr lang="en-US" sz="1200" dirty="0"/>
              <a:t>Here we are activating the service (Full Text).</a:t>
            </a:r>
          </a:p>
        </p:txBody>
      </p:sp>
      <p:cxnSp>
        <p:nvCxnSpPr>
          <p:cNvPr id="16" name="Straight Arrow Connector 15">
            <a:extLst>
              <a:ext uri="{FF2B5EF4-FFF2-40B4-BE49-F238E27FC236}">
                <a16:creationId xmlns:a16="http://schemas.microsoft.com/office/drawing/2014/main" id="{B91083AA-8719-1F4D-F686-C75628E9E946}"/>
              </a:ext>
            </a:extLst>
          </p:cNvPr>
          <p:cNvCxnSpPr>
            <a:cxnSpLocks/>
            <a:stCxn id="15" idx="1"/>
          </p:cNvCxnSpPr>
          <p:nvPr/>
        </p:nvCxnSpPr>
        <p:spPr>
          <a:xfrm flipH="1">
            <a:off x="3049073" y="2422218"/>
            <a:ext cx="1967850" cy="5385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539D75-0D89-49DF-40E0-DAB7899F1A5D}"/>
              </a:ext>
            </a:extLst>
          </p:cNvPr>
          <p:cNvSpPr txBox="1"/>
          <p:nvPr/>
        </p:nvSpPr>
        <p:spPr>
          <a:xfrm>
            <a:off x="5016923" y="2670579"/>
            <a:ext cx="3720782" cy="276999"/>
          </a:xfrm>
          <a:prstGeom prst="rect">
            <a:avLst/>
          </a:prstGeom>
          <a:solidFill>
            <a:schemeClr val="bg1"/>
          </a:solidFill>
          <a:ln>
            <a:solidFill>
              <a:schemeClr val="accent1"/>
            </a:solidFill>
          </a:ln>
        </p:spPr>
        <p:txBody>
          <a:bodyPr wrap="square" rtlCol="0">
            <a:spAutoFit/>
          </a:bodyPr>
          <a:lstStyle/>
          <a:p>
            <a:r>
              <a:rPr lang="en-US" sz="1200" dirty="0"/>
              <a:t>Here we are making the service be available in discovery</a:t>
            </a:r>
          </a:p>
        </p:txBody>
      </p:sp>
      <p:cxnSp>
        <p:nvCxnSpPr>
          <p:cNvPr id="20" name="Straight Arrow Connector 19">
            <a:extLst>
              <a:ext uri="{FF2B5EF4-FFF2-40B4-BE49-F238E27FC236}">
                <a16:creationId xmlns:a16="http://schemas.microsoft.com/office/drawing/2014/main" id="{ED3F5611-672F-1024-03FE-E87C808FE7B8}"/>
              </a:ext>
            </a:extLst>
          </p:cNvPr>
          <p:cNvCxnSpPr>
            <a:cxnSpLocks/>
            <a:stCxn id="19" idx="1"/>
          </p:cNvCxnSpPr>
          <p:nvPr/>
        </p:nvCxnSpPr>
        <p:spPr>
          <a:xfrm flipH="1">
            <a:off x="3049073" y="2809079"/>
            <a:ext cx="1967850" cy="3656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3745EBB-7405-EB2F-4F65-008FAEB9BB45}"/>
              </a:ext>
            </a:extLst>
          </p:cNvPr>
          <p:cNvSpPr txBox="1"/>
          <p:nvPr/>
        </p:nvSpPr>
        <p:spPr>
          <a:xfrm>
            <a:off x="5016923" y="3057440"/>
            <a:ext cx="3720782" cy="646331"/>
          </a:xfrm>
          <a:prstGeom prst="rect">
            <a:avLst/>
          </a:prstGeom>
          <a:solidFill>
            <a:schemeClr val="bg1"/>
          </a:solidFill>
          <a:ln>
            <a:solidFill>
              <a:schemeClr val="accent1"/>
            </a:solidFill>
          </a:ln>
        </p:spPr>
        <p:txBody>
          <a:bodyPr wrap="square" rtlCol="0">
            <a:spAutoFit/>
          </a:bodyPr>
          <a:lstStyle/>
          <a:p>
            <a:r>
              <a:rPr lang="en-US" sz="1200" dirty="0"/>
              <a:t>Here we have stated to Automatically activate new portfolios (added through Community Zone updates) associated with this electronic collection. </a:t>
            </a:r>
          </a:p>
        </p:txBody>
      </p:sp>
      <p:cxnSp>
        <p:nvCxnSpPr>
          <p:cNvPr id="24" name="Straight Arrow Connector 23">
            <a:extLst>
              <a:ext uri="{FF2B5EF4-FFF2-40B4-BE49-F238E27FC236}">
                <a16:creationId xmlns:a16="http://schemas.microsoft.com/office/drawing/2014/main" id="{17DC4C5F-B367-682B-CC3E-7EE434386699}"/>
              </a:ext>
            </a:extLst>
          </p:cNvPr>
          <p:cNvCxnSpPr>
            <a:cxnSpLocks/>
            <a:stCxn id="23" idx="1"/>
          </p:cNvCxnSpPr>
          <p:nvPr/>
        </p:nvCxnSpPr>
        <p:spPr>
          <a:xfrm flipH="1" flipV="1">
            <a:off x="3049073" y="3311523"/>
            <a:ext cx="1967850" cy="690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98C3D68-1ADC-DCD1-0897-CA4479532E37}"/>
              </a:ext>
            </a:extLst>
          </p:cNvPr>
          <p:cNvSpPr txBox="1"/>
          <p:nvPr/>
        </p:nvSpPr>
        <p:spPr>
          <a:xfrm>
            <a:off x="35497" y="1059582"/>
            <a:ext cx="1872208" cy="2062103"/>
          </a:xfrm>
          <a:prstGeom prst="rect">
            <a:avLst/>
          </a:prstGeom>
          <a:noFill/>
        </p:spPr>
        <p:txBody>
          <a:bodyPr wrap="square" rtlCol="0">
            <a:spAutoFit/>
          </a:bodyPr>
          <a:lstStyle/>
          <a:p>
            <a:r>
              <a:rPr lang="en-US" sz="1600" dirty="0"/>
              <a:t>The "Activation Wizard: Electronic Collection and Services Setup" page will open.  Here is part of the first page with our selections.</a:t>
            </a:r>
          </a:p>
        </p:txBody>
      </p:sp>
    </p:spTree>
    <p:extLst>
      <p:ext uri="{BB962C8B-B14F-4D97-AF65-F5344CB8AC3E}">
        <p14:creationId xmlns:p14="http://schemas.microsoft.com/office/powerpoint/2010/main" val="1991438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89725A-3E44-7B25-5EA2-D9E1846BC1A2}"/>
              </a:ext>
            </a:extLst>
          </p:cNvPr>
          <p:cNvPicPr>
            <a:picLocks noChangeAspect="1"/>
          </p:cNvPicPr>
          <p:nvPr/>
        </p:nvPicPr>
        <p:blipFill>
          <a:blip r:embed="rId2"/>
          <a:stretch>
            <a:fillRect/>
          </a:stretch>
        </p:blipFill>
        <p:spPr>
          <a:xfrm>
            <a:off x="0" y="1694755"/>
            <a:ext cx="9144000" cy="17539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lnSpcReduction="10000"/>
          </a:bodyPr>
          <a:lstStyle/>
          <a:p>
            <a:pPr marL="285750" indent="-285750">
              <a:buFont typeface="Arial" panose="020B0604020202020204" pitchFamily="34" charset="0"/>
              <a:buChar char="•"/>
            </a:pPr>
            <a:r>
              <a:rPr lang="en-US" dirty="0"/>
              <a:t>Here is part of the last page of the activation wizard, where we have chosen to activate all portfolios (titles) in the collection.</a:t>
            </a:r>
            <a:endParaRPr lang="en-US" sz="2400" dirty="0"/>
          </a:p>
        </p:txBody>
      </p:sp>
      <p:sp>
        <p:nvSpPr>
          <p:cNvPr id="6" name="Rectangle 5">
            <a:extLst>
              <a:ext uri="{FF2B5EF4-FFF2-40B4-BE49-F238E27FC236}">
                <a16:creationId xmlns:a16="http://schemas.microsoft.com/office/drawing/2014/main" id="{02254342-80BD-425E-8908-A39E74E1BA6A}"/>
              </a:ext>
            </a:extLst>
          </p:cNvPr>
          <p:cNvSpPr/>
          <p:nvPr/>
        </p:nvSpPr>
        <p:spPr>
          <a:xfrm>
            <a:off x="827584" y="2139703"/>
            <a:ext cx="3406319"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327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73E500-EA49-4566-CAA0-B0FB3D315634}"/>
              </a:ext>
            </a:extLst>
          </p:cNvPr>
          <p:cNvPicPr>
            <a:picLocks noChangeAspect="1"/>
          </p:cNvPicPr>
          <p:nvPr/>
        </p:nvPicPr>
        <p:blipFill>
          <a:blip r:embed="rId2"/>
          <a:stretch>
            <a:fillRect/>
          </a:stretch>
        </p:blipFill>
        <p:spPr>
          <a:xfrm>
            <a:off x="0" y="1347614"/>
            <a:ext cx="9144000" cy="177359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285750" indent="-285750">
              <a:buFont typeface="Arial" panose="020B0604020202020204" pitchFamily="34" charset="0"/>
              <a:buChar char="•"/>
            </a:pPr>
            <a:r>
              <a:rPr lang="en-US" sz="2400" dirty="0"/>
              <a:t>Now we will select "Activate"</a:t>
            </a:r>
          </a:p>
        </p:txBody>
      </p:sp>
      <p:sp>
        <p:nvSpPr>
          <p:cNvPr id="6" name="Rectangle 5">
            <a:extLst>
              <a:ext uri="{FF2B5EF4-FFF2-40B4-BE49-F238E27FC236}">
                <a16:creationId xmlns:a16="http://schemas.microsoft.com/office/drawing/2014/main" id="{2E0CDD08-8BCE-4850-ADE2-B54228A20251}"/>
              </a:ext>
            </a:extLst>
          </p:cNvPr>
          <p:cNvSpPr/>
          <p:nvPr/>
        </p:nvSpPr>
        <p:spPr>
          <a:xfrm>
            <a:off x="8748464" y="1326039"/>
            <a:ext cx="377788" cy="237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D15A126-CF47-EA67-DBE1-31AD73E069B9}"/>
              </a:ext>
            </a:extLst>
          </p:cNvPr>
          <p:cNvPicPr>
            <a:picLocks noChangeAspect="1"/>
          </p:cNvPicPr>
          <p:nvPr/>
        </p:nvPicPr>
        <p:blipFill>
          <a:blip r:embed="rId3"/>
          <a:stretch>
            <a:fillRect/>
          </a:stretch>
        </p:blipFill>
        <p:spPr>
          <a:xfrm>
            <a:off x="7067912" y="2139701"/>
            <a:ext cx="1680552" cy="2232248"/>
          </a:xfrm>
          <a:prstGeom prst="rect">
            <a:avLst/>
          </a:prstGeom>
          <a:ln>
            <a:solidFill>
              <a:schemeClr val="accent1"/>
            </a:solidFill>
          </a:ln>
        </p:spPr>
      </p:pic>
    </p:spTree>
    <p:extLst>
      <p:ext uri="{BB962C8B-B14F-4D97-AF65-F5344CB8AC3E}">
        <p14:creationId xmlns:p14="http://schemas.microsoft.com/office/powerpoint/2010/main" val="665751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489A27-20F5-2197-71EE-CB93934BBADF}"/>
              </a:ext>
            </a:extLst>
          </p:cNvPr>
          <p:cNvPicPr>
            <a:picLocks noChangeAspect="1"/>
          </p:cNvPicPr>
          <p:nvPr/>
        </p:nvPicPr>
        <p:blipFill>
          <a:blip r:embed="rId2"/>
          <a:stretch>
            <a:fillRect/>
          </a:stretch>
        </p:blipFill>
        <p:spPr>
          <a:xfrm>
            <a:off x="0" y="1844505"/>
            <a:ext cx="9144000" cy="14544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The Electronic Activation job runs and completes</a:t>
            </a:r>
          </a:p>
        </p:txBody>
      </p:sp>
      <p:sp>
        <p:nvSpPr>
          <p:cNvPr id="6" name="Rectangle 5">
            <a:extLst>
              <a:ext uri="{FF2B5EF4-FFF2-40B4-BE49-F238E27FC236}">
                <a16:creationId xmlns:a16="http://schemas.microsoft.com/office/drawing/2014/main" id="{756DB6F7-D0F7-4521-8D02-55986783F875}"/>
              </a:ext>
            </a:extLst>
          </p:cNvPr>
          <p:cNvSpPr/>
          <p:nvPr/>
        </p:nvSpPr>
        <p:spPr>
          <a:xfrm>
            <a:off x="6012160" y="2965390"/>
            <a:ext cx="1008112" cy="3336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395536" y="3003799"/>
            <a:ext cx="187220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838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9924DB-5AEF-49FA-D4BF-521078EABF83}"/>
              </a:ext>
            </a:extLst>
          </p:cNvPr>
          <p:cNvPicPr>
            <a:picLocks noChangeAspect="1"/>
          </p:cNvPicPr>
          <p:nvPr/>
        </p:nvPicPr>
        <p:blipFill>
          <a:blip r:embed="rId2"/>
          <a:stretch>
            <a:fillRect/>
          </a:stretch>
        </p:blipFill>
        <p:spPr>
          <a:xfrm>
            <a:off x="0" y="1734891"/>
            <a:ext cx="9144000" cy="27810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When we are done with the activation process, we can change the status to "Done" and it will be removed from the list</a:t>
            </a:r>
          </a:p>
        </p:txBody>
      </p:sp>
      <p:sp>
        <p:nvSpPr>
          <p:cNvPr id="6" name="Rectangle 5">
            <a:extLst>
              <a:ext uri="{FF2B5EF4-FFF2-40B4-BE49-F238E27FC236}">
                <a16:creationId xmlns:a16="http://schemas.microsoft.com/office/drawing/2014/main" id="{756DB6F7-D0F7-4521-8D02-55986783F875}"/>
              </a:ext>
            </a:extLst>
          </p:cNvPr>
          <p:cNvSpPr/>
          <p:nvPr/>
        </p:nvSpPr>
        <p:spPr>
          <a:xfrm>
            <a:off x="8172400" y="3883262"/>
            <a:ext cx="504056" cy="200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043607" y="2211710"/>
            <a:ext cx="936105"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525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6925847" cy="1240583"/>
          </a:xfrm>
        </p:spPr>
        <p:txBody>
          <a:bodyPr/>
          <a:lstStyle/>
          <a:p>
            <a:r>
              <a:rPr lang="en-US" dirty="0"/>
              <a:t>The process is complete - type "subscription"</a:t>
            </a:r>
          </a:p>
        </p:txBody>
      </p:sp>
    </p:spTree>
    <p:extLst>
      <p:ext uri="{BB962C8B-B14F-4D97-AF65-F5344CB8AC3E}">
        <p14:creationId xmlns:p14="http://schemas.microsoft.com/office/powerpoint/2010/main" val="1740197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If we search now in the repository, we no longer see a grey "people" icon next to the resource.</a:t>
            </a:r>
          </a:p>
          <a:p>
            <a:pPr marL="742950" lvl="1" indent="-285750"/>
            <a:r>
              <a:rPr lang="en-US" sz="2400" dirty="0"/>
              <a:t>The "people" icon is now blue because the resource has been activated.</a:t>
            </a:r>
          </a:p>
          <a:p>
            <a:pPr marL="285750" indent="-285750"/>
            <a:r>
              <a:rPr lang="en-US" dirty="0"/>
              <a:t>Similarly, if we search now in the Community Zone, we no longer see a grey "house" icon next to the resource.</a:t>
            </a:r>
          </a:p>
          <a:p>
            <a:pPr marL="742950" lvl="1" indent="-285750"/>
            <a:r>
              <a:rPr lang="en-US" sz="2400" dirty="0"/>
              <a:t>The "house" icon is now blue because the resource has been activated.</a:t>
            </a:r>
          </a:p>
          <a:p>
            <a:pPr marL="285750" indent="-285750"/>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918658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DFF9E6-D2F2-851B-6044-CD036283F19B}"/>
              </a:ext>
            </a:extLst>
          </p:cNvPr>
          <p:cNvPicPr>
            <a:picLocks noChangeAspect="1"/>
          </p:cNvPicPr>
          <p:nvPr/>
        </p:nvPicPr>
        <p:blipFill>
          <a:blip r:embed="rId2"/>
          <a:stretch>
            <a:fillRect/>
          </a:stretch>
        </p:blipFill>
        <p:spPr>
          <a:xfrm>
            <a:off x="0" y="900422"/>
            <a:ext cx="9144000" cy="33426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8" name="Rectangle 7">
            <a:extLst>
              <a:ext uri="{FF2B5EF4-FFF2-40B4-BE49-F238E27FC236}">
                <a16:creationId xmlns:a16="http://schemas.microsoft.com/office/drawing/2014/main" id="{9FD5BC4A-D09F-419B-A302-88B58A8D2090}"/>
              </a:ext>
            </a:extLst>
          </p:cNvPr>
          <p:cNvSpPr/>
          <p:nvPr/>
        </p:nvSpPr>
        <p:spPr>
          <a:xfrm>
            <a:off x="1403648" y="1347614"/>
            <a:ext cx="504056" cy="189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1547664" y="2283718"/>
            <a:ext cx="648072" cy="1440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723878"/>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Community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031624" y="800459"/>
            <a:ext cx="3312368" cy="369332"/>
          </a:xfrm>
          <a:prstGeom prst="rect">
            <a:avLst/>
          </a:prstGeom>
          <a:solidFill>
            <a:schemeClr val="bg1"/>
          </a:solidFill>
          <a:ln>
            <a:solidFill>
              <a:schemeClr val="accent1"/>
            </a:solidFill>
          </a:ln>
        </p:spPr>
        <p:txBody>
          <a:bodyPr wrap="square" rtlCol="0">
            <a:spAutoFit/>
          </a:bodyPr>
          <a:lstStyle/>
          <a:p>
            <a:r>
              <a:rPr lang="en-US" dirty="0"/>
              <a:t>Searching in the Institution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1907704" y="985125"/>
            <a:ext cx="348359"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a:cxnSpLocks/>
          </p:cNvCxnSpPr>
          <p:nvPr/>
        </p:nvCxnSpPr>
        <p:spPr>
          <a:xfrm>
            <a:off x="2231424" y="966180"/>
            <a:ext cx="18002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110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078C41-EA47-C09D-04F3-8F5AB41096F0}"/>
              </a:ext>
            </a:extLst>
          </p:cNvPr>
          <p:cNvPicPr>
            <a:picLocks noChangeAspect="1"/>
          </p:cNvPicPr>
          <p:nvPr/>
        </p:nvPicPr>
        <p:blipFill>
          <a:blip r:embed="rId2"/>
          <a:stretch>
            <a:fillRect/>
          </a:stretch>
        </p:blipFill>
        <p:spPr>
          <a:xfrm>
            <a:off x="0" y="1487273"/>
            <a:ext cx="9144000" cy="216895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8" name="Rectangle 7">
            <a:extLst>
              <a:ext uri="{FF2B5EF4-FFF2-40B4-BE49-F238E27FC236}">
                <a16:creationId xmlns:a16="http://schemas.microsoft.com/office/drawing/2014/main" id="{9FD5BC4A-D09F-419B-A302-88B58A8D2090}"/>
              </a:ext>
            </a:extLst>
          </p:cNvPr>
          <p:cNvSpPr/>
          <p:nvPr/>
        </p:nvSpPr>
        <p:spPr>
          <a:xfrm>
            <a:off x="1883387" y="1923677"/>
            <a:ext cx="528373" cy="211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1547664" y="2859782"/>
            <a:ext cx="360040" cy="597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457551"/>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Institution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114681" y="1520284"/>
            <a:ext cx="3456384" cy="369332"/>
          </a:xfrm>
          <a:prstGeom prst="rect">
            <a:avLst/>
          </a:prstGeom>
          <a:solidFill>
            <a:schemeClr val="bg1"/>
          </a:solidFill>
          <a:ln>
            <a:solidFill>
              <a:schemeClr val="accent1"/>
            </a:solidFill>
          </a:ln>
        </p:spPr>
        <p:txBody>
          <a:bodyPr wrap="square" rtlCol="0">
            <a:spAutoFit/>
          </a:bodyPr>
          <a:lstStyle/>
          <a:p>
            <a:r>
              <a:rPr lang="en-US" dirty="0"/>
              <a:t>Searching in the Community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2386489" y="1686005"/>
            <a:ext cx="504056"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p:nvPr/>
        </p:nvCxnSpPr>
        <p:spPr>
          <a:xfrm>
            <a:off x="2890545" y="1686005"/>
            <a:ext cx="122413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0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840A4-4C22-3A32-63F2-A249F4E8A4A6}"/>
              </a:ext>
            </a:extLst>
          </p:cNvPr>
          <p:cNvPicPr>
            <a:picLocks noChangeAspect="1"/>
          </p:cNvPicPr>
          <p:nvPr/>
        </p:nvPicPr>
        <p:blipFill>
          <a:blip r:embed="rId2"/>
          <a:stretch>
            <a:fillRect/>
          </a:stretch>
        </p:blipFill>
        <p:spPr>
          <a:xfrm>
            <a:off x="737828" y="1656297"/>
            <a:ext cx="7740352" cy="28712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From the Institution Zone search we can click the "Portfolio List" to see the portfolios in this collection </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7020272" y="2067694"/>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50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Ordering the resource - type "one time"</a:t>
            </a:r>
          </a:p>
        </p:txBody>
      </p:sp>
    </p:spTree>
    <p:extLst>
      <p:ext uri="{BB962C8B-B14F-4D97-AF65-F5344CB8AC3E}">
        <p14:creationId xmlns:p14="http://schemas.microsoft.com/office/powerpoint/2010/main" val="42477677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893FA2-87E2-8E95-E41E-27C8F5455046}"/>
              </a:ext>
            </a:extLst>
          </p:cNvPr>
          <p:cNvPicPr>
            <a:picLocks noChangeAspect="1"/>
          </p:cNvPicPr>
          <p:nvPr/>
        </p:nvPicPr>
        <p:blipFill>
          <a:blip r:embed="rId2"/>
          <a:stretch>
            <a:fillRect/>
          </a:stretch>
        </p:blipFill>
        <p:spPr>
          <a:xfrm>
            <a:off x="0" y="1777089"/>
            <a:ext cx="9144000" cy="22348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For example, this is one of the 30 activated portfolios in the Electronic Collection</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580824" y="2347620"/>
            <a:ext cx="792088" cy="224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29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B2E8395-9A49-DDAE-AF2C-CE999D821C28}"/>
              </a:ext>
            </a:extLst>
          </p:cNvPr>
          <p:cNvPicPr>
            <a:picLocks noChangeAspect="1"/>
          </p:cNvPicPr>
          <p:nvPr/>
        </p:nvPicPr>
        <p:blipFill>
          <a:blip r:embed="rId2"/>
          <a:stretch>
            <a:fillRect/>
          </a:stretch>
        </p:blipFill>
        <p:spPr>
          <a:xfrm>
            <a:off x="36004" y="1230586"/>
            <a:ext cx="9144000" cy="3524184"/>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If we search for this portfolio in Primo, we see that it is available</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2277299" y="4173190"/>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CCBAAB-49D2-46E3-9805-12B22DD74A89}"/>
              </a:ext>
            </a:extLst>
          </p:cNvPr>
          <p:cNvSpPr/>
          <p:nvPr/>
        </p:nvSpPr>
        <p:spPr>
          <a:xfrm>
            <a:off x="179512" y="1990017"/>
            <a:ext cx="129614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F1EE84-12AE-4737-A648-4D0C5B38BAF8}"/>
              </a:ext>
            </a:extLst>
          </p:cNvPr>
          <p:cNvSpPr txBox="1"/>
          <p:nvPr/>
        </p:nvSpPr>
        <p:spPr>
          <a:xfrm>
            <a:off x="4718875" y="3797627"/>
            <a:ext cx="2016224" cy="646331"/>
          </a:xfrm>
          <a:prstGeom prst="rect">
            <a:avLst/>
          </a:prstGeom>
          <a:solidFill>
            <a:schemeClr val="bg1"/>
          </a:solidFill>
          <a:ln>
            <a:solidFill>
              <a:schemeClr val="accent1"/>
            </a:solidFill>
          </a:ln>
        </p:spPr>
        <p:txBody>
          <a:bodyPr wrap="square" rtlCol="0">
            <a:spAutoFit/>
          </a:bodyPr>
          <a:lstStyle/>
          <a:p>
            <a:r>
              <a:rPr lang="en-US" dirty="0"/>
              <a:t>We will now click "Available Online"</a:t>
            </a:r>
          </a:p>
        </p:txBody>
      </p:sp>
      <p:cxnSp>
        <p:nvCxnSpPr>
          <p:cNvPr id="11" name="Straight Arrow Connector 10">
            <a:extLst>
              <a:ext uri="{FF2B5EF4-FFF2-40B4-BE49-F238E27FC236}">
                <a16:creationId xmlns:a16="http://schemas.microsoft.com/office/drawing/2014/main" id="{1049B6D7-496D-49EF-AB3B-95C0EB29A437}"/>
              </a:ext>
            </a:extLst>
          </p:cNvPr>
          <p:cNvCxnSpPr>
            <a:endCxn id="6" idx="3"/>
          </p:cNvCxnSpPr>
          <p:nvPr/>
        </p:nvCxnSpPr>
        <p:spPr>
          <a:xfrm flipH="1" flipV="1">
            <a:off x="3789467" y="4317206"/>
            <a:ext cx="93610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64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EA3F7E-8FB3-82EF-55D6-CD626102B616}"/>
              </a:ext>
            </a:extLst>
          </p:cNvPr>
          <p:cNvPicPr>
            <a:picLocks noChangeAspect="1"/>
          </p:cNvPicPr>
          <p:nvPr/>
        </p:nvPicPr>
        <p:blipFill>
          <a:blip r:embed="rId2"/>
          <a:stretch>
            <a:fillRect/>
          </a:stretch>
        </p:blipFill>
        <p:spPr>
          <a:xfrm>
            <a:off x="2113991" y="1639819"/>
            <a:ext cx="4988025" cy="32231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Now we can click the link of the Electronic Collection and access the resource</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2339752" y="2152218"/>
            <a:ext cx="2664296" cy="234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36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pic>
        <p:nvPicPr>
          <p:cNvPr id="5" name="Picture 4">
            <a:extLst>
              <a:ext uri="{FF2B5EF4-FFF2-40B4-BE49-F238E27FC236}">
                <a16:creationId xmlns:a16="http://schemas.microsoft.com/office/drawing/2014/main" id="{2435EC36-8713-56E9-CE2D-BB3E56C8E76D}"/>
              </a:ext>
            </a:extLst>
          </p:cNvPr>
          <p:cNvPicPr>
            <a:picLocks noChangeAspect="1"/>
          </p:cNvPicPr>
          <p:nvPr/>
        </p:nvPicPr>
        <p:blipFill>
          <a:blip r:embed="rId2"/>
          <a:stretch>
            <a:fillRect/>
          </a:stretch>
        </p:blipFill>
        <p:spPr>
          <a:xfrm>
            <a:off x="539552" y="915566"/>
            <a:ext cx="8172400" cy="3544240"/>
          </a:xfrm>
          <a:prstGeom prst="rect">
            <a:avLst/>
          </a:prstGeom>
          <a:ln>
            <a:solidFill>
              <a:schemeClr val="accent1"/>
            </a:solidFill>
          </a:ln>
        </p:spPr>
      </p:pic>
    </p:spTree>
    <p:extLst>
      <p:ext uri="{BB962C8B-B14F-4D97-AF65-F5344CB8AC3E}">
        <p14:creationId xmlns:p14="http://schemas.microsoft.com/office/powerpoint/2010/main" val="2881266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6925847" cy="1240583"/>
          </a:xfrm>
        </p:spPr>
        <p:txBody>
          <a:bodyPr/>
          <a:lstStyle/>
          <a:p>
            <a:r>
              <a:rPr lang="en-US" dirty="0"/>
              <a:t>Invoicing (paying for) the orders</a:t>
            </a:r>
          </a:p>
        </p:txBody>
      </p:sp>
    </p:spTree>
    <p:extLst>
      <p:ext uri="{BB962C8B-B14F-4D97-AF65-F5344CB8AC3E}">
        <p14:creationId xmlns:p14="http://schemas.microsoft.com/office/powerpoint/2010/main" val="25138298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sz="2000" dirty="0"/>
              <a:t>We now have two orders for which the resource has been activated but nothing has been paid: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POL-46314 </a:t>
            </a:r>
          </a:p>
          <a:p>
            <a:pPr marL="742950" lvl="1" indent="-285750"/>
            <a:r>
              <a:rPr lang="en-US" dirty="0"/>
              <a:t>Title "Caribbean Literature". </a:t>
            </a:r>
          </a:p>
          <a:p>
            <a:pPr marL="742950" lvl="1" indent="-285750"/>
            <a:r>
              <a:rPr lang="en-US" dirty="0"/>
              <a:t>POL Type: Electronic Collection - One Time</a:t>
            </a:r>
          </a:p>
          <a:p>
            <a:pPr marL="742950" lvl="1" indent="-285750"/>
            <a:r>
              <a:rPr lang="en-US" dirty="0"/>
              <a:t>PO: </a:t>
            </a:r>
            <a:r>
              <a:rPr lang="it-IT" sz="2000" dirty="0"/>
              <a:t>PO-478713</a:t>
            </a:r>
            <a:endParaRPr lang="en-US" dirty="0"/>
          </a:p>
          <a:p>
            <a:pPr marL="742950" lvl="1" indent="-285750"/>
            <a:endParaRPr lang="en-US" dirty="0"/>
          </a:p>
          <a:p>
            <a:pPr marL="285750" indent="-285750">
              <a:buFont typeface="Arial" panose="020B0604020202020204" pitchFamily="34" charset="0"/>
              <a:buChar char="•"/>
            </a:pPr>
            <a:r>
              <a:rPr lang="en-US" sz="2000" dirty="0"/>
              <a:t>POL-46315 </a:t>
            </a:r>
          </a:p>
          <a:p>
            <a:pPr marL="742950" lvl="1" indent="-285750"/>
            <a:r>
              <a:rPr lang="en-US" dirty="0"/>
              <a:t>Title "Entertainment Industry Magazine Archive: Video Gaming".  </a:t>
            </a:r>
          </a:p>
          <a:p>
            <a:pPr marL="742950" lvl="1" indent="-285750"/>
            <a:r>
              <a:rPr lang="en-US" dirty="0"/>
              <a:t>POL Type: Electronic Collection – Subscription</a:t>
            </a:r>
          </a:p>
          <a:p>
            <a:pPr marL="742950" lvl="1" indent="-285750"/>
            <a:r>
              <a:rPr lang="en-US" dirty="0"/>
              <a:t>PO: PO-479713</a:t>
            </a:r>
          </a:p>
          <a:p>
            <a:pPr marL="285750" indent="-285750">
              <a:buFont typeface="Arial" panose="020B0604020202020204" pitchFamily="34" charset="0"/>
              <a:buChar char="•"/>
            </a:pPr>
            <a:endParaRPr lang="en-US" sz="2000" dirty="0"/>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5693367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r>
              <a:rPr lang="en-US" sz="2000" dirty="0"/>
              <a:t>POL-46314 (POL Type: Electronic Collection - </a:t>
            </a:r>
            <a:r>
              <a:rPr lang="en-US" sz="2000" b="1" dirty="0"/>
              <a:t>One Time</a:t>
            </a:r>
            <a:r>
              <a:rPr lang="en-US" sz="2000" dirty="0"/>
              <a:t>) is in status "Sent" and "Waiting for Invoice"</a:t>
            </a:r>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B352237D-4ECE-3EDB-BDF8-B50908D3E6D0}"/>
              </a:ext>
            </a:extLst>
          </p:cNvPr>
          <p:cNvPicPr>
            <a:picLocks noChangeAspect="1"/>
          </p:cNvPicPr>
          <p:nvPr/>
        </p:nvPicPr>
        <p:blipFill>
          <a:blip r:embed="rId2"/>
          <a:stretch>
            <a:fillRect/>
          </a:stretch>
        </p:blipFill>
        <p:spPr>
          <a:xfrm>
            <a:off x="523875" y="2321024"/>
            <a:ext cx="8096250" cy="2266950"/>
          </a:xfrm>
          <a:prstGeom prst="rect">
            <a:avLst/>
          </a:prstGeom>
          <a:ln>
            <a:solidFill>
              <a:schemeClr val="accent1"/>
            </a:solidFill>
          </a:ln>
        </p:spPr>
      </p:pic>
      <p:sp>
        <p:nvSpPr>
          <p:cNvPr id="6" name="Rectangle 5">
            <a:extLst>
              <a:ext uri="{FF2B5EF4-FFF2-40B4-BE49-F238E27FC236}">
                <a16:creationId xmlns:a16="http://schemas.microsoft.com/office/drawing/2014/main" id="{2C2749C0-6E49-2B3B-6B6B-E3EB80281C92}"/>
              </a:ext>
            </a:extLst>
          </p:cNvPr>
          <p:cNvSpPr/>
          <p:nvPr/>
        </p:nvSpPr>
        <p:spPr>
          <a:xfrm>
            <a:off x="1547664" y="2787774"/>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1F80D8-B0E7-26E6-3464-77EC8B5DE2B7}"/>
              </a:ext>
            </a:extLst>
          </p:cNvPr>
          <p:cNvSpPr/>
          <p:nvPr/>
        </p:nvSpPr>
        <p:spPr>
          <a:xfrm>
            <a:off x="1547664" y="4235618"/>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701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pPr marL="285750" indent="-285750">
              <a:buFont typeface="Arial" panose="020B0604020202020204" pitchFamily="34" charset="0"/>
              <a:buChar char="•"/>
            </a:pPr>
            <a:r>
              <a:rPr lang="en-US" sz="2000" dirty="0"/>
              <a:t>POL-46315 (POL Type: Electronic Collection – </a:t>
            </a:r>
            <a:r>
              <a:rPr lang="en-US" sz="2000" b="1" dirty="0"/>
              <a:t>Subscription</a:t>
            </a:r>
            <a:r>
              <a:rPr lang="en-US" sz="2000" dirty="0"/>
              <a:t>) is in status "Sent"</a:t>
            </a:r>
          </a:p>
          <a:p>
            <a:pPr marL="285750" indent="-285750">
              <a:buFont typeface="Arial" panose="020B0604020202020204" pitchFamily="34" charset="0"/>
              <a:buChar char="•"/>
            </a:pPr>
            <a:endParaRPr lang="en-US" sz="2000" dirty="0"/>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01A9BC10-12EA-2461-6307-656574F5D9D3}"/>
              </a:ext>
            </a:extLst>
          </p:cNvPr>
          <p:cNvPicPr>
            <a:picLocks noChangeAspect="1"/>
          </p:cNvPicPr>
          <p:nvPr/>
        </p:nvPicPr>
        <p:blipFill>
          <a:blip r:embed="rId2"/>
          <a:stretch>
            <a:fillRect/>
          </a:stretch>
        </p:blipFill>
        <p:spPr>
          <a:xfrm>
            <a:off x="523875" y="2183482"/>
            <a:ext cx="8096250" cy="2476500"/>
          </a:xfrm>
          <a:prstGeom prst="rect">
            <a:avLst/>
          </a:prstGeom>
          <a:ln>
            <a:solidFill>
              <a:schemeClr val="accent1"/>
            </a:solidFill>
          </a:ln>
        </p:spPr>
      </p:pic>
      <p:sp>
        <p:nvSpPr>
          <p:cNvPr id="6" name="Rectangle 5">
            <a:extLst>
              <a:ext uri="{FF2B5EF4-FFF2-40B4-BE49-F238E27FC236}">
                <a16:creationId xmlns:a16="http://schemas.microsoft.com/office/drawing/2014/main" id="{54CD9C9F-1961-925E-26C0-2B33DC27ACC2}"/>
              </a:ext>
            </a:extLst>
          </p:cNvPr>
          <p:cNvSpPr/>
          <p:nvPr/>
        </p:nvSpPr>
        <p:spPr>
          <a:xfrm>
            <a:off x="1547664" y="2849246"/>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9555DE-0452-CF74-C2B2-1FB395709CCE}"/>
              </a:ext>
            </a:extLst>
          </p:cNvPr>
          <p:cNvSpPr/>
          <p:nvPr/>
        </p:nvSpPr>
        <p:spPr>
          <a:xfrm>
            <a:off x="1547664" y="4297090"/>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205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960439"/>
          </a:xfrm>
        </p:spPr>
        <p:txBody>
          <a:bodyPr>
            <a:noAutofit/>
          </a:bodyPr>
          <a:lstStyle/>
          <a:p>
            <a:pPr marL="285750" indent="-285750">
              <a:buFont typeface="Arial" panose="020B0604020202020204" pitchFamily="34" charset="0"/>
              <a:buChar char="•"/>
            </a:pPr>
            <a:r>
              <a:rPr lang="en-US" sz="2000" dirty="0"/>
              <a:t>We will now manually create an invoice from the PO (Purchase Order) for each of the following orders:.</a:t>
            </a:r>
          </a:p>
          <a:p>
            <a:pPr marL="285750" indent="-285750">
              <a:buFont typeface="Arial" panose="020B0604020202020204" pitchFamily="34" charset="0"/>
              <a:buChar char="•"/>
            </a:pPr>
            <a:r>
              <a:rPr lang="en-US" sz="1800" dirty="0"/>
              <a:t>POL-46314 </a:t>
            </a:r>
          </a:p>
          <a:p>
            <a:pPr marL="742950" lvl="1" indent="-285750"/>
            <a:r>
              <a:rPr lang="en-US" sz="1800" dirty="0"/>
              <a:t>Title "Caribbean Literature". </a:t>
            </a:r>
          </a:p>
          <a:p>
            <a:pPr marL="742950" lvl="1" indent="-285750"/>
            <a:r>
              <a:rPr lang="en-US" sz="1800" dirty="0"/>
              <a:t>POL Type: Electronic Collection - One Time</a:t>
            </a:r>
          </a:p>
          <a:p>
            <a:pPr marL="742950" lvl="1" indent="-285750"/>
            <a:r>
              <a:rPr lang="en-US" sz="1800" dirty="0"/>
              <a:t>PO: </a:t>
            </a:r>
            <a:r>
              <a:rPr lang="it-IT" sz="1800" dirty="0"/>
              <a:t>PO-478713</a:t>
            </a:r>
            <a:endParaRPr lang="en-US" sz="1800" dirty="0"/>
          </a:p>
          <a:p>
            <a:pPr marL="742950" lvl="1" indent="-285750"/>
            <a:endParaRPr lang="en-US" dirty="0"/>
          </a:p>
          <a:p>
            <a:pPr marL="285750" indent="-285750">
              <a:buFont typeface="Arial" panose="020B0604020202020204" pitchFamily="34" charset="0"/>
              <a:buChar char="•"/>
            </a:pPr>
            <a:r>
              <a:rPr lang="en-US" sz="1800" dirty="0"/>
              <a:t>POL-46315 </a:t>
            </a:r>
          </a:p>
          <a:p>
            <a:pPr marL="742950" lvl="1" indent="-285750"/>
            <a:r>
              <a:rPr lang="en-US" sz="1800" dirty="0"/>
              <a:t>Title "Entertainment Industry Magazine Archive: Video Gaming".  </a:t>
            </a:r>
          </a:p>
          <a:p>
            <a:pPr marL="742950" lvl="1" indent="-285750"/>
            <a:r>
              <a:rPr lang="en-US" sz="1800" dirty="0"/>
              <a:t>POL Type: Electronic Collection – Subscription</a:t>
            </a:r>
          </a:p>
          <a:p>
            <a:pPr marL="742950" lvl="1" indent="-285750"/>
            <a:r>
              <a:rPr lang="en-US" sz="1800" dirty="0"/>
              <a:t>PO: PO-479713</a:t>
            </a:r>
          </a:p>
          <a:p>
            <a:pPr marL="285750" indent="-285750"/>
            <a:endParaRPr lang="en-US" sz="2000" dirty="0"/>
          </a:p>
          <a:p>
            <a:pPr marL="285750"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883695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960439"/>
          </a:xfrm>
        </p:spPr>
        <p:txBody>
          <a:bodyPr>
            <a:noAutofit/>
          </a:bodyPr>
          <a:lstStyle/>
          <a:p>
            <a:pPr marL="285750" indent="-285750">
              <a:buFont typeface="Arial" panose="020B0604020202020204" pitchFamily="34" charset="0"/>
              <a:buChar char="•"/>
            </a:pPr>
            <a:r>
              <a:rPr lang="en-US" sz="2000" dirty="0"/>
              <a:t>Note that in our case we first activated the resources and then we are paying for them.</a:t>
            </a:r>
          </a:p>
          <a:p>
            <a:pPr marL="285750" indent="-285750">
              <a:buFont typeface="Arial" panose="020B0604020202020204" pitchFamily="34" charset="0"/>
              <a:buChar char="•"/>
            </a:pPr>
            <a:r>
              <a:rPr lang="en-US" sz="2000" dirty="0"/>
              <a:t>The order could be reversed whereby first the institution pays for the resources </a:t>
            </a:r>
            <a:r>
              <a:rPr lang="en-US" sz="2000"/>
              <a:t>and then </a:t>
            </a:r>
            <a:r>
              <a:rPr lang="en-US" sz="2000" dirty="0"/>
              <a:t>activates them.</a:t>
            </a:r>
          </a:p>
          <a:p>
            <a:pPr marL="285750" indent="-285750">
              <a:buFont typeface="Arial" panose="020B0604020202020204" pitchFamily="34" charset="0"/>
              <a:buChar char="•"/>
            </a:pPr>
            <a:r>
              <a:rPr lang="en-US" sz="2000" dirty="0"/>
              <a:t>Also, the activation and paying can be done at the same time.</a:t>
            </a:r>
          </a:p>
          <a:p>
            <a:pPr marL="285750" indent="-285750">
              <a:buFont typeface="Arial" panose="020B0604020202020204" pitchFamily="34" charset="0"/>
              <a:buChar char="•"/>
            </a:pPr>
            <a:r>
              <a:rPr lang="en-US" sz="2000" dirty="0"/>
              <a:t>This depends on flows of the vendor and the Alma institution.</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27702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repository (in the Institution Zone) and do not find it.</a:t>
            </a:r>
          </a:p>
        </p:txBody>
      </p:sp>
      <p:pic>
        <p:nvPicPr>
          <p:cNvPr id="5" name="Picture 4">
            <a:extLst>
              <a:ext uri="{FF2B5EF4-FFF2-40B4-BE49-F238E27FC236}">
                <a16:creationId xmlns:a16="http://schemas.microsoft.com/office/drawing/2014/main" id="{38409794-7661-442A-9441-AF0E0E5BF886}"/>
              </a:ext>
            </a:extLst>
          </p:cNvPr>
          <p:cNvPicPr>
            <a:picLocks noChangeAspect="1"/>
          </p:cNvPicPr>
          <p:nvPr/>
        </p:nvPicPr>
        <p:blipFill>
          <a:blip r:embed="rId2"/>
          <a:stretch>
            <a:fillRect/>
          </a:stretch>
        </p:blipFill>
        <p:spPr>
          <a:xfrm>
            <a:off x="904875" y="1962125"/>
            <a:ext cx="7334250" cy="2409825"/>
          </a:xfrm>
          <a:prstGeom prst="rect">
            <a:avLst/>
          </a:prstGeom>
          <a:ln>
            <a:solidFill>
              <a:schemeClr val="accent1"/>
            </a:solidFill>
          </a:ln>
        </p:spPr>
      </p:pic>
      <p:sp>
        <p:nvSpPr>
          <p:cNvPr id="6" name="Rectangle 5">
            <a:extLst>
              <a:ext uri="{FF2B5EF4-FFF2-40B4-BE49-F238E27FC236}">
                <a16:creationId xmlns:a16="http://schemas.microsoft.com/office/drawing/2014/main" id="{40EC6E6B-5F3D-4C63-A5DA-88BF23CA2A71}"/>
              </a:ext>
            </a:extLst>
          </p:cNvPr>
          <p:cNvSpPr/>
          <p:nvPr/>
        </p:nvSpPr>
        <p:spPr>
          <a:xfrm>
            <a:off x="2627784" y="2859782"/>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7481796" y="2067694"/>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BF5702-B79D-47D5-9539-62D6FB092F63}"/>
              </a:ext>
            </a:extLst>
          </p:cNvPr>
          <p:cNvSpPr/>
          <p:nvPr/>
        </p:nvSpPr>
        <p:spPr>
          <a:xfrm>
            <a:off x="5940152" y="3579862"/>
            <a:ext cx="1541644"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5269494" y="2493037"/>
            <a:ext cx="1541644" cy="646331"/>
          </a:xfrm>
          <a:prstGeom prst="rect">
            <a:avLst/>
          </a:prstGeom>
          <a:solidFill>
            <a:schemeClr val="bg1"/>
          </a:solidFill>
          <a:ln>
            <a:solidFill>
              <a:schemeClr val="accent1"/>
            </a:solidFill>
          </a:ln>
        </p:spPr>
        <p:txBody>
          <a:bodyPr wrap="square" rtlCol="0">
            <a:spAutoFit/>
          </a:bodyPr>
          <a:lstStyle/>
          <a:p>
            <a:r>
              <a:rPr lang="en-US" dirty="0"/>
              <a:t>Searching the institution</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7308304" y="2283718"/>
            <a:ext cx="317508" cy="4784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02F2A-3778-4027-BB16-BDDFEBE64204}"/>
              </a:ext>
            </a:extLst>
          </p:cNvPr>
          <p:cNvCxnSpPr>
            <a:cxnSpLocks/>
          </p:cNvCxnSpPr>
          <p:nvPr/>
        </p:nvCxnSpPr>
        <p:spPr>
          <a:xfrm>
            <a:off x="6811138" y="2762211"/>
            <a:ext cx="49716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4B28D-E4FB-4068-B93C-9566E1E1FC86}"/>
              </a:ext>
            </a:extLst>
          </p:cNvPr>
          <p:cNvCxnSpPr>
            <a:cxnSpLocks/>
          </p:cNvCxnSpPr>
          <p:nvPr/>
        </p:nvCxnSpPr>
        <p:spPr>
          <a:xfrm>
            <a:off x="3633773" y="2643758"/>
            <a:ext cx="1635721"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a:off x="3097818" y="2643758"/>
            <a:ext cx="546588" cy="1817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9908274-853B-4E13-893E-1201A234D0A4}"/>
              </a:ext>
            </a:extLst>
          </p:cNvPr>
          <p:cNvSpPr txBox="1"/>
          <p:nvPr/>
        </p:nvSpPr>
        <p:spPr>
          <a:xfrm>
            <a:off x="2886340" y="3584366"/>
            <a:ext cx="2477748" cy="646331"/>
          </a:xfrm>
          <a:prstGeom prst="rect">
            <a:avLst/>
          </a:prstGeom>
          <a:solidFill>
            <a:schemeClr val="bg1"/>
          </a:solidFill>
          <a:ln>
            <a:solidFill>
              <a:schemeClr val="accent1"/>
            </a:solidFill>
          </a:ln>
        </p:spPr>
        <p:txBody>
          <a:bodyPr wrap="square" rtlCol="0">
            <a:spAutoFit/>
          </a:bodyPr>
          <a:lstStyle/>
          <a:p>
            <a:r>
              <a:rPr lang="en-US" dirty="0"/>
              <a:t>The electronic collection is not present</a:t>
            </a:r>
          </a:p>
        </p:txBody>
      </p:sp>
      <p:cxnSp>
        <p:nvCxnSpPr>
          <p:cNvPr id="23" name="Straight Arrow Connector 22">
            <a:extLst>
              <a:ext uri="{FF2B5EF4-FFF2-40B4-BE49-F238E27FC236}">
                <a16:creationId xmlns:a16="http://schemas.microsoft.com/office/drawing/2014/main" id="{C777642E-D9F9-495A-910C-75106251B275}"/>
              </a:ext>
            </a:extLst>
          </p:cNvPr>
          <p:cNvCxnSpPr>
            <a:cxnSpLocks/>
            <a:stCxn id="22" idx="3"/>
            <a:endCxn id="8" idx="1"/>
          </p:cNvCxnSpPr>
          <p:nvPr/>
        </p:nvCxnSpPr>
        <p:spPr>
          <a:xfrm flipV="1">
            <a:off x="5364088" y="3903898"/>
            <a:ext cx="576064" cy="3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4024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6925847" cy="1240583"/>
          </a:xfrm>
        </p:spPr>
        <p:txBody>
          <a:bodyPr/>
          <a:lstStyle/>
          <a:p>
            <a:r>
              <a:rPr lang="en-US" dirty="0"/>
              <a:t>Invoicing (paying for) the orders – one time</a:t>
            </a:r>
          </a:p>
        </p:txBody>
      </p:sp>
    </p:spTree>
    <p:extLst>
      <p:ext uri="{BB962C8B-B14F-4D97-AF65-F5344CB8AC3E}">
        <p14:creationId xmlns:p14="http://schemas.microsoft.com/office/powerpoint/2010/main" val="896419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3C37E8-101A-ED6C-01D0-9374CD1325F6}"/>
              </a:ext>
            </a:extLst>
          </p:cNvPr>
          <p:cNvPicPr>
            <a:picLocks noChangeAspect="1"/>
          </p:cNvPicPr>
          <p:nvPr/>
        </p:nvPicPr>
        <p:blipFill>
          <a:blip r:embed="rId2"/>
          <a:stretch>
            <a:fillRect/>
          </a:stretch>
        </p:blipFill>
        <p:spPr>
          <a:xfrm>
            <a:off x="467544" y="771550"/>
            <a:ext cx="2280420" cy="3867894"/>
          </a:xfrm>
          <a:prstGeom prst="rect">
            <a:avLst/>
          </a:prstGeom>
          <a:ln>
            <a:solidFill>
              <a:schemeClr val="accent1"/>
            </a:solidFill>
          </a:ln>
        </p:spPr>
      </p:pic>
      <p:sp>
        <p:nvSpPr>
          <p:cNvPr id="8" name="Content Placeholder 3">
            <a:extLst>
              <a:ext uri="{FF2B5EF4-FFF2-40B4-BE49-F238E27FC236}">
                <a16:creationId xmlns:a16="http://schemas.microsoft.com/office/drawing/2014/main" id="{CECFF74B-A643-7CDB-6C89-8A402E9007C3}"/>
              </a:ext>
            </a:extLst>
          </p:cNvPr>
          <p:cNvSpPr>
            <a:spLocks noGrp="1"/>
          </p:cNvSpPr>
          <p:nvPr>
            <p:ph idx="1"/>
          </p:nvPr>
        </p:nvSpPr>
        <p:spPr>
          <a:xfrm>
            <a:off x="3203848" y="771551"/>
            <a:ext cx="5616624" cy="3960439"/>
          </a:xfrm>
        </p:spPr>
        <p:txBody>
          <a:bodyPr>
            <a:noAutofit/>
          </a:bodyPr>
          <a:lstStyle/>
          <a:p>
            <a:pPr marL="285750" indent="-285750">
              <a:buFont typeface="Arial" panose="020B0604020202020204" pitchFamily="34" charset="0"/>
              <a:buChar char="•"/>
            </a:pPr>
            <a:r>
              <a:rPr lang="en-US" sz="2000" dirty="0"/>
              <a:t>Acquisitions &gt; Receiving and Invoicing &gt; Create Invoice</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E5BE161-317C-FE48-C574-05AE0F3C7067}"/>
              </a:ext>
            </a:extLst>
          </p:cNvPr>
          <p:cNvSpPr/>
          <p:nvPr/>
        </p:nvSpPr>
        <p:spPr>
          <a:xfrm>
            <a:off x="467544" y="1635646"/>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E8934-FA82-4138-0A68-E3168C719C10}"/>
              </a:ext>
            </a:extLst>
          </p:cNvPr>
          <p:cNvSpPr/>
          <p:nvPr/>
        </p:nvSpPr>
        <p:spPr>
          <a:xfrm>
            <a:off x="1270168" y="3867894"/>
            <a:ext cx="655756" cy="213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D7AD3C92-067A-478C-3F2E-72BB423902E3}"/>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42561521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choose "From PO"</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B95DFFD9-67D8-FEDF-490B-8849BEA6BB44}"/>
              </a:ext>
            </a:extLst>
          </p:cNvPr>
          <p:cNvPicPr>
            <a:picLocks noChangeAspect="1"/>
          </p:cNvPicPr>
          <p:nvPr/>
        </p:nvPicPr>
        <p:blipFill>
          <a:blip r:embed="rId2"/>
          <a:stretch>
            <a:fillRect/>
          </a:stretch>
        </p:blipFill>
        <p:spPr>
          <a:xfrm>
            <a:off x="2867025" y="1447800"/>
            <a:ext cx="3409950" cy="2247900"/>
          </a:xfrm>
          <a:prstGeom prst="rect">
            <a:avLst/>
          </a:prstGeom>
          <a:ln>
            <a:solidFill>
              <a:schemeClr val="accent1"/>
            </a:solidFill>
          </a:ln>
        </p:spPr>
      </p:pic>
      <p:sp>
        <p:nvSpPr>
          <p:cNvPr id="8" name="Title 2">
            <a:extLst>
              <a:ext uri="{FF2B5EF4-FFF2-40B4-BE49-F238E27FC236}">
                <a16:creationId xmlns:a16="http://schemas.microsoft.com/office/drawing/2014/main" id="{F89F301A-6CFB-657D-3D42-0B9451551841}"/>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19296067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select the PO</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47711014-2FF9-2D3D-768D-A98F3E1C3E8A}"/>
              </a:ext>
            </a:extLst>
          </p:cNvPr>
          <p:cNvPicPr>
            <a:picLocks noChangeAspect="1"/>
          </p:cNvPicPr>
          <p:nvPr/>
        </p:nvPicPr>
        <p:blipFill>
          <a:blip r:embed="rId2"/>
          <a:stretch>
            <a:fillRect/>
          </a:stretch>
        </p:blipFill>
        <p:spPr>
          <a:xfrm>
            <a:off x="1357312" y="1809750"/>
            <a:ext cx="6429375" cy="1524000"/>
          </a:xfrm>
          <a:prstGeom prst="rect">
            <a:avLst/>
          </a:prstGeom>
          <a:ln>
            <a:solidFill>
              <a:schemeClr val="accent1"/>
            </a:solidFill>
          </a:ln>
        </p:spPr>
      </p:pic>
      <p:sp>
        <p:nvSpPr>
          <p:cNvPr id="9" name="Title 2">
            <a:extLst>
              <a:ext uri="{FF2B5EF4-FFF2-40B4-BE49-F238E27FC236}">
                <a16:creationId xmlns:a16="http://schemas.microsoft.com/office/drawing/2014/main" id="{2CACBAC8-5F76-39DE-DEF2-7AB76CBA4EB0}"/>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5294044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9117A1-82A6-9E22-FCD3-A906070F6953}"/>
              </a:ext>
            </a:extLst>
          </p:cNvPr>
          <p:cNvPicPr>
            <a:picLocks noChangeAspect="1"/>
          </p:cNvPicPr>
          <p:nvPr/>
        </p:nvPicPr>
        <p:blipFill>
          <a:blip r:embed="rId2"/>
          <a:stretch>
            <a:fillRect/>
          </a:stretch>
        </p:blipFill>
        <p:spPr>
          <a:xfrm>
            <a:off x="0" y="1342650"/>
            <a:ext cx="9144000" cy="31579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orders –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An invoice is created with an invoice line associated with the POL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DD2A7FE5-2A1A-F685-B864-E4EAD553E831}"/>
              </a:ext>
            </a:extLst>
          </p:cNvPr>
          <p:cNvSpPr/>
          <p:nvPr/>
        </p:nvSpPr>
        <p:spPr>
          <a:xfrm>
            <a:off x="179512" y="2801162"/>
            <a:ext cx="8784976"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9B5A1B-6876-2444-B8FB-2B6CAF8B7B7E}"/>
              </a:ext>
            </a:extLst>
          </p:cNvPr>
          <p:cNvSpPr/>
          <p:nvPr/>
        </p:nvSpPr>
        <p:spPr>
          <a:xfrm>
            <a:off x="7596336" y="2807729"/>
            <a:ext cx="648072"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3124156" y="2994134"/>
            <a:ext cx="648072"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9B4780-C2AC-6712-E26B-2CBCEC7AF66B}"/>
              </a:ext>
            </a:extLst>
          </p:cNvPr>
          <p:cNvSpPr/>
          <p:nvPr/>
        </p:nvSpPr>
        <p:spPr>
          <a:xfrm>
            <a:off x="1115616" y="1707654"/>
            <a:ext cx="720080" cy="334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732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6A5920-7F46-EC85-D364-AEFFEAD30E3F}"/>
              </a:ext>
            </a:extLst>
          </p:cNvPr>
          <p:cNvPicPr>
            <a:picLocks noChangeAspect="1"/>
          </p:cNvPicPr>
          <p:nvPr/>
        </p:nvPicPr>
        <p:blipFill>
          <a:blip r:embed="rId2"/>
          <a:stretch>
            <a:fillRect/>
          </a:stretch>
        </p:blipFill>
        <p:spPr>
          <a:xfrm>
            <a:off x="0" y="1417054"/>
            <a:ext cx="9144000" cy="2738872"/>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2000" dirty="0"/>
              <a:t>We will switch to the "Summary" tab and pay the invoice</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D89B5A1B-6876-2444-B8FB-2B6CAF8B7B7E}"/>
              </a:ext>
            </a:extLst>
          </p:cNvPr>
          <p:cNvSpPr/>
          <p:nvPr/>
        </p:nvSpPr>
        <p:spPr>
          <a:xfrm>
            <a:off x="4860032" y="3363838"/>
            <a:ext cx="1224136" cy="281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0" y="1779662"/>
            <a:ext cx="611560" cy="338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50DC94-E6C0-5C9F-3350-978EEBC4668E}"/>
              </a:ext>
            </a:extLst>
          </p:cNvPr>
          <p:cNvSpPr txBox="1"/>
          <p:nvPr/>
        </p:nvSpPr>
        <p:spPr>
          <a:xfrm>
            <a:off x="3347864" y="1651782"/>
            <a:ext cx="4824536" cy="738664"/>
          </a:xfrm>
          <a:prstGeom prst="rect">
            <a:avLst/>
          </a:prstGeom>
          <a:solidFill>
            <a:srgbClr val="FFFF00"/>
          </a:solidFill>
          <a:ln>
            <a:solidFill>
              <a:schemeClr val="accent1"/>
            </a:solidFill>
          </a:ln>
        </p:spPr>
        <p:txBody>
          <a:bodyPr wrap="square" rtlCol="0">
            <a:spAutoFit/>
          </a:bodyPr>
          <a:lstStyle/>
          <a:p>
            <a:r>
              <a:rPr lang="en-US" sz="1400" dirty="0"/>
              <a:t>We are choosing here Payment Method  "Cash" though often this will be done with a different method which will synchronize via an integration profile with the finance department.</a:t>
            </a:r>
          </a:p>
        </p:txBody>
      </p:sp>
      <p:cxnSp>
        <p:nvCxnSpPr>
          <p:cNvPr id="12" name="Straight Arrow Connector 11">
            <a:extLst>
              <a:ext uri="{FF2B5EF4-FFF2-40B4-BE49-F238E27FC236}">
                <a16:creationId xmlns:a16="http://schemas.microsoft.com/office/drawing/2014/main" id="{6B5F30D8-BD3B-7AA0-65A5-28FE80B73A8B}"/>
              </a:ext>
            </a:extLst>
          </p:cNvPr>
          <p:cNvCxnSpPr/>
          <p:nvPr/>
        </p:nvCxnSpPr>
        <p:spPr>
          <a:xfrm>
            <a:off x="4644008" y="2390446"/>
            <a:ext cx="288032" cy="901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948B3541-182F-B6BA-530A-3F91B81B47A4}"/>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14272780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While still in the "Summary" tab we will complete the details and click "Save and Continue".</a:t>
            </a:r>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F0D7719C-A43F-877D-0D04-3D66BBE788D7}"/>
              </a:ext>
            </a:extLst>
          </p:cNvPr>
          <p:cNvPicPr>
            <a:picLocks noChangeAspect="1"/>
          </p:cNvPicPr>
          <p:nvPr/>
        </p:nvPicPr>
        <p:blipFill>
          <a:blip r:embed="rId2"/>
          <a:stretch>
            <a:fillRect/>
          </a:stretch>
        </p:blipFill>
        <p:spPr>
          <a:xfrm>
            <a:off x="0" y="1869811"/>
            <a:ext cx="9144000" cy="1403877"/>
          </a:xfrm>
          <a:prstGeom prst="rect">
            <a:avLst/>
          </a:prstGeom>
          <a:ln>
            <a:solidFill>
              <a:schemeClr val="accent1"/>
            </a:solidFill>
          </a:ln>
        </p:spPr>
      </p:pic>
      <p:sp>
        <p:nvSpPr>
          <p:cNvPr id="7" name="Rectangle 6">
            <a:extLst>
              <a:ext uri="{FF2B5EF4-FFF2-40B4-BE49-F238E27FC236}">
                <a16:creationId xmlns:a16="http://schemas.microsoft.com/office/drawing/2014/main" id="{B2EB26CC-17F3-5156-B21D-B9FE44548166}"/>
              </a:ext>
            </a:extLst>
          </p:cNvPr>
          <p:cNvSpPr/>
          <p:nvPr/>
        </p:nvSpPr>
        <p:spPr>
          <a:xfrm>
            <a:off x="683568" y="2211710"/>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E85306-B8C7-792D-1EB2-9DA78F021E01}"/>
              </a:ext>
            </a:extLst>
          </p:cNvPr>
          <p:cNvSpPr/>
          <p:nvPr/>
        </p:nvSpPr>
        <p:spPr>
          <a:xfrm>
            <a:off x="395536" y="2715766"/>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93E8D8-19DF-0557-9A28-E379A50A65AB}"/>
              </a:ext>
            </a:extLst>
          </p:cNvPr>
          <p:cNvSpPr/>
          <p:nvPr/>
        </p:nvSpPr>
        <p:spPr>
          <a:xfrm>
            <a:off x="4788024" y="2931790"/>
            <a:ext cx="13681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0622504B-8ADB-86E2-55C9-2FF82393F184}"/>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27727228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E7F720-D204-E581-A14C-534906F2BADB}"/>
              </a:ext>
            </a:extLst>
          </p:cNvPr>
          <p:cNvPicPr>
            <a:picLocks noChangeAspect="1"/>
          </p:cNvPicPr>
          <p:nvPr/>
        </p:nvPicPr>
        <p:blipFill>
          <a:blip r:embed="rId2"/>
          <a:stretch>
            <a:fillRect/>
          </a:stretch>
        </p:blipFill>
        <p:spPr>
          <a:xfrm>
            <a:off x="0" y="1768262"/>
            <a:ext cx="9144000" cy="1606975"/>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Now the Invoice is closed</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1691680" y="3045462"/>
            <a:ext cx="589534" cy="251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0" y="1768262"/>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99EBEB-8CF5-7EF0-D296-4FC8184F5C42}"/>
              </a:ext>
            </a:extLst>
          </p:cNvPr>
          <p:cNvSpPr/>
          <p:nvPr/>
        </p:nvSpPr>
        <p:spPr>
          <a:xfrm>
            <a:off x="3131840" y="3045070"/>
            <a:ext cx="50405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63F6EEC7-185B-9A09-DDCD-1B159F2A5FE1}"/>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28369806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Now the POL is closed</a:t>
            </a:r>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752FEB66-0201-F780-9250-0BB91400543A}"/>
              </a:ext>
            </a:extLst>
          </p:cNvPr>
          <p:cNvPicPr>
            <a:picLocks noChangeAspect="1"/>
          </p:cNvPicPr>
          <p:nvPr/>
        </p:nvPicPr>
        <p:blipFill>
          <a:blip r:embed="rId2"/>
          <a:stretch>
            <a:fillRect/>
          </a:stretch>
        </p:blipFill>
        <p:spPr>
          <a:xfrm>
            <a:off x="523875" y="1438275"/>
            <a:ext cx="8096250" cy="2266950"/>
          </a:xfrm>
          <a:prstGeom prst="rect">
            <a:avLst/>
          </a:prstGeom>
          <a:ln>
            <a:solidFill>
              <a:schemeClr val="accent1"/>
            </a:solidFill>
          </a:ln>
        </p:spPr>
      </p:pic>
      <p:sp>
        <p:nvSpPr>
          <p:cNvPr id="8" name="Rectangle 7">
            <a:extLst>
              <a:ext uri="{FF2B5EF4-FFF2-40B4-BE49-F238E27FC236}">
                <a16:creationId xmlns:a16="http://schemas.microsoft.com/office/drawing/2014/main" id="{8B68A494-AAB1-B603-5D92-1E7DB4F10284}"/>
              </a:ext>
            </a:extLst>
          </p:cNvPr>
          <p:cNvSpPr/>
          <p:nvPr/>
        </p:nvSpPr>
        <p:spPr>
          <a:xfrm>
            <a:off x="1547664" y="3363838"/>
            <a:ext cx="86409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1547664" y="1923678"/>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EB29909-FF72-D329-3812-5CDCBDA23395}"/>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3739449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59094F-3F1C-005F-2853-B3D9D869BC00}"/>
              </a:ext>
            </a:extLst>
          </p:cNvPr>
          <p:cNvPicPr>
            <a:picLocks noChangeAspect="1"/>
          </p:cNvPicPr>
          <p:nvPr/>
        </p:nvPicPr>
        <p:blipFill>
          <a:blip r:embed="rId2"/>
          <a:stretch>
            <a:fillRect/>
          </a:stretch>
        </p:blipFill>
        <p:spPr>
          <a:xfrm>
            <a:off x="809836" y="1347614"/>
            <a:ext cx="7524328" cy="3245483"/>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2000" dirty="0"/>
              <a:t>There is an invoice line associated with the POL</a:t>
            </a:r>
          </a:p>
          <a:p>
            <a:pPr marL="285750" indent="-285750">
              <a:buFont typeface="Arial" panose="020B0604020202020204" pitchFamily="34" charset="0"/>
              <a:buChar char="•"/>
            </a:pPr>
            <a:endParaRPr lang="en-US" sz="2000" dirty="0"/>
          </a:p>
        </p:txBody>
      </p:sp>
      <p:sp>
        <p:nvSpPr>
          <p:cNvPr id="8" name="Rectangle 7">
            <a:extLst>
              <a:ext uri="{FF2B5EF4-FFF2-40B4-BE49-F238E27FC236}">
                <a16:creationId xmlns:a16="http://schemas.microsoft.com/office/drawing/2014/main" id="{8B68A494-AAB1-B603-5D92-1E7DB4F10284}"/>
              </a:ext>
            </a:extLst>
          </p:cNvPr>
          <p:cNvSpPr/>
          <p:nvPr/>
        </p:nvSpPr>
        <p:spPr>
          <a:xfrm>
            <a:off x="899592" y="3219822"/>
            <a:ext cx="864096" cy="164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2555776" y="1618105"/>
            <a:ext cx="1008112" cy="233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B89BDFF-5DAA-7995-7A14-9710A20AAB10}"/>
              </a:ext>
            </a:extLst>
          </p:cNvPr>
          <p:cNvSpPr>
            <a:spLocks noGrp="1"/>
          </p:cNvSpPr>
          <p:nvPr>
            <p:ph type="title"/>
          </p:nvPr>
        </p:nvSpPr>
        <p:spPr>
          <a:xfrm>
            <a:off x="395536" y="70415"/>
            <a:ext cx="8424936" cy="576064"/>
          </a:xfrm>
        </p:spPr>
        <p:txBody>
          <a:bodyPr/>
          <a:lstStyle/>
          <a:p>
            <a:r>
              <a:rPr lang="en-US" dirty="0"/>
              <a:t>Invoicing (paying for) the orders – one time</a:t>
            </a:r>
          </a:p>
        </p:txBody>
      </p:sp>
    </p:spTree>
    <p:extLst>
      <p:ext uri="{BB962C8B-B14F-4D97-AF65-F5344CB8AC3E}">
        <p14:creationId xmlns:p14="http://schemas.microsoft.com/office/powerpoint/2010/main" val="9048152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1955</TotalTime>
  <Words>4003</Words>
  <Application>Microsoft Office PowerPoint</Application>
  <PresentationFormat>On-screen Show (16:9)</PresentationFormat>
  <Paragraphs>348</Paragraphs>
  <Slides>116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116</vt:i4>
      </vt:variant>
    </vt:vector>
  </HeadingPairs>
  <TitlesOfParts>
    <vt:vector size="120" baseType="lpstr">
      <vt:lpstr>Arial</vt:lpstr>
      <vt:lpstr>Calibri</vt:lpstr>
      <vt:lpstr>Calibri Light</vt:lpstr>
      <vt:lpstr>IGeLU_2016_16X9 (1)</vt:lpstr>
      <vt:lpstr>How to order and activate and invoiced an electronic collection from the Community Zone</vt:lpstr>
      <vt:lpstr>PowerPoint Presentation</vt:lpstr>
      <vt:lpstr>Introduction</vt:lpstr>
      <vt:lpstr>Introduction</vt:lpstr>
      <vt:lpstr>Introduction</vt:lpstr>
      <vt:lpstr>The steps (high level)</vt:lpstr>
      <vt:lpstr>The steps (high level)</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Invoicing (paying for) the orders</vt:lpstr>
      <vt:lpstr>Invoicing (paying for) the orders</vt:lpstr>
      <vt:lpstr>Invoicing (paying for) the orders</vt:lpstr>
      <vt:lpstr>Invoicing (paying for) the orders</vt:lpstr>
      <vt:lpstr>Invoicing (paying for) the orders</vt:lpstr>
      <vt:lpstr>Invoicing (paying for) the orders</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one time</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Invoicing (paying for) the orders – continuous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37</cp:revision>
  <dcterms:created xsi:type="dcterms:W3CDTF">2021-11-30T14:32:13Z</dcterms:created>
  <dcterms:modified xsi:type="dcterms:W3CDTF">2024-01-26T11:00:02Z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