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1773" r:id="rId5"/>
    <p:sldId id="1724" r:id="rId6"/>
    <p:sldId id="1774" r:id="rId7"/>
    <p:sldId id="1769" r:id="rId8"/>
    <p:sldId id="1919" r:id="rId9"/>
    <p:sldId id="1792" r:id="rId10"/>
    <p:sldId id="1793" r:id="rId11"/>
    <p:sldId id="1818" r:id="rId12"/>
    <p:sldId id="1794" r:id="rId13"/>
    <p:sldId id="1795" r:id="rId14"/>
    <p:sldId id="1819" r:id="rId15"/>
    <p:sldId id="1835" r:id="rId16"/>
    <p:sldId id="1836" r:id="rId17"/>
    <p:sldId id="1837" r:id="rId18"/>
    <p:sldId id="1838" r:id="rId19"/>
    <p:sldId id="1834" r:id="rId20"/>
    <p:sldId id="1857" r:id="rId21"/>
    <p:sldId id="1820" r:id="rId22"/>
    <p:sldId id="1808" r:id="rId23"/>
    <p:sldId id="1809" r:id="rId24"/>
    <p:sldId id="1821" r:id="rId25"/>
    <p:sldId id="1824" r:id="rId26"/>
    <p:sldId id="1917" r:id="rId27"/>
    <p:sldId id="1816" r:id="rId28"/>
    <p:sldId id="1918" r:id="rId29"/>
    <p:sldId id="1817" r:id="rId30"/>
    <p:sldId id="1921" r:id="rId31"/>
    <p:sldId id="1825" r:id="rId32"/>
    <p:sldId id="1811" r:id="rId33"/>
    <p:sldId id="1813" r:id="rId34"/>
    <p:sldId id="1916" r:id="rId35"/>
    <p:sldId id="1843" r:id="rId36"/>
    <p:sldId id="1844" r:id="rId37"/>
    <p:sldId id="1920" r:id="rId38"/>
    <p:sldId id="1845" r:id="rId39"/>
    <p:sldId id="1846" r:id="rId40"/>
    <p:sldId id="1847" r:id="rId41"/>
    <p:sldId id="1922" r:id="rId42"/>
    <p:sldId id="1848" r:id="rId43"/>
    <p:sldId id="1883" r:id="rId44"/>
    <p:sldId id="1884" r:id="rId45"/>
    <p:sldId id="1888" r:id="rId46"/>
    <p:sldId id="1890" r:id="rId47"/>
    <p:sldId id="1889" r:id="rId48"/>
    <p:sldId id="1891" r:id="rId49"/>
    <p:sldId id="1892" r:id="rId50"/>
    <p:sldId id="1893" r:id="rId51"/>
    <p:sldId id="1895" r:id="rId52"/>
    <p:sldId id="1896" r:id="rId53"/>
    <p:sldId id="1900" r:id="rId54"/>
    <p:sldId id="1897" r:id="rId55"/>
    <p:sldId id="1898" r:id="rId56"/>
    <p:sldId id="1899" r:id="rId57"/>
    <p:sldId id="1692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8B047-FA3B-4733-ADAA-D695084BB32D}" v="47" dt="2024-01-26T11:02:49.99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0E501842-DB7D-4E7F-AFE3-704F9DB2BB46}"/>
    <pc:docChg chg="custSel modSld modMainMaster">
      <pc:chgData name="Yoel Kortick" userId="167978f5-7f40-4909-85d5-d4149554ad4e" providerId="ADAL" clId="{0E501842-DB7D-4E7F-AFE3-704F9DB2BB46}" dt="2024-01-25T07:21:36.769" v="94"/>
      <pc:docMkLst>
        <pc:docMk/>
      </pc:docMkLst>
      <pc:sldChg chg="modSp mod">
        <pc:chgData name="Yoel Kortick" userId="167978f5-7f40-4909-85d5-d4149554ad4e" providerId="ADAL" clId="{0E501842-DB7D-4E7F-AFE3-704F9DB2BB46}" dt="2024-01-25T07:08:18.025" v="58" actId="20577"/>
        <pc:sldMkLst>
          <pc:docMk/>
          <pc:sldMk cId="2794318572" sldId="1769"/>
        </pc:sldMkLst>
        <pc:spChg chg="mod">
          <ac:chgData name="Yoel Kortick" userId="167978f5-7f40-4909-85d5-d4149554ad4e" providerId="ADAL" clId="{0E501842-DB7D-4E7F-AFE3-704F9DB2BB46}" dt="2024-01-25T07:08:18.025" v="58" actId="20577"/>
          <ac:spMkLst>
            <pc:docMk/>
            <pc:sldMk cId="279431857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0E501842-DB7D-4E7F-AFE3-704F9DB2BB46}" dt="2024-01-25T07:07:15.097" v="14" actId="14100"/>
        <pc:sldMkLst>
          <pc:docMk/>
          <pc:sldMk cId="727170691" sldId="1773"/>
        </pc:sldMkLst>
        <pc:spChg chg="mod">
          <ac:chgData name="Yoel Kortick" userId="167978f5-7f40-4909-85d5-d4149554ad4e" providerId="ADAL" clId="{0E501842-DB7D-4E7F-AFE3-704F9DB2BB46}" dt="2024-01-25T07:07:15.097" v="14" actId="14100"/>
          <ac:spMkLst>
            <pc:docMk/>
            <pc:sldMk cId="727170691" sldId="1773"/>
            <ac:spMk id="2" creationId="{E47B7483-7985-4416-AF5C-083AD7FCFBDA}"/>
          </ac:spMkLst>
        </pc:spChg>
      </pc:sldChg>
      <pc:sldChg chg="modSp mod">
        <pc:chgData name="Yoel Kortick" userId="167978f5-7f40-4909-85d5-d4149554ad4e" providerId="ADAL" clId="{0E501842-DB7D-4E7F-AFE3-704F9DB2BB46}" dt="2024-01-25T07:12:50.365" v="77" actId="207"/>
        <pc:sldMkLst>
          <pc:docMk/>
          <pc:sldMk cId="3892981007" sldId="1848"/>
        </pc:sldMkLst>
        <pc:spChg chg="mod">
          <ac:chgData name="Yoel Kortick" userId="167978f5-7f40-4909-85d5-d4149554ad4e" providerId="ADAL" clId="{0E501842-DB7D-4E7F-AFE3-704F9DB2BB46}" dt="2024-01-25T07:12:46.751" v="76" actId="207"/>
          <ac:spMkLst>
            <pc:docMk/>
            <pc:sldMk cId="3892981007" sldId="1848"/>
            <ac:spMk id="8" creationId="{6A12B8FB-284D-AD09-2394-DAECAF7F12D1}"/>
          </ac:spMkLst>
        </pc:spChg>
        <pc:spChg chg="mod">
          <ac:chgData name="Yoel Kortick" userId="167978f5-7f40-4909-85d5-d4149554ad4e" providerId="ADAL" clId="{0E501842-DB7D-4E7F-AFE3-704F9DB2BB46}" dt="2024-01-25T07:12:50.365" v="77" actId="207"/>
          <ac:spMkLst>
            <pc:docMk/>
            <pc:sldMk cId="3892981007" sldId="1848"/>
            <ac:spMk id="9" creationId="{2538D5BE-2A48-0F5B-4FB5-5F7336725FF7}"/>
          </ac:spMkLst>
        </pc:spChg>
      </pc:sldChg>
      <pc:sldChg chg="addSp delSp modSp mod">
        <pc:chgData name="Yoel Kortick" userId="167978f5-7f40-4909-85d5-d4149554ad4e" providerId="ADAL" clId="{0E501842-DB7D-4E7F-AFE3-704F9DB2BB46}" dt="2024-01-25T07:21:26.882" v="91"/>
        <pc:sldMkLst>
          <pc:docMk/>
          <pc:sldMk cId="2689297007" sldId="1851"/>
        </pc:sldMkLst>
        <pc:spChg chg="del">
          <ac:chgData name="Yoel Kortick" userId="167978f5-7f40-4909-85d5-d4149554ad4e" providerId="ADAL" clId="{0E501842-DB7D-4E7F-AFE3-704F9DB2BB46}" dt="2024-01-25T07:21:21.903" v="89" actId="478"/>
          <ac:spMkLst>
            <pc:docMk/>
            <pc:sldMk cId="2689297007" sldId="1851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0E501842-DB7D-4E7F-AFE3-704F9DB2BB46}" dt="2024-01-25T07:21:26.128" v="90" actId="478"/>
          <ac:spMkLst>
            <pc:docMk/>
            <pc:sldMk cId="2689297007" sldId="1851"/>
            <ac:spMk id="6" creationId="{202BA63A-82A5-C6DA-8551-C24F8E5BFD1B}"/>
          </ac:spMkLst>
        </pc:spChg>
        <pc:spChg chg="add mod">
          <ac:chgData name="Yoel Kortick" userId="167978f5-7f40-4909-85d5-d4149554ad4e" providerId="ADAL" clId="{0E501842-DB7D-4E7F-AFE3-704F9DB2BB46}" dt="2024-01-25T07:21:26.882" v="91"/>
          <ac:spMkLst>
            <pc:docMk/>
            <pc:sldMk cId="2689297007" sldId="1851"/>
            <ac:spMk id="8" creationId="{685A5F3C-82A1-B4CC-F14F-0804FC73856F}"/>
          </ac:spMkLst>
        </pc:spChg>
      </pc:sldChg>
      <pc:sldChg chg="addSp delSp modSp mod">
        <pc:chgData name="Yoel Kortick" userId="167978f5-7f40-4909-85d5-d4149554ad4e" providerId="ADAL" clId="{0E501842-DB7D-4E7F-AFE3-704F9DB2BB46}" dt="2024-01-25T07:21:36.769" v="94"/>
        <pc:sldMkLst>
          <pc:docMk/>
          <pc:sldMk cId="420304420" sldId="1853"/>
        </pc:sldMkLst>
        <pc:spChg chg="mod">
          <ac:chgData name="Yoel Kortick" userId="167978f5-7f40-4909-85d5-d4149554ad4e" providerId="ADAL" clId="{0E501842-DB7D-4E7F-AFE3-704F9DB2BB46}" dt="2024-01-25T07:14:50.978" v="86" actId="1036"/>
          <ac:spMkLst>
            <pc:docMk/>
            <pc:sldMk cId="420304420" sldId="1853"/>
            <ac:spMk id="2" creationId="{29E475A2-4A95-4303-9D93-540C7D188F43}"/>
          </ac:spMkLst>
        </pc:spChg>
        <pc:spChg chg="del">
          <ac:chgData name="Yoel Kortick" userId="167978f5-7f40-4909-85d5-d4149554ad4e" providerId="ADAL" clId="{0E501842-DB7D-4E7F-AFE3-704F9DB2BB46}" dt="2024-01-25T07:21:34.398" v="92" actId="478"/>
          <ac:spMkLst>
            <pc:docMk/>
            <pc:sldMk cId="420304420" sldId="1853"/>
            <ac:spMk id="3" creationId="{4FC18B40-6547-41EC-8A0E-1C8F40E0A42F}"/>
          </ac:spMkLst>
        </pc:spChg>
        <pc:spChg chg="mod">
          <ac:chgData name="Yoel Kortick" userId="167978f5-7f40-4909-85d5-d4149554ad4e" providerId="ADAL" clId="{0E501842-DB7D-4E7F-AFE3-704F9DB2BB46}" dt="2024-01-25T07:14:55.686" v="88" actId="27636"/>
          <ac:spMkLst>
            <pc:docMk/>
            <pc:sldMk cId="420304420" sldId="185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0E501842-DB7D-4E7F-AFE3-704F9DB2BB46}" dt="2024-01-25T07:21:35.665" v="93" actId="478"/>
          <ac:spMkLst>
            <pc:docMk/>
            <pc:sldMk cId="420304420" sldId="1853"/>
            <ac:spMk id="6" creationId="{FD9F79C1-CC94-6684-6855-717C84D6447D}"/>
          </ac:spMkLst>
        </pc:spChg>
        <pc:spChg chg="add mod">
          <ac:chgData name="Yoel Kortick" userId="167978f5-7f40-4909-85d5-d4149554ad4e" providerId="ADAL" clId="{0E501842-DB7D-4E7F-AFE3-704F9DB2BB46}" dt="2024-01-25T07:21:36.769" v="94"/>
          <ac:spMkLst>
            <pc:docMk/>
            <pc:sldMk cId="420304420" sldId="1853"/>
            <ac:spMk id="8" creationId="{8EE2D2A8-AFC0-302C-3A40-32EA7E88FC47}"/>
          </ac:spMkLst>
        </pc:spChg>
        <pc:picChg chg="mod">
          <ac:chgData name="Yoel Kortick" userId="167978f5-7f40-4909-85d5-d4149554ad4e" providerId="ADAL" clId="{0E501842-DB7D-4E7F-AFE3-704F9DB2BB46}" dt="2024-01-25T07:14:50.978" v="86" actId="1036"/>
          <ac:picMkLst>
            <pc:docMk/>
            <pc:sldMk cId="420304420" sldId="1853"/>
            <ac:picMk id="7" creationId="{9DF81141-05EF-4E2A-105C-E31BB04BFA90}"/>
          </ac:picMkLst>
        </pc:picChg>
      </pc:sldChg>
      <pc:sldChg chg="modSp mod">
        <pc:chgData name="Yoel Kortick" userId="167978f5-7f40-4909-85d5-d4149554ad4e" providerId="ADAL" clId="{0E501842-DB7D-4E7F-AFE3-704F9DB2BB46}" dt="2024-01-25T07:10:09.312" v="75" actId="33524"/>
        <pc:sldMkLst>
          <pc:docMk/>
          <pc:sldMk cId="1190637392" sldId="1857"/>
        </pc:sldMkLst>
        <pc:spChg chg="mod">
          <ac:chgData name="Yoel Kortick" userId="167978f5-7f40-4909-85d5-d4149554ad4e" providerId="ADAL" clId="{0E501842-DB7D-4E7F-AFE3-704F9DB2BB46}" dt="2024-01-25T07:09:51.023" v="68" actId="1036"/>
          <ac:spMkLst>
            <pc:docMk/>
            <pc:sldMk cId="1190637392" sldId="1857"/>
            <ac:spMk id="2" creationId="{29E475A2-4A95-4303-9D93-540C7D188F43}"/>
          </ac:spMkLst>
        </pc:spChg>
        <pc:spChg chg="mod">
          <ac:chgData name="Yoel Kortick" userId="167978f5-7f40-4909-85d5-d4149554ad4e" providerId="ADAL" clId="{0E501842-DB7D-4E7F-AFE3-704F9DB2BB46}" dt="2024-01-25T07:10:09.312" v="75" actId="33524"/>
          <ac:spMkLst>
            <pc:docMk/>
            <pc:sldMk cId="1190637392" sldId="1857"/>
            <ac:spMk id="4" creationId="{2490F34D-A7E2-4EA9-8B1A-78371A1F1CD1}"/>
          </ac:spMkLst>
        </pc:spChg>
        <pc:picChg chg="mod">
          <ac:chgData name="Yoel Kortick" userId="167978f5-7f40-4909-85d5-d4149554ad4e" providerId="ADAL" clId="{0E501842-DB7D-4E7F-AFE3-704F9DB2BB46}" dt="2024-01-25T07:09:51.023" v="68" actId="1036"/>
          <ac:picMkLst>
            <pc:docMk/>
            <pc:sldMk cId="1190637392" sldId="1857"/>
            <ac:picMk id="7" creationId="{9DF81141-05EF-4E2A-105C-E31BB04BFA90}"/>
          </ac:picMkLst>
        </pc:picChg>
      </pc:sldChg>
      <pc:sldMasterChg chg="modSp mod">
        <pc:chgData name="Yoel Kortick" userId="167978f5-7f40-4909-85d5-d4149554ad4e" providerId="ADAL" clId="{0E501842-DB7D-4E7F-AFE3-704F9DB2BB46}" dt="2024-01-25T07:07:48.331" v="16" actId="2057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0E501842-DB7D-4E7F-AFE3-704F9DB2BB46}" dt="2024-01-25T07:07:48.331" v="16" actId="20577"/>
          <ac:spMkLst>
            <pc:docMk/>
            <pc:sldMasterMk cId="2149381290" sldId="2147483648"/>
            <ac:spMk id="27" creationId="{00000000-0000-0000-0000-000000000000}"/>
          </ac:spMkLst>
        </pc:spChg>
      </pc:sldMasterChg>
    </pc:docChg>
  </pc:docChgLst>
  <pc:docChgLst>
    <pc:chgData name="Yoel Kortick" userId="167978f5-7f40-4909-85d5-d4149554ad4e" providerId="ADAL" clId="{178E203D-F436-4EC6-B341-688274A1FBB1}"/>
    <pc:docChg chg="undo custSel addSld delSld modSld sldOrd">
      <pc:chgData name="Yoel Kortick" userId="167978f5-7f40-4909-85d5-d4149554ad4e" providerId="ADAL" clId="{178E203D-F436-4EC6-B341-688274A1FBB1}" dt="2023-09-21T05:14:31.577" v="3580"/>
      <pc:docMkLst>
        <pc:docMk/>
      </pc:docMkLst>
      <pc:sldChg chg="modSp mod">
        <pc:chgData name="Yoel Kortick" userId="167978f5-7f40-4909-85d5-d4149554ad4e" providerId="ADAL" clId="{178E203D-F436-4EC6-B341-688274A1FBB1}" dt="2023-09-21T05:14:31.577" v="3580"/>
        <pc:sldMkLst>
          <pc:docMk/>
          <pc:sldMk cId="3267142644" sldId="172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178E203D-F436-4EC6-B341-688274A1FBB1}" dt="2023-09-20T10:49:51.894" v="2419" actId="27636"/>
        <pc:sldMkLst>
          <pc:docMk/>
          <pc:sldMk cId="2794318572" sldId="1769"/>
        </pc:sldMkLst>
        <pc:spChg chg="mod">
          <ac:chgData name="Yoel Kortick" userId="167978f5-7f40-4909-85d5-d4149554ad4e" providerId="ADAL" clId="{178E203D-F436-4EC6-B341-688274A1FBB1}" dt="2023-09-20T10:49:51.894" v="2419" actId="27636"/>
          <ac:spMkLst>
            <pc:docMk/>
            <pc:sldMk cId="2794318572" sldId="176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931559890" sldId="177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31559890" sldId="177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4247767708" sldId="179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47767708" sldId="1792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738402467" sldId="179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8402467" sldId="179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721052306" sldId="1794"/>
        </pc:sldMkLst>
        <pc:spChg chg="mod">
          <ac:chgData name="Yoel Kortick" userId="167978f5-7f40-4909-85d5-d4149554ad4e" providerId="ADAL" clId="{178E203D-F436-4EC6-B341-688274A1FBB1}" dt="2023-09-20T06:32:17.561" v="7" actId="1076"/>
          <ac:spMkLst>
            <pc:docMk/>
            <pc:sldMk cId="3721052306" sldId="1794"/>
            <ac:spMk id="2" creationId="{B8B13DF9-5F08-499F-930F-4604FF30410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21052306" sldId="179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21052306" sldId="1794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06:32:14.507" v="6" actId="14100"/>
          <ac:spMkLst>
            <pc:docMk/>
            <pc:sldMk cId="3721052306" sldId="1794"/>
            <ac:spMk id="7" creationId="{BC26EA41-3381-4D6A-8A43-35C115BF1BEF}"/>
          </ac:spMkLst>
        </pc:spChg>
        <pc:spChg chg="mod">
          <ac:chgData name="Yoel Kortick" userId="167978f5-7f40-4909-85d5-d4149554ad4e" providerId="ADAL" clId="{178E203D-F436-4EC6-B341-688274A1FBB1}" dt="2023-09-20T06:32:31.584" v="11" actId="14100"/>
          <ac:spMkLst>
            <pc:docMk/>
            <pc:sldMk cId="3721052306" sldId="1794"/>
            <ac:spMk id="10" creationId="{D855BB50-2C29-4DA9-BAC1-31EBEE31F969}"/>
          </ac:spMkLst>
        </pc:spChg>
        <pc:picChg chg="add mod ord">
          <ac:chgData name="Yoel Kortick" userId="167978f5-7f40-4909-85d5-d4149554ad4e" providerId="ADAL" clId="{178E203D-F436-4EC6-B341-688274A1FBB1}" dt="2023-09-20T06:32:34.810" v="12" actId="208"/>
          <ac:picMkLst>
            <pc:docMk/>
            <pc:sldMk cId="3721052306" sldId="1794"/>
            <ac:picMk id="6" creationId="{0E84B688-862A-981B-77B4-F369568F14FF}"/>
          </ac:picMkLst>
        </pc:picChg>
        <pc:picChg chg="del">
          <ac:chgData name="Yoel Kortick" userId="167978f5-7f40-4909-85d5-d4149554ad4e" providerId="ADAL" clId="{178E203D-F436-4EC6-B341-688274A1FBB1}" dt="2023-09-20T06:32:00.046" v="0" actId="478"/>
          <ac:picMkLst>
            <pc:docMk/>
            <pc:sldMk cId="3721052306" sldId="1794"/>
            <ac:picMk id="9" creationId="{71681D83-4A41-454F-9861-12ABBE9EB65C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68479284" sldId="1795"/>
        </pc:sldMkLst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68479284" sldId="1795"/>
            <ac:spMk id="2" creationId="{315526E6-7AE1-F1DC-C940-D7B49308D47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68479284" sldId="1795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178E203D-F436-4EC6-B341-688274A1FBB1}" dt="2023-09-20T06:34:20.609" v="104" actId="478"/>
          <ac:spMkLst>
            <pc:docMk/>
            <pc:sldMk cId="968479284" sldId="1795"/>
            <ac:spMk id="8" creationId="{B096BC0C-31BE-BD05-0F46-B8959D37E8E7}"/>
          </ac:spMkLst>
        </pc:spChg>
        <pc:picChg chg="del">
          <ac:chgData name="Yoel Kortick" userId="167978f5-7f40-4909-85d5-d4149554ad4e" providerId="ADAL" clId="{178E203D-F436-4EC6-B341-688274A1FBB1}" dt="2023-09-20T06:49:12.784" v="133" actId="478"/>
          <ac:picMkLst>
            <pc:docMk/>
            <pc:sldMk cId="968479284" sldId="1795"/>
            <ac:picMk id="5" creationId="{4666E02B-2DDE-4F78-82D2-2D35E85EFA23}"/>
          </ac:picMkLst>
        </pc:picChg>
        <pc:picChg chg="add mod ord">
          <ac:chgData name="Yoel Kortick" userId="167978f5-7f40-4909-85d5-d4149554ad4e" providerId="ADAL" clId="{178E203D-F436-4EC6-B341-688274A1FBB1}" dt="2023-09-20T06:49:31.930" v="148" actId="208"/>
          <ac:picMkLst>
            <pc:docMk/>
            <pc:sldMk cId="968479284" sldId="1795"/>
            <ac:picMk id="12" creationId="{8F87C0C5-0443-0EF1-4EB6-C547CC3383B3}"/>
          </ac:picMkLst>
        </pc:picChg>
        <pc:cxnChg chg="add mod">
          <ac:chgData name="Yoel Kortick" userId="167978f5-7f40-4909-85d5-d4149554ad4e" providerId="ADAL" clId="{178E203D-F436-4EC6-B341-688274A1FBB1}" dt="2023-09-20T06:49:53.569" v="170" actId="1038"/>
          <ac:cxnSpMkLst>
            <pc:docMk/>
            <pc:sldMk cId="968479284" sldId="1795"/>
            <ac:cxnSpMk id="7" creationId="{87F5CE98-3345-1505-35FF-F07A82504685}"/>
          </ac:cxnSpMkLst>
        </pc:cxnChg>
        <pc:cxnChg chg="add mod">
          <ac:chgData name="Yoel Kortick" userId="167978f5-7f40-4909-85d5-d4149554ad4e" providerId="ADAL" clId="{178E203D-F436-4EC6-B341-688274A1FBB1}" dt="2023-09-20T06:49:53.569" v="170" actId="1038"/>
          <ac:cxnSpMkLst>
            <pc:docMk/>
            <pc:sldMk cId="968479284" sldId="1795"/>
            <ac:cxnSpMk id="9" creationId="{5937EB11-8199-1F28-36DF-75A019D73DAB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658433691" sldId="180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58433691" sldId="1808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791005125" sldId="180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91005125" sldId="180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91005125" sldId="1809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2129564296" sldId="181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29564296" sldId="1810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7:48:57.853" v="1652" actId="478"/>
          <ac:spMkLst>
            <pc:docMk/>
            <pc:sldMk cId="2129564296" sldId="1810"/>
            <ac:spMk id="7" creationId="{175999EB-565B-4BA2-9CC8-777407B07A16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29564296" sldId="1810"/>
            <ac:spMk id="12" creationId="{E8E43AC9-5C96-4798-B751-EDB6EC40D17B}"/>
          </ac:spMkLst>
        </pc:spChg>
        <pc:spChg chg="add">
          <ac:chgData name="Yoel Kortick" userId="167978f5-7f40-4909-85d5-d4149554ad4e" providerId="ADAL" clId="{178E203D-F436-4EC6-B341-688274A1FBB1}" dt="2023-09-20T07:52:29.504" v="1675" actId="11529"/>
          <ac:spMkLst>
            <pc:docMk/>
            <pc:sldMk cId="2129564296" sldId="1810"/>
            <ac:spMk id="13" creationId="{FB1CA456-C550-4C1F-AACF-C1AD6CCDD186}"/>
          </ac:spMkLst>
        </pc:spChg>
        <pc:spChg chg="mod">
          <ac:chgData name="Yoel Kortick" userId="167978f5-7f40-4909-85d5-d4149554ad4e" providerId="ADAL" clId="{178E203D-F436-4EC6-B341-688274A1FBB1}" dt="2023-09-20T07:52:17.005" v="1673" actId="1076"/>
          <ac:spMkLst>
            <pc:docMk/>
            <pc:sldMk cId="2129564296" sldId="1810"/>
            <ac:spMk id="14" creationId="{F1D2BB33-47EF-482F-A608-9A4436412A37}"/>
          </ac:spMkLst>
        </pc:spChg>
        <pc:picChg chg="add del mod ord">
          <ac:chgData name="Yoel Kortick" userId="167978f5-7f40-4909-85d5-d4149554ad4e" providerId="ADAL" clId="{178E203D-F436-4EC6-B341-688274A1FBB1}" dt="2023-09-20T07:51:39.175" v="1668" actId="478"/>
          <ac:picMkLst>
            <pc:docMk/>
            <pc:sldMk cId="2129564296" sldId="1810"/>
            <ac:picMk id="4" creationId="{D9FD0AA2-4D12-67E5-FCDD-D37EB5B57161}"/>
          </ac:picMkLst>
        </pc:picChg>
        <pc:picChg chg="add mod ord">
          <ac:chgData name="Yoel Kortick" userId="167978f5-7f40-4909-85d5-d4149554ad4e" providerId="ADAL" clId="{178E203D-F436-4EC6-B341-688274A1FBB1}" dt="2023-09-20T07:52:09.564" v="1671" actId="208"/>
          <ac:picMkLst>
            <pc:docMk/>
            <pc:sldMk cId="2129564296" sldId="1810"/>
            <ac:picMk id="9" creationId="{3F40012B-396A-1B82-4D25-FF0B2E7FDDE7}"/>
          </ac:picMkLst>
        </pc:picChg>
        <pc:picChg chg="del">
          <ac:chgData name="Yoel Kortick" userId="167978f5-7f40-4909-85d5-d4149554ad4e" providerId="ADAL" clId="{178E203D-F436-4EC6-B341-688274A1FBB1}" dt="2023-09-20T07:48:08.140" v="1617" actId="478"/>
          <ac:picMkLst>
            <pc:docMk/>
            <pc:sldMk cId="2129564296" sldId="1810"/>
            <ac:picMk id="11" creationId="{F7FADC12-CB3E-4174-89F1-23088167CE5E}"/>
          </ac:picMkLst>
        </pc:picChg>
        <pc:cxnChg chg="mod">
          <ac:chgData name="Yoel Kortick" userId="167978f5-7f40-4909-85d5-d4149554ad4e" providerId="ADAL" clId="{178E203D-F436-4EC6-B341-688274A1FBB1}" dt="2023-09-20T07:52:20.324" v="1674" actId="14100"/>
          <ac:cxnSpMkLst>
            <pc:docMk/>
            <pc:sldMk cId="2129564296" sldId="1810"/>
            <ac:cxnSpMk id="16" creationId="{21F2F931-11A9-44E6-B69A-66FB4E5F8696}"/>
          </ac:cxnSpMkLst>
        </pc:cxnChg>
        <pc:cxnChg chg="mod">
          <ac:chgData name="Yoel Kortick" userId="167978f5-7f40-4909-85d5-d4149554ad4e" providerId="ADAL" clId="{178E203D-F436-4EC6-B341-688274A1FBB1}" dt="2023-09-20T07:48:49.956" v="1650" actId="14100"/>
          <ac:cxnSpMkLst>
            <pc:docMk/>
            <pc:sldMk cId="2129564296" sldId="1810"/>
            <ac:cxnSpMk id="18" creationId="{1C684AFA-F5E4-46C3-99E9-7D1212EFC483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702912724" sldId="181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02912724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02912724" sldId="181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540804300" sldId="181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0804300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0804300" sldId="181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2979837849" sldId="1814"/>
        </pc:sldMkLst>
        <pc:spChg chg="mod">
          <ac:chgData name="Yoel Kortick" userId="167978f5-7f40-4909-85d5-d4149554ad4e" providerId="ADAL" clId="{178E203D-F436-4EC6-B341-688274A1FBB1}" dt="2023-09-20T08:01:45.142" v="1733" actId="14100"/>
          <ac:spMkLst>
            <pc:docMk/>
            <pc:sldMk cId="2979837849" sldId="1814"/>
            <ac:spMk id="2" creationId="{863AC689-EBAA-4BC2-9434-BF66231F11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79837849" sldId="181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8:01:37.500" v="1731" actId="14100"/>
          <ac:spMkLst>
            <pc:docMk/>
            <pc:sldMk cId="2979837849" sldId="1814"/>
            <ac:spMk id="5" creationId="{DA57F9F1-FBC5-463E-8032-E4E681CAF6D9}"/>
          </ac:spMkLst>
        </pc:spChg>
        <pc:spChg chg="add mod">
          <ac:chgData name="Yoel Kortick" userId="167978f5-7f40-4909-85d5-d4149554ad4e" providerId="ADAL" clId="{178E203D-F436-4EC6-B341-688274A1FBB1}" dt="2023-09-20T08:02:14.491" v="1790" actId="1076"/>
          <ac:spMkLst>
            <pc:docMk/>
            <pc:sldMk cId="2979837849" sldId="1814"/>
            <ac:spMk id="8" creationId="{06A5938E-3004-FF0F-33A5-4A16577FF877}"/>
          </ac:spMkLst>
        </pc:spChg>
        <pc:spChg chg="mod">
          <ac:chgData name="Yoel Kortick" userId="167978f5-7f40-4909-85d5-d4149554ad4e" providerId="ADAL" clId="{178E203D-F436-4EC6-B341-688274A1FBB1}" dt="2023-09-20T08:01:32.547" v="1729" actId="1076"/>
          <ac:spMkLst>
            <pc:docMk/>
            <pc:sldMk cId="2979837849" sldId="1814"/>
            <ac:spMk id="10" creationId="{D305A98B-F680-47E5-A93E-34C7112753CD}"/>
          </ac:spMkLst>
        </pc:spChg>
        <pc:picChg chg="del">
          <ac:chgData name="Yoel Kortick" userId="167978f5-7f40-4909-85d5-d4149554ad4e" providerId="ADAL" clId="{178E203D-F436-4EC6-B341-688274A1FBB1}" dt="2023-09-20T08:00:28.926" v="1710" actId="478"/>
          <ac:picMkLst>
            <pc:docMk/>
            <pc:sldMk cId="2979837849" sldId="1814"/>
            <ac:picMk id="4" creationId="{345D5E78-DE6F-4E7E-8AB1-7FC34E350A56}"/>
          </ac:picMkLst>
        </pc:picChg>
        <pc:picChg chg="add mod ord">
          <ac:chgData name="Yoel Kortick" userId="167978f5-7f40-4909-85d5-d4149554ad4e" providerId="ADAL" clId="{178E203D-F436-4EC6-B341-688274A1FBB1}" dt="2023-09-20T08:01:40.195" v="1732" actId="208"/>
          <ac:picMkLst>
            <pc:docMk/>
            <pc:sldMk cId="2979837849" sldId="1814"/>
            <ac:picMk id="7" creationId="{832CDDC5-4801-A6FB-408A-B1F365EB8203}"/>
          </ac:picMkLst>
        </pc:picChg>
        <pc:cxnChg chg="add mod">
          <ac:chgData name="Yoel Kortick" userId="167978f5-7f40-4909-85d5-d4149554ad4e" providerId="ADAL" clId="{178E203D-F436-4EC6-B341-688274A1FBB1}" dt="2023-09-20T08:02:45.108" v="1795" actId="14100"/>
          <ac:cxnSpMkLst>
            <pc:docMk/>
            <pc:sldMk cId="2979837849" sldId="1814"/>
            <ac:cxnSpMk id="9" creationId="{97294D09-A828-03F3-D08B-99AA14949770}"/>
          </ac:cxnSpMkLst>
        </pc:cxnChg>
        <pc:cxnChg chg="add mod">
          <ac:chgData name="Yoel Kortick" userId="167978f5-7f40-4909-85d5-d4149554ad4e" providerId="ADAL" clId="{178E203D-F436-4EC6-B341-688274A1FBB1}" dt="2023-09-20T08:02:41.506" v="1794" actId="1076"/>
          <ac:cxnSpMkLst>
            <pc:docMk/>
            <pc:sldMk cId="2979837849" sldId="1814"/>
            <ac:cxnSpMk id="11" creationId="{F5A03269-E05B-30C4-65D3-445A4CFC2A05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47466626" sldId="181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47466626" sldId="1815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8:04:30.727" v="1804" actId="478"/>
          <ac:spMkLst>
            <pc:docMk/>
            <pc:sldMk cId="147466626" sldId="1815"/>
            <ac:spMk id="4" creationId="{2490F34D-A7E2-4EA9-8B1A-78371A1F1CD1}"/>
          </ac:spMkLst>
        </pc:spChg>
        <pc:spChg chg="del">
          <ac:chgData name="Yoel Kortick" userId="167978f5-7f40-4909-85d5-d4149554ad4e" providerId="ADAL" clId="{178E203D-F436-4EC6-B341-688274A1FBB1}" dt="2023-09-20T08:04:56.988" v="1810" actId="478"/>
          <ac:spMkLst>
            <pc:docMk/>
            <pc:sldMk cId="147466626" sldId="1815"/>
            <ac:spMk id="6" creationId="{02254342-80BD-425E-8908-A39E74E1BA6A}"/>
          </ac:spMkLst>
        </pc:spChg>
        <pc:spChg chg="add del mod">
          <ac:chgData name="Yoel Kortick" userId="167978f5-7f40-4909-85d5-d4149554ad4e" providerId="ADAL" clId="{178E203D-F436-4EC6-B341-688274A1FBB1}" dt="2023-09-20T08:04:32.084" v="1805" actId="478"/>
          <ac:spMkLst>
            <pc:docMk/>
            <pc:sldMk cId="147466626" sldId="1815"/>
            <ac:spMk id="11" creationId="{69F90BDA-D443-2B66-475E-FB6ABB2EB43F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147466626" sldId="1815"/>
            <ac:spMk id="12" creationId="{1ED9A28F-644A-7D3A-04E6-A015A2819FFD}"/>
          </ac:spMkLst>
        </pc:spChg>
        <pc:spChg chg="add mod">
          <ac:chgData name="Yoel Kortick" userId="167978f5-7f40-4909-85d5-d4149554ad4e" providerId="ADAL" clId="{178E203D-F436-4EC6-B341-688274A1FBB1}" dt="2023-09-20T08:07:50.011" v="1901" actId="1036"/>
          <ac:spMkLst>
            <pc:docMk/>
            <pc:sldMk cId="147466626" sldId="1815"/>
            <ac:spMk id="13" creationId="{1BE34C9B-CB87-0399-9514-1216005354CB}"/>
          </ac:spMkLst>
        </pc:spChg>
        <pc:picChg chg="add del">
          <ac:chgData name="Yoel Kortick" userId="167978f5-7f40-4909-85d5-d4149554ad4e" providerId="ADAL" clId="{178E203D-F436-4EC6-B341-688274A1FBB1}" dt="2023-09-20T08:04:06.700" v="1799" actId="22"/>
          <ac:picMkLst>
            <pc:docMk/>
            <pc:sldMk cId="147466626" sldId="1815"/>
            <ac:picMk id="5" creationId="{98DD98CA-1E31-8AD6-939A-D88DF12B0C10}"/>
          </ac:picMkLst>
        </pc:picChg>
        <pc:picChg chg="del">
          <ac:chgData name="Yoel Kortick" userId="167978f5-7f40-4909-85d5-d4149554ad4e" providerId="ADAL" clId="{178E203D-F436-4EC6-B341-688274A1FBB1}" dt="2023-09-20T08:04:01.126" v="1797" actId="478"/>
          <ac:picMkLst>
            <pc:docMk/>
            <pc:sldMk cId="147466626" sldId="1815"/>
            <ac:picMk id="7" creationId="{D56AD42C-EBEE-449F-A9D3-432AFBB4530C}"/>
          </ac:picMkLst>
        </pc:picChg>
        <pc:picChg chg="add mod ord">
          <ac:chgData name="Yoel Kortick" userId="167978f5-7f40-4909-85d5-d4149554ad4e" providerId="ADAL" clId="{178E203D-F436-4EC6-B341-688274A1FBB1}" dt="2023-09-20T08:07:00.624" v="1811" actId="167"/>
          <ac:picMkLst>
            <pc:docMk/>
            <pc:sldMk cId="147466626" sldId="1815"/>
            <ac:picMk id="9" creationId="{247478FA-12AA-9CD8-8345-6DD2B0BD024D}"/>
          </ac:picMkLst>
        </pc:picChg>
        <pc:cxnChg chg="add">
          <ac:chgData name="Yoel Kortick" userId="167978f5-7f40-4909-85d5-d4149554ad4e" providerId="ADAL" clId="{178E203D-F436-4EC6-B341-688274A1FBB1}" dt="2023-09-20T08:07:54.902" v="1902" actId="11529"/>
          <ac:cxnSpMkLst>
            <pc:docMk/>
            <pc:sldMk cId="147466626" sldId="1815"/>
            <ac:cxnSpMk id="15" creationId="{F89DF931-3A29-8CC6-C0FF-6F14BF5A94F9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247320376" sldId="181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47320376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47320376" sldId="181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08:32:40.274" v="2205" actId="1036"/>
          <ac:spMkLst>
            <pc:docMk/>
            <pc:sldMk cId="1247320376" sldId="1816"/>
            <ac:spMk id="6" creationId="{2E0CDD08-8BCE-4850-ADE2-B54228A20251}"/>
          </ac:spMkLst>
        </pc:spChg>
        <pc:picChg chg="del">
          <ac:chgData name="Yoel Kortick" userId="167978f5-7f40-4909-85d5-d4149554ad4e" providerId="ADAL" clId="{178E203D-F436-4EC6-B341-688274A1FBB1}" dt="2023-09-20T08:32:29.721" v="2196" actId="478"/>
          <ac:picMkLst>
            <pc:docMk/>
            <pc:sldMk cId="1247320376" sldId="1816"/>
            <ac:picMk id="5" creationId="{8BC65AEA-4758-4D63-8D55-2F7895F3D5DA}"/>
          </ac:picMkLst>
        </pc:picChg>
        <pc:picChg chg="add mod ord">
          <ac:chgData name="Yoel Kortick" userId="167978f5-7f40-4909-85d5-d4149554ad4e" providerId="ADAL" clId="{178E203D-F436-4EC6-B341-688274A1FBB1}" dt="2023-09-20T08:32:43.020" v="2206" actId="208"/>
          <ac:picMkLst>
            <pc:docMk/>
            <pc:sldMk cId="1247320376" sldId="1816"/>
            <ac:picMk id="7" creationId="{6887AD44-8A06-D11D-32BF-B44D41C64B43}"/>
          </ac:picMkLst>
        </pc:picChg>
        <pc:picChg chg="add mod">
          <ac:chgData name="Yoel Kortick" userId="167978f5-7f40-4909-85d5-d4149554ad4e" providerId="ADAL" clId="{178E203D-F436-4EC6-B341-688274A1FBB1}" dt="2023-09-20T08:33:17.962" v="2208" actId="1076"/>
          <ac:picMkLst>
            <pc:docMk/>
            <pc:sldMk cId="1247320376" sldId="1816"/>
            <ac:picMk id="9" creationId="{D2BE5E92-A633-E45A-D370-6430242DEF0A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633710577" sldId="181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33710577" sldId="181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1:04.371" v="3437" actId="14100"/>
          <ac:spMkLst>
            <pc:docMk/>
            <pc:sldMk cId="633710577" sldId="1817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2:01:00.474" v="3436" actId="14100"/>
          <ac:spMkLst>
            <pc:docMk/>
            <pc:sldMk cId="633710577" sldId="1817"/>
            <ac:spMk id="7" creationId="{5BD91AFB-C896-A473-63A0-96926152A316}"/>
          </ac:spMkLst>
        </pc:spChg>
        <pc:picChg chg="del mod">
          <ac:chgData name="Yoel Kortick" userId="167978f5-7f40-4909-85d5-d4149554ad4e" providerId="ADAL" clId="{178E203D-F436-4EC6-B341-688274A1FBB1}" dt="2023-09-20T12:00:52.834" v="3433" actId="478"/>
          <ac:picMkLst>
            <pc:docMk/>
            <pc:sldMk cId="633710577" sldId="1817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2:01:06.431" v="3438" actId="208"/>
          <ac:picMkLst>
            <pc:docMk/>
            <pc:sldMk cId="633710577" sldId="1817"/>
            <ac:picMk id="8" creationId="{8ED8EE2A-27DB-A543-70F2-B940200B854E}"/>
          </ac:picMkLst>
        </pc:pic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383830340" sldId="181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383830340" sldId="1818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03591681" sldId="1819"/>
        </pc:sldMkLst>
        <pc:spChg chg="mod">
          <ac:chgData name="Yoel Kortick" userId="167978f5-7f40-4909-85d5-d4149554ad4e" providerId="ADAL" clId="{178E203D-F436-4EC6-B341-688274A1FBB1}" dt="2023-09-20T06:52:15.007" v="246" actId="1037"/>
          <ac:spMkLst>
            <pc:docMk/>
            <pc:sldMk cId="903591681" sldId="1819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4" creationId="{2490F34D-A7E2-4EA9-8B1A-78371A1F1CD1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5" creationId="{1E57424E-B606-4304-E6A0-8AAAA1AADFE4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8" creationId="{6A12B8FB-284D-AD09-2394-DAECAF7F12D1}"/>
          </ac:spMkLst>
        </pc:spChg>
        <pc:picChg chg="del">
          <ac:chgData name="Yoel Kortick" userId="167978f5-7f40-4909-85d5-d4149554ad4e" providerId="ADAL" clId="{178E203D-F436-4EC6-B341-688274A1FBB1}" dt="2023-09-20T06:51:45.281" v="208" actId="478"/>
          <ac:picMkLst>
            <pc:docMk/>
            <pc:sldMk cId="903591681" sldId="1819"/>
            <ac:picMk id="6" creationId="{2B84228A-DD30-468A-8435-63152E221B13}"/>
          </ac:picMkLst>
        </pc:picChg>
        <pc:picChg chg="add mod ord">
          <ac:chgData name="Yoel Kortick" userId="167978f5-7f40-4909-85d5-d4149554ad4e" providerId="ADAL" clId="{178E203D-F436-4EC6-B341-688274A1FBB1}" dt="2023-09-20T06:52:34.412" v="248" actId="167"/>
          <ac:picMkLst>
            <pc:docMk/>
            <pc:sldMk cId="903591681" sldId="1819"/>
            <ac:picMk id="7" creationId="{211792D8-B9C1-7BCE-6068-B351B83D6767}"/>
          </ac:picMkLst>
        </pc:picChg>
        <pc:cxnChg chg="add mod">
          <ac:chgData name="Yoel Kortick" userId="167978f5-7f40-4909-85d5-d4149554ad4e" providerId="ADAL" clId="{178E203D-F436-4EC6-B341-688274A1FBB1}" dt="2023-09-20T11:04:12.884" v="2741" actId="1035"/>
          <ac:cxnSpMkLst>
            <pc:docMk/>
            <pc:sldMk cId="903591681" sldId="1819"/>
            <ac:cxnSpMk id="6" creationId="{48E46E23-E6E2-32BB-C153-8B7B38D7FA7C}"/>
          </ac:cxnSpMkLst>
        </pc:cxnChg>
        <pc:cxnChg chg="add mod">
          <ac:chgData name="Yoel Kortick" userId="167978f5-7f40-4909-85d5-d4149554ad4e" providerId="ADAL" clId="{178E203D-F436-4EC6-B341-688274A1FBB1}" dt="2023-09-20T11:04:12.884" v="2741" actId="1035"/>
          <ac:cxnSpMkLst>
            <pc:docMk/>
            <pc:sldMk cId="903591681" sldId="1819"/>
            <ac:cxnSpMk id="9" creationId="{DDA38B6E-5E0E-B01B-6602-6794C5353823}"/>
          </ac:cxnSpMkLst>
        </pc:cxnChg>
        <pc:cxnChg chg="add">
          <ac:chgData name="Yoel Kortick" userId="167978f5-7f40-4909-85d5-d4149554ad4e" providerId="ADAL" clId="{178E203D-F436-4EC6-B341-688274A1FBB1}" dt="2023-09-20T06:54:31.128" v="306" actId="11529"/>
          <ac:cxnSpMkLst>
            <pc:docMk/>
            <pc:sldMk cId="903591681" sldId="1819"/>
            <ac:cxnSpMk id="10" creationId="{6422D452-ABE8-991F-6C43-A890858A2192}"/>
          </ac:cxnSpMkLst>
        </pc:cxnChg>
        <pc:cxnChg chg="add mod">
          <ac:chgData name="Yoel Kortick" userId="167978f5-7f40-4909-85d5-d4149554ad4e" providerId="ADAL" clId="{178E203D-F436-4EC6-B341-688274A1FBB1}" dt="2023-09-20T06:54:43.070" v="309"/>
          <ac:cxnSpMkLst>
            <pc:docMk/>
            <pc:sldMk cId="903591681" sldId="1819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591402680" sldId="1820"/>
        </pc:sldMkLst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2" creationId="{A9F054D5-E13B-4D99-973D-20F52A67984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91402680" sldId="182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7:34:47.493" v="1568" actId="20577"/>
          <ac:spMkLst>
            <pc:docMk/>
            <pc:sldMk cId="1591402680" sldId="1820"/>
            <ac:spMk id="4" creationId="{2490F34D-A7E2-4EA9-8B1A-78371A1F1CD1}"/>
          </ac:spMkLst>
        </pc:spChg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7" creationId="{A3991FDB-2A30-4E7C-9813-2CAB7E5300D6}"/>
          </ac:spMkLst>
        </pc:spChg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8" creationId="{0AB13733-1AF5-48A4-8931-013860C5561E}"/>
          </ac:spMkLst>
        </pc:spChg>
        <pc:picChg chg="del">
          <ac:chgData name="Yoel Kortick" userId="167978f5-7f40-4909-85d5-d4149554ad4e" providerId="ADAL" clId="{178E203D-F436-4EC6-B341-688274A1FBB1}" dt="2023-09-20T07:34:49.499" v="1569" actId="478"/>
          <ac:picMkLst>
            <pc:docMk/>
            <pc:sldMk cId="1591402680" sldId="1820"/>
            <ac:picMk id="5" creationId="{246F61F0-E6ED-4665-879A-B508DE79EBD1}"/>
          </ac:picMkLst>
        </pc:picChg>
        <pc:picChg chg="add mod">
          <ac:chgData name="Yoel Kortick" userId="167978f5-7f40-4909-85d5-d4149554ad4e" providerId="ADAL" clId="{178E203D-F436-4EC6-B341-688274A1FBB1}" dt="2023-09-20T07:35:45.052" v="1578" actId="14100"/>
          <ac:picMkLst>
            <pc:docMk/>
            <pc:sldMk cId="1591402680" sldId="1820"/>
            <ac:picMk id="10" creationId="{FB827A39-4F0D-DC27-62A4-4EB4D9ED8C5C}"/>
          </ac:picMkLst>
        </pc:picChg>
        <pc:picChg chg="add mod">
          <ac:chgData name="Yoel Kortick" userId="167978f5-7f40-4909-85d5-d4149554ad4e" providerId="ADAL" clId="{178E203D-F436-4EC6-B341-688274A1FBB1}" dt="2023-09-20T07:35:40.828" v="1577" actId="208"/>
          <ac:picMkLst>
            <pc:docMk/>
            <pc:sldMk cId="1591402680" sldId="1820"/>
            <ac:picMk id="13" creationId="{9941571B-FC79-8488-3A76-38F6EA02C796}"/>
          </ac:picMkLst>
        </pc:picChg>
        <pc:cxnChg chg="del mod">
          <ac:chgData name="Yoel Kortick" userId="167978f5-7f40-4909-85d5-d4149554ad4e" providerId="ADAL" clId="{178E203D-F436-4EC6-B341-688274A1FBB1}" dt="2023-09-20T07:34:51.389" v="1570" actId="478"/>
          <ac:cxnSpMkLst>
            <pc:docMk/>
            <pc:sldMk cId="1591402680" sldId="1820"/>
            <ac:cxnSpMk id="9" creationId="{7EB7499A-6BBC-42F1-9C56-B06442CB68C9}"/>
          </ac:cxnSpMkLst>
        </pc:cxnChg>
        <pc:cxnChg chg="del">
          <ac:chgData name="Yoel Kortick" userId="167978f5-7f40-4909-85d5-d4149554ad4e" providerId="ADAL" clId="{178E203D-F436-4EC6-B341-688274A1FBB1}" dt="2023-09-20T07:34:51.389" v="1570" actId="478"/>
          <ac:cxnSpMkLst>
            <pc:docMk/>
            <pc:sldMk cId="1591402680" sldId="1820"/>
            <ac:cxnSpMk id="11" creationId="{6FC5183A-99F0-4242-9583-EBC732A011F4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682461583" sldId="182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82461583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82461583" sldId="1821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83439777" sldId="182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439777" sldId="1822"/>
            <ac:spMk id="3" creationId="{4FC18B40-6547-41EC-8A0E-1C8F40E0A42F}"/>
          </ac:spMkLst>
        </pc:spChg>
        <pc:spChg chg="add mod">
          <ac:chgData name="Yoel Kortick" userId="167978f5-7f40-4909-85d5-d4149554ad4e" providerId="ADAL" clId="{178E203D-F436-4EC6-B341-688274A1FBB1}" dt="2023-09-20T07:53:30.725" v="1684" actId="1037"/>
          <ac:spMkLst>
            <pc:docMk/>
            <pc:sldMk cId="183439777" sldId="1822"/>
            <ac:spMk id="6" creationId="{142378E3-0F33-3FFE-7076-B12A02B94888}"/>
          </ac:spMkLst>
        </pc:spChg>
        <pc:spChg chg="del">
          <ac:chgData name="Yoel Kortick" userId="167978f5-7f40-4909-85d5-d4149554ad4e" providerId="ADAL" clId="{178E203D-F436-4EC6-B341-688274A1FBB1}" dt="2023-09-20T07:49:59.349" v="1659" actId="478"/>
          <ac:spMkLst>
            <pc:docMk/>
            <pc:sldMk cId="183439777" sldId="1822"/>
            <ac:spMk id="7" creationId="{175999EB-565B-4BA2-9CC8-777407B07A16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439777" sldId="1822"/>
            <ac:spMk id="12" creationId="{E8E43AC9-5C96-4798-B751-EDB6EC40D17B}"/>
          </ac:spMkLst>
        </pc:spChg>
        <pc:spChg chg="del">
          <ac:chgData name="Yoel Kortick" userId="167978f5-7f40-4909-85d5-d4149554ad4e" providerId="ADAL" clId="{178E203D-F436-4EC6-B341-688274A1FBB1}" dt="2023-09-20T07:49:55.084" v="1656" actId="478"/>
          <ac:spMkLst>
            <pc:docMk/>
            <pc:sldMk cId="183439777" sldId="1822"/>
            <ac:spMk id="14" creationId="{F1D2BB33-47EF-482F-A608-9A4436412A37}"/>
          </ac:spMkLst>
        </pc:spChg>
        <pc:spChg chg="add mod">
          <ac:chgData name="Yoel Kortick" userId="167978f5-7f40-4909-85d5-d4149554ad4e" providerId="ADAL" clId="{178E203D-F436-4EC6-B341-688274A1FBB1}" dt="2023-09-20T07:53:44.260" v="1693" actId="14100"/>
          <ac:spMkLst>
            <pc:docMk/>
            <pc:sldMk cId="183439777" sldId="1822"/>
            <ac:spMk id="19" creationId="{19966735-21AD-A387-E14D-396B2A32F093}"/>
          </ac:spMkLst>
        </pc:spChg>
        <pc:picChg chg="del">
          <ac:chgData name="Yoel Kortick" userId="167978f5-7f40-4909-85d5-d4149554ad4e" providerId="ADAL" clId="{178E203D-F436-4EC6-B341-688274A1FBB1}" dt="2023-09-20T07:49:44.637" v="1653" actId="478"/>
          <ac:picMkLst>
            <pc:docMk/>
            <pc:sldMk cId="183439777" sldId="1822"/>
            <ac:picMk id="4" creationId="{B01DE7EE-817C-4D57-B7E4-DF95EFFA321C}"/>
          </ac:picMkLst>
        </pc:picChg>
        <pc:picChg chg="add del mod ord">
          <ac:chgData name="Yoel Kortick" userId="167978f5-7f40-4909-85d5-d4149554ad4e" providerId="ADAL" clId="{178E203D-F436-4EC6-B341-688274A1FBB1}" dt="2023-09-20T07:53:13.668" v="1676" actId="478"/>
          <ac:picMkLst>
            <pc:docMk/>
            <pc:sldMk cId="183439777" sldId="1822"/>
            <ac:picMk id="5" creationId="{FE463A15-8AA4-374E-18DE-72132120FB2C}"/>
          </ac:picMkLst>
        </pc:picChg>
        <pc:picChg chg="add mod ord">
          <ac:chgData name="Yoel Kortick" userId="167978f5-7f40-4909-85d5-d4149554ad4e" providerId="ADAL" clId="{178E203D-F436-4EC6-B341-688274A1FBB1}" dt="2023-09-20T07:53:46.214" v="1694" actId="208"/>
          <ac:picMkLst>
            <pc:docMk/>
            <pc:sldMk cId="183439777" sldId="1822"/>
            <ac:picMk id="15" creationId="{0F689B7A-E41D-3293-8751-AFCC4B94E1E3}"/>
          </ac:picMkLst>
        </pc:picChg>
        <pc:cxnChg chg="add mod">
          <ac:chgData name="Yoel Kortick" userId="167978f5-7f40-4909-85d5-d4149554ad4e" providerId="ADAL" clId="{178E203D-F436-4EC6-B341-688274A1FBB1}" dt="2023-09-20T07:53:37.869" v="1691" actId="1035"/>
          <ac:cxnSpMkLst>
            <pc:docMk/>
            <pc:sldMk cId="183439777" sldId="1822"/>
            <ac:cxnSpMk id="8" creationId="{98E2308D-66DA-C0F2-EC14-AEFA71145AA1}"/>
          </ac:cxnSpMkLst>
        </pc:cxnChg>
        <pc:cxnChg chg="add mod">
          <ac:chgData name="Yoel Kortick" userId="167978f5-7f40-4909-85d5-d4149554ad4e" providerId="ADAL" clId="{178E203D-F436-4EC6-B341-688274A1FBB1}" dt="2023-09-20T07:53:37.869" v="1691" actId="1035"/>
          <ac:cxnSpMkLst>
            <pc:docMk/>
            <pc:sldMk cId="183439777" sldId="1822"/>
            <ac:cxnSpMk id="9" creationId="{5758AC48-1359-6ABC-95F4-BCAA834AF067}"/>
          </ac:cxnSpMkLst>
        </pc:cxnChg>
        <pc:cxnChg chg="del">
          <ac:chgData name="Yoel Kortick" userId="167978f5-7f40-4909-85d5-d4149554ad4e" providerId="ADAL" clId="{178E203D-F436-4EC6-B341-688274A1FBB1}" dt="2023-09-20T07:49:56.140" v="1657" actId="478"/>
          <ac:cxnSpMkLst>
            <pc:docMk/>
            <pc:sldMk cId="183439777" sldId="1822"/>
            <ac:cxnSpMk id="16" creationId="{21F2F931-11A9-44E6-B69A-66FB4E5F8696}"/>
          </ac:cxnSpMkLst>
        </pc:cxnChg>
        <pc:cxnChg chg="del">
          <ac:chgData name="Yoel Kortick" userId="167978f5-7f40-4909-85d5-d4149554ad4e" providerId="ADAL" clId="{178E203D-F436-4EC6-B341-688274A1FBB1}" dt="2023-09-20T07:49:57.229" v="1658" actId="478"/>
          <ac:cxnSpMkLst>
            <pc:docMk/>
            <pc:sldMk cId="183439777" sldId="1822"/>
            <ac:cxnSpMk id="18" creationId="{1C684AFA-F5E4-46C3-99E9-7D1212EFC483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609078475" sldId="182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609078475" sldId="182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7:54:59.219" v="1706" actId="1038"/>
          <ac:spMkLst>
            <pc:docMk/>
            <pc:sldMk cId="3609078475" sldId="1823"/>
            <ac:spMk id="8" creationId="{1E526910-B740-43BB-9934-776ECEBC2ABA}"/>
          </ac:spMkLst>
        </pc:spChg>
        <pc:spChg chg="mod">
          <ac:chgData name="Yoel Kortick" userId="167978f5-7f40-4909-85d5-d4149554ad4e" providerId="ADAL" clId="{178E203D-F436-4EC6-B341-688274A1FBB1}" dt="2023-09-20T07:55:08.244" v="1708" actId="14100"/>
          <ac:spMkLst>
            <pc:docMk/>
            <pc:sldMk cId="3609078475" sldId="1823"/>
            <ac:spMk id="9" creationId="{F393EE36-AA6E-4DC6-92C1-2A8879A01ECC}"/>
          </ac:spMkLst>
        </pc:spChg>
        <pc:picChg chg="add mod ord">
          <ac:chgData name="Yoel Kortick" userId="167978f5-7f40-4909-85d5-d4149554ad4e" providerId="ADAL" clId="{178E203D-F436-4EC6-B341-688274A1FBB1}" dt="2023-09-20T07:55:10.286" v="1709" actId="208"/>
          <ac:picMkLst>
            <pc:docMk/>
            <pc:sldMk cId="3609078475" sldId="1823"/>
            <ac:picMk id="4" creationId="{A8DE6F88-5605-D8C4-129F-208A53610163}"/>
          </ac:picMkLst>
        </pc:picChg>
        <pc:picChg chg="del">
          <ac:chgData name="Yoel Kortick" userId="167978f5-7f40-4909-85d5-d4149554ad4e" providerId="ADAL" clId="{178E203D-F436-4EC6-B341-688274A1FBB1}" dt="2023-09-20T07:54:40.196" v="1695" actId="478"/>
          <ac:picMkLst>
            <pc:docMk/>
            <pc:sldMk cId="3609078475" sldId="1823"/>
            <ac:picMk id="7" creationId="{9EEBA573-08D1-4659-AE6F-F876C30FF0F7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4080501231" sldId="182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080501231" sldId="182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8:31:40.569" v="2194" actId="14100"/>
          <ac:spMkLst>
            <pc:docMk/>
            <pc:sldMk cId="4080501231" sldId="1824"/>
            <ac:spMk id="6" creationId="{02254342-80BD-425E-8908-A39E74E1BA6A}"/>
          </ac:spMkLst>
        </pc:spChg>
        <pc:picChg chg="del">
          <ac:chgData name="Yoel Kortick" userId="167978f5-7f40-4909-85d5-d4149554ad4e" providerId="ADAL" clId="{178E203D-F436-4EC6-B341-688274A1FBB1}" dt="2023-09-20T08:31:28.650" v="2182" actId="478"/>
          <ac:picMkLst>
            <pc:docMk/>
            <pc:sldMk cId="4080501231" sldId="1824"/>
            <ac:picMk id="5" creationId="{0E4DAAC3-F40E-4C93-A800-E989D6756795}"/>
          </ac:picMkLst>
        </pc:picChg>
        <pc:picChg chg="add mod ord">
          <ac:chgData name="Yoel Kortick" userId="167978f5-7f40-4909-85d5-d4149554ad4e" providerId="ADAL" clId="{178E203D-F436-4EC6-B341-688274A1FBB1}" dt="2023-09-20T08:31:42.301" v="2195" actId="208"/>
          <ac:picMkLst>
            <pc:docMk/>
            <pc:sldMk cId="4080501231" sldId="1824"/>
            <ac:picMk id="7" creationId="{1DBC2352-ED51-3420-55E7-46CBC127CB28}"/>
          </ac:picMkLst>
        </pc:pic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314777321" sldId="182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314777321" sldId="1825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272440166" sldId="182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72440166" sldId="182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72440166" sldId="182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435623931" sldId="182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5623931" sldId="182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56012411" sldId="182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56012411" sldId="1828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553306085" sldId="182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53306085" sldId="182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53306085" sldId="182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178E203D-F436-4EC6-B341-688274A1FBB1}" dt="2023-09-21T05:14:31.577" v="3580"/>
        <pc:sldMkLst>
          <pc:docMk/>
          <pc:sldMk cId="1982043245" sldId="183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82043245" sldId="183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37:40.779" v="2210" actId="14100"/>
          <ac:spMkLst>
            <pc:docMk/>
            <pc:sldMk cId="1982043245" sldId="1830"/>
            <ac:spMk id="8" creationId="{DECCBAAB-49D2-46E3-9805-12B22DD74A89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731130571" sldId="183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1130571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39:01.606" v="2245" actId="33524"/>
          <ac:spMkLst>
            <pc:docMk/>
            <pc:sldMk cId="1731130571" sldId="1831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38:48.324" v="2226" actId="1037"/>
          <ac:spMkLst>
            <pc:docMk/>
            <pc:sldMk cId="1731130571" sldId="1831"/>
            <ac:spMk id="6" creationId="{C88D62FC-6660-4920-A35C-4FCC8E2A36FA}"/>
          </ac:spMkLst>
        </pc:spChg>
        <pc:spChg chg="mod">
          <ac:chgData name="Yoel Kortick" userId="167978f5-7f40-4909-85d5-d4149554ad4e" providerId="ADAL" clId="{178E203D-F436-4EC6-B341-688274A1FBB1}" dt="2023-09-20T10:38:53.894" v="2244" actId="1037"/>
          <ac:spMkLst>
            <pc:docMk/>
            <pc:sldMk cId="1731130571" sldId="1831"/>
            <ac:spMk id="8" creationId="{DECCBAAB-49D2-46E3-9805-12B22DD74A89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1130571" sldId="1831"/>
            <ac:spMk id="9" creationId="{12F1EE84-12AE-4737-A648-4D0C5B38BAF8}"/>
          </ac:spMkLst>
        </pc:spChg>
        <pc:picChg chg="del">
          <ac:chgData name="Yoel Kortick" userId="167978f5-7f40-4909-85d5-d4149554ad4e" providerId="ADAL" clId="{178E203D-F436-4EC6-B341-688274A1FBB1}" dt="2023-09-20T10:38:35.455" v="2211" actId="478"/>
          <ac:picMkLst>
            <pc:docMk/>
            <pc:sldMk cId="1731130571" sldId="1831"/>
            <ac:picMk id="5" creationId="{F9695CCC-CAAE-4577-96B8-BC2198F4AE2E}"/>
          </ac:picMkLst>
        </pc:picChg>
        <pc:picChg chg="add mod ord">
          <ac:chgData name="Yoel Kortick" userId="167978f5-7f40-4909-85d5-d4149554ad4e" providerId="ADAL" clId="{178E203D-F436-4EC6-B341-688274A1FBB1}" dt="2023-09-20T10:38:41.988" v="2223" actId="167"/>
          <ac:picMkLst>
            <pc:docMk/>
            <pc:sldMk cId="1731130571" sldId="1831"/>
            <ac:picMk id="7" creationId="{31CE5DA1-DA34-F907-4A69-02A25507403B}"/>
          </ac:picMkLst>
        </pc:picChg>
        <pc:cxnChg chg="mod">
          <ac:chgData name="Yoel Kortick" userId="167978f5-7f40-4909-85d5-d4149554ad4e" providerId="ADAL" clId="{178E203D-F436-4EC6-B341-688274A1FBB1}" dt="2023-09-20T10:38:48.324" v="2226" actId="1037"/>
          <ac:cxnSpMkLst>
            <pc:docMk/>
            <pc:sldMk cId="1731130571" sldId="1831"/>
            <ac:cxnSpMk id="11" creationId="{1049B6D7-496D-49EF-AB3B-95C0EB29A437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97167565" sldId="183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97167565" sldId="183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41:14.218" v="2252" actId="1076"/>
          <ac:spMkLst>
            <pc:docMk/>
            <pc:sldMk cId="997167565" sldId="1832"/>
            <ac:spMk id="8" creationId="{DECCBAAB-49D2-46E3-9805-12B22DD74A89}"/>
          </ac:spMkLst>
        </pc:spChg>
        <pc:picChg chg="add mod ord">
          <ac:chgData name="Yoel Kortick" userId="167978f5-7f40-4909-85d5-d4149554ad4e" providerId="ADAL" clId="{178E203D-F436-4EC6-B341-688274A1FBB1}" dt="2023-09-20T10:41:25.697" v="2253" actId="208"/>
          <ac:picMkLst>
            <pc:docMk/>
            <pc:sldMk cId="997167565" sldId="1832"/>
            <ac:picMk id="5" creationId="{CDD21414-2295-7597-F413-4106F9E13135}"/>
          </ac:picMkLst>
        </pc:picChg>
        <pc:picChg chg="del">
          <ac:chgData name="Yoel Kortick" userId="167978f5-7f40-4909-85d5-d4149554ad4e" providerId="ADAL" clId="{178E203D-F436-4EC6-B341-688274A1FBB1}" dt="2023-09-20T10:40:47.254" v="2246" actId="478"/>
          <ac:picMkLst>
            <pc:docMk/>
            <pc:sldMk cId="997167565" sldId="1832"/>
            <ac:picMk id="7" creationId="{5EA14CCE-4938-4F7A-8E8A-F6698BA30DF0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331450986" sldId="183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331450986" sldId="1833"/>
            <ac:spMk id="3" creationId="{4FC18B40-6547-41EC-8A0E-1C8F40E0A42F}"/>
          </ac:spMkLst>
        </pc:spChg>
        <pc:picChg chg="add mod">
          <ac:chgData name="Yoel Kortick" userId="167978f5-7f40-4909-85d5-d4149554ad4e" providerId="ADAL" clId="{178E203D-F436-4EC6-B341-688274A1FBB1}" dt="2023-09-20T10:43:24.872" v="2259" actId="208"/>
          <ac:picMkLst>
            <pc:docMk/>
            <pc:sldMk cId="3331450986" sldId="1833"/>
            <ac:picMk id="4" creationId="{23DD32D5-6B47-3840-A1CF-1ADC70CF1147}"/>
          </ac:picMkLst>
        </pc:picChg>
        <pc:picChg chg="del">
          <ac:chgData name="Yoel Kortick" userId="167978f5-7f40-4909-85d5-d4149554ad4e" providerId="ADAL" clId="{178E203D-F436-4EC6-B341-688274A1FBB1}" dt="2023-09-20T10:43:17.320" v="2254" actId="478"/>
          <ac:picMkLst>
            <pc:docMk/>
            <pc:sldMk cId="3331450986" sldId="1833"/>
            <ac:picMk id="9" creationId="{CEC23CCE-C685-44E9-BFEF-7C50B6F9540F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821854884" sldId="1834"/>
        </pc:sldMkLst>
        <pc:spChg chg="del mod">
          <ac:chgData name="Yoel Kortick" userId="167978f5-7f40-4909-85d5-d4149554ad4e" providerId="ADAL" clId="{178E203D-F436-4EC6-B341-688274A1FBB1}" dt="2023-09-20T11:11:45.710" v="2881" actId="478"/>
          <ac:spMkLst>
            <pc:docMk/>
            <pc:sldMk cId="2821854884" sldId="1834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821854884" sldId="1834"/>
            <ac:spMk id="3" creationId="{4FC18B40-6547-41EC-8A0E-1C8F40E0A42F}"/>
          </ac:spMkLst>
        </pc:spChg>
        <pc:spChg chg="del mod">
          <ac:chgData name="Yoel Kortick" userId="167978f5-7f40-4909-85d5-d4149554ad4e" providerId="ADAL" clId="{178E203D-F436-4EC6-B341-688274A1FBB1}" dt="2023-09-20T11:11:45.710" v="2881" actId="478"/>
          <ac:spMkLst>
            <pc:docMk/>
            <pc:sldMk cId="2821854884" sldId="183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78E203D-F436-4EC6-B341-688274A1FBB1}" dt="2023-09-20T11:11:48.730" v="2882" actId="478"/>
          <ac:spMkLst>
            <pc:docMk/>
            <pc:sldMk cId="2821854884" sldId="1834"/>
            <ac:spMk id="6" creationId="{61FC2A92-8F9A-93FB-1F16-CE5206816BEA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2821854884" sldId="1834"/>
            <ac:spMk id="8" creationId="{3FA0E8A8-E799-2815-0161-047C94CBCAE0}"/>
          </ac:spMkLst>
        </pc:spChg>
        <pc:picChg chg="del">
          <ac:chgData name="Yoel Kortick" userId="167978f5-7f40-4909-85d5-d4149554ad4e" providerId="ADAL" clId="{178E203D-F436-4EC6-B341-688274A1FBB1}" dt="2023-09-20T07:24:05.086" v="1185" actId="478"/>
          <ac:picMkLst>
            <pc:docMk/>
            <pc:sldMk cId="2821854884" sldId="1834"/>
            <ac:picMk id="6" creationId="{2B84228A-DD30-468A-8435-63152E221B13}"/>
          </ac:picMkLst>
        </pc:picChg>
        <pc:picChg chg="add del mod ord">
          <ac:chgData name="Yoel Kortick" userId="167978f5-7f40-4909-85d5-d4149554ad4e" providerId="ADAL" clId="{178E203D-F436-4EC6-B341-688274A1FBB1}" dt="2023-09-20T11:11:45.710" v="2881" actId="478"/>
          <ac:picMkLst>
            <pc:docMk/>
            <pc:sldMk cId="2821854884" sldId="1834"/>
            <ac:picMk id="7" creationId="{9DF81141-05EF-4E2A-105C-E31BB04BFA90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79438656" sldId="1835"/>
        </pc:sldMkLst>
        <pc:spChg chg="del">
          <ac:chgData name="Yoel Kortick" userId="167978f5-7f40-4909-85d5-d4149554ad4e" providerId="ADAL" clId="{178E203D-F436-4EC6-B341-688274A1FBB1}" dt="2023-09-20T06:56:33.343" v="460" actId="478"/>
          <ac:spMkLst>
            <pc:docMk/>
            <pc:sldMk cId="179438656" sldId="1835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06:56:36.073" v="461" actId="208"/>
          <ac:picMkLst>
            <pc:docMk/>
            <pc:sldMk cId="179438656" sldId="1835"/>
            <ac:picMk id="6" creationId="{2668047B-EBDD-73DD-2658-CA5AE56F57EE}"/>
          </ac:picMkLst>
        </pc:picChg>
        <pc:picChg chg="del">
          <ac:chgData name="Yoel Kortick" userId="167978f5-7f40-4909-85d5-d4149554ad4e" providerId="ADAL" clId="{178E203D-F436-4EC6-B341-688274A1FBB1}" dt="2023-09-20T06:55:57.495" v="435" actId="478"/>
          <ac:picMkLst>
            <pc:docMk/>
            <pc:sldMk cId="179438656" sldId="1835"/>
            <ac:picMk id="7" creationId="{211792D8-B9C1-7BCE-6068-B351B83D6767}"/>
          </ac:picMkLst>
        </pc:picChg>
        <pc:cxnChg chg="mod">
          <ac:chgData name="Yoel Kortick" userId="167978f5-7f40-4909-85d5-d4149554ad4e" providerId="ADAL" clId="{178E203D-F436-4EC6-B341-688274A1FBB1}" dt="2023-09-20T06:56:24.920" v="457" actId="1036"/>
          <ac:cxnSpMkLst>
            <pc:docMk/>
            <pc:sldMk cId="179438656" sldId="1835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06:56:59.199" v="500" actId="20577"/>
          <ac:cxnSpMkLst>
            <pc:docMk/>
            <pc:sldMk cId="179438656" sldId="1835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262555727" sldId="183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07:07:25.497" v="827" actId="208"/>
          <ac:picMkLst>
            <pc:docMk/>
            <pc:sldMk cId="2262555727" sldId="1836"/>
            <ac:picMk id="5" creationId="{63A325F4-B201-8443-FC07-7374151E1FCC}"/>
          </ac:picMkLst>
        </pc:picChg>
        <pc:picChg chg="del">
          <ac:chgData name="Yoel Kortick" userId="167978f5-7f40-4909-85d5-d4149554ad4e" providerId="ADAL" clId="{178E203D-F436-4EC6-B341-688274A1FBB1}" dt="2023-09-20T07:04:29.478" v="653" actId="478"/>
          <ac:picMkLst>
            <pc:docMk/>
            <pc:sldMk cId="2262555727" sldId="1836"/>
            <ac:picMk id="6" creationId="{2668047B-EBDD-73DD-2658-CA5AE56F57EE}"/>
          </ac:picMkLst>
        </pc:picChg>
        <pc:cxnChg chg="mod">
          <ac:chgData name="Yoel Kortick" userId="167978f5-7f40-4909-85d5-d4149554ad4e" providerId="ADAL" clId="{178E203D-F436-4EC6-B341-688274A1FBB1}" dt="2023-09-20T07:07:31.624" v="829" actId="1037"/>
          <ac:cxnSpMkLst>
            <pc:docMk/>
            <pc:sldMk cId="2262555727" sldId="1836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07:07:14.842" v="824" actId="14100"/>
          <ac:cxnSpMkLst>
            <pc:docMk/>
            <pc:sldMk cId="2262555727" sldId="1836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282390259" sldId="183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82390259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82390259" sldId="1837"/>
            <ac:spMk id="4" creationId="{2490F34D-A7E2-4EA9-8B1A-78371A1F1CD1}"/>
          </ac:spMkLst>
        </pc:spChg>
        <pc:spChg chg="add">
          <ac:chgData name="Yoel Kortick" userId="167978f5-7f40-4909-85d5-d4149554ad4e" providerId="ADAL" clId="{178E203D-F436-4EC6-B341-688274A1FBB1}" dt="2023-09-20T07:12:30.068" v="929" actId="11529"/>
          <ac:spMkLst>
            <pc:docMk/>
            <pc:sldMk cId="1282390259" sldId="1837"/>
            <ac:spMk id="7" creationId="{8CFD519F-B2CF-743E-199C-EEBFE79BF737}"/>
          </ac:spMkLst>
        </pc:spChg>
        <pc:spChg chg="del">
          <ac:chgData name="Yoel Kortick" userId="167978f5-7f40-4909-85d5-d4149554ad4e" providerId="ADAL" clId="{178E203D-F436-4EC6-B341-688274A1FBB1}" dt="2023-09-20T07:12:24.447" v="928" actId="478"/>
          <ac:spMkLst>
            <pc:docMk/>
            <pc:sldMk cId="1282390259" sldId="1837"/>
            <ac:spMk id="8" creationId="{6A12B8FB-284D-AD09-2394-DAECAF7F12D1}"/>
          </ac:spMkLst>
        </pc:spChg>
        <pc:spChg chg="add">
          <ac:chgData name="Yoel Kortick" userId="167978f5-7f40-4909-85d5-d4149554ad4e" providerId="ADAL" clId="{178E203D-F436-4EC6-B341-688274A1FBB1}" dt="2023-09-20T07:12:39.194" v="930" actId="11529"/>
          <ac:spMkLst>
            <pc:docMk/>
            <pc:sldMk cId="1282390259" sldId="1837"/>
            <ac:spMk id="9" creationId="{F9D9A5AF-8D0C-050E-F866-D634A066EC0E}"/>
          </ac:spMkLst>
        </pc:spChg>
        <pc:picChg chg="del">
          <ac:chgData name="Yoel Kortick" userId="167978f5-7f40-4909-85d5-d4149554ad4e" providerId="ADAL" clId="{178E203D-F436-4EC6-B341-688274A1FBB1}" dt="2023-09-20T07:12:00.382" v="913" actId="478"/>
          <ac:picMkLst>
            <pc:docMk/>
            <pc:sldMk cId="1282390259" sldId="1837"/>
            <ac:picMk id="5" creationId="{63A325F4-B201-8443-FC07-7374151E1FCC}"/>
          </ac:picMkLst>
        </pc:picChg>
        <pc:picChg chg="add mod ord">
          <ac:chgData name="Yoel Kortick" userId="167978f5-7f40-4909-85d5-d4149554ad4e" providerId="ADAL" clId="{178E203D-F436-4EC6-B341-688274A1FBB1}" dt="2023-09-20T07:12:41.984" v="931" actId="208"/>
          <ac:picMkLst>
            <pc:docMk/>
            <pc:sldMk cId="1282390259" sldId="1837"/>
            <ac:picMk id="6" creationId="{BD48C428-FE80-667F-5211-39844B58704A}"/>
          </ac:picMkLst>
        </pc:picChg>
        <pc:cxnChg chg="del">
          <ac:chgData name="Yoel Kortick" userId="167978f5-7f40-4909-85d5-d4149554ad4e" providerId="ADAL" clId="{178E203D-F436-4EC6-B341-688274A1FBB1}" dt="2023-09-20T07:12:21.518" v="926" actId="478"/>
          <ac:cxnSpMkLst>
            <pc:docMk/>
            <pc:sldMk cId="1282390259" sldId="1837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178E203D-F436-4EC6-B341-688274A1FBB1}" dt="2023-09-20T07:12:22.454" v="927" actId="478"/>
          <ac:cxnSpMkLst>
            <pc:docMk/>
            <pc:sldMk cId="1282390259" sldId="1837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821230387" sldId="183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4" creationId="{2490F34D-A7E2-4EA9-8B1A-78371A1F1CD1}"/>
          </ac:spMkLst>
        </pc:spChg>
        <pc:spChg chg="del mod">
          <ac:chgData name="Yoel Kortick" userId="167978f5-7f40-4909-85d5-d4149554ad4e" providerId="ADAL" clId="{178E203D-F436-4EC6-B341-688274A1FBB1}" dt="2023-09-20T07:20:34.887" v="1067" actId="478"/>
          <ac:spMkLst>
            <pc:docMk/>
            <pc:sldMk cId="821230387" sldId="1838"/>
            <ac:spMk id="7" creationId="{8CFD519F-B2CF-743E-199C-EEBFE79BF737}"/>
          </ac:spMkLst>
        </pc:spChg>
        <pc:spChg chg="del">
          <ac:chgData name="Yoel Kortick" userId="167978f5-7f40-4909-85d5-d4149554ad4e" providerId="ADAL" clId="{178E203D-F436-4EC6-B341-688274A1FBB1}" dt="2023-09-20T07:20:36.730" v="1068" actId="478"/>
          <ac:spMkLst>
            <pc:docMk/>
            <pc:sldMk cId="821230387" sldId="1838"/>
            <ac:spMk id="9" creationId="{F9D9A5AF-8D0C-050E-F866-D634A066EC0E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11" creationId="{750AAA4A-274C-A94C-AE75-70988A5E545B}"/>
          </ac:spMkLst>
        </pc:spChg>
        <pc:picChg chg="add del">
          <ac:chgData name="Yoel Kortick" userId="167978f5-7f40-4909-85d5-d4149554ad4e" providerId="ADAL" clId="{178E203D-F436-4EC6-B341-688274A1FBB1}" dt="2023-09-20T07:18:58.669" v="957" actId="478"/>
          <ac:picMkLst>
            <pc:docMk/>
            <pc:sldMk cId="821230387" sldId="1838"/>
            <ac:picMk id="5" creationId="{5ED6E142-9692-0FC2-DD9E-762E86912522}"/>
          </ac:picMkLst>
        </pc:picChg>
        <pc:picChg chg="del">
          <ac:chgData name="Yoel Kortick" userId="167978f5-7f40-4909-85d5-d4149554ad4e" providerId="ADAL" clId="{178E203D-F436-4EC6-B341-688274A1FBB1}" dt="2023-09-20T07:14:54.462" v="933" actId="478"/>
          <ac:picMkLst>
            <pc:docMk/>
            <pc:sldMk cId="821230387" sldId="1838"/>
            <ac:picMk id="6" creationId="{BD48C428-FE80-667F-5211-39844B58704A}"/>
          </ac:picMkLst>
        </pc:picChg>
        <pc:picChg chg="add del mod ord">
          <ac:chgData name="Yoel Kortick" userId="167978f5-7f40-4909-85d5-d4149554ad4e" providerId="ADAL" clId="{178E203D-F436-4EC6-B341-688274A1FBB1}" dt="2023-09-20T07:21:27.575" v="1140" actId="478"/>
          <ac:picMkLst>
            <pc:docMk/>
            <pc:sldMk cId="821230387" sldId="1838"/>
            <ac:picMk id="10" creationId="{276D1235-D3E8-7AB0-AA0C-F4148302AAA3}"/>
          </ac:picMkLst>
        </pc:picChg>
        <pc:picChg chg="add mod">
          <ac:chgData name="Yoel Kortick" userId="167978f5-7f40-4909-85d5-d4149554ad4e" providerId="ADAL" clId="{178E203D-F436-4EC6-B341-688274A1FBB1}" dt="2023-09-20T07:21:30.061" v="1142" actId="208"/>
          <ac:picMkLst>
            <pc:docMk/>
            <pc:sldMk cId="821230387" sldId="1838"/>
            <ac:picMk id="13" creationId="{B1843163-C9BC-B9BE-0D96-BA6D7EDC5A9C}"/>
          </ac:picMkLst>
        </pc:picChg>
        <pc:cxnChg chg="add">
          <ac:chgData name="Yoel Kortick" userId="167978f5-7f40-4909-85d5-d4149554ad4e" providerId="ADAL" clId="{178E203D-F436-4EC6-B341-688274A1FBB1}" dt="2023-09-20T07:23:10.063" v="1181" actId="11529"/>
          <ac:cxnSpMkLst>
            <pc:docMk/>
            <pc:sldMk cId="821230387" sldId="1838"/>
            <ac:cxnSpMk id="15" creationId="{2C513B3E-0B97-FC0B-5505-C5F2E99715B6}"/>
          </ac:cxnSpMkLst>
        </pc:cxnChg>
        <pc:cxnChg chg="add mod">
          <ac:chgData name="Yoel Kortick" userId="167978f5-7f40-4909-85d5-d4149554ad4e" providerId="ADAL" clId="{178E203D-F436-4EC6-B341-688274A1FBB1}" dt="2023-09-20T07:23:24.685" v="1184" actId="14100"/>
          <ac:cxnSpMkLst>
            <pc:docMk/>
            <pc:sldMk cId="821230387" sldId="1838"/>
            <ac:cxnSpMk id="16" creationId="{A96DE0E0-3E45-FFD2-1D4D-D9C03186C2A6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172996001" sldId="183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172996001" sldId="183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172996001" sldId="1839"/>
            <ac:spMk id="4" creationId="{2490F34D-A7E2-4EA9-8B1A-78371A1F1CD1}"/>
          </ac:spMkLst>
        </pc:spChg>
        <pc:spChg chg="add">
          <ac:chgData name="Yoel Kortick" userId="167978f5-7f40-4909-85d5-d4149554ad4e" providerId="ADAL" clId="{178E203D-F436-4EC6-B341-688274A1FBB1}" dt="2023-09-20T07:43:29.645" v="1616" actId="11529"/>
          <ac:spMkLst>
            <pc:docMk/>
            <pc:sldMk cId="3172996001" sldId="1839"/>
            <ac:spMk id="6" creationId="{75450F1C-11E3-E84E-2E86-E871DF93279B}"/>
          </ac:spMkLst>
        </pc:spChg>
        <pc:picChg chg="add mod ord">
          <ac:chgData name="Yoel Kortick" userId="167978f5-7f40-4909-85d5-d4149554ad4e" providerId="ADAL" clId="{178E203D-F436-4EC6-B341-688274A1FBB1}" dt="2023-09-20T07:43:22.650" v="1615" actId="167"/>
          <ac:picMkLst>
            <pc:docMk/>
            <pc:sldMk cId="3172996001" sldId="1839"/>
            <ac:picMk id="5" creationId="{2125BA76-6AB3-2AEA-455F-6030A32C89F2}"/>
          </ac:picMkLst>
        </pc:picChg>
        <pc:picChg chg="del">
          <ac:chgData name="Yoel Kortick" userId="167978f5-7f40-4909-85d5-d4149554ad4e" providerId="ADAL" clId="{178E203D-F436-4EC6-B341-688274A1FBB1}" dt="2023-09-20T07:42:36.213" v="1580" actId="478"/>
          <ac:picMkLst>
            <pc:docMk/>
            <pc:sldMk cId="3172996001" sldId="1839"/>
            <ac:picMk id="10" creationId="{FB827A39-4F0D-DC27-62A4-4EB4D9ED8C5C}"/>
          </ac:picMkLst>
        </pc:picChg>
        <pc:picChg chg="del">
          <ac:chgData name="Yoel Kortick" userId="167978f5-7f40-4909-85d5-d4149554ad4e" providerId="ADAL" clId="{178E203D-F436-4EC6-B341-688274A1FBB1}" dt="2023-09-20T07:42:36.213" v="1580" actId="478"/>
          <ac:picMkLst>
            <pc:docMk/>
            <pc:sldMk cId="3172996001" sldId="1839"/>
            <ac:picMk id="13" creationId="{9941571B-FC79-8488-3A76-38F6EA02C796}"/>
          </ac:picMkLst>
        </pc:picChg>
      </pc:sldChg>
      <pc:sldChg chg="add del">
        <pc:chgData name="Yoel Kortick" userId="167978f5-7f40-4909-85d5-d4149554ad4e" providerId="ADAL" clId="{178E203D-F436-4EC6-B341-688274A1FBB1}" dt="2023-09-20T08:30:43.256" v="2181" actId="47"/>
        <pc:sldMkLst>
          <pc:docMk/>
          <pc:sldMk cId="2718635781" sldId="1840"/>
        </pc:sldMkLst>
      </pc:sldChg>
      <pc:sldChg chg="addSp delSp modSp add mod ord">
        <pc:chgData name="Yoel Kortick" userId="167978f5-7f40-4909-85d5-d4149554ad4e" providerId="ADAL" clId="{178E203D-F436-4EC6-B341-688274A1FBB1}" dt="2023-09-21T05:14:31.577" v="3580"/>
        <pc:sldMkLst>
          <pc:docMk/>
          <pc:sldMk cId="4009811497" sldId="184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009811497" sldId="1841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8:18:48.440" v="1905" actId="478"/>
          <ac:spMkLst>
            <pc:docMk/>
            <pc:sldMk cId="4009811497" sldId="184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78E203D-F436-4EC6-B341-688274A1FBB1}" dt="2023-09-20T08:18:49.993" v="1906" actId="478"/>
          <ac:spMkLst>
            <pc:docMk/>
            <pc:sldMk cId="4009811497" sldId="1841"/>
            <ac:spMk id="5" creationId="{2903190D-A7D9-B8F1-990E-D82CB7B3E1AB}"/>
          </ac:spMkLst>
        </pc:spChg>
        <pc:spChg chg="del">
          <ac:chgData name="Yoel Kortick" userId="167978f5-7f40-4909-85d5-d4149554ad4e" providerId="ADAL" clId="{178E203D-F436-4EC6-B341-688274A1FBB1}" dt="2023-09-20T08:19:01.345" v="1911" actId="478"/>
          <ac:spMkLst>
            <pc:docMk/>
            <pc:sldMk cId="4009811497" sldId="1841"/>
            <ac:spMk id="6" creationId="{02254342-80BD-425E-8908-A39E74E1BA6A}"/>
          </ac:spMkLst>
        </pc:spChg>
        <pc:spChg chg="add mod">
          <ac:chgData name="Yoel Kortick" userId="167978f5-7f40-4909-85d5-d4149554ad4e" providerId="ADAL" clId="{178E203D-F436-4EC6-B341-688274A1FBB1}" dt="2023-09-20T11:50:48.308" v="3388"/>
          <ac:spMkLst>
            <pc:docMk/>
            <pc:sldMk cId="4009811497" sldId="1841"/>
            <ac:spMk id="10" creationId="{E519F1FD-FA13-5676-43C6-26811E8D6B2C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15" creationId="{37AAE431-0A70-C583-DA9A-057C4F7533DF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19" creationId="{42539D75-0D89-49DF-40E0-DAB7899F1A5D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23" creationId="{D3745EBB-7405-EB2F-4F65-008FAEB9BB45}"/>
          </ac:spMkLst>
        </pc:spChg>
        <pc:spChg chg="add del mod">
          <ac:chgData name="Yoel Kortick" userId="167978f5-7f40-4909-85d5-d4149554ad4e" providerId="ADAL" clId="{178E203D-F436-4EC6-B341-688274A1FBB1}" dt="2023-09-20T08:30:22.076" v="2167"/>
          <ac:spMkLst>
            <pc:docMk/>
            <pc:sldMk cId="4009811497" sldId="1841"/>
            <ac:spMk id="26" creationId="{691CE5C4-4230-7BEB-AB0A-FDC50054512D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4009811497" sldId="1841"/>
            <ac:spMk id="27" creationId="{398C3D68-1ADC-DCD1-0897-CA4479532E37}"/>
          </ac:spMkLst>
        </pc:spChg>
        <pc:picChg chg="del">
          <ac:chgData name="Yoel Kortick" userId="167978f5-7f40-4909-85d5-d4149554ad4e" providerId="ADAL" clId="{178E203D-F436-4EC6-B341-688274A1FBB1}" dt="2023-09-20T08:18:46.258" v="1904" actId="478"/>
          <ac:picMkLst>
            <pc:docMk/>
            <pc:sldMk cId="4009811497" sldId="1841"/>
            <ac:picMk id="7" creationId="{D56AD42C-EBEE-449F-A9D3-432AFBB4530C}"/>
          </ac:picMkLst>
        </pc:picChg>
        <pc:picChg chg="add mod">
          <ac:chgData name="Yoel Kortick" userId="167978f5-7f40-4909-85d5-d4149554ad4e" providerId="ADAL" clId="{178E203D-F436-4EC6-B341-688274A1FBB1}" dt="2023-09-20T08:30:28.085" v="2177" actId="1038"/>
          <ac:picMkLst>
            <pc:docMk/>
            <pc:sldMk cId="4009811497" sldId="1841"/>
            <ac:picMk id="9" creationId="{C21550EB-4ADD-0360-7BF2-A432F4DEA1FE}"/>
          </ac:picMkLst>
        </pc:pic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2" creationId="{42D5C888-4C1E-84C4-10B2-4ACB2A765D25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3" creationId="{6370EECD-BFC7-1350-C4AF-2B12A08AEA3C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6" creationId="{B91083AA-8719-1F4D-F686-C75628E9E946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20" creationId="{ED3F5611-672F-1024-03FE-E87C808FE7B8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24" creationId="{17DC4C5F-B367-682B-CC3E-7EE434386699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653733849" sldId="184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653733849" sldId="184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688588902" sldId="184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588902" sldId="1843"/>
            <ac:spMk id="4" creationId="{A1FE6F9A-C018-4915-94D1-7B4CD1DF4BFF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94568248" sldId="184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4568248" sldId="184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4568248" sldId="1844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7:19.781" v="2518" actId="14100"/>
          <ac:spMkLst>
            <pc:docMk/>
            <pc:sldMk cId="3894568248" sldId="1844"/>
            <ac:spMk id="6" creationId="{40EC6E6B-5F3D-4C63-A5DA-88BF23CA2A71}"/>
          </ac:spMkLst>
        </pc:spChg>
        <pc:spChg chg="mod">
          <ac:chgData name="Yoel Kortick" userId="167978f5-7f40-4909-85d5-d4149554ad4e" providerId="ADAL" clId="{178E203D-F436-4EC6-B341-688274A1FBB1}" dt="2023-09-20T10:56:33.100" v="2505" actId="14100"/>
          <ac:spMkLst>
            <pc:docMk/>
            <pc:sldMk cId="3894568248" sldId="1844"/>
            <ac:spMk id="7" creationId="{2924AE36-2939-4BAE-A085-871D6BC2D4F4}"/>
          </ac:spMkLst>
        </pc:spChg>
        <pc:spChg chg="mod">
          <ac:chgData name="Yoel Kortick" userId="167978f5-7f40-4909-85d5-d4149554ad4e" providerId="ADAL" clId="{178E203D-F436-4EC6-B341-688274A1FBB1}" dt="2023-09-20T10:57:13.700" v="2517" actId="1076"/>
          <ac:spMkLst>
            <pc:docMk/>
            <pc:sldMk cId="3894568248" sldId="1844"/>
            <ac:spMk id="8" creationId="{46BF5702-B79D-47D5-9539-62D6FB092F63}"/>
          </ac:spMkLst>
        </pc:spChg>
        <pc:spChg chg="mod">
          <ac:chgData name="Yoel Kortick" userId="167978f5-7f40-4909-85d5-d4149554ad4e" providerId="ADAL" clId="{178E203D-F436-4EC6-B341-688274A1FBB1}" dt="2023-09-20T10:57:02.874" v="2515" actId="1035"/>
          <ac:spMkLst>
            <pc:docMk/>
            <pc:sldMk cId="3894568248" sldId="1844"/>
            <ac:spMk id="9" creationId="{2B688B14-DE8A-48F1-84A8-3EFA29684A9E}"/>
          </ac:spMkLst>
        </pc:spChg>
        <pc:spChg chg="mod">
          <ac:chgData name="Yoel Kortick" userId="167978f5-7f40-4909-85d5-d4149554ad4e" providerId="ADAL" clId="{178E203D-F436-4EC6-B341-688274A1FBB1}" dt="2023-09-20T10:57:13.700" v="2517" actId="1076"/>
          <ac:spMkLst>
            <pc:docMk/>
            <pc:sldMk cId="3894568248" sldId="1844"/>
            <ac:spMk id="22" creationId="{99908274-853B-4E13-893E-1201A234D0A4}"/>
          </ac:spMkLst>
        </pc:spChg>
        <pc:picChg chg="del">
          <ac:chgData name="Yoel Kortick" userId="167978f5-7f40-4909-85d5-d4149554ad4e" providerId="ADAL" clId="{178E203D-F436-4EC6-B341-688274A1FBB1}" dt="2023-09-20T10:56:12.530" v="2490" actId="478"/>
          <ac:picMkLst>
            <pc:docMk/>
            <pc:sldMk cId="3894568248" sldId="1844"/>
            <ac:picMk id="5" creationId="{38409794-7661-442A-9441-AF0E0E5BF886}"/>
          </ac:picMkLst>
        </pc:picChg>
        <pc:picChg chg="add mod ord">
          <ac:chgData name="Yoel Kortick" userId="167978f5-7f40-4909-85d5-d4149554ad4e" providerId="ADAL" clId="{178E203D-F436-4EC6-B341-688274A1FBB1}" dt="2023-09-20T10:57:32.072" v="2521" actId="208"/>
          <ac:picMkLst>
            <pc:docMk/>
            <pc:sldMk cId="3894568248" sldId="1844"/>
            <ac:picMk id="10" creationId="{45F336E1-850D-859F-143C-0E972F7AB10E}"/>
          </ac:picMkLst>
        </pc:picChg>
        <pc:cxnChg chg="mod">
          <ac:chgData name="Yoel Kortick" userId="167978f5-7f40-4909-85d5-d4149554ad4e" providerId="ADAL" clId="{178E203D-F436-4EC6-B341-688274A1FBB1}" dt="2023-09-20T10:57:07.283" v="2516" actId="14100"/>
          <ac:cxnSpMkLst>
            <pc:docMk/>
            <pc:sldMk cId="3894568248" sldId="1844"/>
            <ac:cxnSpMk id="11" creationId="{EB7FFC74-2780-498D-AC83-7A3B2BD31F7E}"/>
          </ac:cxnSpMkLst>
        </pc:cxnChg>
        <pc:cxnChg chg="del mod">
          <ac:chgData name="Yoel Kortick" userId="167978f5-7f40-4909-85d5-d4149554ad4e" providerId="ADAL" clId="{178E203D-F436-4EC6-B341-688274A1FBB1}" dt="2023-09-20T10:56:50.402" v="2510" actId="478"/>
          <ac:cxnSpMkLst>
            <pc:docMk/>
            <pc:sldMk cId="3894568248" sldId="1844"/>
            <ac:cxnSpMk id="13" creationId="{DEB02F2A-3778-4027-BB16-BDDFEBE64204}"/>
          </ac:cxnSpMkLst>
        </pc:cxnChg>
        <pc:cxnChg chg="mod">
          <ac:chgData name="Yoel Kortick" userId="167978f5-7f40-4909-85d5-d4149554ad4e" providerId="ADAL" clId="{178E203D-F436-4EC6-B341-688274A1FBB1}" dt="2023-09-20T10:57:00.529" v="2514" actId="14100"/>
          <ac:cxnSpMkLst>
            <pc:docMk/>
            <pc:sldMk cId="3894568248" sldId="1844"/>
            <ac:cxnSpMk id="18" creationId="{DD74B28D-E4FB-4068-B93C-9566E1E1FC86}"/>
          </ac:cxnSpMkLst>
        </pc:cxnChg>
        <pc:cxnChg chg="mod">
          <ac:chgData name="Yoel Kortick" userId="167978f5-7f40-4909-85d5-d4149554ad4e" providerId="ADAL" clId="{178E203D-F436-4EC6-B341-688274A1FBB1}" dt="2023-09-20T10:56:55.325" v="2512" actId="1076"/>
          <ac:cxnSpMkLst>
            <pc:docMk/>
            <pc:sldMk cId="3894568248" sldId="1844"/>
            <ac:cxnSpMk id="19" creationId="{B27B1CE1-0203-40C3-816E-442A212D9AD6}"/>
          </ac:cxnSpMkLst>
        </pc:cxnChg>
        <pc:cxnChg chg="mod">
          <ac:chgData name="Yoel Kortick" userId="167978f5-7f40-4909-85d5-d4149554ad4e" providerId="ADAL" clId="{178E203D-F436-4EC6-B341-688274A1FBB1}" dt="2023-09-20T10:57:13.700" v="2517" actId="1076"/>
          <ac:cxnSpMkLst>
            <pc:docMk/>
            <pc:sldMk cId="3894568248" sldId="1844"/>
            <ac:cxnSpMk id="23" creationId="{C777642E-D9F9-495A-910C-75106251B275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039114364" sldId="184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039114364" sldId="184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58:26.900" v="2534" actId="1035"/>
          <ac:spMkLst>
            <pc:docMk/>
            <pc:sldMk cId="1039114364" sldId="184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8:39.072" v="2537" actId="1076"/>
          <ac:spMkLst>
            <pc:docMk/>
            <pc:sldMk cId="1039114364" sldId="1845"/>
            <ac:spMk id="6" creationId="{40EC6E6B-5F3D-4C63-A5DA-88BF23CA2A71}"/>
          </ac:spMkLst>
        </pc:spChg>
        <pc:spChg chg="mod">
          <ac:chgData name="Yoel Kortick" userId="167978f5-7f40-4909-85d5-d4149554ad4e" providerId="ADAL" clId="{178E203D-F436-4EC6-B341-688274A1FBB1}" dt="2023-09-20T10:58:48.145" v="2540" actId="1076"/>
          <ac:spMkLst>
            <pc:docMk/>
            <pc:sldMk cId="1039114364" sldId="1845"/>
            <ac:spMk id="7" creationId="{2924AE36-2939-4BAE-A085-871D6BC2D4F4}"/>
          </ac:spMkLst>
        </pc:spChg>
        <pc:spChg chg="mod">
          <ac:chgData name="Yoel Kortick" userId="167978f5-7f40-4909-85d5-d4149554ad4e" providerId="ADAL" clId="{178E203D-F436-4EC6-B341-688274A1FBB1}" dt="2023-09-20T10:58:58.499" v="2545" actId="1076"/>
          <ac:spMkLst>
            <pc:docMk/>
            <pc:sldMk cId="1039114364" sldId="1845"/>
            <ac:spMk id="9" creationId="{2B688B14-DE8A-48F1-84A8-3EFA29684A9E}"/>
          </ac:spMkLst>
        </pc:spChg>
        <pc:picChg chg="add mod ord">
          <ac:chgData name="Yoel Kortick" userId="167978f5-7f40-4909-85d5-d4149554ad4e" providerId="ADAL" clId="{178E203D-F436-4EC6-B341-688274A1FBB1}" dt="2023-09-20T10:59:14.279" v="2549" actId="208"/>
          <ac:picMkLst>
            <pc:docMk/>
            <pc:sldMk cId="1039114364" sldId="1845"/>
            <ac:picMk id="5" creationId="{C234556B-F683-CE58-0B61-98B5622E0D56}"/>
          </ac:picMkLst>
        </pc:picChg>
        <pc:picChg chg="del">
          <ac:chgData name="Yoel Kortick" userId="167978f5-7f40-4909-85d5-d4149554ad4e" providerId="ADAL" clId="{178E203D-F436-4EC6-B341-688274A1FBB1}" dt="2023-09-20T10:58:11.913" v="2522" actId="478"/>
          <ac:picMkLst>
            <pc:docMk/>
            <pc:sldMk cId="1039114364" sldId="1845"/>
            <ac:picMk id="10" creationId="{B932D558-EFA3-4AAA-97A1-91BC89C271F8}"/>
          </ac:picMkLst>
        </pc:picChg>
        <pc:cxnChg chg="mod">
          <ac:chgData name="Yoel Kortick" userId="167978f5-7f40-4909-85d5-d4149554ad4e" providerId="ADAL" clId="{178E203D-F436-4EC6-B341-688274A1FBB1}" dt="2023-09-20T10:59:08.020" v="2548" actId="14100"/>
          <ac:cxnSpMkLst>
            <pc:docMk/>
            <pc:sldMk cId="1039114364" sldId="1845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178E203D-F436-4EC6-B341-688274A1FBB1}" dt="2023-09-20T10:58:45.456" v="2539" actId="478"/>
          <ac:cxnSpMkLst>
            <pc:docMk/>
            <pc:sldMk cId="1039114364" sldId="1845"/>
            <ac:cxnSpMk id="13" creationId="{DEB02F2A-3778-4027-BB16-BDDFEBE64204}"/>
          </ac:cxnSpMkLst>
        </pc:cxnChg>
        <pc:cxnChg chg="mod">
          <ac:chgData name="Yoel Kortick" userId="167978f5-7f40-4909-85d5-d4149554ad4e" providerId="ADAL" clId="{178E203D-F436-4EC6-B341-688274A1FBB1}" dt="2023-09-20T10:59:04.078" v="2546" actId="14100"/>
          <ac:cxnSpMkLst>
            <pc:docMk/>
            <pc:sldMk cId="1039114364" sldId="1845"/>
            <ac:cxnSpMk id="19" creationId="{B27B1CE1-0203-40C3-816E-442A212D9AD6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544686273" sldId="1846"/>
        </pc:sldMkLst>
        <pc:spChg chg="mod">
          <ac:chgData name="Yoel Kortick" userId="167978f5-7f40-4909-85d5-d4149554ad4e" providerId="ADAL" clId="{178E203D-F436-4EC6-B341-688274A1FBB1}" dt="2023-09-20T10:59:58.627" v="2568" actId="14100"/>
          <ac:spMkLst>
            <pc:docMk/>
            <pc:sldMk cId="1544686273" sldId="1846"/>
            <ac:spMk id="2" creationId="{B8B13DF9-5F08-499F-930F-4604FF30410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4686273" sldId="184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4686273" sldId="184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9:48.675" v="2564" actId="14100"/>
          <ac:spMkLst>
            <pc:docMk/>
            <pc:sldMk cId="1544686273" sldId="1846"/>
            <ac:spMk id="7" creationId="{BC26EA41-3381-4D6A-8A43-35C115BF1BEF}"/>
          </ac:spMkLst>
        </pc:spChg>
        <pc:spChg chg="mod">
          <ac:chgData name="Yoel Kortick" userId="167978f5-7f40-4909-85d5-d4149554ad4e" providerId="ADAL" clId="{178E203D-F436-4EC6-B341-688274A1FBB1}" dt="2023-09-20T10:59:54.788" v="2566" actId="14100"/>
          <ac:spMkLst>
            <pc:docMk/>
            <pc:sldMk cId="1544686273" sldId="1846"/>
            <ac:spMk id="10" creationId="{D855BB50-2C29-4DA9-BAC1-31EBEE31F969}"/>
          </ac:spMkLst>
        </pc:spChg>
        <pc:picChg chg="del">
          <ac:chgData name="Yoel Kortick" userId="167978f5-7f40-4909-85d5-d4149554ad4e" providerId="ADAL" clId="{178E203D-F436-4EC6-B341-688274A1FBB1}" dt="2023-09-20T10:59:36.649" v="2550" actId="478"/>
          <ac:picMkLst>
            <pc:docMk/>
            <pc:sldMk cId="1544686273" sldId="1846"/>
            <ac:picMk id="6" creationId="{0E84B688-862A-981B-77B4-F369568F14FF}"/>
          </ac:picMkLst>
        </pc:picChg>
        <pc:picChg chg="add mod ord">
          <ac:chgData name="Yoel Kortick" userId="167978f5-7f40-4909-85d5-d4149554ad4e" providerId="ADAL" clId="{178E203D-F436-4EC6-B341-688274A1FBB1}" dt="2023-09-20T11:00:00.579" v="2569" actId="208"/>
          <ac:picMkLst>
            <pc:docMk/>
            <pc:sldMk cId="1544686273" sldId="1846"/>
            <ac:picMk id="8" creationId="{BDFFE18B-7427-F631-46D5-4F0CF2D1676C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88422437" sldId="184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422437" sldId="1847"/>
            <ac:spMk id="2" creationId="{315526E6-7AE1-F1DC-C940-D7B49308D47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422437" sldId="1847"/>
            <ac:spMk id="3" creationId="{4FC18B40-6547-41EC-8A0E-1C8F40E0A42F}"/>
          </ac:spMkLst>
        </pc:spChg>
        <pc:picChg chg="add mod ord">
          <ac:chgData name="Yoel Kortick" userId="167978f5-7f40-4909-85d5-d4149554ad4e" providerId="ADAL" clId="{178E203D-F436-4EC6-B341-688274A1FBB1}" dt="2023-09-20T11:01:42.494" v="2598" actId="208"/>
          <ac:picMkLst>
            <pc:docMk/>
            <pc:sldMk cId="1688422437" sldId="1847"/>
            <ac:picMk id="6" creationId="{411B722E-59DA-607A-48ED-4FA4CD9D0233}"/>
          </ac:picMkLst>
        </pc:picChg>
        <pc:picChg chg="del">
          <ac:chgData name="Yoel Kortick" userId="167978f5-7f40-4909-85d5-d4149554ad4e" providerId="ADAL" clId="{178E203D-F436-4EC6-B341-688274A1FBB1}" dt="2023-09-20T11:01:07.529" v="2571" actId="478"/>
          <ac:picMkLst>
            <pc:docMk/>
            <pc:sldMk cId="1688422437" sldId="1847"/>
            <ac:picMk id="12" creationId="{8F87C0C5-0443-0EF1-4EB6-C547CC3383B3}"/>
          </ac:picMkLst>
        </pc:picChg>
        <pc:cxnChg chg="mod">
          <ac:chgData name="Yoel Kortick" userId="167978f5-7f40-4909-85d5-d4149554ad4e" providerId="ADAL" clId="{178E203D-F436-4EC6-B341-688274A1FBB1}" dt="2023-09-20T11:01:35.430" v="2596" actId="1038"/>
          <ac:cxnSpMkLst>
            <pc:docMk/>
            <pc:sldMk cId="1688422437" sldId="1847"/>
            <ac:cxnSpMk id="7" creationId="{87F5CE98-3345-1505-35FF-F07A82504685}"/>
          </ac:cxnSpMkLst>
        </pc:cxnChg>
        <pc:cxnChg chg="mod">
          <ac:chgData name="Yoel Kortick" userId="167978f5-7f40-4909-85d5-d4149554ad4e" providerId="ADAL" clId="{178E203D-F436-4EC6-B341-688274A1FBB1}" dt="2023-09-20T11:01:40.727" v="2597" actId="14100"/>
          <ac:cxnSpMkLst>
            <pc:docMk/>
            <pc:sldMk cId="1688422437" sldId="1847"/>
            <ac:cxnSpMk id="9" creationId="{5937EB11-8199-1F28-36DF-75A019D73DAB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92981007" sldId="1848"/>
        </pc:sldMkLst>
        <pc:spChg chg="mod">
          <ac:chgData name="Yoel Kortick" userId="167978f5-7f40-4909-85d5-d4149554ad4e" providerId="ADAL" clId="{178E203D-F436-4EC6-B341-688274A1FBB1}" dt="2023-09-20T11:02:51.934" v="2605" actId="1035"/>
          <ac:spMkLst>
            <pc:docMk/>
            <pc:sldMk cId="3892981007" sldId="1848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8" creationId="{6A12B8FB-284D-AD09-2394-DAECAF7F12D1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9" creationId="{2538D5BE-2A48-0F5B-4FB5-5F7336725FF7}"/>
          </ac:spMkLst>
        </pc:spChg>
        <pc:picChg chg="add mod ord">
          <ac:chgData name="Yoel Kortick" userId="167978f5-7f40-4909-85d5-d4149554ad4e" providerId="ADAL" clId="{178E203D-F436-4EC6-B341-688274A1FBB1}" dt="2023-09-20T11:03:52.810" v="2724" actId="208"/>
          <ac:picMkLst>
            <pc:docMk/>
            <pc:sldMk cId="3892981007" sldId="1848"/>
            <ac:picMk id="6" creationId="{6B16C7BB-C19D-3D42-B11D-643BADA50164}"/>
          </ac:picMkLst>
        </pc:picChg>
        <pc:picChg chg="del">
          <ac:chgData name="Yoel Kortick" userId="167978f5-7f40-4909-85d5-d4149554ad4e" providerId="ADAL" clId="{178E203D-F436-4EC6-B341-688274A1FBB1}" dt="2023-09-20T11:02:35.138" v="2599" actId="478"/>
          <ac:picMkLst>
            <pc:docMk/>
            <pc:sldMk cId="3892981007" sldId="1848"/>
            <ac:picMk id="7" creationId="{211792D8-B9C1-7BCE-6068-B351B83D6767}"/>
          </ac:picMkLst>
        </pc:picChg>
        <pc:cxnChg chg="mod">
          <ac:chgData name="Yoel Kortick" userId="167978f5-7f40-4909-85d5-d4149554ad4e" providerId="ADAL" clId="{178E203D-F436-4EC6-B341-688274A1FBB1}" dt="2023-09-20T11:03:03.675" v="2611" actId="1036"/>
          <ac:cxnSpMkLst>
            <pc:docMk/>
            <pc:sldMk cId="3892981007" sldId="1848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3:03.675" v="2611" actId="1036"/>
          <ac:cxnSpMkLst>
            <pc:docMk/>
            <pc:sldMk cId="3892981007" sldId="1848"/>
            <ac:cxnSpMk id="11" creationId="{C844EE87-914F-047F-C2EC-569913EC6BF7}"/>
          </ac:cxnSpMkLst>
        </pc:cxnChg>
        <pc:cxnChg chg="add mod">
          <ac:chgData name="Yoel Kortick" userId="167978f5-7f40-4909-85d5-d4149554ad4e" providerId="ADAL" clId="{178E203D-F436-4EC6-B341-688274A1FBB1}" dt="2023-09-20T11:03:42.472" v="2721" actId="1076"/>
          <ac:cxnSpMkLst>
            <pc:docMk/>
            <pc:sldMk cId="3892981007" sldId="1848"/>
            <ac:cxnSpMk id="12" creationId="{4C5FF6AF-5761-CC0F-2D4C-1922A02B00D4}"/>
          </ac:cxnSpMkLst>
        </pc:cxnChg>
        <pc:cxnChg chg="add mod">
          <ac:chgData name="Yoel Kortick" userId="167978f5-7f40-4909-85d5-d4149554ad4e" providerId="ADAL" clId="{178E203D-F436-4EC6-B341-688274A1FBB1}" dt="2023-09-20T11:03:45.611" v="2723" actId="14100"/>
          <ac:cxnSpMkLst>
            <pc:docMk/>
            <pc:sldMk cId="3892981007" sldId="1848"/>
            <ac:cxnSpMk id="13" creationId="{B26B3D55-FA36-34A8-2BC3-155C5D905590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732673338" sldId="184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11:04:56.674" v="2757" actId="208"/>
          <ac:picMkLst>
            <pc:docMk/>
            <pc:sldMk cId="1732673338" sldId="1849"/>
            <ac:picMk id="5" creationId="{4C25BC7F-582F-CE96-1052-ED474C86FD2B}"/>
          </ac:picMkLst>
        </pc:picChg>
        <pc:picChg chg="del">
          <ac:chgData name="Yoel Kortick" userId="167978f5-7f40-4909-85d5-d4149554ad4e" providerId="ADAL" clId="{178E203D-F436-4EC6-B341-688274A1FBB1}" dt="2023-09-20T11:04:43.176" v="2746" actId="478"/>
          <ac:picMkLst>
            <pc:docMk/>
            <pc:sldMk cId="1732673338" sldId="1849"/>
            <ac:picMk id="6" creationId="{2668047B-EBDD-73DD-2658-CA5AE56F57EE}"/>
          </ac:picMkLst>
        </pc:picChg>
        <pc:cxnChg chg="mod">
          <ac:chgData name="Yoel Kortick" userId="167978f5-7f40-4909-85d5-d4149554ad4e" providerId="ADAL" clId="{178E203D-F436-4EC6-B341-688274A1FBB1}" dt="2023-09-20T11:04:54.207" v="2756" actId="1035"/>
          <ac:cxnSpMkLst>
            <pc:docMk/>
            <pc:sldMk cId="1732673338" sldId="1849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4:54.207" v="2756" actId="1035"/>
          <ac:cxnSpMkLst>
            <pc:docMk/>
            <pc:sldMk cId="1732673338" sldId="1849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454621732" sldId="185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8" creationId="{6A12B8FB-284D-AD09-2394-DAECAF7F12D1}"/>
          </ac:spMkLst>
        </pc:spChg>
        <pc:picChg chg="del">
          <ac:chgData name="Yoel Kortick" userId="167978f5-7f40-4909-85d5-d4149554ad4e" providerId="ADAL" clId="{178E203D-F436-4EC6-B341-688274A1FBB1}" dt="2023-09-20T11:05:52.387" v="2758" actId="478"/>
          <ac:picMkLst>
            <pc:docMk/>
            <pc:sldMk cId="2454621732" sldId="1850"/>
            <ac:picMk id="5" creationId="{63A325F4-B201-8443-FC07-7374151E1FCC}"/>
          </ac:picMkLst>
        </pc:picChg>
        <pc:picChg chg="add mod ord">
          <ac:chgData name="Yoel Kortick" userId="167978f5-7f40-4909-85d5-d4149554ad4e" providerId="ADAL" clId="{178E203D-F436-4EC6-B341-688274A1FBB1}" dt="2023-09-20T11:06:09.019" v="2766" actId="208"/>
          <ac:picMkLst>
            <pc:docMk/>
            <pc:sldMk cId="2454621732" sldId="1850"/>
            <ac:picMk id="6" creationId="{5F615669-FCAC-66C3-9063-1167C1C12B4A}"/>
          </ac:picMkLst>
        </pc:picChg>
        <pc:cxnChg chg="mod">
          <ac:chgData name="Yoel Kortick" userId="167978f5-7f40-4909-85d5-d4149554ad4e" providerId="ADAL" clId="{178E203D-F436-4EC6-B341-688274A1FBB1}" dt="2023-09-20T11:06:05.660" v="2765" actId="1038"/>
          <ac:cxnSpMkLst>
            <pc:docMk/>
            <pc:sldMk cId="2454621732" sldId="1850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6:05.660" v="2765" actId="1038"/>
          <ac:cxnSpMkLst>
            <pc:docMk/>
            <pc:sldMk cId="2454621732" sldId="1850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689297007" sldId="185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689297007" sldId="185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689297007" sldId="1851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07:47.784" v="2773" actId="1076"/>
          <ac:spMkLst>
            <pc:docMk/>
            <pc:sldMk cId="2689297007" sldId="1851"/>
            <ac:spMk id="7" creationId="{8CFD519F-B2CF-743E-199C-EEBFE79BF737}"/>
          </ac:spMkLst>
        </pc:spChg>
        <pc:spChg chg="mod">
          <ac:chgData name="Yoel Kortick" userId="167978f5-7f40-4909-85d5-d4149554ad4e" providerId="ADAL" clId="{178E203D-F436-4EC6-B341-688274A1FBB1}" dt="2023-09-20T11:07:54.545" v="2775" actId="14100"/>
          <ac:spMkLst>
            <pc:docMk/>
            <pc:sldMk cId="2689297007" sldId="1851"/>
            <ac:spMk id="9" creationId="{F9D9A5AF-8D0C-050E-F866-D634A066EC0E}"/>
          </ac:spMkLst>
        </pc:spChg>
        <pc:picChg chg="add mod ord">
          <ac:chgData name="Yoel Kortick" userId="167978f5-7f40-4909-85d5-d4149554ad4e" providerId="ADAL" clId="{178E203D-F436-4EC6-B341-688274A1FBB1}" dt="2023-09-20T11:07:58.375" v="2777" actId="167"/>
          <ac:picMkLst>
            <pc:docMk/>
            <pc:sldMk cId="2689297007" sldId="1851"/>
            <ac:picMk id="5" creationId="{AFB45FC9-7CD6-F21C-D4B6-115BA630F3E6}"/>
          </ac:picMkLst>
        </pc:picChg>
        <pc:picChg chg="del">
          <ac:chgData name="Yoel Kortick" userId="167978f5-7f40-4909-85d5-d4149554ad4e" providerId="ADAL" clId="{178E203D-F436-4EC6-B341-688274A1FBB1}" dt="2023-09-20T11:07:37.148" v="2768" actId="478"/>
          <ac:picMkLst>
            <pc:docMk/>
            <pc:sldMk cId="2689297007" sldId="1851"/>
            <ac:picMk id="6" creationId="{BD48C428-FE80-667F-5211-39844B58704A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70134393" sldId="185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11" creationId="{750AAA4A-274C-A94C-AE75-70988A5E545B}"/>
          </ac:spMkLst>
        </pc:spChg>
        <pc:picChg chg="add del">
          <ac:chgData name="Yoel Kortick" userId="167978f5-7f40-4909-85d5-d4149554ad4e" providerId="ADAL" clId="{178E203D-F436-4EC6-B341-688274A1FBB1}" dt="2023-09-20T11:09:10.290" v="2780" actId="22"/>
          <ac:picMkLst>
            <pc:docMk/>
            <pc:sldMk cId="3070134393" sldId="1852"/>
            <ac:picMk id="5" creationId="{B5806EEB-D0D3-88A2-0B6B-828C8E144D02}"/>
          </ac:picMkLst>
        </pc:picChg>
        <pc:picChg chg="add mod ord">
          <ac:chgData name="Yoel Kortick" userId="167978f5-7f40-4909-85d5-d4149554ad4e" providerId="ADAL" clId="{178E203D-F436-4EC6-B341-688274A1FBB1}" dt="2023-09-20T11:10:04.655" v="2787" actId="208"/>
          <ac:picMkLst>
            <pc:docMk/>
            <pc:sldMk cId="3070134393" sldId="1852"/>
            <ac:picMk id="7" creationId="{B79B0807-E838-E669-209F-0DFD44CC2496}"/>
          </ac:picMkLst>
        </pc:picChg>
        <pc:picChg chg="add del">
          <ac:chgData name="Yoel Kortick" userId="167978f5-7f40-4909-85d5-d4149554ad4e" providerId="ADAL" clId="{178E203D-F436-4EC6-B341-688274A1FBB1}" dt="2023-09-20T11:09:39.960" v="2782" actId="478"/>
          <ac:picMkLst>
            <pc:docMk/>
            <pc:sldMk cId="3070134393" sldId="1852"/>
            <ac:picMk id="13" creationId="{B1843163-C9BC-B9BE-0D96-BA6D7EDC5A9C}"/>
          </ac:picMkLst>
        </pc:picChg>
      </pc:sldChg>
      <pc:sldChg chg="modSp add">
        <pc:chgData name="Yoel Kortick" userId="167978f5-7f40-4909-85d5-d4149554ad4e" providerId="ADAL" clId="{178E203D-F436-4EC6-B341-688274A1FBB1}" dt="2023-09-21T05:14:31.577" v="3580"/>
        <pc:sldMkLst>
          <pc:docMk/>
          <pc:sldMk cId="420304420" sldId="185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0304420" sldId="185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0304420" sldId="1853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595737322" sldId="185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95737322" sldId="1854"/>
            <ac:spMk id="3" creationId="{4FC18B40-6547-41EC-8A0E-1C8F40E0A42F}"/>
          </ac:spMkLst>
        </pc:spChg>
        <pc:picChg chg="add mod">
          <ac:chgData name="Yoel Kortick" userId="167978f5-7f40-4909-85d5-d4149554ad4e" providerId="ADAL" clId="{178E203D-F436-4EC6-B341-688274A1FBB1}" dt="2023-09-20T11:21:37.092" v="3007" actId="208"/>
          <ac:picMkLst>
            <pc:docMk/>
            <pc:sldMk cId="1595737322" sldId="1854"/>
            <ac:picMk id="5" creationId="{7ABB383E-188F-E790-07B8-CD216C09A733}"/>
          </ac:picMkLst>
        </pc:picChg>
        <pc:picChg chg="add del">
          <ac:chgData name="Yoel Kortick" userId="167978f5-7f40-4909-85d5-d4149554ad4e" providerId="ADAL" clId="{178E203D-F436-4EC6-B341-688274A1FBB1}" dt="2023-09-20T11:21:51.359" v="3010" actId="478"/>
          <ac:picMkLst>
            <pc:docMk/>
            <pc:sldMk cId="1595737322" sldId="1854"/>
            <ac:picMk id="7" creationId="{BA5E3A40-B654-FE28-1070-6216D0EBC87F}"/>
          </ac:picMkLst>
        </pc:picChg>
        <pc:picChg chg="add mod">
          <ac:chgData name="Yoel Kortick" userId="167978f5-7f40-4909-85d5-d4149554ad4e" providerId="ADAL" clId="{178E203D-F436-4EC6-B341-688274A1FBB1}" dt="2023-09-20T11:22:09.252" v="3016" actId="208"/>
          <ac:picMkLst>
            <pc:docMk/>
            <pc:sldMk cId="1595737322" sldId="1854"/>
            <ac:picMk id="9" creationId="{8C742147-B509-AA88-7CD1-4CFBFEDE9D75}"/>
          </ac:picMkLst>
        </pc:picChg>
        <pc:picChg chg="del">
          <ac:chgData name="Yoel Kortick" userId="167978f5-7f40-4909-85d5-d4149554ad4e" providerId="ADAL" clId="{178E203D-F436-4EC6-B341-688274A1FBB1}" dt="2023-09-20T11:21:48.354" v="3008" actId="478"/>
          <ac:picMkLst>
            <pc:docMk/>
            <pc:sldMk cId="1595737322" sldId="1854"/>
            <ac:picMk id="10" creationId="{FB827A39-4F0D-DC27-62A4-4EB4D9ED8C5C}"/>
          </ac:picMkLst>
        </pc:picChg>
        <pc:picChg chg="del">
          <ac:chgData name="Yoel Kortick" userId="167978f5-7f40-4909-85d5-d4149554ad4e" providerId="ADAL" clId="{178E203D-F436-4EC6-B341-688274A1FBB1}" dt="2023-09-20T11:21:31.489" v="3003" actId="478"/>
          <ac:picMkLst>
            <pc:docMk/>
            <pc:sldMk cId="1595737322" sldId="1854"/>
            <ac:picMk id="13" creationId="{9941571B-FC79-8488-3A76-38F6EA02C79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033295952" sldId="185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33295952" sldId="185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33295952" sldId="185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32:06.696" v="3021" actId="14100"/>
          <ac:spMkLst>
            <pc:docMk/>
            <pc:sldMk cId="2033295952" sldId="1855"/>
            <ac:spMk id="6" creationId="{75450F1C-11E3-E84E-2E86-E871DF93279B}"/>
          </ac:spMkLst>
        </pc:spChg>
        <pc:picChg chg="del">
          <ac:chgData name="Yoel Kortick" userId="167978f5-7f40-4909-85d5-d4149554ad4e" providerId="ADAL" clId="{178E203D-F436-4EC6-B341-688274A1FBB1}" dt="2023-09-20T11:31:53.081" v="3017" actId="478"/>
          <ac:picMkLst>
            <pc:docMk/>
            <pc:sldMk cId="2033295952" sldId="1855"/>
            <ac:picMk id="5" creationId="{2125BA76-6AB3-2AEA-455F-6030A32C89F2}"/>
          </ac:picMkLst>
        </pc:picChg>
        <pc:picChg chg="add mod ord">
          <ac:chgData name="Yoel Kortick" userId="167978f5-7f40-4909-85d5-d4149554ad4e" providerId="ADAL" clId="{178E203D-F436-4EC6-B341-688274A1FBB1}" dt="2023-09-20T11:32:09.170" v="3022" actId="208"/>
          <ac:picMkLst>
            <pc:docMk/>
            <pc:sldMk cId="2033295952" sldId="1855"/>
            <ac:picMk id="7" creationId="{41A7C168-C444-8A3D-62C1-123F64B4FAA7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33253681" sldId="185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33253681" sldId="185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33253681" sldId="1856"/>
            <ac:spMk id="4" creationId="{2490F34D-A7E2-4EA9-8B1A-78371A1F1CD1}"/>
          </ac:spMkLst>
        </pc:spChg>
        <pc:spChg chg="add mod">
          <ac:chgData name="Yoel Kortick" userId="167978f5-7f40-4909-85d5-d4149554ad4e" providerId="ADAL" clId="{178E203D-F436-4EC6-B341-688274A1FBB1}" dt="2023-09-20T11:34:18.837" v="3090" actId="208"/>
          <ac:spMkLst>
            <pc:docMk/>
            <pc:sldMk cId="1633253681" sldId="1856"/>
            <ac:spMk id="6" creationId="{E7202A11-57E6-5989-3440-1AF7A34FCBFC}"/>
          </ac:spMkLst>
        </pc:spChg>
        <pc:spChg chg="del">
          <ac:chgData name="Yoel Kortick" userId="167978f5-7f40-4909-85d5-d4149554ad4e" providerId="ADAL" clId="{178E203D-F436-4EC6-B341-688274A1FBB1}" dt="2023-09-20T11:10:35.341" v="2790" actId="478"/>
          <ac:spMkLst>
            <pc:docMk/>
            <pc:sldMk cId="1633253681" sldId="1856"/>
            <ac:spMk id="11" creationId="{750AAA4A-274C-A94C-AE75-70988A5E545B}"/>
          </ac:spMkLst>
        </pc:spChg>
        <pc:picChg chg="add mod">
          <ac:chgData name="Yoel Kortick" userId="167978f5-7f40-4909-85d5-d4149554ad4e" providerId="ADAL" clId="{178E203D-F436-4EC6-B341-688274A1FBB1}" dt="2023-09-20T11:14:43.277" v="3002" actId="208"/>
          <ac:picMkLst>
            <pc:docMk/>
            <pc:sldMk cId="1633253681" sldId="1856"/>
            <ac:picMk id="5" creationId="{394E4CCC-B4EF-35BD-5151-4C755588B555}"/>
          </ac:picMkLst>
        </pc:picChg>
        <pc:picChg chg="del">
          <ac:chgData name="Yoel Kortick" userId="167978f5-7f40-4909-85d5-d4149554ad4e" providerId="ADAL" clId="{178E203D-F436-4EC6-B341-688274A1FBB1}" dt="2023-09-20T11:10:35.341" v="2790" actId="478"/>
          <ac:picMkLst>
            <pc:docMk/>
            <pc:sldMk cId="1633253681" sldId="1856"/>
            <ac:picMk id="7" creationId="{B79B0807-E838-E669-209F-0DFD44CC2496}"/>
          </ac:picMkLst>
        </pc:picChg>
        <pc:cxnChg chg="del">
          <ac:chgData name="Yoel Kortick" userId="167978f5-7f40-4909-85d5-d4149554ad4e" providerId="ADAL" clId="{178E203D-F436-4EC6-B341-688274A1FBB1}" dt="2023-09-20T11:10:35.341" v="2790" actId="478"/>
          <ac:cxnSpMkLst>
            <pc:docMk/>
            <pc:sldMk cId="1633253681" sldId="1856"/>
            <ac:cxnSpMk id="15" creationId="{2C513B3E-0B97-FC0B-5505-C5F2E99715B6}"/>
          </ac:cxnSpMkLst>
        </pc:cxnChg>
        <pc:cxnChg chg="del">
          <ac:chgData name="Yoel Kortick" userId="167978f5-7f40-4909-85d5-d4149554ad4e" providerId="ADAL" clId="{178E203D-F436-4EC6-B341-688274A1FBB1}" dt="2023-09-20T11:10:35.341" v="2790" actId="478"/>
          <ac:cxnSpMkLst>
            <pc:docMk/>
            <pc:sldMk cId="1633253681" sldId="1856"/>
            <ac:cxnSpMk id="16" creationId="{A96DE0E0-3E45-FFD2-1D4D-D9C03186C2A6}"/>
          </ac:cxnSpMkLst>
        </pc:cxnChg>
      </pc:sldChg>
      <pc:sldChg chg="modSp add">
        <pc:chgData name="Yoel Kortick" userId="167978f5-7f40-4909-85d5-d4149554ad4e" providerId="ADAL" clId="{178E203D-F436-4EC6-B341-688274A1FBB1}" dt="2023-09-21T05:14:31.577" v="3580"/>
        <pc:sldMkLst>
          <pc:docMk/>
          <pc:sldMk cId="1190637392" sldId="185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90637392" sldId="185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90637392" sldId="1857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477138020" sldId="185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477138020" sldId="1858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2432675236" sldId="185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2675236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2675236" sldId="1859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110093184" sldId="186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10093184" sldId="186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10093184" sldId="1860"/>
            <ac:spMk id="12" creationId="{E8E43AC9-5C96-4798-B751-EDB6EC40D17B}"/>
          </ac:spMkLst>
        </pc:spChg>
        <pc:spChg chg="mod">
          <ac:chgData name="Yoel Kortick" userId="167978f5-7f40-4909-85d5-d4149554ad4e" providerId="ADAL" clId="{178E203D-F436-4EC6-B341-688274A1FBB1}" dt="2023-09-20T11:37:41.528" v="3126" actId="14100"/>
          <ac:spMkLst>
            <pc:docMk/>
            <pc:sldMk cId="1110093184" sldId="1860"/>
            <ac:spMk id="13" creationId="{FB1CA456-C550-4C1F-AACF-C1AD6CCDD186}"/>
          </ac:spMkLst>
        </pc:spChg>
        <pc:spChg chg="mod">
          <ac:chgData name="Yoel Kortick" userId="167978f5-7f40-4909-85d5-d4149554ad4e" providerId="ADAL" clId="{178E203D-F436-4EC6-B341-688274A1FBB1}" dt="2023-09-20T11:37:46.914" v="3129" actId="1076"/>
          <ac:spMkLst>
            <pc:docMk/>
            <pc:sldMk cId="1110093184" sldId="1860"/>
            <ac:spMk id="14" creationId="{F1D2BB33-47EF-482F-A608-9A4436412A37}"/>
          </ac:spMkLst>
        </pc:spChg>
        <pc:picChg chg="add mod ord">
          <ac:chgData name="Yoel Kortick" userId="167978f5-7f40-4909-85d5-d4149554ad4e" providerId="ADAL" clId="{178E203D-F436-4EC6-B341-688274A1FBB1}" dt="2023-09-20T11:38:06.746" v="3135" actId="208"/>
          <ac:picMkLst>
            <pc:docMk/>
            <pc:sldMk cId="1110093184" sldId="1860"/>
            <ac:picMk id="4" creationId="{29B5E241-ACB0-5F0A-86A3-98B189468553}"/>
          </ac:picMkLst>
        </pc:picChg>
        <pc:picChg chg="del">
          <ac:chgData name="Yoel Kortick" userId="167978f5-7f40-4909-85d5-d4149554ad4e" providerId="ADAL" clId="{178E203D-F436-4EC6-B341-688274A1FBB1}" dt="2023-09-20T11:37:31.663" v="3120" actId="478"/>
          <ac:picMkLst>
            <pc:docMk/>
            <pc:sldMk cId="1110093184" sldId="1860"/>
            <ac:picMk id="9" creationId="{3F40012B-396A-1B82-4D25-FF0B2E7FDDE7}"/>
          </ac:picMkLst>
        </pc:picChg>
        <pc:cxnChg chg="mod">
          <ac:chgData name="Yoel Kortick" userId="167978f5-7f40-4909-85d5-d4149554ad4e" providerId="ADAL" clId="{178E203D-F436-4EC6-B341-688274A1FBB1}" dt="2023-09-20T11:37:46.914" v="3129" actId="1076"/>
          <ac:cxnSpMkLst>
            <pc:docMk/>
            <pc:sldMk cId="1110093184" sldId="1860"/>
            <ac:cxnSpMk id="16" creationId="{21F2F931-11A9-44E6-B69A-66FB4E5F8696}"/>
          </ac:cxnSpMkLst>
        </pc:cxnChg>
        <pc:cxnChg chg="mod">
          <ac:chgData name="Yoel Kortick" userId="167978f5-7f40-4909-85d5-d4149554ad4e" providerId="ADAL" clId="{178E203D-F436-4EC6-B341-688274A1FBB1}" dt="2023-09-20T11:38:00.383" v="3132" actId="14100"/>
          <ac:cxnSpMkLst>
            <pc:docMk/>
            <pc:sldMk cId="1110093184" sldId="1860"/>
            <ac:cxnSpMk id="18" creationId="{1C684AFA-F5E4-46C3-99E9-7D1212EFC483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275506538" sldId="186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75506538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75506538" sldId="1861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49823636" sldId="186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49823636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36:58.903" v="3117" actId="1076"/>
          <ac:spMkLst>
            <pc:docMk/>
            <pc:sldMk cId="1649823636" sldId="1862"/>
            <ac:spMk id="6" creationId="{142378E3-0F33-3FFE-7076-B12A02B94888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49823636" sldId="1862"/>
            <ac:spMk id="12" creationId="{E8E43AC9-5C96-4798-B751-EDB6EC40D17B}"/>
          </ac:spMkLst>
        </pc:spChg>
        <pc:spChg chg="mod">
          <ac:chgData name="Yoel Kortick" userId="167978f5-7f40-4909-85d5-d4149554ad4e" providerId="ADAL" clId="{178E203D-F436-4EC6-B341-688274A1FBB1}" dt="2023-09-20T11:36:56.419" v="3116" actId="14100"/>
          <ac:spMkLst>
            <pc:docMk/>
            <pc:sldMk cId="1649823636" sldId="1862"/>
            <ac:spMk id="19" creationId="{19966735-21AD-A387-E14D-396B2A32F093}"/>
          </ac:spMkLst>
        </pc:spChg>
        <pc:picChg chg="add mod ord">
          <ac:chgData name="Yoel Kortick" userId="167978f5-7f40-4909-85d5-d4149554ad4e" providerId="ADAL" clId="{178E203D-F436-4EC6-B341-688274A1FBB1}" dt="2023-09-20T11:38:16.509" v="3136" actId="208"/>
          <ac:picMkLst>
            <pc:docMk/>
            <pc:sldMk cId="1649823636" sldId="1862"/>
            <ac:picMk id="4" creationId="{5A1EED05-A59D-B3FF-0CA5-8B2521913078}"/>
          </ac:picMkLst>
        </pc:picChg>
        <pc:picChg chg="del">
          <ac:chgData name="Yoel Kortick" userId="167978f5-7f40-4909-85d5-d4149554ad4e" providerId="ADAL" clId="{178E203D-F436-4EC6-B341-688274A1FBB1}" dt="2023-09-20T11:36:47.081" v="3112" actId="478"/>
          <ac:picMkLst>
            <pc:docMk/>
            <pc:sldMk cId="1649823636" sldId="1862"/>
            <ac:picMk id="15" creationId="{0F689B7A-E41D-3293-8751-AFCC4B94E1E3}"/>
          </ac:picMkLst>
        </pc:picChg>
        <pc:cxnChg chg="mod">
          <ac:chgData name="Yoel Kortick" userId="167978f5-7f40-4909-85d5-d4149554ad4e" providerId="ADAL" clId="{178E203D-F436-4EC6-B341-688274A1FBB1}" dt="2023-09-20T11:37:05.694" v="3119" actId="1038"/>
          <ac:cxnSpMkLst>
            <pc:docMk/>
            <pc:sldMk cId="1649823636" sldId="1862"/>
            <ac:cxnSpMk id="8" creationId="{98E2308D-66DA-C0F2-EC14-AEFA71145AA1}"/>
          </ac:cxnSpMkLst>
        </pc:cxnChg>
        <pc:cxnChg chg="mod">
          <ac:chgData name="Yoel Kortick" userId="167978f5-7f40-4909-85d5-d4149554ad4e" providerId="ADAL" clId="{178E203D-F436-4EC6-B341-688274A1FBB1}" dt="2023-09-20T11:37:05.694" v="3119" actId="1038"/>
          <ac:cxnSpMkLst>
            <pc:docMk/>
            <pc:sldMk cId="1649823636" sldId="1862"/>
            <ac:cxnSpMk id="9" creationId="{5758AC48-1359-6ABC-95F4-BCAA834AF067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010823598" sldId="186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10823598" sldId="186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10823598" sldId="1863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058564140" sldId="186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058564140" sldId="186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4:04.006" v="3468" actId="14100"/>
          <ac:spMkLst>
            <pc:docMk/>
            <pc:sldMk cId="1058564140" sldId="1864"/>
            <ac:spMk id="8" creationId="{1E526910-B740-43BB-9934-776ECEBC2ABA}"/>
          </ac:spMkLst>
        </pc:spChg>
        <pc:spChg chg="mod">
          <ac:chgData name="Yoel Kortick" userId="167978f5-7f40-4909-85d5-d4149554ad4e" providerId="ADAL" clId="{178E203D-F436-4EC6-B341-688274A1FBB1}" dt="2023-09-20T12:04:17.683" v="3470" actId="14100"/>
          <ac:spMkLst>
            <pc:docMk/>
            <pc:sldMk cId="1058564140" sldId="1864"/>
            <ac:spMk id="9" creationId="{F393EE36-AA6E-4DC6-92C1-2A8879A01ECC}"/>
          </ac:spMkLst>
        </pc:spChg>
        <pc:picChg chg="add del">
          <ac:chgData name="Yoel Kortick" userId="167978f5-7f40-4909-85d5-d4149554ad4e" providerId="ADAL" clId="{178E203D-F436-4EC6-B341-688274A1FBB1}" dt="2023-09-20T11:39:01.661" v="3141" actId="478"/>
          <ac:picMkLst>
            <pc:docMk/>
            <pc:sldMk cId="1058564140" sldId="1864"/>
            <ac:picMk id="4" creationId="{A8DE6F88-5605-D8C4-129F-208A53610163}"/>
          </ac:picMkLst>
        </pc:picChg>
        <pc:picChg chg="add del">
          <ac:chgData name="Yoel Kortick" userId="167978f5-7f40-4909-85d5-d4149554ad4e" providerId="ADAL" clId="{178E203D-F436-4EC6-B341-688274A1FBB1}" dt="2023-09-20T11:38:56.595" v="3139" actId="22"/>
          <ac:picMkLst>
            <pc:docMk/>
            <pc:sldMk cId="1058564140" sldId="1864"/>
            <ac:picMk id="5" creationId="{A03A2CDF-A62E-4C5F-DB25-610DA0F98008}"/>
          </ac:picMkLst>
        </pc:picChg>
        <pc:picChg chg="add del mod ord">
          <ac:chgData name="Yoel Kortick" userId="167978f5-7f40-4909-85d5-d4149554ad4e" providerId="ADAL" clId="{178E203D-F436-4EC6-B341-688274A1FBB1}" dt="2023-09-20T12:03:51.255" v="3462" actId="478"/>
          <ac:picMkLst>
            <pc:docMk/>
            <pc:sldMk cId="1058564140" sldId="1864"/>
            <ac:picMk id="7" creationId="{240A649A-65B5-2A0D-1BB6-13B705E38B81}"/>
          </ac:picMkLst>
        </pc:picChg>
        <pc:picChg chg="add mod ord">
          <ac:chgData name="Yoel Kortick" userId="167978f5-7f40-4909-85d5-d4149554ad4e" providerId="ADAL" clId="{178E203D-F436-4EC6-B341-688274A1FBB1}" dt="2023-09-20T12:04:19.177" v="3471" actId="208"/>
          <ac:picMkLst>
            <pc:docMk/>
            <pc:sldMk cId="1058564140" sldId="1864"/>
            <ac:picMk id="11" creationId="{491A0EF1-A902-9F8D-BFF3-225FCB34F683}"/>
          </ac:picMkLst>
        </pc:pic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2018864340" sldId="186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18864340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18864340" sldId="186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294378225" sldId="1866"/>
        </pc:sldMkLst>
        <pc:spChg chg="mod">
          <ac:chgData name="Yoel Kortick" userId="167978f5-7f40-4909-85d5-d4149554ad4e" providerId="ADAL" clId="{178E203D-F436-4EC6-B341-688274A1FBB1}" dt="2023-09-20T11:46:46.806" v="3289" actId="14100"/>
          <ac:spMkLst>
            <pc:docMk/>
            <pc:sldMk cId="2294378225" sldId="1866"/>
            <ac:spMk id="2" creationId="{863AC689-EBAA-4BC2-9434-BF66231F11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94378225" sldId="186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47:03.123" v="3304" actId="14100"/>
          <ac:spMkLst>
            <pc:docMk/>
            <pc:sldMk cId="2294378225" sldId="1866"/>
            <ac:spMk id="5" creationId="{DA57F9F1-FBC5-463E-8032-E4E681CAF6D9}"/>
          </ac:spMkLst>
        </pc:spChg>
        <pc:spChg chg="mod">
          <ac:chgData name="Yoel Kortick" userId="167978f5-7f40-4909-85d5-d4149554ad4e" providerId="ADAL" clId="{178E203D-F436-4EC6-B341-688274A1FBB1}" dt="2023-09-20T11:46:59.361" v="3303" actId="1038"/>
          <ac:spMkLst>
            <pc:docMk/>
            <pc:sldMk cId="2294378225" sldId="1866"/>
            <ac:spMk id="8" creationId="{06A5938E-3004-FF0F-33A5-4A16577FF877}"/>
          </ac:spMkLst>
        </pc:spChg>
        <pc:spChg chg="mod">
          <ac:chgData name="Yoel Kortick" userId="167978f5-7f40-4909-85d5-d4149554ad4e" providerId="ADAL" clId="{178E203D-F436-4EC6-B341-688274A1FBB1}" dt="2023-09-20T11:46:51.227" v="3291" actId="14100"/>
          <ac:spMkLst>
            <pc:docMk/>
            <pc:sldMk cId="2294378225" sldId="1866"/>
            <ac:spMk id="10" creationId="{D305A98B-F680-47E5-A93E-34C7112753CD}"/>
          </ac:spMkLst>
        </pc:spChg>
        <pc:picChg chg="add mod ord">
          <ac:chgData name="Yoel Kortick" userId="167978f5-7f40-4909-85d5-d4149554ad4e" providerId="ADAL" clId="{178E203D-F436-4EC6-B341-688274A1FBB1}" dt="2023-09-20T11:47:04.859" v="3305" actId="208"/>
          <ac:picMkLst>
            <pc:docMk/>
            <pc:sldMk cId="2294378225" sldId="1866"/>
            <ac:picMk id="6" creationId="{C47FEA1D-B788-9CE4-428F-AE8212194EF6}"/>
          </ac:picMkLst>
        </pc:picChg>
        <pc:picChg chg="del">
          <ac:chgData name="Yoel Kortick" userId="167978f5-7f40-4909-85d5-d4149554ad4e" providerId="ADAL" clId="{178E203D-F436-4EC6-B341-688274A1FBB1}" dt="2023-09-20T11:46:37.872" v="3285" actId="478"/>
          <ac:picMkLst>
            <pc:docMk/>
            <pc:sldMk cId="2294378225" sldId="1866"/>
            <ac:picMk id="7" creationId="{832CDDC5-4801-A6FB-408A-B1F365EB8203}"/>
          </ac:picMkLst>
        </pc:picChg>
        <pc:cxnChg chg="mod">
          <ac:chgData name="Yoel Kortick" userId="167978f5-7f40-4909-85d5-d4149554ad4e" providerId="ADAL" clId="{178E203D-F436-4EC6-B341-688274A1FBB1}" dt="2023-09-20T11:46:59.361" v="3303" actId="1038"/>
          <ac:cxnSpMkLst>
            <pc:docMk/>
            <pc:sldMk cId="2294378225" sldId="1866"/>
            <ac:cxnSpMk id="9" creationId="{97294D09-A828-03F3-D08B-99AA14949770}"/>
          </ac:cxnSpMkLst>
        </pc:cxnChg>
        <pc:cxnChg chg="mod">
          <ac:chgData name="Yoel Kortick" userId="167978f5-7f40-4909-85d5-d4149554ad4e" providerId="ADAL" clId="{178E203D-F436-4EC6-B341-688274A1FBB1}" dt="2023-09-20T11:46:59.361" v="3303" actId="1038"/>
          <ac:cxnSpMkLst>
            <pc:docMk/>
            <pc:sldMk cId="2294378225" sldId="1866"/>
            <ac:cxnSpMk id="11" creationId="{F5A03269-E05B-30C4-65D3-445A4CFC2A05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00374228" sldId="186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00374228" sldId="1867"/>
            <ac:spMk id="3" creationId="{4FC18B40-6547-41EC-8A0E-1C8F40E0A42F}"/>
          </ac:spMkLst>
        </pc:spChg>
        <pc:spChg chg="add mod">
          <ac:chgData name="Yoel Kortick" userId="167978f5-7f40-4909-85d5-d4149554ad4e" providerId="ADAL" clId="{178E203D-F436-4EC6-B341-688274A1FBB1}" dt="2023-09-20T11:48:21.169" v="3324" actId="571"/>
          <ac:spMkLst>
            <pc:docMk/>
            <pc:sldMk cId="1600374228" sldId="1867"/>
            <ac:spMk id="8" creationId="{4186A580-7EA2-F80C-73A3-AA10B29DB4ED}"/>
          </ac:spMkLst>
        </pc:spChg>
        <pc:spChg chg="add mod">
          <ac:chgData name="Yoel Kortick" userId="167978f5-7f40-4909-85d5-d4149554ad4e" providerId="ADAL" clId="{178E203D-F436-4EC6-B341-688274A1FBB1}" dt="2023-09-20T11:48:21.169" v="3324" actId="571"/>
          <ac:spMkLst>
            <pc:docMk/>
            <pc:sldMk cId="1600374228" sldId="1867"/>
            <ac:spMk id="10" creationId="{C1ECA2B8-882F-2B77-2A5A-3E65AE4B6CCE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00374228" sldId="1867"/>
            <ac:spMk id="12" creationId="{1ED9A28F-644A-7D3A-04E6-A015A2819FFD}"/>
          </ac:spMkLst>
        </pc:spChg>
        <pc:spChg chg="mod">
          <ac:chgData name="Yoel Kortick" userId="167978f5-7f40-4909-85d5-d4149554ad4e" providerId="ADAL" clId="{178E203D-F436-4EC6-B341-688274A1FBB1}" dt="2023-09-20T11:48:29.862" v="3356" actId="1035"/>
          <ac:spMkLst>
            <pc:docMk/>
            <pc:sldMk cId="1600374228" sldId="1867"/>
            <ac:spMk id="13" creationId="{1BE34C9B-CB87-0399-9514-1216005354CB}"/>
          </ac:spMkLst>
        </pc:spChg>
        <pc:spChg chg="add mod">
          <ac:chgData name="Yoel Kortick" userId="167978f5-7f40-4909-85d5-d4149554ad4e" providerId="ADAL" clId="{178E203D-F436-4EC6-B341-688274A1FBB1}" dt="2023-09-20T11:48:20.848" v="3323" actId="571"/>
          <ac:spMkLst>
            <pc:docMk/>
            <pc:sldMk cId="1600374228" sldId="1867"/>
            <ac:spMk id="16" creationId="{8B6AD783-A5DD-0ACA-3E5E-C9C4829A26F3}"/>
          </ac:spMkLst>
        </pc:spChg>
        <pc:spChg chg="add mod">
          <ac:chgData name="Yoel Kortick" userId="167978f5-7f40-4909-85d5-d4149554ad4e" providerId="ADAL" clId="{178E203D-F436-4EC6-B341-688274A1FBB1}" dt="2023-09-20T11:48:20.848" v="3323" actId="571"/>
          <ac:spMkLst>
            <pc:docMk/>
            <pc:sldMk cId="1600374228" sldId="1867"/>
            <ac:spMk id="17" creationId="{DB375499-D077-5F26-9B51-3A11A9EA3CCD}"/>
          </ac:spMkLst>
        </pc:spChg>
        <pc:picChg chg="add del ord">
          <ac:chgData name="Yoel Kortick" userId="167978f5-7f40-4909-85d5-d4149554ad4e" providerId="ADAL" clId="{178E203D-F436-4EC6-B341-688274A1FBB1}" dt="2023-09-20T11:47:55.198" v="3316" actId="22"/>
          <ac:picMkLst>
            <pc:docMk/>
            <pc:sldMk cId="1600374228" sldId="1867"/>
            <ac:picMk id="4" creationId="{19B3BE85-820D-226A-16A8-51BEFC14C5AC}"/>
          </ac:picMkLst>
        </pc:picChg>
        <pc:picChg chg="add mod ord">
          <ac:chgData name="Yoel Kortick" userId="167978f5-7f40-4909-85d5-d4149554ad4e" providerId="ADAL" clId="{178E203D-F436-4EC6-B341-688274A1FBB1}" dt="2023-09-20T11:48:32.442" v="3357" actId="208"/>
          <ac:picMkLst>
            <pc:docMk/>
            <pc:sldMk cId="1600374228" sldId="1867"/>
            <ac:picMk id="6" creationId="{906EC7EF-F7E7-2943-CA48-727CFE4C7CCB}"/>
          </ac:picMkLst>
        </pc:picChg>
        <pc:picChg chg="add mod">
          <ac:chgData name="Yoel Kortick" userId="167978f5-7f40-4909-85d5-d4149554ad4e" providerId="ADAL" clId="{178E203D-F436-4EC6-B341-688274A1FBB1}" dt="2023-09-20T11:48:21.169" v="3324" actId="571"/>
          <ac:picMkLst>
            <pc:docMk/>
            <pc:sldMk cId="1600374228" sldId="1867"/>
            <ac:picMk id="7" creationId="{64DF95EC-C6EC-A24E-0FB5-95133E564026}"/>
          </ac:picMkLst>
        </pc:picChg>
        <pc:picChg chg="add del">
          <ac:chgData name="Yoel Kortick" userId="167978f5-7f40-4909-85d5-d4149554ad4e" providerId="ADAL" clId="{178E203D-F436-4EC6-B341-688274A1FBB1}" dt="2023-09-20T11:48:08.196" v="3318" actId="478"/>
          <ac:picMkLst>
            <pc:docMk/>
            <pc:sldMk cId="1600374228" sldId="1867"/>
            <ac:picMk id="9" creationId="{247478FA-12AA-9CD8-8345-6DD2B0BD024D}"/>
          </ac:picMkLst>
        </pc:picChg>
        <pc:picChg chg="add mod">
          <ac:chgData name="Yoel Kortick" userId="167978f5-7f40-4909-85d5-d4149554ad4e" providerId="ADAL" clId="{178E203D-F436-4EC6-B341-688274A1FBB1}" dt="2023-09-20T11:48:20.848" v="3323" actId="571"/>
          <ac:picMkLst>
            <pc:docMk/>
            <pc:sldMk cId="1600374228" sldId="1867"/>
            <ac:picMk id="14" creationId="{86B5F55F-FBCE-0669-665B-F679C55ED3EB}"/>
          </ac:picMkLst>
        </pc:picChg>
        <pc:cxnChg chg="add mod">
          <ac:chgData name="Yoel Kortick" userId="167978f5-7f40-4909-85d5-d4149554ad4e" providerId="ADAL" clId="{178E203D-F436-4EC6-B341-688274A1FBB1}" dt="2023-09-20T11:48:21.169" v="3324" actId="571"/>
          <ac:cxnSpMkLst>
            <pc:docMk/>
            <pc:sldMk cId="1600374228" sldId="1867"/>
            <ac:cxnSpMk id="11" creationId="{C0827832-9004-AB07-63CB-39FC8B1599FE}"/>
          </ac:cxnSpMkLst>
        </pc:cxnChg>
        <pc:cxnChg chg="mod">
          <ac:chgData name="Yoel Kortick" userId="167978f5-7f40-4909-85d5-d4149554ad4e" providerId="ADAL" clId="{178E203D-F436-4EC6-B341-688274A1FBB1}" dt="2023-09-20T11:48:29.862" v="3356" actId="1035"/>
          <ac:cxnSpMkLst>
            <pc:docMk/>
            <pc:sldMk cId="1600374228" sldId="1867"/>
            <ac:cxnSpMk id="15" creationId="{F89DF931-3A29-8CC6-C0FF-6F14BF5A94F9}"/>
          </ac:cxnSpMkLst>
        </pc:cxnChg>
        <pc:cxnChg chg="add mod">
          <ac:chgData name="Yoel Kortick" userId="167978f5-7f40-4909-85d5-d4149554ad4e" providerId="ADAL" clId="{178E203D-F436-4EC6-B341-688274A1FBB1}" dt="2023-09-20T11:48:20.848" v="3323" actId="571"/>
          <ac:cxnSpMkLst>
            <pc:docMk/>
            <pc:sldMk cId="1600374228" sldId="1867"/>
            <ac:cxnSpMk id="18" creationId="{48A3448A-AAE3-CBCC-F4AB-7D2EECE40DC0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991438819" sldId="186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91438819" sldId="186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0:48.308" v="3388"/>
          <ac:spMkLst>
            <pc:docMk/>
            <pc:sldMk cId="1991438819" sldId="1868"/>
            <ac:spMk id="10" creationId="{E519F1FD-FA13-5676-43C6-26811E8D6B2C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15" creationId="{37AAE431-0A70-C583-DA9A-057C4F7533DF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19" creationId="{42539D75-0D89-49DF-40E0-DAB7899F1A5D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23" creationId="{D3745EBB-7405-EB2F-4F65-008FAEB9BB45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91438819" sldId="1868"/>
            <ac:spMk id="27" creationId="{398C3D68-1ADC-DCD1-0897-CA4479532E37}"/>
          </ac:spMkLst>
        </pc:spChg>
        <pc:picChg chg="add mod ord">
          <ac:chgData name="Yoel Kortick" userId="167978f5-7f40-4909-85d5-d4149554ad4e" providerId="ADAL" clId="{178E203D-F436-4EC6-B341-688274A1FBB1}" dt="2023-09-20T11:50:29.255" v="3387" actId="1038"/>
          <ac:picMkLst>
            <pc:docMk/>
            <pc:sldMk cId="1991438819" sldId="1868"/>
            <ac:picMk id="4" creationId="{232615E1-FC9C-CD3D-F4B1-32FFF8B49A69}"/>
          </ac:picMkLst>
        </pc:picChg>
        <pc:picChg chg="del">
          <ac:chgData name="Yoel Kortick" userId="167978f5-7f40-4909-85d5-d4149554ad4e" providerId="ADAL" clId="{178E203D-F436-4EC6-B341-688274A1FBB1}" dt="2023-09-20T11:49:40.225" v="3358" actId="478"/>
          <ac:picMkLst>
            <pc:docMk/>
            <pc:sldMk cId="1991438819" sldId="1868"/>
            <ac:picMk id="9" creationId="{C21550EB-4ADD-0360-7BF2-A432F4DEA1FE}"/>
          </ac:picMkLst>
        </pc:pic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2" creationId="{42D5C888-4C1E-84C4-10B2-4ACB2A765D25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3" creationId="{6370EECD-BFC7-1350-C4AF-2B12A08AEA3C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6" creationId="{B91083AA-8719-1F4D-F686-C75628E9E946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20" creationId="{ED3F5611-672F-1024-03FE-E87C808FE7B8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24" creationId="{17DC4C5F-B367-682B-CC3E-7EE434386699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09327451" sldId="186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09327451" sldId="186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2:43.172" v="3409" actId="14100"/>
          <ac:spMkLst>
            <pc:docMk/>
            <pc:sldMk cId="3009327451" sldId="1869"/>
            <ac:spMk id="6" creationId="{02254342-80BD-425E-8908-A39E74E1BA6A}"/>
          </ac:spMkLst>
        </pc:spChg>
        <pc:picChg chg="add mod ord">
          <ac:chgData name="Yoel Kortick" userId="167978f5-7f40-4909-85d5-d4149554ad4e" providerId="ADAL" clId="{178E203D-F436-4EC6-B341-688274A1FBB1}" dt="2023-09-20T11:52:45.117" v="3410" actId="208"/>
          <ac:picMkLst>
            <pc:docMk/>
            <pc:sldMk cId="3009327451" sldId="1869"/>
            <ac:picMk id="5" creationId="{7589725A-3E44-7B25-5EA2-D9E1846BC1A2}"/>
          </ac:picMkLst>
        </pc:picChg>
        <pc:picChg chg="del">
          <ac:chgData name="Yoel Kortick" userId="167978f5-7f40-4909-85d5-d4149554ad4e" providerId="ADAL" clId="{178E203D-F436-4EC6-B341-688274A1FBB1}" dt="2023-09-20T11:52:24.079" v="3401" actId="478"/>
          <ac:picMkLst>
            <pc:docMk/>
            <pc:sldMk cId="3009327451" sldId="1869"/>
            <ac:picMk id="7" creationId="{1DBC2352-ED51-3420-55E7-46CBC127CB28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665751205" sldId="187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65751205" sldId="187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65751205" sldId="1870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53:18.208" v="3419" actId="14100"/>
          <ac:spMkLst>
            <pc:docMk/>
            <pc:sldMk cId="665751205" sldId="1870"/>
            <ac:spMk id="6" creationId="{2E0CDD08-8BCE-4850-ADE2-B54228A20251}"/>
          </ac:spMkLst>
        </pc:spChg>
        <pc:picChg chg="add del mod">
          <ac:chgData name="Yoel Kortick" userId="167978f5-7f40-4909-85d5-d4149554ad4e" providerId="ADAL" clId="{178E203D-F436-4EC6-B341-688274A1FBB1}" dt="2023-09-20T11:52:08.607" v="3399" actId="22"/>
          <ac:picMkLst>
            <pc:docMk/>
            <pc:sldMk cId="665751205" sldId="1870"/>
            <ac:picMk id="5" creationId="{3B22C222-616A-25A5-9A0C-77195F3EB7A5}"/>
          </ac:picMkLst>
        </pc:picChg>
        <pc:picChg chg="add del">
          <ac:chgData name="Yoel Kortick" userId="167978f5-7f40-4909-85d5-d4149554ad4e" providerId="ADAL" clId="{178E203D-F436-4EC6-B341-688274A1FBB1}" dt="2023-09-20T11:53:09.659" v="3411" actId="478"/>
          <ac:picMkLst>
            <pc:docMk/>
            <pc:sldMk cId="665751205" sldId="1870"/>
            <ac:picMk id="7" creationId="{6887AD44-8A06-D11D-32BF-B44D41C64B43}"/>
          </ac:picMkLst>
        </pc:picChg>
        <pc:picChg chg="del">
          <ac:chgData name="Yoel Kortick" userId="167978f5-7f40-4909-85d5-d4149554ad4e" providerId="ADAL" clId="{178E203D-F436-4EC6-B341-688274A1FBB1}" dt="2023-09-20T11:53:39.003" v="3421" actId="478"/>
          <ac:picMkLst>
            <pc:docMk/>
            <pc:sldMk cId="665751205" sldId="1870"/>
            <ac:picMk id="9" creationId="{D2BE5E92-A633-E45A-D370-6430242DEF0A}"/>
          </ac:picMkLst>
        </pc:picChg>
        <pc:picChg chg="add mod ord">
          <ac:chgData name="Yoel Kortick" userId="167978f5-7f40-4909-85d5-d4149554ad4e" providerId="ADAL" clId="{178E203D-F436-4EC6-B341-688274A1FBB1}" dt="2023-09-20T11:53:20.072" v="3420" actId="208"/>
          <ac:picMkLst>
            <pc:docMk/>
            <pc:sldMk cId="665751205" sldId="1870"/>
            <ac:picMk id="10" creationId="{7873E500-EA49-4566-CAA0-B0FB3D315634}"/>
          </ac:picMkLst>
        </pc:picChg>
        <pc:picChg chg="add mod">
          <ac:chgData name="Yoel Kortick" userId="167978f5-7f40-4909-85d5-d4149554ad4e" providerId="ADAL" clId="{178E203D-F436-4EC6-B341-688274A1FBB1}" dt="2023-09-20T11:53:45.456" v="3425" actId="208"/>
          <ac:picMkLst>
            <pc:docMk/>
            <pc:sldMk cId="665751205" sldId="1870"/>
            <ac:picMk id="12" creationId="{2D15A126-CF47-EA67-DBE1-31AD73E069B9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237838623" sldId="187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37838623" sldId="187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9:41.930" v="3432" actId="14100"/>
          <ac:spMkLst>
            <pc:docMk/>
            <pc:sldMk cId="3237838623" sldId="1871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1:59:36.795" v="3430" actId="14100"/>
          <ac:spMkLst>
            <pc:docMk/>
            <pc:sldMk cId="3237838623" sldId="1871"/>
            <ac:spMk id="7" creationId="{5BD91AFB-C896-A473-63A0-96926152A316}"/>
          </ac:spMkLst>
        </pc:spChg>
        <pc:picChg chg="del">
          <ac:chgData name="Yoel Kortick" userId="167978f5-7f40-4909-85d5-d4149554ad4e" providerId="ADAL" clId="{178E203D-F436-4EC6-B341-688274A1FBB1}" dt="2023-09-20T11:59:28.437" v="3426" actId="478"/>
          <ac:picMkLst>
            <pc:docMk/>
            <pc:sldMk cId="3237838623" sldId="1871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2:01:12.439" v="3439" actId="208"/>
          <ac:picMkLst>
            <pc:docMk/>
            <pc:sldMk cId="3237838623" sldId="1871"/>
            <ac:picMk id="8" creationId="{A8489A27-20F5-2197-71EE-CB93934BBADF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448860744" sldId="187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48860744" sldId="187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48860744" sldId="1872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45:16.121" v="3280" actId="14100"/>
          <ac:spMkLst>
            <pc:docMk/>
            <pc:sldMk cId="2448860744" sldId="1872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1:45:10.012" v="3278" actId="1035"/>
          <ac:spMkLst>
            <pc:docMk/>
            <pc:sldMk cId="2448860744" sldId="1872"/>
            <ac:spMk id="7" creationId="{5BD91AFB-C896-A473-63A0-96926152A316}"/>
          </ac:spMkLst>
        </pc:spChg>
        <pc:picChg chg="del">
          <ac:chgData name="Yoel Kortick" userId="167978f5-7f40-4909-85d5-d4149554ad4e" providerId="ADAL" clId="{178E203D-F436-4EC6-B341-688274A1FBB1}" dt="2023-09-20T11:44:27.092" v="3154" actId="478"/>
          <ac:picMkLst>
            <pc:docMk/>
            <pc:sldMk cId="2448860744" sldId="1872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1:45:02.689" v="3273" actId="208"/>
          <ac:picMkLst>
            <pc:docMk/>
            <pc:sldMk cId="2448860744" sldId="1872"/>
            <ac:picMk id="8" creationId="{EDFB33D9-8362-C11A-9208-D3A7C3C0FEA9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515525725" sldId="187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15525725" sldId="187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15525725" sldId="1873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03:18.514" v="3460" actId="14100"/>
          <ac:spMkLst>
            <pc:docMk/>
            <pc:sldMk cId="515525725" sldId="1873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2:03:12.914" v="3456" actId="14100"/>
          <ac:spMkLst>
            <pc:docMk/>
            <pc:sldMk cId="515525725" sldId="1873"/>
            <ac:spMk id="7" creationId="{5BD91AFB-C896-A473-63A0-96926152A316}"/>
          </ac:spMkLst>
        </pc:spChg>
        <pc:picChg chg="add del">
          <ac:chgData name="Yoel Kortick" userId="167978f5-7f40-4909-85d5-d4149554ad4e" providerId="ADAL" clId="{178E203D-F436-4EC6-B341-688274A1FBB1}" dt="2023-09-20T12:02:58.807" v="3443" actId="478"/>
          <ac:picMkLst>
            <pc:docMk/>
            <pc:sldMk cId="515525725" sldId="1873"/>
            <ac:picMk id="5" creationId="{812706EB-6E0C-009A-BA8F-4339B93DC394}"/>
          </ac:picMkLst>
        </pc:picChg>
        <pc:picChg chg="del">
          <ac:chgData name="Yoel Kortick" userId="167978f5-7f40-4909-85d5-d4149554ad4e" providerId="ADAL" clId="{178E203D-F436-4EC6-B341-688274A1FBB1}" dt="2023-09-20T12:02:45.598" v="3441" actId="478"/>
          <ac:picMkLst>
            <pc:docMk/>
            <pc:sldMk cId="515525725" sldId="1873"/>
            <ac:picMk id="8" creationId="{EDFB33D9-8362-C11A-9208-D3A7C3C0FEA9}"/>
          </ac:picMkLst>
        </pc:picChg>
        <pc:picChg chg="add mod ord">
          <ac:chgData name="Yoel Kortick" userId="167978f5-7f40-4909-85d5-d4149554ad4e" providerId="ADAL" clId="{178E203D-F436-4EC6-B341-688274A1FBB1}" dt="2023-09-20T12:03:20.283" v="3461" actId="208"/>
          <ac:picMkLst>
            <pc:docMk/>
            <pc:sldMk cId="515525725" sldId="1873"/>
            <ac:picMk id="10" creationId="{109924DB-5AEF-49FA-D4BF-521078EABF83}"/>
          </ac:picMkLst>
        </pc:pic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740197181" sldId="187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40197181" sldId="1874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391865872" sldId="187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391865872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391865872" sldId="187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42110117" sldId="187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42110117" sldId="187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7:15.879" v="3506" actId="14100"/>
          <ac:spMkLst>
            <pc:docMk/>
            <pc:sldMk cId="3042110117" sldId="1876"/>
            <ac:spMk id="8" creationId="{9FD5BC4A-D09F-419B-A302-88B58A8D2090}"/>
          </ac:spMkLst>
        </pc:spChg>
        <pc:spChg chg="mod">
          <ac:chgData name="Yoel Kortick" userId="167978f5-7f40-4909-85d5-d4149554ad4e" providerId="ADAL" clId="{178E203D-F436-4EC6-B341-688274A1FBB1}" dt="2023-09-20T12:07:08.080" v="3504" actId="1037"/>
          <ac:spMkLst>
            <pc:docMk/>
            <pc:sldMk cId="3042110117" sldId="1876"/>
            <ac:spMk id="14" creationId="{67320D97-9E57-4708-8E2E-2CD4D97D2750}"/>
          </ac:spMkLst>
        </pc:spChg>
        <pc:picChg chg="add mod ord">
          <ac:chgData name="Yoel Kortick" userId="167978f5-7f40-4909-85d5-d4149554ad4e" providerId="ADAL" clId="{178E203D-F436-4EC6-B341-688274A1FBB1}" dt="2023-09-20T12:07:23.812" v="3509" actId="208"/>
          <ac:picMkLst>
            <pc:docMk/>
            <pc:sldMk cId="3042110117" sldId="1876"/>
            <ac:picMk id="4" creationId="{FADFF9E6-D2F2-851B-6044-CD036283F19B}"/>
          </ac:picMkLst>
        </pc:picChg>
        <pc:picChg chg="del">
          <ac:chgData name="Yoel Kortick" userId="167978f5-7f40-4909-85d5-d4149554ad4e" providerId="ADAL" clId="{178E203D-F436-4EC6-B341-688274A1FBB1}" dt="2023-09-20T12:06:57.023" v="3495" actId="478"/>
          <ac:picMkLst>
            <pc:docMk/>
            <pc:sldMk cId="3042110117" sldId="1876"/>
            <ac:picMk id="6" creationId="{4BDA8BB3-55E5-5977-5425-81C8ACF8BB52}"/>
          </ac:picMkLst>
        </pc:picChg>
        <pc:cxnChg chg="mod">
          <ac:chgData name="Yoel Kortick" userId="167978f5-7f40-4909-85d5-d4149554ad4e" providerId="ADAL" clId="{178E203D-F436-4EC6-B341-688274A1FBB1}" dt="2023-09-20T12:07:20.886" v="3508" actId="14100"/>
          <ac:cxnSpMkLst>
            <pc:docMk/>
            <pc:sldMk cId="3042110117" sldId="1876"/>
            <ac:cxnSpMk id="10" creationId="{D6733C9E-3B6B-4F90-8643-26A092F6E54E}"/>
          </ac:cxnSpMkLst>
        </pc:cxnChg>
        <pc:cxnChg chg="mod">
          <ac:chgData name="Yoel Kortick" userId="167978f5-7f40-4909-85d5-d4149554ad4e" providerId="ADAL" clId="{178E203D-F436-4EC6-B341-688274A1FBB1}" dt="2023-09-20T12:07:18.327" v="3507" actId="14100"/>
          <ac:cxnSpMkLst>
            <pc:docMk/>
            <pc:sldMk cId="3042110117" sldId="1876"/>
            <ac:cxnSpMk id="15" creationId="{AC3B1318-5D98-496B-B261-6EA30630E963}"/>
          </ac:cxnSpMkLst>
        </pc:cxnChg>
        <pc:cxnChg chg="mod">
          <ac:chgData name="Yoel Kortick" userId="167978f5-7f40-4909-85d5-d4149554ad4e" providerId="ADAL" clId="{178E203D-F436-4EC6-B341-688274A1FBB1}" dt="2023-09-20T12:07:08.080" v="3504" actId="1037"/>
          <ac:cxnSpMkLst>
            <pc:docMk/>
            <pc:sldMk cId="3042110117" sldId="1876"/>
            <ac:cxnSpMk id="19" creationId="{A7DD329A-8C65-4370-A450-512F2D9FD67F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50550596" sldId="187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50550596" sldId="187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8:29.220" v="3515" actId="14100"/>
          <ac:spMkLst>
            <pc:docMk/>
            <pc:sldMk cId="350550596" sldId="1877"/>
            <ac:spMk id="8" creationId="{9FD5BC4A-D09F-419B-A302-88B58A8D2090}"/>
          </ac:spMkLst>
        </pc:spChg>
        <pc:spChg chg="mod">
          <ac:chgData name="Yoel Kortick" userId="167978f5-7f40-4909-85d5-d4149554ad4e" providerId="ADAL" clId="{178E203D-F436-4EC6-B341-688274A1FBB1}" dt="2023-09-20T12:08:36.006" v="3516" actId="1076"/>
          <ac:spMkLst>
            <pc:docMk/>
            <pc:sldMk cId="350550596" sldId="1877"/>
            <ac:spMk id="14" creationId="{67320D97-9E57-4708-8E2E-2CD4D97D2750}"/>
          </ac:spMkLst>
        </pc:spChg>
        <pc:picChg chg="add ord">
          <ac:chgData name="Yoel Kortick" userId="167978f5-7f40-4909-85d5-d4149554ad4e" providerId="ADAL" clId="{178E203D-F436-4EC6-B341-688274A1FBB1}" dt="2023-09-20T12:08:19.980" v="3512" actId="167"/>
          <ac:picMkLst>
            <pc:docMk/>
            <pc:sldMk cId="350550596" sldId="1877"/>
            <ac:picMk id="4" creationId="{67078C41-EA47-C09D-04F3-8F5AB41096F0}"/>
          </ac:picMkLst>
        </pc:picChg>
        <pc:picChg chg="del">
          <ac:chgData name="Yoel Kortick" userId="167978f5-7f40-4909-85d5-d4149554ad4e" providerId="ADAL" clId="{178E203D-F436-4EC6-B341-688274A1FBB1}" dt="2023-09-20T12:08:15.821" v="3510" actId="478"/>
          <ac:picMkLst>
            <pc:docMk/>
            <pc:sldMk cId="350550596" sldId="1877"/>
            <ac:picMk id="5" creationId="{E3B75D44-1A29-2069-84C5-87495113E6E5}"/>
          </ac:picMkLst>
        </pc:picChg>
        <pc:cxnChg chg="mod">
          <ac:chgData name="Yoel Kortick" userId="167978f5-7f40-4909-85d5-d4149554ad4e" providerId="ADAL" clId="{178E203D-F436-4EC6-B341-688274A1FBB1}" dt="2023-09-20T12:08:24.378" v="3513" actId="14100"/>
          <ac:cxnSpMkLst>
            <pc:docMk/>
            <pc:sldMk cId="350550596" sldId="1877"/>
            <ac:cxnSpMk id="10" creationId="{D6733C9E-3B6B-4F90-8643-26A092F6E54E}"/>
          </ac:cxnSpMkLst>
        </pc:cxnChg>
        <pc:cxnChg chg="mod">
          <ac:chgData name="Yoel Kortick" userId="167978f5-7f40-4909-85d5-d4149554ad4e" providerId="ADAL" clId="{178E203D-F436-4EC6-B341-688274A1FBB1}" dt="2023-09-20T12:08:36.006" v="3516" actId="1076"/>
          <ac:cxnSpMkLst>
            <pc:docMk/>
            <pc:sldMk cId="350550596" sldId="1877"/>
            <ac:cxnSpMk id="15" creationId="{AC3B1318-5D98-496B-B261-6EA30630E963}"/>
          </ac:cxnSpMkLst>
        </pc:cxnChg>
        <pc:cxnChg chg="mod">
          <ac:chgData name="Yoel Kortick" userId="167978f5-7f40-4909-85d5-d4149554ad4e" providerId="ADAL" clId="{178E203D-F436-4EC6-B341-688274A1FBB1}" dt="2023-09-20T12:08:36.006" v="3516" actId="1076"/>
          <ac:cxnSpMkLst>
            <pc:docMk/>
            <pc:sldMk cId="350550596" sldId="1877"/>
            <ac:cxnSpMk id="19" creationId="{A7DD329A-8C65-4370-A450-512F2D9FD67F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830501401" sldId="187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0501401" sldId="187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0501401" sldId="1878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09:12.882" v="3524" actId="14100"/>
          <ac:spMkLst>
            <pc:docMk/>
            <pc:sldMk cId="1830501401" sldId="1878"/>
            <ac:spMk id="6" creationId="{C88D62FC-6660-4920-A35C-4FCC8E2A36FA}"/>
          </ac:spMkLst>
        </pc:spChg>
        <pc:picChg chg="add mod ord">
          <ac:chgData name="Yoel Kortick" userId="167978f5-7f40-4909-85d5-d4149554ad4e" providerId="ADAL" clId="{178E203D-F436-4EC6-B341-688274A1FBB1}" dt="2023-09-20T12:09:08.546" v="3522" actId="167"/>
          <ac:picMkLst>
            <pc:docMk/>
            <pc:sldMk cId="1830501401" sldId="1878"/>
            <ac:picMk id="5" creationId="{6F5840A4-4C22-3A32-63F2-A249F4E8A4A6}"/>
          </ac:picMkLst>
        </pc:picChg>
        <pc:picChg chg="del">
          <ac:chgData name="Yoel Kortick" userId="167978f5-7f40-4909-85d5-d4149554ad4e" providerId="ADAL" clId="{178E203D-F436-4EC6-B341-688274A1FBB1}" dt="2023-09-20T12:08:58.674" v="3517" actId="478"/>
          <ac:picMkLst>
            <pc:docMk/>
            <pc:sldMk cId="1830501401" sldId="1878"/>
            <ac:picMk id="7" creationId="{1574E9F5-EF73-AE5F-2C47-27E6AF2ECA15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90429846" sldId="187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0429846" sldId="187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0:26.154" v="3540" actId="20577"/>
          <ac:spMkLst>
            <pc:docMk/>
            <pc:sldMk cId="290429846" sldId="1879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10:21.320" v="3538" actId="1037"/>
          <ac:spMkLst>
            <pc:docMk/>
            <pc:sldMk cId="290429846" sldId="1879"/>
            <ac:spMk id="8" creationId="{DECCBAAB-49D2-46E3-9805-12B22DD74A89}"/>
          </ac:spMkLst>
        </pc:spChg>
        <pc:picChg chg="add mod ord">
          <ac:chgData name="Yoel Kortick" userId="167978f5-7f40-4909-85d5-d4149554ad4e" providerId="ADAL" clId="{178E203D-F436-4EC6-B341-688274A1FBB1}" dt="2023-09-20T12:10:29.111" v="3541" actId="208"/>
          <ac:picMkLst>
            <pc:docMk/>
            <pc:sldMk cId="290429846" sldId="1879"/>
            <ac:picMk id="5" creationId="{BE893FA2-87E2-8E95-E41E-27C8F5455046}"/>
          </ac:picMkLst>
        </pc:picChg>
        <pc:picChg chg="del">
          <ac:chgData name="Yoel Kortick" userId="167978f5-7f40-4909-85d5-d4149554ad4e" providerId="ADAL" clId="{178E203D-F436-4EC6-B341-688274A1FBB1}" dt="2023-09-20T12:10:07.688" v="3525" actId="478"/>
          <ac:picMkLst>
            <pc:docMk/>
            <pc:sldMk cId="290429846" sldId="1879"/>
            <ac:picMk id="10" creationId="{88E8F4AF-9AB8-6CFE-8CA8-0E1C57E8544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182264418" sldId="188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82264418" sldId="188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2:05.906" v="3552" actId="1076"/>
          <ac:spMkLst>
            <pc:docMk/>
            <pc:sldMk cId="2182264418" sldId="1880"/>
            <ac:spMk id="6" creationId="{C88D62FC-6660-4920-A35C-4FCC8E2A36FA}"/>
          </ac:spMkLst>
        </pc:spChg>
        <pc:spChg chg="mod">
          <ac:chgData name="Yoel Kortick" userId="167978f5-7f40-4909-85d5-d4149554ad4e" providerId="ADAL" clId="{178E203D-F436-4EC6-B341-688274A1FBB1}" dt="2023-09-20T12:12:03.483" v="3551" actId="14100"/>
          <ac:spMkLst>
            <pc:docMk/>
            <pc:sldMk cId="2182264418" sldId="1880"/>
            <ac:spMk id="8" creationId="{DECCBAAB-49D2-46E3-9805-12B22DD74A89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82264418" sldId="1880"/>
            <ac:spMk id="9" creationId="{12F1EE84-12AE-4737-A648-4D0C5B38BAF8}"/>
          </ac:spMkLst>
        </pc:spChg>
        <pc:picChg chg="add del mod">
          <ac:chgData name="Yoel Kortick" userId="167978f5-7f40-4909-85d5-d4149554ad4e" providerId="ADAL" clId="{178E203D-F436-4EC6-B341-688274A1FBB1}" dt="2023-09-20T12:11:49.933" v="3546" actId="478"/>
          <ac:picMkLst>
            <pc:docMk/>
            <pc:sldMk cId="2182264418" sldId="1880"/>
            <ac:picMk id="5" creationId="{F92155F9-3A5B-CEE4-1D60-15B4C90A3DFF}"/>
          </ac:picMkLst>
        </pc:picChg>
        <pc:picChg chg="del">
          <ac:chgData name="Yoel Kortick" userId="167978f5-7f40-4909-85d5-d4149554ad4e" providerId="ADAL" clId="{178E203D-F436-4EC6-B341-688274A1FBB1}" dt="2023-09-20T12:11:22.886" v="3542" actId="478"/>
          <ac:picMkLst>
            <pc:docMk/>
            <pc:sldMk cId="2182264418" sldId="1880"/>
            <ac:picMk id="7" creationId="{31CE5DA1-DA34-F907-4A69-02A25507403B}"/>
          </ac:picMkLst>
        </pc:picChg>
        <pc:picChg chg="add mod ord">
          <ac:chgData name="Yoel Kortick" userId="167978f5-7f40-4909-85d5-d4149554ad4e" providerId="ADAL" clId="{178E203D-F436-4EC6-B341-688274A1FBB1}" dt="2023-09-20T12:12:12.053" v="3553" actId="167"/>
          <ac:picMkLst>
            <pc:docMk/>
            <pc:sldMk cId="2182264418" sldId="1880"/>
            <ac:picMk id="12" creationId="{AB2E8395-9A49-DDAE-AF2C-CE999D821C28}"/>
          </ac:picMkLst>
        </pc:picChg>
        <pc:cxnChg chg="mod">
          <ac:chgData name="Yoel Kortick" userId="167978f5-7f40-4909-85d5-d4149554ad4e" providerId="ADAL" clId="{178E203D-F436-4EC6-B341-688274A1FBB1}" dt="2023-09-20T12:12:05.906" v="3552" actId="1076"/>
          <ac:cxnSpMkLst>
            <pc:docMk/>
            <pc:sldMk cId="2182264418" sldId="1880"/>
            <ac:cxnSpMk id="11" creationId="{1049B6D7-496D-49EF-AB3B-95C0EB29A43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68836178" sldId="188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68836178" sldId="188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3:08.571" v="3573" actId="1036"/>
          <ac:spMkLst>
            <pc:docMk/>
            <pc:sldMk cId="3868836178" sldId="1881"/>
            <ac:spMk id="8" creationId="{DECCBAAB-49D2-46E3-9805-12B22DD74A89}"/>
          </ac:spMkLst>
        </pc:spChg>
        <pc:picChg chg="del">
          <ac:chgData name="Yoel Kortick" userId="167978f5-7f40-4909-85d5-d4149554ad4e" providerId="ADAL" clId="{178E203D-F436-4EC6-B341-688274A1FBB1}" dt="2023-09-20T12:12:46.334" v="3554" actId="478"/>
          <ac:picMkLst>
            <pc:docMk/>
            <pc:sldMk cId="3868836178" sldId="1881"/>
            <ac:picMk id="5" creationId="{CDD21414-2295-7597-F413-4106F9E13135}"/>
          </ac:picMkLst>
        </pc:picChg>
        <pc:picChg chg="add mod ord">
          <ac:chgData name="Yoel Kortick" userId="167978f5-7f40-4909-85d5-d4149554ad4e" providerId="ADAL" clId="{178E203D-F436-4EC6-B341-688274A1FBB1}" dt="2023-09-20T12:13:03.574" v="3568" actId="167"/>
          <ac:picMkLst>
            <pc:docMk/>
            <pc:sldMk cId="3868836178" sldId="1881"/>
            <ac:picMk id="6" creationId="{56EA3F7E-8FB3-82EF-55D6-CD626102B61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88126615" sldId="188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88126615" sldId="1882"/>
            <ac:spMk id="3" creationId="{4FC18B40-6547-41EC-8A0E-1C8F40E0A42F}"/>
          </ac:spMkLst>
        </pc:spChg>
        <pc:picChg chg="del">
          <ac:chgData name="Yoel Kortick" userId="167978f5-7f40-4909-85d5-d4149554ad4e" providerId="ADAL" clId="{178E203D-F436-4EC6-B341-688274A1FBB1}" dt="2023-09-20T12:14:21.711" v="3574" actId="478"/>
          <ac:picMkLst>
            <pc:docMk/>
            <pc:sldMk cId="288126615" sldId="1882"/>
            <ac:picMk id="4" creationId="{23DD32D5-6B47-3840-A1CF-1ADC70CF1147}"/>
          </ac:picMkLst>
        </pc:picChg>
        <pc:picChg chg="add mod">
          <ac:chgData name="Yoel Kortick" userId="167978f5-7f40-4909-85d5-d4149554ad4e" providerId="ADAL" clId="{178E203D-F436-4EC6-B341-688274A1FBB1}" dt="2023-09-20T12:14:28.811" v="3578" actId="208"/>
          <ac:picMkLst>
            <pc:docMk/>
            <pc:sldMk cId="288126615" sldId="1882"/>
            <ac:picMk id="5" creationId="{2435EC36-8713-56E9-CE2D-BB3E56C8E76D}"/>
          </ac:picMkLst>
        </pc:picChg>
      </pc:sldChg>
    </pc:docChg>
  </pc:docChgLst>
  <pc:docChgLst>
    <pc:chgData name="Yoel Kortick" userId="167978f5-7f40-4909-85d5-d4149554ad4e" providerId="ADAL" clId="{22F8B047-FA3B-4733-ADAA-D695084BB32D}"/>
    <pc:docChg chg="undo custSel addSld delSld modSld">
      <pc:chgData name="Yoel Kortick" userId="167978f5-7f40-4909-85d5-d4149554ad4e" providerId="ADAL" clId="{22F8B047-FA3B-4733-ADAA-D695084BB32D}" dt="2024-01-26T11:17:37.619" v="7160" actId="20577"/>
      <pc:docMkLst>
        <pc:docMk/>
      </pc:docMkLst>
      <pc:sldChg chg="modSp mod">
        <pc:chgData name="Yoel Kortick" userId="167978f5-7f40-4909-85d5-d4149554ad4e" providerId="ADAL" clId="{22F8B047-FA3B-4733-ADAA-D695084BB32D}" dt="2024-01-26T11:14:45.919" v="7157" actId="14100"/>
        <pc:sldMkLst>
          <pc:docMk/>
          <pc:sldMk cId="3267142644" sldId="1724"/>
        </pc:sldMkLst>
        <pc:spChg chg="mod">
          <ac:chgData name="Yoel Kortick" userId="167978f5-7f40-4909-85d5-d4149554ad4e" providerId="ADAL" clId="{22F8B047-FA3B-4733-ADAA-D695084BB32D}" dt="2024-01-26T11:14:45.919" v="7157" actId="14100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22F8B047-FA3B-4733-ADAA-D695084BB32D}" dt="2024-01-26T09:33:18.622" v="4388" actId="20577"/>
        <pc:sldMkLst>
          <pc:docMk/>
          <pc:sldMk cId="2794318572" sldId="1769"/>
        </pc:sldMkLst>
        <pc:spChg chg="mod">
          <ac:chgData name="Yoel Kortick" userId="167978f5-7f40-4909-85d5-d4149554ad4e" providerId="ADAL" clId="{22F8B047-FA3B-4733-ADAA-D695084BB32D}" dt="2024-01-26T09:33:18.622" v="4388" actId="20577"/>
          <ac:spMkLst>
            <pc:docMk/>
            <pc:sldMk cId="279431857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22F8B047-FA3B-4733-ADAA-D695084BB32D}" dt="2024-01-26T08:56:37.859" v="2636" actId="313"/>
        <pc:sldMkLst>
          <pc:docMk/>
          <pc:sldMk cId="727170691" sldId="1773"/>
        </pc:sldMkLst>
        <pc:spChg chg="mod">
          <ac:chgData name="Yoel Kortick" userId="167978f5-7f40-4909-85d5-d4149554ad4e" providerId="ADAL" clId="{22F8B047-FA3B-4733-ADAA-D695084BB32D}" dt="2024-01-26T08:56:37.859" v="2636" actId="313"/>
          <ac:spMkLst>
            <pc:docMk/>
            <pc:sldMk cId="727170691" sldId="1773"/>
            <ac:spMk id="2" creationId="{E47B7483-7985-4416-AF5C-083AD7FCFBDA}"/>
          </ac:spMkLst>
        </pc:spChg>
      </pc:sldChg>
      <pc:sldChg chg="del">
        <pc:chgData name="Yoel Kortick" userId="167978f5-7f40-4909-85d5-d4149554ad4e" providerId="ADAL" clId="{22F8B047-FA3B-4733-ADAA-D695084BB32D}" dt="2024-01-26T08:58:14.528" v="2749" actId="47"/>
        <pc:sldMkLst>
          <pc:docMk/>
          <pc:sldMk cId="3115165445" sldId="1775"/>
        </pc:sldMkLst>
      </pc:sldChg>
      <pc:sldChg chg="modSp del">
        <pc:chgData name="Yoel Kortick" userId="167978f5-7f40-4909-85d5-d4149554ad4e" providerId="ADAL" clId="{22F8B047-FA3B-4733-ADAA-D695084BB32D}" dt="2024-01-26T08:58:15.143" v="2750" actId="47"/>
        <pc:sldMkLst>
          <pc:docMk/>
          <pc:sldMk cId="2931559890" sldId="177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931559890" sldId="177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6T08:58:38.655" v="2751"/>
        <pc:sldMkLst>
          <pc:docMk/>
          <pc:sldMk cId="4247767708" sldId="1792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4247767708" sldId="1792"/>
            <ac:spMk id="4" creationId="{A1FE6F9A-C018-4915-94D1-7B4CD1DF4BFF}"/>
          </ac:spMkLst>
        </pc:spChg>
      </pc:sldChg>
      <pc:sldChg chg="delSp modSp mod">
        <pc:chgData name="Yoel Kortick" userId="167978f5-7f40-4909-85d5-d4149554ad4e" providerId="ADAL" clId="{22F8B047-FA3B-4733-ADAA-D695084BB32D}" dt="2024-01-26T11:15:30.610" v="7158" actId="20577"/>
        <pc:sldMkLst>
          <pc:docMk/>
          <pc:sldMk cId="1738402467" sldId="1793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738402467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1:15:30.610" v="7158" actId="20577"/>
          <ac:spMkLst>
            <pc:docMk/>
            <pc:sldMk cId="1738402467" sldId="179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6" creationId="{40EC6E6B-5F3D-4C63-A5DA-88BF23CA2A71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8" creationId="{46BF5702-B79D-47D5-9539-62D6FB092F63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9" creationId="{2B688B14-DE8A-48F1-84A8-3EFA29684A9E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22" creationId="{99908274-853B-4E13-893E-1201A234D0A4}"/>
          </ac:spMkLst>
        </pc:spChg>
        <pc:picChg chg="del">
          <ac:chgData name="Yoel Kortick" userId="167978f5-7f40-4909-85d5-d4149554ad4e" providerId="ADAL" clId="{22F8B047-FA3B-4733-ADAA-D695084BB32D}" dt="2024-01-26T08:58:44.029" v="2752" actId="478"/>
          <ac:picMkLst>
            <pc:docMk/>
            <pc:sldMk cId="1738402467" sldId="1793"/>
            <ac:picMk id="5" creationId="{38409794-7661-442A-9441-AF0E0E5BF886}"/>
          </ac:picMkLst>
        </pc:pic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3" creationId="{DEB02F2A-3778-4027-BB16-BDDFEBE64204}"/>
          </ac:cxnSpMkLst>
        </pc:cxn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8" creationId="{DD74B28D-E4FB-4068-B93C-9566E1E1FC86}"/>
          </ac:cxnSpMkLst>
        </pc:cxn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9" creationId="{B27B1CE1-0203-40C3-816E-442A212D9AD6}"/>
          </ac:cxnSpMkLst>
        </pc:cxnChg>
        <pc:cxnChg chg="del mod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23" creationId="{C777642E-D9F9-495A-910C-75106251B275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04:02.232" v="3073" actId="478"/>
        <pc:sldMkLst>
          <pc:docMk/>
          <pc:sldMk cId="3721052306" sldId="1794"/>
        </pc:sldMkLst>
        <pc:spChg chg="mod">
          <ac:chgData name="Yoel Kortick" userId="167978f5-7f40-4909-85d5-d4149554ad4e" providerId="ADAL" clId="{22F8B047-FA3B-4733-ADAA-D695084BB32D}" dt="2024-01-26T09:03:59.973" v="3072" actId="1036"/>
          <ac:spMkLst>
            <pc:docMk/>
            <pc:sldMk cId="3721052306" sldId="1794"/>
            <ac:spMk id="2" creationId="{B8B13DF9-5F08-499F-930F-4604FF304100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3721052306" sldId="179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03:55.721" v="3067"/>
          <ac:spMkLst>
            <pc:docMk/>
            <pc:sldMk cId="3721052306" sldId="1794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03:59.973" v="3072" actId="1036"/>
          <ac:spMkLst>
            <pc:docMk/>
            <pc:sldMk cId="3721052306" sldId="1794"/>
            <ac:spMk id="7" creationId="{BC26EA41-3381-4D6A-8A43-35C115BF1BEF}"/>
          </ac:spMkLst>
        </pc:spChg>
        <pc:spChg chg="del">
          <ac:chgData name="Yoel Kortick" userId="167978f5-7f40-4909-85d5-d4149554ad4e" providerId="ADAL" clId="{22F8B047-FA3B-4733-ADAA-D695084BB32D}" dt="2024-01-26T09:04:02.232" v="3073" actId="478"/>
          <ac:spMkLst>
            <pc:docMk/>
            <pc:sldMk cId="3721052306" sldId="1794"/>
            <ac:spMk id="10" creationId="{D855BB50-2C29-4DA9-BAC1-31EBEE31F969}"/>
          </ac:spMkLst>
        </pc:spChg>
        <pc:picChg chg="del">
          <ac:chgData name="Yoel Kortick" userId="167978f5-7f40-4909-85d5-d4149554ad4e" providerId="ADAL" clId="{22F8B047-FA3B-4733-ADAA-D695084BB32D}" dt="2024-01-26T09:01:47.643" v="3000" actId="478"/>
          <ac:picMkLst>
            <pc:docMk/>
            <pc:sldMk cId="3721052306" sldId="1794"/>
            <ac:picMk id="6" creationId="{0E84B688-862A-981B-77B4-F369568F14FF}"/>
          </ac:picMkLst>
        </pc:picChg>
        <pc:picChg chg="add mod ord">
          <ac:chgData name="Yoel Kortick" userId="167978f5-7f40-4909-85d5-d4149554ad4e" providerId="ADAL" clId="{22F8B047-FA3B-4733-ADAA-D695084BB32D}" dt="2024-01-26T09:03:59.973" v="3072" actId="1036"/>
          <ac:picMkLst>
            <pc:docMk/>
            <pc:sldMk cId="3721052306" sldId="1794"/>
            <ac:picMk id="8" creationId="{156F45CD-44AF-1C66-EA8E-E13E0C82437C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11:15:49.573" v="7159" actId="20577"/>
        <pc:sldMkLst>
          <pc:docMk/>
          <pc:sldMk cId="968479284" sldId="1795"/>
        </pc:sldMkLst>
        <pc:spChg chg="del mod">
          <ac:chgData name="Yoel Kortick" userId="167978f5-7f40-4909-85d5-d4149554ad4e" providerId="ADAL" clId="{22F8B047-FA3B-4733-ADAA-D695084BB32D}" dt="2024-01-26T09:05:04.388" v="3085" actId="478"/>
          <ac:spMkLst>
            <pc:docMk/>
            <pc:sldMk cId="968479284" sldId="1795"/>
            <ac:spMk id="2" creationId="{315526E6-7AE1-F1DC-C940-D7B49308D473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968479284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05:55.603" v="3102" actId="14100"/>
          <ac:spMkLst>
            <pc:docMk/>
            <pc:sldMk cId="968479284" sldId="1795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1:15:49.573" v="7159" actId="20577"/>
          <ac:spMkLst>
            <pc:docMk/>
            <pc:sldMk cId="968479284" sldId="1795"/>
            <ac:spMk id="8" creationId="{4B69D205-1763-81DE-5ABC-DA3120F8AB6D}"/>
          </ac:spMkLst>
        </pc:spChg>
        <pc:picChg chg="add mod">
          <ac:chgData name="Yoel Kortick" userId="167978f5-7f40-4909-85d5-d4149554ad4e" providerId="ADAL" clId="{22F8B047-FA3B-4733-ADAA-D695084BB32D}" dt="2024-01-26T09:06:04.872" v="3106" actId="208"/>
          <ac:picMkLst>
            <pc:docMk/>
            <pc:sldMk cId="968479284" sldId="1795"/>
            <ac:picMk id="6" creationId="{CE14EDDB-4DAD-C39B-0CE3-A2AC6FCB1A07}"/>
          </ac:picMkLst>
        </pc:picChg>
        <pc:picChg chg="del">
          <ac:chgData name="Yoel Kortick" userId="167978f5-7f40-4909-85d5-d4149554ad4e" providerId="ADAL" clId="{22F8B047-FA3B-4733-ADAA-D695084BB32D}" dt="2024-01-26T09:05:04.388" v="3085" actId="478"/>
          <ac:picMkLst>
            <pc:docMk/>
            <pc:sldMk cId="968479284" sldId="1795"/>
            <ac:picMk id="12" creationId="{8F87C0C5-0443-0EF1-4EB6-C547CC3383B3}"/>
          </ac:picMkLst>
        </pc:picChg>
        <pc:cxnChg chg="del">
          <ac:chgData name="Yoel Kortick" userId="167978f5-7f40-4909-85d5-d4149554ad4e" providerId="ADAL" clId="{22F8B047-FA3B-4733-ADAA-D695084BB32D}" dt="2024-01-26T09:05:04.388" v="3085" actId="478"/>
          <ac:cxnSpMkLst>
            <pc:docMk/>
            <pc:sldMk cId="968479284" sldId="1795"/>
            <ac:cxnSpMk id="7" creationId="{87F5CE98-3345-1505-35FF-F07A82504685}"/>
          </ac:cxnSpMkLst>
        </pc:cxnChg>
        <pc:cxnChg chg="del">
          <ac:chgData name="Yoel Kortick" userId="167978f5-7f40-4909-85d5-d4149554ad4e" providerId="ADAL" clId="{22F8B047-FA3B-4733-ADAA-D695084BB32D}" dt="2024-01-26T09:05:04.388" v="3085" actId="478"/>
          <ac:cxnSpMkLst>
            <pc:docMk/>
            <pc:sldMk cId="968479284" sldId="1795"/>
            <ac:cxnSpMk id="9" creationId="{5937EB11-8199-1F28-36DF-75A019D73DAB}"/>
          </ac:cxnSpMkLst>
        </pc:cxnChg>
        <pc:cxnChg chg="add mod">
          <ac:chgData name="Yoel Kortick" userId="167978f5-7f40-4909-85d5-d4149554ad4e" providerId="ADAL" clId="{22F8B047-FA3B-4733-ADAA-D695084BB32D}" dt="2024-01-26T09:07:46.721" v="3227"/>
          <ac:cxnSpMkLst>
            <pc:docMk/>
            <pc:sldMk cId="968479284" sldId="1795"/>
            <ac:cxnSpMk id="10" creationId="{E5110394-727B-0101-6E1A-7B2D0B4E08DF}"/>
          </ac:cxnSpMkLst>
        </pc:cxnChg>
        <pc:cxnChg chg="add del mod">
          <ac:chgData name="Yoel Kortick" userId="167978f5-7f40-4909-85d5-d4149554ad4e" providerId="ADAL" clId="{22F8B047-FA3B-4733-ADAA-D695084BB32D}" dt="2024-01-26T09:07:19.049" v="3191" actId="478"/>
          <ac:cxnSpMkLst>
            <pc:docMk/>
            <pc:sldMk cId="968479284" sldId="1795"/>
            <ac:cxnSpMk id="11" creationId="{0A921C5D-BCAE-0FC3-6459-594A26F78D06}"/>
          </ac:cxnSpMkLst>
        </pc:cxnChg>
      </pc:sldChg>
      <pc:sldChg chg="modSp">
        <pc:chgData name="Yoel Kortick" userId="167978f5-7f40-4909-85d5-d4149554ad4e" providerId="ADAL" clId="{22F8B047-FA3B-4733-ADAA-D695084BB32D}" dt="2024-01-26T09:32:52.689" v="4269"/>
        <pc:sldMkLst>
          <pc:docMk/>
          <pc:sldMk cId="1658433691" sldId="1808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658433691" sldId="1808"/>
            <ac:spMk id="4" creationId="{A1FE6F9A-C018-4915-94D1-7B4CD1DF4BF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09:38:02.492" v="4524" actId="1036"/>
        <pc:sldMkLst>
          <pc:docMk/>
          <pc:sldMk cId="3791005125" sldId="1809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3791005125" sldId="1809"/>
            <ac:spMk id="3" creationId="{4FC18B40-6547-41EC-8A0E-1C8F40E0A42F}"/>
          </ac:spMkLst>
        </pc:spChg>
        <pc:spChg chg="del mod">
          <ac:chgData name="Yoel Kortick" userId="167978f5-7f40-4909-85d5-d4149554ad4e" providerId="ADAL" clId="{22F8B047-FA3B-4733-ADAA-D695084BB32D}" dt="2024-01-26T09:34:32.590" v="4444" actId="478"/>
          <ac:spMkLst>
            <pc:docMk/>
            <pc:sldMk cId="3791005125" sldId="180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6T09:34:34.461" v="4445" actId="478"/>
          <ac:spMkLst>
            <pc:docMk/>
            <pc:sldMk cId="3791005125" sldId="1809"/>
            <ac:spMk id="5" creationId="{6AA195D7-5777-4915-4114-26E67FDDF6B9}"/>
          </ac:spMkLst>
        </pc:spChg>
        <pc:spChg chg="add mod">
          <ac:chgData name="Yoel Kortick" userId="167978f5-7f40-4909-85d5-d4149554ad4e" providerId="ADAL" clId="{22F8B047-FA3B-4733-ADAA-D695084BB32D}" dt="2024-01-26T09:37:56.730" v="4518" actId="255"/>
          <ac:spMkLst>
            <pc:docMk/>
            <pc:sldMk cId="3791005125" sldId="1809"/>
            <ac:spMk id="6" creationId="{2D4A564F-874F-9466-C4A4-2E83F937C83C}"/>
          </ac:spMkLst>
        </pc:spChg>
        <pc:spChg chg="add mod">
          <ac:chgData name="Yoel Kortick" userId="167978f5-7f40-4909-85d5-d4149554ad4e" providerId="ADAL" clId="{22F8B047-FA3B-4733-ADAA-D695084BB32D}" dt="2024-01-26T09:38:02.492" v="4524" actId="1036"/>
          <ac:spMkLst>
            <pc:docMk/>
            <pc:sldMk cId="3791005125" sldId="1809"/>
            <ac:spMk id="9" creationId="{01663069-C9E6-BF24-D595-9605DB61562F}"/>
          </ac:spMkLst>
        </pc:spChg>
        <pc:picChg chg="add mod ord">
          <ac:chgData name="Yoel Kortick" userId="167978f5-7f40-4909-85d5-d4149554ad4e" providerId="ADAL" clId="{22F8B047-FA3B-4733-ADAA-D695084BB32D}" dt="2024-01-26T09:38:02.492" v="4524" actId="1036"/>
          <ac:picMkLst>
            <pc:docMk/>
            <pc:sldMk cId="3791005125" sldId="1809"/>
            <ac:picMk id="8" creationId="{914ED081-FB4F-D916-387D-008DFEA8A180}"/>
          </ac:picMkLst>
        </pc:picChg>
      </pc:sldChg>
      <pc:sldChg chg="modSp del">
        <pc:chgData name="Yoel Kortick" userId="167978f5-7f40-4909-85d5-d4149554ad4e" providerId="ADAL" clId="{22F8B047-FA3B-4733-ADAA-D695084BB32D}" dt="2024-01-26T09:39:19.741" v="4525" actId="47"/>
        <pc:sldMkLst>
          <pc:docMk/>
          <pc:sldMk cId="2129564296" sldId="1810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2129564296" sldId="181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29564296" sldId="1810"/>
            <ac:spMk id="12" creationId="{E8E43AC9-5C96-4798-B751-EDB6EC40D17B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0:13:29.108" v="5569" actId="208"/>
        <pc:sldMkLst>
          <pc:docMk/>
          <pc:sldMk cId="1631890722" sldId="1811"/>
        </pc:sldMkLst>
        <pc:spChg chg="mod">
          <ac:chgData name="Yoel Kortick" userId="167978f5-7f40-4909-85d5-d4149554ad4e" providerId="ADAL" clId="{22F8B047-FA3B-4733-ADAA-D695084BB32D}" dt="2024-01-26T10:11:08.741" v="5458"/>
          <ac:spMkLst>
            <pc:docMk/>
            <pc:sldMk cId="1631890722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2:54.539" v="5549" actId="14100"/>
          <ac:spMkLst>
            <pc:docMk/>
            <pc:sldMk cId="1631890722" sldId="181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0:13:26.551" v="5568" actId="14100"/>
          <ac:spMkLst>
            <pc:docMk/>
            <pc:sldMk cId="1631890722" sldId="1811"/>
            <ac:spMk id="6" creationId="{54BE66B3-31EF-D939-E455-1D4874F7C553}"/>
          </ac:spMkLst>
        </pc:spChg>
        <pc:spChg chg="mod">
          <ac:chgData name="Yoel Kortick" userId="167978f5-7f40-4909-85d5-d4149554ad4e" providerId="ADAL" clId="{22F8B047-FA3B-4733-ADAA-D695084BB32D}" dt="2024-01-26T10:13:12.402" v="5557" actId="14100"/>
          <ac:spMkLst>
            <pc:docMk/>
            <pc:sldMk cId="1631890722" sldId="1811"/>
            <ac:spMk id="8" creationId="{7F49E5CE-9BB5-AEBE-BF78-E72A0D907C97}"/>
          </ac:spMkLst>
        </pc:spChg>
        <pc:picChg chg="add mod ord">
          <ac:chgData name="Yoel Kortick" userId="167978f5-7f40-4909-85d5-d4149554ad4e" providerId="ADAL" clId="{22F8B047-FA3B-4733-ADAA-D695084BB32D}" dt="2024-01-26T10:13:29.108" v="5569" actId="208"/>
          <ac:picMkLst>
            <pc:docMk/>
            <pc:sldMk cId="1631890722" sldId="1811"/>
            <ac:picMk id="5" creationId="{124AE1CC-E4D2-974E-176D-065B3437F0BE}"/>
          </ac:picMkLst>
        </pc:picChg>
        <pc:picChg chg="del">
          <ac:chgData name="Yoel Kortick" userId="167978f5-7f40-4909-85d5-d4149554ad4e" providerId="ADAL" clId="{22F8B047-FA3B-4733-ADAA-D695084BB32D}" dt="2024-01-26T10:12:33.750" v="5543" actId="478"/>
          <ac:picMkLst>
            <pc:docMk/>
            <pc:sldMk cId="1631890722" sldId="1811"/>
            <ac:picMk id="7" creationId="{FDB1FBB9-F3B4-5B23-043B-E52B799DE14E}"/>
          </ac:picMkLst>
        </pc:picChg>
      </pc:sldChg>
      <pc:sldChg chg="addSp delSp modSp del mod">
        <pc:chgData name="Yoel Kortick" userId="167978f5-7f40-4909-85d5-d4149554ad4e" providerId="ADAL" clId="{22F8B047-FA3B-4733-ADAA-D695084BB32D}" dt="2024-01-26T10:07:25.512" v="5449" actId="2696"/>
        <pc:sldMkLst>
          <pc:docMk/>
          <pc:sldMk cId="3702912724" sldId="1811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3702912724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45:46.145" v="4676" actId="255"/>
          <ac:spMkLst>
            <pc:docMk/>
            <pc:sldMk cId="3702912724" sldId="181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46:30.081" v="4688" actId="14100"/>
          <ac:spMkLst>
            <pc:docMk/>
            <pc:sldMk cId="3702912724" sldId="1811"/>
            <ac:spMk id="8" creationId="{7F49E5CE-9BB5-AEBE-BF78-E72A0D907C97}"/>
          </ac:spMkLst>
        </pc:spChg>
        <pc:picChg chg="add del mod">
          <ac:chgData name="Yoel Kortick" userId="167978f5-7f40-4909-85d5-d4149554ad4e" providerId="ADAL" clId="{22F8B047-FA3B-4733-ADAA-D695084BB32D}" dt="2024-01-26T09:46:16.318" v="4679" actId="478"/>
          <ac:picMkLst>
            <pc:docMk/>
            <pc:sldMk cId="3702912724" sldId="1811"/>
            <ac:picMk id="5" creationId="{AAD891F6-FE90-94D1-4E5B-1B3BAF20D051}"/>
          </ac:picMkLst>
        </pc:picChg>
        <pc:picChg chg="add mod">
          <ac:chgData name="Yoel Kortick" userId="167978f5-7f40-4909-85d5-d4149554ad4e" providerId="ADAL" clId="{22F8B047-FA3B-4733-ADAA-D695084BB32D}" dt="2024-01-26T09:46:41.902" v="4689" actId="208"/>
          <ac:picMkLst>
            <pc:docMk/>
            <pc:sldMk cId="3702912724" sldId="1811"/>
            <ac:picMk id="7" creationId="{FDB1FBB9-F3B4-5B23-043B-E52B799DE14E}"/>
          </ac:picMkLst>
        </pc:picChg>
      </pc:sldChg>
      <pc:sldChg chg="addSp modSp del mod">
        <pc:chgData name="Yoel Kortick" userId="167978f5-7f40-4909-85d5-d4149554ad4e" providerId="ADAL" clId="{22F8B047-FA3B-4733-ADAA-D695084BB32D}" dt="2024-01-26T10:07:25.512" v="5449" actId="2696"/>
        <pc:sldMkLst>
          <pc:docMk/>
          <pc:sldMk cId="1540804300" sldId="1813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540804300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48:57.338" v="4821" actId="20577"/>
          <ac:spMkLst>
            <pc:docMk/>
            <pc:sldMk cId="1540804300" sldId="1813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6T09:48:42.426" v="4812" actId="11529"/>
          <ac:spMkLst>
            <pc:docMk/>
            <pc:sldMk cId="1540804300" sldId="1813"/>
            <ac:spMk id="6" creationId="{187B6CCB-E17D-220E-4040-7359CBBF8C77}"/>
          </ac:spMkLst>
        </pc:spChg>
        <pc:spChg chg="add mod">
          <ac:chgData name="Yoel Kortick" userId="167978f5-7f40-4909-85d5-d4149554ad4e" providerId="ADAL" clId="{22F8B047-FA3B-4733-ADAA-D695084BB32D}" dt="2024-01-26T09:49:06.052" v="4826" actId="1035"/>
          <ac:spMkLst>
            <pc:docMk/>
            <pc:sldMk cId="1540804300" sldId="1813"/>
            <ac:spMk id="7" creationId="{FC0BF242-5FE0-A87C-D2A0-408B3DBF6616}"/>
          </ac:spMkLst>
        </pc:spChg>
        <pc:picChg chg="add mod">
          <ac:chgData name="Yoel Kortick" userId="167978f5-7f40-4909-85d5-d4149554ad4e" providerId="ADAL" clId="{22F8B047-FA3B-4733-ADAA-D695084BB32D}" dt="2024-01-26T09:48:35.664" v="4811" actId="208"/>
          <ac:picMkLst>
            <pc:docMk/>
            <pc:sldMk cId="1540804300" sldId="1813"/>
            <ac:picMk id="5" creationId="{124CBA47-9CC7-615F-3AA9-B77D81C841D9}"/>
          </ac:picMkLst>
        </pc:picChg>
      </pc:sldChg>
      <pc:sldChg chg="modSp add mod">
        <pc:chgData name="Yoel Kortick" userId="167978f5-7f40-4909-85d5-d4149554ad4e" providerId="ADAL" clId="{22F8B047-FA3B-4733-ADAA-D695084BB32D}" dt="2024-01-26T10:13:46.699" v="5575" actId="20577"/>
        <pc:sldMkLst>
          <pc:docMk/>
          <pc:sldMk cId="4272886327" sldId="1813"/>
        </pc:sldMkLst>
        <pc:spChg chg="mod">
          <ac:chgData name="Yoel Kortick" userId="167978f5-7f40-4909-85d5-d4149554ad4e" providerId="ADAL" clId="{22F8B047-FA3B-4733-ADAA-D695084BB32D}" dt="2024-01-26T10:11:14.126" v="5461"/>
          <ac:spMkLst>
            <pc:docMk/>
            <pc:sldMk cId="4272886327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3:46.699" v="5575" actId="20577"/>
          <ac:spMkLst>
            <pc:docMk/>
            <pc:sldMk cId="4272886327" sldId="181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09:55:50.703" v="5085" actId="47"/>
        <pc:sldMkLst>
          <pc:docMk/>
          <pc:sldMk cId="2979837849" sldId="1814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2979837849" sldId="181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09:55:51.426" v="5086" actId="47"/>
        <pc:sldMkLst>
          <pc:docMk/>
          <pc:sldMk cId="147466626" sldId="1815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47466626" sldId="181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47466626" sldId="1815"/>
            <ac:spMk id="12" creationId="{1ED9A28F-644A-7D3A-04E6-A015A2819FFD}"/>
          </ac:spMkLst>
        </pc:spChg>
      </pc:sldChg>
      <pc:sldChg chg="addSp delSp modSp mod">
        <pc:chgData name="Yoel Kortick" userId="167978f5-7f40-4909-85d5-d4149554ad4e" providerId="ADAL" clId="{22F8B047-FA3B-4733-ADAA-D695084BB32D}" dt="2024-01-26T11:17:37.619" v="7160" actId="20577"/>
        <pc:sldMkLst>
          <pc:docMk/>
          <pc:sldMk cId="1247320376" sldId="1816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247320376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1:17:37.619" v="7160" actId="20577"/>
          <ac:spMkLst>
            <pc:docMk/>
            <pc:sldMk cId="1247320376" sldId="1816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02:23.465" v="5209" actId="478"/>
          <ac:spMkLst>
            <pc:docMk/>
            <pc:sldMk cId="1247320376" sldId="1816"/>
            <ac:spMk id="6" creationId="{2E0CDD08-8BCE-4850-ADE2-B54228A20251}"/>
          </ac:spMkLst>
        </pc:spChg>
        <pc:spChg chg="add">
          <ac:chgData name="Yoel Kortick" userId="167978f5-7f40-4909-85d5-d4149554ad4e" providerId="ADAL" clId="{22F8B047-FA3B-4733-ADAA-D695084BB32D}" dt="2024-01-26T10:02:54.163" v="5266" actId="11529"/>
          <ac:spMkLst>
            <pc:docMk/>
            <pc:sldMk cId="1247320376" sldId="1816"/>
            <ac:spMk id="8" creationId="{1BC68258-4A0F-1C7E-6DD6-0ACAA810B4B2}"/>
          </ac:spMkLst>
        </pc:spChg>
        <pc:picChg chg="add mod ord">
          <ac:chgData name="Yoel Kortick" userId="167978f5-7f40-4909-85d5-d4149554ad4e" providerId="ADAL" clId="{22F8B047-FA3B-4733-ADAA-D695084BB32D}" dt="2024-01-26T10:02:46.292" v="5265" actId="167"/>
          <ac:picMkLst>
            <pc:docMk/>
            <pc:sldMk cId="1247320376" sldId="1816"/>
            <ac:picMk id="5" creationId="{4989DC60-8022-3D54-3206-51F15D20A010}"/>
          </ac:picMkLst>
        </pc:picChg>
        <pc:picChg chg="del">
          <ac:chgData name="Yoel Kortick" userId="167978f5-7f40-4909-85d5-d4149554ad4e" providerId="ADAL" clId="{22F8B047-FA3B-4733-ADAA-D695084BB32D}" dt="2024-01-26T10:02:23.465" v="5209" actId="478"/>
          <ac:picMkLst>
            <pc:docMk/>
            <pc:sldMk cId="1247320376" sldId="1816"/>
            <ac:picMk id="7" creationId="{6887AD44-8A06-D11D-32BF-B44D41C64B43}"/>
          </ac:picMkLst>
        </pc:picChg>
        <pc:picChg chg="del">
          <ac:chgData name="Yoel Kortick" userId="167978f5-7f40-4909-85d5-d4149554ad4e" providerId="ADAL" clId="{22F8B047-FA3B-4733-ADAA-D695084BB32D}" dt="2024-01-26T10:02:23.465" v="5209" actId="478"/>
          <ac:picMkLst>
            <pc:docMk/>
            <pc:sldMk cId="1247320376" sldId="1816"/>
            <ac:picMk id="9" creationId="{D2BE5E92-A633-E45A-D370-6430242DEF0A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10:10:50.181" v="5454" actId="6549"/>
        <pc:sldMkLst>
          <pc:docMk/>
          <pc:sldMk cId="633710577" sldId="1817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633710577" sldId="181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0:50.181" v="5454" actId="6549"/>
          <ac:spMkLst>
            <pc:docMk/>
            <pc:sldMk cId="633710577" sldId="181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06:13.177" v="5444" actId="14100"/>
          <ac:spMkLst>
            <pc:docMk/>
            <pc:sldMk cId="633710577" sldId="1817"/>
            <ac:spMk id="6" creationId="{756DB6F7-D0F7-4521-8D02-55986783F875}"/>
          </ac:spMkLst>
        </pc:spChg>
        <pc:spChg chg="mod">
          <ac:chgData name="Yoel Kortick" userId="167978f5-7f40-4909-85d5-d4149554ad4e" providerId="ADAL" clId="{22F8B047-FA3B-4733-ADAA-D695084BB32D}" dt="2024-01-26T10:06:00.634" v="5437" actId="14100"/>
          <ac:spMkLst>
            <pc:docMk/>
            <pc:sldMk cId="633710577" sldId="1817"/>
            <ac:spMk id="7" creationId="{5BD91AFB-C896-A473-63A0-96926152A316}"/>
          </ac:spMkLst>
        </pc:spChg>
        <pc:picChg chg="add mod ord">
          <ac:chgData name="Yoel Kortick" userId="167978f5-7f40-4909-85d5-d4149554ad4e" providerId="ADAL" clId="{22F8B047-FA3B-4733-ADAA-D695084BB32D}" dt="2024-01-26T10:07:50.013" v="5452" actId="208"/>
          <ac:picMkLst>
            <pc:docMk/>
            <pc:sldMk cId="633710577" sldId="1817"/>
            <ac:picMk id="5" creationId="{48A7D71D-BDE7-B5C9-5317-433AD0B92188}"/>
          </ac:picMkLst>
        </pc:picChg>
        <pc:picChg chg="del">
          <ac:chgData name="Yoel Kortick" userId="167978f5-7f40-4909-85d5-d4149554ad4e" providerId="ADAL" clId="{22F8B047-FA3B-4733-ADAA-D695084BB32D}" dt="2024-01-26T10:04:55.345" v="5373" actId="478"/>
          <ac:picMkLst>
            <pc:docMk/>
            <pc:sldMk cId="633710577" sldId="1817"/>
            <ac:picMk id="8" creationId="{8ED8EE2A-27DB-A543-70F2-B940200B854E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09:04:58.007" v="3084" actId="1036"/>
        <pc:sldMkLst>
          <pc:docMk/>
          <pc:sldMk cId="2383830340" sldId="1818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2383830340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03:08.386" v="3030"/>
          <ac:spMkLst>
            <pc:docMk/>
            <pc:sldMk cId="2383830340" sldId="1818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04:42.014" v="3079" actId="14100"/>
          <ac:spMkLst>
            <pc:docMk/>
            <pc:sldMk cId="2383830340" sldId="1818"/>
            <ac:spMk id="6" creationId="{40EC6E6B-5F3D-4C63-A5DA-88BF23CA2A71}"/>
          </ac:spMkLst>
        </pc:spChg>
        <pc:spChg chg="mod">
          <ac:chgData name="Yoel Kortick" userId="167978f5-7f40-4909-85d5-d4149554ad4e" providerId="ADAL" clId="{22F8B047-FA3B-4733-ADAA-D695084BB32D}" dt="2024-01-26T09:04:58.007" v="3084" actId="1036"/>
          <ac:spMkLst>
            <pc:docMk/>
            <pc:sldMk cId="2383830340" sldId="1818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09:02:32.476" v="3012" actId="478"/>
          <ac:spMkLst>
            <pc:docMk/>
            <pc:sldMk cId="2383830340" sldId="1818"/>
            <ac:spMk id="9" creationId="{2B688B14-DE8A-48F1-84A8-3EFA29684A9E}"/>
          </ac:spMkLst>
        </pc:spChg>
        <pc:picChg chg="add mod ord">
          <ac:chgData name="Yoel Kortick" userId="167978f5-7f40-4909-85d5-d4149554ad4e" providerId="ADAL" clId="{22F8B047-FA3B-4733-ADAA-D695084BB32D}" dt="2024-01-26T09:04:48.861" v="3080" actId="167"/>
          <ac:picMkLst>
            <pc:docMk/>
            <pc:sldMk cId="2383830340" sldId="1818"/>
            <ac:picMk id="5" creationId="{45EAEA56-B5AD-71D6-1EE0-4C065B30C562}"/>
          </ac:picMkLst>
        </pc:picChg>
        <pc:picChg chg="del">
          <ac:chgData name="Yoel Kortick" userId="167978f5-7f40-4909-85d5-d4149554ad4e" providerId="ADAL" clId="{22F8B047-FA3B-4733-ADAA-D695084BB32D}" dt="2024-01-26T09:02:27.824" v="3010" actId="478"/>
          <ac:picMkLst>
            <pc:docMk/>
            <pc:sldMk cId="2383830340" sldId="1818"/>
            <ac:picMk id="10" creationId="{B932D558-EFA3-4AAA-97A1-91BC89C271F8}"/>
          </ac:picMkLst>
        </pc:picChg>
        <pc:cxnChg chg="del">
          <ac:chgData name="Yoel Kortick" userId="167978f5-7f40-4909-85d5-d4149554ad4e" providerId="ADAL" clId="{22F8B047-FA3B-4733-ADAA-D695084BB32D}" dt="2024-01-26T09:02:33.925" v="3014" actId="478"/>
          <ac:cxnSpMkLst>
            <pc:docMk/>
            <pc:sldMk cId="2383830340" sldId="1818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22F8B047-FA3B-4733-ADAA-D695084BB32D}" dt="2024-01-26T09:02:33.342" v="3013" actId="478"/>
          <ac:cxnSpMkLst>
            <pc:docMk/>
            <pc:sldMk cId="2383830340" sldId="1818"/>
            <ac:cxnSpMk id="13" creationId="{DEB02F2A-3778-4027-BB16-BDDFEBE64204}"/>
          </ac:cxnSpMkLst>
        </pc:cxnChg>
        <pc:cxnChg chg="del">
          <ac:chgData name="Yoel Kortick" userId="167978f5-7f40-4909-85d5-d4149554ad4e" providerId="ADAL" clId="{22F8B047-FA3B-4733-ADAA-D695084BB32D}" dt="2024-01-26T09:02:30.848" v="3011" actId="478"/>
          <ac:cxnSpMkLst>
            <pc:docMk/>
            <pc:sldMk cId="2383830340" sldId="1818"/>
            <ac:cxnSpMk id="19" creationId="{B27B1CE1-0203-40C3-816E-442A212D9AD6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14:19.288" v="3339" actId="11529"/>
        <pc:sldMkLst>
          <pc:docMk/>
          <pc:sldMk cId="903591681" sldId="1819"/>
        </pc:sldMkLst>
        <pc:spChg chg="del">
          <ac:chgData name="Yoel Kortick" userId="167978f5-7f40-4909-85d5-d4149554ad4e" providerId="ADAL" clId="{22F8B047-FA3B-4733-ADAA-D695084BB32D}" dt="2024-01-26T09:13:05.644" v="3323" actId="478"/>
          <ac:spMkLst>
            <pc:docMk/>
            <pc:sldMk cId="903591681" sldId="1819"/>
            <ac:spMk id="2" creationId="{29E475A2-4A95-4303-9D93-540C7D188F43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903591681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3:18.823" v="3334" actId="14100"/>
          <ac:spMkLst>
            <pc:docMk/>
            <pc:sldMk cId="903591681" sldId="1819"/>
            <ac:spMk id="4" creationId="{2490F34D-A7E2-4EA9-8B1A-78371A1F1CD1}"/>
          </ac:spMkLst>
        </pc:spChg>
        <pc:spChg chg="del mod">
          <ac:chgData name="Yoel Kortick" userId="167978f5-7f40-4909-85d5-d4149554ad4e" providerId="ADAL" clId="{22F8B047-FA3B-4733-ADAA-D695084BB32D}" dt="2024-01-26T09:13:05.644" v="3323" actId="478"/>
          <ac:spMkLst>
            <pc:docMk/>
            <pc:sldMk cId="903591681" sldId="1819"/>
            <ac:spMk id="5" creationId="{1E57424E-B606-4304-E6A0-8AAAA1AADFE4}"/>
          </ac:spMkLst>
        </pc:spChg>
        <pc:spChg chg="del mod">
          <ac:chgData name="Yoel Kortick" userId="167978f5-7f40-4909-85d5-d4149554ad4e" providerId="ADAL" clId="{22F8B047-FA3B-4733-ADAA-D695084BB32D}" dt="2024-01-26T09:13:05.644" v="3323" actId="478"/>
          <ac:spMkLst>
            <pc:docMk/>
            <pc:sldMk cId="903591681" sldId="1819"/>
            <ac:spMk id="8" creationId="{6A12B8FB-284D-AD09-2394-DAECAF7F12D1}"/>
          </ac:spMkLst>
        </pc:spChg>
        <pc:spChg chg="add">
          <ac:chgData name="Yoel Kortick" userId="167978f5-7f40-4909-85d5-d4149554ad4e" providerId="ADAL" clId="{22F8B047-FA3B-4733-ADAA-D695084BB32D}" dt="2024-01-26T09:14:19.288" v="3339" actId="11529"/>
          <ac:spMkLst>
            <pc:docMk/>
            <pc:sldMk cId="903591681" sldId="1819"/>
            <ac:spMk id="14" creationId="{57E86907-729A-646E-3DEC-4DD54E63C2B5}"/>
          </ac:spMkLst>
        </pc:spChg>
        <pc:picChg chg="del">
          <ac:chgData name="Yoel Kortick" userId="167978f5-7f40-4909-85d5-d4149554ad4e" providerId="ADAL" clId="{22F8B047-FA3B-4733-ADAA-D695084BB32D}" dt="2024-01-26T09:13:05.644" v="3323" actId="478"/>
          <ac:picMkLst>
            <pc:docMk/>
            <pc:sldMk cId="903591681" sldId="1819"/>
            <ac:picMk id="7" creationId="{211792D8-B9C1-7BCE-6068-B351B83D6767}"/>
          </ac:picMkLst>
        </pc:picChg>
        <pc:picChg chg="add mod">
          <ac:chgData name="Yoel Kortick" userId="167978f5-7f40-4909-85d5-d4149554ad4e" providerId="ADAL" clId="{22F8B047-FA3B-4733-ADAA-D695084BB32D}" dt="2024-01-26T09:14:09.553" v="3338" actId="208"/>
          <ac:picMkLst>
            <pc:docMk/>
            <pc:sldMk cId="903591681" sldId="1819"/>
            <ac:picMk id="13" creationId="{B7E0401A-A7E6-AF4F-6825-A32B5F0154E6}"/>
          </ac:picMkLst>
        </pc:pic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6" creationId="{48E46E23-E6E2-32BB-C153-8B7B38D7FA7C}"/>
          </ac:cxnSpMkLst>
        </pc:cxn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9" creationId="{DDA38B6E-5E0E-B01B-6602-6794C5353823}"/>
          </ac:cxnSpMkLst>
        </pc:cxn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34:08.265" v="4425" actId="14100"/>
        <pc:sldMkLst>
          <pc:docMk/>
          <pc:sldMk cId="1591402680" sldId="1820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591402680" sldId="182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34:08.265" v="4425" actId="14100"/>
          <ac:spMkLst>
            <pc:docMk/>
            <pc:sldMk cId="1591402680" sldId="1820"/>
            <ac:spMk id="4" creationId="{2490F34D-A7E2-4EA9-8B1A-78371A1F1CD1}"/>
          </ac:spMkLst>
        </pc:spChg>
        <pc:picChg chg="add mod">
          <ac:chgData name="Yoel Kortick" userId="167978f5-7f40-4909-85d5-d4149554ad4e" providerId="ADAL" clId="{22F8B047-FA3B-4733-ADAA-D695084BB32D}" dt="2024-01-26T09:32:15.771" v="4267" actId="208"/>
          <ac:picMkLst>
            <pc:docMk/>
            <pc:sldMk cId="1591402680" sldId="1820"/>
            <ac:picMk id="5" creationId="{5A1C99B7-E8FF-6A2C-4A77-86F4D68E6BE1}"/>
          </ac:picMkLst>
        </pc:picChg>
        <pc:picChg chg="del">
          <ac:chgData name="Yoel Kortick" userId="167978f5-7f40-4909-85d5-d4149554ad4e" providerId="ADAL" clId="{22F8B047-FA3B-4733-ADAA-D695084BB32D}" dt="2024-01-26T09:32:12.194" v="4265" actId="478"/>
          <ac:picMkLst>
            <pc:docMk/>
            <pc:sldMk cId="1591402680" sldId="1820"/>
            <ac:picMk id="10" creationId="{FB827A39-4F0D-DC27-62A4-4EB4D9ED8C5C}"/>
          </ac:picMkLst>
        </pc:picChg>
        <pc:picChg chg="del">
          <ac:chgData name="Yoel Kortick" userId="167978f5-7f40-4909-85d5-d4149554ad4e" providerId="ADAL" clId="{22F8B047-FA3B-4733-ADAA-D695084BB32D}" dt="2024-01-26T09:32:12.194" v="4265" actId="478"/>
          <ac:picMkLst>
            <pc:docMk/>
            <pc:sldMk cId="1591402680" sldId="1820"/>
            <ac:picMk id="13" creationId="{9941571B-FC79-8488-3A76-38F6EA02C796}"/>
          </ac:picMkLst>
        </pc:picChg>
      </pc:sldChg>
      <pc:sldChg chg="addSp modSp mod">
        <pc:chgData name="Yoel Kortick" userId="167978f5-7f40-4909-85d5-d4149554ad4e" providerId="ADAL" clId="{22F8B047-FA3B-4733-ADAA-D695084BB32D}" dt="2024-01-26T09:41:00.829" v="4611" actId="11529"/>
        <pc:sldMkLst>
          <pc:docMk/>
          <pc:sldMk cId="682461583" sldId="1821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682461583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39:33.361" v="4546" actId="14100"/>
          <ac:spMkLst>
            <pc:docMk/>
            <pc:sldMk cId="682461583" sldId="182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40:10.333" v="4556" actId="14100"/>
          <ac:spMkLst>
            <pc:docMk/>
            <pc:sldMk cId="682461583" sldId="1821"/>
            <ac:spMk id="6" creationId="{66B16C4F-9B48-1EBC-6AA4-9AEBE1531689}"/>
          </ac:spMkLst>
        </pc:spChg>
        <pc:spChg chg="add mod">
          <ac:chgData name="Yoel Kortick" userId="167978f5-7f40-4909-85d5-d4149554ad4e" providerId="ADAL" clId="{22F8B047-FA3B-4733-ADAA-D695084BB32D}" dt="2024-01-26T09:40:54.519" v="4610" actId="1076"/>
          <ac:spMkLst>
            <pc:docMk/>
            <pc:sldMk cId="682461583" sldId="1821"/>
            <ac:spMk id="7" creationId="{4ECA7537-B62A-770E-55E5-0AA59FAC66E6}"/>
          </ac:spMkLst>
        </pc:spChg>
        <pc:picChg chg="add mod">
          <ac:chgData name="Yoel Kortick" userId="167978f5-7f40-4909-85d5-d4149554ad4e" providerId="ADAL" clId="{22F8B047-FA3B-4733-ADAA-D695084BB32D}" dt="2024-01-26T09:39:39.522" v="4549" actId="208"/>
          <ac:picMkLst>
            <pc:docMk/>
            <pc:sldMk cId="682461583" sldId="1821"/>
            <ac:picMk id="5" creationId="{6820A2B8-4AB0-8DB4-605A-34BEA7952644}"/>
          </ac:picMkLst>
        </pc:picChg>
        <pc:cxnChg chg="add">
          <ac:chgData name="Yoel Kortick" userId="167978f5-7f40-4909-85d5-d4149554ad4e" providerId="ADAL" clId="{22F8B047-FA3B-4733-ADAA-D695084BB32D}" dt="2024-01-26T09:41:00.829" v="4611" actId="11529"/>
          <ac:cxnSpMkLst>
            <pc:docMk/>
            <pc:sldMk cId="682461583" sldId="1821"/>
            <ac:cxnSpMk id="9" creationId="{A2D3FAE2-7658-5E62-3ACD-28E0CA774DE5}"/>
          </ac:cxnSpMkLst>
        </pc:cxnChg>
      </pc:sldChg>
      <pc:sldChg chg="modSp del">
        <pc:chgData name="Yoel Kortick" userId="167978f5-7f40-4909-85d5-d4149554ad4e" providerId="ADAL" clId="{22F8B047-FA3B-4733-ADAA-D695084BB32D}" dt="2024-01-26T09:45:27.745" v="4612" actId="47"/>
        <pc:sldMkLst>
          <pc:docMk/>
          <pc:sldMk cId="183439777" sldId="1822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83439777" sldId="182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439777" sldId="1822"/>
            <ac:spMk id="12" creationId="{E8E43AC9-5C96-4798-B751-EDB6EC40D17B}"/>
          </ac:spMkLst>
        </pc:spChg>
      </pc:sldChg>
      <pc:sldChg chg="modSp del">
        <pc:chgData name="Yoel Kortick" userId="167978f5-7f40-4909-85d5-d4149554ad4e" providerId="ADAL" clId="{22F8B047-FA3B-4733-ADAA-D695084BB32D}" dt="2024-01-26T09:47:51.370" v="4690" actId="47"/>
        <pc:sldMkLst>
          <pc:docMk/>
          <pc:sldMk cId="3609078475" sldId="1823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3609078475" sldId="182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10:00:45.795" v="5156" actId="20577"/>
        <pc:sldMkLst>
          <pc:docMk/>
          <pc:sldMk cId="4080501231" sldId="1824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4080501231" sldId="182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00:45.795" v="5156" actId="20577"/>
          <ac:spMkLst>
            <pc:docMk/>
            <pc:sldMk cId="4080501231" sldId="1824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57:10.505" v="5137" actId="14100"/>
          <ac:spMkLst>
            <pc:docMk/>
            <pc:sldMk cId="4080501231" sldId="1824"/>
            <ac:spMk id="6" creationId="{02254342-80BD-425E-8908-A39E74E1BA6A}"/>
          </ac:spMkLst>
        </pc:spChg>
        <pc:picChg chg="add mod ord">
          <ac:chgData name="Yoel Kortick" userId="167978f5-7f40-4909-85d5-d4149554ad4e" providerId="ADAL" clId="{22F8B047-FA3B-4733-ADAA-D695084BB32D}" dt="2024-01-26T09:57:12.286" v="5138" actId="208"/>
          <ac:picMkLst>
            <pc:docMk/>
            <pc:sldMk cId="4080501231" sldId="1824"/>
            <ac:picMk id="5" creationId="{87E4EDFE-DA7A-ACCC-0692-6C966F945DF0}"/>
          </ac:picMkLst>
        </pc:picChg>
        <pc:picChg chg="del">
          <ac:chgData name="Yoel Kortick" userId="167978f5-7f40-4909-85d5-d4149554ad4e" providerId="ADAL" clId="{22F8B047-FA3B-4733-ADAA-D695084BB32D}" dt="2024-01-26T09:57:00.933" v="5133" actId="478"/>
          <ac:picMkLst>
            <pc:docMk/>
            <pc:sldMk cId="4080501231" sldId="1824"/>
            <ac:picMk id="7" creationId="{1DBC2352-ED51-3420-55E7-46CBC127CB28}"/>
          </ac:picMkLst>
        </pc:picChg>
      </pc:sldChg>
      <pc:sldChg chg="modSp mod">
        <pc:chgData name="Yoel Kortick" userId="167978f5-7f40-4909-85d5-d4149554ad4e" providerId="ADAL" clId="{22F8B047-FA3B-4733-ADAA-D695084BB32D}" dt="2024-01-26T10:07:06.275" v="5448" actId="14100"/>
        <pc:sldMkLst>
          <pc:docMk/>
          <pc:sldMk cId="3314777321" sldId="1825"/>
        </pc:sldMkLst>
        <pc:spChg chg="mod">
          <ac:chgData name="Yoel Kortick" userId="167978f5-7f40-4909-85d5-d4149554ad4e" providerId="ADAL" clId="{22F8B047-FA3B-4733-ADAA-D695084BB32D}" dt="2024-01-26T10:07:06.275" v="5448" actId="14100"/>
          <ac:spMkLst>
            <pc:docMk/>
            <pc:sldMk cId="3314777321" sldId="1825"/>
            <ac:spMk id="4" creationId="{A1FE6F9A-C018-4915-94D1-7B4CD1DF4BFF}"/>
          </ac:spMkLst>
        </pc:spChg>
      </pc:sldChg>
      <pc:sldChg chg="modSp del">
        <pc:chgData name="Yoel Kortick" userId="167978f5-7f40-4909-85d5-d4149554ad4e" providerId="ADAL" clId="{22F8B047-FA3B-4733-ADAA-D695084BB32D}" dt="2024-01-26T10:14:38.787" v="5581" actId="47"/>
        <pc:sldMkLst>
          <pc:docMk/>
          <pc:sldMk cId="1272440166" sldId="1826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1272440166" sldId="182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72440166" sldId="1826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14:39.689" v="5582" actId="47"/>
        <pc:sldMkLst>
          <pc:docMk/>
          <pc:sldMk cId="2435623931" sldId="1827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2435623931" sldId="182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0.177" v="5583" actId="47"/>
        <pc:sldMkLst>
          <pc:docMk/>
          <pc:sldMk cId="356012411" sldId="1828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356012411" sldId="182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0.847" v="5584" actId="47"/>
        <pc:sldMkLst>
          <pc:docMk/>
          <pc:sldMk cId="553306085" sldId="1829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553306085" sldId="182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53306085" sldId="1829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14:41.407" v="5585" actId="47"/>
        <pc:sldMkLst>
          <pc:docMk/>
          <pc:sldMk cId="1982043245" sldId="1830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1982043245" sldId="183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2.110" v="5586" actId="47"/>
        <pc:sldMkLst>
          <pc:docMk/>
          <pc:sldMk cId="1731130571" sldId="1831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1731130571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1130571" sldId="1831"/>
            <ac:spMk id="9" creationId="{12F1EE84-12AE-4737-A648-4D0C5B38BAF8}"/>
          </ac:spMkLst>
        </pc:spChg>
      </pc:sldChg>
      <pc:sldChg chg="modSp del">
        <pc:chgData name="Yoel Kortick" userId="167978f5-7f40-4909-85d5-d4149554ad4e" providerId="ADAL" clId="{22F8B047-FA3B-4733-ADAA-D695084BB32D}" dt="2024-01-26T10:14:42.743" v="5587" actId="47"/>
        <pc:sldMkLst>
          <pc:docMk/>
          <pc:sldMk cId="997167565" sldId="1832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997167565" sldId="183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3.397" v="5588" actId="47"/>
        <pc:sldMkLst>
          <pc:docMk/>
          <pc:sldMk cId="3331450986" sldId="1833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3331450986" sldId="183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09:29:41.498" v="4213" actId="14100"/>
        <pc:sldMkLst>
          <pc:docMk/>
          <pc:sldMk cId="2821854884" sldId="1834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2821854884" sldId="1834"/>
            <ac:spMk id="3" creationId="{4FC18B40-6547-41EC-8A0E-1C8F40E0A42F}"/>
          </ac:spMkLst>
        </pc:spChg>
        <pc:spChg chg="add mod">
          <ac:chgData name="Yoel Kortick" userId="167978f5-7f40-4909-85d5-d4149554ad4e" providerId="ADAL" clId="{22F8B047-FA3B-4733-ADAA-D695084BB32D}" dt="2024-01-26T09:29:41.498" v="4213" actId="14100"/>
          <ac:spMkLst>
            <pc:docMk/>
            <pc:sldMk cId="2821854884" sldId="1834"/>
            <ac:spMk id="5" creationId="{C8D17D30-0258-AE1A-72BD-2F828275F74B}"/>
          </ac:spMkLst>
        </pc:spChg>
        <pc:spChg chg="mod">
          <ac:chgData name="Yoel Kortick" userId="167978f5-7f40-4909-85d5-d4149554ad4e" providerId="ADAL" clId="{22F8B047-FA3B-4733-ADAA-D695084BB32D}" dt="2024-01-26T09:25:17.986" v="4013" actId="14100"/>
          <ac:spMkLst>
            <pc:docMk/>
            <pc:sldMk cId="2821854884" sldId="1834"/>
            <ac:spMk id="8" creationId="{3FA0E8A8-E799-2815-0161-047C94CBCAE0}"/>
          </ac:spMkLst>
        </pc:spChg>
        <pc:picChg chg="add del mod">
          <ac:chgData name="Yoel Kortick" userId="167978f5-7f40-4909-85d5-d4149554ad4e" providerId="ADAL" clId="{22F8B047-FA3B-4733-ADAA-D695084BB32D}" dt="2024-01-26T09:29:30.459" v="4199" actId="478"/>
          <ac:picMkLst>
            <pc:docMk/>
            <pc:sldMk cId="2821854884" sldId="1834"/>
            <ac:picMk id="4" creationId="{CEEA166D-D5ED-3BFE-DDB1-50AEECD7883B}"/>
          </ac:picMkLst>
        </pc:picChg>
        <pc:picChg chg="add mod ord">
          <ac:chgData name="Yoel Kortick" userId="167978f5-7f40-4909-85d5-d4149554ad4e" providerId="ADAL" clId="{22F8B047-FA3B-4733-ADAA-D695084BB32D}" dt="2024-01-26T09:29:37.160" v="4212" actId="1037"/>
          <ac:picMkLst>
            <pc:docMk/>
            <pc:sldMk cId="2821854884" sldId="1834"/>
            <ac:picMk id="7" creationId="{AB5C8083-13B8-24D6-9782-125C70589266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09:15:26.874" v="3373" actId="14100"/>
        <pc:sldMkLst>
          <pc:docMk/>
          <pc:sldMk cId="179438656" sldId="1835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79438656" sldId="183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4:53.630" v="3362" actId="255"/>
          <ac:spMkLst>
            <pc:docMk/>
            <pc:sldMk cId="179438656" sldId="1835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6T09:15:18.404" v="3370" actId="11529"/>
          <ac:spMkLst>
            <pc:docMk/>
            <pc:sldMk cId="179438656" sldId="1835"/>
            <ac:spMk id="7" creationId="{55E755B9-6F79-09BE-8ED4-E7FDECAFC013}"/>
          </ac:spMkLst>
        </pc:spChg>
        <pc:spChg chg="del mod">
          <ac:chgData name="Yoel Kortick" userId="167978f5-7f40-4909-85d5-d4149554ad4e" providerId="ADAL" clId="{22F8B047-FA3B-4733-ADAA-D695084BB32D}" dt="2024-01-26T09:14:58.948" v="3363" actId="478"/>
          <ac:spMkLst>
            <pc:docMk/>
            <pc:sldMk cId="179438656" sldId="1835"/>
            <ac:spMk id="8" creationId="{6A12B8FB-284D-AD09-2394-DAECAF7F12D1}"/>
          </ac:spMkLst>
        </pc:spChg>
        <pc:spChg chg="add mod">
          <ac:chgData name="Yoel Kortick" userId="167978f5-7f40-4909-85d5-d4149554ad4e" providerId="ADAL" clId="{22F8B047-FA3B-4733-ADAA-D695084BB32D}" dt="2024-01-26T09:15:26.874" v="3373" actId="14100"/>
          <ac:spMkLst>
            <pc:docMk/>
            <pc:sldMk cId="179438656" sldId="1835"/>
            <ac:spMk id="9" creationId="{EB43B7BA-0956-FF97-5F02-8F7BCB4665A8}"/>
          </ac:spMkLst>
        </pc:spChg>
        <pc:picChg chg="add mod ord">
          <ac:chgData name="Yoel Kortick" userId="167978f5-7f40-4909-85d5-d4149554ad4e" providerId="ADAL" clId="{22F8B047-FA3B-4733-ADAA-D695084BB32D}" dt="2024-01-26T09:15:08.726" v="3369" actId="167"/>
          <ac:picMkLst>
            <pc:docMk/>
            <pc:sldMk cId="179438656" sldId="1835"/>
            <ac:picMk id="5" creationId="{86C7D412-DBC9-20CC-F3E3-4BFA6C31201E}"/>
          </ac:picMkLst>
        </pc:picChg>
        <pc:picChg chg="del">
          <ac:chgData name="Yoel Kortick" userId="167978f5-7f40-4909-85d5-d4149554ad4e" providerId="ADAL" clId="{22F8B047-FA3B-4733-ADAA-D695084BB32D}" dt="2024-01-26T09:14:58.948" v="3363" actId="478"/>
          <ac:picMkLst>
            <pc:docMk/>
            <pc:sldMk cId="179438656" sldId="1835"/>
            <ac:picMk id="6" creationId="{2668047B-EBDD-73DD-2658-CA5AE56F57EE}"/>
          </ac:picMkLst>
        </pc:picChg>
        <pc:cxnChg chg="del">
          <ac:chgData name="Yoel Kortick" userId="167978f5-7f40-4909-85d5-d4149554ad4e" providerId="ADAL" clId="{22F8B047-FA3B-4733-ADAA-D695084BB32D}" dt="2024-01-26T09:14:58.948" v="3363" actId="478"/>
          <ac:cxnSpMkLst>
            <pc:docMk/>
            <pc:sldMk cId="179438656" sldId="1835"/>
            <ac:cxnSpMk id="10" creationId="{6422D452-ABE8-991F-6C43-A890858A2192}"/>
          </ac:cxnSpMkLst>
        </pc:cxnChg>
        <pc:cxnChg chg="del mod">
          <ac:chgData name="Yoel Kortick" userId="167978f5-7f40-4909-85d5-d4149554ad4e" providerId="ADAL" clId="{22F8B047-FA3B-4733-ADAA-D695084BB32D}" dt="2024-01-26T09:14:58.948" v="3363" actId="478"/>
          <ac:cxnSpMkLst>
            <pc:docMk/>
            <pc:sldMk cId="179438656" sldId="1835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17:56.920" v="3578" actId="14100"/>
        <pc:sldMkLst>
          <pc:docMk/>
          <pc:sldMk cId="2262555727" sldId="1836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2262555727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7:56.920" v="3578" actId="14100"/>
          <ac:spMkLst>
            <pc:docMk/>
            <pc:sldMk cId="2262555727" sldId="183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17:35.094" v="3575" actId="313"/>
          <ac:spMkLst>
            <pc:docMk/>
            <pc:sldMk cId="2262555727" sldId="1836"/>
            <ac:spMk id="7" creationId="{DDF0C156-5438-4F76-1A6B-A1B4F87E9FD2}"/>
          </ac:spMkLst>
        </pc:spChg>
        <pc:spChg chg="del mod">
          <ac:chgData name="Yoel Kortick" userId="167978f5-7f40-4909-85d5-d4149554ad4e" providerId="ADAL" clId="{22F8B047-FA3B-4733-ADAA-D695084BB32D}" dt="2024-01-26T09:16:12.555" v="3398" actId="478"/>
          <ac:spMkLst>
            <pc:docMk/>
            <pc:sldMk cId="2262555727" sldId="1836"/>
            <ac:spMk id="8" creationId="{6A12B8FB-284D-AD09-2394-DAECAF7F12D1}"/>
          </ac:spMkLst>
        </pc:spChg>
        <pc:picChg chg="del">
          <ac:chgData name="Yoel Kortick" userId="167978f5-7f40-4909-85d5-d4149554ad4e" providerId="ADAL" clId="{22F8B047-FA3B-4733-ADAA-D695084BB32D}" dt="2024-01-26T09:16:09.218" v="3397" actId="478"/>
          <ac:picMkLst>
            <pc:docMk/>
            <pc:sldMk cId="2262555727" sldId="1836"/>
            <ac:picMk id="5" creationId="{63A325F4-B201-8443-FC07-7374151E1FCC}"/>
          </ac:picMkLst>
        </pc:picChg>
        <pc:picChg chg="add mod">
          <ac:chgData name="Yoel Kortick" userId="167978f5-7f40-4909-85d5-d4149554ad4e" providerId="ADAL" clId="{22F8B047-FA3B-4733-ADAA-D695084BB32D}" dt="2024-01-26T09:16:20.211" v="3402" actId="208"/>
          <ac:picMkLst>
            <pc:docMk/>
            <pc:sldMk cId="2262555727" sldId="1836"/>
            <ac:picMk id="6" creationId="{2D2DBD32-C705-52B9-1FF0-BC9A07EA6345}"/>
          </ac:picMkLst>
        </pc:picChg>
        <pc:cxnChg chg="add mod">
          <ac:chgData name="Yoel Kortick" userId="167978f5-7f40-4909-85d5-d4149554ad4e" providerId="ADAL" clId="{22F8B047-FA3B-4733-ADAA-D695084BB32D}" dt="2024-01-26T09:17:46.832" v="3576" actId="14100"/>
          <ac:cxnSpMkLst>
            <pc:docMk/>
            <pc:sldMk cId="2262555727" sldId="1836"/>
            <ac:cxnSpMk id="9" creationId="{C3DD2DC6-9B61-5D0C-F92F-94622E221028}"/>
          </ac:cxnSpMkLst>
        </pc:cxnChg>
        <pc:cxnChg chg="del">
          <ac:chgData name="Yoel Kortick" userId="167978f5-7f40-4909-85d5-d4149554ad4e" providerId="ADAL" clId="{22F8B047-FA3B-4733-ADAA-D695084BB32D}" dt="2024-01-26T09:16:12.555" v="3398" actId="478"/>
          <ac:cxnSpMkLst>
            <pc:docMk/>
            <pc:sldMk cId="2262555727" sldId="1836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22F8B047-FA3B-4733-ADAA-D695084BB32D}" dt="2024-01-26T09:16:12.555" v="3398" actId="478"/>
          <ac:cxnSpMkLst>
            <pc:docMk/>
            <pc:sldMk cId="2262555727" sldId="1836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19:37.984" v="3686" actId="11529"/>
        <pc:sldMkLst>
          <pc:docMk/>
          <pc:sldMk cId="1282390259" sldId="1837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282390259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8:41.006" v="3669" actId="27636"/>
          <ac:spMkLst>
            <pc:docMk/>
            <pc:sldMk cId="1282390259" sldId="183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19:23.867" v="3683" actId="1036"/>
          <ac:spMkLst>
            <pc:docMk/>
            <pc:sldMk cId="1282390259" sldId="1837"/>
            <ac:spMk id="7" creationId="{8CFD519F-B2CF-743E-199C-EEBFE79BF737}"/>
          </ac:spMkLst>
        </pc:spChg>
        <pc:spChg chg="del">
          <ac:chgData name="Yoel Kortick" userId="167978f5-7f40-4909-85d5-d4149554ad4e" providerId="ADAL" clId="{22F8B047-FA3B-4733-ADAA-D695084BB32D}" dt="2024-01-26T09:19:30.693" v="3685" actId="478"/>
          <ac:spMkLst>
            <pc:docMk/>
            <pc:sldMk cId="1282390259" sldId="1837"/>
            <ac:spMk id="9" creationId="{F9D9A5AF-8D0C-050E-F866-D634A066EC0E}"/>
          </ac:spMkLst>
        </pc:spChg>
        <pc:picChg chg="add mod ord">
          <ac:chgData name="Yoel Kortick" userId="167978f5-7f40-4909-85d5-d4149554ad4e" providerId="ADAL" clId="{22F8B047-FA3B-4733-ADAA-D695084BB32D}" dt="2024-01-26T09:19:26.679" v="3684" actId="167"/>
          <ac:picMkLst>
            <pc:docMk/>
            <pc:sldMk cId="1282390259" sldId="1837"/>
            <ac:picMk id="5" creationId="{CEB9EB08-65DD-D182-6DA5-1CE7BC97F73D}"/>
          </ac:picMkLst>
        </pc:picChg>
        <pc:picChg chg="del">
          <ac:chgData name="Yoel Kortick" userId="167978f5-7f40-4909-85d5-d4149554ad4e" providerId="ADAL" clId="{22F8B047-FA3B-4733-ADAA-D695084BB32D}" dt="2024-01-26T09:18:23.324" v="3641" actId="478"/>
          <ac:picMkLst>
            <pc:docMk/>
            <pc:sldMk cId="1282390259" sldId="1837"/>
            <ac:picMk id="6" creationId="{BD48C428-FE80-667F-5211-39844B58704A}"/>
          </ac:picMkLst>
        </pc:picChg>
        <pc:cxnChg chg="add">
          <ac:chgData name="Yoel Kortick" userId="167978f5-7f40-4909-85d5-d4149554ad4e" providerId="ADAL" clId="{22F8B047-FA3B-4733-ADAA-D695084BB32D}" dt="2024-01-26T09:19:37.984" v="3686" actId="11529"/>
          <ac:cxnSpMkLst>
            <pc:docMk/>
            <pc:sldMk cId="1282390259" sldId="1837"/>
            <ac:cxnSpMk id="10" creationId="{C1871692-5132-527B-13AA-4155CD36CCF1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25:29.287" v="4028" actId="20577"/>
        <pc:sldMkLst>
          <pc:docMk/>
          <pc:sldMk cId="821230387" sldId="1838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821230387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24:56.704" v="3964" actId="255"/>
          <ac:spMkLst>
            <pc:docMk/>
            <pc:sldMk cId="821230387" sldId="1838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25:29.287" v="4028" actId="20577"/>
          <ac:spMkLst>
            <pc:docMk/>
            <pc:sldMk cId="821230387" sldId="1838"/>
            <ac:spMk id="6" creationId="{0D7A96E8-0E0F-D240-9857-50AD9C7F8627}"/>
          </ac:spMkLst>
        </pc:spChg>
        <pc:spChg chg="del mod">
          <ac:chgData name="Yoel Kortick" userId="167978f5-7f40-4909-85d5-d4149554ad4e" providerId="ADAL" clId="{22F8B047-FA3B-4733-ADAA-D695084BB32D}" dt="2024-01-26T09:21:05.707" v="3733" actId="478"/>
          <ac:spMkLst>
            <pc:docMk/>
            <pc:sldMk cId="821230387" sldId="1838"/>
            <ac:spMk id="11" creationId="{750AAA4A-274C-A94C-AE75-70988A5E545B}"/>
          </ac:spMkLst>
        </pc:spChg>
        <pc:picChg chg="add mod">
          <ac:chgData name="Yoel Kortick" userId="167978f5-7f40-4909-85d5-d4149554ad4e" providerId="ADAL" clId="{22F8B047-FA3B-4733-ADAA-D695084BB32D}" dt="2024-01-26T09:21:12.357" v="3737" actId="208"/>
          <ac:picMkLst>
            <pc:docMk/>
            <pc:sldMk cId="821230387" sldId="1838"/>
            <ac:picMk id="5" creationId="{93BA798D-B447-527E-BF44-559A9839B3D1}"/>
          </ac:picMkLst>
        </pc:picChg>
        <pc:picChg chg="del">
          <ac:chgData name="Yoel Kortick" userId="167978f5-7f40-4909-85d5-d4149554ad4e" providerId="ADAL" clId="{22F8B047-FA3B-4733-ADAA-D695084BB32D}" dt="2024-01-26T09:21:03.715" v="3730" actId="478"/>
          <ac:picMkLst>
            <pc:docMk/>
            <pc:sldMk cId="821230387" sldId="1838"/>
            <ac:picMk id="13" creationId="{B1843163-C9BC-B9BE-0D96-BA6D7EDC5A9C}"/>
          </ac:picMkLst>
        </pc:picChg>
        <pc:cxnChg chg="del">
          <ac:chgData name="Yoel Kortick" userId="167978f5-7f40-4909-85d5-d4149554ad4e" providerId="ADAL" clId="{22F8B047-FA3B-4733-ADAA-D695084BB32D}" dt="2024-01-26T09:21:04.548" v="3731" actId="478"/>
          <ac:cxnSpMkLst>
            <pc:docMk/>
            <pc:sldMk cId="821230387" sldId="1838"/>
            <ac:cxnSpMk id="15" creationId="{2C513B3E-0B97-FC0B-5505-C5F2E99715B6}"/>
          </ac:cxnSpMkLst>
        </pc:cxnChg>
        <pc:cxnChg chg="del">
          <ac:chgData name="Yoel Kortick" userId="167978f5-7f40-4909-85d5-d4149554ad4e" providerId="ADAL" clId="{22F8B047-FA3B-4733-ADAA-D695084BB32D}" dt="2024-01-26T09:21:05.136" v="3732" actId="478"/>
          <ac:cxnSpMkLst>
            <pc:docMk/>
            <pc:sldMk cId="821230387" sldId="1838"/>
            <ac:cxnSpMk id="16" creationId="{A96DE0E0-3E45-FFD2-1D4D-D9C03186C2A6}"/>
          </ac:cxnSpMkLst>
        </pc:cxnChg>
      </pc:sldChg>
      <pc:sldChg chg="modSp del">
        <pc:chgData name="Yoel Kortick" userId="167978f5-7f40-4909-85d5-d4149554ad4e" providerId="ADAL" clId="{22F8B047-FA3B-4733-ADAA-D695084BB32D}" dt="2024-01-26T09:32:28.864" v="4268" actId="47"/>
        <pc:sldMkLst>
          <pc:docMk/>
          <pc:sldMk cId="3172996001" sldId="1839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3172996001" sldId="183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172996001" sldId="1839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09:55:52.259" v="5087" actId="47"/>
        <pc:sldMkLst>
          <pc:docMk/>
          <pc:sldMk cId="4009811497" sldId="1841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4009811497" sldId="184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009811497" sldId="1841"/>
            <ac:spMk id="27" creationId="{398C3D68-1ADC-DCD1-0897-CA4479532E37}"/>
          </ac:spMkLst>
        </pc:spChg>
      </pc:sldChg>
      <pc:sldChg chg="modSp del">
        <pc:chgData name="Yoel Kortick" userId="167978f5-7f40-4909-85d5-d4149554ad4e" providerId="ADAL" clId="{22F8B047-FA3B-4733-ADAA-D695084BB32D}" dt="2024-01-26T08:58:12.425" v="2748" actId="47"/>
        <pc:sldMkLst>
          <pc:docMk/>
          <pc:sldMk cId="3653733849" sldId="184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653733849" sldId="1842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22F8B047-FA3B-4733-ADAA-D695084BB32D}" dt="2024-01-26T10:31:11.219" v="6150"/>
        <pc:sldMkLst>
          <pc:docMk/>
          <pc:sldMk cId="1688588902" sldId="1843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688588902" sldId="1843"/>
            <ac:spMk id="4" creationId="{A1FE6F9A-C018-4915-94D1-7B4CD1DF4BF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10:31:31.864" v="6171" actId="1036"/>
        <pc:sldMkLst>
          <pc:docMk/>
          <pc:sldMk cId="3894568248" sldId="1844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3894568248" sldId="184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21:47.848" v="6129" actId="255"/>
          <ac:spMkLst>
            <pc:docMk/>
            <pc:sldMk cId="3894568248" sldId="1844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6" creationId="{40EC6E6B-5F3D-4C63-A5DA-88BF23CA2A71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8" creationId="{46BF5702-B79D-47D5-9539-62D6FB092F63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9" creationId="{2B688B14-DE8A-48F1-84A8-3EFA29684A9E}"/>
          </ac:spMkLst>
        </pc:spChg>
        <pc:spChg chg="add">
          <ac:chgData name="Yoel Kortick" userId="167978f5-7f40-4909-85d5-d4149554ad4e" providerId="ADAL" clId="{22F8B047-FA3B-4733-ADAA-D695084BB32D}" dt="2024-01-26T10:31:21.646" v="6151" actId="11529"/>
          <ac:spMkLst>
            <pc:docMk/>
            <pc:sldMk cId="3894568248" sldId="1844"/>
            <ac:spMk id="16" creationId="{9A52325D-B6C7-F35E-16EA-B9A29E88103D}"/>
          </ac:spMkLst>
        </pc:spChg>
        <pc:spChg chg="add mod">
          <ac:chgData name="Yoel Kortick" userId="167978f5-7f40-4909-85d5-d4149554ad4e" providerId="ADAL" clId="{22F8B047-FA3B-4733-ADAA-D695084BB32D}" dt="2024-01-26T10:31:31.864" v="6171" actId="1036"/>
          <ac:spMkLst>
            <pc:docMk/>
            <pc:sldMk cId="3894568248" sldId="1844"/>
            <ac:spMk id="17" creationId="{BC79712E-8298-CCA8-4F0A-A1F367E13EB9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22" creationId="{99908274-853B-4E13-893E-1201A234D0A4}"/>
          </ac:spMkLst>
        </pc:spChg>
        <pc:picChg chg="add del mod">
          <ac:chgData name="Yoel Kortick" userId="167978f5-7f40-4909-85d5-d4149554ad4e" providerId="ADAL" clId="{22F8B047-FA3B-4733-ADAA-D695084BB32D}" dt="2024-01-26T10:30:06.758" v="6132" actId="478"/>
          <ac:picMkLst>
            <pc:docMk/>
            <pc:sldMk cId="3894568248" sldId="1844"/>
            <ac:picMk id="5" creationId="{3545A0F4-6612-48B4-BD7A-4AA5DB3C164A}"/>
          </ac:picMkLst>
        </pc:picChg>
        <pc:picChg chg="del">
          <ac:chgData name="Yoel Kortick" userId="167978f5-7f40-4909-85d5-d4149554ad4e" providerId="ADAL" clId="{22F8B047-FA3B-4733-ADAA-D695084BB32D}" dt="2024-01-26T10:20:28.496" v="5966" actId="478"/>
          <ac:picMkLst>
            <pc:docMk/>
            <pc:sldMk cId="3894568248" sldId="1844"/>
            <ac:picMk id="10" creationId="{45F336E1-850D-859F-143C-0E972F7AB10E}"/>
          </ac:picMkLst>
        </pc:picChg>
        <pc:picChg chg="add">
          <ac:chgData name="Yoel Kortick" userId="167978f5-7f40-4909-85d5-d4149554ad4e" providerId="ADAL" clId="{22F8B047-FA3B-4733-ADAA-D695084BB32D}" dt="2024-01-26T10:30:07.575" v="6133" actId="22"/>
          <ac:picMkLst>
            <pc:docMk/>
            <pc:sldMk cId="3894568248" sldId="1844"/>
            <ac:picMk id="13" creationId="{042CBCB6-7769-6D41-DD7E-C76053F507C0}"/>
          </ac:picMkLst>
        </pc:picChg>
        <pc:picChg chg="add mod">
          <ac:chgData name="Yoel Kortick" userId="167978f5-7f40-4909-85d5-d4149554ad4e" providerId="ADAL" clId="{22F8B047-FA3B-4733-ADAA-D695084BB32D}" dt="2024-01-26T10:30:37.332" v="6149" actId="1036"/>
          <ac:picMkLst>
            <pc:docMk/>
            <pc:sldMk cId="3894568248" sldId="1844"/>
            <ac:picMk id="15" creationId="{06A3DF70-DCDD-9655-7D36-5091BC3A32D0}"/>
          </ac:picMkLst>
        </pc:picChg>
        <pc:cxnChg chg="del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18" creationId="{DD74B28D-E4FB-4068-B93C-9566E1E1FC86}"/>
          </ac:cxnSpMkLst>
        </pc:cxnChg>
        <pc:cxnChg chg="del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19" creationId="{B27B1CE1-0203-40C3-816E-442A212D9AD6}"/>
          </ac:cxnSpMkLst>
        </pc:cxnChg>
        <pc:cxnChg chg="del mod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23" creationId="{C777642E-D9F9-495A-910C-75106251B275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10:36:18.102" v="6392" actId="208"/>
        <pc:sldMkLst>
          <pc:docMk/>
          <pc:sldMk cId="1039114364" sldId="1845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039114364" sldId="184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35:50.129" v="6382" actId="20577"/>
          <ac:spMkLst>
            <pc:docMk/>
            <pc:sldMk cId="1039114364" sldId="1845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6:05.408" v="6387" actId="14100"/>
          <ac:spMkLst>
            <pc:docMk/>
            <pc:sldMk cId="1039114364" sldId="1845"/>
            <ac:spMk id="6" creationId="{40EC6E6B-5F3D-4C63-A5DA-88BF23CA2A71}"/>
          </ac:spMkLst>
        </pc:spChg>
        <pc:spChg chg="mod">
          <ac:chgData name="Yoel Kortick" userId="167978f5-7f40-4909-85d5-d4149554ad4e" providerId="ADAL" clId="{22F8B047-FA3B-4733-ADAA-D695084BB32D}" dt="2024-01-26T10:36:10.885" v="6389" actId="14100"/>
          <ac:spMkLst>
            <pc:docMk/>
            <pc:sldMk cId="1039114364" sldId="1845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10:35:54.194" v="6383" actId="478"/>
          <ac:spMkLst>
            <pc:docMk/>
            <pc:sldMk cId="1039114364" sldId="1845"/>
            <ac:spMk id="9" creationId="{2B688B14-DE8A-48F1-84A8-3EFA29684A9E}"/>
          </ac:spMkLst>
        </pc:spChg>
        <pc:picChg chg="del">
          <ac:chgData name="Yoel Kortick" userId="167978f5-7f40-4909-85d5-d4149554ad4e" providerId="ADAL" clId="{22F8B047-FA3B-4733-ADAA-D695084BB32D}" dt="2024-01-26T10:34:10.322" v="6341" actId="478"/>
          <ac:picMkLst>
            <pc:docMk/>
            <pc:sldMk cId="1039114364" sldId="1845"/>
            <ac:picMk id="5" creationId="{C234556B-F683-CE58-0B61-98B5622E0D56}"/>
          </ac:picMkLst>
        </pc:picChg>
        <pc:picChg chg="add del">
          <ac:chgData name="Yoel Kortick" userId="167978f5-7f40-4909-85d5-d4149554ad4e" providerId="ADAL" clId="{22F8B047-FA3B-4733-ADAA-D695084BB32D}" dt="2024-01-26T10:34:13.279" v="6343" actId="22"/>
          <ac:picMkLst>
            <pc:docMk/>
            <pc:sldMk cId="1039114364" sldId="1845"/>
            <ac:picMk id="8" creationId="{DAA66F35-5CD8-6CE2-4A69-D87C5313D12D}"/>
          </ac:picMkLst>
        </pc:picChg>
        <pc:picChg chg="add mod ord">
          <ac:chgData name="Yoel Kortick" userId="167978f5-7f40-4909-85d5-d4149554ad4e" providerId="ADAL" clId="{22F8B047-FA3B-4733-ADAA-D695084BB32D}" dt="2024-01-26T10:36:18.102" v="6392" actId="208"/>
          <ac:picMkLst>
            <pc:docMk/>
            <pc:sldMk cId="1039114364" sldId="1845"/>
            <ac:picMk id="12" creationId="{41C11772-74FA-0251-BE04-5CD97365B391}"/>
          </ac:picMkLst>
        </pc:picChg>
        <pc:cxnChg chg="del mod">
          <ac:chgData name="Yoel Kortick" userId="167978f5-7f40-4909-85d5-d4149554ad4e" providerId="ADAL" clId="{22F8B047-FA3B-4733-ADAA-D695084BB32D}" dt="2024-01-26T10:36:14.262" v="6390" actId="478"/>
          <ac:cxnSpMkLst>
            <pc:docMk/>
            <pc:sldMk cId="1039114364" sldId="1845"/>
            <ac:cxnSpMk id="11" creationId="{EB7FFC74-2780-498D-AC83-7A3B2BD31F7E}"/>
          </ac:cxnSpMkLst>
        </pc:cxnChg>
        <pc:cxnChg chg="del mod">
          <ac:chgData name="Yoel Kortick" userId="167978f5-7f40-4909-85d5-d4149554ad4e" providerId="ADAL" clId="{22F8B047-FA3B-4733-ADAA-D695084BB32D}" dt="2024-01-26T10:36:16.322" v="6391" actId="478"/>
          <ac:cxnSpMkLst>
            <pc:docMk/>
            <pc:sldMk cId="1039114364" sldId="1845"/>
            <ac:cxnSpMk id="19" creationId="{B27B1CE1-0203-40C3-816E-442A212D9AD6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10:46:01.419" v="6610" actId="20577"/>
        <pc:sldMkLst>
          <pc:docMk/>
          <pc:sldMk cId="1544686273" sldId="1846"/>
        </pc:sldMkLst>
        <pc:spChg chg="mod">
          <ac:chgData name="Yoel Kortick" userId="167978f5-7f40-4909-85d5-d4149554ad4e" providerId="ADAL" clId="{22F8B047-FA3B-4733-ADAA-D695084BB32D}" dt="2024-01-26T10:38:23.006" v="6445" actId="1036"/>
          <ac:spMkLst>
            <pc:docMk/>
            <pc:sldMk cId="1544686273" sldId="1846"/>
            <ac:spMk id="2" creationId="{B8B13DF9-5F08-499F-930F-4604FF304100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544686273" sldId="184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46:01.419" v="6610" actId="20577"/>
          <ac:spMkLst>
            <pc:docMk/>
            <pc:sldMk cId="1544686273" sldId="184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8:17.959" v="6439" actId="14100"/>
          <ac:spMkLst>
            <pc:docMk/>
            <pc:sldMk cId="1544686273" sldId="1846"/>
            <ac:spMk id="7" creationId="{BC26EA41-3381-4D6A-8A43-35C115BF1BEF}"/>
          </ac:spMkLst>
        </pc:spChg>
        <pc:spChg chg="del">
          <ac:chgData name="Yoel Kortick" userId="167978f5-7f40-4909-85d5-d4149554ad4e" providerId="ADAL" clId="{22F8B047-FA3B-4733-ADAA-D695084BB32D}" dt="2024-01-26T10:38:27.783" v="6446" actId="478"/>
          <ac:spMkLst>
            <pc:docMk/>
            <pc:sldMk cId="1544686273" sldId="1846"/>
            <ac:spMk id="10" creationId="{D855BB50-2C29-4DA9-BAC1-31EBEE31F969}"/>
          </ac:spMkLst>
        </pc:spChg>
        <pc:picChg chg="add mod ord">
          <ac:chgData name="Yoel Kortick" userId="167978f5-7f40-4909-85d5-d4149554ad4e" providerId="ADAL" clId="{22F8B047-FA3B-4733-ADAA-D695084BB32D}" dt="2024-01-26T10:38:31.321" v="6448" actId="208"/>
          <ac:picMkLst>
            <pc:docMk/>
            <pc:sldMk cId="1544686273" sldId="1846"/>
            <ac:picMk id="6" creationId="{510F9E54-1F50-B59C-5F6B-C38D9D1AFAA4}"/>
          </ac:picMkLst>
        </pc:picChg>
        <pc:picChg chg="del">
          <ac:chgData name="Yoel Kortick" userId="167978f5-7f40-4909-85d5-d4149554ad4e" providerId="ADAL" clId="{22F8B047-FA3B-4733-ADAA-D695084BB32D}" dt="2024-01-26T10:38:03.344" v="6421" actId="478"/>
          <ac:picMkLst>
            <pc:docMk/>
            <pc:sldMk cId="1544686273" sldId="1846"/>
            <ac:picMk id="8" creationId="{BDFFE18B-7427-F631-46D5-4F0CF2D1676C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10:49:45.397" v="6755" actId="1036"/>
        <pc:sldMkLst>
          <pc:docMk/>
          <pc:sldMk cId="1688422437" sldId="1847"/>
        </pc:sldMkLst>
        <pc:spChg chg="del mod">
          <ac:chgData name="Yoel Kortick" userId="167978f5-7f40-4909-85d5-d4149554ad4e" providerId="ADAL" clId="{22F8B047-FA3B-4733-ADAA-D695084BB32D}" dt="2024-01-26T10:48:02.525" v="6611" actId="478"/>
          <ac:spMkLst>
            <pc:docMk/>
            <pc:sldMk cId="1688422437" sldId="1847"/>
            <ac:spMk id="2" creationId="{315526E6-7AE1-F1DC-C940-D7B49308D473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688422437" sldId="184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49:28.265" v="6749" actId="255"/>
          <ac:spMkLst>
            <pc:docMk/>
            <pc:sldMk cId="1688422437" sldId="1847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0:49:45.397" v="6755" actId="1036"/>
          <ac:spMkLst>
            <pc:docMk/>
            <pc:sldMk cId="1688422437" sldId="1847"/>
            <ac:spMk id="10" creationId="{2661131B-EAC8-499F-17C2-D39786293790}"/>
          </ac:spMkLst>
        </pc:spChg>
        <pc:picChg chg="del">
          <ac:chgData name="Yoel Kortick" userId="167978f5-7f40-4909-85d5-d4149554ad4e" providerId="ADAL" clId="{22F8B047-FA3B-4733-ADAA-D695084BB32D}" dt="2024-01-26T10:48:04.745" v="6614" actId="478"/>
          <ac:picMkLst>
            <pc:docMk/>
            <pc:sldMk cId="1688422437" sldId="1847"/>
            <ac:picMk id="6" creationId="{411B722E-59DA-607A-48ED-4FA4CD9D0233}"/>
          </ac:picMkLst>
        </pc:picChg>
        <pc:picChg chg="add mod ord">
          <ac:chgData name="Yoel Kortick" userId="167978f5-7f40-4909-85d5-d4149554ad4e" providerId="ADAL" clId="{22F8B047-FA3B-4733-ADAA-D695084BB32D}" dt="2024-01-26T10:49:35.165" v="6751" actId="167"/>
          <ac:picMkLst>
            <pc:docMk/>
            <pc:sldMk cId="1688422437" sldId="1847"/>
            <ac:picMk id="8" creationId="{ED7CD0AD-004D-DAB4-F61F-5CF453A98058}"/>
          </ac:picMkLst>
        </pc:picChg>
        <pc:cxnChg chg="del">
          <ac:chgData name="Yoel Kortick" userId="167978f5-7f40-4909-85d5-d4149554ad4e" providerId="ADAL" clId="{22F8B047-FA3B-4733-ADAA-D695084BB32D}" dt="2024-01-26T10:48:04.246" v="6613" actId="478"/>
          <ac:cxnSpMkLst>
            <pc:docMk/>
            <pc:sldMk cId="1688422437" sldId="1847"/>
            <ac:cxnSpMk id="7" creationId="{87F5CE98-3345-1505-35FF-F07A82504685}"/>
          </ac:cxnSpMkLst>
        </pc:cxnChg>
        <pc:cxnChg chg="del">
          <ac:chgData name="Yoel Kortick" userId="167978f5-7f40-4909-85d5-d4149554ad4e" providerId="ADAL" clId="{22F8B047-FA3B-4733-ADAA-D695084BB32D}" dt="2024-01-26T10:48:03.612" v="6612" actId="478"/>
          <ac:cxnSpMkLst>
            <pc:docMk/>
            <pc:sldMk cId="1688422437" sldId="1847"/>
            <ac:cxnSpMk id="9" creationId="{5937EB11-8199-1F28-36DF-75A019D73DAB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10:51:37.855" v="6804" actId="208"/>
        <pc:sldMkLst>
          <pc:docMk/>
          <pc:sldMk cId="3892981007" sldId="1848"/>
        </pc:sldMkLst>
        <pc:spChg chg="del">
          <ac:chgData name="Yoel Kortick" userId="167978f5-7f40-4909-85d5-d4149554ad4e" providerId="ADAL" clId="{22F8B047-FA3B-4733-ADAA-D695084BB32D}" dt="2024-01-26T10:51:21.112" v="6794" actId="478"/>
          <ac:spMkLst>
            <pc:docMk/>
            <pc:sldMk cId="3892981007" sldId="1848"/>
            <ac:spMk id="2" creationId="{29E475A2-4A95-4303-9D93-540C7D188F43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3892981007" sldId="184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51:14.565" v="6793" actId="313"/>
          <ac:spMkLst>
            <pc:docMk/>
            <pc:sldMk cId="3892981007" sldId="1848"/>
            <ac:spMk id="4" creationId="{2490F34D-A7E2-4EA9-8B1A-78371A1F1CD1}"/>
          </ac:spMkLst>
        </pc:spChg>
        <pc:spChg chg="del mod">
          <ac:chgData name="Yoel Kortick" userId="167978f5-7f40-4909-85d5-d4149554ad4e" providerId="ADAL" clId="{22F8B047-FA3B-4733-ADAA-D695084BB32D}" dt="2024-01-26T10:51:21.112" v="6794" actId="478"/>
          <ac:spMkLst>
            <pc:docMk/>
            <pc:sldMk cId="3892981007" sldId="1848"/>
            <ac:spMk id="8" creationId="{6A12B8FB-284D-AD09-2394-DAECAF7F12D1}"/>
          </ac:spMkLst>
        </pc:spChg>
        <pc:spChg chg="del mod">
          <ac:chgData name="Yoel Kortick" userId="167978f5-7f40-4909-85d5-d4149554ad4e" providerId="ADAL" clId="{22F8B047-FA3B-4733-ADAA-D695084BB32D}" dt="2024-01-26T10:51:29.626" v="6802" actId="478"/>
          <ac:spMkLst>
            <pc:docMk/>
            <pc:sldMk cId="3892981007" sldId="1848"/>
            <ac:spMk id="9" creationId="{2538D5BE-2A48-0F5B-4FB5-5F7336725FF7}"/>
          </ac:spMkLst>
        </pc:spChg>
        <pc:spChg chg="add">
          <ac:chgData name="Yoel Kortick" userId="167978f5-7f40-4909-85d5-d4149554ad4e" providerId="ADAL" clId="{22F8B047-FA3B-4733-ADAA-D695084BB32D}" dt="2024-01-26T10:51:36.014" v="6803" actId="11529"/>
          <ac:spMkLst>
            <pc:docMk/>
            <pc:sldMk cId="3892981007" sldId="1848"/>
            <ac:spMk id="14" creationId="{0E52438C-559B-DDF2-C33A-509F2AA682AD}"/>
          </ac:spMkLst>
        </pc:spChg>
        <pc:picChg chg="del">
          <ac:chgData name="Yoel Kortick" userId="167978f5-7f40-4909-85d5-d4149554ad4e" providerId="ADAL" clId="{22F8B047-FA3B-4733-ADAA-D695084BB32D}" dt="2024-01-26T10:51:21.112" v="6794" actId="478"/>
          <ac:picMkLst>
            <pc:docMk/>
            <pc:sldMk cId="3892981007" sldId="1848"/>
            <ac:picMk id="6" creationId="{6B16C7BB-C19D-3D42-B11D-643BADA50164}"/>
          </ac:picMkLst>
        </pc:picChg>
        <pc:picChg chg="add mod ord">
          <ac:chgData name="Yoel Kortick" userId="167978f5-7f40-4909-85d5-d4149554ad4e" providerId="ADAL" clId="{22F8B047-FA3B-4733-ADAA-D695084BB32D}" dt="2024-01-26T10:51:37.855" v="6804" actId="208"/>
          <ac:picMkLst>
            <pc:docMk/>
            <pc:sldMk cId="3892981007" sldId="1848"/>
            <ac:picMk id="7" creationId="{3479C218-DDF7-4591-98CD-244F9FFAD93F}"/>
          </ac:picMkLst>
        </pc:pic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1" creationId="{C844EE87-914F-047F-C2EC-569913EC6BF7}"/>
          </ac:cxnSpMkLst>
        </pc:cxn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2" creationId="{4C5FF6AF-5761-CC0F-2D4C-1922A02B00D4}"/>
          </ac:cxnSpMkLst>
        </pc:cxn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3" creationId="{B26B3D55-FA36-34A8-2BC3-155C5D905590}"/>
          </ac:cxnSpMkLst>
        </pc:cxnChg>
      </pc:sldChg>
      <pc:sldChg chg="modSp del">
        <pc:chgData name="Yoel Kortick" userId="167978f5-7f40-4909-85d5-d4149554ad4e" providerId="ADAL" clId="{22F8B047-FA3B-4733-ADAA-D695084BB32D}" dt="2024-01-26T10:51:43.445" v="6805" actId="47"/>
        <pc:sldMkLst>
          <pc:docMk/>
          <pc:sldMk cId="1732673338" sldId="1849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732673338" sldId="184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2673338" sldId="1849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2673338" sldId="1849"/>
            <ac:spMk id="8" creationId="{6A12B8FB-284D-AD09-2394-DAECAF7F12D1}"/>
          </ac:spMkLst>
        </pc:spChg>
      </pc:sldChg>
      <pc:sldChg chg="modSp del">
        <pc:chgData name="Yoel Kortick" userId="167978f5-7f40-4909-85d5-d4149554ad4e" providerId="ADAL" clId="{22F8B047-FA3B-4733-ADAA-D695084BB32D}" dt="2024-01-26T10:51:43.995" v="6806" actId="47"/>
        <pc:sldMkLst>
          <pc:docMk/>
          <pc:sldMk cId="2454621732" sldId="1850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2454621732" sldId="185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54621732" sldId="1850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54621732" sldId="1850"/>
            <ac:spMk id="8" creationId="{6A12B8FB-284D-AD09-2394-DAECAF7F12D1}"/>
          </ac:spMkLst>
        </pc:spChg>
      </pc:sldChg>
      <pc:sldChg chg="modSp del">
        <pc:chgData name="Yoel Kortick" userId="167978f5-7f40-4909-85d5-d4149554ad4e" providerId="ADAL" clId="{22F8B047-FA3B-4733-ADAA-D695084BB32D}" dt="2024-01-26T10:51:44.728" v="6807" actId="47"/>
        <pc:sldMkLst>
          <pc:docMk/>
          <pc:sldMk cId="2689297007" sldId="185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689297007" sldId="1851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2689297007" sldId="1851"/>
            <ac:spMk id="8" creationId="{685A5F3C-82A1-B4CC-F14F-0804FC73856F}"/>
          </ac:spMkLst>
        </pc:spChg>
      </pc:sldChg>
      <pc:sldChg chg="modSp del">
        <pc:chgData name="Yoel Kortick" userId="167978f5-7f40-4909-85d5-d4149554ad4e" providerId="ADAL" clId="{22F8B047-FA3B-4733-ADAA-D695084BB32D}" dt="2024-01-26T10:51:45.399" v="6808" actId="47"/>
        <pc:sldMkLst>
          <pc:docMk/>
          <pc:sldMk cId="3070134393" sldId="1852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3070134393" sldId="185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70134393" sldId="1852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70134393" sldId="1852"/>
            <ac:spMk id="11" creationId="{750AAA4A-274C-A94C-AE75-70988A5E545B}"/>
          </ac:spMkLst>
        </pc:spChg>
      </pc:sldChg>
      <pc:sldChg chg="modSp del">
        <pc:chgData name="Yoel Kortick" userId="167978f5-7f40-4909-85d5-d4149554ad4e" providerId="ADAL" clId="{22F8B047-FA3B-4733-ADAA-D695084BB32D}" dt="2024-01-26T10:51:46.851" v="6810" actId="47"/>
        <pc:sldMkLst>
          <pc:docMk/>
          <pc:sldMk cId="420304420" sldId="185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20304420" sldId="1853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420304420" sldId="1853"/>
            <ac:spMk id="8" creationId="{8EE2D2A8-AFC0-302C-3A40-32EA7E88FC47}"/>
          </ac:spMkLst>
        </pc:spChg>
      </pc:sldChg>
      <pc:sldChg chg="modSp del">
        <pc:chgData name="Yoel Kortick" userId="167978f5-7f40-4909-85d5-d4149554ad4e" providerId="ADAL" clId="{22F8B047-FA3B-4733-ADAA-D695084BB32D}" dt="2024-01-26T10:51:47.723" v="6811" actId="47"/>
        <pc:sldMkLst>
          <pc:docMk/>
          <pc:sldMk cId="1595737322" sldId="1854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595737322" sldId="185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1:48.576" v="6812" actId="47"/>
        <pc:sldMkLst>
          <pc:docMk/>
          <pc:sldMk cId="2033295952" sldId="1855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2033295952" sldId="185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33295952" sldId="1855"/>
            <ac:spMk id="4" creationId="{2490F34D-A7E2-4EA9-8B1A-78371A1F1CD1}"/>
          </ac:spMkLst>
        </pc:spChg>
      </pc:sldChg>
      <pc:sldChg chg="addSp modSp del mod">
        <pc:chgData name="Yoel Kortick" userId="167978f5-7f40-4909-85d5-d4149554ad4e" providerId="ADAL" clId="{22F8B047-FA3B-4733-ADAA-D695084BB32D}" dt="2024-01-26T10:51:46.096" v="6809" actId="47"/>
        <pc:sldMkLst>
          <pc:docMk/>
          <pc:sldMk cId="1633253681" sldId="1856"/>
        </pc:sldMkLst>
        <pc:spChg chg="add mod">
          <ac:chgData name="Yoel Kortick" userId="167978f5-7f40-4909-85d5-d4149554ad4e" providerId="ADAL" clId="{22F8B047-FA3B-4733-ADAA-D695084BB32D}" dt="2024-01-25T13:07:34.026" v="2632" actId="14100"/>
          <ac:spMkLst>
            <pc:docMk/>
            <pc:sldMk cId="1633253681" sldId="1856"/>
            <ac:spMk id="2" creationId="{88ABAC50-05D1-4715-1273-F5236ACC5D8E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633253681" sldId="185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33253681" sldId="185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13:07:27.901" v="2631" actId="1038"/>
          <ac:spMkLst>
            <pc:docMk/>
            <pc:sldMk cId="1633253681" sldId="1856"/>
            <ac:spMk id="7" creationId="{E39897A5-487C-8797-311F-A73DF4A69771}"/>
          </ac:spMkLst>
        </pc:spChg>
        <pc:cxnChg chg="add">
          <ac:chgData name="Yoel Kortick" userId="167978f5-7f40-4909-85d5-d4149554ad4e" providerId="ADAL" clId="{22F8B047-FA3B-4733-ADAA-D695084BB32D}" dt="2024-01-25T13:07:40.727" v="2633" actId="11529"/>
          <ac:cxnSpMkLst>
            <pc:docMk/>
            <pc:sldMk cId="1633253681" sldId="1856"/>
            <ac:cxnSpMk id="9" creationId="{AF8E6BF7-B09C-EF18-D5B8-E324C22DC854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30:36.692" v="4223" actId="14100"/>
        <pc:sldMkLst>
          <pc:docMk/>
          <pc:sldMk cId="1190637392" sldId="1857"/>
        </pc:sldMkLst>
        <pc:spChg chg="mod">
          <ac:chgData name="Yoel Kortick" userId="167978f5-7f40-4909-85d5-d4149554ad4e" providerId="ADAL" clId="{22F8B047-FA3B-4733-ADAA-D695084BB32D}" dt="2024-01-26T09:30:36.692" v="4223" actId="14100"/>
          <ac:spMkLst>
            <pc:docMk/>
            <pc:sldMk cId="1190637392" sldId="1857"/>
            <ac:spMk id="2" creationId="{29E475A2-4A95-4303-9D93-540C7D188F43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190637392" sldId="185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29:55.539" v="4215" actId="14100"/>
          <ac:spMkLst>
            <pc:docMk/>
            <pc:sldMk cId="1190637392" sldId="1857"/>
            <ac:spMk id="4" creationId="{2490F34D-A7E2-4EA9-8B1A-78371A1F1CD1}"/>
          </ac:spMkLst>
        </pc:spChg>
        <pc:picChg chg="add mod ord">
          <ac:chgData name="Yoel Kortick" userId="167978f5-7f40-4909-85d5-d4149554ad4e" providerId="ADAL" clId="{22F8B047-FA3B-4733-ADAA-D695084BB32D}" dt="2024-01-26T09:30:28.544" v="4221" actId="167"/>
          <ac:picMkLst>
            <pc:docMk/>
            <pc:sldMk cId="1190637392" sldId="1857"/>
            <ac:picMk id="6" creationId="{7AD73FB1-7901-C846-EB32-BCA06A15FCBA}"/>
          </ac:picMkLst>
        </pc:picChg>
        <pc:picChg chg="del">
          <ac:chgData name="Yoel Kortick" userId="167978f5-7f40-4909-85d5-d4149554ad4e" providerId="ADAL" clId="{22F8B047-FA3B-4733-ADAA-D695084BB32D}" dt="2024-01-26T09:28:09.026" v="4192" actId="478"/>
          <ac:picMkLst>
            <pc:docMk/>
            <pc:sldMk cId="1190637392" sldId="1857"/>
            <ac:picMk id="7" creationId="{9DF81141-05EF-4E2A-105C-E31BB04BFA90}"/>
          </ac:picMkLst>
        </pc:pic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477138020" sldId="185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477138020" sldId="1858"/>
            <ac:spMk id="4" creationId="{A1FE6F9A-C018-4915-94D1-7B4CD1DF4BF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432675236" sldId="185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32675236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32675236" sldId="1859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110093184" sldId="186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110093184" sldId="186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110093184" sldId="1860"/>
            <ac:spMk id="12" creationId="{E8E43AC9-5C96-4798-B751-EDB6EC40D17B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275506538" sldId="186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75506538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75506538" sldId="1861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649823636" sldId="186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49823636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49823636" sldId="1862"/>
            <ac:spMk id="12" creationId="{E8E43AC9-5C96-4798-B751-EDB6EC40D17B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010823598" sldId="186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10823598" sldId="186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10823598" sldId="186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058564140" sldId="186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58564140" sldId="186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018864340" sldId="186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18864340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18864340" sldId="1865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294378225" sldId="186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294378225" sldId="186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600374228" sldId="186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00374228" sldId="186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00374228" sldId="1867"/>
            <ac:spMk id="12" creationId="{1ED9A28F-644A-7D3A-04E6-A015A2819FFD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991438819" sldId="186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91438819" sldId="186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91438819" sldId="1868"/>
            <ac:spMk id="27" creationId="{398C3D68-1ADC-DCD1-0897-CA4479532E37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009327451" sldId="186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09327451" sldId="186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665751205" sldId="187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65751205" sldId="187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65751205" sldId="1870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237838623" sldId="187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37838623" sldId="187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06:39.389" v="5445" actId="47"/>
        <pc:sldMkLst>
          <pc:docMk/>
          <pc:sldMk cId="2448860744" sldId="1872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2448860744" sldId="187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48860744" sldId="1872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515525725" sldId="187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15525725" sldId="187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15525725" sldId="187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740197181" sldId="187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40197181" sldId="1874"/>
            <ac:spMk id="4" creationId="{A1FE6F9A-C018-4915-94D1-7B4CD1DF4BF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391865872" sldId="187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91865872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91865872" sldId="1875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042110117" sldId="187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42110117" sldId="187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50550596" sldId="187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50550596" sldId="187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830501401" sldId="187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0501401" sldId="187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0501401" sldId="1878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90429846" sldId="187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90429846" sldId="187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182264418" sldId="188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82264418" sldId="188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82264418" sldId="1880"/>
            <ac:spMk id="9" creationId="{12F1EE84-12AE-4737-A648-4D0C5B38BAF8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868836178" sldId="188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868836178" sldId="188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88126615" sldId="188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88126615" sldId="1882"/>
            <ac:spMk id="3" creationId="{4FC18B40-6547-41EC-8A0E-1C8F40E0A42F}"/>
          </ac:spMkLst>
        </pc:spChg>
      </pc:sldChg>
      <pc:sldChg chg="modSp add mod">
        <pc:chgData name="Yoel Kortick" userId="167978f5-7f40-4909-85d5-d4149554ad4e" providerId="ADAL" clId="{22F8B047-FA3B-4733-ADAA-D695084BB32D}" dt="2024-01-26T10:55:05.178" v="6850"/>
        <pc:sldMkLst>
          <pc:docMk/>
          <pc:sldMk cId="2513829858" sldId="1883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2513829858" sldId="1883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22F8B047-FA3B-4733-ADAA-D695084BB32D}" dt="2024-01-26T10:56:07.358" v="6892" actId="20577"/>
        <pc:sldMkLst>
          <pc:docMk/>
          <pc:sldMk cId="1569336745" sldId="1884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569336745" sldId="188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56:07.358" v="6892" actId="20577"/>
          <ac:spMkLst>
            <pc:docMk/>
            <pc:sldMk cId="1569336745" sldId="1884"/>
            <ac:spMk id="4" creationId="{2490F34D-A7E2-4EA9-8B1A-78371A1F1CD1}"/>
          </ac:spMkLst>
        </pc:spChg>
      </pc:sldChg>
      <pc:sldChg chg="addSp modSp add del mod">
        <pc:chgData name="Yoel Kortick" userId="167978f5-7f40-4909-85d5-d4149554ad4e" providerId="ADAL" clId="{22F8B047-FA3B-4733-ADAA-D695084BB32D}" dt="2024-01-26T10:55:44.291" v="6885" actId="47"/>
        <pc:sldMkLst>
          <pc:docMk/>
          <pc:sldMk cId="1657701830" sldId="1885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657701830" sldId="188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57701830" sldId="1885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5T07:59:01.005" v="261" actId="11529"/>
          <ac:spMkLst>
            <pc:docMk/>
            <pc:sldMk cId="1657701830" sldId="1885"/>
            <ac:spMk id="6" creationId="{2C2749C0-6E49-2B3B-6B6B-E3EB80281C92}"/>
          </ac:spMkLst>
        </pc:spChg>
        <pc:spChg chg="add mod">
          <ac:chgData name="Yoel Kortick" userId="167978f5-7f40-4909-85d5-d4149554ad4e" providerId="ADAL" clId="{22F8B047-FA3B-4733-ADAA-D695084BB32D}" dt="2024-01-25T07:59:07.831" v="284" actId="1036"/>
          <ac:spMkLst>
            <pc:docMk/>
            <pc:sldMk cId="1657701830" sldId="1885"/>
            <ac:spMk id="7" creationId="{F21F80D8-B0E7-26E6-3464-77EC8B5DE2B7}"/>
          </ac:spMkLst>
        </pc:spChg>
        <pc:picChg chg="add mod">
          <ac:chgData name="Yoel Kortick" userId="167978f5-7f40-4909-85d5-d4149554ad4e" providerId="ADAL" clId="{22F8B047-FA3B-4733-ADAA-D695084BB32D}" dt="2024-01-25T07:58:54.544" v="260" actId="208"/>
          <ac:picMkLst>
            <pc:docMk/>
            <pc:sldMk cId="1657701830" sldId="1885"/>
            <ac:picMk id="5" creationId="{B352237D-4ECE-3EDB-BDF8-B50908D3E6D0}"/>
          </ac:picMkLst>
        </pc:picChg>
      </pc:sldChg>
      <pc:sldChg chg="addSp modSp add del mod">
        <pc:chgData name="Yoel Kortick" userId="167978f5-7f40-4909-85d5-d4149554ad4e" providerId="ADAL" clId="{22F8B047-FA3B-4733-ADAA-D695084BB32D}" dt="2024-01-26T10:55:45.493" v="6886" actId="47"/>
        <pc:sldMkLst>
          <pc:docMk/>
          <pc:sldMk cId="4156205380" sldId="1886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4156205380" sldId="188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156205380" sldId="188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08:03:03.095" v="327" actId="1036"/>
          <ac:spMkLst>
            <pc:docMk/>
            <pc:sldMk cId="4156205380" sldId="1886"/>
            <ac:spMk id="6" creationId="{54CD9C9F-1961-925E-26C0-2B33DC27ACC2}"/>
          </ac:spMkLst>
        </pc:spChg>
        <pc:spChg chg="add mod">
          <ac:chgData name="Yoel Kortick" userId="167978f5-7f40-4909-85d5-d4149554ad4e" providerId="ADAL" clId="{22F8B047-FA3B-4733-ADAA-D695084BB32D}" dt="2024-01-25T08:03:03.095" v="327" actId="1036"/>
          <ac:spMkLst>
            <pc:docMk/>
            <pc:sldMk cId="4156205380" sldId="1886"/>
            <ac:spMk id="7" creationId="{5B9555DE-0452-CF74-C2B2-1FB395709CCE}"/>
          </ac:spMkLst>
        </pc:spChg>
        <pc:picChg chg="add mod">
          <ac:chgData name="Yoel Kortick" userId="167978f5-7f40-4909-85d5-d4149554ad4e" providerId="ADAL" clId="{22F8B047-FA3B-4733-ADAA-D695084BB32D}" dt="2024-01-25T07:59:41.879" v="298" actId="208"/>
          <ac:picMkLst>
            <pc:docMk/>
            <pc:sldMk cId="4156205380" sldId="1886"/>
            <ac:picMk id="5" creationId="{01A9BC10-12EA-2461-6307-656574F5D9D3}"/>
          </ac:picMkLst>
        </pc:picChg>
      </pc:sldChg>
      <pc:sldChg chg="delSp modSp add del mod">
        <pc:chgData name="Yoel Kortick" userId="167978f5-7f40-4909-85d5-d4149554ad4e" providerId="ADAL" clId="{22F8B047-FA3B-4733-ADAA-D695084BB32D}" dt="2024-01-26T10:56:15.941" v="6893" actId="47"/>
        <pc:sldMkLst>
          <pc:docMk/>
          <pc:sldMk cId="688369577" sldId="1887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688369577" sldId="188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88369577" sldId="1887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03:49.368" v="332" actId="478"/>
          <ac:spMkLst>
            <pc:docMk/>
            <pc:sldMk cId="688369577" sldId="1887"/>
            <ac:spMk id="6" creationId="{54CD9C9F-1961-925E-26C0-2B33DC27ACC2}"/>
          </ac:spMkLst>
        </pc:spChg>
        <pc:spChg chg="del">
          <ac:chgData name="Yoel Kortick" userId="167978f5-7f40-4909-85d5-d4149554ad4e" providerId="ADAL" clId="{22F8B047-FA3B-4733-ADAA-D695084BB32D}" dt="2024-01-25T08:03:49.368" v="332" actId="478"/>
          <ac:spMkLst>
            <pc:docMk/>
            <pc:sldMk cId="688369577" sldId="1887"/>
            <ac:spMk id="7" creationId="{5B9555DE-0452-CF74-C2B2-1FB395709CCE}"/>
          </ac:spMkLst>
        </pc:spChg>
        <pc:picChg chg="del">
          <ac:chgData name="Yoel Kortick" userId="167978f5-7f40-4909-85d5-d4149554ad4e" providerId="ADAL" clId="{22F8B047-FA3B-4733-ADAA-D695084BB32D}" dt="2024-01-25T08:03:49.368" v="332" actId="478"/>
          <ac:picMkLst>
            <pc:docMk/>
            <pc:sldMk cId="688369577" sldId="1887"/>
            <ac:picMk id="5" creationId="{01A9BC10-12EA-2461-6307-656574F5D9D3}"/>
          </ac:picMkLst>
        </pc:picChg>
      </pc:sldChg>
      <pc:sldChg chg="modSp add mod">
        <pc:chgData name="Yoel Kortick" userId="167978f5-7f40-4909-85d5-d4149554ad4e" providerId="ADAL" clId="{22F8B047-FA3B-4733-ADAA-D695084BB32D}" dt="2024-01-26T10:57:25.379" v="6956" actId="255"/>
        <pc:sldMkLst>
          <pc:docMk/>
          <pc:sldMk cId="4277026157" sldId="1888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4277026157" sldId="188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57:25.379" v="6956" actId="255"/>
          <ac:spMkLst>
            <pc:docMk/>
            <pc:sldMk cId="4277026157" sldId="1888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1:02:26.830" v="6984" actId="6549"/>
        <pc:sldMkLst>
          <pc:docMk/>
          <pc:sldMk cId="1929606775" sldId="1889"/>
        </pc:sldMkLst>
        <pc:spChg chg="del mod">
          <ac:chgData name="Yoel Kortick" userId="167978f5-7f40-4909-85d5-d4149554ad4e" providerId="ADAL" clId="{22F8B047-FA3B-4733-ADAA-D695084BB32D}" dt="2024-01-25T08:37:27.119" v="1796" actId="478"/>
          <ac:spMkLst>
            <pc:docMk/>
            <pc:sldMk cId="1929606775" sldId="188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29606775" sldId="188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7:28.922" v="1797" actId="478"/>
          <ac:spMkLst>
            <pc:docMk/>
            <pc:sldMk cId="1929606775" sldId="1889"/>
            <ac:spMk id="7" creationId="{67C156EC-1EB0-E5D8-320C-A07555C5961D}"/>
          </ac:spMkLst>
        </pc:spChg>
        <pc:spChg chg="add mod">
          <ac:chgData name="Yoel Kortick" userId="167978f5-7f40-4909-85d5-d4149554ad4e" providerId="ADAL" clId="{22F8B047-FA3B-4733-ADAA-D695084BB32D}" dt="2024-01-26T11:02:26.830" v="6984" actId="6549"/>
          <ac:spMkLst>
            <pc:docMk/>
            <pc:sldMk cId="1929606775" sldId="1889"/>
            <ac:spMk id="8" creationId="{F89F301A-6CFB-657D-3D42-0B9451551841}"/>
          </ac:spMkLst>
        </pc:spChg>
        <pc:picChg chg="add mod">
          <ac:chgData name="Yoel Kortick" userId="167978f5-7f40-4909-85d5-d4149554ad4e" providerId="ADAL" clId="{22F8B047-FA3B-4733-ADAA-D695084BB32D}" dt="2024-01-25T08:20:43.826" v="1046" actId="208"/>
          <ac:picMkLst>
            <pc:docMk/>
            <pc:sldMk cId="1929606775" sldId="1889"/>
            <ac:picMk id="5" creationId="{B95DFFD9-67D8-FEDF-490B-8849BEA6BB44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2:17.411" v="6973" actId="6549"/>
        <pc:sldMkLst>
          <pc:docMk/>
          <pc:sldMk cId="4256152117" sldId="1890"/>
        </pc:sldMkLst>
        <pc:spChg chg="del mod">
          <ac:chgData name="Yoel Kortick" userId="167978f5-7f40-4909-85d5-d4149554ad4e" providerId="ADAL" clId="{22F8B047-FA3B-4733-ADAA-D695084BB32D}" dt="2024-01-25T08:37:34.436" v="1799" actId="478"/>
          <ac:spMkLst>
            <pc:docMk/>
            <pc:sldMk cId="4256152117" sldId="1890"/>
            <ac:spMk id="3" creationId="{4FC18B40-6547-41EC-8A0E-1C8F40E0A42F}"/>
          </ac:spMkLst>
        </pc:spChg>
        <pc:spChg chg="del">
          <ac:chgData name="Yoel Kortick" userId="167978f5-7f40-4909-85d5-d4149554ad4e" providerId="ADAL" clId="{22F8B047-FA3B-4733-ADAA-D695084BB32D}" dt="2024-01-25T08:19:01.256" v="895" actId="478"/>
          <ac:spMkLst>
            <pc:docMk/>
            <pc:sldMk cId="4256152117" sldId="1890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19:02.080" v="896" actId="478"/>
          <ac:spMkLst>
            <pc:docMk/>
            <pc:sldMk cId="4256152117" sldId="1890"/>
            <ac:spMk id="5" creationId="{8848F48B-4B91-B1DB-D79E-65A9AB54DC2C}"/>
          </ac:spMkLst>
        </pc:spChg>
        <pc:spChg chg="add mod">
          <ac:chgData name="Yoel Kortick" userId="167978f5-7f40-4909-85d5-d4149554ad4e" providerId="ADAL" clId="{22F8B047-FA3B-4733-ADAA-D695084BB32D}" dt="2024-01-25T08:19:44.341" v="959" actId="20577"/>
          <ac:spMkLst>
            <pc:docMk/>
            <pc:sldMk cId="4256152117" sldId="1890"/>
            <ac:spMk id="8" creationId="{CECFF74B-A643-7CDB-6C89-8A402E9007C3}"/>
          </ac:spMkLst>
        </pc:spChg>
        <pc:spChg chg="add">
          <ac:chgData name="Yoel Kortick" userId="167978f5-7f40-4909-85d5-d4149554ad4e" providerId="ADAL" clId="{22F8B047-FA3B-4733-ADAA-D695084BB32D}" dt="2024-01-25T08:19:55.382" v="960" actId="11529"/>
          <ac:spMkLst>
            <pc:docMk/>
            <pc:sldMk cId="4256152117" sldId="1890"/>
            <ac:spMk id="9" creationId="{4E5BE161-317C-FE48-C574-05AE0F3C7067}"/>
          </ac:spMkLst>
        </pc:spChg>
        <pc:spChg chg="add mod">
          <ac:chgData name="Yoel Kortick" userId="167978f5-7f40-4909-85d5-d4149554ad4e" providerId="ADAL" clId="{22F8B047-FA3B-4733-ADAA-D695084BB32D}" dt="2024-01-25T08:20:09.030" v="1017" actId="1037"/>
          <ac:spMkLst>
            <pc:docMk/>
            <pc:sldMk cId="4256152117" sldId="1890"/>
            <ac:spMk id="10" creationId="{88FE8934-FA82-4138-0A68-E3168C719C10}"/>
          </ac:spMkLst>
        </pc:spChg>
        <pc:spChg chg="add del mod">
          <ac:chgData name="Yoel Kortick" userId="167978f5-7f40-4909-85d5-d4149554ad4e" providerId="ADAL" clId="{22F8B047-FA3B-4733-ADAA-D695084BB32D}" dt="2024-01-25T08:37:35.811" v="1800" actId="478"/>
          <ac:spMkLst>
            <pc:docMk/>
            <pc:sldMk cId="4256152117" sldId="1890"/>
            <ac:spMk id="12" creationId="{01275AE6-E4BB-32C6-2166-2556CAC1B953}"/>
          </ac:spMkLst>
        </pc:spChg>
        <pc:spChg chg="add mod">
          <ac:chgData name="Yoel Kortick" userId="167978f5-7f40-4909-85d5-d4149554ad4e" providerId="ADAL" clId="{22F8B047-FA3B-4733-ADAA-D695084BB32D}" dt="2024-01-26T11:02:17.411" v="6973" actId="6549"/>
          <ac:spMkLst>
            <pc:docMk/>
            <pc:sldMk cId="4256152117" sldId="1890"/>
            <ac:spMk id="13" creationId="{D7AD3C92-067A-478C-3F2E-72BB423902E3}"/>
          </ac:spMkLst>
        </pc:spChg>
        <pc:picChg chg="add mod">
          <ac:chgData name="Yoel Kortick" userId="167978f5-7f40-4909-85d5-d4149554ad4e" providerId="ADAL" clId="{22F8B047-FA3B-4733-ADAA-D695084BB32D}" dt="2024-01-25T08:19:13.462" v="900" actId="208"/>
          <ac:picMkLst>
            <pc:docMk/>
            <pc:sldMk cId="4256152117" sldId="1890"/>
            <ac:picMk id="7" creationId="{433C37E8-101A-ED6C-01D0-9374CD1325F6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4:49.200" v="7019" actId="208"/>
        <pc:sldMkLst>
          <pc:docMk/>
          <pc:sldMk cId="529404438" sldId="1891"/>
        </pc:sldMkLst>
        <pc:spChg chg="del mod">
          <ac:chgData name="Yoel Kortick" userId="167978f5-7f40-4909-85d5-d4149554ad4e" providerId="ADAL" clId="{22F8B047-FA3B-4733-ADAA-D695084BB32D}" dt="2024-01-25T08:37:19.233" v="1793" actId="478"/>
          <ac:spMkLst>
            <pc:docMk/>
            <pc:sldMk cId="529404438" sldId="189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21:24.214" v="1060" actId="20577"/>
          <ac:spMkLst>
            <pc:docMk/>
            <pc:sldMk cId="529404438" sldId="1891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6T11:03:28.194" v="6991" actId="11529"/>
          <ac:spMkLst>
            <pc:docMk/>
            <pc:sldMk cId="529404438" sldId="1891"/>
            <ac:spMk id="5" creationId="{90A13D83-24F8-9B89-9704-E3A56E0C02DD}"/>
          </ac:spMkLst>
        </pc:spChg>
        <pc:spChg chg="add del mod">
          <ac:chgData name="Yoel Kortick" userId="167978f5-7f40-4909-85d5-d4149554ad4e" providerId="ADAL" clId="{22F8B047-FA3B-4733-ADAA-D695084BB32D}" dt="2024-01-25T08:37:21.406" v="1794" actId="478"/>
          <ac:spMkLst>
            <pc:docMk/>
            <pc:sldMk cId="529404438" sldId="1891"/>
            <ac:spMk id="8" creationId="{DAC4900C-13AF-B002-98DE-198765C914D3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529404438" sldId="1891"/>
            <ac:spMk id="9" creationId="{2CACBAC8-5F76-39DE-DEF2-7AB76CBA4EB0}"/>
          </ac:spMkLst>
        </pc:spChg>
        <pc:picChg chg="add mod">
          <ac:chgData name="Yoel Kortick" userId="167978f5-7f40-4909-85d5-d4149554ad4e" providerId="ADAL" clId="{22F8B047-FA3B-4733-ADAA-D695084BB32D}" dt="2024-01-26T11:04:49.200" v="7019" actId="208"/>
          <ac:picMkLst>
            <pc:docMk/>
            <pc:sldMk cId="529404438" sldId="1891"/>
            <ac:picMk id="3" creationId="{E8706D03-D209-C53B-9419-C474EFE1A17D}"/>
          </ac:picMkLst>
        </pc:picChg>
        <pc:picChg chg="del">
          <ac:chgData name="Yoel Kortick" userId="167978f5-7f40-4909-85d5-d4149554ad4e" providerId="ADAL" clId="{22F8B047-FA3B-4733-ADAA-D695084BB32D}" dt="2024-01-25T08:21:26.403" v="1061" actId="478"/>
          <ac:picMkLst>
            <pc:docMk/>
            <pc:sldMk cId="529404438" sldId="1891"/>
            <ac:picMk id="5" creationId="{B95DFFD9-67D8-FEDF-490B-8849BEA6BB44}"/>
          </ac:picMkLst>
        </pc:picChg>
        <pc:picChg chg="add del mod">
          <ac:chgData name="Yoel Kortick" userId="167978f5-7f40-4909-85d5-d4149554ad4e" providerId="ADAL" clId="{22F8B047-FA3B-4733-ADAA-D695084BB32D}" dt="2024-01-26T11:03:21.735" v="6990" actId="478"/>
          <ac:picMkLst>
            <pc:docMk/>
            <pc:sldMk cId="529404438" sldId="1891"/>
            <ac:picMk id="6" creationId="{47711014-2FF9-2D3D-768D-A98F3E1C3E8A}"/>
          </ac:picMkLst>
        </pc:picChg>
        <pc:picChg chg="add del mod">
          <ac:chgData name="Yoel Kortick" userId="167978f5-7f40-4909-85d5-d4149554ad4e" providerId="ADAL" clId="{22F8B047-FA3B-4733-ADAA-D695084BB32D}" dt="2024-01-26T11:04:32.839" v="7005" actId="478"/>
          <ac:picMkLst>
            <pc:docMk/>
            <pc:sldMk cId="529404438" sldId="1891"/>
            <ac:picMk id="8" creationId="{1508D9EA-DB7F-2B26-5674-0095D8784C18}"/>
          </ac:picMkLst>
        </pc:picChg>
        <pc:picChg chg="add mod">
          <ac:chgData name="Yoel Kortick" userId="167978f5-7f40-4909-85d5-d4149554ad4e" providerId="ADAL" clId="{22F8B047-FA3B-4733-ADAA-D695084BB32D}" dt="2024-01-26T11:04:38.997" v="7017" actId="208"/>
          <ac:picMkLst>
            <pc:docMk/>
            <pc:sldMk cId="529404438" sldId="1891"/>
            <ac:picMk id="11" creationId="{34866B81-0E6F-215F-D68B-7D89B6ECA311}"/>
          </ac:picMkLst>
        </pc:picChg>
        <pc:cxnChg chg="add">
          <ac:chgData name="Yoel Kortick" userId="167978f5-7f40-4909-85d5-d4149554ad4e" providerId="ADAL" clId="{22F8B047-FA3B-4733-ADAA-D695084BB32D}" dt="2024-01-26T11:04:46.294" v="7018" actId="11529"/>
          <ac:cxnSpMkLst>
            <pc:docMk/>
            <pc:sldMk cId="529404438" sldId="1891"/>
            <ac:cxnSpMk id="13" creationId="{98B888D7-30B0-87C3-BE3E-42C402F4CCD9}"/>
          </ac:cxnSpMkLst>
        </pc:cxnChg>
      </pc:sldChg>
      <pc:sldChg chg="addSp delSp modSp add mod">
        <pc:chgData name="Yoel Kortick" userId="167978f5-7f40-4909-85d5-d4149554ad4e" providerId="ADAL" clId="{22F8B047-FA3B-4733-ADAA-D695084BB32D}" dt="2024-01-26T11:05:33.575" v="7028" actId="208"/>
        <pc:sldMkLst>
          <pc:docMk/>
          <pc:sldMk cId="1446732258" sldId="1892"/>
        </pc:sldMkLst>
        <pc:spChg chg="mod">
          <ac:chgData name="Yoel Kortick" userId="167978f5-7f40-4909-85d5-d4149554ad4e" providerId="ADAL" clId="{22F8B047-FA3B-4733-ADAA-D695084BB32D}" dt="2024-01-26T11:02:49.999" v="6985"/>
          <ac:spMkLst>
            <pc:docMk/>
            <pc:sldMk cId="1446732258" sldId="189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22:26.169" v="1145" actId="6549"/>
          <ac:spMkLst>
            <pc:docMk/>
            <pc:sldMk cId="1446732258" sldId="1892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08:30:23.049" v="1517" actId="1035"/>
          <ac:spMkLst>
            <pc:docMk/>
            <pc:sldMk cId="1446732258" sldId="1892"/>
            <ac:spMk id="7" creationId="{DD2A7FE5-2A1A-F685-B864-E4EAD553E831}"/>
          </ac:spMkLst>
        </pc:spChg>
        <pc:spChg chg="add mod">
          <ac:chgData name="Yoel Kortick" userId="167978f5-7f40-4909-85d5-d4149554ad4e" providerId="ADAL" clId="{22F8B047-FA3B-4733-ADAA-D695084BB32D}" dt="2024-01-25T08:30:31.314" v="1528" actId="1037"/>
          <ac:spMkLst>
            <pc:docMk/>
            <pc:sldMk cId="1446732258" sldId="1892"/>
            <ac:spMk id="8" creationId="{D89B5A1B-6876-2444-B8FB-2B6CAF8B7B7E}"/>
          </ac:spMkLst>
        </pc:spChg>
        <pc:spChg chg="add mod">
          <ac:chgData name="Yoel Kortick" userId="167978f5-7f40-4909-85d5-d4149554ad4e" providerId="ADAL" clId="{22F8B047-FA3B-4733-ADAA-D695084BB32D}" dt="2024-01-25T08:30:28.391" v="1523" actId="1037"/>
          <ac:spMkLst>
            <pc:docMk/>
            <pc:sldMk cId="1446732258" sldId="1892"/>
            <ac:spMk id="9" creationId="{F847E7ED-E129-2E78-6118-AB8026F5381B}"/>
          </ac:spMkLst>
        </pc:spChg>
        <pc:spChg chg="add">
          <ac:chgData name="Yoel Kortick" userId="167978f5-7f40-4909-85d5-d4149554ad4e" providerId="ADAL" clId="{22F8B047-FA3B-4733-ADAA-D695084BB32D}" dt="2024-01-25T08:23:20.898" v="1209" actId="11529"/>
          <ac:spMkLst>
            <pc:docMk/>
            <pc:sldMk cId="1446732258" sldId="1892"/>
            <ac:spMk id="10" creationId="{B79B4780-C2AC-6712-E26B-2CBCEC7AF66B}"/>
          </ac:spMkLst>
        </pc:spChg>
        <pc:picChg chg="add del mod">
          <ac:chgData name="Yoel Kortick" userId="167978f5-7f40-4909-85d5-d4149554ad4e" providerId="ADAL" clId="{22F8B047-FA3B-4733-ADAA-D695084BB32D}" dt="2024-01-25T08:30:00.449" v="1492" actId="478"/>
          <ac:picMkLst>
            <pc:docMk/>
            <pc:sldMk cId="1446732258" sldId="1892"/>
            <ac:picMk id="5" creationId="{42043B2A-4ED0-68D2-CC66-6FF60A31BF3C}"/>
          </ac:picMkLst>
        </pc:picChg>
        <pc:picChg chg="add mod ord">
          <ac:chgData name="Yoel Kortick" userId="167978f5-7f40-4909-85d5-d4149554ad4e" providerId="ADAL" clId="{22F8B047-FA3B-4733-ADAA-D695084BB32D}" dt="2024-01-26T11:05:33.575" v="7028" actId="208"/>
          <ac:picMkLst>
            <pc:docMk/>
            <pc:sldMk cId="1446732258" sldId="1892"/>
            <ac:picMk id="5" creationId="{AE909FE2-E75E-878B-7294-D8A0CD262AD1}"/>
          </ac:picMkLst>
        </pc:picChg>
        <pc:picChg chg="del">
          <ac:chgData name="Yoel Kortick" userId="167978f5-7f40-4909-85d5-d4149554ad4e" providerId="ADAL" clId="{22F8B047-FA3B-4733-ADAA-D695084BB32D}" dt="2024-01-25T08:22:14.145" v="1118" actId="478"/>
          <ac:picMkLst>
            <pc:docMk/>
            <pc:sldMk cId="1446732258" sldId="1892"/>
            <ac:picMk id="6" creationId="{47711014-2FF9-2D3D-768D-A98F3E1C3E8A}"/>
          </ac:picMkLst>
        </pc:picChg>
        <pc:picChg chg="add del mod ord">
          <ac:chgData name="Yoel Kortick" userId="167978f5-7f40-4909-85d5-d4149554ad4e" providerId="ADAL" clId="{22F8B047-FA3B-4733-ADAA-D695084BB32D}" dt="2024-01-26T11:05:22.488" v="7020" actId="478"/>
          <ac:picMkLst>
            <pc:docMk/>
            <pc:sldMk cId="1446732258" sldId="1892"/>
            <ac:picMk id="12" creationId="{199117A1-82A6-9E22-FCD3-A906070F6953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6:42.722" v="7042" actId="208"/>
        <pc:sldMkLst>
          <pc:docMk/>
          <pc:sldMk cId="1427278018" sldId="1893"/>
        </pc:sldMkLst>
        <pc:spChg chg="del">
          <ac:chgData name="Yoel Kortick" userId="167978f5-7f40-4909-85d5-d4149554ad4e" providerId="ADAL" clId="{22F8B047-FA3B-4733-ADAA-D695084BB32D}" dt="2024-01-25T08:37:51.358" v="1802" actId="478"/>
          <ac:spMkLst>
            <pc:docMk/>
            <pc:sldMk cId="1427278018" sldId="189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427278018" sldId="189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23:58.675" v="1217" actId="478"/>
          <ac:spMkLst>
            <pc:docMk/>
            <pc:sldMk cId="1427278018" sldId="1893"/>
            <ac:spMk id="7" creationId="{DD2A7FE5-2A1A-F685-B864-E4EAD553E831}"/>
          </ac:spMkLst>
        </pc:spChg>
        <pc:spChg chg="mod">
          <ac:chgData name="Yoel Kortick" userId="167978f5-7f40-4909-85d5-d4149554ad4e" providerId="ADAL" clId="{22F8B047-FA3B-4733-ADAA-D695084BB32D}" dt="2024-01-25T08:24:04.100" v="1219" actId="14100"/>
          <ac:spMkLst>
            <pc:docMk/>
            <pc:sldMk cId="1427278018" sldId="1893"/>
            <ac:spMk id="8" creationId="{D89B5A1B-6876-2444-B8FB-2B6CAF8B7B7E}"/>
          </ac:spMkLst>
        </pc:spChg>
        <pc:spChg chg="mod">
          <ac:chgData name="Yoel Kortick" userId="167978f5-7f40-4909-85d5-d4149554ad4e" providerId="ADAL" clId="{22F8B047-FA3B-4733-ADAA-D695084BB32D}" dt="2024-01-26T11:06:39.300" v="7041" actId="1038"/>
          <ac:spMkLst>
            <pc:docMk/>
            <pc:sldMk cId="1427278018" sldId="1893"/>
            <ac:spMk id="9" creationId="{F847E7ED-E129-2E78-6118-AB8026F5381B}"/>
          </ac:spMkLst>
        </pc:spChg>
        <pc:spChg chg="add mod">
          <ac:chgData name="Yoel Kortick" userId="167978f5-7f40-4909-85d5-d4149554ad4e" providerId="ADAL" clId="{22F8B047-FA3B-4733-ADAA-D695084BB32D}" dt="2024-01-25T13:05:43.693" v="2551"/>
          <ac:spMkLst>
            <pc:docMk/>
            <pc:sldMk cId="1427278018" sldId="1893"/>
            <ac:spMk id="10" creationId="{8950DC94-E6C0-5C9F-3350-978EEBC4668E}"/>
          </ac:spMkLst>
        </pc:spChg>
        <pc:spChg chg="add del mod">
          <ac:chgData name="Yoel Kortick" userId="167978f5-7f40-4909-85d5-d4149554ad4e" providerId="ADAL" clId="{22F8B047-FA3B-4733-ADAA-D695084BB32D}" dt="2024-01-25T08:37:52.893" v="1803" actId="478"/>
          <ac:spMkLst>
            <pc:docMk/>
            <pc:sldMk cId="1427278018" sldId="1893"/>
            <ac:spMk id="14" creationId="{A9D5CCC0-928C-95F7-817F-D9146C5370B1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1427278018" sldId="1893"/>
            <ac:spMk id="15" creationId="{948B3541-182F-B6BA-530A-3F91B81B47A4}"/>
          </ac:spMkLst>
        </pc:spChg>
        <pc:picChg chg="add mod ord">
          <ac:chgData name="Yoel Kortick" userId="167978f5-7f40-4909-85d5-d4149554ad4e" providerId="ADAL" clId="{22F8B047-FA3B-4733-ADAA-D695084BB32D}" dt="2024-01-26T11:06:42.722" v="7042" actId="208"/>
          <ac:picMkLst>
            <pc:docMk/>
            <pc:sldMk cId="1427278018" sldId="1893"/>
            <ac:picMk id="3" creationId="{E3A8278E-DD63-1BB2-BEBE-640636F960D7}"/>
          </ac:picMkLst>
        </pc:picChg>
        <pc:picChg chg="del">
          <ac:chgData name="Yoel Kortick" userId="167978f5-7f40-4909-85d5-d4149554ad4e" providerId="ADAL" clId="{22F8B047-FA3B-4733-ADAA-D695084BB32D}" dt="2024-01-25T08:23:13.084" v="1208" actId="478"/>
          <ac:picMkLst>
            <pc:docMk/>
            <pc:sldMk cId="1427278018" sldId="1893"/>
            <ac:picMk id="5" creationId="{42043B2A-4ED0-68D2-CC66-6FF60A31BF3C}"/>
          </ac:picMkLst>
        </pc:picChg>
        <pc:picChg chg="add del mod ord">
          <ac:chgData name="Yoel Kortick" userId="167978f5-7f40-4909-85d5-d4149554ad4e" providerId="ADAL" clId="{22F8B047-FA3B-4733-ADAA-D695084BB32D}" dt="2024-01-26T11:06:25.361" v="7029" actId="478"/>
          <ac:picMkLst>
            <pc:docMk/>
            <pc:sldMk cId="1427278018" sldId="1893"/>
            <ac:picMk id="6" creationId="{396A5920-7F46-EC85-D364-AEFFEAD30E3F}"/>
          </ac:picMkLst>
        </pc:picChg>
        <pc:cxnChg chg="add">
          <ac:chgData name="Yoel Kortick" userId="167978f5-7f40-4909-85d5-d4149554ad4e" providerId="ADAL" clId="{22F8B047-FA3B-4733-ADAA-D695084BB32D}" dt="2024-01-25T08:25:19.218" v="1419" actId="11529"/>
          <ac:cxnSpMkLst>
            <pc:docMk/>
            <pc:sldMk cId="1427278018" sldId="1893"/>
            <ac:cxnSpMk id="12" creationId="{6B5F30D8-BD3B-7AA0-65A5-28FE80B73A8B}"/>
          </ac:cxnSpMkLst>
        </pc:cxnChg>
      </pc:sldChg>
      <pc:sldChg chg="addSp delSp modSp add del mod">
        <pc:chgData name="Yoel Kortick" userId="167978f5-7f40-4909-85d5-d4149554ad4e" providerId="ADAL" clId="{22F8B047-FA3B-4733-ADAA-D695084BB32D}" dt="2024-01-25T08:35:37.742" v="1718" actId="47"/>
        <pc:sldMkLst>
          <pc:docMk/>
          <pc:sldMk cId="3970290761" sldId="1894"/>
        </pc:sldMkLst>
        <pc:spChg chg="mod">
          <ac:chgData name="Yoel Kortick" userId="167978f5-7f40-4909-85d5-d4149554ad4e" providerId="ADAL" clId="{22F8B047-FA3B-4733-ADAA-D695084BB32D}" dt="2024-01-25T08:26:25.429" v="1485" actId="20577"/>
          <ac:spMkLst>
            <pc:docMk/>
            <pc:sldMk cId="3970290761" sldId="1894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5T08:26:38.772" v="1489" actId="11529"/>
          <ac:spMkLst>
            <pc:docMk/>
            <pc:sldMk cId="3970290761" sldId="1894"/>
            <ac:spMk id="7" creationId="{B2EB26CC-17F3-5156-B21D-B9FE44548166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8" creationId="{D89B5A1B-6876-2444-B8FB-2B6CAF8B7B7E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9" creationId="{F847E7ED-E129-2E78-6118-AB8026F5381B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10" creationId="{8950DC94-E6C0-5C9F-3350-978EEBC4668E}"/>
          </ac:spMkLst>
        </pc:spChg>
        <pc:spChg chg="add">
          <ac:chgData name="Yoel Kortick" userId="167978f5-7f40-4909-85d5-d4149554ad4e" providerId="ADAL" clId="{22F8B047-FA3B-4733-ADAA-D695084BB32D}" dt="2024-01-25T08:26:45.893" v="1490" actId="11529"/>
          <ac:spMkLst>
            <pc:docMk/>
            <pc:sldMk cId="3970290761" sldId="1894"/>
            <ac:spMk id="11" creationId="{82E85306-B8C7-792D-1EB2-9DA78F021E01}"/>
          </ac:spMkLst>
        </pc:spChg>
        <pc:spChg chg="add">
          <ac:chgData name="Yoel Kortick" userId="167978f5-7f40-4909-85d5-d4149554ad4e" providerId="ADAL" clId="{22F8B047-FA3B-4733-ADAA-D695084BB32D}" dt="2024-01-25T08:26:49.408" v="1491" actId="11529"/>
          <ac:spMkLst>
            <pc:docMk/>
            <pc:sldMk cId="3970290761" sldId="1894"/>
            <ac:spMk id="13" creationId="{1493E8D8-19DF-0557-9A28-E379A50A65AB}"/>
          </ac:spMkLst>
        </pc:spChg>
        <pc:picChg chg="add mod">
          <ac:chgData name="Yoel Kortick" userId="167978f5-7f40-4909-85d5-d4149554ad4e" providerId="ADAL" clId="{22F8B047-FA3B-4733-ADAA-D695084BB32D}" dt="2024-01-25T08:26:32.829" v="1488" actId="208"/>
          <ac:picMkLst>
            <pc:docMk/>
            <pc:sldMk cId="3970290761" sldId="1894"/>
            <ac:picMk id="5" creationId="{F0D7719C-A43F-877D-0D04-3D66BBE788D7}"/>
          </ac:picMkLst>
        </pc:picChg>
        <pc:picChg chg="del">
          <ac:chgData name="Yoel Kortick" userId="167978f5-7f40-4909-85d5-d4149554ad4e" providerId="ADAL" clId="{22F8B047-FA3B-4733-ADAA-D695084BB32D}" dt="2024-01-25T08:26:29.687" v="1486" actId="478"/>
          <ac:picMkLst>
            <pc:docMk/>
            <pc:sldMk cId="3970290761" sldId="1894"/>
            <ac:picMk id="6" creationId="{396A5920-7F46-EC85-D364-AEFFEAD30E3F}"/>
          </ac:picMkLst>
        </pc:picChg>
        <pc:cxnChg chg="del">
          <ac:chgData name="Yoel Kortick" userId="167978f5-7f40-4909-85d5-d4149554ad4e" providerId="ADAL" clId="{22F8B047-FA3B-4733-ADAA-D695084BB32D}" dt="2024-01-25T08:26:29.687" v="1486" actId="478"/>
          <ac:cxnSpMkLst>
            <pc:docMk/>
            <pc:sldMk cId="3970290761" sldId="1894"/>
            <ac:cxnSpMk id="12" creationId="{6B5F30D8-BD3B-7AA0-65A5-28FE80B73A8B}"/>
          </ac:cxnSpMkLst>
        </pc:cxnChg>
      </pc:sldChg>
      <pc:sldChg chg="addSp delSp modSp add mod">
        <pc:chgData name="Yoel Kortick" userId="167978f5-7f40-4909-85d5-d4149554ad4e" providerId="ADAL" clId="{22F8B047-FA3B-4733-ADAA-D695084BB32D}" dt="2024-01-26T11:07:32.334" v="7046" actId="208"/>
        <pc:sldMkLst>
          <pc:docMk/>
          <pc:sldMk cId="2772722890" sldId="1895"/>
        </pc:sldMkLst>
        <pc:spChg chg="del">
          <ac:chgData name="Yoel Kortick" userId="167978f5-7f40-4909-85d5-d4149554ad4e" providerId="ADAL" clId="{22F8B047-FA3B-4733-ADAA-D695084BB32D}" dt="2024-01-25T08:37:58.860" v="1805" actId="478"/>
          <ac:spMkLst>
            <pc:docMk/>
            <pc:sldMk cId="2772722890" sldId="189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772722890" sldId="1895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8:00.212" v="1806" actId="478"/>
          <ac:spMkLst>
            <pc:docMk/>
            <pc:sldMk cId="2772722890" sldId="1895"/>
            <ac:spMk id="6" creationId="{C4C4D057-E882-28F0-B7ED-C9CC9F6C3AAE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2772722890" sldId="1895"/>
            <ac:spMk id="8" creationId="{0622504B-8ADB-86E2-55C9-2FF82393F184}"/>
          </ac:spMkLst>
        </pc:spChg>
        <pc:picChg chg="add mod ord">
          <ac:chgData name="Yoel Kortick" userId="167978f5-7f40-4909-85d5-d4149554ad4e" providerId="ADAL" clId="{22F8B047-FA3B-4733-ADAA-D695084BB32D}" dt="2024-01-26T11:07:32.334" v="7046" actId="208"/>
          <ac:picMkLst>
            <pc:docMk/>
            <pc:sldMk cId="2772722890" sldId="1895"/>
            <ac:picMk id="3" creationId="{B3CD5E3B-EF43-C8AC-1B72-AC713A6352BB}"/>
          </ac:picMkLst>
        </pc:picChg>
        <pc:picChg chg="del">
          <ac:chgData name="Yoel Kortick" userId="167978f5-7f40-4909-85d5-d4149554ad4e" providerId="ADAL" clId="{22F8B047-FA3B-4733-ADAA-D695084BB32D}" dt="2024-01-26T11:07:26.233" v="7043" actId="478"/>
          <ac:picMkLst>
            <pc:docMk/>
            <pc:sldMk cId="2772722890" sldId="1895"/>
            <ac:picMk id="5" creationId="{F0D7719C-A43F-877D-0D04-3D66BBE788D7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9:04.452" v="7083" actId="255"/>
        <pc:sldMkLst>
          <pc:docMk/>
          <pc:sldMk cId="2836980689" sldId="1896"/>
        </pc:sldMkLst>
        <pc:spChg chg="del">
          <ac:chgData name="Yoel Kortick" userId="167978f5-7f40-4909-85d5-d4149554ad4e" providerId="ADAL" clId="{22F8B047-FA3B-4733-ADAA-D695084BB32D}" dt="2024-01-25T08:38:05.828" v="1808" actId="478"/>
          <ac:spMkLst>
            <pc:docMk/>
            <pc:sldMk cId="2836980689" sldId="189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1:09:04.452" v="7083" actId="255"/>
          <ac:spMkLst>
            <pc:docMk/>
            <pc:sldMk cId="2836980689" sldId="1896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7" creationId="{B2EB26CC-17F3-5156-B21D-B9FE44548166}"/>
          </ac:spMkLst>
        </pc:spChg>
        <pc:spChg chg="add mod">
          <ac:chgData name="Yoel Kortick" userId="167978f5-7f40-4909-85d5-d4149554ad4e" providerId="ADAL" clId="{22F8B047-FA3B-4733-ADAA-D695084BB32D}" dt="2024-01-26T11:08:36.362" v="7060" actId="1038"/>
          <ac:spMkLst>
            <pc:docMk/>
            <pc:sldMk cId="2836980689" sldId="1896"/>
            <ac:spMk id="8" creationId="{8B68A494-AAB1-B603-5D92-1E7DB4F10284}"/>
          </ac:spMkLst>
        </pc:spChg>
        <pc:spChg chg="add mod">
          <ac:chgData name="Yoel Kortick" userId="167978f5-7f40-4909-85d5-d4149554ad4e" providerId="ADAL" clId="{22F8B047-FA3B-4733-ADAA-D695084BB32D}" dt="2024-01-26T11:08:50.967" v="7079" actId="1038"/>
          <ac:spMkLst>
            <pc:docMk/>
            <pc:sldMk cId="2836980689" sldId="1896"/>
            <ac:spMk id="9" creationId="{4562CA91-CC00-9C6B-3F1B-B649FFCC2F70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11" creationId="{82E85306-B8C7-792D-1EB2-9DA78F021E01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13" creationId="{1493E8D8-19DF-0557-9A28-E379A50A65AB}"/>
          </ac:spMkLst>
        </pc:spChg>
        <pc:spChg chg="add mod">
          <ac:chgData name="Yoel Kortick" userId="167978f5-7f40-4909-85d5-d4149554ad4e" providerId="ADAL" clId="{22F8B047-FA3B-4733-ADAA-D695084BB32D}" dt="2024-01-26T11:08:40.783" v="7068" actId="1037"/>
          <ac:spMkLst>
            <pc:docMk/>
            <pc:sldMk cId="2836980689" sldId="1896"/>
            <ac:spMk id="14" creationId="{3F99EBEB-8CF5-7EF0-D296-4FC8184F5C42}"/>
          </ac:spMkLst>
        </pc:spChg>
        <pc:spChg chg="add del mod">
          <ac:chgData name="Yoel Kortick" userId="167978f5-7f40-4909-85d5-d4149554ad4e" providerId="ADAL" clId="{22F8B047-FA3B-4733-ADAA-D695084BB32D}" dt="2024-01-25T08:38:06.664" v="1809" actId="478"/>
          <ac:spMkLst>
            <pc:docMk/>
            <pc:sldMk cId="2836980689" sldId="1896"/>
            <ac:spMk id="16" creationId="{B25025EB-22E6-B8C8-9F04-D8792A8376C7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2836980689" sldId="1896"/>
            <ac:spMk id="17" creationId="{63F6EEC7-185B-9A09-DDCD-1B159F2A5FE1}"/>
          </ac:spMkLst>
        </pc:spChg>
        <pc:picChg chg="add mod ord">
          <ac:chgData name="Yoel Kortick" userId="167978f5-7f40-4909-85d5-d4149554ad4e" providerId="ADAL" clId="{22F8B047-FA3B-4733-ADAA-D695084BB32D}" dt="2024-01-26T11:08:56.146" v="7080" actId="208"/>
          <ac:picMkLst>
            <pc:docMk/>
            <pc:sldMk cId="2836980689" sldId="1896"/>
            <ac:picMk id="3" creationId="{D27CA722-47D2-8AEC-6407-28E815D7101C}"/>
          </ac:picMkLst>
        </pc:picChg>
        <pc:picChg chg="del">
          <ac:chgData name="Yoel Kortick" userId="167978f5-7f40-4909-85d5-d4149554ad4e" providerId="ADAL" clId="{22F8B047-FA3B-4733-ADAA-D695084BB32D}" dt="2024-01-25T08:31:48.271" v="1579" actId="478"/>
          <ac:picMkLst>
            <pc:docMk/>
            <pc:sldMk cId="2836980689" sldId="1896"/>
            <ac:picMk id="5" creationId="{F0D7719C-A43F-877D-0D04-3D66BBE788D7}"/>
          </ac:picMkLst>
        </pc:picChg>
        <pc:picChg chg="add del mod">
          <ac:chgData name="Yoel Kortick" userId="167978f5-7f40-4909-85d5-d4149554ad4e" providerId="ADAL" clId="{22F8B047-FA3B-4733-ADAA-D695084BB32D}" dt="2024-01-25T08:35:52.554" v="1727" actId="478"/>
          <ac:picMkLst>
            <pc:docMk/>
            <pc:sldMk cId="2836980689" sldId="1896"/>
            <ac:picMk id="6" creationId="{752FEB66-0201-F780-9250-0BB91400543A}"/>
          </ac:picMkLst>
        </pc:picChg>
        <pc:picChg chg="add del mod ord">
          <ac:chgData name="Yoel Kortick" userId="167978f5-7f40-4909-85d5-d4149554ad4e" providerId="ADAL" clId="{22F8B047-FA3B-4733-ADAA-D695084BB32D}" dt="2024-01-26T11:08:23.588" v="7047" actId="478"/>
          <ac:picMkLst>
            <pc:docMk/>
            <pc:sldMk cId="2836980689" sldId="1896"/>
            <ac:picMk id="12" creationId="{E7E7F720-D204-E581-A14C-534906F2BADB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2:11.788" v="7128" actId="1036"/>
        <pc:sldMkLst>
          <pc:docMk/>
          <pc:sldMk cId="90481524" sldId="1897"/>
        </pc:sldMkLst>
        <pc:spChg chg="del">
          <ac:chgData name="Yoel Kortick" userId="167978f5-7f40-4909-85d5-d4149554ad4e" providerId="ADAL" clId="{22F8B047-FA3B-4733-ADAA-D695084BB32D}" dt="2024-01-25T08:38:24.116" v="1815" actId="478"/>
          <ac:spMkLst>
            <pc:docMk/>
            <pc:sldMk cId="90481524" sldId="189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32:45.322" v="1636" actId="313"/>
          <ac:spMkLst>
            <pc:docMk/>
            <pc:sldMk cId="90481524" sldId="189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08:33:09.290" v="1644" actId="14100"/>
          <ac:spMkLst>
            <pc:docMk/>
            <pc:sldMk cId="90481524" sldId="1897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6T11:12:11.788" v="7128" actId="1036"/>
          <ac:spMkLst>
            <pc:docMk/>
            <pc:sldMk cId="90481524" sldId="1897"/>
            <ac:spMk id="9" creationId="{4562CA91-CC00-9C6B-3F1B-B649FFCC2F70}"/>
          </ac:spMkLst>
        </pc:spChg>
        <pc:spChg chg="add del mod">
          <ac:chgData name="Yoel Kortick" userId="167978f5-7f40-4909-85d5-d4149554ad4e" providerId="ADAL" clId="{22F8B047-FA3B-4733-ADAA-D695084BB32D}" dt="2024-01-25T08:38:25.289" v="1816" actId="478"/>
          <ac:spMkLst>
            <pc:docMk/>
            <pc:sldMk cId="90481524" sldId="1897"/>
            <ac:spMk id="10" creationId="{B160B6BF-27EC-C13A-1FD6-D4B5AB95E946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90481524" sldId="1897"/>
            <ac:spMk id="11" creationId="{4B89BDFF-5DAA-7995-7A14-9710A20AAB10}"/>
          </ac:spMkLst>
        </pc:spChg>
        <pc:picChg chg="add mod ord">
          <ac:chgData name="Yoel Kortick" userId="167978f5-7f40-4909-85d5-d4149554ad4e" providerId="ADAL" clId="{22F8B047-FA3B-4733-ADAA-D695084BB32D}" dt="2024-01-26T11:12:03.517" v="7125" actId="1035"/>
          <ac:picMkLst>
            <pc:docMk/>
            <pc:sldMk cId="90481524" sldId="1897"/>
            <ac:picMk id="3" creationId="{FB8727D1-F428-305F-9D30-5C0D90853259}"/>
          </ac:picMkLst>
        </pc:picChg>
        <pc:picChg chg="add del mod ord">
          <ac:chgData name="Yoel Kortick" userId="167978f5-7f40-4909-85d5-d4149554ad4e" providerId="ADAL" clId="{22F8B047-FA3B-4733-ADAA-D695084BB32D}" dt="2024-01-26T11:11:48.830" v="7114" actId="478"/>
          <ac:picMkLst>
            <pc:docMk/>
            <pc:sldMk cId="90481524" sldId="1897"/>
            <ac:picMk id="5" creationId="{B359094F-3F1C-005F-2853-B3D9D869BC00}"/>
          </ac:picMkLst>
        </pc:picChg>
        <pc:picChg chg="del">
          <ac:chgData name="Yoel Kortick" userId="167978f5-7f40-4909-85d5-d4149554ad4e" providerId="ADAL" clId="{22F8B047-FA3B-4733-ADAA-D695084BB32D}" dt="2024-01-25T08:32:46.496" v="1637" actId="478"/>
          <ac:picMkLst>
            <pc:docMk/>
            <pc:sldMk cId="90481524" sldId="1897"/>
            <ac:picMk id="6" creationId="{752FEB66-0201-F780-9250-0BB91400543A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3:12.109" v="7134" actId="208"/>
        <pc:sldMkLst>
          <pc:docMk/>
          <pc:sldMk cId="954345590" sldId="1898"/>
        </pc:sldMkLst>
        <pc:spChg chg="del">
          <ac:chgData name="Yoel Kortick" userId="167978f5-7f40-4909-85d5-d4149554ad4e" providerId="ADAL" clId="{22F8B047-FA3B-4733-ADAA-D695084BB32D}" dt="2024-01-25T08:38:32.523" v="1818" actId="478"/>
          <ac:spMkLst>
            <pc:docMk/>
            <pc:sldMk cId="954345590" sldId="1898"/>
            <ac:spMk id="3" creationId="{4FC18B40-6547-41EC-8A0E-1C8F40E0A42F}"/>
          </ac:spMkLst>
        </pc:spChg>
        <pc:spChg chg="del">
          <ac:chgData name="Yoel Kortick" userId="167978f5-7f40-4909-85d5-d4149554ad4e" providerId="ADAL" clId="{22F8B047-FA3B-4733-ADAA-D695084BB32D}" dt="2024-01-25T08:33:52.123" v="1657" actId="478"/>
          <ac:spMkLst>
            <pc:docMk/>
            <pc:sldMk cId="954345590" sldId="1898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08:33:49.689" v="1656" actId="1076"/>
          <ac:spMkLst>
            <pc:docMk/>
            <pc:sldMk cId="954345590" sldId="1898"/>
            <ac:spMk id="9" creationId="{4562CA91-CC00-9C6B-3F1B-B649FFCC2F70}"/>
          </ac:spMkLst>
        </pc:spChg>
        <pc:spChg chg="add del mod">
          <ac:chgData name="Yoel Kortick" userId="167978f5-7f40-4909-85d5-d4149554ad4e" providerId="ADAL" clId="{22F8B047-FA3B-4733-ADAA-D695084BB32D}" dt="2024-01-25T08:38:33.625" v="1819" actId="478"/>
          <ac:spMkLst>
            <pc:docMk/>
            <pc:sldMk cId="954345590" sldId="1898"/>
            <ac:spMk id="10" creationId="{8A1C13E9-256C-69A8-D2FC-42B8CA85D875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954345590" sldId="1898"/>
            <ac:spMk id="11" creationId="{39A563CE-A277-04E1-2481-B22C92B7FF3F}"/>
          </ac:spMkLst>
        </pc:spChg>
        <pc:picChg chg="add mod ord">
          <ac:chgData name="Yoel Kortick" userId="167978f5-7f40-4909-85d5-d4149554ad4e" providerId="ADAL" clId="{22F8B047-FA3B-4733-ADAA-D695084BB32D}" dt="2024-01-26T11:13:12.109" v="7134" actId="208"/>
          <ac:picMkLst>
            <pc:docMk/>
            <pc:sldMk cId="954345590" sldId="1898"/>
            <ac:picMk id="3" creationId="{CC76440F-462A-106B-CFE1-D3020EE27DC8}"/>
          </ac:picMkLst>
        </pc:picChg>
        <pc:picChg chg="del">
          <ac:chgData name="Yoel Kortick" userId="167978f5-7f40-4909-85d5-d4149554ad4e" providerId="ADAL" clId="{22F8B047-FA3B-4733-ADAA-D695084BB32D}" dt="2024-01-25T08:33:39.561" v="1649" actId="478"/>
          <ac:picMkLst>
            <pc:docMk/>
            <pc:sldMk cId="954345590" sldId="1898"/>
            <ac:picMk id="5" creationId="{B359094F-3F1C-005F-2853-B3D9D869BC00}"/>
          </ac:picMkLst>
        </pc:picChg>
        <pc:picChg chg="add del mod ord">
          <ac:chgData name="Yoel Kortick" userId="167978f5-7f40-4909-85d5-d4149554ad4e" providerId="ADAL" clId="{22F8B047-FA3B-4733-ADAA-D695084BB32D}" dt="2024-01-26T11:13:00.938" v="7129" actId="478"/>
          <ac:picMkLst>
            <pc:docMk/>
            <pc:sldMk cId="954345590" sldId="1898"/>
            <ac:picMk id="6" creationId="{451059FE-F702-8FB1-D83F-6BAB32EC7BBD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4:00.040" v="7154" actId="1038"/>
        <pc:sldMkLst>
          <pc:docMk/>
          <pc:sldMk cId="123327540" sldId="1899"/>
        </pc:sldMkLst>
        <pc:spChg chg="add mod">
          <ac:chgData name="Yoel Kortick" userId="167978f5-7f40-4909-85d5-d4149554ad4e" providerId="ADAL" clId="{22F8B047-FA3B-4733-ADAA-D695084BB32D}" dt="2024-01-26T11:14:00.040" v="7154" actId="1038"/>
          <ac:spMkLst>
            <pc:docMk/>
            <pc:sldMk cId="123327540" sldId="1899"/>
            <ac:spMk id="2" creationId="{FF30F362-E9CE-FF53-4B84-F3276BCFFA21}"/>
          </ac:spMkLst>
        </pc:spChg>
        <pc:spChg chg="del">
          <ac:chgData name="Yoel Kortick" userId="167978f5-7f40-4909-85d5-d4149554ad4e" providerId="ADAL" clId="{22F8B047-FA3B-4733-ADAA-D695084BB32D}" dt="2024-01-25T08:38:41.720" v="1821" actId="478"/>
          <ac:spMkLst>
            <pc:docMk/>
            <pc:sldMk cId="123327540" sldId="1899"/>
            <ac:spMk id="3" creationId="{4FC18B40-6547-41EC-8A0E-1C8F40E0A42F}"/>
          </ac:spMkLst>
        </pc:spChg>
        <pc:spChg chg="add mod">
          <ac:chgData name="Yoel Kortick" userId="167978f5-7f40-4909-85d5-d4149554ad4e" providerId="ADAL" clId="{22F8B047-FA3B-4733-ADAA-D695084BB32D}" dt="2024-01-26T11:13:55.937" v="7147" actId="1035"/>
          <ac:spMkLst>
            <pc:docMk/>
            <pc:sldMk cId="123327540" sldId="1899"/>
            <ac:spMk id="3" creationId="{EB3D8BFE-383A-2ACC-8594-9335E5061BA3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3327540" sldId="189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8:42.822" v="1822" actId="478"/>
          <ac:spMkLst>
            <pc:docMk/>
            <pc:sldMk cId="123327540" sldId="1899"/>
            <ac:spMk id="8" creationId="{95B6E342-95C5-D652-F32B-A6D0AF923642}"/>
          </ac:spMkLst>
        </pc:spChg>
        <pc:spChg chg="mod">
          <ac:chgData name="Yoel Kortick" userId="167978f5-7f40-4909-85d5-d4149554ad4e" providerId="ADAL" clId="{22F8B047-FA3B-4733-ADAA-D695084BB32D}" dt="2024-01-25T08:34:42.341" v="1716" actId="14100"/>
          <ac:spMkLst>
            <pc:docMk/>
            <pc:sldMk cId="123327540" sldId="1899"/>
            <ac:spMk id="9" creationId="{4562CA91-CC00-9C6B-3F1B-B649FFCC2F70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123327540" sldId="1899"/>
            <ac:spMk id="10" creationId="{924FF513-2803-867A-597E-8D99B21AD40E}"/>
          </ac:spMkLst>
        </pc:spChg>
        <pc:picChg chg="add del mod ord">
          <ac:chgData name="Yoel Kortick" userId="167978f5-7f40-4909-85d5-d4149554ad4e" providerId="ADAL" clId="{22F8B047-FA3B-4733-ADAA-D695084BB32D}" dt="2024-01-26T11:13:39.183" v="7135" actId="478"/>
          <ac:picMkLst>
            <pc:docMk/>
            <pc:sldMk cId="123327540" sldId="1899"/>
            <ac:picMk id="5" creationId="{86D53C9F-870B-A901-1F5A-C0A28F4AEAAF}"/>
          </ac:picMkLst>
        </pc:picChg>
        <pc:picChg chg="del">
          <ac:chgData name="Yoel Kortick" userId="167978f5-7f40-4909-85d5-d4149554ad4e" providerId="ADAL" clId="{22F8B047-FA3B-4733-ADAA-D695084BB32D}" dt="2024-01-25T08:34:33.196" v="1709" actId="478"/>
          <ac:picMkLst>
            <pc:docMk/>
            <pc:sldMk cId="123327540" sldId="1899"/>
            <ac:picMk id="6" creationId="{451059FE-F702-8FB1-D83F-6BAB32EC7BBD}"/>
          </ac:picMkLst>
        </pc:picChg>
        <pc:picChg chg="add mod ord">
          <ac:chgData name="Yoel Kortick" userId="167978f5-7f40-4909-85d5-d4149554ad4e" providerId="ADAL" clId="{22F8B047-FA3B-4733-ADAA-D695084BB32D}" dt="2024-01-26T11:13:53.271" v="7144" actId="208"/>
          <ac:picMkLst>
            <pc:docMk/>
            <pc:sldMk cId="123327540" sldId="1899"/>
            <ac:picMk id="7" creationId="{0C9AB3E3-AD89-3987-2509-4BB622B7F002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1:01.070" v="7113" actId="208"/>
        <pc:sldMkLst>
          <pc:docMk/>
          <pc:sldMk cId="3739449513" sldId="1900"/>
        </pc:sldMkLst>
        <pc:spChg chg="del">
          <ac:chgData name="Yoel Kortick" userId="167978f5-7f40-4909-85d5-d4149554ad4e" providerId="ADAL" clId="{22F8B047-FA3B-4733-ADAA-D695084BB32D}" dt="2024-01-25T08:38:16.362" v="1812" actId="478"/>
          <ac:spMkLst>
            <pc:docMk/>
            <pc:sldMk cId="3739449513" sldId="1900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22F8B047-FA3B-4733-ADAA-D695084BB32D}" dt="2024-01-25T08:38:17.686" v="1813" actId="478"/>
          <ac:spMkLst>
            <pc:docMk/>
            <pc:sldMk cId="3739449513" sldId="1900"/>
            <ac:spMk id="5" creationId="{14995D7C-5D44-7E80-C6EB-EF8B7CBE02D2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3739449513" sldId="1900"/>
            <ac:spMk id="7" creationId="{5EB29909-FF72-D329-3812-5CDCBDA23395}"/>
          </ac:spMkLst>
        </pc:spChg>
        <pc:spChg chg="mod">
          <ac:chgData name="Yoel Kortick" userId="167978f5-7f40-4909-85d5-d4149554ad4e" providerId="ADAL" clId="{22F8B047-FA3B-4733-ADAA-D695084BB32D}" dt="2024-01-26T11:10:56.093" v="7112" actId="1036"/>
          <ac:spMkLst>
            <pc:docMk/>
            <pc:sldMk cId="3739449513" sldId="1900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6T11:10:56.093" v="7112" actId="1036"/>
          <ac:spMkLst>
            <pc:docMk/>
            <pc:sldMk cId="3739449513" sldId="1900"/>
            <ac:spMk id="9" creationId="{4562CA91-CC00-9C6B-3F1B-B649FFCC2F70}"/>
          </ac:spMkLst>
        </pc:spChg>
        <pc:picChg chg="add del">
          <ac:chgData name="Yoel Kortick" userId="167978f5-7f40-4909-85d5-d4149554ad4e" providerId="ADAL" clId="{22F8B047-FA3B-4733-ADAA-D695084BB32D}" dt="2024-01-26T11:10:01.412" v="7086" actId="478"/>
          <ac:picMkLst>
            <pc:docMk/>
            <pc:sldMk cId="3739449513" sldId="1900"/>
            <ac:picMk id="3" creationId="{86E50CFC-A08C-6A57-F76C-D5DE5857FED3}"/>
          </ac:picMkLst>
        </pc:picChg>
        <pc:picChg chg="del">
          <ac:chgData name="Yoel Kortick" userId="167978f5-7f40-4909-85d5-d4149554ad4e" providerId="ADAL" clId="{22F8B047-FA3B-4733-ADAA-D695084BB32D}" dt="2024-01-26T11:09:56.297" v="7084" actId="478"/>
          <ac:picMkLst>
            <pc:docMk/>
            <pc:sldMk cId="3739449513" sldId="1900"/>
            <ac:picMk id="6" creationId="{752FEB66-0201-F780-9250-0BB91400543A}"/>
          </ac:picMkLst>
        </pc:picChg>
        <pc:picChg chg="add mod ord">
          <ac:chgData name="Yoel Kortick" userId="167978f5-7f40-4909-85d5-d4149554ad4e" providerId="ADAL" clId="{22F8B047-FA3B-4733-ADAA-D695084BB32D}" dt="2024-01-26T11:11:01.070" v="7113" actId="208"/>
          <ac:picMkLst>
            <pc:docMk/>
            <pc:sldMk cId="3739449513" sldId="1900"/>
            <ac:picMk id="10" creationId="{45F2619D-4B4B-F544-7AF4-192D1405412D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935837186" sldId="1901"/>
        </pc:sldMkLst>
        <pc:spChg chg="add 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4" creationId="{EADB72E8-62A6-1A89-06A2-4E4E261143D6}"/>
          </ac:spMkLst>
        </pc:spChg>
        <pc:spChg chg="add mod">
          <ac:chgData name="Yoel Kortick" userId="167978f5-7f40-4909-85d5-d4149554ad4e" providerId="ADAL" clId="{22F8B047-FA3B-4733-ADAA-D695084BB32D}" dt="2024-01-25T12:47:27.448" v="2301" actId="1037"/>
          <ac:spMkLst>
            <pc:docMk/>
            <pc:sldMk cId="1935837186" sldId="1901"/>
            <ac:spMk id="5" creationId="{4B5E68FB-A27F-95C0-E3D3-5BA25A659DC8}"/>
          </ac:spMkLst>
        </pc:spChg>
        <pc:spChg chg="mod">
          <ac:chgData name="Yoel Kortick" userId="167978f5-7f40-4909-85d5-d4149554ad4e" providerId="ADAL" clId="{22F8B047-FA3B-4733-ADAA-D695084BB32D}" dt="2024-01-25T12:35:58.149" v="2042"/>
          <ac:spMkLst>
            <pc:docMk/>
            <pc:sldMk cId="1935837186" sldId="1901"/>
            <ac:spMk id="8" creationId="{CECFF74B-A643-7CDB-6C89-8A402E9007C3}"/>
          </ac:spMkLst>
        </pc:spChg>
        <pc:spChg chg="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9" creationId="{4E5BE161-317C-FE48-C574-05AE0F3C7067}"/>
          </ac:spMkLst>
        </pc:spChg>
        <pc:spChg chg="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10" creationId="{88FE8934-FA82-4138-0A68-E3168C719C10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935837186" sldId="1901"/>
            <ac:spMk id="13" creationId="{D7AD3C92-067A-478C-3F2E-72BB423902E3}"/>
          </ac:spMkLst>
        </pc:spChg>
        <pc:spChg chg="add mod">
          <ac:chgData name="Yoel Kortick" userId="167978f5-7f40-4909-85d5-d4149554ad4e" providerId="ADAL" clId="{22F8B047-FA3B-4733-ADAA-D695084BB32D}" dt="2024-01-25T13:04:47.834" v="2544" actId="14100"/>
          <ac:spMkLst>
            <pc:docMk/>
            <pc:sldMk cId="1935837186" sldId="1901"/>
            <ac:spMk id="16" creationId="{8E3B2A7E-B72F-8E47-7A74-5E41E7DBBAB9}"/>
          </ac:spMkLst>
        </pc:spChg>
        <pc:picChg chg="add mod ord">
          <ac:chgData name="Yoel Kortick" userId="167978f5-7f40-4909-85d5-d4149554ad4e" providerId="ADAL" clId="{22F8B047-FA3B-4733-ADAA-D695084BB32D}" dt="2024-01-25T12:35:16.165" v="2037" actId="1036"/>
          <ac:picMkLst>
            <pc:docMk/>
            <pc:sldMk cId="1935837186" sldId="1901"/>
            <ac:picMk id="3" creationId="{DC987A8F-3A30-1861-6038-BA57D3515A6C}"/>
          </ac:picMkLst>
        </pc:picChg>
        <pc:picChg chg="del">
          <ac:chgData name="Yoel Kortick" userId="167978f5-7f40-4909-85d5-d4149554ad4e" providerId="ADAL" clId="{22F8B047-FA3B-4733-ADAA-D695084BB32D}" dt="2024-01-25T12:33:19.386" v="1846" actId="478"/>
          <ac:picMkLst>
            <pc:docMk/>
            <pc:sldMk cId="1935837186" sldId="1901"/>
            <ac:picMk id="7" creationId="{433C37E8-101A-ED6C-01D0-9374CD1325F6}"/>
          </ac:picMkLst>
        </pc:picChg>
        <pc:cxnChg chg="add mod">
          <ac:chgData name="Yoel Kortick" userId="167978f5-7f40-4909-85d5-d4149554ad4e" providerId="ADAL" clId="{22F8B047-FA3B-4733-ADAA-D695084BB32D}" dt="2024-01-25T12:47:27.448" v="2301" actId="1037"/>
          <ac:cxnSpMkLst>
            <pc:docMk/>
            <pc:sldMk cId="1935837186" sldId="1901"/>
            <ac:cxnSpMk id="11" creationId="{93C5324C-02AA-6DA6-33FE-3EE038124FA7}"/>
          </ac:cxnSpMkLst>
        </pc:cxnChg>
        <pc:cxnChg chg="add mod">
          <ac:chgData name="Yoel Kortick" userId="167978f5-7f40-4909-85d5-d4149554ad4e" providerId="ADAL" clId="{22F8B047-FA3B-4733-ADAA-D695084BB32D}" dt="2024-01-25T12:47:27.448" v="2301" actId="1037"/>
          <ac:cxnSpMkLst>
            <pc:docMk/>
            <pc:sldMk cId="1935837186" sldId="1901"/>
            <ac:cxnSpMk id="15" creationId="{27D7ABE6-FEA0-744B-B159-64718825EBFA}"/>
          </ac:cxnSpMkLst>
        </pc:cxnChg>
        <pc:cxnChg chg="add mod">
          <ac:chgData name="Yoel Kortick" userId="167978f5-7f40-4909-85d5-d4149554ad4e" providerId="ADAL" clId="{22F8B047-FA3B-4733-ADAA-D695084BB32D}" dt="2024-01-25T13:04:53.102" v="2546" actId="14100"/>
          <ac:cxnSpMkLst>
            <pc:docMk/>
            <pc:sldMk cId="1935837186" sldId="1901"/>
            <ac:cxnSpMk id="17" creationId="{F7B22147-0221-83C6-3540-89AD188BF535}"/>
          </ac:cxnSpMkLst>
        </pc:cxnChg>
      </pc:sldChg>
      <pc:sldChg chg="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578553543" sldId="190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578553543" sldId="1902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578553543" sldId="1902"/>
            <ac:spMk id="8" creationId="{F89F301A-6CFB-657D-3D42-0B9451551841}"/>
          </ac:spMkLst>
        </pc:sp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682666826" sldId="1903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682666826" sldId="1903"/>
            <ac:spMk id="9" creationId="{2CACBAC8-5F76-39DE-DEF2-7AB76CBA4EB0}"/>
          </ac:spMkLst>
        </pc:spChg>
        <pc:picChg chg="add mod">
          <ac:chgData name="Yoel Kortick" userId="167978f5-7f40-4909-85d5-d4149554ad4e" providerId="ADAL" clId="{22F8B047-FA3B-4733-ADAA-D695084BB32D}" dt="2024-01-25T12:36:46.002" v="2045" actId="208"/>
          <ac:picMkLst>
            <pc:docMk/>
            <pc:sldMk cId="3682666826" sldId="1903"/>
            <ac:picMk id="3" creationId="{A986CC9D-D7ED-DAD3-87F7-BB116860FA19}"/>
          </ac:picMkLst>
        </pc:picChg>
        <pc:picChg chg="del">
          <ac:chgData name="Yoel Kortick" userId="167978f5-7f40-4909-85d5-d4149554ad4e" providerId="ADAL" clId="{22F8B047-FA3B-4733-ADAA-D695084BB32D}" dt="2024-01-25T12:36:43.514" v="2043" actId="478"/>
          <ac:picMkLst>
            <pc:docMk/>
            <pc:sldMk cId="3682666826" sldId="1903"/>
            <ac:picMk id="6" creationId="{47711014-2FF9-2D3D-768D-A98F3E1C3E8A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309003524" sldId="1904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309003524" sldId="190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2:37:43.819" v="2066" actId="14100"/>
          <ac:spMkLst>
            <pc:docMk/>
            <pc:sldMk cId="1309003524" sldId="1904"/>
            <ac:spMk id="8" creationId="{D89B5A1B-6876-2444-B8FB-2B6CAF8B7B7E}"/>
          </ac:spMkLst>
        </pc:spChg>
        <pc:spChg chg="mod">
          <ac:chgData name="Yoel Kortick" userId="167978f5-7f40-4909-85d5-d4149554ad4e" providerId="ADAL" clId="{22F8B047-FA3B-4733-ADAA-D695084BB32D}" dt="2024-01-25T12:37:58.201" v="2069" actId="1036"/>
          <ac:spMkLst>
            <pc:docMk/>
            <pc:sldMk cId="1309003524" sldId="1904"/>
            <ac:spMk id="10" creationId="{B79B4780-C2AC-6712-E26B-2CBCEC7AF66B}"/>
          </ac:spMkLst>
        </pc:spChg>
        <pc:picChg chg="add mod ord">
          <ac:chgData name="Yoel Kortick" userId="167978f5-7f40-4909-85d5-d4149554ad4e" providerId="ADAL" clId="{22F8B047-FA3B-4733-ADAA-D695084BB32D}" dt="2024-01-25T12:38:17.025" v="2070" actId="208"/>
          <ac:picMkLst>
            <pc:docMk/>
            <pc:sldMk cId="1309003524" sldId="1904"/>
            <ac:picMk id="5" creationId="{8F6663E5-717E-D688-B44C-831A0B19836F}"/>
          </ac:picMkLst>
        </pc:picChg>
        <pc:picChg chg="del">
          <ac:chgData name="Yoel Kortick" userId="167978f5-7f40-4909-85d5-d4149554ad4e" providerId="ADAL" clId="{22F8B047-FA3B-4733-ADAA-D695084BB32D}" dt="2024-01-25T12:37:21.979" v="2046" actId="478"/>
          <ac:picMkLst>
            <pc:docMk/>
            <pc:sldMk cId="1309003524" sldId="1904"/>
            <ac:picMk id="12" creationId="{199117A1-82A6-9E22-FCD3-A906070F6953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089186143" sldId="190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89186143" sldId="1905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89186143" sldId="1905"/>
            <ac:spMk id="10" creationId="{8950DC94-E6C0-5C9F-3350-978EEBC4668E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089186143" sldId="1905"/>
            <ac:spMk id="15" creationId="{948B3541-182F-B6BA-530A-3F91B81B47A4}"/>
          </ac:spMkLst>
        </pc:spChg>
        <pc:picChg chg="add mod ord">
          <ac:chgData name="Yoel Kortick" userId="167978f5-7f40-4909-85d5-d4149554ad4e" providerId="ADAL" clId="{22F8B047-FA3B-4733-ADAA-D695084BB32D}" dt="2024-01-25T12:40:44.617" v="2144" actId="208"/>
          <ac:picMkLst>
            <pc:docMk/>
            <pc:sldMk cId="1089186143" sldId="1905"/>
            <ac:picMk id="3" creationId="{600C276B-4302-CA88-4C44-500693980FDF}"/>
          </ac:picMkLst>
        </pc:picChg>
        <pc:picChg chg="del">
          <ac:chgData name="Yoel Kortick" userId="167978f5-7f40-4909-85d5-d4149554ad4e" providerId="ADAL" clId="{22F8B047-FA3B-4733-ADAA-D695084BB32D}" dt="2024-01-25T12:40:35.525" v="2136" actId="478"/>
          <ac:picMkLst>
            <pc:docMk/>
            <pc:sldMk cId="1089186143" sldId="1905"/>
            <ac:picMk id="6" creationId="{396A5920-7F46-EC85-D364-AEFFEAD30E3F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2475128716" sldId="190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75128716" sldId="190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2475128716" sldId="1906"/>
            <ac:spMk id="8" creationId="{0622504B-8ADB-86E2-55C9-2FF82393F184}"/>
          </ac:spMkLst>
        </pc:spChg>
        <pc:picChg chg="add del ord">
          <ac:chgData name="Yoel Kortick" userId="167978f5-7f40-4909-85d5-d4149554ad4e" providerId="ADAL" clId="{22F8B047-FA3B-4733-ADAA-D695084BB32D}" dt="2024-01-25T12:42:25.730" v="2148" actId="478"/>
          <ac:picMkLst>
            <pc:docMk/>
            <pc:sldMk cId="2475128716" sldId="1906"/>
            <ac:picMk id="3" creationId="{20082EE9-F24F-CAFE-3A3D-62A80276C90F}"/>
          </ac:picMkLst>
        </pc:picChg>
        <pc:picChg chg="del">
          <ac:chgData name="Yoel Kortick" userId="167978f5-7f40-4909-85d5-d4149554ad4e" providerId="ADAL" clId="{22F8B047-FA3B-4733-ADAA-D695084BB32D}" dt="2024-01-25T12:41:47.026" v="2145" actId="478"/>
          <ac:picMkLst>
            <pc:docMk/>
            <pc:sldMk cId="2475128716" sldId="1906"/>
            <ac:picMk id="5" creationId="{F0D7719C-A43F-877D-0D04-3D66BBE788D7}"/>
          </ac:picMkLst>
        </pc:picChg>
        <pc:picChg chg="add mod ord">
          <ac:chgData name="Yoel Kortick" userId="167978f5-7f40-4909-85d5-d4149554ad4e" providerId="ADAL" clId="{22F8B047-FA3B-4733-ADAA-D695084BB32D}" dt="2024-01-25T12:42:31.938" v="2151" actId="208"/>
          <ac:picMkLst>
            <pc:docMk/>
            <pc:sldMk cId="2475128716" sldId="1906"/>
            <ac:picMk id="9" creationId="{E34A91FF-0C7D-D014-1200-52CA751DC82E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2161815392" sldId="1907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2161815392" sldId="1907"/>
            <ac:spMk id="17" creationId="{63F6EEC7-185B-9A09-DDCD-1B159F2A5FE1}"/>
          </ac:spMkLst>
        </pc:spChg>
        <pc:picChg chg="add mod ord">
          <ac:chgData name="Yoel Kortick" userId="167978f5-7f40-4909-85d5-d4149554ad4e" providerId="ADAL" clId="{22F8B047-FA3B-4733-ADAA-D695084BB32D}" dt="2024-01-25T12:43:53.246" v="2155" actId="208"/>
          <ac:picMkLst>
            <pc:docMk/>
            <pc:sldMk cId="2161815392" sldId="1907"/>
            <ac:picMk id="3" creationId="{9C9CF1B0-EA33-A5DE-3179-9419FAD144E9}"/>
          </ac:picMkLst>
        </pc:picChg>
        <pc:picChg chg="del">
          <ac:chgData name="Yoel Kortick" userId="167978f5-7f40-4909-85d5-d4149554ad4e" providerId="ADAL" clId="{22F8B047-FA3B-4733-ADAA-D695084BB32D}" dt="2024-01-25T12:43:43.056" v="2152" actId="478"/>
          <ac:picMkLst>
            <pc:docMk/>
            <pc:sldMk cId="2161815392" sldId="1907"/>
            <ac:picMk id="12" creationId="{E7E7F720-D204-E581-A14C-534906F2BADB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33292567" sldId="190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3292567" sldId="1908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33292567" sldId="1908"/>
            <ac:spMk id="7" creationId="{5EB29909-FF72-D329-3812-5CDCBDA23395}"/>
          </ac:spMkLst>
        </pc:spChg>
        <pc:spChg chg="mod">
          <ac:chgData name="Yoel Kortick" userId="167978f5-7f40-4909-85d5-d4149554ad4e" providerId="ADAL" clId="{22F8B047-FA3B-4733-ADAA-D695084BB32D}" dt="2024-01-25T12:46:10.542" v="2229" actId="1036"/>
          <ac:spMkLst>
            <pc:docMk/>
            <pc:sldMk cId="133292567" sldId="1908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12:46:10.542" v="2229" actId="1036"/>
          <ac:spMkLst>
            <pc:docMk/>
            <pc:sldMk cId="133292567" sldId="1908"/>
            <ac:spMk id="9" creationId="{4562CA91-CC00-9C6B-3F1B-B649FFCC2F70}"/>
          </ac:spMkLst>
        </pc:spChg>
        <pc:picChg chg="add mod ord">
          <ac:chgData name="Yoel Kortick" userId="167978f5-7f40-4909-85d5-d4149554ad4e" providerId="ADAL" clId="{22F8B047-FA3B-4733-ADAA-D695084BB32D}" dt="2024-01-25T12:57:57.453" v="2370" actId="208"/>
          <ac:picMkLst>
            <pc:docMk/>
            <pc:sldMk cId="133292567" sldId="1908"/>
            <ac:picMk id="3" creationId="{831196EB-2A33-3856-8D40-758AB5D202F1}"/>
          </ac:picMkLst>
        </pc:picChg>
        <pc:picChg chg="del">
          <ac:chgData name="Yoel Kortick" userId="167978f5-7f40-4909-85d5-d4149554ad4e" providerId="ADAL" clId="{22F8B047-FA3B-4733-ADAA-D695084BB32D}" dt="2024-01-25T12:45:54.534" v="2209" actId="478"/>
          <ac:picMkLst>
            <pc:docMk/>
            <pc:sldMk cId="133292567" sldId="1908"/>
            <ac:picMk id="6" creationId="{752FEB66-0201-F780-9250-0BB91400543A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354735993" sldId="1909"/>
        </pc:sldMkLst>
        <pc:spChg chg="mod">
          <ac:chgData name="Yoel Kortick" userId="167978f5-7f40-4909-85d5-d4149554ad4e" providerId="ADAL" clId="{22F8B047-FA3B-4733-ADAA-D695084BB32D}" dt="2024-01-25T12:59:19.560" v="2379" actId="1038"/>
          <ac:spMkLst>
            <pc:docMk/>
            <pc:sldMk cId="3354735993" sldId="1909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12:59:27.607" v="2381" actId="14100"/>
          <ac:spMkLst>
            <pc:docMk/>
            <pc:sldMk cId="3354735993" sldId="1909"/>
            <ac:spMk id="9" creationId="{4562CA91-CC00-9C6B-3F1B-B649FFCC2F70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354735993" sldId="1909"/>
            <ac:spMk id="11" creationId="{4B89BDFF-5DAA-7995-7A14-9710A20AAB10}"/>
          </ac:spMkLst>
        </pc:spChg>
        <pc:picChg chg="add mod ord">
          <ac:chgData name="Yoel Kortick" userId="167978f5-7f40-4909-85d5-d4149554ad4e" providerId="ADAL" clId="{22F8B047-FA3B-4733-ADAA-D695084BB32D}" dt="2024-01-25T12:59:29.478" v="2382" actId="208"/>
          <ac:picMkLst>
            <pc:docMk/>
            <pc:sldMk cId="3354735993" sldId="1909"/>
            <ac:picMk id="3" creationId="{C6F311B2-9B7D-D5C8-B06E-0D02E2E7BD29}"/>
          </ac:picMkLst>
        </pc:picChg>
        <pc:picChg chg="del">
          <ac:chgData name="Yoel Kortick" userId="167978f5-7f40-4909-85d5-d4149554ad4e" providerId="ADAL" clId="{22F8B047-FA3B-4733-ADAA-D695084BB32D}" dt="2024-01-25T12:59:02.928" v="2371" actId="478"/>
          <ac:picMkLst>
            <pc:docMk/>
            <pc:sldMk cId="3354735993" sldId="1909"/>
            <ac:picMk id="5" creationId="{B359094F-3F1C-005F-2853-B3D9D869BC00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62477718" sldId="1910"/>
        </pc:sldMkLst>
        <pc:spChg chg="mod">
          <ac:chgData name="Yoel Kortick" userId="167978f5-7f40-4909-85d5-d4149554ad4e" providerId="ADAL" clId="{22F8B047-FA3B-4733-ADAA-D695084BB32D}" dt="2024-01-25T13:00:14.845" v="2400" actId="1035"/>
          <ac:spMkLst>
            <pc:docMk/>
            <pc:sldMk cId="62477718" sldId="1910"/>
            <ac:spMk id="9" creationId="{4562CA91-CC00-9C6B-3F1B-B649FFCC2F70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62477718" sldId="1910"/>
            <ac:spMk id="11" creationId="{39A563CE-A277-04E1-2481-B22C92B7FF3F}"/>
          </ac:spMkLst>
        </pc:spChg>
        <pc:picChg chg="add mod ord">
          <ac:chgData name="Yoel Kortick" userId="167978f5-7f40-4909-85d5-d4149554ad4e" providerId="ADAL" clId="{22F8B047-FA3B-4733-ADAA-D695084BB32D}" dt="2024-01-25T13:00:18.768" v="2401" actId="208"/>
          <ac:picMkLst>
            <pc:docMk/>
            <pc:sldMk cId="62477718" sldId="1910"/>
            <ac:picMk id="3" creationId="{68DAED54-186C-ED39-C1BA-88D11BEC731A}"/>
          </ac:picMkLst>
        </pc:picChg>
        <pc:picChg chg="del">
          <ac:chgData name="Yoel Kortick" userId="167978f5-7f40-4909-85d5-d4149554ad4e" providerId="ADAL" clId="{22F8B047-FA3B-4733-ADAA-D695084BB32D}" dt="2024-01-25T13:00:01.448" v="2383" actId="478"/>
          <ac:picMkLst>
            <pc:docMk/>
            <pc:sldMk cId="62477718" sldId="1910"/>
            <ac:picMk id="6" creationId="{451059FE-F702-8FB1-D83F-6BAB32EC7BBD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125982000" sldId="191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125982000" sldId="191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13:05:18.806" v="2547"/>
          <ac:spMkLst>
            <pc:docMk/>
            <pc:sldMk cId="3125982000" sldId="1911"/>
            <ac:spMk id="6" creationId="{54EDC0AB-CF03-2F14-FD68-20E988F20B79}"/>
          </ac:spMkLst>
        </pc:spChg>
        <pc:spChg chg="add mod">
          <ac:chgData name="Yoel Kortick" userId="167978f5-7f40-4909-85d5-d4149554ad4e" providerId="ADAL" clId="{22F8B047-FA3B-4733-ADAA-D695084BB32D}" dt="2024-01-25T13:05:33.642" v="2550" actId="1035"/>
          <ac:spMkLst>
            <pc:docMk/>
            <pc:sldMk cId="3125982000" sldId="1911"/>
            <ac:spMk id="7" creationId="{7B9032B0-3EEA-829C-A327-F4A647042DC9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125982000" sldId="1911"/>
            <ac:spMk id="10" creationId="{924FF513-2803-867A-597E-8D99B21AD40E}"/>
          </ac:spMkLst>
        </pc:spChg>
        <pc:picChg chg="add mod ord">
          <ac:chgData name="Yoel Kortick" userId="167978f5-7f40-4909-85d5-d4149554ad4e" providerId="ADAL" clId="{22F8B047-FA3B-4733-ADAA-D695084BB32D}" dt="2024-01-25T13:01:07.488" v="2418" actId="208"/>
          <ac:picMkLst>
            <pc:docMk/>
            <pc:sldMk cId="3125982000" sldId="1911"/>
            <ac:picMk id="3" creationId="{5C99912A-6FE2-CBFF-DAFA-26E75D6F98F8}"/>
          </ac:picMkLst>
        </pc:picChg>
        <pc:picChg chg="del">
          <ac:chgData name="Yoel Kortick" userId="167978f5-7f40-4909-85d5-d4149554ad4e" providerId="ADAL" clId="{22F8B047-FA3B-4733-ADAA-D695084BB32D}" dt="2024-01-25T13:00:59.184" v="2402" actId="478"/>
          <ac:picMkLst>
            <pc:docMk/>
            <pc:sldMk cId="3125982000" sldId="1911"/>
            <ac:picMk id="5" creationId="{86D53C9F-870B-A901-1F5A-C0A28F4AEAAF}"/>
          </ac:picMkLst>
        </pc:picChg>
      </pc:sldChg>
      <pc:sldChg chg="modSp add del">
        <pc:chgData name="Yoel Kortick" userId="167978f5-7f40-4909-85d5-d4149554ad4e" providerId="ADAL" clId="{22F8B047-FA3B-4733-ADAA-D695084BB32D}" dt="2024-01-26T11:14:12.357" v="7155" actId="47"/>
        <pc:sldMkLst>
          <pc:docMk/>
          <pc:sldMk cId="3253985676" sldId="1912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253985676" sldId="1912"/>
            <ac:spMk id="13" creationId="{D7AD3C92-067A-478C-3F2E-72BB423902E3}"/>
          </ac:spMkLst>
        </pc:sp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699078239" sldId="1913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699078239" sldId="191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2:39:13.897" v="2118" actId="1037"/>
          <ac:spMkLst>
            <pc:docMk/>
            <pc:sldMk cId="3699078239" sldId="191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7" creationId="{DD2A7FE5-2A1A-F685-B864-E4EAD553E831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8" creationId="{D89B5A1B-6876-2444-B8FB-2B6CAF8B7B7E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9" creationId="{F847E7ED-E129-2E78-6118-AB8026F5381B}"/>
          </ac:spMkLst>
        </pc:spChg>
        <pc:spChg chg="mod">
          <ac:chgData name="Yoel Kortick" userId="167978f5-7f40-4909-85d5-d4149554ad4e" providerId="ADAL" clId="{22F8B047-FA3B-4733-ADAA-D695084BB32D}" dt="2024-01-25T12:39:35.283" v="2134" actId="1037"/>
          <ac:spMkLst>
            <pc:docMk/>
            <pc:sldMk cId="3699078239" sldId="1913"/>
            <ac:spMk id="10" creationId="{B79B4780-C2AC-6712-E26B-2CBCEC7AF66B}"/>
          </ac:spMkLst>
        </pc:spChg>
        <pc:picChg chg="del">
          <ac:chgData name="Yoel Kortick" userId="167978f5-7f40-4909-85d5-d4149554ad4e" providerId="ADAL" clId="{22F8B047-FA3B-4733-ADAA-D695084BB32D}" dt="2024-01-25T12:39:16.955" v="2119" actId="478"/>
          <ac:picMkLst>
            <pc:docMk/>
            <pc:sldMk cId="3699078239" sldId="1913"/>
            <ac:picMk id="5" creationId="{8F6663E5-717E-D688-B44C-831A0B19836F}"/>
          </ac:picMkLst>
        </pc:picChg>
        <pc:picChg chg="add mod ord">
          <ac:chgData name="Yoel Kortick" userId="167978f5-7f40-4909-85d5-d4149554ad4e" providerId="ADAL" clId="{22F8B047-FA3B-4733-ADAA-D695084BB32D}" dt="2024-01-25T12:39:37.949" v="2135" actId="208"/>
          <ac:picMkLst>
            <pc:docMk/>
            <pc:sldMk cId="3699078239" sldId="1913"/>
            <ac:picMk id="6" creationId="{280C8761-8812-6091-6C35-7E299AA288F7}"/>
          </ac:picMkLst>
        </pc:picChg>
      </pc:sldChg>
      <pc:sldChg chg="modSp add del mod">
        <pc:chgData name="Yoel Kortick" userId="167978f5-7f40-4909-85d5-d4149554ad4e" providerId="ADAL" clId="{22F8B047-FA3B-4733-ADAA-D695084BB32D}" dt="2024-01-26T11:02:10.014" v="6962" actId="47"/>
        <pc:sldMkLst>
          <pc:docMk/>
          <pc:sldMk cId="896419857" sldId="1914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896419857" sldId="1914"/>
            <ac:spMk id="4" creationId="{A1FE6F9A-C018-4915-94D1-7B4CD1DF4BFF}"/>
          </ac:spMkLst>
        </pc:spChg>
      </pc:sldChg>
      <pc:sldChg chg="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730137566" sldId="1915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730137566" sldId="1915"/>
            <ac:spMk id="4" creationId="{A1FE6F9A-C018-4915-94D1-7B4CD1DF4BFF}"/>
          </ac:spMkLst>
        </pc:spChg>
      </pc:sldChg>
      <pc:sldChg chg="addSp delSp modSp add del mod">
        <pc:chgData name="Yoel Kortick" userId="167978f5-7f40-4909-85d5-d4149554ad4e" providerId="ADAL" clId="{22F8B047-FA3B-4733-ADAA-D695084BB32D}" dt="2024-01-26T10:07:25.512" v="5449" actId="2696"/>
        <pc:sldMkLst>
          <pc:docMk/>
          <pc:sldMk cId="1346837222" sldId="1916"/>
        </pc:sldMkLst>
        <pc:spChg chg="mod">
          <ac:chgData name="Yoel Kortick" userId="167978f5-7f40-4909-85d5-d4149554ad4e" providerId="ADAL" clId="{22F8B047-FA3B-4733-ADAA-D695084BB32D}" dt="2024-01-26T09:54:48.567" v="5052" actId="1036"/>
          <ac:spMkLst>
            <pc:docMk/>
            <pc:sldMk cId="1346837222" sldId="191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51:55.160" v="4934" actId="1036"/>
          <ac:spMkLst>
            <pc:docMk/>
            <pc:sldMk cId="1346837222" sldId="1916"/>
            <ac:spMk id="6" creationId="{187B6CCB-E17D-220E-4040-7359CBBF8C77}"/>
          </ac:spMkLst>
        </pc:spChg>
        <pc:spChg chg="add mod">
          <ac:chgData name="Yoel Kortick" userId="167978f5-7f40-4909-85d5-d4149554ad4e" providerId="ADAL" clId="{22F8B047-FA3B-4733-ADAA-D695084BB32D}" dt="2024-01-26T09:54:58.044" v="5057" actId="1036"/>
          <ac:spMkLst>
            <pc:docMk/>
            <pc:sldMk cId="1346837222" sldId="1916"/>
            <ac:spMk id="9" creationId="{448E8AE0-8B6C-C310-A231-48EE4E4BA3E8}"/>
          </ac:spMkLst>
        </pc:spChg>
        <pc:spChg chg="add mod">
          <ac:chgData name="Yoel Kortick" userId="167978f5-7f40-4909-85d5-d4149554ad4e" providerId="ADAL" clId="{22F8B047-FA3B-4733-ADAA-D695084BB32D}" dt="2024-01-26T09:55:05.811" v="5084" actId="1038"/>
          <ac:spMkLst>
            <pc:docMk/>
            <pc:sldMk cId="1346837222" sldId="1916"/>
            <ac:spMk id="10" creationId="{D4871197-39F2-14CE-DD87-31FEA2DF415D}"/>
          </ac:spMkLst>
        </pc:spChg>
        <pc:picChg chg="del">
          <ac:chgData name="Yoel Kortick" userId="167978f5-7f40-4909-85d5-d4149554ad4e" providerId="ADAL" clId="{22F8B047-FA3B-4733-ADAA-D695084BB32D}" dt="2024-01-26T09:52:31.822" v="5027" actId="478"/>
          <ac:picMkLst>
            <pc:docMk/>
            <pc:sldMk cId="1346837222" sldId="1916"/>
            <ac:picMk id="5" creationId="{124CBA47-9CC7-615F-3AA9-B77D81C841D9}"/>
          </ac:picMkLst>
        </pc:picChg>
        <pc:picChg chg="add mod">
          <ac:chgData name="Yoel Kortick" userId="167978f5-7f40-4909-85d5-d4149554ad4e" providerId="ADAL" clId="{22F8B047-FA3B-4733-ADAA-D695084BB32D}" dt="2024-01-26T09:54:45.028" v="5049" actId="1036"/>
          <ac:picMkLst>
            <pc:docMk/>
            <pc:sldMk cId="1346837222" sldId="1916"/>
            <ac:picMk id="8" creationId="{0A6BAC71-D6E6-16AA-C0DC-DDD786AC6BB2}"/>
          </ac:picMkLst>
        </pc:picChg>
      </pc:sldChg>
      <pc:sldChg chg="modSp add mod">
        <pc:chgData name="Yoel Kortick" userId="167978f5-7f40-4909-85d5-d4149554ad4e" providerId="ADAL" clId="{22F8B047-FA3B-4733-ADAA-D695084BB32D}" dt="2024-01-26T10:14:09.088" v="5580" actId="20577"/>
        <pc:sldMkLst>
          <pc:docMk/>
          <pc:sldMk cId="1922155951" sldId="1916"/>
        </pc:sldMkLst>
        <pc:spChg chg="mod">
          <ac:chgData name="Yoel Kortick" userId="167978f5-7f40-4909-85d5-d4149554ad4e" providerId="ADAL" clId="{22F8B047-FA3B-4733-ADAA-D695084BB32D}" dt="2024-01-26T10:11:20.295" v="5464"/>
          <ac:spMkLst>
            <pc:docMk/>
            <pc:sldMk cId="1922155951" sldId="191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4:09.088" v="5580" actId="20577"/>
          <ac:spMkLst>
            <pc:docMk/>
            <pc:sldMk cId="1922155951" sldId="1916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0:01:36.145" v="5208" actId="14100"/>
        <pc:sldMkLst>
          <pc:docMk/>
          <pc:sldMk cId="2436868208" sldId="1917"/>
        </pc:sldMkLst>
        <pc:spChg chg="mod">
          <ac:chgData name="Yoel Kortick" userId="167978f5-7f40-4909-85d5-d4149554ad4e" providerId="ADAL" clId="{22F8B047-FA3B-4733-ADAA-D695084BB32D}" dt="2024-01-26T10:01:12.718" v="5180" actId="20577"/>
          <ac:spMkLst>
            <pc:docMk/>
            <pc:sldMk cId="2436868208" sldId="191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01:23.085" v="5182" actId="14100"/>
          <ac:spMkLst>
            <pc:docMk/>
            <pc:sldMk cId="2436868208" sldId="1917"/>
            <ac:spMk id="6" creationId="{02254342-80BD-425E-8908-A39E74E1BA6A}"/>
          </ac:spMkLst>
        </pc:spChg>
        <pc:spChg chg="add mod">
          <ac:chgData name="Yoel Kortick" userId="167978f5-7f40-4909-85d5-d4149554ad4e" providerId="ADAL" clId="{22F8B047-FA3B-4733-ADAA-D695084BB32D}" dt="2024-01-26T10:01:36.145" v="5208" actId="14100"/>
          <ac:spMkLst>
            <pc:docMk/>
            <pc:sldMk cId="2436868208" sldId="1917"/>
            <ac:spMk id="8" creationId="{C41E5CB8-56BE-920E-3FB5-2E7ADF4B6CB1}"/>
          </ac:spMkLst>
        </pc:spChg>
        <pc:picChg chg="del">
          <ac:chgData name="Yoel Kortick" userId="167978f5-7f40-4909-85d5-d4149554ad4e" providerId="ADAL" clId="{22F8B047-FA3B-4733-ADAA-D695084BB32D}" dt="2024-01-26T10:01:00.320" v="5158" actId="478"/>
          <ac:picMkLst>
            <pc:docMk/>
            <pc:sldMk cId="2436868208" sldId="1917"/>
            <ac:picMk id="5" creationId="{87E4EDFE-DA7A-ACCC-0692-6C966F945DF0}"/>
          </ac:picMkLst>
        </pc:picChg>
        <pc:picChg chg="add mod ord">
          <ac:chgData name="Yoel Kortick" userId="167978f5-7f40-4909-85d5-d4149554ad4e" providerId="ADAL" clId="{22F8B047-FA3B-4733-ADAA-D695084BB32D}" dt="2024-01-26T10:01:16.905" v="5181" actId="208"/>
          <ac:picMkLst>
            <pc:docMk/>
            <pc:sldMk cId="2436868208" sldId="1917"/>
            <ac:picMk id="7" creationId="{53A5EFEE-8A7C-AB69-005E-3049256E7CB7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0:03:52.511" v="5303" actId="167"/>
        <pc:sldMkLst>
          <pc:docMk/>
          <pc:sldMk cId="470276009" sldId="1918"/>
        </pc:sldMkLst>
        <pc:spChg chg="mod">
          <ac:chgData name="Yoel Kortick" userId="167978f5-7f40-4909-85d5-d4149554ad4e" providerId="ADAL" clId="{22F8B047-FA3B-4733-ADAA-D695084BB32D}" dt="2024-01-26T10:03:41.266" v="5298" actId="313"/>
          <ac:spMkLst>
            <pc:docMk/>
            <pc:sldMk cId="470276009" sldId="1918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03:46.321" v="5301" actId="478"/>
          <ac:spMkLst>
            <pc:docMk/>
            <pc:sldMk cId="470276009" sldId="1918"/>
            <ac:spMk id="8" creationId="{1BC68258-4A0F-1C7E-6DD6-0ACAA810B4B2}"/>
          </ac:spMkLst>
        </pc:spChg>
        <pc:picChg chg="del">
          <ac:chgData name="Yoel Kortick" userId="167978f5-7f40-4909-85d5-d4149554ad4e" providerId="ADAL" clId="{22F8B047-FA3B-4733-ADAA-D695084BB32D}" dt="2024-01-26T10:03:42.415" v="5299" actId="478"/>
          <ac:picMkLst>
            <pc:docMk/>
            <pc:sldMk cId="470276009" sldId="1918"/>
            <ac:picMk id="5" creationId="{4989DC60-8022-3D54-3206-51F15D20A010}"/>
          </ac:picMkLst>
        </pc:picChg>
        <pc:picChg chg="add mod ord">
          <ac:chgData name="Yoel Kortick" userId="167978f5-7f40-4909-85d5-d4149554ad4e" providerId="ADAL" clId="{22F8B047-FA3B-4733-ADAA-D695084BB32D}" dt="2024-01-26T10:03:52.511" v="5303" actId="167"/>
          <ac:picMkLst>
            <pc:docMk/>
            <pc:sldMk cId="470276009" sldId="1918"/>
            <ac:picMk id="6" creationId="{6809F036-0774-85F0-C970-92FCF368219A}"/>
          </ac:picMkLst>
        </pc:picChg>
      </pc:sldChg>
      <pc:sldChg chg="modSp add mod">
        <pc:chgData name="Yoel Kortick" userId="167978f5-7f40-4909-85d5-d4149554ad4e" providerId="ADAL" clId="{22F8B047-FA3B-4733-ADAA-D695084BB32D}" dt="2024-01-26T10:17:26.865" v="5965" actId="14100"/>
        <pc:sldMkLst>
          <pc:docMk/>
          <pc:sldMk cId="2131863558" sldId="1919"/>
        </pc:sldMkLst>
        <pc:spChg chg="mod">
          <ac:chgData name="Yoel Kortick" userId="167978f5-7f40-4909-85d5-d4149554ad4e" providerId="ADAL" clId="{22F8B047-FA3B-4733-ADAA-D695084BB32D}" dt="2024-01-26T10:17:26.865" v="5965" actId="14100"/>
          <ac:spMkLst>
            <pc:docMk/>
            <pc:sldMk cId="2131863558" sldId="1919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0:33:18.543" v="6271" actId="208"/>
        <pc:sldMkLst>
          <pc:docMk/>
          <pc:sldMk cId="2014739248" sldId="1920"/>
        </pc:sldMkLst>
        <pc:spChg chg="mod">
          <ac:chgData name="Yoel Kortick" userId="167978f5-7f40-4909-85d5-d4149554ad4e" providerId="ADAL" clId="{22F8B047-FA3B-4733-ADAA-D695084BB32D}" dt="2024-01-26T10:32:51.460" v="6223" actId="14100"/>
          <ac:spMkLst>
            <pc:docMk/>
            <pc:sldMk cId="2014739248" sldId="1920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0:33:16.686" v="6270" actId="14100"/>
          <ac:spMkLst>
            <pc:docMk/>
            <pc:sldMk cId="2014739248" sldId="1920"/>
            <ac:spMk id="6" creationId="{53EF3E4A-1CE2-CE53-86D8-8D2FD107F1B4}"/>
          </ac:spMkLst>
        </pc:spChg>
        <pc:spChg chg="mod">
          <ac:chgData name="Yoel Kortick" userId="167978f5-7f40-4909-85d5-d4149554ad4e" providerId="ADAL" clId="{22F8B047-FA3B-4733-ADAA-D695084BB32D}" dt="2024-01-26T10:33:05.120" v="6232" actId="1036"/>
          <ac:spMkLst>
            <pc:docMk/>
            <pc:sldMk cId="2014739248" sldId="1920"/>
            <ac:spMk id="16" creationId="{9A52325D-B6C7-F35E-16EA-B9A29E88103D}"/>
          </ac:spMkLst>
        </pc:spChg>
        <pc:spChg chg="del">
          <ac:chgData name="Yoel Kortick" userId="167978f5-7f40-4909-85d5-d4149554ad4e" providerId="ADAL" clId="{22F8B047-FA3B-4733-ADAA-D695084BB32D}" dt="2024-01-26T10:32:02.345" v="6219" actId="478"/>
          <ac:spMkLst>
            <pc:docMk/>
            <pc:sldMk cId="2014739248" sldId="1920"/>
            <ac:spMk id="17" creationId="{BC79712E-8298-CCA8-4F0A-A1F367E13EB9}"/>
          </ac:spMkLst>
        </pc:spChg>
        <pc:picChg chg="add mod ord">
          <ac:chgData name="Yoel Kortick" userId="167978f5-7f40-4909-85d5-d4149554ad4e" providerId="ADAL" clId="{22F8B047-FA3B-4733-ADAA-D695084BB32D}" dt="2024-01-26T10:33:18.543" v="6271" actId="208"/>
          <ac:picMkLst>
            <pc:docMk/>
            <pc:sldMk cId="2014739248" sldId="1920"/>
            <ac:picMk id="5" creationId="{83CD3DDB-6AF9-B621-9552-64BD796EA248}"/>
          </ac:picMkLst>
        </pc:picChg>
        <pc:picChg chg="del">
          <ac:chgData name="Yoel Kortick" userId="167978f5-7f40-4909-85d5-d4149554ad4e" providerId="ADAL" clId="{22F8B047-FA3B-4733-ADAA-D695084BB32D}" dt="2024-01-26T10:32:04.582" v="6220" actId="478"/>
          <ac:picMkLst>
            <pc:docMk/>
            <pc:sldMk cId="2014739248" sldId="1920"/>
            <ac:picMk id="13" creationId="{042CBCB6-7769-6D41-DD7E-C76053F507C0}"/>
          </ac:picMkLst>
        </pc:picChg>
        <pc:picChg chg="del">
          <ac:chgData name="Yoel Kortick" userId="167978f5-7f40-4909-85d5-d4149554ad4e" providerId="ADAL" clId="{22F8B047-FA3B-4733-ADAA-D695084BB32D}" dt="2024-01-26T10:32:02.345" v="6219" actId="478"/>
          <ac:picMkLst>
            <pc:docMk/>
            <pc:sldMk cId="2014739248" sldId="1920"/>
            <ac:picMk id="15" creationId="{06A3DF70-DCDD-9655-7D36-5091BC3A32D0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0:45:31.095" v="6609" actId="208"/>
        <pc:sldMkLst>
          <pc:docMk/>
          <pc:sldMk cId="1049796755" sldId="1921"/>
        </pc:sldMkLst>
        <pc:spChg chg="mod">
          <ac:chgData name="Yoel Kortick" userId="167978f5-7f40-4909-85d5-d4149554ad4e" providerId="ADAL" clId="{22F8B047-FA3B-4733-ADAA-D695084BB32D}" dt="2024-01-26T10:45:05.256" v="6604" actId="207"/>
          <ac:spMkLst>
            <pc:docMk/>
            <pc:sldMk cId="1049796755" sldId="1921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45:25.265" v="6608" actId="14100"/>
          <ac:spMkLst>
            <pc:docMk/>
            <pc:sldMk cId="1049796755" sldId="1921"/>
            <ac:spMk id="6" creationId="{756DB6F7-D0F7-4521-8D02-55986783F875}"/>
          </ac:spMkLst>
        </pc:spChg>
        <pc:spChg chg="mod">
          <ac:chgData name="Yoel Kortick" userId="167978f5-7f40-4909-85d5-d4149554ad4e" providerId="ADAL" clId="{22F8B047-FA3B-4733-ADAA-D695084BB32D}" dt="2024-01-26T10:45:16.343" v="6606" actId="14100"/>
          <ac:spMkLst>
            <pc:docMk/>
            <pc:sldMk cId="1049796755" sldId="1921"/>
            <ac:spMk id="7" creationId="{5BD91AFB-C896-A473-63A0-96926152A316}"/>
          </ac:spMkLst>
        </pc:spChg>
        <pc:picChg chg="del">
          <ac:chgData name="Yoel Kortick" userId="167978f5-7f40-4909-85d5-d4149554ad4e" providerId="ADAL" clId="{22F8B047-FA3B-4733-ADAA-D695084BB32D}" dt="2024-01-26T10:43:20.634" v="6450" actId="478"/>
          <ac:picMkLst>
            <pc:docMk/>
            <pc:sldMk cId="1049796755" sldId="1921"/>
            <ac:picMk id="5" creationId="{48A7D71D-BDE7-B5C9-5317-433AD0B92188}"/>
          </ac:picMkLst>
        </pc:picChg>
        <pc:picChg chg="add mod ord">
          <ac:chgData name="Yoel Kortick" userId="167978f5-7f40-4909-85d5-d4149554ad4e" providerId="ADAL" clId="{22F8B047-FA3B-4733-ADAA-D695084BB32D}" dt="2024-01-26T10:45:31.095" v="6609" actId="208"/>
          <ac:picMkLst>
            <pc:docMk/>
            <pc:sldMk cId="1049796755" sldId="1921"/>
            <ac:picMk id="8" creationId="{DFE30422-E970-9D66-7F48-26AECD4B3D4F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0:53:42.094" v="6848" actId="478"/>
        <pc:sldMkLst>
          <pc:docMk/>
          <pc:sldMk cId="2869969821" sldId="1922"/>
        </pc:sldMkLst>
        <pc:spChg chg="mod">
          <ac:chgData name="Yoel Kortick" userId="167978f5-7f40-4909-85d5-d4149554ad4e" providerId="ADAL" clId="{22F8B047-FA3B-4733-ADAA-D695084BB32D}" dt="2024-01-26T10:53:38.986" v="6847" actId="20577"/>
          <ac:spMkLst>
            <pc:docMk/>
            <pc:sldMk cId="2869969821" sldId="1922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53:42.094" v="6848" actId="478"/>
          <ac:spMkLst>
            <pc:docMk/>
            <pc:sldMk cId="2869969821" sldId="1922"/>
            <ac:spMk id="10" creationId="{2661131B-EAC8-499F-17C2-D39786293790}"/>
          </ac:spMkLst>
        </pc:spChg>
        <pc:picChg chg="add mod ord">
          <ac:chgData name="Yoel Kortick" userId="167978f5-7f40-4909-85d5-d4149554ad4e" providerId="ADAL" clId="{22F8B047-FA3B-4733-ADAA-D695084BB32D}" dt="2024-01-26T10:53:36.052" v="6846" actId="167"/>
          <ac:picMkLst>
            <pc:docMk/>
            <pc:sldMk cId="2869969821" sldId="1922"/>
            <ac:picMk id="5" creationId="{8141B142-B8DE-1330-E1F5-2831BE278CE2}"/>
          </ac:picMkLst>
        </pc:picChg>
        <pc:picChg chg="del">
          <ac:chgData name="Yoel Kortick" userId="167978f5-7f40-4909-85d5-d4149554ad4e" providerId="ADAL" clId="{22F8B047-FA3B-4733-ADAA-D695084BB32D}" dt="2024-01-26T10:53:29.747" v="6843" actId="478"/>
          <ac:picMkLst>
            <pc:docMk/>
            <pc:sldMk cId="2869969821" sldId="1922"/>
            <ac:picMk id="8" creationId="{ED7CD0AD-004D-DAB4-F61F-5CF453A9805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2520E-FE0C-4AE1-AA26-CEFBDC0DB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36F276-8329-46CA-A2A8-1328A7FCA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2024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3768" r:id="rId3"/>
    <p:sldLayoutId id="2147483843" r:id="rId4"/>
    <p:sldLayoutId id="2147483839" r:id="rId5"/>
    <p:sldLayoutId id="2147483802" r:id="rId6"/>
    <p:sldLayoutId id="21474837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7483-7985-4416-AF5C-083AD7FCF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211710"/>
            <a:ext cx="5476452" cy="1305174"/>
          </a:xfrm>
        </p:spPr>
        <p:txBody>
          <a:bodyPr/>
          <a:lstStyle/>
          <a:p>
            <a:r>
              <a:rPr lang="en-US" sz="2800" dirty="0"/>
              <a:t>How to order and receive and invoice a physical item from copy cataloging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86F82-9AE0-4066-B13B-4D9F678D5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72717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arrive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4EDDB-4DAD-C39B-0CE3-A2AC6FCB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35023"/>
            <a:ext cx="7236296" cy="3532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9D205-1763-81DE-5ABC-DA3120F8AB6D}"/>
              </a:ext>
            </a:extLst>
          </p:cNvPr>
          <p:cNvSpPr txBox="1"/>
          <p:nvPr/>
        </p:nvSpPr>
        <p:spPr>
          <a:xfrm>
            <a:off x="5220072" y="3363838"/>
            <a:ext cx="26642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Click here to view and choose the desired Search Cataloging Profile.  It defaults to the last used Search Cataloging Profile.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110394-727B-0101-6E1A-7B2D0B4E08DF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444208" y="2067694"/>
            <a:ext cx="108012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47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80" y="771551"/>
            <a:ext cx="8568952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will now choose “The National and Copenhagen University Library”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E0401A-A7E6-AF4F-6825-A32B5F015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28670"/>
            <a:ext cx="7380312" cy="3351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E86907-729A-646E-3DEC-4DD54E63C2B5}"/>
              </a:ext>
            </a:extLst>
          </p:cNvPr>
          <p:cNvSpPr/>
          <p:nvPr/>
        </p:nvSpPr>
        <p:spPr>
          <a:xfrm>
            <a:off x="2123728" y="4011910"/>
            <a:ext cx="194421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7D412-DBC9-20CC-F3E3-4BFA6C312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1275606"/>
            <a:ext cx="8028384" cy="3316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will search by ISBN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755B9-6F79-09BE-8ED4-E7FDECAFC013}"/>
              </a:ext>
            </a:extLst>
          </p:cNvPr>
          <p:cNvSpPr/>
          <p:nvPr/>
        </p:nvSpPr>
        <p:spPr>
          <a:xfrm>
            <a:off x="6156176" y="2859782"/>
            <a:ext cx="86409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3B7BA-0956-FF97-5F02-8F7BCB4665A8}"/>
              </a:ext>
            </a:extLst>
          </p:cNvPr>
          <p:cNvSpPr/>
          <p:nvPr/>
        </p:nvSpPr>
        <p:spPr>
          <a:xfrm>
            <a:off x="7956376" y="4263936"/>
            <a:ext cx="576064" cy="327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have two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2DBD32-C705-52B9-1FF0-BC9A07EA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275606"/>
            <a:ext cx="7236296" cy="3301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0C156-5438-4F76-1A6B-A1B4F87E9FD2}"/>
              </a:ext>
            </a:extLst>
          </p:cNvPr>
          <p:cNvSpPr txBox="1"/>
          <p:nvPr/>
        </p:nvSpPr>
        <p:spPr>
          <a:xfrm>
            <a:off x="4716016" y="3795886"/>
            <a:ext cx="403244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can click “Import” to directly import the record.</a:t>
            </a:r>
          </a:p>
          <a:p>
            <a:r>
              <a:rPr lang="en-US" sz="1400" dirty="0"/>
              <a:t>We can click “View” to view the full record.</a:t>
            </a:r>
          </a:p>
          <a:p>
            <a:r>
              <a:rPr lang="en-US" sz="1400" dirty="0"/>
              <a:t>From the “View” screen we can also import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DD2DC6-9B61-5D0C-F92F-94622E22102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732240" y="2355726"/>
            <a:ext cx="1080120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55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9EB08-65DD-D182-6DA5-1CE7BC97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28673"/>
            <a:ext cx="6242341" cy="35176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4320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clicked “View” on the first record and decide to import this record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D519F-B2CF-743E-199C-EEBFE79BF737}"/>
              </a:ext>
            </a:extLst>
          </p:cNvPr>
          <p:cNvSpPr/>
          <p:nvPr/>
        </p:nvSpPr>
        <p:spPr>
          <a:xfrm>
            <a:off x="7092279" y="4569753"/>
            <a:ext cx="409693" cy="238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871692-5132-527B-13AA-4155CD36CCF1}"/>
              </a:ext>
            </a:extLst>
          </p:cNvPr>
          <p:cNvCxnSpPr/>
          <p:nvPr/>
        </p:nvCxnSpPr>
        <p:spPr>
          <a:xfrm>
            <a:off x="7308304" y="3939902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39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record opens in the metadata editor.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A798D-B447-527E-BF44-559A9839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275606"/>
            <a:ext cx="4293166" cy="3515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A96E8-0E0F-D240-9857-50AD9C7F8627}"/>
              </a:ext>
            </a:extLst>
          </p:cNvPr>
          <p:cNvSpPr txBox="1"/>
          <p:nvPr/>
        </p:nvSpPr>
        <p:spPr>
          <a:xfrm>
            <a:off x="5796136" y="1995686"/>
            <a:ext cx="2592288" cy="160043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could directly place an order for this record “as is”.</a:t>
            </a:r>
          </a:p>
          <a:p>
            <a:r>
              <a:rPr lang="en-US" sz="1400" dirty="0"/>
              <a:t>But we will first edit as desired.</a:t>
            </a:r>
          </a:p>
          <a:p>
            <a:r>
              <a:rPr lang="en-US" sz="1400" dirty="0"/>
              <a:t>For example, we will change the 650 fields to have a second indictor 0 and perhaps also edit the contents. </a:t>
            </a:r>
          </a:p>
        </p:txBody>
      </p:sp>
    </p:spTree>
    <p:extLst>
      <p:ext uri="{BB962C8B-B14F-4D97-AF65-F5344CB8AC3E}">
        <p14:creationId xmlns:p14="http://schemas.microsoft.com/office/powerpoint/2010/main" val="82123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5C8083-13B8-24D6-9782-125C7058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03598"/>
            <a:ext cx="3753782" cy="3710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FA0E8A8-E799-2815-0161-047C94CB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have edited and saved the record as desired.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17D30-0258-AE1A-72BD-2F828275F74B}"/>
              </a:ext>
            </a:extLst>
          </p:cNvPr>
          <p:cNvSpPr/>
          <p:nvPr/>
        </p:nvSpPr>
        <p:spPr>
          <a:xfrm>
            <a:off x="2627784" y="4731990"/>
            <a:ext cx="13681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D73FB1-7901-C846-EB32-BCA06A15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1563638"/>
            <a:ext cx="7524328" cy="31246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7920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Now we will create the POL.  This can be done by clicking the “Order” icon on top or by using shortcut key </a:t>
            </a:r>
            <a:r>
              <a:rPr lang="en-US" sz="2000" dirty="0" err="1"/>
              <a:t>ctrl+alt+O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E475A2-4A95-4303-9D93-540C7D188F43}"/>
              </a:ext>
            </a:extLst>
          </p:cNvPr>
          <p:cNvSpPr/>
          <p:nvPr/>
        </p:nvSpPr>
        <p:spPr>
          <a:xfrm>
            <a:off x="5292080" y="1566947"/>
            <a:ext cx="432048" cy="2847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3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80" y="771551"/>
            <a:ext cx="8496944" cy="5760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arrive to the “PO Line Owner and Type” screen to create the POL.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C99B7-E8FF-6A2C-4A77-86F4D68E6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295"/>
            <a:ext cx="9144000" cy="19529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140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the POL</a:t>
            </a:r>
          </a:p>
        </p:txBody>
      </p:sp>
    </p:spTree>
    <p:extLst>
      <p:ext uri="{BB962C8B-B14F-4D97-AF65-F5344CB8AC3E}">
        <p14:creationId xmlns:p14="http://schemas.microsoft.com/office/powerpoint/2010/main" val="165843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>
            <a:off x="88493" y="3860757"/>
            <a:ext cx="3671392" cy="31612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77268A-23C9-4D2F-9CF9-2781B3B27CE4}"/>
              </a:ext>
            </a:extLst>
          </p:cNvPr>
          <p:cNvSpPr/>
          <p:nvPr/>
        </p:nvSpPr>
        <p:spPr>
          <a:xfrm>
            <a:off x="155795" y="1226839"/>
            <a:ext cx="2220633" cy="2220633"/>
          </a:xfrm>
          <a:prstGeom prst="ellipse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1137551" y="473180"/>
            <a:ext cx="2633662" cy="2647153"/>
          </a:xfrm>
          <a:prstGeom prst="donut">
            <a:avLst>
              <a:gd name="adj" fmla="val 25820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2070CD4-1E11-4930-94E7-60B6910B3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95686"/>
            <a:ext cx="3635896" cy="2010552"/>
          </a:xfrm>
          <a:prstGeom prst="rect">
            <a:avLst/>
          </a:prstGeom>
        </p:spPr>
      </p:pic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979" y="565719"/>
            <a:ext cx="5541528" cy="4339766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Copy cataloging the bibliographic record</a:t>
            </a:r>
          </a:p>
          <a:p>
            <a:r>
              <a:rPr lang="en-US" sz="2000" dirty="0"/>
              <a:t>Creating the POL</a:t>
            </a:r>
          </a:p>
          <a:p>
            <a:r>
              <a:rPr lang="en-US" sz="2000" dirty="0"/>
              <a:t>Inventory was created when the POL was created</a:t>
            </a:r>
          </a:p>
          <a:p>
            <a:r>
              <a:rPr lang="en-US" sz="2000" dirty="0"/>
              <a:t>Receiving the inventory</a:t>
            </a:r>
          </a:p>
          <a:p>
            <a:r>
              <a:rPr lang="en-US" sz="2000" dirty="0"/>
              <a:t>Invoicing (paying for) the POL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21ABC11-5858-4874-80F5-13D2B3FA1369}"/>
              </a:ext>
            </a:extLst>
          </p:cNvPr>
          <p:cNvSpPr/>
          <p:nvPr/>
        </p:nvSpPr>
        <p:spPr>
          <a:xfrm>
            <a:off x="539552" y="2139586"/>
            <a:ext cx="2736304" cy="16965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CF1E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DEDC97E6-EC7B-46F0-9A62-3E3CB9D6CC9B}"/>
              </a:ext>
            </a:extLst>
          </p:cNvPr>
          <p:cNvGrpSpPr/>
          <p:nvPr/>
        </p:nvGrpSpPr>
        <p:grpSpPr>
          <a:xfrm>
            <a:off x="1043608" y="1689098"/>
            <a:ext cx="1751746" cy="2121541"/>
            <a:chOff x="971600" y="1301449"/>
            <a:chExt cx="1751746" cy="21215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9EF989-3270-4BB7-A0A5-BABA0E57B1D2}"/>
                </a:ext>
              </a:extLst>
            </p:cNvPr>
            <p:cNvSpPr/>
            <p:nvPr/>
          </p:nvSpPr>
          <p:spPr>
            <a:xfrm>
              <a:off x="2482568" y="1301449"/>
              <a:ext cx="240778" cy="1696584"/>
            </a:xfrm>
            <a:custGeom>
              <a:avLst/>
              <a:gdLst>
                <a:gd name="connsiteX0" fmla="*/ 37 w 345444"/>
                <a:gd name="connsiteY0" fmla="*/ 1696584 h 1696584"/>
                <a:gd name="connsiteX1" fmla="*/ 230296 w 345444"/>
                <a:gd name="connsiteY1" fmla="*/ 1696584 h 1696584"/>
                <a:gd name="connsiteX2" fmla="*/ 345445 w 345444"/>
                <a:gd name="connsiteY2" fmla="*/ 1696584 h 1696584"/>
                <a:gd name="connsiteX3" fmla="*/ 230296 w 345444"/>
                <a:gd name="connsiteY3" fmla="*/ 1581436 h 1696584"/>
                <a:gd name="connsiteX4" fmla="*/ 230296 w 345444"/>
                <a:gd name="connsiteY4" fmla="*/ 307730 h 1696584"/>
                <a:gd name="connsiteX5" fmla="*/ 230296 w 345444"/>
                <a:gd name="connsiteY5" fmla="*/ 115148 h 1696584"/>
                <a:gd name="connsiteX6" fmla="*/ 115148 w 345444"/>
                <a:gd name="connsiteY6" fmla="*/ 0 h 1696584"/>
                <a:gd name="connsiteX7" fmla="*/ 115148 w 345444"/>
                <a:gd name="connsiteY7" fmla="*/ 0 h 1696584"/>
                <a:gd name="connsiteX8" fmla="*/ 0 w 345444"/>
                <a:gd name="connsiteY8" fmla="*/ 115148 h 1696584"/>
                <a:gd name="connsiteX9" fmla="*/ 0 w 345444"/>
                <a:gd name="connsiteY9" fmla="*/ 176351 h 1696584"/>
                <a:gd name="connsiteX10" fmla="*/ 0 w 345444"/>
                <a:gd name="connsiteY10" fmla="*/ 307730 h 1696584"/>
                <a:gd name="connsiteX11" fmla="*/ 0 w 345444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1581436 h 1696584"/>
                <a:gd name="connsiteX3" fmla="*/ 230296 w 230296"/>
                <a:gd name="connsiteY3" fmla="*/ 307730 h 1696584"/>
                <a:gd name="connsiteX4" fmla="*/ 230296 w 230296"/>
                <a:gd name="connsiteY4" fmla="*/ 115148 h 1696584"/>
                <a:gd name="connsiteX5" fmla="*/ 115148 w 230296"/>
                <a:gd name="connsiteY5" fmla="*/ 0 h 1696584"/>
                <a:gd name="connsiteX6" fmla="*/ 115148 w 230296"/>
                <a:gd name="connsiteY6" fmla="*/ 0 h 1696584"/>
                <a:gd name="connsiteX7" fmla="*/ 0 w 230296"/>
                <a:gd name="connsiteY7" fmla="*/ 115148 h 1696584"/>
                <a:gd name="connsiteX8" fmla="*/ 0 w 230296"/>
                <a:gd name="connsiteY8" fmla="*/ 176351 h 1696584"/>
                <a:gd name="connsiteX9" fmla="*/ 0 w 230296"/>
                <a:gd name="connsiteY9" fmla="*/ 307730 h 1696584"/>
                <a:gd name="connsiteX10" fmla="*/ 0 w 230296"/>
                <a:gd name="connsiteY10" fmla="*/ 1696584 h 1696584"/>
                <a:gd name="connsiteX11" fmla="*/ 37 w 230296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307730 h 1696584"/>
                <a:gd name="connsiteX3" fmla="*/ 230296 w 230296"/>
                <a:gd name="connsiteY3" fmla="*/ 115148 h 1696584"/>
                <a:gd name="connsiteX4" fmla="*/ 115148 w 230296"/>
                <a:gd name="connsiteY4" fmla="*/ 0 h 1696584"/>
                <a:gd name="connsiteX5" fmla="*/ 115148 w 230296"/>
                <a:gd name="connsiteY5" fmla="*/ 0 h 1696584"/>
                <a:gd name="connsiteX6" fmla="*/ 0 w 230296"/>
                <a:gd name="connsiteY6" fmla="*/ 115148 h 1696584"/>
                <a:gd name="connsiteX7" fmla="*/ 0 w 230296"/>
                <a:gd name="connsiteY7" fmla="*/ 176351 h 1696584"/>
                <a:gd name="connsiteX8" fmla="*/ 0 w 230296"/>
                <a:gd name="connsiteY8" fmla="*/ 307730 h 1696584"/>
                <a:gd name="connsiteX9" fmla="*/ 0 w 230296"/>
                <a:gd name="connsiteY9" fmla="*/ 1696584 h 1696584"/>
                <a:gd name="connsiteX10" fmla="*/ 37 w 230296"/>
                <a:gd name="connsiteY10" fmla="*/ 1696584 h 1696584"/>
                <a:gd name="connsiteX0" fmla="*/ 37 w 234237"/>
                <a:gd name="connsiteY0" fmla="*/ 1696584 h 1696584"/>
                <a:gd name="connsiteX1" fmla="*/ 234237 w 234237"/>
                <a:gd name="connsiteY1" fmla="*/ 525994 h 1696584"/>
                <a:gd name="connsiteX2" fmla="*/ 230296 w 234237"/>
                <a:gd name="connsiteY2" fmla="*/ 307730 h 1696584"/>
                <a:gd name="connsiteX3" fmla="*/ 230296 w 234237"/>
                <a:gd name="connsiteY3" fmla="*/ 115148 h 1696584"/>
                <a:gd name="connsiteX4" fmla="*/ 115148 w 234237"/>
                <a:gd name="connsiteY4" fmla="*/ 0 h 1696584"/>
                <a:gd name="connsiteX5" fmla="*/ 115148 w 234237"/>
                <a:gd name="connsiteY5" fmla="*/ 0 h 1696584"/>
                <a:gd name="connsiteX6" fmla="*/ 0 w 234237"/>
                <a:gd name="connsiteY6" fmla="*/ 115148 h 1696584"/>
                <a:gd name="connsiteX7" fmla="*/ 0 w 234237"/>
                <a:gd name="connsiteY7" fmla="*/ 176351 h 1696584"/>
                <a:gd name="connsiteX8" fmla="*/ 0 w 234237"/>
                <a:gd name="connsiteY8" fmla="*/ 307730 h 1696584"/>
                <a:gd name="connsiteX9" fmla="*/ 0 w 234237"/>
                <a:gd name="connsiteY9" fmla="*/ 1696584 h 1696584"/>
                <a:gd name="connsiteX10" fmla="*/ 37 w 234237"/>
                <a:gd name="connsiteY10" fmla="*/ 1696584 h 1696584"/>
                <a:gd name="connsiteX0" fmla="*/ 0 w 238141"/>
                <a:gd name="connsiteY0" fmla="*/ 372281 h 1696584"/>
                <a:gd name="connsiteX1" fmla="*/ 238141 w 238141"/>
                <a:gd name="connsiteY1" fmla="*/ 525994 h 1696584"/>
                <a:gd name="connsiteX2" fmla="*/ 234200 w 238141"/>
                <a:gd name="connsiteY2" fmla="*/ 307730 h 1696584"/>
                <a:gd name="connsiteX3" fmla="*/ 234200 w 238141"/>
                <a:gd name="connsiteY3" fmla="*/ 115148 h 1696584"/>
                <a:gd name="connsiteX4" fmla="*/ 119052 w 238141"/>
                <a:gd name="connsiteY4" fmla="*/ 0 h 1696584"/>
                <a:gd name="connsiteX5" fmla="*/ 119052 w 238141"/>
                <a:gd name="connsiteY5" fmla="*/ 0 h 1696584"/>
                <a:gd name="connsiteX6" fmla="*/ 3904 w 238141"/>
                <a:gd name="connsiteY6" fmla="*/ 115148 h 1696584"/>
                <a:gd name="connsiteX7" fmla="*/ 3904 w 238141"/>
                <a:gd name="connsiteY7" fmla="*/ 176351 h 1696584"/>
                <a:gd name="connsiteX8" fmla="*/ 3904 w 238141"/>
                <a:gd name="connsiteY8" fmla="*/ 307730 h 1696584"/>
                <a:gd name="connsiteX9" fmla="*/ 3904 w 238141"/>
                <a:gd name="connsiteY9" fmla="*/ 1696584 h 1696584"/>
                <a:gd name="connsiteX10" fmla="*/ 0 w 238141"/>
                <a:gd name="connsiteY10" fmla="*/ 372281 h 1696584"/>
                <a:gd name="connsiteX0" fmla="*/ 0 w 246024"/>
                <a:gd name="connsiteY0" fmla="*/ 372281 h 1696584"/>
                <a:gd name="connsiteX1" fmla="*/ 246024 w 246024"/>
                <a:gd name="connsiteY1" fmla="*/ 423518 h 1696584"/>
                <a:gd name="connsiteX2" fmla="*/ 234200 w 246024"/>
                <a:gd name="connsiteY2" fmla="*/ 307730 h 1696584"/>
                <a:gd name="connsiteX3" fmla="*/ 234200 w 246024"/>
                <a:gd name="connsiteY3" fmla="*/ 115148 h 1696584"/>
                <a:gd name="connsiteX4" fmla="*/ 119052 w 246024"/>
                <a:gd name="connsiteY4" fmla="*/ 0 h 1696584"/>
                <a:gd name="connsiteX5" fmla="*/ 119052 w 246024"/>
                <a:gd name="connsiteY5" fmla="*/ 0 h 1696584"/>
                <a:gd name="connsiteX6" fmla="*/ 3904 w 246024"/>
                <a:gd name="connsiteY6" fmla="*/ 115148 h 1696584"/>
                <a:gd name="connsiteX7" fmla="*/ 3904 w 246024"/>
                <a:gd name="connsiteY7" fmla="*/ 176351 h 1696584"/>
                <a:gd name="connsiteX8" fmla="*/ 3904 w 246024"/>
                <a:gd name="connsiteY8" fmla="*/ 307730 h 1696584"/>
                <a:gd name="connsiteX9" fmla="*/ 3904 w 246024"/>
                <a:gd name="connsiteY9" fmla="*/ 1696584 h 1696584"/>
                <a:gd name="connsiteX10" fmla="*/ 0 w 246024"/>
                <a:gd name="connsiteY10" fmla="*/ 372281 h 1696584"/>
                <a:gd name="connsiteX0" fmla="*/ 0 w 240778"/>
                <a:gd name="connsiteY0" fmla="*/ 372281 h 1696584"/>
                <a:gd name="connsiteX1" fmla="*/ 240778 w 240778"/>
                <a:gd name="connsiteY1" fmla="*/ 374563 h 1696584"/>
                <a:gd name="connsiteX2" fmla="*/ 234200 w 240778"/>
                <a:gd name="connsiteY2" fmla="*/ 307730 h 1696584"/>
                <a:gd name="connsiteX3" fmla="*/ 234200 w 240778"/>
                <a:gd name="connsiteY3" fmla="*/ 115148 h 1696584"/>
                <a:gd name="connsiteX4" fmla="*/ 119052 w 240778"/>
                <a:gd name="connsiteY4" fmla="*/ 0 h 1696584"/>
                <a:gd name="connsiteX5" fmla="*/ 119052 w 240778"/>
                <a:gd name="connsiteY5" fmla="*/ 0 h 1696584"/>
                <a:gd name="connsiteX6" fmla="*/ 3904 w 240778"/>
                <a:gd name="connsiteY6" fmla="*/ 115148 h 1696584"/>
                <a:gd name="connsiteX7" fmla="*/ 3904 w 240778"/>
                <a:gd name="connsiteY7" fmla="*/ 176351 h 1696584"/>
                <a:gd name="connsiteX8" fmla="*/ 3904 w 240778"/>
                <a:gd name="connsiteY8" fmla="*/ 307730 h 1696584"/>
                <a:gd name="connsiteX9" fmla="*/ 3904 w 240778"/>
                <a:gd name="connsiteY9" fmla="*/ 1696584 h 1696584"/>
                <a:gd name="connsiteX10" fmla="*/ 0 w 240778"/>
                <a:gd name="connsiteY10" fmla="*/ 372281 h 169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778" h="1696584">
                  <a:moveTo>
                    <a:pt x="0" y="372281"/>
                  </a:moveTo>
                  <a:lnTo>
                    <a:pt x="240778" y="374563"/>
                  </a:lnTo>
                  <a:cubicBezTo>
                    <a:pt x="239464" y="301808"/>
                    <a:pt x="235514" y="380485"/>
                    <a:pt x="234200" y="307730"/>
                  </a:cubicBezTo>
                  <a:lnTo>
                    <a:pt x="234200" y="115148"/>
                  </a:lnTo>
                  <a:cubicBezTo>
                    <a:pt x="234200" y="51793"/>
                    <a:pt x="182371" y="0"/>
                    <a:pt x="119052" y="0"/>
                  </a:cubicBezTo>
                  <a:lnTo>
                    <a:pt x="119052" y="0"/>
                  </a:lnTo>
                  <a:cubicBezTo>
                    <a:pt x="55734" y="0"/>
                    <a:pt x="3904" y="51829"/>
                    <a:pt x="3904" y="115148"/>
                  </a:cubicBezTo>
                  <a:lnTo>
                    <a:pt x="3904" y="176351"/>
                  </a:lnTo>
                  <a:lnTo>
                    <a:pt x="3904" y="307730"/>
                  </a:lnTo>
                  <a:lnTo>
                    <a:pt x="3904" y="1696584"/>
                  </a:lnTo>
                  <a:cubicBezTo>
                    <a:pt x="2603" y="1255150"/>
                    <a:pt x="1301" y="813715"/>
                    <a:pt x="0" y="37228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64000">
                  <a:srgbClr val="F4FAF9"/>
                </a:gs>
              </a:gsLst>
              <a:lin ang="5400000" scaled="1"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376078-92CC-424D-AF8E-01DB656B661C}"/>
                </a:ext>
              </a:extLst>
            </p:cNvPr>
            <p:cNvSpPr/>
            <p:nvPr/>
          </p:nvSpPr>
          <p:spPr>
            <a:xfrm>
              <a:off x="1199087" y="1301449"/>
              <a:ext cx="1402531" cy="2121541"/>
            </a:xfrm>
            <a:custGeom>
              <a:avLst/>
              <a:gdLst>
                <a:gd name="connsiteX0" fmla="*/ 0 w 1402531"/>
                <a:gd name="connsiteY0" fmla="*/ 2121542 h 2121541"/>
                <a:gd name="connsiteX1" fmla="*/ 1175080 w 1402531"/>
                <a:gd name="connsiteY1" fmla="*/ 2121542 h 2121541"/>
                <a:gd name="connsiteX2" fmla="*/ 1287420 w 1402531"/>
                <a:gd name="connsiteY2" fmla="*/ 2009202 h 2121541"/>
                <a:gd name="connsiteX3" fmla="*/ 1287420 w 1402531"/>
                <a:gd name="connsiteY3" fmla="*/ 115148 h 2121541"/>
                <a:gd name="connsiteX4" fmla="*/ 1402532 w 1402531"/>
                <a:gd name="connsiteY4" fmla="*/ 0 h 2121541"/>
                <a:gd name="connsiteX5" fmla="*/ 108838 w 1402531"/>
                <a:gd name="connsiteY5" fmla="*/ 0 h 2121541"/>
                <a:gd name="connsiteX6" fmla="*/ 108838 w 1402531"/>
                <a:gd name="connsiteY6" fmla="*/ 182 h 2121541"/>
                <a:gd name="connsiteX7" fmla="*/ 0 w 1402531"/>
                <a:gd name="connsiteY7" fmla="*/ 115148 h 2121541"/>
                <a:gd name="connsiteX8" fmla="*/ 0 w 1402531"/>
                <a:gd name="connsiteY8" fmla="*/ 157020 h 2121541"/>
                <a:gd name="connsiteX9" fmla="*/ 0 w 1402531"/>
                <a:gd name="connsiteY9" fmla="*/ 2121542 h 212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2531" h="2121541">
                  <a:moveTo>
                    <a:pt x="0" y="2121542"/>
                  </a:moveTo>
                  <a:lnTo>
                    <a:pt x="1175080" y="2121542"/>
                  </a:lnTo>
                  <a:cubicBezTo>
                    <a:pt x="1236977" y="2121542"/>
                    <a:pt x="1287420" y="2071062"/>
                    <a:pt x="1287420" y="2009202"/>
                  </a:cubicBezTo>
                  <a:lnTo>
                    <a:pt x="1287420" y="115148"/>
                  </a:lnTo>
                  <a:cubicBezTo>
                    <a:pt x="1287420" y="51793"/>
                    <a:pt x="1339213" y="0"/>
                    <a:pt x="1402532" y="0"/>
                  </a:cubicBezTo>
                  <a:lnTo>
                    <a:pt x="108838" y="0"/>
                  </a:lnTo>
                  <a:lnTo>
                    <a:pt x="108838" y="182"/>
                  </a:lnTo>
                  <a:cubicBezTo>
                    <a:pt x="48401" y="3465"/>
                    <a:pt x="0" y="53908"/>
                    <a:pt x="0" y="115148"/>
                  </a:cubicBezTo>
                  <a:lnTo>
                    <a:pt x="0" y="157020"/>
                  </a:lnTo>
                  <a:lnTo>
                    <a:pt x="0" y="21215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4FAF9"/>
                </a:gs>
                <a:gs pos="100000">
                  <a:schemeClr val="bg1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88AD6B-E73D-44B3-B167-4DF533A5DF22}"/>
                </a:ext>
              </a:extLst>
            </p:cNvPr>
            <p:cNvSpPr/>
            <p:nvPr/>
          </p:nvSpPr>
          <p:spPr>
            <a:xfrm>
              <a:off x="2333499" y="2159716"/>
              <a:ext cx="48875" cy="48875"/>
            </a:xfrm>
            <a:custGeom>
              <a:avLst/>
              <a:gdLst>
                <a:gd name="connsiteX0" fmla="*/ 21957 w 48875"/>
                <a:gd name="connsiteY0" fmla="*/ 47051 h 48875"/>
                <a:gd name="connsiteX1" fmla="*/ 18310 w 48875"/>
                <a:gd name="connsiteY1" fmla="*/ 35489 h 48875"/>
                <a:gd name="connsiteX2" fmla="*/ 13386 w 48875"/>
                <a:gd name="connsiteY2" fmla="*/ 30565 h 48875"/>
                <a:gd name="connsiteX3" fmla="*/ 1824 w 48875"/>
                <a:gd name="connsiteY3" fmla="*/ 26918 h 48875"/>
                <a:gd name="connsiteX4" fmla="*/ 0 w 48875"/>
                <a:gd name="connsiteY4" fmla="*/ 24438 h 48875"/>
                <a:gd name="connsiteX5" fmla="*/ 1824 w 48875"/>
                <a:gd name="connsiteY5" fmla="*/ 21957 h 48875"/>
                <a:gd name="connsiteX6" fmla="*/ 13386 w 48875"/>
                <a:gd name="connsiteY6" fmla="*/ 18310 h 48875"/>
                <a:gd name="connsiteX7" fmla="*/ 18310 w 48875"/>
                <a:gd name="connsiteY7" fmla="*/ 13386 h 48875"/>
                <a:gd name="connsiteX8" fmla="*/ 21957 w 48875"/>
                <a:gd name="connsiteY8" fmla="*/ 1824 h 48875"/>
                <a:gd name="connsiteX9" fmla="*/ 24437 w 48875"/>
                <a:gd name="connsiteY9" fmla="*/ 0 h 48875"/>
                <a:gd name="connsiteX10" fmla="*/ 26918 w 48875"/>
                <a:gd name="connsiteY10" fmla="*/ 1824 h 48875"/>
                <a:gd name="connsiteX11" fmla="*/ 30565 w 48875"/>
                <a:gd name="connsiteY11" fmla="*/ 13386 h 48875"/>
                <a:gd name="connsiteX12" fmla="*/ 35489 w 48875"/>
                <a:gd name="connsiteY12" fmla="*/ 18310 h 48875"/>
                <a:gd name="connsiteX13" fmla="*/ 47051 w 48875"/>
                <a:gd name="connsiteY13" fmla="*/ 21957 h 48875"/>
                <a:gd name="connsiteX14" fmla="*/ 48875 w 48875"/>
                <a:gd name="connsiteY14" fmla="*/ 24438 h 48875"/>
                <a:gd name="connsiteX15" fmla="*/ 47051 w 48875"/>
                <a:gd name="connsiteY15" fmla="*/ 26918 h 48875"/>
                <a:gd name="connsiteX16" fmla="*/ 35489 w 48875"/>
                <a:gd name="connsiteY16" fmla="*/ 30565 h 48875"/>
                <a:gd name="connsiteX17" fmla="*/ 30565 w 48875"/>
                <a:gd name="connsiteY17" fmla="*/ 35489 h 48875"/>
                <a:gd name="connsiteX18" fmla="*/ 26918 w 48875"/>
                <a:gd name="connsiteY18" fmla="*/ 47051 h 48875"/>
                <a:gd name="connsiteX19" fmla="*/ 24437 w 48875"/>
                <a:gd name="connsiteY19" fmla="*/ 48875 h 48875"/>
                <a:gd name="connsiteX20" fmla="*/ 21957 w 48875"/>
                <a:gd name="connsiteY20" fmla="*/ 47051 h 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75" h="48875">
                  <a:moveTo>
                    <a:pt x="21957" y="47051"/>
                  </a:moveTo>
                  <a:lnTo>
                    <a:pt x="18310" y="35489"/>
                  </a:lnTo>
                  <a:cubicBezTo>
                    <a:pt x="17544" y="33082"/>
                    <a:pt x="15793" y="31331"/>
                    <a:pt x="13386" y="30565"/>
                  </a:cubicBezTo>
                  <a:lnTo>
                    <a:pt x="1824" y="26918"/>
                  </a:lnTo>
                  <a:cubicBezTo>
                    <a:pt x="729" y="26553"/>
                    <a:pt x="0" y="25605"/>
                    <a:pt x="0" y="24438"/>
                  </a:cubicBezTo>
                  <a:cubicBezTo>
                    <a:pt x="0" y="23270"/>
                    <a:pt x="729" y="22286"/>
                    <a:pt x="1824" y="21957"/>
                  </a:cubicBezTo>
                  <a:lnTo>
                    <a:pt x="13386" y="18310"/>
                  </a:lnTo>
                  <a:cubicBezTo>
                    <a:pt x="15793" y="17544"/>
                    <a:pt x="17544" y="15793"/>
                    <a:pt x="18310" y="13386"/>
                  </a:cubicBezTo>
                  <a:lnTo>
                    <a:pt x="21957" y="1824"/>
                  </a:lnTo>
                  <a:cubicBezTo>
                    <a:pt x="22322" y="729"/>
                    <a:pt x="23270" y="0"/>
                    <a:pt x="24437" y="0"/>
                  </a:cubicBezTo>
                  <a:cubicBezTo>
                    <a:pt x="25605" y="0"/>
                    <a:pt x="26589" y="729"/>
                    <a:pt x="26918" y="1824"/>
                  </a:cubicBezTo>
                  <a:lnTo>
                    <a:pt x="30565" y="13386"/>
                  </a:lnTo>
                  <a:cubicBezTo>
                    <a:pt x="31331" y="15793"/>
                    <a:pt x="33082" y="17544"/>
                    <a:pt x="35489" y="18310"/>
                  </a:cubicBezTo>
                  <a:lnTo>
                    <a:pt x="47051" y="21957"/>
                  </a:lnTo>
                  <a:cubicBezTo>
                    <a:pt x="48146" y="22322"/>
                    <a:pt x="48875" y="23270"/>
                    <a:pt x="48875" y="24438"/>
                  </a:cubicBezTo>
                  <a:cubicBezTo>
                    <a:pt x="48875" y="25605"/>
                    <a:pt x="48146" y="26590"/>
                    <a:pt x="47051" y="26918"/>
                  </a:cubicBezTo>
                  <a:lnTo>
                    <a:pt x="35489" y="30565"/>
                  </a:lnTo>
                  <a:cubicBezTo>
                    <a:pt x="33082" y="31331"/>
                    <a:pt x="31331" y="33082"/>
                    <a:pt x="30565" y="35489"/>
                  </a:cubicBezTo>
                  <a:lnTo>
                    <a:pt x="26918" y="47051"/>
                  </a:lnTo>
                  <a:cubicBezTo>
                    <a:pt x="26553" y="48146"/>
                    <a:pt x="25605" y="48875"/>
                    <a:pt x="24437" y="48875"/>
                  </a:cubicBezTo>
                  <a:cubicBezTo>
                    <a:pt x="23270" y="48875"/>
                    <a:pt x="22286" y="48146"/>
                    <a:pt x="21957" y="47051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76B41D-C85C-43DE-B9B4-085F36A687D9}"/>
                </a:ext>
              </a:extLst>
            </p:cNvPr>
            <p:cNvSpPr/>
            <p:nvPr/>
          </p:nvSpPr>
          <p:spPr>
            <a:xfrm>
              <a:off x="2438727" y="2162087"/>
              <a:ext cx="40194" cy="40194"/>
            </a:xfrm>
            <a:custGeom>
              <a:avLst/>
              <a:gdLst>
                <a:gd name="connsiteX0" fmla="*/ 18055 w 40194"/>
                <a:gd name="connsiteY0" fmla="*/ 38699 h 40194"/>
                <a:gd name="connsiteX1" fmla="*/ 15064 w 40194"/>
                <a:gd name="connsiteY1" fmla="*/ 29179 h 40194"/>
                <a:gd name="connsiteX2" fmla="*/ 11015 w 40194"/>
                <a:gd name="connsiteY2" fmla="*/ 25131 h 40194"/>
                <a:gd name="connsiteX3" fmla="*/ 1495 w 40194"/>
                <a:gd name="connsiteY3" fmla="*/ 22140 h 40194"/>
                <a:gd name="connsiteX4" fmla="*/ 0 w 40194"/>
                <a:gd name="connsiteY4" fmla="*/ 20097 h 40194"/>
                <a:gd name="connsiteX5" fmla="*/ 1495 w 40194"/>
                <a:gd name="connsiteY5" fmla="*/ 18055 h 40194"/>
                <a:gd name="connsiteX6" fmla="*/ 11015 w 40194"/>
                <a:gd name="connsiteY6" fmla="*/ 15064 h 40194"/>
                <a:gd name="connsiteX7" fmla="*/ 15064 w 40194"/>
                <a:gd name="connsiteY7" fmla="*/ 11015 h 40194"/>
                <a:gd name="connsiteX8" fmla="*/ 18055 w 40194"/>
                <a:gd name="connsiteY8" fmla="*/ 1495 h 40194"/>
                <a:gd name="connsiteX9" fmla="*/ 20097 w 40194"/>
                <a:gd name="connsiteY9" fmla="*/ 0 h 40194"/>
                <a:gd name="connsiteX10" fmla="*/ 22140 w 40194"/>
                <a:gd name="connsiteY10" fmla="*/ 1495 h 40194"/>
                <a:gd name="connsiteX11" fmla="*/ 25131 w 40194"/>
                <a:gd name="connsiteY11" fmla="*/ 11015 h 40194"/>
                <a:gd name="connsiteX12" fmla="*/ 29179 w 40194"/>
                <a:gd name="connsiteY12" fmla="*/ 15064 h 40194"/>
                <a:gd name="connsiteX13" fmla="*/ 38699 w 40194"/>
                <a:gd name="connsiteY13" fmla="*/ 18055 h 40194"/>
                <a:gd name="connsiteX14" fmla="*/ 40194 w 40194"/>
                <a:gd name="connsiteY14" fmla="*/ 20097 h 40194"/>
                <a:gd name="connsiteX15" fmla="*/ 38699 w 40194"/>
                <a:gd name="connsiteY15" fmla="*/ 22140 h 40194"/>
                <a:gd name="connsiteX16" fmla="*/ 29179 w 40194"/>
                <a:gd name="connsiteY16" fmla="*/ 25131 h 40194"/>
                <a:gd name="connsiteX17" fmla="*/ 25131 w 40194"/>
                <a:gd name="connsiteY17" fmla="*/ 29179 h 40194"/>
                <a:gd name="connsiteX18" fmla="*/ 22140 w 40194"/>
                <a:gd name="connsiteY18" fmla="*/ 38699 h 40194"/>
                <a:gd name="connsiteX19" fmla="*/ 20097 w 40194"/>
                <a:gd name="connsiteY19" fmla="*/ 40194 h 40194"/>
                <a:gd name="connsiteX20" fmla="*/ 18055 w 40194"/>
                <a:gd name="connsiteY20" fmla="*/ 38699 h 4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194" h="40194">
                  <a:moveTo>
                    <a:pt x="18055" y="38699"/>
                  </a:moveTo>
                  <a:lnTo>
                    <a:pt x="15064" y="29179"/>
                  </a:lnTo>
                  <a:cubicBezTo>
                    <a:pt x="14444" y="27173"/>
                    <a:pt x="13021" y="25751"/>
                    <a:pt x="11015" y="25131"/>
                  </a:cubicBezTo>
                  <a:lnTo>
                    <a:pt x="1495" y="22140"/>
                  </a:lnTo>
                  <a:cubicBezTo>
                    <a:pt x="584" y="21848"/>
                    <a:pt x="0" y="21045"/>
                    <a:pt x="0" y="20097"/>
                  </a:cubicBezTo>
                  <a:cubicBezTo>
                    <a:pt x="0" y="19149"/>
                    <a:pt x="584" y="18346"/>
                    <a:pt x="1495" y="18055"/>
                  </a:cubicBezTo>
                  <a:lnTo>
                    <a:pt x="11015" y="15064"/>
                  </a:lnTo>
                  <a:cubicBezTo>
                    <a:pt x="13021" y="14444"/>
                    <a:pt x="14444" y="13021"/>
                    <a:pt x="15064" y="11015"/>
                  </a:cubicBezTo>
                  <a:lnTo>
                    <a:pt x="18055" y="1495"/>
                  </a:lnTo>
                  <a:cubicBezTo>
                    <a:pt x="18346" y="584"/>
                    <a:pt x="19149" y="0"/>
                    <a:pt x="20097" y="0"/>
                  </a:cubicBezTo>
                  <a:cubicBezTo>
                    <a:pt x="21046" y="0"/>
                    <a:pt x="21848" y="584"/>
                    <a:pt x="22140" y="1495"/>
                  </a:cubicBezTo>
                  <a:lnTo>
                    <a:pt x="25131" y="11015"/>
                  </a:lnTo>
                  <a:cubicBezTo>
                    <a:pt x="25751" y="13021"/>
                    <a:pt x="27173" y="14444"/>
                    <a:pt x="29179" y="15064"/>
                  </a:cubicBezTo>
                  <a:lnTo>
                    <a:pt x="38699" y="18055"/>
                  </a:lnTo>
                  <a:cubicBezTo>
                    <a:pt x="39611" y="18346"/>
                    <a:pt x="40194" y="19149"/>
                    <a:pt x="40194" y="20097"/>
                  </a:cubicBezTo>
                  <a:cubicBezTo>
                    <a:pt x="40194" y="21045"/>
                    <a:pt x="39611" y="21848"/>
                    <a:pt x="38699" y="22140"/>
                  </a:cubicBezTo>
                  <a:lnTo>
                    <a:pt x="29179" y="25131"/>
                  </a:lnTo>
                  <a:cubicBezTo>
                    <a:pt x="27173" y="25751"/>
                    <a:pt x="25751" y="27173"/>
                    <a:pt x="25131" y="29179"/>
                  </a:cubicBezTo>
                  <a:lnTo>
                    <a:pt x="22140" y="38699"/>
                  </a:lnTo>
                  <a:cubicBezTo>
                    <a:pt x="21848" y="39611"/>
                    <a:pt x="21046" y="40194"/>
                    <a:pt x="20097" y="40194"/>
                  </a:cubicBezTo>
                  <a:cubicBezTo>
                    <a:pt x="19149" y="40194"/>
                    <a:pt x="18346" y="39611"/>
                    <a:pt x="18055" y="38699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096-7774-431A-B89B-F1F9497659B9}"/>
                </a:ext>
              </a:extLst>
            </p:cNvPr>
            <p:cNvSpPr/>
            <p:nvPr/>
          </p:nvSpPr>
          <p:spPr>
            <a:xfrm>
              <a:off x="1342393" y="180125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EBD387-0EBD-47D2-B9FB-57F765BC9A6D}"/>
                </a:ext>
              </a:extLst>
            </p:cNvPr>
            <p:cNvSpPr/>
            <p:nvPr/>
          </p:nvSpPr>
          <p:spPr>
            <a:xfrm>
              <a:off x="1342393" y="2720393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E0A4E57-5D1E-48C9-B744-1C810998BEB6}"/>
                </a:ext>
              </a:extLst>
            </p:cNvPr>
            <p:cNvSpPr/>
            <p:nvPr/>
          </p:nvSpPr>
          <p:spPr>
            <a:xfrm>
              <a:off x="1342393" y="3026774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F9E698-5525-4D42-BCB7-8B65F316E866}"/>
                </a:ext>
              </a:extLst>
            </p:cNvPr>
            <p:cNvSpPr/>
            <p:nvPr/>
          </p:nvSpPr>
          <p:spPr>
            <a:xfrm>
              <a:off x="1388351" y="186267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528D6C-D617-49AA-AE27-6B0021DCC36C}"/>
                </a:ext>
              </a:extLst>
            </p:cNvPr>
            <p:cNvSpPr/>
            <p:nvPr/>
          </p:nvSpPr>
          <p:spPr>
            <a:xfrm>
              <a:off x="1388351" y="2781815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FF1982-B144-4037-AD97-C69A6BA39B2F}"/>
                </a:ext>
              </a:extLst>
            </p:cNvPr>
            <p:cNvSpPr/>
            <p:nvPr/>
          </p:nvSpPr>
          <p:spPr>
            <a:xfrm>
              <a:off x="1388351" y="3088196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FFB0AE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64250C-927F-4D26-9EA7-26ADCDFA46BD}"/>
                </a:ext>
              </a:extLst>
            </p:cNvPr>
            <p:cNvSpPr/>
            <p:nvPr/>
          </p:nvSpPr>
          <p:spPr>
            <a:xfrm>
              <a:off x="1612592" y="1982818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8BCD45-1BF6-4CFE-AF6C-058CD8C5FEA3}"/>
                </a:ext>
              </a:extLst>
            </p:cNvPr>
            <p:cNvSpPr/>
            <p:nvPr/>
          </p:nvSpPr>
          <p:spPr>
            <a:xfrm>
              <a:off x="1612592" y="2289199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807021-CBEE-4223-86E2-E06D398BAA21}"/>
                </a:ext>
              </a:extLst>
            </p:cNvPr>
            <p:cNvSpPr/>
            <p:nvPr/>
          </p:nvSpPr>
          <p:spPr>
            <a:xfrm>
              <a:off x="1612592" y="259558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AA0B1-D387-4382-9B91-95A856A0662F}"/>
                </a:ext>
              </a:extLst>
            </p:cNvPr>
            <p:cNvSpPr/>
            <p:nvPr/>
          </p:nvSpPr>
          <p:spPr>
            <a:xfrm>
              <a:off x="1612592" y="290196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B8DD16-4AD1-4CF6-BE7B-D1656E259009}"/>
                </a:ext>
              </a:extLst>
            </p:cNvPr>
            <p:cNvSpPr/>
            <p:nvPr/>
          </p:nvSpPr>
          <p:spPr>
            <a:xfrm>
              <a:off x="1612592" y="3208341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E9E752-137C-4E1A-A5BB-CCEB5A34F56E}"/>
                </a:ext>
              </a:extLst>
            </p:cNvPr>
            <p:cNvSpPr/>
            <p:nvPr/>
          </p:nvSpPr>
          <p:spPr>
            <a:xfrm>
              <a:off x="1612592" y="1922709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CD64C4F-D0CF-412F-9626-21EE0CE0F10B}"/>
                </a:ext>
              </a:extLst>
            </p:cNvPr>
            <p:cNvSpPr/>
            <p:nvPr/>
          </p:nvSpPr>
          <p:spPr>
            <a:xfrm>
              <a:off x="1612592" y="222909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CF6FD0-CF12-40F3-A75E-75E9B54230BE}"/>
                </a:ext>
              </a:extLst>
            </p:cNvPr>
            <p:cNvSpPr/>
            <p:nvPr/>
          </p:nvSpPr>
          <p:spPr>
            <a:xfrm>
              <a:off x="1612592" y="253547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D2394C-C7CD-4EF8-B4ED-FFA31EBBDE6A}"/>
                </a:ext>
              </a:extLst>
            </p:cNvPr>
            <p:cNvSpPr/>
            <p:nvPr/>
          </p:nvSpPr>
          <p:spPr>
            <a:xfrm>
              <a:off x="1612592" y="284185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F2BA29D-8C7F-455B-8E77-7F7F4D6D16C1}"/>
                </a:ext>
              </a:extLst>
            </p:cNvPr>
            <p:cNvSpPr/>
            <p:nvPr/>
          </p:nvSpPr>
          <p:spPr>
            <a:xfrm>
              <a:off x="1612592" y="314823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969EF5-E9C9-4921-BCE9-D60DF97C5416}"/>
                </a:ext>
              </a:extLst>
            </p:cNvPr>
            <p:cNvSpPr/>
            <p:nvPr/>
          </p:nvSpPr>
          <p:spPr>
            <a:xfrm>
              <a:off x="1612592" y="186260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27CC3E-F91B-4AA7-8794-1A5700403C4E}"/>
                </a:ext>
              </a:extLst>
            </p:cNvPr>
            <p:cNvSpPr/>
            <p:nvPr/>
          </p:nvSpPr>
          <p:spPr>
            <a:xfrm>
              <a:off x="1612592" y="216898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946845-42B0-45B7-9C72-6A1B8A5560B4}"/>
                </a:ext>
              </a:extLst>
            </p:cNvPr>
            <p:cNvSpPr/>
            <p:nvPr/>
          </p:nvSpPr>
          <p:spPr>
            <a:xfrm>
              <a:off x="1612592" y="247536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F77DECC-52A9-4578-B2DB-7BA425CFA11E}"/>
                </a:ext>
              </a:extLst>
            </p:cNvPr>
            <p:cNvSpPr/>
            <p:nvPr/>
          </p:nvSpPr>
          <p:spPr>
            <a:xfrm>
              <a:off x="1612592" y="278174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DB9A6C-4F7C-4691-9DD5-8C5113A8F5B6}"/>
                </a:ext>
              </a:extLst>
            </p:cNvPr>
            <p:cNvSpPr/>
            <p:nvPr/>
          </p:nvSpPr>
          <p:spPr>
            <a:xfrm>
              <a:off x="1612592" y="3088123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CBF7765-FC25-4C2B-83F1-01F82C525CE4}"/>
                </a:ext>
              </a:extLst>
            </p:cNvPr>
            <p:cNvSpPr/>
            <p:nvPr/>
          </p:nvSpPr>
          <p:spPr>
            <a:xfrm>
              <a:off x="1612592" y="1802491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4878874-9966-4BBF-9CC8-084A77AC0D1E}"/>
                </a:ext>
              </a:extLst>
            </p:cNvPr>
            <p:cNvSpPr/>
            <p:nvPr/>
          </p:nvSpPr>
          <p:spPr>
            <a:xfrm>
              <a:off x="1612592" y="2108872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E5BAEA-EE33-4BB1-8DA9-E7E7F90AF937}"/>
                </a:ext>
              </a:extLst>
            </p:cNvPr>
            <p:cNvSpPr/>
            <p:nvPr/>
          </p:nvSpPr>
          <p:spPr>
            <a:xfrm>
              <a:off x="1612592" y="241525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7F1CB70-B53C-46F0-9A2A-BD292FFE5AD6}"/>
                </a:ext>
              </a:extLst>
            </p:cNvPr>
            <p:cNvSpPr/>
            <p:nvPr/>
          </p:nvSpPr>
          <p:spPr>
            <a:xfrm>
              <a:off x="1612592" y="272163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91A5B3-8A2C-447F-A66B-FE8E9E0AAEB0}"/>
                </a:ext>
              </a:extLst>
            </p:cNvPr>
            <p:cNvSpPr/>
            <p:nvPr/>
          </p:nvSpPr>
          <p:spPr>
            <a:xfrm>
              <a:off x="1612592" y="3028014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613FD1-31B9-4755-8176-444DB197ABAE}"/>
                </a:ext>
              </a:extLst>
            </p:cNvPr>
            <p:cNvSpPr/>
            <p:nvPr/>
          </p:nvSpPr>
          <p:spPr>
            <a:xfrm>
              <a:off x="971600" y="3075175"/>
              <a:ext cx="1402568" cy="347815"/>
            </a:xfrm>
            <a:custGeom>
              <a:avLst/>
              <a:gdLst>
                <a:gd name="connsiteX0" fmla="*/ 0 w 1402568"/>
                <a:gd name="connsiteY0" fmla="*/ 0 h 347815"/>
                <a:gd name="connsiteX1" fmla="*/ 1402568 w 1402568"/>
                <a:gd name="connsiteY1" fmla="*/ 0 h 347815"/>
                <a:gd name="connsiteX2" fmla="*/ 1402568 w 1402568"/>
                <a:gd name="connsiteY2" fmla="*/ 347815 h 347815"/>
                <a:gd name="connsiteX3" fmla="*/ 0 w 1402568"/>
                <a:gd name="connsiteY3" fmla="*/ 347815 h 3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568" h="347815">
                  <a:moveTo>
                    <a:pt x="0" y="0"/>
                  </a:moveTo>
                  <a:lnTo>
                    <a:pt x="1402568" y="0"/>
                  </a:lnTo>
                  <a:lnTo>
                    <a:pt x="1402568" y="347815"/>
                  </a:lnTo>
                  <a:lnTo>
                    <a:pt x="0" y="3478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DCF1EC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404F8B-DDB9-4B2B-BAFB-B42FFA11668C}"/>
                </a:ext>
              </a:extLst>
            </p:cNvPr>
            <p:cNvSpPr/>
            <p:nvPr/>
          </p:nvSpPr>
          <p:spPr>
            <a:xfrm>
              <a:off x="1342393" y="2076920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316D4B-510D-4298-A0E7-DA88E1984A0B}"/>
                </a:ext>
              </a:extLst>
            </p:cNvPr>
            <p:cNvSpPr/>
            <p:nvPr/>
          </p:nvSpPr>
          <p:spPr>
            <a:xfrm>
              <a:off x="1388351" y="213834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95B8A7-5E0C-4DF7-A3AF-800BD9447958}"/>
                </a:ext>
              </a:extLst>
            </p:cNvPr>
            <p:cNvSpPr/>
            <p:nvPr/>
          </p:nvSpPr>
          <p:spPr>
            <a:xfrm>
              <a:off x="1342393" y="238330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8E795A-D27B-4474-B503-A1227084D429}"/>
                </a:ext>
              </a:extLst>
            </p:cNvPr>
            <p:cNvSpPr/>
            <p:nvPr/>
          </p:nvSpPr>
          <p:spPr>
            <a:xfrm>
              <a:off x="1388351" y="2444723"/>
              <a:ext cx="117628" cy="86661"/>
            </a:xfrm>
            <a:custGeom>
              <a:avLst/>
              <a:gdLst>
                <a:gd name="connsiteX0" fmla="*/ 15027 w 117628"/>
                <a:gd name="connsiteY0" fmla="*/ 25568 h 86661"/>
                <a:gd name="connsiteX1" fmla="*/ 46030 w 117628"/>
                <a:gd name="connsiteY1" fmla="*/ 56535 h 86661"/>
                <a:gd name="connsiteX2" fmla="*/ 102565 w 117628"/>
                <a:gd name="connsiteY2" fmla="*/ 0 h 86661"/>
                <a:gd name="connsiteX3" fmla="*/ 117628 w 117628"/>
                <a:gd name="connsiteY3" fmla="*/ 15064 h 86661"/>
                <a:gd name="connsiteX4" fmla="*/ 46030 w 117628"/>
                <a:gd name="connsiteY4" fmla="*/ 86662 h 86661"/>
                <a:gd name="connsiteX5" fmla="*/ 0 w 117628"/>
                <a:gd name="connsiteY5" fmla="*/ 40595 h 8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1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298E0C4-3576-4A0A-B7B4-EFB0FB460FE7}"/>
              </a:ext>
            </a:extLst>
          </p:cNvPr>
          <p:cNvSpPr txBox="1"/>
          <p:nvPr/>
        </p:nvSpPr>
        <p:spPr>
          <a:xfrm>
            <a:off x="1469240" y="1732226"/>
            <a:ext cx="989928" cy="372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86AE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4ED081-FB4F-D916-387D-008DFEA8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262"/>
            <a:ext cx="9144000" cy="22006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POL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D4A564F-874F-9466-C4A4-2E83F937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80" y="771551"/>
            <a:ext cx="8496944" cy="10081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fill in the “PO Line Owner and Type” screen as desired.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After doing so we click “Create PO Line”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663069-C9E6-BF24-D595-9605DB61562F}"/>
              </a:ext>
            </a:extLst>
          </p:cNvPr>
          <p:cNvSpPr/>
          <p:nvPr/>
        </p:nvSpPr>
        <p:spPr>
          <a:xfrm>
            <a:off x="8388424" y="1883262"/>
            <a:ext cx="755576" cy="308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0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POL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POL is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0A2B8-4AB0-8DB4-605A-34BEA795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20" y="1203598"/>
            <a:ext cx="9144000" cy="3428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B16C4F-9B48-1EBC-6AA4-9AEBE1531689}"/>
              </a:ext>
            </a:extLst>
          </p:cNvPr>
          <p:cNvSpPr/>
          <p:nvPr/>
        </p:nvSpPr>
        <p:spPr>
          <a:xfrm>
            <a:off x="1187624" y="3898630"/>
            <a:ext cx="9361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A7537-B62A-770E-55E5-0AA59FAC66E6}"/>
              </a:ext>
            </a:extLst>
          </p:cNvPr>
          <p:cNvSpPr txBox="1"/>
          <p:nvPr/>
        </p:nvSpPr>
        <p:spPr>
          <a:xfrm>
            <a:off x="2555776" y="2570293"/>
            <a:ext cx="230425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will leave the acquisition method as “purchase”.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D3FAE2-7658-5E62-3ACD-28E0CA774DE5}"/>
              </a:ext>
            </a:extLst>
          </p:cNvPr>
          <p:cNvCxnSpPr/>
          <p:nvPr/>
        </p:nvCxnSpPr>
        <p:spPr>
          <a:xfrm flipH="1">
            <a:off x="2123728" y="3093513"/>
            <a:ext cx="432048" cy="702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61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E4EDFE-DA7A-ACCC-0692-6C966F945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850"/>
            <a:ext cx="9144000" cy="1929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POL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7920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 the POL we will fill in the Vendor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54342-80BD-425E-8908-A39E74E1BA6A}"/>
              </a:ext>
            </a:extLst>
          </p:cNvPr>
          <p:cNvSpPr/>
          <p:nvPr/>
        </p:nvSpPr>
        <p:spPr>
          <a:xfrm>
            <a:off x="0" y="1851670"/>
            <a:ext cx="29878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A5EFEE-8A7C-AB69-005E-3049256E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735"/>
            <a:ext cx="9144000" cy="2609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POL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7920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 the POL we will fill in the Pricing and Funding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54342-80BD-425E-8908-A39E74E1BA6A}"/>
              </a:ext>
            </a:extLst>
          </p:cNvPr>
          <p:cNvSpPr/>
          <p:nvPr/>
        </p:nvSpPr>
        <p:spPr>
          <a:xfrm>
            <a:off x="0" y="1851670"/>
            <a:ext cx="298782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1E5CB8-56BE-920E-3FB5-2E7ADF4B6CB1}"/>
              </a:ext>
            </a:extLst>
          </p:cNvPr>
          <p:cNvSpPr/>
          <p:nvPr/>
        </p:nvSpPr>
        <p:spPr>
          <a:xfrm>
            <a:off x="360040" y="3363838"/>
            <a:ext cx="5580112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68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89DC60-8022-3D54-3206-51F15D20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342"/>
            <a:ext cx="9144000" cy="2675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POL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5760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send the order by clicking “Order Now”.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68258-4A0F-1C7E-6DD6-0ACAA810B4B2}"/>
              </a:ext>
            </a:extLst>
          </p:cNvPr>
          <p:cNvSpPr/>
          <p:nvPr/>
        </p:nvSpPr>
        <p:spPr>
          <a:xfrm>
            <a:off x="6084168" y="1707654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2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09F036-0774-85F0-C970-92FCF3682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1685925"/>
            <a:ext cx="2486025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POL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5760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ordering process has begun</a:t>
            </a:r>
          </a:p>
        </p:txBody>
      </p:sp>
    </p:spTree>
    <p:extLst>
      <p:ext uri="{BB962C8B-B14F-4D97-AF65-F5344CB8AC3E}">
        <p14:creationId xmlns:p14="http://schemas.microsoft.com/office/powerpoint/2010/main" val="470276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7D71D-BDE7-B5C9-5317-433AD0B9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707654"/>
            <a:ext cx="8096250" cy="2676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POL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71746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POL has been packaged into PO (Purchase Order) PO-532714 and sent to the vendor.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DB6F7-D0F7-4521-8D02-55986783F875}"/>
              </a:ext>
            </a:extLst>
          </p:cNvPr>
          <p:cNvSpPr/>
          <p:nvPr/>
        </p:nvSpPr>
        <p:spPr>
          <a:xfrm>
            <a:off x="1547664" y="4043560"/>
            <a:ext cx="648072" cy="297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91AFB-C896-A473-63A0-96926152A316}"/>
              </a:ext>
            </a:extLst>
          </p:cNvPr>
          <p:cNvSpPr/>
          <p:nvPr/>
        </p:nvSpPr>
        <p:spPr>
          <a:xfrm>
            <a:off x="1547664" y="2571750"/>
            <a:ext cx="1428752" cy="297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10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E30422-E970-9D66-7F48-26AECD4B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103"/>
            <a:ext cx="9144000" cy="3334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POL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837" y="1929187"/>
            <a:ext cx="3048930" cy="81029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The vendor has received the POL via email (because the acquisition method was “Purchase”).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DB6F7-D0F7-4521-8D02-55986783F875}"/>
              </a:ext>
            </a:extLst>
          </p:cNvPr>
          <p:cNvSpPr/>
          <p:nvPr/>
        </p:nvSpPr>
        <p:spPr>
          <a:xfrm>
            <a:off x="3166824" y="4371950"/>
            <a:ext cx="313336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91AFB-C896-A473-63A0-96926152A316}"/>
              </a:ext>
            </a:extLst>
          </p:cNvPr>
          <p:cNvSpPr/>
          <p:nvPr/>
        </p:nvSpPr>
        <p:spPr>
          <a:xfrm>
            <a:off x="107350" y="1780361"/>
            <a:ext cx="1008266" cy="215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96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861951" cy="1240583"/>
          </a:xfrm>
        </p:spPr>
        <p:txBody>
          <a:bodyPr/>
          <a:lstStyle/>
          <a:p>
            <a:r>
              <a:rPr lang="en-US" dirty="0"/>
              <a:t>Inventory was created when the POL was created</a:t>
            </a:r>
          </a:p>
        </p:txBody>
      </p:sp>
    </p:spTree>
    <p:extLst>
      <p:ext uri="{BB962C8B-B14F-4D97-AF65-F5344CB8AC3E}">
        <p14:creationId xmlns:p14="http://schemas.microsoft.com/office/powerpoint/2010/main" val="3314777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AE1CC-E4D2-974E-176D-065B3437F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" y="2211710"/>
            <a:ext cx="9144000" cy="1367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was created when the POL was created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1622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As part of the process, when the POL was created a physical item was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Here it is as seen inside the POL.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E5CE-9BB5-AEBE-BF78-E72A0D907C97}"/>
              </a:ext>
            </a:extLst>
          </p:cNvPr>
          <p:cNvSpPr/>
          <p:nvPr/>
        </p:nvSpPr>
        <p:spPr>
          <a:xfrm>
            <a:off x="1331639" y="2787773"/>
            <a:ext cx="7704857" cy="6652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E66B3-31EF-D939-E455-1D4874F7C553}"/>
              </a:ext>
            </a:extLst>
          </p:cNvPr>
          <p:cNvSpPr/>
          <p:nvPr/>
        </p:nvSpPr>
        <p:spPr>
          <a:xfrm>
            <a:off x="76769" y="2624287"/>
            <a:ext cx="822824" cy="235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9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98481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was created when the POL was created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item appears in repository as search as Status “Item not in Place” and in Process type “Acquisitions”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CBA47-9CC7-615F-3AA9-B77D81C84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557"/>
            <a:ext cx="9144000" cy="2920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7B6CCB-E17D-220E-4040-7359CBBF8C77}"/>
              </a:ext>
            </a:extLst>
          </p:cNvPr>
          <p:cNvSpPr/>
          <p:nvPr/>
        </p:nvSpPr>
        <p:spPr>
          <a:xfrm>
            <a:off x="6084168" y="3579863"/>
            <a:ext cx="1440160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0BF242-5FE0-A87C-D2A0-408B3DBF6616}"/>
              </a:ext>
            </a:extLst>
          </p:cNvPr>
          <p:cNvSpPr/>
          <p:nvPr/>
        </p:nvSpPr>
        <p:spPr>
          <a:xfrm>
            <a:off x="3779912" y="3405110"/>
            <a:ext cx="1224136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86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was created when the POL was created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3"/>
            <a:ext cx="8424936" cy="1152127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Note that at “Configuration &gt; Discovery &gt; Other &gt; Exclude Process Types from Discovery Indexing” it is possible to define that inventory with  Process Type “Acquisition” will not be published to discovery.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7B6CCB-E17D-220E-4040-7359CBBF8C77}"/>
              </a:ext>
            </a:extLst>
          </p:cNvPr>
          <p:cNvSpPr/>
          <p:nvPr/>
        </p:nvSpPr>
        <p:spPr>
          <a:xfrm>
            <a:off x="6068800" y="3556811"/>
            <a:ext cx="1440160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0BF242-5FE0-A87C-D2A0-408B3DBF6616}"/>
              </a:ext>
            </a:extLst>
          </p:cNvPr>
          <p:cNvSpPr/>
          <p:nvPr/>
        </p:nvSpPr>
        <p:spPr>
          <a:xfrm>
            <a:off x="3779912" y="3405110"/>
            <a:ext cx="1224136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AC71-D6E6-16AA-C0DC-DDD786AC6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40" y="1800280"/>
            <a:ext cx="9144000" cy="2977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8E8AE0-8B6C-C310-A231-48EE4E4BA3E8}"/>
              </a:ext>
            </a:extLst>
          </p:cNvPr>
          <p:cNvSpPr/>
          <p:nvPr/>
        </p:nvSpPr>
        <p:spPr>
          <a:xfrm>
            <a:off x="971600" y="3034534"/>
            <a:ext cx="86409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71197-39F2-14CE-DD87-31FEA2DF415D}"/>
              </a:ext>
            </a:extLst>
          </p:cNvPr>
          <p:cNvSpPr/>
          <p:nvPr/>
        </p:nvSpPr>
        <p:spPr>
          <a:xfrm>
            <a:off x="2370488" y="3052754"/>
            <a:ext cx="86409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55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21991" cy="1240583"/>
          </a:xfrm>
        </p:spPr>
        <p:txBody>
          <a:bodyPr/>
          <a:lstStyle/>
          <a:p>
            <a:r>
              <a:rPr lang="en-US" dirty="0"/>
              <a:t>Receiving the inventory</a:t>
            </a:r>
          </a:p>
        </p:txBody>
      </p:sp>
    </p:spTree>
    <p:extLst>
      <p:ext uri="{BB962C8B-B14F-4D97-AF65-F5344CB8AC3E}">
        <p14:creationId xmlns:p14="http://schemas.microsoft.com/office/powerpoint/2010/main" val="168858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the inventory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990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To receive inventory the staff user must be at either an acquisitions department or at a circulation desk that supports acquisitions.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2CBCB6-7769-6D41-DD7E-C76053F5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2324100"/>
            <a:ext cx="6086475" cy="495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3DF70-DCDD-9655-7D36-5091BC3A3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3372594"/>
            <a:ext cx="6086475" cy="495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52325D-B6C7-F35E-16EA-B9A29E88103D}"/>
              </a:ext>
            </a:extLst>
          </p:cNvPr>
          <p:cNvSpPr/>
          <p:nvPr/>
        </p:nvSpPr>
        <p:spPr>
          <a:xfrm>
            <a:off x="2555776" y="2324100"/>
            <a:ext cx="1656184" cy="495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79712E-8298-CCA8-4F0A-A1F367E13EB9}"/>
              </a:ext>
            </a:extLst>
          </p:cNvPr>
          <p:cNvSpPr/>
          <p:nvPr/>
        </p:nvSpPr>
        <p:spPr>
          <a:xfrm>
            <a:off x="2548092" y="3372594"/>
            <a:ext cx="1656184" cy="495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68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D3DDB-6AF9-B621-9552-64BD796EA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428"/>
            <a:ext cx="9144000" cy="1870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the inventory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953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“Main Library – Main Circulations Desk” supports acquisitions.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52325D-B6C7-F35E-16EA-B9A29E88103D}"/>
              </a:ext>
            </a:extLst>
          </p:cNvPr>
          <p:cNvSpPr/>
          <p:nvPr/>
        </p:nvSpPr>
        <p:spPr>
          <a:xfrm>
            <a:off x="1763688" y="2047571"/>
            <a:ext cx="936104" cy="274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F3E4A-1CE2-CE53-86D8-8D2FD107F1B4}"/>
              </a:ext>
            </a:extLst>
          </p:cNvPr>
          <p:cNvSpPr/>
          <p:nvPr/>
        </p:nvSpPr>
        <p:spPr>
          <a:xfrm>
            <a:off x="395536" y="2873247"/>
            <a:ext cx="1296144" cy="274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9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C11772-74FA-0251-BE04-5CD97365B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42" y="771550"/>
            <a:ext cx="4711828" cy="4106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the inventory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030" y="627534"/>
            <a:ext cx="3290442" cy="142922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can arrive to the receiving workbench via “Acquisitions &gt; Receiving and invoicing &gt; Receive”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C6E6B-5F3D-4C63-A5DA-88BF23CA2A71}"/>
              </a:ext>
            </a:extLst>
          </p:cNvPr>
          <p:cNvSpPr/>
          <p:nvPr/>
        </p:nvSpPr>
        <p:spPr>
          <a:xfrm>
            <a:off x="578842" y="1678775"/>
            <a:ext cx="607100" cy="377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4AE36-2939-4BAE-A085-871D6BC2D4F4}"/>
              </a:ext>
            </a:extLst>
          </p:cNvPr>
          <p:cNvSpPr/>
          <p:nvPr/>
        </p:nvSpPr>
        <p:spPr>
          <a:xfrm>
            <a:off x="1403648" y="3888819"/>
            <a:ext cx="432048" cy="195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14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0F9E54-1F50-B59C-5F6B-C38D9D1AF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606"/>
            <a:ext cx="9144000" cy="3129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the inventory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will receive the item.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6EA41-3381-4D6A-8A43-35C115BF1BEF}"/>
              </a:ext>
            </a:extLst>
          </p:cNvPr>
          <p:cNvSpPr/>
          <p:nvPr/>
        </p:nvSpPr>
        <p:spPr>
          <a:xfrm>
            <a:off x="611560" y="2402175"/>
            <a:ext cx="1944216" cy="3135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13DF9-5F08-499F-930F-4604FF304100}"/>
              </a:ext>
            </a:extLst>
          </p:cNvPr>
          <p:cNvSpPr/>
          <p:nvPr/>
        </p:nvSpPr>
        <p:spPr>
          <a:xfrm>
            <a:off x="8028384" y="3906314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8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7CD0AD-004D-DAB4-F61F-5CF453A98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2300"/>
            <a:ext cx="9144000" cy="3009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the inventory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item is no longer in Status “Item not in Place” and no longer in Process type “Acquisitions”.  It is Status “Item in Place” 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61131B-EAC8-499F-17C2-D39786293790}"/>
              </a:ext>
            </a:extLst>
          </p:cNvPr>
          <p:cNvSpPr/>
          <p:nvPr/>
        </p:nvSpPr>
        <p:spPr>
          <a:xfrm>
            <a:off x="3851920" y="3098858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2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1B142-B8DE-1330-E1F5-2831BE27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340"/>
            <a:ext cx="9144000" cy="1642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the inventory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record appears in discovery.</a:t>
            </a:r>
          </a:p>
        </p:txBody>
      </p:sp>
    </p:spTree>
    <p:extLst>
      <p:ext uri="{BB962C8B-B14F-4D97-AF65-F5344CB8AC3E}">
        <p14:creationId xmlns:p14="http://schemas.microsoft.com/office/powerpoint/2010/main" val="2869969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79C218-DDF7-4591-98CD-244F9FFA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560934"/>
            <a:ext cx="809625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the inventory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POL is now “Waiting for invoice”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52438C-559B-DDF2-C33A-509F2AA682AD}"/>
              </a:ext>
            </a:extLst>
          </p:cNvPr>
          <p:cNvSpPr/>
          <p:nvPr/>
        </p:nvSpPr>
        <p:spPr>
          <a:xfrm>
            <a:off x="1547664" y="3867894"/>
            <a:ext cx="151216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8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 this example we will create a bibliographic record from copy cataloging, and then create an acquisitions order (POL – Purchase Order Line) for a physical item of the bibliographic record.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will also invoice (pay for) the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will do this for title “Women's movements in twentieth-century Taiwan”, ISBN 9780252033957.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will copy catalog from “The National and Copenhagen University Library”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Note: In this presentation any time we state “POL” we mean “Purchase Order Line” which is an acquisitions order.</a:t>
            </a:r>
          </a:p>
        </p:txBody>
      </p:sp>
    </p:spTree>
    <p:extLst>
      <p:ext uri="{BB962C8B-B14F-4D97-AF65-F5344CB8AC3E}">
        <p14:creationId xmlns:p14="http://schemas.microsoft.com/office/powerpoint/2010/main" val="2794318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6925847" cy="1240583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</p:spTree>
    <p:extLst>
      <p:ext uri="{BB962C8B-B14F-4D97-AF65-F5344CB8AC3E}">
        <p14:creationId xmlns:p14="http://schemas.microsoft.com/office/powerpoint/2010/main" val="2513829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(paying for) the POL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now have the POL for which the resource has been received but nothing has been paid.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will now manually create an invoice from the PO (Purchase Order).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/>
            <a:endParaRPr lang="en-US" sz="2200" dirty="0"/>
          </a:p>
          <a:p>
            <a:pPr marL="285750" indent="-285750"/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69336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(paying for) the POL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96043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Note, as mentioned in the introduction, that in our case we first received the item and then we are paying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order could be reversed whereby first the institution pays for the resource and then activates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Also, the receiving and paying can be done at the same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This depends on flows of the vendor and the Alma institution.</a:t>
            </a:r>
          </a:p>
          <a:p>
            <a:pPr marL="0" indent="0">
              <a:buNone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77026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3C37E8-101A-ED6C-01D0-9374CD13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71550"/>
            <a:ext cx="2280420" cy="3867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ECFF74B-A643-7CDB-6C89-8A402E90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771551"/>
            <a:ext cx="5616624" cy="396043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Acquisitions &gt; Receiving and Invoicing &gt; Create Invoice</a:t>
            </a:r>
          </a:p>
          <a:p>
            <a:pPr marL="0" indent="0"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5BE161-317C-FE48-C574-05AE0F3C7067}"/>
              </a:ext>
            </a:extLst>
          </p:cNvPr>
          <p:cNvSpPr/>
          <p:nvPr/>
        </p:nvSpPr>
        <p:spPr>
          <a:xfrm>
            <a:off x="467544" y="1635646"/>
            <a:ext cx="57606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E8934-FA82-4138-0A68-E3168C719C10}"/>
              </a:ext>
            </a:extLst>
          </p:cNvPr>
          <p:cNvSpPr/>
          <p:nvPr/>
        </p:nvSpPr>
        <p:spPr>
          <a:xfrm>
            <a:off x="1270168" y="3867894"/>
            <a:ext cx="655756" cy="213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7AD3C92-067A-478C-3F2E-72BB4239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</p:spTree>
    <p:extLst>
      <p:ext uri="{BB962C8B-B14F-4D97-AF65-F5344CB8AC3E}">
        <p14:creationId xmlns:p14="http://schemas.microsoft.com/office/powerpoint/2010/main" val="4256152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57606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choose "From PO"</a:t>
            </a:r>
          </a:p>
          <a:p>
            <a:pPr marL="0" indent="0"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DFFD9-67D8-FEDF-490B-8849BEA6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447800"/>
            <a:ext cx="3409950" cy="2247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F89F301A-6CFB-657D-3D42-0B945155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</p:spTree>
    <p:extLst>
      <p:ext uri="{BB962C8B-B14F-4D97-AF65-F5344CB8AC3E}">
        <p14:creationId xmlns:p14="http://schemas.microsoft.com/office/powerpoint/2010/main" val="1929606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57606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select the PO</a:t>
            </a:r>
          </a:p>
          <a:p>
            <a:pPr marL="0" indent="0"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CACBAC8-5F76-39DE-DEF2-7AB76CBA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06D03-D209-C53B-9419-C474EFE1A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93" y="2773330"/>
            <a:ext cx="6208365" cy="2045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A13D83-24F8-9B89-9704-E3A56E0C02DD}"/>
              </a:ext>
            </a:extLst>
          </p:cNvPr>
          <p:cNvSpPr/>
          <p:nvPr/>
        </p:nvSpPr>
        <p:spPr>
          <a:xfrm>
            <a:off x="2339752" y="3435846"/>
            <a:ext cx="11521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66B81-0E6F-215F-D68B-7D89B6ECA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1419622"/>
            <a:ext cx="6924675" cy="942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B888D7-30B0-87C3-BE3E-42C402F4CCD9}"/>
              </a:ext>
            </a:extLst>
          </p:cNvPr>
          <p:cNvCxnSpPr/>
          <p:nvPr/>
        </p:nvCxnSpPr>
        <p:spPr>
          <a:xfrm flipV="1">
            <a:off x="3563888" y="2139702"/>
            <a:ext cx="216024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04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909FE2-E75E-878B-7294-D8A0CD26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935"/>
            <a:ext cx="9144000" cy="3197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(paying for) the POL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57606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 invoice is created with an invoice line associated with the POL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A7FE5-2A1A-F685-B864-E4EAD553E831}"/>
              </a:ext>
            </a:extLst>
          </p:cNvPr>
          <p:cNvSpPr/>
          <p:nvPr/>
        </p:nvSpPr>
        <p:spPr>
          <a:xfrm>
            <a:off x="179512" y="2801162"/>
            <a:ext cx="8784976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B5A1B-6876-2444-B8FB-2B6CAF8B7B7E}"/>
              </a:ext>
            </a:extLst>
          </p:cNvPr>
          <p:cNvSpPr/>
          <p:nvPr/>
        </p:nvSpPr>
        <p:spPr>
          <a:xfrm>
            <a:off x="7596336" y="2807729"/>
            <a:ext cx="648072" cy="2094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47E7ED-E129-2E78-6118-AB8026F5381B}"/>
              </a:ext>
            </a:extLst>
          </p:cNvPr>
          <p:cNvSpPr/>
          <p:nvPr/>
        </p:nvSpPr>
        <p:spPr>
          <a:xfrm>
            <a:off x="3124156" y="2994134"/>
            <a:ext cx="648072" cy="2094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B4780-C2AC-6712-E26B-2CBCEC7AF66B}"/>
              </a:ext>
            </a:extLst>
          </p:cNvPr>
          <p:cNvSpPr/>
          <p:nvPr/>
        </p:nvSpPr>
        <p:spPr>
          <a:xfrm>
            <a:off x="1115616" y="1707654"/>
            <a:ext cx="720080" cy="334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2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8278E-DD63-1BB2-BEBE-640636F96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163"/>
            <a:ext cx="9144000" cy="26774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57606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switch to the "Summary" tab and pay the invoice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B5A1B-6876-2444-B8FB-2B6CAF8B7B7E}"/>
              </a:ext>
            </a:extLst>
          </p:cNvPr>
          <p:cNvSpPr/>
          <p:nvPr/>
        </p:nvSpPr>
        <p:spPr>
          <a:xfrm>
            <a:off x="4860032" y="3363838"/>
            <a:ext cx="1224136" cy="2814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47E7ED-E129-2E78-6118-AB8026F5381B}"/>
              </a:ext>
            </a:extLst>
          </p:cNvPr>
          <p:cNvSpPr/>
          <p:nvPr/>
        </p:nvSpPr>
        <p:spPr>
          <a:xfrm>
            <a:off x="15368" y="1779662"/>
            <a:ext cx="611560" cy="338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0DC94-E6C0-5C9F-3350-978EEBC4668E}"/>
              </a:ext>
            </a:extLst>
          </p:cNvPr>
          <p:cNvSpPr txBox="1"/>
          <p:nvPr/>
        </p:nvSpPr>
        <p:spPr>
          <a:xfrm>
            <a:off x="3347864" y="1651782"/>
            <a:ext cx="482453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are choosing here Payment Method  "Cash" though often this will be done with a different method which will synchronize via an integration profile with the finance department.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5F30D8-BD3B-7AA0-65A5-28FE80B73A8B}"/>
              </a:ext>
            </a:extLst>
          </p:cNvPr>
          <p:cNvCxnSpPr/>
          <p:nvPr/>
        </p:nvCxnSpPr>
        <p:spPr>
          <a:xfrm>
            <a:off x="4644008" y="2390446"/>
            <a:ext cx="288032" cy="9013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>
            <a:extLst>
              <a:ext uri="{FF2B5EF4-FFF2-40B4-BE49-F238E27FC236}">
                <a16:creationId xmlns:a16="http://schemas.microsoft.com/office/drawing/2014/main" id="{948B3541-182F-B6BA-530A-3F91B81B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</p:spTree>
    <p:extLst>
      <p:ext uri="{BB962C8B-B14F-4D97-AF65-F5344CB8AC3E}">
        <p14:creationId xmlns:p14="http://schemas.microsoft.com/office/powerpoint/2010/main" val="1427278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D5E3B-EF43-C8AC-1B72-AC713A63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210"/>
            <a:ext cx="9144000" cy="12990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563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While still in the "Summary" tab we will complete the details and click "Save and Continue".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B26CC-17F3-5156-B21D-B9FE44548166}"/>
              </a:ext>
            </a:extLst>
          </p:cNvPr>
          <p:cNvSpPr/>
          <p:nvPr/>
        </p:nvSpPr>
        <p:spPr>
          <a:xfrm>
            <a:off x="683568" y="2211710"/>
            <a:ext cx="7200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E85306-B8C7-792D-1EB2-9DA78F021E01}"/>
              </a:ext>
            </a:extLst>
          </p:cNvPr>
          <p:cNvSpPr/>
          <p:nvPr/>
        </p:nvSpPr>
        <p:spPr>
          <a:xfrm>
            <a:off x="395536" y="2715766"/>
            <a:ext cx="129614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3E8D8-19DF-0557-9A28-E379A50A65AB}"/>
              </a:ext>
            </a:extLst>
          </p:cNvPr>
          <p:cNvSpPr/>
          <p:nvPr/>
        </p:nvSpPr>
        <p:spPr>
          <a:xfrm>
            <a:off x="4788024" y="2931790"/>
            <a:ext cx="136815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622504B-8ADB-86E2-55C9-2FF82393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</p:spTree>
    <p:extLst>
      <p:ext uri="{BB962C8B-B14F-4D97-AF65-F5344CB8AC3E}">
        <p14:creationId xmlns:p14="http://schemas.microsoft.com/office/powerpoint/2010/main" val="2772722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CA722-47D2-8AEC-6407-28E815D7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225"/>
            <a:ext cx="9144000" cy="1711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Now the Invoice is closed.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8A494-AAB1-B603-5D92-1E7DB4F10284}"/>
              </a:ext>
            </a:extLst>
          </p:cNvPr>
          <p:cNvSpPr/>
          <p:nvPr/>
        </p:nvSpPr>
        <p:spPr>
          <a:xfrm>
            <a:off x="1953808" y="2932182"/>
            <a:ext cx="589534" cy="251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2CA91-CC00-9C6B-3F1B-B649FFCC2F70}"/>
              </a:ext>
            </a:extLst>
          </p:cNvPr>
          <p:cNvSpPr/>
          <p:nvPr/>
        </p:nvSpPr>
        <p:spPr>
          <a:xfrm>
            <a:off x="274572" y="1745211"/>
            <a:ext cx="1440160" cy="250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99EBEB-8CF5-7EF0-D296-4FC8184F5C42}"/>
              </a:ext>
            </a:extLst>
          </p:cNvPr>
          <p:cNvSpPr/>
          <p:nvPr/>
        </p:nvSpPr>
        <p:spPr>
          <a:xfrm>
            <a:off x="3324812" y="2931790"/>
            <a:ext cx="504056" cy="251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63F6EEC7-185B-9A09-DDCD-1B159F2A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</p:spTree>
    <p:extLst>
      <p:ext uri="{BB962C8B-B14F-4D97-AF65-F5344CB8AC3E}">
        <p14:creationId xmlns:p14="http://schemas.microsoft.com/office/powerpoint/2010/main" val="283698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2322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 our example we will receive the item and then later pay the invoice.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It is possible also to first pay the invoice and then later receive the item.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It is also possible to pay and receive as pat of the same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This depends on workflows of the institution as well as of the vendor.</a:t>
            </a:r>
          </a:p>
        </p:txBody>
      </p:sp>
    </p:spTree>
    <p:extLst>
      <p:ext uri="{BB962C8B-B14F-4D97-AF65-F5344CB8AC3E}">
        <p14:creationId xmlns:p14="http://schemas.microsoft.com/office/powerpoint/2010/main" val="2131863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F2619D-4B4B-F544-7AF4-192D14054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238250"/>
            <a:ext cx="8096250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563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Now the POL is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8A494-AAB1-B603-5D92-1E7DB4F10284}"/>
              </a:ext>
            </a:extLst>
          </p:cNvPr>
          <p:cNvSpPr/>
          <p:nvPr/>
        </p:nvSpPr>
        <p:spPr>
          <a:xfrm>
            <a:off x="1547664" y="3563622"/>
            <a:ext cx="864096" cy="251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2CA91-CC00-9C6B-3F1B-B649FFCC2F70}"/>
              </a:ext>
            </a:extLst>
          </p:cNvPr>
          <p:cNvSpPr/>
          <p:nvPr/>
        </p:nvSpPr>
        <p:spPr>
          <a:xfrm>
            <a:off x="1547664" y="2123462"/>
            <a:ext cx="1656184" cy="251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B29909-FF72-D329-3812-5CDCBDA2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</p:spTree>
    <p:extLst>
      <p:ext uri="{BB962C8B-B14F-4D97-AF65-F5344CB8AC3E}">
        <p14:creationId xmlns:p14="http://schemas.microsoft.com/office/powerpoint/2010/main" val="3739449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727D1-F428-305F-9D30-5C0D9085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32" y="1332246"/>
            <a:ext cx="7596336" cy="3199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563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is an invoice line associated with the POL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8A494-AAB1-B603-5D92-1E7DB4F10284}"/>
              </a:ext>
            </a:extLst>
          </p:cNvPr>
          <p:cNvSpPr/>
          <p:nvPr/>
        </p:nvSpPr>
        <p:spPr>
          <a:xfrm>
            <a:off x="899592" y="3219822"/>
            <a:ext cx="864096" cy="164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2CA91-CC00-9C6B-3F1B-B649FFCC2F70}"/>
              </a:ext>
            </a:extLst>
          </p:cNvPr>
          <p:cNvSpPr/>
          <p:nvPr/>
        </p:nvSpPr>
        <p:spPr>
          <a:xfrm>
            <a:off x="2555776" y="1633473"/>
            <a:ext cx="2160240" cy="2335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4B89BDFF-5DAA-7995-7A14-9710A20A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</p:spTree>
    <p:extLst>
      <p:ext uri="{BB962C8B-B14F-4D97-AF65-F5344CB8AC3E}">
        <p14:creationId xmlns:p14="http://schemas.microsoft.com/office/powerpoint/2010/main" val="90481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6440F-462A-106B-CFE1-D3020EE27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479"/>
            <a:ext cx="9144000" cy="26644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563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is an invoice line associated with the POL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2CA91-CC00-9C6B-3F1B-B649FFCC2F70}"/>
              </a:ext>
            </a:extLst>
          </p:cNvPr>
          <p:cNvSpPr/>
          <p:nvPr/>
        </p:nvSpPr>
        <p:spPr>
          <a:xfrm>
            <a:off x="331928" y="3615589"/>
            <a:ext cx="1008112" cy="233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9A563CE-A277-04E1-2481-B22C92B7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</p:spTree>
    <p:extLst>
      <p:ext uri="{BB962C8B-B14F-4D97-AF65-F5344CB8AC3E}">
        <p14:creationId xmlns:p14="http://schemas.microsoft.com/office/powerpoint/2010/main" val="954345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9AB3E3-AD89-3987-2509-4BB622B7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229"/>
            <a:ext cx="9144000" cy="2933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563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is a transaction of type "Expenditure" on the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2CA91-CC00-9C6B-3F1B-B649FFCC2F70}"/>
              </a:ext>
            </a:extLst>
          </p:cNvPr>
          <p:cNvSpPr/>
          <p:nvPr/>
        </p:nvSpPr>
        <p:spPr>
          <a:xfrm>
            <a:off x="1043608" y="3939902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24FF513-2803-867A-597E-8D99B21A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Invoicing (paying for) the POL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0F362-E9CE-FF53-4B84-F3276BCFFA21}"/>
              </a:ext>
            </a:extLst>
          </p:cNvPr>
          <p:cNvSpPr/>
          <p:nvPr/>
        </p:nvSpPr>
        <p:spPr>
          <a:xfrm>
            <a:off x="706620" y="2613022"/>
            <a:ext cx="86409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3D8BFE-383A-2ACC-8594-9335E5061BA3}"/>
              </a:ext>
            </a:extLst>
          </p:cNvPr>
          <p:cNvSpPr/>
          <p:nvPr/>
        </p:nvSpPr>
        <p:spPr>
          <a:xfrm>
            <a:off x="1619672" y="3052754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7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</p:spTree>
    <p:extLst>
      <p:ext uri="{BB962C8B-B14F-4D97-AF65-F5344CB8AC3E}">
        <p14:creationId xmlns:p14="http://schemas.microsoft.com/office/powerpoint/2010/main" val="424776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6003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can access the copy cataloging options by either of the following two options:</a:t>
            </a:r>
          </a:p>
          <a:p>
            <a:pPr marL="742950" lvl="1" indent="-285750"/>
            <a:r>
              <a:rPr lang="en-US" sz="2200" dirty="0"/>
              <a:t>Menu “Resources &gt; Cataloging &gt; Search Resources”</a:t>
            </a:r>
          </a:p>
          <a:p>
            <a:pPr marL="742950" lvl="1" indent="-285750"/>
            <a:r>
              <a:rPr lang="en-US" sz="2200" dirty="0"/>
              <a:t>From within the metadata editor choose menu “Search &amp; Browse &gt; Search Resources”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Both options bring the user to the same place. </a:t>
            </a:r>
          </a:p>
        </p:txBody>
      </p:sp>
    </p:spTree>
    <p:extLst>
      <p:ext uri="{BB962C8B-B14F-4D97-AF65-F5344CB8AC3E}">
        <p14:creationId xmlns:p14="http://schemas.microsoft.com/office/powerpoint/2010/main" val="173840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AEA56-B5AD-71D6-1EE0-4C065B30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560" y="1347614"/>
            <a:ext cx="3976880" cy="34358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Menu “Resources &gt; Cataloging &gt; Search Resources”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C6E6B-5F3D-4C63-A5DA-88BF23CA2A71}"/>
              </a:ext>
            </a:extLst>
          </p:cNvPr>
          <p:cNvSpPr/>
          <p:nvPr/>
        </p:nvSpPr>
        <p:spPr>
          <a:xfrm>
            <a:off x="2576425" y="2391730"/>
            <a:ext cx="555415" cy="396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4AE36-2939-4BAE-A085-871D6BC2D4F4}"/>
              </a:ext>
            </a:extLst>
          </p:cNvPr>
          <p:cNvSpPr/>
          <p:nvPr/>
        </p:nvSpPr>
        <p:spPr>
          <a:xfrm>
            <a:off x="3275856" y="1615010"/>
            <a:ext cx="720080" cy="233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6F45CD-44AF-1C66-EA8E-E13E0C82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1962894"/>
            <a:ext cx="2409825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From within the metadata editor choose menu “Search &amp; Browse &gt; Search Resources”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6EA41-3381-4D6A-8A43-35C115BF1BEF}"/>
              </a:ext>
            </a:extLst>
          </p:cNvPr>
          <p:cNvSpPr/>
          <p:nvPr/>
        </p:nvSpPr>
        <p:spPr>
          <a:xfrm>
            <a:off x="3367086" y="3419450"/>
            <a:ext cx="1348929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13DF9-5F08-499F-930F-4604FF304100}"/>
              </a:ext>
            </a:extLst>
          </p:cNvPr>
          <p:cNvSpPr/>
          <p:nvPr/>
        </p:nvSpPr>
        <p:spPr>
          <a:xfrm>
            <a:off x="3491880" y="2001246"/>
            <a:ext cx="1440160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2306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2091</TotalTime>
  <Words>1273</Words>
  <Application>Microsoft Office PowerPoint</Application>
  <PresentationFormat>On-screen Show (16:9)</PresentationFormat>
  <Paragraphs>139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IGeLU_2016_16X9 (1)</vt:lpstr>
      <vt:lpstr>How to order and receive and invoice a physical item from copy cataloging</vt:lpstr>
      <vt:lpstr>PowerPoint Presentation</vt:lpstr>
      <vt:lpstr>Introduction</vt:lpstr>
      <vt:lpstr>Introduction</vt:lpstr>
      <vt:lpstr>Introduction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Creating the POL</vt:lpstr>
      <vt:lpstr>Creating the POL</vt:lpstr>
      <vt:lpstr>Creating the POL</vt:lpstr>
      <vt:lpstr>Creating the POL</vt:lpstr>
      <vt:lpstr>Creating the POL</vt:lpstr>
      <vt:lpstr>Creating the POL</vt:lpstr>
      <vt:lpstr>Creating the POL</vt:lpstr>
      <vt:lpstr>Creating the POL</vt:lpstr>
      <vt:lpstr>Creating the POL</vt:lpstr>
      <vt:lpstr>Inventory was created when the POL was created</vt:lpstr>
      <vt:lpstr>Inventory was created when the POL was created</vt:lpstr>
      <vt:lpstr>Inventory was created when the POL was created</vt:lpstr>
      <vt:lpstr>Inventory was created when the POL was created</vt:lpstr>
      <vt:lpstr>Receiving the inventory</vt:lpstr>
      <vt:lpstr>Receiving the inventory</vt:lpstr>
      <vt:lpstr>Receiving the inventory</vt:lpstr>
      <vt:lpstr>Receiving the inventory</vt:lpstr>
      <vt:lpstr>Receiving the inventory</vt:lpstr>
      <vt:lpstr>Receiving the inventory</vt:lpstr>
      <vt:lpstr>Receiving the inventory</vt:lpstr>
      <vt:lpstr>Receiving the inventory</vt:lpstr>
      <vt:lpstr>Invoicing (paying for) the POL</vt:lpstr>
      <vt:lpstr>Invoicing (paying for) the POL</vt:lpstr>
      <vt:lpstr>Invoicing (paying for) the POL</vt:lpstr>
      <vt:lpstr>Invoicing (paying for) the POL</vt:lpstr>
      <vt:lpstr>Invoicing (paying for) the POL</vt:lpstr>
      <vt:lpstr>Invoicing (paying for) the POL</vt:lpstr>
      <vt:lpstr>Invoicing (paying for) the POL</vt:lpstr>
      <vt:lpstr>Invoicing (paying for) the POL</vt:lpstr>
      <vt:lpstr>Invoicing (paying for) the POL</vt:lpstr>
      <vt:lpstr>Invoicing (paying for) the POL</vt:lpstr>
      <vt:lpstr>Invoicing (paying for) the POL</vt:lpstr>
      <vt:lpstr>Invoicing (paying for) the POL</vt:lpstr>
      <vt:lpstr>Invoicing (paying for) the POL</vt:lpstr>
      <vt:lpstr>Invoicing (paying for) the POL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37</cp:revision>
  <dcterms:created xsi:type="dcterms:W3CDTF">2021-11-30T14:32:13Z</dcterms:created>
  <dcterms:modified xsi:type="dcterms:W3CDTF">2024-01-26T11:17:48Z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