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782" r:id="rId5"/>
    <p:sldId id="1724" r:id="rId6"/>
    <p:sldId id="1783" r:id="rId7"/>
    <p:sldId id="1788" r:id="rId8"/>
    <p:sldId id="1791" r:id="rId9"/>
    <p:sldId id="1867" r:id="rId10"/>
    <p:sldId id="1870" r:id="rId11"/>
    <p:sldId id="1868" r:id="rId12"/>
    <p:sldId id="1869" r:id="rId13"/>
    <p:sldId id="1871" r:id="rId14"/>
    <p:sldId id="1872" r:id="rId15"/>
    <p:sldId id="1873" r:id="rId16"/>
    <p:sldId id="1792" r:id="rId17"/>
    <p:sldId id="1793" r:id="rId18"/>
    <p:sldId id="1874" r:id="rId19"/>
    <p:sldId id="1795" r:id="rId20"/>
    <p:sldId id="1796" r:id="rId21"/>
    <p:sldId id="1789" r:id="rId22"/>
    <p:sldId id="1812" r:id="rId23"/>
    <p:sldId id="1814" r:id="rId24"/>
    <p:sldId id="1790" r:id="rId25"/>
    <p:sldId id="1805" r:id="rId26"/>
    <p:sldId id="1806" r:id="rId27"/>
    <p:sldId id="1875" r:id="rId28"/>
    <p:sldId id="1876" r:id="rId29"/>
    <p:sldId id="1817" r:id="rId30"/>
    <p:sldId id="1818" r:id="rId31"/>
    <p:sldId id="1819" r:id="rId32"/>
    <p:sldId id="1820" r:id="rId33"/>
    <p:sldId id="1821" r:id="rId34"/>
    <p:sldId id="1822" r:id="rId35"/>
    <p:sldId id="1815" r:id="rId36"/>
    <p:sldId id="1816" r:id="rId37"/>
    <p:sldId id="1823" r:id="rId38"/>
    <p:sldId id="1824" r:id="rId39"/>
    <p:sldId id="1825" r:id="rId40"/>
    <p:sldId id="1826" r:id="rId41"/>
    <p:sldId id="1827" r:id="rId42"/>
    <p:sldId id="1830" r:id="rId43"/>
    <p:sldId id="1831" r:id="rId44"/>
    <p:sldId id="1877" r:id="rId45"/>
    <p:sldId id="1833" r:id="rId46"/>
    <p:sldId id="1834" r:id="rId47"/>
    <p:sldId id="1836" r:id="rId48"/>
    <p:sldId id="1837" r:id="rId49"/>
    <p:sldId id="1838" r:id="rId50"/>
    <p:sldId id="1878" r:id="rId51"/>
    <p:sldId id="1879" r:id="rId52"/>
    <p:sldId id="1880" r:id="rId53"/>
    <p:sldId id="1881" r:id="rId54"/>
    <p:sldId id="1882" r:id="rId55"/>
    <p:sldId id="1883" r:id="rId56"/>
    <p:sldId id="1884" r:id="rId57"/>
    <p:sldId id="1885" r:id="rId58"/>
    <p:sldId id="1886" r:id="rId59"/>
    <p:sldId id="1887" r:id="rId60"/>
    <p:sldId id="1888" r:id="rId61"/>
    <p:sldId id="1889" r:id="rId62"/>
    <p:sldId id="1890" r:id="rId63"/>
    <p:sldId id="1891" r:id="rId64"/>
    <p:sldId id="1892" r:id="rId65"/>
    <p:sldId id="1839" r:id="rId66"/>
    <p:sldId id="1840" r:id="rId67"/>
    <p:sldId id="1893" r:id="rId68"/>
    <p:sldId id="1894" r:id="rId69"/>
    <p:sldId id="1895" r:id="rId70"/>
    <p:sldId id="1896" r:id="rId71"/>
    <p:sldId id="1897" r:id="rId72"/>
    <p:sldId id="1786"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pChg chg="mod">
          <ac:chgData name="Yoel Kortick" userId="167978f5-7f40-4909-85d5-d4149554ad4e" providerId="ADAL" clId="{415341E9-8AB9-46F0-BEEE-EDA4E9E8721F}" dt="2022-08-25T07:29:31.595" v="1077" actId="20577"/>
          <ac:spMkLst>
            <pc:docMk/>
            <pc:sldMk cId="3267142644" sldId="1724"/>
            <ac:spMk id="63" creationId="{2818E309-CE24-45E0-8F37-EFD6121F7540}"/>
          </ac:spMkLst>
        </pc:spChg>
      </pc:sldChg>
      <pc:sldChg chg="addSp delSp modSp mod">
        <pc:chgData name="Yoel Kortick" userId="167978f5-7f40-4909-85d5-d4149554ad4e" providerId="ADAL" clId="{415341E9-8AB9-46F0-BEEE-EDA4E9E8721F}" dt="2022-08-24T06:23:35.258" v="267" actId="20577"/>
        <pc:sldMkLst>
          <pc:docMk/>
          <pc:sldMk cId="2794318572" sldId="1769"/>
        </pc:sldMkLst>
        <pc:spChg chg="add del">
          <ac:chgData name="Yoel Kortick" userId="167978f5-7f40-4909-85d5-d4149554ad4e" providerId="ADAL" clId="{415341E9-8AB9-46F0-BEEE-EDA4E9E8721F}" dt="2022-08-24T06:21:15.495" v="210"/>
          <ac:spMkLst>
            <pc:docMk/>
            <pc:sldMk cId="2794318572" sldId="1769"/>
            <ac:spMk id="2" creationId="{3D81DF15-2D35-914B-B6B2-D17733657121}"/>
          </ac:spMkLst>
        </pc:spChg>
        <pc:spChg chg="mod">
          <ac:chgData name="Yoel Kortick" userId="167978f5-7f40-4909-85d5-d4149554ad4e" providerId="ADAL" clId="{415341E9-8AB9-46F0-BEEE-EDA4E9E8721F}" dt="2022-08-24T06:23:35.258" v="267" actId="20577"/>
          <ac:spMkLst>
            <pc:docMk/>
            <pc:sldMk cId="2794318572" sldId="1769"/>
            <ac:spMk id="3" creationId="{4FC18B40-6547-41EC-8A0E-1C8F40E0A42F}"/>
          </ac:spMkLst>
        </pc:spChg>
        <pc:spChg chg="mod">
          <ac:chgData name="Yoel Kortick" userId="167978f5-7f40-4909-85d5-d4149554ad4e" providerId="ADAL" clId="{415341E9-8AB9-46F0-BEEE-EDA4E9E8721F}" dt="2022-08-24T06:22:35.274" v="252" actId="15"/>
          <ac:spMkLst>
            <pc:docMk/>
            <pc:sldMk cId="2794318572" sldId="1769"/>
            <ac:spMk id="4" creationId="{2490F34D-A7E2-4EA9-8B1A-78371A1F1CD1}"/>
          </ac:spMkLst>
        </pc:spChg>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pChg chg="mod">
          <ac:chgData name="Yoel Kortick" userId="167978f5-7f40-4909-85d5-d4149554ad4e" providerId="ADAL" clId="{415341E9-8AB9-46F0-BEEE-EDA4E9E8721F}" dt="2022-08-24T06:10:07.331" v="31" actId="1036"/>
          <ac:spMkLst>
            <pc:docMk/>
            <pc:sldMk cId="1404067891" sldId="1782"/>
            <ac:spMk id="4" creationId="{A02F1239-CFFA-4E95-8A0B-536CBE397E4E}"/>
          </ac:spMkLst>
        </pc:spChg>
      </pc:sldChg>
      <pc:sldChg chg="modSp mod">
        <pc:chgData name="Yoel Kortick" userId="167978f5-7f40-4909-85d5-d4149554ad4e" providerId="ADAL" clId="{415341E9-8AB9-46F0-BEEE-EDA4E9E8721F}" dt="2022-08-24T06:23:40.868" v="279" actId="20577"/>
        <pc:sldMkLst>
          <pc:docMk/>
          <pc:sldMk cId="3301537159" sldId="1783"/>
        </pc:sldMkLst>
        <pc:spChg chg="mod">
          <ac:chgData name="Yoel Kortick" userId="167978f5-7f40-4909-85d5-d4149554ad4e" providerId="ADAL" clId="{415341E9-8AB9-46F0-BEEE-EDA4E9E8721F}" dt="2022-08-24T06:23:40.868" v="279" actId="20577"/>
          <ac:spMkLst>
            <pc:docMk/>
            <pc:sldMk cId="3301537159" sldId="1783"/>
            <ac:spMk id="3" creationId="{440E2C51-CB70-4EE1-8E6B-DADCB74DEC44}"/>
          </ac:spMkLst>
        </pc:spChg>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pChg chg="mod">
          <ac:chgData name="Yoel Kortick" userId="167978f5-7f40-4909-85d5-d4149554ad4e" providerId="ADAL" clId="{415341E9-8AB9-46F0-BEEE-EDA4E9E8721F}" dt="2022-08-24T06:23:30.995" v="266" actId="20577"/>
          <ac:spMkLst>
            <pc:docMk/>
            <pc:sldMk cId="200267839" sldId="1787"/>
            <ac:spMk id="3" creationId="{440E2C51-CB70-4EE1-8E6B-DADCB74DEC44}"/>
          </ac:spMkLst>
        </pc:spChg>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pChg chg="mod">
          <ac:chgData name="Yoel Kortick" userId="167978f5-7f40-4909-85d5-d4149554ad4e" providerId="ADAL" clId="{415341E9-8AB9-46F0-BEEE-EDA4E9E8721F}" dt="2022-08-24T06:23:52.523" v="292" actId="20577"/>
          <ac:spMkLst>
            <pc:docMk/>
            <pc:sldMk cId="1773716853" sldId="1788"/>
            <ac:spMk id="3" creationId="{4FC18B40-6547-41EC-8A0E-1C8F40E0A42F}"/>
          </ac:spMkLst>
        </pc:spChg>
        <pc:spChg chg="mod">
          <ac:chgData name="Yoel Kortick" userId="167978f5-7f40-4909-85d5-d4149554ad4e" providerId="ADAL" clId="{415341E9-8AB9-46F0-BEEE-EDA4E9E8721F}" dt="2022-08-24T07:21:25.267" v="859" actId="27636"/>
          <ac:spMkLst>
            <pc:docMk/>
            <pc:sldMk cId="1773716853" sldId="1788"/>
            <ac:spMk id="4" creationId="{2490F34D-A7E2-4EA9-8B1A-78371A1F1CD1}"/>
          </ac:spMkLst>
        </pc:spChg>
      </pc:sldChg>
      <pc:sldChg chg="modSp add mod">
        <pc:chgData name="Yoel Kortick" userId="167978f5-7f40-4909-85d5-d4149554ad4e" providerId="ADAL" clId="{415341E9-8AB9-46F0-BEEE-EDA4E9E8721F}" dt="2022-08-25T08:42:32.390" v="4680" actId="20577"/>
        <pc:sldMkLst>
          <pc:docMk/>
          <pc:sldMk cId="2299300669" sldId="1789"/>
        </pc:sldMkLst>
        <pc:spChg chg="mod">
          <ac:chgData name="Yoel Kortick" userId="167978f5-7f40-4909-85d5-d4149554ad4e" providerId="ADAL" clId="{415341E9-8AB9-46F0-BEEE-EDA4E9E8721F}" dt="2022-08-25T08:42:32.390" v="4680" actId="20577"/>
          <ac:spMkLst>
            <pc:docMk/>
            <pc:sldMk cId="2299300669" sldId="1789"/>
            <ac:spMk id="3" creationId="{440E2C51-CB70-4EE1-8E6B-DADCB74DEC44}"/>
          </ac:spMkLst>
        </pc:spChg>
      </pc:sldChg>
      <pc:sldChg chg="addSp modSp add mod">
        <pc:chgData name="Yoel Kortick" userId="167978f5-7f40-4909-85d5-d4149554ad4e" providerId="ADAL" clId="{415341E9-8AB9-46F0-BEEE-EDA4E9E8721F}" dt="2022-08-25T08:42:31.924" v="4679" actId="20577"/>
        <pc:sldMkLst>
          <pc:docMk/>
          <pc:sldMk cId="2199008894" sldId="1790"/>
        </pc:sldMkLst>
        <pc:spChg chg="mod">
          <ac:chgData name="Yoel Kortick" userId="167978f5-7f40-4909-85d5-d4149554ad4e" providerId="ADAL" clId="{415341E9-8AB9-46F0-BEEE-EDA4E9E8721F}" dt="2022-08-25T08:42:31.924" v="4679" actId="20577"/>
          <ac:spMkLst>
            <pc:docMk/>
            <pc:sldMk cId="2199008894" sldId="1790"/>
            <ac:spMk id="3" creationId="{4FC18B40-6547-41EC-8A0E-1C8F40E0A42F}"/>
          </ac:spMkLst>
        </pc:spChg>
        <pc:spChg chg="mod">
          <ac:chgData name="Yoel Kortick" userId="167978f5-7f40-4909-85d5-d4149554ad4e" providerId="ADAL" clId="{415341E9-8AB9-46F0-BEEE-EDA4E9E8721F}" dt="2022-08-25T08:14:56.575" v="3367" actId="6549"/>
          <ac:spMkLst>
            <pc:docMk/>
            <pc:sldMk cId="2199008894" sldId="1790"/>
            <ac:spMk id="4" creationId="{2490F34D-A7E2-4EA9-8B1A-78371A1F1CD1}"/>
          </ac:spMkLst>
        </pc:spChg>
        <pc:spChg chg="add mod">
          <ac:chgData name="Yoel Kortick" userId="167978f5-7f40-4909-85d5-d4149554ad4e" providerId="ADAL" clId="{415341E9-8AB9-46F0-BEEE-EDA4E9E8721F}" dt="2022-08-25T08:15:05.343" v="3372" actId="20577"/>
          <ac:spMkLst>
            <pc:docMk/>
            <pc:sldMk cId="2199008894" sldId="1790"/>
            <ac:spMk id="6" creationId="{7518D0BB-7A60-B269-1742-88CF287618B7}"/>
          </ac:spMkLst>
        </pc:spChg>
        <pc:spChg chg="add mod">
          <ac:chgData name="Yoel Kortick" userId="167978f5-7f40-4909-85d5-d4149554ad4e" providerId="ADAL" clId="{415341E9-8AB9-46F0-BEEE-EDA4E9E8721F}" dt="2022-08-25T08:16:18.742" v="3392" actId="1035"/>
          <ac:spMkLst>
            <pc:docMk/>
            <pc:sldMk cId="2199008894" sldId="1790"/>
            <ac:spMk id="9" creationId="{0BFFD810-1CA9-312E-3C76-49143EC4C0A5}"/>
          </ac:spMkLst>
        </pc:spChg>
        <pc:picChg chg="add mod">
          <ac:chgData name="Yoel Kortick" userId="167978f5-7f40-4909-85d5-d4149554ad4e" providerId="ADAL" clId="{415341E9-8AB9-46F0-BEEE-EDA4E9E8721F}" dt="2022-08-25T08:15:01.264" v="3368" actId="208"/>
          <ac:picMkLst>
            <pc:docMk/>
            <pc:sldMk cId="2199008894" sldId="1790"/>
            <ac:picMk id="5" creationId="{2B96FCCE-34FD-5988-93DE-A5CA491E24F5}"/>
          </ac:picMkLst>
        </pc:picChg>
        <pc:picChg chg="add mod">
          <ac:chgData name="Yoel Kortick" userId="167978f5-7f40-4909-85d5-d4149554ad4e" providerId="ADAL" clId="{415341E9-8AB9-46F0-BEEE-EDA4E9E8721F}" dt="2022-08-25T08:16:06.810" v="3386" actId="208"/>
          <ac:picMkLst>
            <pc:docMk/>
            <pc:sldMk cId="2199008894" sldId="1790"/>
            <ac:picMk id="8" creationId="{E80C2A1A-7C15-5999-4378-B13C59017BAC}"/>
          </ac:picMkLst>
        </pc:picChg>
      </pc:sldChg>
      <pc:sldChg chg="modSp add mod">
        <pc:chgData name="Yoel Kortick" userId="167978f5-7f40-4909-85d5-d4149554ad4e" providerId="ADAL" clId="{415341E9-8AB9-46F0-BEEE-EDA4E9E8721F}" dt="2022-08-24T07:23:55.799" v="929" actId="313"/>
        <pc:sldMkLst>
          <pc:docMk/>
          <pc:sldMk cId="3753056614" sldId="1791"/>
        </pc:sldMkLst>
        <pc:spChg chg="mod">
          <ac:chgData name="Yoel Kortick" userId="167978f5-7f40-4909-85d5-d4149554ad4e" providerId="ADAL" clId="{415341E9-8AB9-46F0-BEEE-EDA4E9E8721F}" dt="2022-08-24T07:23:55.799" v="929" actId="313"/>
          <ac:spMkLst>
            <pc:docMk/>
            <pc:sldMk cId="3753056614" sldId="1791"/>
            <ac:spMk id="4" creationId="{2490F34D-A7E2-4EA9-8B1A-78371A1F1CD1}"/>
          </ac:spMkLst>
        </pc:spChg>
      </pc:sldChg>
      <pc:sldChg chg="modSp add mod">
        <pc:chgData name="Yoel Kortick" userId="167978f5-7f40-4909-85d5-d4149554ad4e" providerId="ADAL" clId="{415341E9-8AB9-46F0-BEEE-EDA4E9E8721F}" dt="2022-08-25T07:29:15.459" v="1042" actId="20577"/>
        <pc:sldMkLst>
          <pc:docMk/>
          <pc:sldMk cId="1078410933" sldId="1792"/>
        </pc:sldMkLst>
        <pc:spChg chg="mod">
          <ac:chgData name="Yoel Kortick" userId="167978f5-7f40-4909-85d5-d4149554ad4e" providerId="ADAL" clId="{415341E9-8AB9-46F0-BEEE-EDA4E9E8721F}" dt="2022-08-25T07:29:15.459" v="1042" actId="20577"/>
          <ac:spMkLst>
            <pc:docMk/>
            <pc:sldMk cId="1078410933" sldId="1792"/>
            <ac:spMk id="3" creationId="{440E2C51-CB70-4EE1-8E6B-DADCB74DEC44}"/>
          </ac:spMkLst>
        </pc:spChg>
      </pc:sldChg>
      <pc:sldChg chg="delSp modSp add mod">
        <pc:chgData name="Yoel Kortick" userId="167978f5-7f40-4909-85d5-d4149554ad4e" providerId="ADAL" clId="{415341E9-8AB9-46F0-BEEE-EDA4E9E8721F}" dt="2022-08-25T08:37:27.718" v="4597" actId="20577"/>
        <pc:sldMkLst>
          <pc:docMk/>
          <pc:sldMk cId="4132155335" sldId="1793"/>
        </pc:sldMkLst>
        <pc:spChg chg="mod">
          <ac:chgData name="Yoel Kortick" userId="167978f5-7f40-4909-85d5-d4149554ad4e" providerId="ADAL" clId="{415341E9-8AB9-46F0-BEEE-EDA4E9E8721F}" dt="2022-08-25T07:29:24.270" v="1059" actId="20577"/>
          <ac:spMkLst>
            <pc:docMk/>
            <pc:sldMk cId="4132155335" sldId="1793"/>
            <ac:spMk id="3" creationId="{4FC18B40-6547-41EC-8A0E-1C8F40E0A42F}"/>
          </ac:spMkLst>
        </pc:spChg>
        <pc:spChg chg="mod">
          <ac:chgData name="Yoel Kortick" userId="167978f5-7f40-4909-85d5-d4149554ad4e" providerId="ADAL" clId="{415341E9-8AB9-46F0-BEEE-EDA4E9E8721F}" dt="2022-08-25T08:37:27.718" v="4597" actId="20577"/>
          <ac:spMkLst>
            <pc:docMk/>
            <pc:sldMk cId="4132155335" sldId="1793"/>
            <ac:spMk id="4" creationId="{2490F34D-A7E2-4EA9-8B1A-78371A1F1CD1}"/>
          </ac:spMkLst>
        </pc:spChg>
        <pc:picChg chg="del">
          <ac:chgData name="Yoel Kortick" userId="167978f5-7f40-4909-85d5-d4149554ad4e" providerId="ADAL" clId="{415341E9-8AB9-46F0-BEEE-EDA4E9E8721F}" dt="2022-08-25T07:29:38.881" v="1078" actId="478"/>
          <ac:picMkLst>
            <pc:docMk/>
            <pc:sldMk cId="4132155335" sldId="1793"/>
            <ac:picMk id="5" creationId="{2B96FCCE-34FD-5988-93DE-A5CA491E24F5}"/>
          </ac:picMkLst>
        </pc:picChg>
      </pc:sldChg>
      <pc:sldChg chg="addSp delSp modSp add mod">
        <pc:chgData name="Yoel Kortick" userId="167978f5-7f40-4909-85d5-d4149554ad4e" providerId="ADAL" clId="{415341E9-8AB9-46F0-BEEE-EDA4E9E8721F}" dt="2022-08-25T07:41:37.829" v="1422" actId="208"/>
        <pc:sldMkLst>
          <pc:docMk/>
          <pc:sldMk cId="562044608" sldId="1794"/>
        </pc:sldMkLst>
        <pc:spChg chg="del">
          <ac:chgData name="Yoel Kortick" userId="167978f5-7f40-4909-85d5-d4149554ad4e" providerId="ADAL" clId="{415341E9-8AB9-46F0-BEEE-EDA4E9E8721F}" dt="2022-08-25T07:33:06.183" v="1372" actId="478"/>
          <ac:spMkLst>
            <pc:docMk/>
            <pc:sldMk cId="562044608" sldId="1794"/>
            <ac:spMk id="4" creationId="{2490F34D-A7E2-4EA9-8B1A-78371A1F1CD1}"/>
          </ac:spMkLst>
        </pc:spChg>
        <pc:spChg chg="add del mod">
          <ac:chgData name="Yoel Kortick" userId="167978f5-7f40-4909-85d5-d4149554ad4e" providerId="ADAL" clId="{415341E9-8AB9-46F0-BEEE-EDA4E9E8721F}" dt="2022-08-25T07:33:07.296" v="1373" actId="478"/>
          <ac:spMkLst>
            <pc:docMk/>
            <pc:sldMk cId="562044608" sldId="1794"/>
            <ac:spMk id="5" creationId="{2FFDC9F9-9609-7C61-FEA7-9751068B1681}"/>
          </ac:spMkLst>
        </pc:spChg>
        <pc:spChg chg="add mod">
          <ac:chgData name="Yoel Kortick" userId="167978f5-7f40-4909-85d5-d4149554ad4e" providerId="ADAL" clId="{415341E9-8AB9-46F0-BEEE-EDA4E9E8721F}" dt="2022-08-25T07:36:31.246" v="1398" actId="1035"/>
          <ac:spMkLst>
            <pc:docMk/>
            <pc:sldMk cId="562044608" sldId="1794"/>
            <ac:spMk id="8" creationId="{8BAA4749-5308-FB26-61DC-2A93CE2D483F}"/>
          </ac:spMkLst>
        </pc:spChg>
        <pc:spChg chg="add mod">
          <ac:chgData name="Yoel Kortick" userId="167978f5-7f40-4909-85d5-d4149554ad4e" providerId="ADAL" clId="{415341E9-8AB9-46F0-BEEE-EDA4E9E8721F}" dt="2022-08-25T07:35:31.657" v="1393" actId="571"/>
          <ac:spMkLst>
            <pc:docMk/>
            <pc:sldMk cId="562044608" sldId="1794"/>
            <ac:spMk id="11" creationId="{DD9ACDE7-8568-B606-6BD0-FD6CDF41053C}"/>
          </ac:spMkLst>
        </pc:spChg>
        <pc:spChg chg="add mod">
          <ac:chgData name="Yoel Kortick" userId="167978f5-7f40-4909-85d5-d4149554ad4e" providerId="ADAL" clId="{415341E9-8AB9-46F0-BEEE-EDA4E9E8721F}" dt="2022-08-25T07:41:09.570" v="1417" actId="1076"/>
          <ac:spMkLst>
            <pc:docMk/>
            <pc:sldMk cId="562044608" sldId="1794"/>
            <ac:spMk id="14" creationId="{05AFA725-6E05-4E88-514A-7ECA5A3B051D}"/>
          </ac:spMkLst>
        </pc:spChg>
        <pc:spChg chg="add mod">
          <ac:chgData name="Yoel Kortick" userId="167978f5-7f40-4909-85d5-d4149554ad4e" providerId="ADAL" clId="{415341E9-8AB9-46F0-BEEE-EDA4E9E8721F}" dt="2022-08-25T07:37:23.921" v="1408" actId="1582"/>
          <ac:spMkLst>
            <pc:docMk/>
            <pc:sldMk cId="562044608" sldId="1794"/>
            <ac:spMk id="15" creationId="{70E31E72-2566-117A-07E2-E1250CE5D27D}"/>
          </ac:spMkLst>
        </pc:spChg>
        <pc:spChg chg="add mod">
          <ac:chgData name="Yoel Kortick" userId="167978f5-7f40-4909-85d5-d4149554ad4e" providerId="ADAL" clId="{415341E9-8AB9-46F0-BEEE-EDA4E9E8721F}" dt="2022-08-25T07:41:09.570" v="1417" actId="1076"/>
          <ac:spMkLst>
            <pc:docMk/>
            <pc:sldMk cId="562044608" sldId="1794"/>
            <ac:spMk id="16" creationId="{3C6084A0-A654-5C05-D26D-20BDFE25EC28}"/>
          </ac:spMkLst>
        </pc:spChg>
        <pc:spChg chg="add mod">
          <ac:chgData name="Yoel Kortick" userId="167978f5-7f40-4909-85d5-d4149554ad4e" providerId="ADAL" clId="{415341E9-8AB9-46F0-BEEE-EDA4E9E8721F}" dt="2022-08-25T07:41:20.411" v="1419"/>
          <ac:spMkLst>
            <pc:docMk/>
            <pc:sldMk cId="562044608" sldId="1794"/>
            <ac:spMk id="17" creationId="{403156C8-9E32-D064-2931-812A2363A8B1}"/>
          </ac:spMkLst>
        </pc:spChg>
        <pc:spChg chg="add">
          <ac:chgData name="Yoel Kortick" userId="167978f5-7f40-4909-85d5-d4149554ad4e" providerId="ADAL" clId="{415341E9-8AB9-46F0-BEEE-EDA4E9E8721F}" dt="2022-08-25T07:41:26.020" v="1420" actId="11529"/>
          <ac:spMkLst>
            <pc:docMk/>
            <pc:sldMk cId="562044608" sldId="1794"/>
            <ac:spMk id="20" creationId="{A6B29442-A608-46C3-5CAB-CC3E7E8B9CCF}"/>
          </ac:spMkLst>
        </pc:spChg>
        <pc:spChg chg="add mod">
          <ac:chgData name="Yoel Kortick" userId="167978f5-7f40-4909-85d5-d4149554ad4e" providerId="ADAL" clId="{415341E9-8AB9-46F0-BEEE-EDA4E9E8721F}" dt="2022-08-25T07:41:33.199" v="1421" actId="571"/>
          <ac:spMkLst>
            <pc:docMk/>
            <pc:sldMk cId="562044608" sldId="1794"/>
            <ac:spMk id="21" creationId="{69C317C7-9F5A-34BE-1C8A-19759F3160E8}"/>
          </ac:spMkLst>
        </pc:spChg>
        <pc:picChg chg="add mod">
          <ac:chgData name="Yoel Kortick" userId="167978f5-7f40-4909-85d5-d4149554ad4e" providerId="ADAL" clId="{415341E9-8AB9-46F0-BEEE-EDA4E9E8721F}" dt="2022-08-25T07:36:31.246" v="1398" actId="1035"/>
          <ac:picMkLst>
            <pc:docMk/>
            <pc:sldMk cId="562044608" sldId="1794"/>
            <ac:picMk id="7" creationId="{DA01AAF7-9EBB-86F7-CD6C-1FF9C84BF01B}"/>
          </ac:picMkLst>
        </pc:picChg>
        <pc:picChg chg="add mod">
          <ac:chgData name="Yoel Kortick" userId="167978f5-7f40-4909-85d5-d4149554ad4e" providerId="ADAL" clId="{415341E9-8AB9-46F0-BEEE-EDA4E9E8721F}" dt="2022-08-25T07:35:27.935" v="1392" actId="208"/>
          <ac:picMkLst>
            <pc:docMk/>
            <pc:sldMk cId="562044608" sldId="1794"/>
            <ac:picMk id="10" creationId="{23E4B1F1-3125-32FE-4354-7FDAF2D542F1}"/>
          </ac:picMkLst>
        </pc:picChg>
        <pc:picChg chg="add mod">
          <ac:chgData name="Yoel Kortick" userId="167978f5-7f40-4909-85d5-d4149554ad4e" providerId="ADAL" clId="{415341E9-8AB9-46F0-BEEE-EDA4E9E8721F}" dt="2022-08-25T07:41:09.570" v="1417" actId="1076"/>
          <ac:picMkLst>
            <pc:docMk/>
            <pc:sldMk cId="562044608" sldId="1794"/>
            <ac:picMk id="13" creationId="{6CA79F65-9366-E2FD-10A1-FBF8FD145C65}"/>
          </ac:picMkLst>
        </pc:picChg>
        <pc:picChg chg="add mod">
          <ac:chgData name="Yoel Kortick" userId="167978f5-7f40-4909-85d5-d4149554ad4e" providerId="ADAL" clId="{415341E9-8AB9-46F0-BEEE-EDA4E9E8721F}" dt="2022-08-25T07:41:37.829" v="1422" actId="208"/>
          <ac:picMkLst>
            <pc:docMk/>
            <pc:sldMk cId="562044608" sldId="1794"/>
            <ac:picMk id="19" creationId="{7A42665A-0E18-43E9-1317-063D94ADF3C2}"/>
          </ac:picMkLst>
        </pc:picChg>
      </pc:sldChg>
      <pc:sldChg chg="addSp modSp add mod">
        <pc:chgData name="Yoel Kortick" userId="167978f5-7f40-4909-85d5-d4149554ad4e" providerId="ADAL" clId="{415341E9-8AB9-46F0-BEEE-EDA4E9E8721F}" dt="2022-08-25T08:11:55.968" v="3143" actId="313"/>
        <pc:sldMkLst>
          <pc:docMk/>
          <pc:sldMk cId="1022672352" sldId="1795"/>
        </pc:sldMkLst>
        <pc:spChg chg="mod">
          <ac:chgData name="Yoel Kortick" userId="167978f5-7f40-4909-85d5-d4149554ad4e" providerId="ADAL" clId="{415341E9-8AB9-46F0-BEEE-EDA4E9E8721F}" dt="2022-08-25T08:11:55.968" v="3143" actId="313"/>
          <ac:spMkLst>
            <pc:docMk/>
            <pc:sldMk cId="1022672352" sldId="1795"/>
            <ac:spMk id="4" creationId="{2490F34D-A7E2-4EA9-8B1A-78371A1F1CD1}"/>
          </ac:spMkLst>
        </pc:spChg>
        <pc:spChg chg="add mod">
          <ac:chgData name="Yoel Kortick" userId="167978f5-7f40-4909-85d5-d4149554ad4e" providerId="ADAL" clId="{415341E9-8AB9-46F0-BEEE-EDA4E9E8721F}" dt="2022-08-25T08:11:31.831" v="3032" actId="1036"/>
          <ac:spMkLst>
            <pc:docMk/>
            <pc:sldMk cId="1022672352" sldId="1795"/>
            <ac:spMk id="6" creationId="{AA69EF14-6EA8-54A2-217D-35B6B4ED381A}"/>
          </ac:spMkLst>
        </pc:spChg>
        <pc:picChg chg="add mod">
          <ac:chgData name="Yoel Kortick" userId="167978f5-7f40-4909-85d5-d4149554ad4e" providerId="ADAL" clId="{415341E9-8AB9-46F0-BEEE-EDA4E9E8721F}" dt="2022-08-25T08:11:31.831" v="3032" actId="1036"/>
          <ac:picMkLst>
            <pc:docMk/>
            <pc:sldMk cId="1022672352" sldId="1795"/>
            <ac:picMk id="5" creationId="{1734EE99-4F1F-0FD9-4FCF-3BD5D17AA99B}"/>
          </ac:picMkLst>
        </pc:picChg>
      </pc:sldChg>
      <pc:sldChg chg="addSp delSp modSp add mod">
        <pc:chgData name="Yoel Kortick" userId="167978f5-7f40-4909-85d5-d4149554ad4e" providerId="ADAL" clId="{415341E9-8AB9-46F0-BEEE-EDA4E9E8721F}" dt="2022-08-25T08:37:52.137" v="4598" actId="33524"/>
        <pc:sldMkLst>
          <pc:docMk/>
          <pc:sldMk cId="3228880565" sldId="1796"/>
        </pc:sldMkLst>
        <pc:spChg chg="add mod">
          <ac:chgData name="Yoel Kortick" userId="167978f5-7f40-4909-85d5-d4149554ad4e" providerId="ADAL" clId="{415341E9-8AB9-46F0-BEEE-EDA4E9E8721F}" dt="2022-08-25T07:49:26.931" v="1718" actId="208"/>
          <ac:spMkLst>
            <pc:docMk/>
            <pc:sldMk cId="3228880565" sldId="1796"/>
            <ac:spMk id="2" creationId="{FF4EEEDE-3005-3DE3-799A-F927D07AA051}"/>
          </ac:spMkLst>
        </pc:spChg>
        <pc:spChg chg="mod">
          <ac:chgData name="Yoel Kortick" userId="167978f5-7f40-4909-85d5-d4149554ad4e" providerId="ADAL" clId="{415341E9-8AB9-46F0-BEEE-EDA4E9E8721F}" dt="2022-08-25T08:37:52.137" v="4598" actId="33524"/>
          <ac:spMkLst>
            <pc:docMk/>
            <pc:sldMk cId="3228880565" sldId="1796"/>
            <ac:spMk id="4" creationId="{2490F34D-A7E2-4EA9-8B1A-78371A1F1CD1}"/>
          </ac:spMkLst>
        </pc:spChg>
        <pc:spChg chg="del">
          <ac:chgData name="Yoel Kortick" userId="167978f5-7f40-4909-85d5-d4149554ad4e" providerId="ADAL" clId="{415341E9-8AB9-46F0-BEEE-EDA4E9E8721F}" dt="2022-08-25T07:45:36.869" v="1613" actId="478"/>
          <ac:spMkLst>
            <pc:docMk/>
            <pc:sldMk cId="3228880565" sldId="1796"/>
            <ac:spMk id="6" creationId="{AA69EF14-6EA8-54A2-217D-35B6B4ED381A}"/>
          </ac:spMkLst>
        </pc:spChg>
        <pc:spChg chg="add mod">
          <ac:chgData name="Yoel Kortick" userId="167978f5-7f40-4909-85d5-d4149554ad4e" providerId="ADAL" clId="{415341E9-8AB9-46F0-BEEE-EDA4E9E8721F}" dt="2022-08-25T07:48:25.909" v="1698" actId="20577"/>
          <ac:spMkLst>
            <pc:docMk/>
            <pc:sldMk cId="3228880565" sldId="1796"/>
            <ac:spMk id="7" creationId="{A0AA2DEA-75FF-B35F-C2A8-73BE2294F514}"/>
          </ac:spMkLst>
        </pc:spChg>
        <pc:spChg chg="add mod">
          <ac:chgData name="Yoel Kortick" userId="167978f5-7f40-4909-85d5-d4149554ad4e" providerId="ADAL" clId="{415341E9-8AB9-46F0-BEEE-EDA4E9E8721F}" dt="2022-08-25T07:48:51.257" v="1705" actId="208"/>
          <ac:spMkLst>
            <pc:docMk/>
            <pc:sldMk cId="3228880565" sldId="1796"/>
            <ac:spMk id="8" creationId="{57AD54A8-A1E2-8E81-CA13-C38837E20E26}"/>
          </ac:spMkLst>
        </pc:spChg>
        <pc:spChg chg="add mod">
          <ac:chgData name="Yoel Kortick" userId="167978f5-7f40-4909-85d5-d4149554ad4e" providerId="ADAL" clId="{415341E9-8AB9-46F0-BEEE-EDA4E9E8721F}" dt="2022-08-25T07:49:05.846" v="1716" actId="1035"/>
          <ac:spMkLst>
            <pc:docMk/>
            <pc:sldMk cId="3228880565" sldId="1796"/>
            <ac:spMk id="9" creationId="{B5EF7D99-B5B8-5866-6F10-D063B8FA2C5F}"/>
          </ac:spMkLst>
        </pc:spChg>
        <pc:picChg chg="del">
          <ac:chgData name="Yoel Kortick" userId="167978f5-7f40-4909-85d5-d4149554ad4e" providerId="ADAL" clId="{415341E9-8AB9-46F0-BEEE-EDA4E9E8721F}" dt="2022-08-25T07:45:35.649" v="1612" actId="478"/>
          <ac:picMkLst>
            <pc:docMk/>
            <pc:sldMk cId="3228880565" sldId="1796"/>
            <ac:picMk id="5" creationId="{1734EE99-4F1F-0FD9-4FCF-3BD5D17AA99B}"/>
          </ac:picMkLst>
        </pc:picChg>
      </pc:sldChg>
      <pc:sldChg chg="addSp delSp modSp add mod">
        <pc:chgData name="Yoel Kortick" userId="167978f5-7f40-4909-85d5-d4149554ad4e" providerId="ADAL" clId="{415341E9-8AB9-46F0-BEEE-EDA4E9E8721F}" dt="2022-08-25T07:50:51.379" v="1787" actId="1035"/>
        <pc:sldMkLst>
          <pc:docMk/>
          <pc:sldMk cId="995561884" sldId="1797"/>
        </pc:sldMkLst>
        <pc:spChg chg="del">
          <ac:chgData name="Yoel Kortick" userId="167978f5-7f40-4909-85d5-d4149554ad4e" providerId="ADAL" clId="{415341E9-8AB9-46F0-BEEE-EDA4E9E8721F}" dt="2022-08-25T07:50:28.410" v="1776" actId="478"/>
          <ac:spMkLst>
            <pc:docMk/>
            <pc:sldMk cId="995561884" sldId="1797"/>
            <ac:spMk id="2" creationId="{FF4EEEDE-3005-3DE3-799A-F927D07AA051}"/>
          </ac:spMkLst>
        </pc:spChg>
        <pc:spChg chg="mod">
          <ac:chgData name="Yoel Kortick" userId="167978f5-7f40-4909-85d5-d4149554ad4e" providerId="ADAL" clId="{415341E9-8AB9-46F0-BEEE-EDA4E9E8721F}" dt="2022-08-25T07:50:22.980" v="1774" actId="20577"/>
          <ac:spMkLst>
            <pc:docMk/>
            <pc:sldMk cId="995561884" sldId="1797"/>
            <ac:spMk id="4" creationId="{2490F34D-A7E2-4EA9-8B1A-78371A1F1CD1}"/>
          </ac:spMkLst>
        </pc:spChg>
        <pc:spChg chg="del">
          <ac:chgData name="Yoel Kortick" userId="167978f5-7f40-4909-85d5-d4149554ad4e" providerId="ADAL" clId="{415341E9-8AB9-46F0-BEEE-EDA4E9E8721F}" dt="2022-08-25T07:50:26.366" v="1775" actId="478"/>
          <ac:spMkLst>
            <pc:docMk/>
            <pc:sldMk cId="995561884" sldId="1797"/>
            <ac:spMk id="7" creationId="{A0AA2DEA-75FF-B35F-C2A8-73BE2294F514}"/>
          </ac:spMkLst>
        </pc:spChg>
        <pc:spChg chg="del">
          <ac:chgData name="Yoel Kortick" userId="167978f5-7f40-4909-85d5-d4149554ad4e" providerId="ADAL" clId="{415341E9-8AB9-46F0-BEEE-EDA4E9E8721F}" dt="2022-08-25T07:50:28.410" v="1776" actId="478"/>
          <ac:spMkLst>
            <pc:docMk/>
            <pc:sldMk cId="995561884" sldId="1797"/>
            <ac:spMk id="8" creationId="{57AD54A8-A1E2-8E81-CA13-C38837E20E26}"/>
          </ac:spMkLst>
        </pc:spChg>
        <pc:spChg chg="del">
          <ac:chgData name="Yoel Kortick" userId="167978f5-7f40-4909-85d5-d4149554ad4e" providerId="ADAL" clId="{415341E9-8AB9-46F0-BEEE-EDA4E9E8721F}" dt="2022-08-25T07:50:28.410" v="1776" actId="478"/>
          <ac:spMkLst>
            <pc:docMk/>
            <pc:sldMk cId="995561884" sldId="1797"/>
            <ac:spMk id="9" creationId="{B5EF7D99-B5B8-5866-6F10-D063B8FA2C5F}"/>
          </ac:spMkLst>
        </pc:spChg>
        <pc:spChg chg="add">
          <ac:chgData name="Yoel Kortick" userId="167978f5-7f40-4909-85d5-d4149554ad4e" providerId="ADAL" clId="{415341E9-8AB9-46F0-BEEE-EDA4E9E8721F}" dt="2022-08-25T07:50:42.233" v="1781" actId="11529"/>
          <ac:spMkLst>
            <pc:docMk/>
            <pc:sldMk cId="995561884" sldId="1797"/>
            <ac:spMk id="10" creationId="{98C0FF8D-2F3D-D9BB-7209-7D084EE85195}"/>
          </ac:spMkLst>
        </pc:spChg>
        <pc:spChg chg="add mod">
          <ac:chgData name="Yoel Kortick" userId="167978f5-7f40-4909-85d5-d4149554ad4e" providerId="ADAL" clId="{415341E9-8AB9-46F0-BEEE-EDA4E9E8721F}" dt="2022-08-25T07:50:51.379" v="1787" actId="1035"/>
          <ac:spMkLst>
            <pc:docMk/>
            <pc:sldMk cId="995561884" sldId="1797"/>
            <ac:spMk id="11" creationId="{65420696-3F00-8D65-97B9-F968F888B3F3}"/>
          </ac:spMkLst>
        </pc:spChg>
        <pc:picChg chg="add mod">
          <ac:chgData name="Yoel Kortick" userId="167978f5-7f40-4909-85d5-d4149554ad4e" providerId="ADAL" clId="{415341E9-8AB9-46F0-BEEE-EDA4E9E8721F}" dt="2022-08-25T07:50:35.852" v="1780" actId="208"/>
          <ac:picMkLst>
            <pc:docMk/>
            <pc:sldMk cId="995561884" sldId="1797"/>
            <ac:picMk id="6" creationId="{78E2A1E9-1679-313E-2DC7-40A638237060}"/>
          </ac:picMkLst>
        </pc:picChg>
      </pc:sldChg>
      <pc:sldChg chg="addSp delSp modSp add mod">
        <pc:chgData name="Yoel Kortick" userId="167978f5-7f40-4909-85d5-d4149554ad4e" providerId="ADAL" clId="{415341E9-8AB9-46F0-BEEE-EDA4E9E8721F}" dt="2022-08-25T08:38:22.083" v="4604" actId="1035"/>
        <pc:sldMkLst>
          <pc:docMk/>
          <pc:sldMk cId="69706687" sldId="1798"/>
        </pc:sldMkLst>
        <pc:spChg chg="mod">
          <ac:chgData name="Yoel Kortick" userId="167978f5-7f40-4909-85d5-d4149554ad4e" providerId="ADAL" clId="{415341E9-8AB9-46F0-BEEE-EDA4E9E8721F}" dt="2022-08-25T07:53:51.130" v="1916" actId="20577"/>
          <ac:spMkLst>
            <pc:docMk/>
            <pc:sldMk cId="69706687" sldId="1798"/>
            <ac:spMk id="4" creationId="{2490F34D-A7E2-4EA9-8B1A-78371A1F1CD1}"/>
          </ac:spMkLst>
        </pc:spChg>
        <pc:spChg chg="add del">
          <ac:chgData name="Yoel Kortick" userId="167978f5-7f40-4909-85d5-d4149554ad4e" providerId="ADAL" clId="{415341E9-8AB9-46F0-BEEE-EDA4E9E8721F}" dt="2022-08-25T07:53:19.774" v="1897" actId="22"/>
          <ac:spMkLst>
            <pc:docMk/>
            <pc:sldMk cId="69706687" sldId="1798"/>
            <ac:spMk id="8" creationId="{1E39BD8A-70C4-5D7C-2B9B-1D1B31FD1F92}"/>
          </ac:spMkLst>
        </pc:spChg>
        <pc:spChg chg="del">
          <ac:chgData name="Yoel Kortick" userId="167978f5-7f40-4909-85d5-d4149554ad4e" providerId="ADAL" clId="{415341E9-8AB9-46F0-BEEE-EDA4E9E8721F}" dt="2022-08-25T07:53:44.244" v="1914" actId="478"/>
          <ac:spMkLst>
            <pc:docMk/>
            <pc:sldMk cId="69706687" sldId="1798"/>
            <ac:spMk id="10" creationId="{98C0FF8D-2F3D-D9BB-7209-7D084EE85195}"/>
          </ac:spMkLst>
        </pc:spChg>
        <pc:spChg chg="mod">
          <ac:chgData name="Yoel Kortick" userId="167978f5-7f40-4909-85d5-d4149554ad4e" providerId="ADAL" clId="{415341E9-8AB9-46F0-BEEE-EDA4E9E8721F}" dt="2022-08-25T07:53:40.015" v="1913" actId="14100"/>
          <ac:spMkLst>
            <pc:docMk/>
            <pc:sldMk cId="69706687" sldId="1798"/>
            <ac:spMk id="11" creationId="{65420696-3F00-8D65-97B9-F968F888B3F3}"/>
          </ac:spMkLst>
        </pc:spChg>
        <pc:spChg chg="add mod">
          <ac:chgData name="Yoel Kortick" userId="167978f5-7f40-4909-85d5-d4149554ad4e" providerId="ADAL" clId="{415341E9-8AB9-46F0-BEEE-EDA4E9E8721F}" dt="2022-08-25T08:38:22.083" v="4604" actId="1035"/>
          <ac:spMkLst>
            <pc:docMk/>
            <pc:sldMk cId="69706687" sldId="1798"/>
            <ac:spMk id="12" creationId="{01FDAFCF-2040-84D7-378B-5E193C105480}"/>
          </ac:spMkLst>
        </pc:spChg>
        <pc:picChg chg="del">
          <ac:chgData name="Yoel Kortick" userId="167978f5-7f40-4909-85d5-d4149554ad4e" providerId="ADAL" clId="{415341E9-8AB9-46F0-BEEE-EDA4E9E8721F}" dt="2022-08-25T07:53:17.618" v="1895" actId="478"/>
          <ac:picMkLst>
            <pc:docMk/>
            <pc:sldMk cId="69706687" sldId="1798"/>
            <ac:picMk id="6" creationId="{78E2A1E9-1679-313E-2DC7-40A638237060}"/>
          </ac:picMkLst>
        </pc:picChg>
        <pc:picChg chg="add mod ord">
          <ac:chgData name="Yoel Kortick" userId="167978f5-7f40-4909-85d5-d4149554ad4e" providerId="ADAL" clId="{415341E9-8AB9-46F0-BEEE-EDA4E9E8721F}" dt="2022-08-25T07:53:47.025" v="1915" actId="208"/>
          <ac:picMkLst>
            <pc:docMk/>
            <pc:sldMk cId="69706687" sldId="1798"/>
            <ac:picMk id="7" creationId="{1846547B-C66A-C865-80A7-7EB90271BA58}"/>
          </ac:picMkLst>
        </pc:picChg>
      </pc:sldChg>
      <pc:sldChg chg="addSp delSp modSp add mod">
        <pc:chgData name="Yoel Kortick" userId="167978f5-7f40-4909-85d5-d4149554ad4e" providerId="ADAL" clId="{415341E9-8AB9-46F0-BEEE-EDA4E9E8721F}" dt="2022-08-25T08:38:40.206" v="4614" actId="20577"/>
        <pc:sldMkLst>
          <pc:docMk/>
          <pc:sldMk cId="4030600031" sldId="1799"/>
        </pc:sldMkLst>
        <pc:spChg chg="mod">
          <ac:chgData name="Yoel Kortick" userId="167978f5-7f40-4909-85d5-d4149554ad4e" providerId="ADAL" clId="{415341E9-8AB9-46F0-BEEE-EDA4E9E8721F}" dt="2022-08-25T08:38:40.206" v="4614" actId="20577"/>
          <ac:spMkLst>
            <pc:docMk/>
            <pc:sldMk cId="4030600031" sldId="1799"/>
            <ac:spMk id="4" creationId="{2490F34D-A7E2-4EA9-8B1A-78371A1F1CD1}"/>
          </ac:spMkLst>
        </pc:spChg>
        <pc:spChg chg="mod">
          <ac:chgData name="Yoel Kortick" userId="167978f5-7f40-4909-85d5-d4149554ad4e" providerId="ADAL" clId="{415341E9-8AB9-46F0-BEEE-EDA4E9E8721F}" dt="2022-08-25T07:57:06.370" v="2041" actId="1036"/>
          <ac:spMkLst>
            <pc:docMk/>
            <pc:sldMk cId="4030600031" sldId="1799"/>
            <ac:spMk id="11" creationId="{65420696-3F00-8D65-97B9-F968F888B3F3}"/>
          </ac:spMkLst>
        </pc:spChg>
        <pc:spChg chg="add mod">
          <ac:chgData name="Yoel Kortick" userId="167978f5-7f40-4909-85d5-d4149554ad4e" providerId="ADAL" clId="{415341E9-8AB9-46F0-BEEE-EDA4E9E8721F}" dt="2022-08-25T07:56:31.213" v="2000" actId="14100"/>
          <ac:spMkLst>
            <pc:docMk/>
            <pc:sldMk cId="4030600031" sldId="1799"/>
            <ac:spMk id="12" creationId="{0F04588D-F319-B7C8-D2A8-75302A46CB0A}"/>
          </ac:spMkLst>
        </pc:spChg>
        <pc:picChg chg="add mod ord">
          <ac:chgData name="Yoel Kortick" userId="167978f5-7f40-4909-85d5-d4149554ad4e" providerId="ADAL" clId="{415341E9-8AB9-46F0-BEEE-EDA4E9E8721F}" dt="2022-08-25T07:57:06.370" v="2041" actId="1036"/>
          <ac:picMkLst>
            <pc:docMk/>
            <pc:sldMk cId="4030600031" sldId="1799"/>
            <ac:picMk id="5" creationId="{2EA310A7-9A65-2A35-3D93-B0C3FAF67A2A}"/>
          </ac:picMkLst>
        </pc:picChg>
        <pc:picChg chg="del">
          <ac:chgData name="Yoel Kortick" userId="167978f5-7f40-4909-85d5-d4149554ad4e" providerId="ADAL" clId="{415341E9-8AB9-46F0-BEEE-EDA4E9E8721F}" dt="2022-08-25T07:54:22.672" v="1955" actId="478"/>
          <ac:picMkLst>
            <pc:docMk/>
            <pc:sldMk cId="4030600031" sldId="1799"/>
            <ac:picMk id="7" creationId="{1846547B-C66A-C865-80A7-7EB90271BA58}"/>
          </ac:picMkLst>
        </pc:picChg>
        <pc:picChg chg="add del mod">
          <ac:chgData name="Yoel Kortick" userId="167978f5-7f40-4909-85d5-d4149554ad4e" providerId="ADAL" clId="{415341E9-8AB9-46F0-BEEE-EDA4E9E8721F}" dt="2022-08-25T07:54:50.356" v="1963" actId="478"/>
          <ac:picMkLst>
            <pc:docMk/>
            <pc:sldMk cId="4030600031" sldId="1799"/>
            <ac:picMk id="8" creationId="{66717FA0-4422-8F3D-7119-6A95E67F1CB1}"/>
          </ac:picMkLst>
        </pc:picChg>
        <pc:picChg chg="add del mod">
          <ac:chgData name="Yoel Kortick" userId="167978f5-7f40-4909-85d5-d4149554ad4e" providerId="ADAL" clId="{415341E9-8AB9-46F0-BEEE-EDA4E9E8721F}" dt="2022-08-25T07:56:14.756" v="1969" actId="478"/>
          <ac:picMkLst>
            <pc:docMk/>
            <pc:sldMk cId="4030600031" sldId="1799"/>
            <ac:picMk id="9" creationId="{4D1C4414-69E2-6261-D460-BF581FFA2D21}"/>
          </ac:picMkLst>
        </pc:picChg>
        <pc:picChg chg="add mod ord">
          <ac:chgData name="Yoel Kortick" userId="167978f5-7f40-4909-85d5-d4149554ad4e" providerId="ADAL" clId="{415341E9-8AB9-46F0-BEEE-EDA4E9E8721F}" dt="2022-08-25T07:56:24.812" v="1998" actId="167"/>
          <ac:picMkLst>
            <pc:docMk/>
            <pc:sldMk cId="4030600031" sldId="1799"/>
            <ac:picMk id="13" creationId="{97B5D570-84CA-41CB-BAFA-BE706B979145}"/>
          </ac:picMkLst>
        </pc:picChg>
      </pc:sldChg>
      <pc:sldChg chg="addSp delSp modSp add mod">
        <pc:chgData name="Yoel Kortick" userId="167978f5-7f40-4909-85d5-d4149554ad4e" providerId="ADAL" clId="{415341E9-8AB9-46F0-BEEE-EDA4E9E8721F}" dt="2022-08-25T08:39:38.421" v="4655" actId="14100"/>
        <pc:sldMkLst>
          <pc:docMk/>
          <pc:sldMk cId="794948204" sldId="1800"/>
        </pc:sldMkLst>
        <pc:spChg chg="mod">
          <ac:chgData name="Yoel Kortick" userId="167978f5-7f40-4909-85d5-d4149554ad4e" providerId="ADAL" clId="{415341E9-8AB9-46F0-BEEE-EDA4E9E8721F}" dt="2022-08-25T08:39:34.591" v="4654" actId="313"/>
          <ac:spMkLst>
            <pc:docMk/>
            <pc:sldMk cId="794948204" sldId="1800"/>
            <ac:spMk id="4" creationId="{2490F34D-A7E2-4EA9-8B1A-78371A1F1CD1}"/>
          </ac:spMkLst>
        </pc:spChg>
        <pc:spChg chg="add mod">
          <ac:chgData name="Yoel Kortick" userId="167978f5-7f40-4909-85d5-d4149554ad4e" providerId="ADAL" clId="{415341E9-8AB9-46F0-BEEE-EDA4E9E8721F}" dt="2022-08-25T07:58:50.607" v="2143" actId="14100"/>
          <ac:spMkLst>
            <pc:docMk/>
            <pc:sldMk cId="794948204" sldId="1800"/>
            <ac:spMk id="10" creationId="{A12B97C2-FD96-E6B0-B332-48BA15048C5D}"/>
          </ac:spMkLst>
        </pc:spChg>
        <pc:spChg chg="mod">
          <ac:chgData name="Yoel Kortick" userId="167978f5-7f40-4909-85d5-d4149554ad4e" providerId="ADAL" clId="{415341E9-8AB9-46F0-BEEE-EDA4E9E8721F}" dt="2022-08-25T08:39:38.421" v="4655" actId="14100"/>
          <ac:spMkLst>
            <pc:docMk/>
            <pc:sldMk cId="794948204" sldId="1800"/>
            <ac:spMk id="11" creationId="{65420696-3F00-8D65-97B9-F968F888B3F3}"/>
          </ac:spMkLst>
        </pc:spChg>
        <pc:spChg chg="mod">
          <ac:chgData name="Yoel Kortick" userId="167978f5-7f40-4909-85d5-d4149554ad4e" providerId="ADAL" clId="{415341E9-8AB9-46F0-BEEE-EDA4E9E8721F}" dt="2022-08-25T07:58:29.120" v="2138" actId="14100"/>
          <ac:spMkLst>
            <pc:docMk/>
            <pc:sldMk cId="794948204" sldId="1800"/>
            <ac:spMk id="12" creationId="{0F04588D-F319-B7C8-D2A8-75302A46CB0A}"/>
          </ac:spMkLst>
        </pc:spChg>
        <pc:spChg chg="add mod">
          <ac:chgData name="Yoel Kortick" userId="167978f5-7f40-4909-85d5-d4149554ad4e" providerId="ADAL" clId="{415341E9-8AB9-46F0-BEEE-EDA4E9E8721F}" dt="2022-08-25T07:58:53.744" v="2144" actId="571"/>
          <ac:spMkLst>
            <pc:docMk/>
            <pc:sldMk cId="794948204" sldId="1800"/>
            <ac:spMk id="14" creationId="{C7C9329A-BC86-4C18-AC65-106E90B038AC}"/>
          </ac:spMkLst>
        </pc:spChg>
        <pc:picChg chg="del">
          <ac:chgData name="Yoel Kortick" userId="167978f5-7f40-4909-85d5-d4149554ad4e" providerId="ADAL" clId="{415341E9-8AB9-46F0-BEEE-EDA4E9E8721F}" dt="2022-08-25T07:57:50.655" v="2122" actId="478"/>
          <ac:picMkLst>
            <pc:docMk/>
            <pc:sldMk cId="794948204" sldId="1800"/>
            <ac:picMk id="5" creationId="{2EA310A7-9A65-2A35-3D93-B0C3FAF67A2A}"/>
          </ac:picMkLst>
        </pc:picChg>
        <pc:picChg chg="add mod ord">
          <ac:chgData name="Yoel Kortick" userId="167978f5-7f40-4909-85d5-d4149554ad4e" providerId="ADAL" clId="{415341E9-8AB9-46F0-BEEE-EDA4E9E8721F}" dt="2022-08-25T07:58:55.960" v="2145" actId="208"/>
          <ac:picMkLst>
            <pc:docMk/>
            <pc:sldMk cId="794948204" sldId="1800"/>
            <ac:picMk id="6" creationId="{547A736A-ECE4-A85B-FDC4-11D8D9D14E04}"/>
          </ac:picMkLst>
        </pc:picChg>
        <pc:picChg chg="del">
          <ac:chgData name="Yoel Kortick" userId="167978f5-7f40-4909-85d5-d4149554ad4e" providerId="ADAL" clId="{415341E9-8AB9-46F0-BEEE-EDA4E9E8721F}" dt="2022-08-25T07:57:51.290" v="2123" actId="478"/>
          <ac:picMkLst>
            <pc:docMk/>
            <pc:sldMk cId="794948204" sldId="1800"/>
            <ac:picMk id="13" creationId="{97B5D570-84CA-41CB-BAFA-BE706B979145}"/>
          </ac:picMkLst>
        </pc:picChg>
      </pc:sldChg>
      <pc:sldChg chg="addSp delSp modSp add mod">
        <pc:chgData name="Yoel Kortick" userId="167978f5-7f40-4909-85d5-d4149554ad4e" providerId="ADAL" clId="{415341E9-8AB9-46F0-BEEE-EDA4E9E8721F}" dt="2022-08-25T08:01:51.321" v="2234" actId="478"/>
        <pc:sldMkLst>
          <pc:docMk/>
          <pc:sldMk cId="3640139637" sldId="1801"/>
        </pc:sldMkLst>
        <pc:spChg chg="mod">
          <ac:chgData name="Yoel Kortick" userId="167978f5-7f40-4909-85d5-d4149554ad4e" providerId="ADAL" clId="{415341E9-8AB9-46F0-BEEE-EDA4E9E8721F}" dt="2022-08-25T08:01:40.411" v="2231" actId="20577"/>
          <ac:spMkLst>
            <pc:docMk/>
            <pc:sldMk cId="3640139637" sldId="1801"/>
            <ac:spMk id="4" creationId="{2490F34D-A7E2-4EA9-8B1A-78371A1F1CD1}"/>
          </ac:spMkLst>
        </pc:spChg>
        <pc:spChg chg="del">
          <ac:chgData name="Yoel Kortick" userId="167978f5-7f40-4909-85d5-d4149554ad4e" providerId="ADAL" clId="{415341E9-8AB9-46F0-BEEE-EDA4E9E8721F}" dt="2022-08-25T08:01:51.321" v="2234" actId="478"/>
          <ac:spMkLst>
            <pc:docMk/>
            <pc:sldMk cId="3640139637" sldId="1801"/>
            <ac:spMk id="10" creationId="{A12B97C2-FD96-E6B0-B332-48BA15048C5D}"/>
          </ac:spMkLst>
        </pc:spChg>
        <pc:spChg chg="mod">
          <ac:chgData name="Yoel Kortick" userId="167978f5-7f40-4909-85d5-d4149554ad4e" providerId="ADAL" clId="{415341E9-8AB9-46F0-BEEE-EDA4E9E8721F}" dt="2022-08-25T08:01:48.262" v="2233" actId="14100"/>
          <ac:spMkLst>
            <pc:docMk/>
            <pc:sldMk cId="3640139637" sldId="1801"/>
            <ac:spMk id="11" creationId="{65420696-3F00-8D65-97B9-F968F888B3F3}"/>
          </ac:spMkLst>
        </pc:spChg>
        <pc:spChg chg="mod">
          <ac:chgData name="Yoel Kortick" userId="167978f5-7f40-4909-85d5-d4149554ad4e" providerId="ADAL" clId="{415341E9-8AB9-46F0-BEEE-EDA4E9E8721F}" dt="2022-08-25T08:01:24.628" v="2196" actId="1035"/>
          <ac:spMkLst>
            <pc:docMk/>
            <pc:sldMk cId="3640139637" sldId="1801"/>
            <ac:spMk id="12" creationId="{0F04588D-F319-B7C8-D2A8-75302A46CB0A}"/>
          </ac:spMkLst>
        </pc:spChg>
        <pc:spChg chg="mod">
          <ac:chgData name="Yoel Kortick" userId="167978f5-7f40-4909-85d5-d4149554ad4e" providerId="ADAL" clId="{415341E9-8AB9-46F0-BEEE-EDA4E9E8721F}" dt="2022-08-25T08:01:31.769" v="2228" actId="1036"/>
          <ac:spMkLst>
            <pc:docMk/>
            <pc:sldMk cId="3640139637" sldId="1801"/>
            <ac:spMk id="14" creationId="{C7C9329A-BC86-4C18-AC65-106E90B038AC}"/>
          </ac:spMkLst>
        </pc:spChg>
        <pc:picChg chg="add mod ord">
          <ac:chgData name="Yoel Kortick" userId="167978f5-7f40-4909-85d5-d4149554ad4e" providerId="ADAL" clId="{415341E9-8AB9-46F0-BEEE-EDA4E9E8721F}" dt="2022-08-25T08:01:38.026" v="2230" actId="1076"/>
          <ac:picMkLst>
            <pc:docMk/>
            <pc:sldMk cId="3640139637" sldId="1801"/>
            <ac:picMk id="5" creationId="{8A1054F1-837F-0601-00E8-532F51B709E4}"/>
          </ac:picMkLst>
        </pc:picChg>
        <pc:picChg chg="del">
          <ac:chgData name="Yoel Kortick" userId="167978f5-7f40-4909-85d5-d4149554ad4e" providerId="ADAL" clId="{415341E9-8AB9-46F0-BEEE-EDA4E9E8721F}" dt="2022-08-25T08:00:49.195" v="2148" actId="478"/>
          <ac:picMkLst>
            <pc:docMk/>
            <pc:sldMk cId="3640139637" sldId="1801"/>
            <ac:picMk id="6" creationId="{547A736A-ECE4-A85B-FDC4-11D8D9D14E04}"/>
          </ac:picMkLst>
        </pc:picChg>
      </pc:sldChg>
      <pc:sldChg chg="addSp delSp modSp add mod">
        <pc:chgData name="Yoel Kortick" userId="167978f5-7f40-4909-85d5-d4149554ad4e" providerId="ADAL" clId="{415341E9-8AB9-46F0-BEEE-EDA4E9E8721F}" dt="2022-08-25T08:04:45.077" v="2518" actId="478"/>
        <pc:sldMkLst>
          <pc:docMk/>
          <pc:sldMk cId="1878864992" sldId="1802"/>
        </pc:sldMkLst>
        <pc:spChg chg="mod">
          <ac:chgData name="Yoel Kortick" userId="167978f5-7f40-4909-85d5-d4149554ad4e" providerId="ADAL" clId="{415341E9-8AB9-46F0-BEEE-EDA4E9E8721F}" dt="2022-08-25T08:04:40.016" v="2516" actId="6549"/>
          <ac:spMkLst>
            <pc:docMk/>
            <pc:sldMk cId="1878864992" sldId="1802"/>
            <ac:spMk id="4" creationId="{2490F34D-A7E2-4EA9-8B1A-78371A1F1CD1}"/>
          </ac:spMkLst>
        </pc:spChg>
        <pc:spChg chg="add mod">
          <ac:chgData name="Yoel Kortick" userId="167978f5-7f40-4909-85d5-d4149554ad4e" providerId="ADAL" clId="{415341E9-8AB9-46F0-BEEE-EDA4E9E8721F}" dt="2022-08-25T08:04:10.286" v="2505" actId="1035"/>
          <ac:spMkLst>
            <pc:docMk/>
            <pc:sldMk cId="1878864992" sldId="1802"/>
            <ac:spMk id="10" creationId="{AA5B6227-9085-2656-9346-79A816EF3BBD}"/>
          </ac:spMkLst>
        </pc:spChg>
        <pc:spChg chg="mod">
          <ac:chgData name="Yoel Kortick" userId="167978f5-7f40-4909-85d5-d4149554ad4e" providerId="ADAL" clId="{415341E9-8AB9-46F0-BEEE-EDA4E9E8721F}" dt="2022-08-25T08:04:05.159" v="2496" actId="1036"/>
          <ac:spMkLst>
            <pc:docMk/>
            <pc:sldMk cId="1878864992" sldId="1802"/>
            <ac:spMk id="11" creationId="{65420696-3F00-8D65-97B9-F968F888B3F3}"/>
          </ac:spMkLst>
        </pc:spChg>
        <pc:spChg chg="del">
          <ac:chgData name="Yoel Kortick" userId="167978f5-7f40-4909-85d5-d4149554ad4e" providerId="ADAL" clId="{415341E9-8AB9-46F0-BEEE-EDA4E9E8721F}" dt="2022-08-25T08:04:43.739" v="2517" actId="478"/>
          <ac:spMkLst>
            <pc:docMk/>
            <pc:sldMk cId="1878864992" sldId="1802"/>
            <ac:spMk id="12" creationId="{0F04588D-F319-B7C8-D2A8-75302A46CB0A}"/>
          </ac:spMkLst>
        </pc:spChg>
        <pc:spChg chg="del">
          <ac:chgData name="Yoel Kortick" userId="167978f5-7f40-4909-85d5-d4149554ad4e" providerId="ADAL" clId="{415341E9-8AB9-46F0-BEEE-EDA4E9E8721F}" dt="2022-08-25T08:04:45.077" v="2518" actId="478"/>
          <ac:spMkLst>
            <pc:docMk/>
            <pc:sldMk cId="1878864992" sldId="1802"/>
            <ac:spMk id="14" creationId="{C7C9329A-BC86-4C18-AC65-106E90B038AC}"/>
          </ac:spMkLst>
        </pc:spChg>
        <pc:picChg chg="del">
          <ac:chgData name="Yoel Kortick" userId="167978f5-7f40-4909-85d5-d4149554ad4e" providerId="ADAL" clId="{415341E9-8AB9-46F0-BEEE-EDA4E9E8721F}" dt="2022-08-25T08:02:45.887" v="2259" actId="478"/>
          <ac:picMkLst>
            <pc:docMk/>
            <pc:sldMk cId="1878864992" sldId="1802"/>
            <ac:picMk id="5" creationId="{8A1054F1-837F-0601-00E8-532F51B709E4}"/>
          </ac:picMkLst>
        </pc:picChg>
        <pc:picChg chg="add mod ord">
          <ac:chgData name="Yoel Kortick" userId="167978f5-7f40-4909-85d5-d4149554ad4e" providerId="ADAL" clId="{415341E9-8AB9-46F0-BEEE-EDA4E9E8721F}" dt="2022-08-25T08:04:12.936" v="2506" actId="208"/>
          <ac:picMkLst>
            <pc:docMk/>
            <pc:sldMk cId="1878864992" sldId="1802"/>
            <ac:picMk id="6" creationId="{871145E2-5AFF-0ED9-CAA4-97219C113F30}"/>
          </ac:picMkLst>
        </pc:picChg>
      </pc:sldChg>
      <pc:sldChg chg="addSp delSp modSp add mod">
        <pc:chgData name="Yoel Kortick" userId="167978f5-7f40-4909-85d5-d4149554ad4e" providerId="ADAL" clId="{415341E9-8AB9-46F0-BEEE-EDA4E9E8721F}" dt="2022-08-25T08:14:06.164" v="3290" actId="1582"/>
        <pc:sldMkLst>
          <pc:docMk/>
          <pc:sldMk cId="1764801124" sldId="1803"/>
        </pc:sldMkLst>
        <pc:spChg chg="mod">
          <ac:chgData name="Yoel Kortick" userId="167978f5-7f40-4909-85d5-d4149554ad4e" providerId="ADAL" clId="{415341E9-8AB9-46F0-BEEE-EDA4E9E8721F}" dt="2022-08-25T08:07:29.287" v="2810" actId="20577"/>
          <ac:spMkLst>
            <pc:docMk/>
            <pc:sldMk cId="1764801124" sldId="1803"/>
            <ac:spMk id="4" creationId="{2490F34D-A7E2-4EA9-8B1A-78371A1F1CD1}"/>
          </ac:spMkLst>
        </pc:spChg>
        <pc:spChg chg="mod">
          <ac:chgData name="Yoel Kortick" userId="167978f5-7f40-4909-85d5-d4149554ad4e" providerId="ADAL" clId="{415341E9-8AB9-46F0-BEEE-EDA4E9E8721F}" dt="2022-08-25T08:08:34.453" v="2833" actId="14100"/>
          <ac:spMkLst>
            <pc:docMk/>
            <pc:sldMk cId="1764801124" sldId="1803"/>
            <ac:spMk id="10" creationId="{AA5B6227-9085-2656-9346-79A816EF3BBD}"/>
          </ac:spMkLst>
        </pc:spChg>
        <pc:spChg chg="add del mod">
          <ac:chgData name="Yoel Kortick" userId="167978f5-7f40-4909-85d5-d4149554ad4e" providerId="ADAL" clId="{415341E9-8AB9-46F0-BEEE-EDA4E9E8721F}" dt="2022-08-25T08:08:21.744" v="2828" actId="1035"/>
          <ac:spMkLst>
            <pc:docMk/>
            <pc:sldMk cId="1764801124" sldId="1803"/>
            <ac:spMk id="11" creationId="{65420696-3F00-8D65-97B9-F968F888B3F3}"/>
          </ac:spMkLst>
        </pc:spChg>
        <pc:spChg chg="add mod">
          <ac:chgData name="Yoel Kortick" userId="167978f5-7f40-4909-85d5-d4149554ad4e" providerId="ADAL" clId="{415341E9-8AB9-46F0-BEEE-EDA4E9E8721F}" dt="2022-08-25T08:08:26.329" v="2829" actId="571"/>
          <ac:spMkLst>
            <pc:docMk/>
            <pc:sldMk cId="1764801124" sldId="1803"/>
            <ac:spMk id="12" creationId="{840D876B-158A-2076-D3AC-16B3CEF6E347}"/>
          </ac:spMkLst>
        </pc:spChg>
        <pc:picChg chg="add del">
          <ac:chgData name="Yoel Kortick" userId="167978f5-7f40-4909-85d5-d4149554ad4e" providerId="ADAL" clId="{415341E9-8AB9-46F0-BEEE-EDA4E9E8721F}" dt="2022-08-25T08:07:32.776" v="2812" actId="22"/>
          <ac:picMkLst>
            <pc:docMk/>
            <pc:sldMk cId="1764801124" sldId="1803"/>
            <ac:picMk id="5" creationId="{B343B7DA-BE01-F618-E525-B5FA1CE6EFB2}"/>
          </ac:picMkLst>
        </pc:picChg>
        <pc:picChg chg="del">
          <ac:chgData name="Yoel Kortick" userId="167978f5-7f40-4909-85d5-d4149554ad4e" providerId="ADAL" clId="{415341E9-8AB9-46F0-BEEE-EDA4E9E8721F}" dt="2022-08-25T08:05:51.609" v="2765" actId="478"/>
          <ac:picMkLst>
            <pc:docMk/>
            <pc:sldMk cId="1764801124" sldId="1803"/>
            <ac:picMk id="6" creationId="{871145E2-5AFF-0ED9-CAA4-97219C113F30}"/>
          </ac:picMkLst>
        </pc:picChg>
        <pc:picChg chg="add mod ord">
          <ac:chgData name="Yoel Kortick" userId="167978f5-7f40-4909-85d5-d4149554ad4e" providerId="ADAL" clId="{415341E9-8AB9-46F0-BEEE-EDA4E9E8721F}" dt="2022-08-25T08:08:36.537" v="2834" actId="208"/>
          <ac:picMkLst>
            <pc:docMk/>
            <pc:sldMk cId="1764801124" sldId="1803"/>
            <ac:picMk id="8" creationId="{062A4334-3CCA-71D5-887B-C702C7406467}"/>
          </ac:picMkLst>
        </pc:picChg>
        <pc:cxnChg chg="add mod">
          <ac:chgData name="Yoel Kortick" userId="167978f5-7f40-4909-85d5-d4149554ad4e" providerId="ADAL" clId="{415341E9-8AB9-46F0-BEEE-EDA4E9E8721F}" dt="2022-08-25T08:14:06.164" v="3290" actId="1582"/>
          <ac:cxnSpMkLst>
            <pc:docMk/>
            <pc:sldMk cId="1764801124" sldId="1803"/>
            <ac:cxnSpMk id="13" creationId="{70399FC5-49E5-FD61-A24C-165923A1C20D}"/>
          </ac:cxnSpMkLst>
        </pc:cxnChg>
      </pc:sldChg>
      <pc:sldChg chg="addSp delSp modSp add mod">
        <pc:chgData name="Yoel Kortick" userId="167978f5-7f40-4909-85d5-d4149554ad4e" providerId="ADAL" clId="{415341E9-8AB9-46F0-BEEE-EDA4E9E8721F}" dt="2022-08-25T08:11:05.637" v="3019" actId="478"/>
        <pc:sldMkLst>
          <pc:docMk/>
          <pc:sldMk cId="1635563092" sldId="1804"/>
        </pc:sldMkLst>
        <pc:spChg chg="mod">
          <ac:chgData name="Yoel Kortick" userId="167978f5-7f40-4909-85d5-d4149554ad4e" providerId="ADAL" clId="{415341E9-8AB9-46F0-BEEE-EDA4E9E8721F}" dt="2022-08-25T08:10:48.018" v="3003" actId="20577"/>
          <ac:spMkLst>
            <pc:docMk/>
            <pc:sldMk cId="1635563092" sldId="1804"/>
            <ac:spMk id="4" creationId="{2490F34D-A7E2-4EA9-8B1A-78371A1F1CD1}"/>
          </ac:spMkLst>
        </pc:spChg>
        <pc:spChg chg="del">
          <ac:chgData name="Yoel Kortick" userId="167978f5-7f40-4909-85d5-d4149554ad4e" providerId="ADAL" clId="{415341E9-8AB9-46F0-BEEE-EDA4E9E8721F}" dt="2022-08-25T08:11:05.637" v="3019" actId="478"/>
          <ac:spMkLst>
            <pc:docMk/>
            <pc:sldMk cId="1635563092" sldId="1804"/>
            <ac:spMk id="10" creationId="{AA5B6227-9085-2656-9346-79A816EF3BBD}"/>
          </ac:spMkLst>
        </pc:spChg>
        <pc:spChg chg="mod">
          <ac:chgData name="Yoel Kortick" userId="167978f5-7f40-4909-85d5-d4149554ad4e" providerId="ADAL" clId="{415341E9-8AB9-46F0-BEEE-EDA4E9E8721F}" dt="2022-08-25T08:10:59.795" v="3017" actId="1038"/>
          <ac:spMkLst>
            <pc:docMk/>
            <pc:sldMk cId="1635563092" sldId="1804"/>
            <ac:spMk id="11" creationId="{65420696-3F00-8D65-97B9-F968F888B3F3}"/>
          </ac:spMkLst>
        </pc:spChg>
        <pc:spChg chg="del">
          <ac:chgData name="Yoel Kortick" userId="167978f5-7f40-4909-85d5-d4149554ad4e" providerId="ADAL" clId="{415341E9-8AB9-46F0-BEEE-EDA4E9E8721F}" dt="2022-08-25T08:11:05.637" v="3019" actId="478"/>
          <ac:spMkLst>
            <pc:docMk/>
            <pc:sldMk cId="1635563092" sldId="1804"/>
            <ac:spMk id="12" creationId="{840D876B-158A-2076-D3AC-16B3CEF6E347}"/>
          </ac:spMkLst>
        </pc:spChg>
        <pc:picChg chg="add ord">
          <ac:chgData name="Yoel Kortick" userId="167978f5-7f40-4909-85d5-d4149554ad4e" providerId="ADAL" clId="{415341E9-8AB9-46F0-BEEE-EDA4E9E8721F}" dt="2022-08-25T08:11:02.822" v="3018" actId="167"/>
          <ac:picMkLst>
            <pc:docMk/>
            <pc:sldMk cId="1635563092" sldId="1804"/>
            <ac:picMk id="5" creationId="{1D9B2E83-C349-588A-3379-DEEE1745FA94}"/>
          </ac:picMkLst>
        </pc:picChg>
        <pc:picChg chg="del">
          <ac:chgData name="Yoel Kortick" userId="167978f5-7f40-4909-85d5-d4149554ad4e" providerId="ADAL" clId="{415341E9-8AB9-46F0-BEEE-EDA4E9E8721F}" dt="2022-08-25T08:09:41.588" v="2972" actId="478"/>
          <ac:picMkLst>
            <pc:docMk/>
            <pc:sldMk cId="1635563092" sldId="1804"/>
            <ac:picMk id="8" creationId="{062A4334-3CCA-71D5-887B-C702C7406467}"/>
          </ac:picMkLst>
        </pc:picChg>
      </pc:sldChg>
      <pc:sldChg chg="addSp delSp modSp add mod">
        <pc:chgData name="Yoel Kortick" userId="167978f5-7f40-4909-85d5-d4149554ad4e" providerId="ADAL" clId="{415341E9-8AB9-46F0-BEEE-EDA4E9E8721F}" dt="2022-08-25T08:42:30.904" v="4677" actId="20577"/>
        <pc:sldMkLst>
          <pc:docMk/>
          <pc:sldMk cId="3222192379" sldId="1805"/>
        </pc:sldMkLst>
        <pc:spChg chg="add mod">
          <ac:chgData name="Yoel Kortick" userId="167978f5-7f40-4909-85d5-d4149554ad4e" providerId="ADAL" clId="{415341E9-8AB9-46F0-BEEE-EDA4E9E8721F}" dt="2022-08-25T08:18:39.753" v="3494" actId="1038"/>
          <ac:spMkLst>
            <pc:docMk/>
            <pc:sldMk cId="3222192379" sldId="1805"/>
            <ac:spMk id="2" creationId="{8BD43739-E326-DDD9-E30E-F1E1271C0270}"/>
          </ac:spMkLst>
        </pc:spChg>
        <pc:spChg chg="mod">
          <ac:chgData name="Yoel Kortick" userId="167978f5-7f40-4909-85d5-d4149554ad4e" providerId="ADAL" clId="{415341E9-8AB9-46F0-BEEE-EDA4E9E8721F}" dt="2022-08-25T08:42:30.904" v="4677" actId="20577"/>
          <ac:spMkLst>
            <pc:docMk/>
            <pc:sldMk cId="3222192379" sldId="1805"/>
            <ac:spMk id="3" creationId="{4FC18B40-6547-41EC-8A0E-1C8F40E0A42F}"/>
          </ac:spMkLst>
        </pc:spChg>
        <pc:spChg chg="mod">
          <ac:chgData name="Yoel Kortick" userId="167978f5-7f40-4909-85d5-d4149554ad4e" providerId="ADAL" clId="{415341E9-8AB9-46F0-BEEE-EDA4E9E8721F}" dt="2022-08-25T08:16:58.373" v="3453" actId="20577"/>
          <ac:spMkLst>
            <pc:docMk/>
            <pc:sldMk cId="3222192379" sldId="1805"/>
            <ac:spMk id="4" creationId="{2490F34D-A7E2-4EA9-8B1A-78371A1F1CD1}"/>
          </ac:spMkLst>
        </pc:spChg>
        <pc:spChg chg="del">
          <ac:chgData name="Yoel Kortick" userId="167978f5-7f40-4909-85d5-d4149554ad4e" providerId="ADAL" clId="{415341E9-8AB9-46F0-BEEE-EDA4E9E8721F}" dt="2022-08-25T08:16:50.377" v="3448" actId="478"/>
          <ac:spMkLst>
            <pc:docMk/>
            <pc:sldMk cId="3222192379" sldId="1805"/>
            <ac:spMk id="6" creationId="{7518D0BB-7A60-B269-1742-88CF287618B7}"/>
          </ac:spMkLst>
        </pc:spChg>
        <pc:spChg chg="del">
          <ac:chgData name="Yoel Kortick" userId="167978f5-7f40-4909-85d5-d4149554ad4e" providerId="ADAL" clId="{415341E9-8AB9-46F0-BEEE-EDA4E9E8721F}" dt="2022-08-25T08:16:51.764" v="3449" actId="478"/>
          <ac:spMkLst>
            <pc:docMk/>
            <pc:sldMk cId="3222192379" sldId="1805"/>
            <ac:spMk id="9" creationId="{0BFFD810-1CA9-312E-3C76-49143EC4C0A5}"/>
          </ac:spMkLst>
        </pc:spChg>
        <pc:picChg chg="mod">
          <ac:chgData name="Yoel Kortick" userId="167978f5-7f40-4909-85d5-d4149554ad4e" providerId="ADAL" clId="{415341E9-8AB9-46F0-BEEE-EDA4E9E8721F}" dt="2022-08-25T08:16:55.194" v="3450" actId="1076"/>
          <ac:picMkLst>
            <pc:docMk/>
            <pc:sldMk cId="3222192379" sldId="1805"/>
            <ac:picMk id="5" creationId="{2B96FCCE-34FD-5988-93DE-A5CA491E24F5}"/>
          </ac:picMkLst>
        </pc:picChg>
        <pc:picChg chg="del">
          <ac:chgData name="Yoel Kortick" userId="167978f5-7f40-4909-85d5-d4149554ad4e" providerId="ADAL" clId="{415341E9-8AB9-46F0-BEEE-EDA4E9E8721F}" dt="2022-08-25T08:16:48.705" v="3447" actId="478"/>
          <ac:picMkLst>
            <pc:docMk/>
            <pc:sldMk cId="3222192379" sldId="1805"/>
            <ac:picMk id="8" creationId="{E80C2A1A-7C15-5999-4378-B13C59017BAC}"/>
          </ac:picMkLst>
        </pc:picChg>
      </pc:sldChg>
      <pc:sldChg chg="addSp delSp modSp add mod">
        <pc:chgData name="Yoel Kortick" userId="167978f5-7f40-4909-85d5-d4149554ad4e" providerId="ADAL" clId="{415341E9-8AB9-46F0-BEEE-EDA4E9E8721F}" dt="2022-08-25T09:16:21.491" v="5793" actId="208"/>
        <pc:sldMkLst>
          <pc:docMk/>
          <pc:sldMk cId="4139958417" sldId="1806"/>
        </pc:sldMkLst>
        <pc:spChg chg="mod">
          <ac:chgData name="Yoel Kortick" userId="167978f5-7f40-4909-85d5-d4149554ad4e" providerId="ADAL" clId="{415341E9-8AB9-46F0-BEEE-EDA4E9E8721F}" dt="2022-08-25T08:42:29.758" v="4675" actId="20577"/>
          <ac:spMkLst>
            <pc:docMk/>
            <pc:sldMk cId="4139958417" sldId="1806"/>
            <ac:spMk id="3" creationId="{4FC18B40-6547-41EC-8A0E-1C8F40E0A42F}"/>
          </ac:spMkLst>
        </pc:spChg>
        <pc:spChg chg="mod">
          <ac:chgData name="Yoel Kortick" userId="167978f5-7f40-4909-85d5-d4149554ad4e" providerId="ADAL" clId="{415341E9-8AB9-46F0-BEEE-EDA4E9E8721F}" dt="2022-08-25T08:43:17.790" v="4715" actId="6549"/>
          <ac:spMkLst>
            <pc:docMk/>
            <pc:sldMk cId="4139958417" sldId="1806"/>
            <ac:spMk id="4" creationId="{2490F34D-A7E2-4EA9-8B1A-78371A1F1CD1}"/>
          </ac:spMkLst>
        </pc:spChg>
        <pc:spChg chg="add mod">
          <ac:chgData name="Yoel Kortick" userId="167978f5-7f40-4909-85d5-d4149554ad4e" providerId="ADAL" clId="{415341E9-8AB9-46F0-BEEE-EDA4E9E8721F}" dt="2022-08-25T08:19:08.682" v="3522" actId="14100"/>
          <ac:spMkLst>
            <pc:docMk/>
            <pc:sldMk cId="4139958417" sldId="1806"/>
            <ac:spMk id="7" creationId="{07460E16-8E35-043E-456A-A26C7BA40592}"/>
          </ac:spMkLst>
        </pc:spChg>
        <pc:spChg chg="add mod">
          <ac:chgData name="Yoel Kortick" userId="167978f5-7f40-4909-85d5-d4149554ad4e" providerId="ADAL" clId="{415341E9-8AB9-46F0-BEEE-EDA4E9E8721F}" dt="2022-08-25T08:19:21.174" v="3605" actId="14100"/>
          <ac:spMkLst>
            <pc:docMk/>
            <pc:sldMk cId="4139958417" sldId="1806"/>
            <ac:spMk id="8" creationId="{A33EDCBA-8B32-3E0B-2CF1-DA73E3E28AB7}"/>
          </ac:spMkLst>
        </pc:spChg>
        <pc:spChg chg="add mod">
          <ac:chgData name="Yoel Kortick" userId="167978f5-7f40-4909-85d5-d4149554ad4e" providerId="ADAL" clId="{415341E9-8AB9-46F0-BEEE-EDA4E9E8721F}" dt="2022-08-25T09:16:21.491" v="5793" actId="208"/>
          <ac:spMkLst>
            <pc:docMk/>
            <pc:sldMk cId="4139958417" sldId="1806"/>
            <ac:spMk id="9" creationId="{4B0FE9D5-3CA0-5544-333B-EEEFFB404699}"/>
          </ac:spMkLst>
        </pc:spChg>
        <pc:picChg chg="del">
          <ac:chgData name="Yoel Kortick" userId="167978f5-7f40-4909-85d5-d4149554ad4e" providerId="ADAL" clId="{415341E9-8AB9-46F0-BEEE-EDA4E9E8721F}" dt="2022-08-25T08:18:47.315" v="3496" actId="478"/>
          <ac:picMkLst>
            <pc:docMk/>
            <pc:sldMk cId="4139958417" sldId="1806"/>
            <ac:picMk id="5" creationId="{2B96FCCE-34FD-5988-93DE-A5CA491E24F5}"/>
          </ac:picMkLst>
        </pc:picChg>
        <pc:picChg chg="add mod ord">
          <ac:chgData name="Yoel Kortick" userId="167978f5-7f40-4909-85d5-d4149554ad4e" providerId="ADAL" clId="{415341E9-8AB9-46F0-BEEE-EDA4E9E8721F}" dt="2022-08-25T08:18:55.745" v="3505" actId="167"/>
          <ac:picMkLst>
            <pc:docMk/>
            <pc:sldMk cId="4139958417" sldId="1806"/>
            <ac:picMk id="6" creationId="{76ABB3E8-157D-0951-56F9-69D5166F2607}"/>
          </ac:picMkLst>
        </pc:picChg>
      </pc:sldChg>
      <pc:sldChg chg="addSp delSp modSp add mod">
        <pc:chgData name="Yoel Kortick" userId="167978f5-7f40-4909-85d5-d4149554ad4e" providerId="ADAL" clId="{415341E9-8AB9-46F0-BEEE-EDA4E9E8721F}" dt="2022-08-25T08:22:50.331" v="4075" actId="313"/>
        <pc:sldMkLst>
          <pc:docMk/>
          <pc:sldMk cId="1197912755" sldId="1807"/>
        </pc:sldMkLst>
        <pc:spChg chg="mod">
          <ac:chgData name="Yoel Kortick" userId="167978f5-7f40-4909-85d5-d4149554ad4e" providerId="ADAL" clId="{415341E9-8AB9-46F0-BEEE-EDA4E9E8721F}" dt="2022-08-25T08:22:50.331" v="4075" actId="313"/>
          <ac:spMkLst>
            <pc:docMk/>
            <pc:sldMk cId="1197912755" sldId="1807"/>
            <ac:spMk id="4" creationId="{2490F34D-A7E2-4EA9-8B1A-78371A1F1CD1}"/>
          </ac:spMkLst>
        </pc:spChg>
        <pc:spChg chg="del">
          <ac:chgData name="Yoel Kortick" userId="167978f5-7f40-4909-85d5-d4149554ad4e" providerId="ADAL" clId="{415341E9-8AB9-46F0-BEEE-EDA4E9E8721F}" dt="2022-08-25T08:21:58.411" v="3915" actId="478"/>
          <ac:spMkLst>
            <pc:docMk/>
            <pc:sldMk cId="1197912755" sldId="1807"/>
            <ac:spMk id="7" creationId="{07460E16-8E35-043E-456A-A26C7BA40592}"/>
          </ac:spMkLst>
        </pc:spChg>
        <pc:spChg chg="del">
          <ac:chgData name="Yoel Kortick" userId="167978f5-7f40-4909-85d5-d4149554ad4e" providerId="ADAL" clId="{415341E9-8AB9-46F0-BEEE-EDA4E9E8721F}" dt="2022-08-25T08:22:00.879" v="3916" actId="478"/>
          <ac:spMkLst>
            <pc:docMk/>
            <pc:sldMk cId="1197912755" sldId="1807"/>
            <ac:spMk id="8" creationId="{A33EDCBA-8B32-3E0B-2CF1-DA73E3E28AB7}"/>
          </ac:spMkLst>
        </pc:spChg>
        <pc:spChg chg="add del mod">
          <ac:chgData name="Yoel Kortick" userId="167978f5-7f40-4909-85d5-d4149554ad4e" providerId="ADAL" clId="{415341E9-8AB9-46F0-BEEE-EDA4E9E8721F}" dt="2022-08-25T08:21:56.420" v="3914" actId="14100"/>
          <ac:spMkLst>
            <pc:docMk/>
            <pc:sldMk cId="1197912755" sldId="1807"/>
            <ac:spMk id="10" creationId="{1E35B6CE-607A-D5FE-4D41-2FE1762DE208}"/>
          </ac:spMkLst>
        </pc:spChg>
        <pc:picChg chg="del">
          <ac:chgData name="Yoel Kortick" userId="167978f5-7f40-4909-85d5-d4149554ad4e" providerId="ADAL" clId="{415341E9-8AB9-46F0-BEEE-EDA4E9E8721F}" dt="2022-08-25T08:21:36.196" v="3889" actId="478"/>
          <ac:picMkLst>
            <pc:docMk/>
            <pc:sldMk cId="1197912755" sldId="1807"/>
            <ac:picMk id="6" creationId="{76ABB3E8-157D-0951-56F9-69D5166F2607}"/>
          </ac:picMkLst>
        </pc:picChg>
        <pc:picChg chg="add del mod">
          <ac:chgData name="Yoel Kortick" userId="167978f5-7f40-4909-85d5-d4149554ad4e" providerId="ADAL" clId="{415341E9-8AB9-46F0-BEEE-EDA4E9E8721F}" dt="2022-08-25T08:21:46.117" v="3893" actId="21"/>
          <ac:picMkLst>
            <pc:docMk/>
            <pc:sldMk cId="1197912755" sldId="1807"/>
            <ac:picMk id="9" creationId="{D841B00D-72F4-A63F-4BAF-892A56C866CB}"/>
          </ac:picMkLst>
        </pc:picChg>
      </pc:sldChg>
      <pc:sldChg chg="delSp modSp add mod">
        <pc:chgData name="Yoel Kortick" userId="167978f5-7f40-4909-85d5-d4149554ad4e" providerId="ADAL" clId="{415341E9-8AB9-46F0-BEEE-EDA4E9E8721F}" dt="2022-08-25T09:17:10.813" v="5849" actId="33524"/>
        <pc:sldMkLst>
          <pc:docMk/>
          <pc:sldMk cId="2452503668" sldId="1808"/>
        </pc:sldMkLst>
        <pc:spChg chg="mod">
          <ac:chgData name="Yoel Kortick" userId="167978f5-7f40-4909-85d5-d4149554ad4e" providerId="ADAL" clId="{415341E9-8AB9-46F0-BEEE-EDA4E9E8721F}" dt="2022-08-25T09:17:10.813" v="5849" actId="33524"/>
          <ac:spMkLst>
            <pc:docMk/>
            <pc:sldMk cId="2452503668" sldId="1808"/>
            <ac:spMk id="4" creationId="{2490F34D-A7E2-4EA9-8B1A-78371A1F1CD1}"/>
          </ac:spMkLst>
        </pc:spChg>
        <pc:spChg chg="del">
          <ac:chgData name="Yoel Kortick" userId="167978f5-7f40-4909-85d5-d4149554ad4e" providerId="ADAL" clId="{415341E9-8AB9-46F0-BEEE-EDA4E9E8721F}" dt="2022-08-25T08:26:01.767" v="4107" actId="478"/>
          <ac:spMkLst>
            <pc:docMk/>
            <pc:sldMk cId="2452503668" sldId="1808"/>
            <ac:spMk id="10" creationId="{1E35B6CE-607A-D5FE-4D41-2FE1762DE208}"/>
          </ac:spMkLst>
        </pc:spChg>
        <pc:picChg chg="del">
          <ac:chgData name="Yoel Kortick" userId="167978f5-7f40-4909-85d5-d4149554ad4e" providerId="ADAL" clId="{415341E9-8AB9-46F0-BEEE-EDA4E9E8721F}" dt="2022-08-25T08:26:00.793" v="4106" actId="478"/>
          <ac:picMkLst>
            <pc:docMk/>
            <pc:sldMk cId="2452503668" sldId="1808"/>
            <ac:picMk id="9" creationId="{D841B00D-72F4-A63F-4BAF-892A56C866CB}"/>
          </ac:picMkLst>
        </pc:picChg>
      </pc:sldChg>
      <pc:sldChg chg="addSp delSp modSp add mod">
        <pc:chgData name="Yoel Kortick" userId="167978f5-7f40-4909-85d5-d4149554ad4e" providerId="ADAL" clId="{415341E9-8AB9-46F0-BEEE-EDA4E9E8721F}" dt="2022-08-25T08:32:54.288" v="4453" actId="14100"/>
        <pc:sldMkLst>
          <pc:docMk/>
          <pc:sldMk cId="303791280" sldId="1809"/>
        </pc:sldMkLst>
        <pc:spChg chg="del">
          <ac:chgData name="Yoel Kortick" userId="167978f5-7f40-4909-85d5-d4149554ad4e" providerId="ADAL" clId="{415341E9-8AB9-46F0-BEEE-EDA4E9E8721F}" dt="2022-08-25T08:25:43.683" v="4102" actId="478"/>
          <ac:spMkLst>
            <pc:docMk/>
            <pc:sldMk cId="303791280" sldId="1809"/>
            <ac:spMk id="4" creationId="{2490F34D-A7E2-4EA9-8B1A-78371A1F1CD1}"/>
          </ac:spMkLst>
        </pc:spChg>
        <pc:spChg chg="add del mod">
          <ac:chgData name="Yoel Kortick" userId="167978f5-7f40-4909-85d5-d4149554ad4e" providerId="ADAL" clId="{415341E9-8AB9-46F0-BEEE-EDA4E9E8721F}" dt="2022-08-25T08:25:45.233" v="4103" actId="478"/>
          <ac:spMkLst>
            <pc:docMk/>
            <pc:sldMk cId="303791280" sldId="1809"/>
            <ac:spMk id="5" creationId="{62380B42-1266-B36B-779D-1C97FA27ABF2}"/>
          </ac:spMkLst>
        </pc:spChg>
        <pc:spChg chg="del">
          <ac:chgData name="Yoel Kortick" userId="167978f5-7f40-4909-85d5-d4149554ad4e" providerId="ADAL" clId="{415341E9-8AB9-46F0-BEEE-EDA4E9E8721F}" dt="2022-08-25T08:32:30.571" v="4451" actId="478"/>
          <ac:spMkLst>
            <pc:docMk/>
            <pc:sldMk cId="303791280" sldId="1809"/>
            <ac:spMk id="10" creationId="{1E35B6CE-607A-D5FE-4D41-2FE1762DE208}"/>
          </ac:spMkLst>
        </pc:spChg>
        <pc:spChg chg="add mod">
          <ac:chgData name="Yoel Kortick" userId="167978f5-7f40-4909-85d5-d4149554ad4e" providerId="ADAL" clId="{415341E9-8AB9-46F0-BEEE-EDA4E9E8721F}" dt="2022-08-25T08:31:58.140" v="4444" actId="14100"/>
          <ac:spMkLst>
            <pc:docMk/>
            <pc:sldMk cId="303791280" sldId="1809"/>
            <ac:spMk id="12" creationId="{0EEF9A36-7AEE-246B-F552-51E13F15567F}"/>
          </ac:spMkLst>
        </pc:spChg>
        <pc:spChg chg="add mod">
          <ac:chgData name="Yoel Kortick" userId="167978f5-7f40-4909-85d5-d4149554ad4e" providerId="ADAL" clId="{415341E9-8AB9-46F0-BEEE-EDA4E9E8721F}" dt="2022-08-25T08:32:10.318" v="4448" actId="14100"/>
          <ac:spMkLst>
            <pc:docMk/>
            <pc:sldMk cId="303791280" sldId="1809"/>
            <ac:spMk id="14" creationId="{27199EE6-44E6-F2FC-6B28-495CDAA8E8A0}"/>
          </ac:spMkLst>
        </pc:spChg>
        <pc:spChg chg="add mod">
          <ac:chgData name="Yoel Kortick" userId="167978f5-7f40-4909-85d5-d4149554ad4e" providerId="ADAL" clId="{415341E9-8AB9-46F0-BEEE-EDA4E9E8721F}" dt="2022-08-25T08:32:54.288" v="4453" actId="14100"/>
          <ac:spMkLst>
            <pc:docMk/>
            <pc:sldMk cId="303791280" sldId="1809"/>
            <ac:spMk id="15" creationId="{0462967E-ECF6-8945-A16C-B9FDFE0648E9}"/>
          </ac:spMkLst>
        </pc:spChg>
        <pc:picChg chg="add del mod">
          <ac:chgData name="Yoel Kortick" userId="167978f5-7f40-4909-85d5-d4149554ad4e" providerId="ADAL" clId="{415341E9-8AB9-46F0-BEEE-EDA4E9E8721F}" dt="2022-08-25T08:31:40.703" v="4437" actId="478"/>
          <ac:picMkLst>
            <pc:docMk/>
            <pc:sldMk cId="303791280" sldId="1809"/>
            <ac:picMk id="7" creationId="{C16ED057-3E17-2AB5-D3E4-3DB2B32EC815}"/>
          </ac:picMkLst>
        </pc:picChg>
        <pc:picChg chg="del">
          <ac:chgData name="Yoel Kortick" userId="167978f5-7f40-4909-85d5-d4149554ad4e" providerId="ADAL" clId="{415341E9-8AB9-46F0-BEEE-EDA4E9E8721F}" dt="2022-08-25T08:25:47.385" v="4104" actId="478"/>
          <ac:picMkLst>
            <pc:docMk/>
            <pc:sldMk cId="303791280" sldId="1809"/>
            <ac:picMk id="9" creationId="{D841B00D-72F4-A63F-4BAF-892A56C866CB}"/>
          </ac:picMkLst>
        </pc:picChg>
        <pc:picChg chg="add mod ord">
          <ac:chgData name="Yoel Kortick" userId="167978f5-7f40-4909-85d5-d4149554ad4e" providerId="ADAL" clId="{415341E9-8AB9-46F0-BEEE-EDA4E9E8721F}" dt="2022-08-25T08:32:26.254" v="4450" actId="208"/>
          <ac:picMkLst>
            <pc:docMk/>
            <pc:sldMk cId="303791280" sldId="1809"/>
            <ac:picMk id="11" creationId="{233A2AA8-C594-A78A-345A-4F66760D2ADE}"/>
          </ac:picMkLst>
        </pc:picChg>
        <pc:picChg chg="add mod">
          <ac:chgData name="Yoel Kortick" userId="167978f5-7f40-4909-85d5-d4149554ad4e" providerId="ADAL" clId="{415341E9-8AB9-46F0-BEEE-EDA4E9E8721F}" dt="2022-08-25T08:32:00.627" v="4446" actId="571"/>
          <ac:picMkLst>
            <pc:docMk/>
            <pc:sldMk cId="303791280" sldId="1809"/>
            <ac:picMk id="13" creationId="{5DE38EB7-5B15-AB1A-4CCA-5693BA666AED}"/>
          </ac:picMkLst>
        </pc:picChg>
      </pc:sldChg>
      <pc:sldChg chg="addSp delSp modSp add mod">
        <pc:chgData name="Yoel Kortick" userId="167978f5-7f40-4909-85d5-d4149554ad4e" providerId="ADAL" clId="{415341E9-8AB9-46F0-BEEE-EDA4E9E8721F}" dt="2022-08-25T08:35:59.305" v="4575" actId="14100"/>
        <pc:sldMkLst>
          <pc:docMk/>
          <pc:sldMk cId="2147822197" sldId="1810"/>
        </pc:sldMkLst>
        <pc:spChg chg="mod">
          <ac:chgData name="Yoel Kortick" userId="167978f5-7f40-4909-85d5-d4149554ad4e" providerId="ADAL" clId="{415341E9-8AB9-46F0-BEEE-EDA4E9E8721F}" dt="2022-08-25T08:34:31.830" v="4543" actId="20577"/>
          <ac:spMkLst>
            <pc:docMk/>
            <pc:sldMk cId="2147822197" sldId="1810"/>
            <ac:spMk id="4" creationId="{2490F34D-A7E2-4EA9-8B1A-78371A1F1CD1}"/>
          </ac:spMkLst>
        </pc:spChg>
        <pc:spChg chg="add mod">
          <ac:chgData name="Yoel Kortick" userId="167978f5-7f40-4909-85d5-d4149554ad4e" providerId="ADAL" clId="{415341E9-8AB9-46F0-BEEE-EDA4E9E8721F}" dt="2022-08-25T08:35:42.497" v="4568" actId="1037"/>
          <ac:spMkLst>
            <pc:docMk/>
            <pc:sldMk cId="2147822197" sldId="1810"/>
            <ac:spMk id="6" creationId="{74751418-55C6-06F1-9397-AE9F372F8B86}"/>
          </ac:spMkLst>
        </pc:spChg>
        <pc:spChg chg="del">
          <ac:chgData name="Yoel Kortick" userId="167978f5-7f40-4909-85d5-d4149554ad4e" providerId="ADAL" clId="{415341E9-8AB9-46F0-BEEE-EDA4E9E8721F}" dt="2022-08-25T08:25:32.207" v="4084" actId="478"/>
          <ac:spMkLst>
            <pc:docMk/>
            <pc:sldMk cId="2147822197" sldId="1810"/>
            <ac:spMk id="10" creationId="{1E35B6CE-607A-D5FE-4D41-2FE1762DE208}"/>
          </ac:spMkLst>
        </pc:spChg>
        <pc:spChg chg="add mod">
          <ac:chgData name="Yoel Kortick" userId="167978f5-7f40-4909-85d5-d4149554ad4e" providerId="ADAL" clId="{415341E9-8AB9-46F0-BEEE-EDA4E9E8721F}" dt="2022-08-25T08:35:59.305" v="4575" actId="14100"/>
          <ac:spMkLst>
            <pc:docMk/>
            <pc:sldMk cId="2147822197" sldId="1810"/>
            <ac:spMk id="11" creationId="{6D04409C-3B00-6185-B32C-9BD49B82232E}"/>
          </ac:spMkLst>
        </pc:spChg>
        <pc:picChg chg="add mod">
          <ac:chgData name="Yoel Kortick" userId="167978f5-7f40-4909-85d5-d4149554ad4e" providerId="ADAL" clId="{415341E9-8AB9-46F0-BEEE-EDA4E9E8721F}" dt="2022-08-25T08:35:42.497" v="4568" actId="1037"/>
          <ac:picMkLst>
            <pc:docMk/>
            <pc:sldMk cId="2147822197" sldId="1810"/>
            <ac:picMk id="5" creationId="{07515C2A-17C1-22A7-DAD0-F2A23FF2DE43}"/>
          </ac:picMkLst>
        </pc:picChg>
        <pc:picChg chg="add mod">
          <ac:chgData name="Yoel Kortick" userId="167978f5-7f40-4909-85d5-d4149554ad4e" providerId="ADAL" clId="{415341E9-8AB9-46F0-BEEE-EDA4E9E8721F}" dt="2022-08-25T08:35:51.490" v="4573" actId="208"/>
          <ac:picMkLst>
            <pc:docMk/>
            <pc:sldMk cId="2147822197" sldId="1810"/>
            <ac:picMk id="8" creationId="{91299D3C-A163-BE3A-4132-A74BA2F730F8}"/>
          </ac:picMkLst>
        </pc:picChg>
        <pc:picChg chg="del">
          <ac:chgData name="Yoel Kortick" userId="167978f5-7f40-4909-85d5-d4149554ad4e" providerId="ADAL" clId="{415341E9-8AB9-46F0-BEEE-EDA4E9E8721F}" dt="2022-08-25T08:25:31.103" v="4083" actId="478"/>
          <ac:picMkLst>
            <pc:docMk/>
            <pc:sldMk cId="2147822197" sldId="1810"/>
            <ac:picMk id="9" creationId="{D841B00D-72F4-A63F-4BAF-892A56C866CB}"/>
          </ac:picMkLst>
        </pc:picChg>
      </pc:sldChg>
      <pc:sldChg chg="addSp delSp modSp add mod">
        <pc:chgData name="Yoel Kortick" userId="167978f5-7f40-4909-85d5-d4149554ad4e" providerId="ADAL" clId="{415341E9-8AB9-46F0-BEEE-EDA4E9E8721F}" dt="2022-08-25T08:34:00.218" v="4464" actId="21"/>
        <pc:sldMkLst>
          <pc:docMk/>
          <pc:sldMk cId="2390147886" sldId="1811"/>
        </pc:sldMkLst>
        <pc:spChg chg="add mod">
          <ac:chgData name="Yoel Kortick" userId="167978f5-7f40-4909-85d5-d4149554ad4e" providerId="ADAL" clId="{415341E9-8AB9-46F0-BEEE-EDA4E9E8721F}" dt="2022-08-25T08:33:39.325" v="4457" actId="14100"/>
          <ac:spMkLst>
            <pc:docMk/>
            <pc:sldMk cId="2390147886" sldId="1811"/>
            <ac:spMk id="5" creationId="{196EF0EC-B3A8-C7C9-EDB2-457C656FFF6A}"/>
          </ac:spMkLst>
        </pc:spChg>
        <pc:spChg chg="add mod">
          <ac:chgData name="Yoel Kortick" userId="167978f5-7f40-4909-85d5-d4149554ad4e" providerId="ADAL" clId="{415341E9-8AB9-46F0-BEEE-EDA4E9E8721F}" dt="2022-08-25T08:33:57.694" v="4463" actId="14100"/>
          <ac:spMkLst>
            <pc:docMk/>
            <pc:sldMk cId="2390147886" sldId="1811"/>
            <ac:spMk id="6" creationId="{648C399B-B2D9-3894-A75F-74F45183FE06}"/>
          </ac:spMkLst>
        </pc:spChg>
        <pc:spChg chg="add del mod">
          <ac:chgData name="Yoel Kortick" userId="167978f5-7f40-4909-85d5-d4149554ad4e" providerId="ADAL" clId="{415341E9-8AB9-46F0-BEEE-EDA4E9E8721F}" dt="2022-08-25T08:34:00.218" v="4464" actId="21"/>
          <ac:spMkLst>
            <pc:docMk/>
            <pc:sldMk cId="2390147886" sldId="1811"/>
            <ac:spMk id="8" creationId="{2B12C5DE-72E5-A4F1-15C9-EFE7BCFF13F9}"/>
          </ac:spMkLst>
        </pc:spChg>
        <pc:spChg chg="add mod">
          <ac:chgData name="Yoel Kortick" userId="167978f5-7f40-4909-85d5-d4149554ad4e" providerId="ADAL" clId="{415341E9-8AB9-46F0-BEEE-EDA4E9E8721F}" dt="2022-08-25T08:33:51.530" v="4461" actId="14100"/>
          <ac:spMkLst>
            <pc:docMk/>
            <pc:sldMk cId="2390147886" sldId="1811"/>
            <ac:spMk id="9" creationId="{531AF242-7901-1157-EC31-AFC38AAB605A}"/>
          </ac:spMkLst>
        </pc:spChg>
        <pc:spChg chg="mod">
          <ac:chgData name="Yoel Kortick" userId="167978f5-7f40-4909-85d5-d4149554ad4e" providerId="ADAL" clId="{415341E9-8AB9-46F0-BEEE-EDA4E9E8721F}" dt="2022-08-25T08:33:46.125" v="4459" actId="14100"/>
          <ac:spMkLst>
            <pc:docMk/>
            <pc:sldMk cId="2390147886" sldId="1811"/>
            <ac:spMk id="10" creationId="{1E35B6CE-607A-D5FE-4D41-2FE1762DE208}"/>
          </ac:spMkLst>
        </pc:spChg>
        <pc:picChg chg="ord">
          <ac:chgData name="Yoel Kortick" userId="167978f5-7f40-4909-85d5-d4149554ad4e" providerId="ADAL" clId="{415341E9-8AB9-46F0-BEEE-EDA4E9E8721F}" dt="2022-08-25T08:33:27.317" v="4454" actId="167"/>
          <ac:picMkLst>
            <pc:docMk/>
            <pc:sldMk cId="2390147886" sldId="1811"/>
            <ac:picMk id="7" creationId="{C16ED057-3E17-2AB5-D3E4-3DB2B32EC815}"/>
          </ac:picMkLst>
        </pc:picChg>
      </pc:sldChg>
      <pc:sldChg chg="modSp add mod">
        <pc:chgData name="Yoel Kortick" userId="167978f5-7f40-4909-85d5-d4149554ad4e" providerId="ADAL" clId="{415341E9-8AB9-46F0-BEEE-EDA4E9E8721F}" dt="2022-08-25T09:15:45.857" v="5766" actId="20577"/>
        <pc:sldMkLst>
          <pc:docMk/>
          <pc:sldMk cId="1445702250" sldId="1812"/>
        </pc:sldMkLst>
        <pc:spChg chg="mod">
          <ac:chgData name="Yoel Kortick" userId="167978f5-7f40-4909-85d5-d4149554ad4e" providerId="ADAL" clId="{415341E9-8AB9-46F0-BEEE-EDA4E9E8721F}" dt="2022-08-25T09:15:45.857" v="5766" actId="20577"/>
          <ac:spMkLst>
            <pc:docMk/>
            <pc:sldMk cId="1445702250" sldId="1812"/>
            <ac:spMk id="4" creationId="{2490F34D-A7E2-4EA9-8B1A-78371A1F1CD1}"/>
          </ac:spMkLst>
        </pc:spChg>
      </pc:sldChg>
      <pc:sldChg chg="delSp modSp add del mod">
        <pc:chgData name="Yoel Kortick" userId="167978f5-7f40-4909-85d5-d4149554ad4e" providerId="ADAL" clId="{415341E9-8AB9-46F0-BEEE-EDA4E9E8721F}" dt="2022-08-25T09:07:19.853" v="5184" actId="2696"/>
        <pc:sldMkLst>
          <pc:docMk/>
          <pc:sldMk cId="1936817447" sldId="1812"/>
        </pc:sldMkLst>
        <pc:spChg chg="mod">
          <ac:chgData name="Yoel Kortick" userId="167978f5-7f40-4909-85d5-d4149554ad4e" providerId="ADAL" clId="{415341E9-8AB9-46F0-BEEE-EDA4E9E8721F}" dt="2022-08-25T09:03:32.739" v="5142" actId="20577"/>
          <ac:spMkLst>
            <pc:docMk/>
            <pc:sldMk cId="1936817447" sldId="1812"/>
            <ac:spMk id="4" creationId="{2490F34D-A7E2-4EA9-8B1A-78371A1F1CD1}"/>
          </ac:spMkLst>
        </pc:spChg>
        <pc:spChg chg="del">
          <ac:chgData name="Yoel Kortick" userId="167978f5-7f40-4909-85d5-d4149554ad4e" providerId="ADAL" clId="{415341E9-8AB9-46F0-BEEE-EDA4E9E8721F}" dt="2022-08-25T08:57:22.824" v="4890" actId="478"/>
          <ac:spMkLst>
            <pc:docMk/>
            <pc:sldMk cId="1936817447" sldId="1812"/>
            <ac:spMk id="6" creationId="{74751418-55C6-06F1-9397-AE9F372F8B86}"/>
          </ac:spMkLst>
        </pc:spChg>
        <pc:spChg chg="del">
          <ac:chgData name="Yoel Kortick" userId="167978f5-7f40-4909-85d5-d4149554ad4e" providerId="ADAL" clId="{415341E9-8AB9-46F0-BEEE-EDA4E9E8721F}" dt="2022-08-25T08:57:22.824" v="4890" actId="478"/>
          <ac:spMkLst>
            <pc:docMk/>
            <pc:sldMk cId="1936817447" sldId="1812"/>
            <ac:spMk id="11" creationId="{6D04409C-3B00-6185-B32C-9BD49B82232E}"/>
          </ac:spMkLst>
        </pc:spChg>
        <pc:picChg chg="del">
          <ac:chgData name="Yoel Kortick" userId="167978f5-7f40-4909-85d5-d4149554ad4e" providerId="ADAL" clId="{415341E9-8AB9-46F0-BEEE-EDA4E9E8721F}" dt="2022-08-25T08:57:22.824" v="4890" actId="478"/>
          <ac:picMkLst>
            <pc:docMk/>
            <pc:sldMk cId="1936817447" sldId="1812"/>
            <ac:picMk id="5" creationId="{07515C2A-17C1-22A7-DAD0-F2A23FF2DE43}"/>
          </ac:picMkLst>
        </pc:picChg>
        <pc:picChg chg="del">
          <ac:chgData name="Yoel Kortick" userId="167978f5-7f40-4909-85d5-d4149554ad4e" providerId="ADAL" clId="{415341E9-8AB9-46F0-BEEE-EDA4E9E8721F}" dt="2022-08-25T08:57:22.824" v="4890" actId="478"/>
          <ac:picMkLst>
            <pc:docMk/>
            <pc:sldMk cId="1936817447" sldId="1812"/>
            <ac:picMk id="8" creationId="{91299D3C-A163-BE3A-4132-A74BA2F730F8}"/>
          </ac:picMkLst>
        </pc:picChg>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pChg chg="del">
          <ac:chgData name="Yoel Kortick" userId="167978f5-7f40-4909-85d5-d4149554ad4e" providerId="ADAL" clId="{415341E9-8AB9-46F0-BEEE-EDA4E9E8721F}" dt="2022-08-25T09:04:23.870" v="5144" actId="478"/>
          <ac:spMkLst>
            <pc:docMk/>
            <pc:sldMk cId="2922993544" sldId="1813"/>
            <ac:spMk id="4" creationId="{2490F34D-A7E2-4EA9-8B1A-78371A1F1CD1}"/>
          </ac:spMkLst>
        </pc:spChg>
        <pc:spChg chg="add del mod">
          <ac:chgData name="Yoel Kortick" userId="167978f5-7f40-4909-85d5-d4149554ad4e" providerId="ADAL" clId="{415341E9-8AB9-46F0-BEEE-EDA4E9E8721F}" dt="2022-08-25T09:04:25.832" v="5145" actId="478"/>
          <ac:spMkLst>
            <pc:docMk/>
            <pc:sldMk cId="2922993544" sldId="1813"/>
            <ac:spMk id="5" creationId="{2938F983-AE37-6CB6-AEBE-3BD24FEBAAD9}"/>
          </ac:spMkLst>
        </pc:spChg>
        <pc:spChg chg="add">
          <ac:chgData name="Yoel Kortick" userId="167978f5-7f40-4909-85d5-d4149554ad4e" providerId="ADAL" clId="{415341E9-8AB9-46F0-BEEE-EDA4E9E8721F}" dt="2022-08-25T09:04:46.342" v="5150" actId="11529"/>
          <ac:spMkLst>
            <pc:docMk/>
            <pc:sldMk cId="2922993544" sldId="1813"/>
            <ac:spMk id="8" creationId="{89277987-461A-86C1-D047-EFA733C2250A}"/>
          </ac:spMkLst>
        </pc:spChg>
        <pc:spChg chg="add">
          <ac:chgData name="Yoel Kortick" userId="167978f5-7f40-4909-85d5-d4149554ad4e" providerId="ADAL" clId="{415341E9-8AB9-46F0-BEEE-EDA4E9E8721F}" dt="2022-08-25T09:04:54.742" v="5151" actId="11529"/>
          <ac:spMkLst>
            <pc:docMk/>
            <pc:sldMk cId="2922993544" sldId="1813"/>
            <ac:spMk id="9" creationId="{835724BB-E3AC-7E5F-CD6C-8CB6F4321B41}"/>
          </ac:spMkLst>
        </pc:spChg>
        <pc:spChg chg="add del mod">
          <ac:chgData name="Yoel Kortick" userId="167978f5-7f40-4909-85d5-d4149554ad4e" providerId="ADAL" clId="{415341E9-8AB9-46F0-BEEE-EDA4E9E8721F}" dt="2022-08-25T09:05:32.078" v="5178"/>
          <ac:spMkLst>
            <pc:docMk/>
            <pc:sldMk cId="2922993544" sldId="1813"/>
            <ac:spMk id="10" creationId="{2E2AA51E-382B-2383-83A6-AFC7CC4A1F05}"/>
          </ac:spMkLst>
        </pc:spChg>
        <pc:spChg chg="add mod">
          <ac:chgData name="Yoel Kortick" userId="167978f5-7f40-4909-85d5-d4149554ad4e" providerId="ADAL" clId="{415341E9-8AB9-46F0-BEEE-EDA4E9E8721F}" dt="2022-08-25T09:05:28.526" v="5175" actId="14100"/>
          <ac:spMkLst>
            <pc:docMk/>
            <pc:sldMk cId="2922993544" sldId="1813"/>
            <ac:spMk id="11" creationId="{4FC8295B-CD9F-C9C9-4856-C826FE48D0DC}"/>
          </ac:spMkLst>
        </pc:spChg>
        <pc:spChg chg="add mod">
          <ac:chgData name="Yoel Kortick" userId="167978f5-7f40-4909-85d5-d4149554ad4e" providerId="ADAL" clId="{415341E9-8AB9-46F0-BEEE-EDA4E9E8721F}" dt="2022-08-25T09:05:31.431" v="5176" actId="14100"/>
          <ac:spMkLst>
            <pc:docMk/>
            <pc:sldMk cId="2922993544" sldId="1813"/>
            <ac:spMk id="12" creationId="{BCE8E392-5E42-3EC9-795C-ED445B05CC19}"/>
          </ac:spMkLst>
        </pc:spChg>
        <pc:picChg chg="add mod">
          <ac:chgData name="Yoel Kortick" userId="167978f5-7f40-4909-85d5-d4149554ad4e" providerId="ADAL" clId="{415341E9-8AB9-46F0-BEEE-EDA4E9E8721F}" dt="2022-08-25T09:04:38.118" v="5149" actId="208"/>
          <ac:picMkLst>
            <pc:docMk/>
            <pc:sldMk cId="2922993544" sldId="1813"/>
            <ac:picMk id="7" creationId="{3CE331DA-8017-BCA2-88E8-5CC40D3635BE}"/>
          </ac:picMkLst>
        </pc:picChg>
        <pc:cxnChg chg="add mod">
          <ac:chgData name="Yoel Kortick" userId="167978f5-7f40-4909-85d5-d4149554ad4e" providerId="ADAL" clId="{415341E9-8AB9-46F0-BEEE-EDA4E9E8721F}" dt="2022-08-25T09:05:48.855" v="5182"/>
          <ac:cxnSpMkLst>
            <pc:docMk/>
            <pc:sldMk cId="2922993544" sldId="1813"/>
            <ac:cxnSpMk id="14" creationId="{7ADE6AA9-6601-46AA-FA74-D95BF0B9FEF8}"/>
          </ac:cxnSpMkLst>
        </pc:cxnChg>
        <pc:cxnChg chg="add">
          <ac:chgData name="Yoel Kortick" userId="167978f5-7f40-4909-85d5-d4149554ad4e" providerId="ADAL" clId="{415341E9-8AB9-46F0-BEEE-EDA4E9E8721F}" dt="2022-08-25T09:05:57.798" v="5183" actId="11529"/>
          <ac:cxnSpMkLst>
            <pc:docMk/>
            <pc:sldMk cId="2922993544" sldId="1813"/>
            <ac:cxnSpMk id="16" creationId="{877717DF-BFCF-2D05-DE3B-DB890E24028E}"/>
          </ac:cxnSpMkLst>
        </pc:cxnChg>
      </pc:sldChg>
      <pc:sldChg chg="modSp add mod">
        <pc:chgData name="Yoel Kortick" userId="167978f5-7f40-4909-85d5-d4149554ad4e" providerId="ADAL" clId="{415341E9-8AB9-46F0-BEEE-EDA4E9E8721F}" dt="2022-08-25T09:15:57.391" v="5768" actId="20577"/>
        <pc:sldMkLst>
          <pc:docMk/>
          <pc:sldMk cId="2801101417" sldId="1814"/>
        </pc:sldMkLst>
        <pc:spChg chg="mod">
          <ac:chgData name="Yoel Kortick" userId="167978f5-7f40-4909-85d5-d4149554ad4e" providerId="ADAL" clId="{415341E9-8AB9-46F0-BEEE-EDA4E9E8721F}" dt="2022-08-25T09:15:57.391" v="5768" actId="20577"/>
          <ac:spMkLst>
            <pc:docMk/>
            <pc:sldMk cId="2801101417" sldId="1814"/>
            <ac:spMk id="4" creationId="{2490F34D-A7E2-4EA9-8B1A-78371A1F1CD1}"/>
          </ac:spMkLst>
        </pc:spChg>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pChg chg="mod">
          <ac:chgData name="Yoel Kortick" userId="167978f5-7f40-4909-85d5-d4149554ad4e" providerId="ADAL" clId="{7CCEFD71-A812-4D39-88E0-57D07BBB39B6}" dt="2022-08-28T11:22:46.684" v="843"/>
          <ac:spMkLst>
            <pc:docMk/>
            <pc:sldMk cId="3267142644" sldId="1724"/>
            <ac:spMk id="63" creationId="{2818E309-CE24-45E0-8F37-EFD6121F7540}"/>
          </ac:spMkLst>
        </pc:spChg>
      </pc:sldChg>
      <pc:sldChg chg="modSp">
        <pc:chgData name="Yoel Kortick" userId="167978f5-7f40-4909-85d5-d4149554ad4e" providerId="ADAL" clId="{7CCEFD71-A812-4D39-88E0-57D07BBB39B6}" dt="2022-08-28T11:22:31.085" v="842"/>
        <pc:sldMkLst>
          <pc:docMk/>
          <pc:sldMk cId="4244844282" sldId="1769"/>
        </pc:sldMkLst>
        <pc:spChg chg="mod">
          <ac:chgData name="Yoel Kortick" userId="167978f5-7f40-4909-85d5-d4149554ad4e" providerId="ADAL" clId="{7CCEFD71-A812-4D39-88E0-57D07BBB39B6}" dt="2022-08-28T11:22:31.085" v="842"/>
          <ac:spMkLst>
            <pc:docMk/>
            <pc:sldMk cId="4244844282" sldId="1769"/>
            <ac:spMk id="4" creationId="{2490F34D-A7E2-4EA9-8B1A-78371A1F1CD1}"/>
          </ac:spMkLst>
        </pc:spChg>
      </pc:sldChg>
      <pc:sldChg chg="modSp mod">
        <pc:chgData name="Yoel Kortick" userId="167978f5-7f40-4909-85d5-d4149554ad4e" providerId="ADAL" clId="{7CCEFD71-A812-4D39-88E0-57D07BBB39B6}" dt="2022-08-28T11:22:46.684" v="843"/>
        <pc:sldMkLst>
          <pc:docMk/>
          <pc:sldMk cId="3753056614" sldId="1791"/>
        </pc:sldMkLst>
        <pc:spChg chg="mod">
          <ac:chgData name="Yoel Kortick" userId="167978f5-7f40-4909-85d5-d4149554ad4e" providerId="ADAL" clId="{7CCEFD71-A812-4D39-88E0-57D07BBB39B6}" dt="2022-08-28T11:22:46.684" v="843"/>
          <ac:spMkLst>
            <pc:docMk/>
            <pc:sldMk cId="3753056614" sldId="1791"/>
            <ac:spMk id="4" creationId="{2490F34D-A7E2-4EA9-8B1A-78371A1F1CD1}"/>
          </ac:spMkLst>
        </pc:spChg>
      </pc:sldChg>
      <pc:sldChg chg="modSp mod">
        <pc:chgData name="Yoel Kortick" userId="167978f5-7f40-4909-85d5-d4149554ad4e" providerId="ADAL" clId="{7CCEFD71-A812-4D39-88E0-57D07BBB39B6}" dt="2022-08-28T11:22:46.684" v="843"/>
        <pc:sldMkLst>
          <pc:docMk/>
          <pc:sldMk cId="4132155335" sldId="1793"/>
        </pc:sldMkLst>
        <pc:spChg chg="mod">
          <ac:chgData name="Yoel Kortick" userId="167978f5-7f40-4909-85d5-d4149554ad4e" providerId="ADAL" clId="{7CCEFD71-A812-4D39-88E0-57D07BBB39B6}" dt="2022-08-28T11:22:46.684" v="843"/>
          <ac:spMkLst>
            <pc:docMk/>
            <pc:sldMk cId="4132155335" sldId="1793"/>
            <ac:spMk id="4" creationId="{2490F34D-A7E2-4EA9-8B1A-78371A1F1CD1}"/>
          </ac:spMkLst>
        </pc:spChg>
      </pc:sldChg>
      <pc:sldChg chg="modSp">
        <pc:chgData name="Yoel Kortick" userId="167978f5-7f40-4909-85d5-d4149554ad4e" providerId="ADAL" clId="{7CCEFD71-A812-4D39-88E0-57D07BBB39B6}" dt="2022-08-28T11:22:46.684" v="843"/>
        <pc:sldMkLst>
          <pc:docMk/>
          <pc:sldMk cId="1022672352" sldId="1795"/>
        </pc:sldMkLst>
        <pc:spChg chg="mod">
          <ac:chgData name="Yoel Kortick" userId="167978f5-7f40-4909-85d5-d4149554ad4e" providerId="ADAL" clId="{7CCEFD71-A812-4D39-88E0-57D07BBB39B6}" dt="2022-08-28T11:22:46.684" v="843"/>
          <ac:spMkLst>
            <pc:docMk/>
            <pc:sldMk cId="1022672352" sldId="1795"/>
            <ac:spMk id="4" creationId="{2490F34D-A7E2-4EA9-8B1A-78371A1F1CD1}"/>
          </ac:spMkLst>
        </pc:spChg>
      </pc:sldChg>
      <pc:sldChg chg="modSp mod">
        <pc:chgData name="Yoel Kortick" userId="167978f5-7f40-4909-85d5-d4149554ad4e" providerId="ADAL" clId="{7CCEFD71-A812-4D39-88E0-57D07BBB39B6}" dt="2022-08-28T11:22:31.085" v="842"/>
        <pc:sldMkLst>
          <pc:docMk/>
          <pc:sldMk cId="3228880565" sldId="1796"/>
        </pc:sldMkLst>
        <pc:spChg chg="mod">
          <ac:chgData name="Yoel Kortick" userId="167978f5-7f40-4909-85d5-d4149554ad4e" providerId="ADAL" clId="{7CCEFD71-A812-4D39-88E0-57D07BBB39B6}" dt="2022-08-28T11:22:31.085" v="842"/>
          <ac:spMkLst>
            <pc:docMk/>
            <pc:sldMk cId="3228880565" sldId="1796"/>
            <ac:spMk id="7" creationId="{A0AA2DEA-75FF-B35F-C2A8-73BE2294F514}"/>
          </ac:spMkLst>
        </pc:spChg>
      </pc:sldChg>
      <pc:sldChg chg="modSp">
        <pc:chgData name="Yoel Kortick" userId="167978f5-7f40-4909-85d5-d4149554ad4e" providerId="ADAL" clId="{7CCEFD71-A812-4D39-88E0-57D07BBB39B6}" dt="2022-08-28T11:22:46.684" v="843"/>
        <pc:sldMkLst>
          <pc:docMk/>
          <pc:sldMk cId="69706687" sldId="1798"/>
        </pc:sldMkLst>
        <pc:spChg chg="mod">
          <ac:chgData name="Yoel Kortick" userId="167978f5-7f40-4909-85d5-d4149554ad4e" providerId="ADAL" clId="{7CCEFD71-A812-4D39-88E0-57D07BBB39B6}" dt="2022-08-28T11:22:46.684" v="843"/>
          <ac:spMkLst>
            <pc:docMk/>
            <pc:sldMk cId="69706687" sldId="1798"/>
            <ac:spMk id="4" creationId="{2490F34D-A7E2-4EA9-8B1A-78371A1F1CD1}"/>
          </ac:spMkLst>
        </pc:spChg>
      </pc:sldChg>
      <pc:sldChg chg="modSp">
        <pc:chgData name="Yoel Kortick" userId="167978f5-7f40-4909-85d5-d4149554ad4e" providerId="ADAL" clId="{7CCEFD71-A812-4D39-88E0-57D07BBB39B6}" dt="2022-08-28T11:22:46.684" v="843"/>
        <pc:sldMkLst>
          <pc:docMk/>
          <pc:sldMk cId="794948204" sldId="1800"/>
        </pc:sldMkLst>
        <pc:spChg chg="mod">
          <ac:chgData name="Yoel Kortick" userId="167978f5-7f40-4909-85d5-d4149554ad4e" providerId="ADAL" clId="{7CCEFD71-A812-4D39-88E0-57D07BBB39B6}" dt="2022-08-28T11:22:46.684" v="843"/>
          <ac:spMkLst>
            <pc:docMk/>
            <pc:sldMk cId="794948204" sldId="1800"/>
            <ac:spMk id="4" creationId="{2490F34D-A7E2-4EA9-8B1A-78371A1F1CD1}"/>
          </ac:spMkLst>
        </pc:spChg>
      </pc:sldChg>
      <pc:sldChg chg="modSp">
        <pc:chgData name="Yoel Kortick" userId="167978f5-7f40-4909-85d5-d4149554ad4e" providerId="ADAL" clId="{7CCEFD71-A812-4D39-88E0-57D07BBB39B6}" dt="2022-08-28T11:22:46.684" v="843"/>
        <pc:sldMkLst>
          <pc:docMk/>
          <pc:sldMk cId="3640139637" sldId="1801"/>
        </pc:sldMkLst>
        <pc:spChg chg="mod">
          <ac:chgData name="Yoel Kortick" userId="167978f5-7f40-4909-85d5-d4149554ad4e" providerId="ADAL" clId="{7CCEFD71-A812-4D39-88E0-57D07BBB39B6}" dt="2022-08-28T11:22:46.684" v="843"/>
          <ac:spMkLst>
            <pc:docMk/>
            <pc:sldMk cId="3640139637" sldId="1801"/>
            <ac:spMk id="4" creationId="{2490F34D-A7E2-4EA9-8B1A-78371A1F1CD1}"/>
          </ac:spMkLst>
        </pc:spChg>
      </pc:sldChg>
      <pc:sldChg chg="modSp">
        <pc:chgData name="Yoel Kortick" userId="167978f5-7f40-4909-85d5-d4149554ad4e" providerId="ADAL" clId="{7CCEFD71-A812-4D39-88E0-57D07BBB39B6}" dt="2022-08-28T11:22:31.085" v="842"/>
        <pc:sldMkLst>
          <pc:docMk/>
          <pc:sldMk cId="1878864992" sldId="1802"/>
        </pc:sldMkLst>
        <pc:spChg chg="mod">
          <ac:chgData name="Yoel Kortick" userId="167978f5-7f40-4909-85d5-d4149554ad4e" providerId="ADAL" clId="{7CCEFD71-A812-4D39-88E0-57D07BBB39B6}" dt="2022-08-28T11:22:31.085" v="842"/>
          <ac:spMkLst>
            <pc:docMk/>
            <pc:sldMk cId="1878864992" sldId="1802"/>
            <ac:spMk id="4" creationId="{2490F34D-A7E2-4EA9-8B1A-78371A1F1CD1}"/>
          </ac:spMkLst>
        </pc:spChg>
      </pc:sldChg>
      <pc:sldChg chg="modSp">
        <pc:chgData name="Yoel Kortick" userId="167978f5-7f40-4909-85d5-d4149554ad4e" providerId="ADAL" clId="{7CCEFD71-A812-4D39-88E0-57D07BBB39B6}" dt="2022-08-28T11:22:46.684" v="843"/>
        <pc:sldMkLst>
          <pc:docMk/>
          <pc:sldMk cId="1764801124" sldId="1803"/>
        </pc:sldMkLst>
        <pc:spChg chg="mod">
          <ac:chgData name="Yoel Kortick" userId="167978f5-7f40-4909-85d5-d4149554ad4e" providerId="ADAL" clId="{7CCEFD71-A812-4D39-88E0-57D07BBB39B6}" dt="2022-08-28T11:22:46.684" v="843"/>
          <ac:spMkLst>
            <pc:docMk/>
            <pc:sldMk cId="1764801124" sldId="1803"/>
            <ac:spMk id="4" creationId="{2490F34D-A7E2-4EA9-8B1A-78371A1F1CD1}"/>
          </ac:spMkLst>
        </pc:spChg>
      </pc:sldChg>
      <pc:sldChg chg="modSp">
        <pc:chgData name="Yoel Kortick" userId="167978f5-7f40-4909-85d5-d4149554ad4e" providerId="ADAL" clId="{7CCEFD71-A812-4D39-88E0-57D07BBB39B6}" dt="2022-08-28T11:22:31.085" v="842"/>
        <pc:sldMkLst>
          <pc:docMk/>
          <pc:sldMk cId="1635563092" sldId="1804"/>
        </pc:sldMkLst>
        <pc:spChg chg="mod">
          <ac:chgData name="Yoel Kortick" userId="167978f5-7f40-4909-85d5-d4149554ad4e" providerId="ADAL" clId="{7CCEFD71-A812-4D39-88E0-57D07BBB39B6}" dt="2022-08-28T11:22:31.085" v="842"/>
          <ac:spMkLst>
            <pc:docMk/>
            <pc:sldMk cId="1635563092" sldId="1804"/>
            <ac:spMk id="4" creationId="{2490F34D-A7E2-4EA9-8B1A-78371A1F1CD1}"/>
          </ac:spMkLst>
        </pc:spChg>
      </pc:sldChg>
      <pc:sldChg chg="modSp mod">
        <pc:chgData name="Yoel Kortick" userId="167978f5-7f40-4909-85d5-d4149554ad4e" providerId="ADAL" clId="{7CCEFD71-A812-4D39-88E0-57D07BBB39B6}" dt="2022-08-28T11:22:31.085" v="842"/>
        <pc:sldMkLst>
          <pc:docMk/>
          <pc:sldMk cId="1197912755" sldId="1807"/>
        </pc:sldMkLst>
        <pc:spChg chg="mod">
          <ac:chgData name="Yoel Kortick" userId="167978f5-7f40-4909-85d5-d4149554ad4e" providerId="ADAL" clId="{7CCEFD71-A812-4D39-88E0-57D07BBB39B6}" dt="2022-08-28T11:22:31.085" v="842"/>
          <ac:spMkLst>
            <pc:docMk/>
            <pc:sldMk cId="1197912755" sldId="1807"/>
            <ac:spMk id="4" creationId="{2490F34D-A7E2-4EA9-8B1A-78371A1F1CD1}"/>
          </ac:spMkLst>
        </pc:spChg>
      </pc:sldChg>
      <pc:sldChg chg="modSp">
        <pc:chgData name="Yoel Kortick" userId="167978f5-7f40-4909-85d5-d4149554ad4e" providerId="ADAL" clId="{7CCEFD71-A812-4D39-88E0-57D07BBB39B6}" dt="2022-08-28T11:22:46.684" v="843"/>
        <pc:sldMkLst>
          <pc:docMk/>
          <pc:sldMk cId="2452503668" sldId="1808"/>
        </pc:sldMkLst>
        <pc:spChg chg="mod">
          <ac:chgData name="Yoel Kortick" userId="167978f5-7f40-4909-85d5-d4149554ad4e" providerId="ADAL" clId="{7CCEFD71-A812-4D39-88E0-57D07BBB39B6}" dt="2022-08-28T11:22:46.684" v="843"/>
          <ac:spMkLst>
            <pc:docMk/>
            <pc:sldMk cId="2452503668" sldId="1808"/>
            <ac:spMk id="4" creationId="{2490F34D-A7E2-4EA9-8B1A-78371A1F1CD1}"/>
          </ac:spMkLst>
        </pc:spChg>
      </pc:sldChg>
      <pc:sldChg chg="modSp">
        <pc:chgData name="Yoel Kortick" userId="167978f5-7f40-4909-85d5-d4149554ad4e" providerId="ADAL" clId="{7CCEFD71-A812-4D39-88E0-57D07BBB39B6}" dt="2022-08-28T11:22:46.684" v="843"/>
        <pc:sldMkLst>
          <pc:docMk/>
          <pc:sldMk cId="2147822197" sldId="1810"/>
        </pc:sldMkLst>
        <pc:spChg chg="mod">
          <ac:chgData name="Yoel Kortick" userId="167978f5-7f40-4909-85d5-d4149554ad4e" providerId="ADAL" clId="{7CCEFD71-A812-4D39-88E0-57D07BBB39B6}" dt="2022-08-28T11:22:46.684" v="843"/>
          <ac:spMkLst>
            <pc:docMk/>
            <pc:sldMk cId="2147822197" sldId="1810"/>
            <ac:spMk id="4" creationId="{2490F34D-A7E2-4EA9-8B1A-78371A1F1CD1}"/>
          </ac:spMkLst>
        </pc:spChg>
      </pc:sldChg>
      <pc:sldChg chg="modSp">
        <pc:chgData name="Yoel Kortick" userId="167978f5-7f40-4909-85d5-d4149554ad4e" providerId="ADAL" clId="{7CCEFD71-A812-4D39-88E0-57D07BBB39B6}" dt="2022-08-28T11:22:46.684" v="843"/>
        <pc:sldMkLst>
          <pc:docMk/>
          <pc:sldMk cId="1445702250" sldId="1812"/>
        </pc:sldMkLst>
        <pc:spChg chg="mod">
          <ac:chgData name="Yoel Kortick" userId="167978f5-7f40-4909-85d5-d4149554ad4e" providerId="ADAL" clId="{7CCEFD71-A812-4D39-88E0-57D07BBB39B6}" dt="2022-08-28T11:22:46.684" v="843"/>
          <ac:spMkLst>
            <pc:docMk/>
            <pc:sldMk cId="1445702250" sldId="1812"/>
            <ac:spMk id="4" creationId="{2490F34D-A7E2-4EA9-8B1A-78371A1F1CD1}"/>
          </ac:spMkLst>
        </pc:spChg>
      </pc:sldChg>
      <pc:sldChg chg="modSp">
        <pc:chgData name="Yoel Kortick" userId="167978f5-7f40-4909-85d5-d4149554ad4e" providerId="ADAL" clId="{7CCEFD71-A812-4D39-88E0-57D07BBB39B6}" dt="2022-08-28T11:22:46.684" v="843"/>
        <pc:sldMkLst>
          <pc:docMk/>
          <pc:sldMk cId="2801101417" sldId="1814"/>
        </pc:sldMkLst>
        <pc:spChg chg="mod">
          <ac:chgData name="Yoel Kortick" userId="167978f5-7f40-4909-85d5-d4149554ad4e" providerId="ADAL" clId="{7CCEFD71-A812-4D39-88E0-57D07BBB39B6}" dt="2022-08-28T11:22:46.684" v="843"/>
          <ac:spMkLst>
            <pc:docMk/>
            <pc:sldMk cId="2801101417" sldId="1814"/>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178710" sldId="1816"/>
        </pc:sldMkLst>
        <pc:spChg chg="mod">
          <ac:chgData name="Yoel Kortick" userId="167978f5-7f40-4909-85d5-d4149554ad4e" providerId="ADAL" clId="{7CCEFD71-A812-4D39-88E0-57D07BBB39B6}" dt="2022-08-28T11:22:46.684" v="843"/>
          <ac:spMkLst>
            <pc:docMk/>
            <pc:sldMk cId="11178710" sldId="1816"/>
            <ac:spMk id="4" creationId="{2490F34D-A7E2-4EA9-8B1A-78371A1F1CD1}"/>
          </ac:spMkLst>
        </pc:spChg>
      </pc:sldChg>
      <pc:sldChg chg="modSp">
        <pc:chgData name="Yoel Kortick" userId="167978f5-7f40-4909-85d5-d4149554ad4e" providerId="ADAL" clId="{7CCEFD71-A812-4D39-88E0-57D07BBB39B6}" dt="2022-08-28T11:22:46.684" v="843"/>
        <pc:sldMkLst>
          <pc:docMk/>
          <pc:sldMk cId="3128039638" sldId="1818"/>
        </pc:sldMkLst>
        <pc:spChg chg="mod">
          <ac:chgData name="Yoel Kortick" userId="167978f5-7f40-4909-85d5-d4149554ad4e" providerId="ADAL" clId="{7CCEFD71-A812-4D39-88E0-57D07BBB39B6}" dt="2022-08-28T11:22:46.684" v="843"/>
          <ac:spMkLst>
            <pc:docMk/>
            <pc:sldMk cId="3128039638" sldId="1818"/>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51650487" sldId="1819"/>
        </pc:sldMkLst>
        <pc:spChg chg="mod">
          <ac:chgData name="Yoel Kortick" userId="167978f5-7f40-4909-85d5-d4149554ad4e" providerId="ADAL" clId="{7CCEFD71-A812-4D39-88E0-57D07BBB39B6}" dt="2022-08-28T11:22:46.684" v="843"/>
          <ac:spMkLst>
            <pc:docMk/>
            <pc:sldMk cId="1151650487" sldId="1819"/>
            <ac:spMk id="4" creationId="{2490F34D-A7E2-4EA9-8B1A-78371A1F1CD1}"/>
          </ac:spMkLst>
        </pc:spChg>
      </pc:sldChg>
      <pc:sldChg chg="modSp">
        <pc:chgData name="Yoel Kortick" userId="167978f5-7f40-4909-85d5-d4149554ad4e" providerId="ADAL" clId="{7CCEFD71-A812-4D39-88E0-57D07BBB39B6}" dt="2022-08-28T11:22:46.684" v="843"/>
        <pc:sldMkLst>
          <pc:docMk/>
          <pc:sldMk cId="625495335" sldId="1820"/>
        </pc:sldMkLst>
        <pc:spChg chg="mod">
          <ac:chgData name="Yoel Kortick" userId="167978f5-7f40-4909-85d5-d4149554ad4e" providerId="ADAL" clId="{7CCEFD71-A812-4D39-88E0-57D07BBB39B6}" dt="2022-08-28T11:22:46.684" v="843"/>
          <ac:spMkLst>
            <pc:docMk/>
            <pc:sldMk cId="625495335" sldId="1820"/>
            <ac:spMk id="4" creationId="{2490F34D-A7E2-4EA9-8B1A-78371A1F1CD1}"/>
          </ac:spMkLst>
        </pc:spChg>
      </pc:sldChg>
      <pc:sldChg chg="modSp">
        <pc:chgData name="Yoel Kortick" userId="167978f5-7f40-4909-85d5-d4149554ad4e" providerId="ADAL" clId="{7CCEFD71-A812-4D39-88E0-57D07BBB39B6}" dt="2022-08-28T11:22:46.684" v="843"/>
        <pc:sldMkLst>
          <pc:docMk/>
          <pc:sldMk cId="949597637" sldId="1822"/>
        </pc:sldMkLst>
        <pc:spChg chg="mod">
          <ac:chgData name="Yoel Kortick" userId="167978f5-7f40-4909-85d5-d4149554ad4e" providerId="ADAL" clId="{7CCEFD71-A812-4D39-88E0-57D07BBB39B6}" dt="2022-08-28T11:22:46.684" v="843"/>
          <ac:spMkLst>
            <pc:docMk/>
            <pc:sldMk cId="949597637" sldId="1822"/>
            <ac:spMk id="4" creationId="{2490F34D-A7E2-4EA9-8B1A-78371A1F1CD1}"/>
          </ac:spMkLst>
        </pc:spChg>
      </pc:sldChg>
      <pc:sldChg chg="modSp">
        <pc:chgData name="Yoel Kortick" userId="167978f5-7f40-4909-85d5-d4149554ad4e" providerId="ADAL" clId="{7CCEFD71-A812-4D39-88E0-57D07BBB39B6}" dt="2022-08-28T11:22:46.684" v="843"/>
        <pc:sldMkLst>
          <pc:docMk/>
          <pc:sldMk cId="3179804047" sldId="1823"/>
        </pc:sldMkLst>
        <pc:spChg chg="mod">
          <ac:chgData name="Yoel Kortick" userId="167978f5-7f40-4909-85d5-d4149554ad4e" providerId="ADAL" clId="{7CCEFD71-A812-4D39-88E0-57D07BBB39B6}" dt="2022-08-28T11:22:46.684" v="843"/>
          <ac:spMkLst>
            <pc:docMk/>
            <pc:sldMk cId="3179804047" sldId="1823"/>
            <ac:spMk id="4" creationId="{2490F34D-A7E2-4EA9-8B1A-78371A1F1CD1}"/>
          </ac:spMkLst>
        </pc:spChg>
      </pc:sldChg>
      <pc:sldChg chg="modSp">
        <pc:chgData name="Yoel Kortick" userId="167978f5-7f40-4909-85d5-d4149554ad4e" providerId="ADAL" clId="{7CCEFD71-A812-4D39-88E0-57D07BBB39B6}" dt="2022-08-28T11:22:46.684" v="843"/>
        <pc:sldMkLst>
          <pc:docMk/>
          <pc:sldMk cId="1501124586" sldId="1824"/>
        </pc:sldMkLst>
        <pc:spChg chg="mod">
          <ac:chgData name="Yoel Kortick" userId="167978f5-7f40-4909-85d5-d4149554ad4e" providerId="ADAL" clId="{7CCEFD71-A812-4D39-88E0-57D07BBB39B6}" dt="2022-08-28T11:22:46.684" v="843"/>
          <ac:spMkLst>
            <pc:docMk/>
            <pc:sldMk cId="1501124586" sldId="1824"/>
            <ac:spMk id="4" creationId="{2490F34D-A7E2-4EA9-8B1A-78371A1F1CD1}"/>
          </ac:spMkLst>
        </pc:spChg>
      </pc:sldChg>
      <pc:sldChg chg="modSp">
        <pc:chgData name="Yoel Kortick" userId="167978f5-7f40-4909-85d5-d4149554ad4e" providerId="ADAL" clId="{7CCEFD71-A812-4D39-88E0-57D07BBB39B6}" dt="2022-08-28T11:22:46.684" v="843"/>
        <pc:sldMkLst>
          <pc:docMk/>
          <pc:sldMk cId="1306848471" sldId="1825"/>
        </pc:sldMkLst>
        <pc:spChg chg="mod">
          <ac:chgData name="Yoel Kortick" userId="167978f5-7f40-4909-85d5-d4149554ad4e" providerId="ADAL" clId="{7CCEFD71-A812-4D39-88E0-57D07BBB39B6}" dt="2022-08-28T11:22:46.684" v="843"/>
          <ac:spMkLst>
            <pc:docMk/>
            <pc:sldMk cId="1306848471" sldId="1825"/>
            <ac:spMk id="4" creationId="{2490F34D-A7E2-4EA9-8B1A-78371A1F1CD1}"/>
          </ac:spMkLst>
        </pc:spChg>
      </pc:sldChg>
      <pc:sldChg chg="modSp">
        <pc:chgData name="Yoel Kortick" userId="167978f5-7f40-4909-85d5-d4149554ad4e" providerId="ADAL" clId="{7CCEFD71-A812-4D39-88E0-57D07BBB39B6}" dt="2022-08-28T11:22:46.684" v="843"/>
        <pc:sldMkLst>
          <pc:docMk/>
          <pc:sldMk cId="3833958023" sldId="1826"/>
        </pc:sldMkLst>
        <pc:spChg chg="mod">
          <ac:chgData name="Yoel Kortick" userId="167978f5-7f40-4909-85d5-d4149554ad4e" providerId="ADAL" clId="{7CCEFD71-A812-4D39-88E0-57D07BBB39B6}" dt="2022-08-28T11:22:46.684" v="843"/>
          <ac:spMkLst>
            <pc:docMk/>
            <pc:sldMk cId="3833958023" sldId="1826"/>
            <ac:spMk id="4" creationId="{2490F34D-A7E2-4EA9-8B1A-78371A1F1CD1}"/>
          </ac:spMkLst>
        </pc:spChg>
      </pc:sldChg>
      <pc:sldChg chg="modSp">
        <pc:chgData name="Yoel Kortick" userId="167978f5-7f40-4909-85d5-d4149554ad4e" providerId="ADAL" clId="{7CCEFD71-A812-4D39-88E0-57D07BBB39B6}" dt="2022-08-28T11:22:46.684" v="843"/>
        <pc:sldMkLst>
          <pc:docMk/>
          <pc:sldMk cId="3245628198" sldId="1827"/>
        </pc:sldMkLst>
        <pc:spChg chg="mod">
          <ac:chgData name="Yoel Kortick" userId="167978f5-7f40-4909-85d5-d4149554ad4e" providerId="ADAL" clId="{7CCEFD71-A812-4D39-88E0-57D07BBB39B6}" dt="2022-08-28T11:22:46.684" v="843"/>
          <ac:spMkLst>
            <pc:docMk/>
            <pc:sldMk cId="3245628198" sldId="1827"/>
            <ac:spMk id="4" creationId="{2490F34D-A7E2-4EA9-8B1A-78371A1F1CD1}"/>
          </ac:spMkLst>
        </pc:spChg>
      </pc:sldChg>
      <pc:sldChg chg="modSp mod">
        <pc:chgData name="Yoel Kortick" userId="167978f5-7f40-4909-85d5-d4149554ad4e" providerId="ADAL" clId="{7CCEFD71-A812-4D39-88E0-57D07BBB39B6}" dt="2022-08-28T11:22:46.684" v="843"/>
        <pc:sldMkLst>
          <pc:docMk/>
          <pc:sldMk cId="883860666" sldId="1828"/>
        </pc:sldMkLst>
        <pc:spChg chg="mod">
          <ac:chgData name="Yoel Kortick" userId="167978f5-7f40-4909-85d5-d4149554ad4e" providerId="ADAL" clId="{7CCEFD71-A812-4D39-88E0-57D07BBB39B6}" dt="2022-08-28T11:22:46.684" v="843"/>
          <ac:spMkLst>
            <pc:docMk/>
            <pc:sldMk cId="883860666" sldId="1828"/>
            <ac:spMk id="4" creationId="{2490F34D-A7E2-4EA9-8B1A-78371A1F1CD1}"/>
          </ac:spMkLst>
        </pc:spChg>
      </pc:sldChg>
      <pc:sldChg chg="modSp">
        <pc:chgData name="Yoel Kortick" userId="167978f5-7f40-4909-85d5-d4149554ad4e" providerId="ADAL" clId="{7CCEFD71-A812-4D39-88E0-57D07BBB39B6}" dt="2022-08-28T11:22:46.684" v="843"/>
        <pc:sldMkLst>
          <pc:docMk/>
          <pc:sldMk cId="3878824186" sldId="1829"/>
        </pc:sldMkLst>
        <pc:spChg chg="mod">
          <ac:chgData name="Yoel Kortick" userId="167978f5-7f40-4909-85d5-d4149554ad4e" providerId="ADAL" clId="{7CCEFD71-A812-4D39-88E0-57D07BBB39B6}" dt="2022-08-28T11:22:46.684" v="843"/>
          <ac:spMkLst>
            <pc:docMk/>
            <pc:sldMk cId="3878824186" sldId="1829"/>
            <ac:spMk id="4" creationId="{2490F34D-A7E2-4EA9-8B1A-78371A1F1CD1}"/>
          </ac:spMkLst>
        </pc:spChg>
      </pc:sldChg>
      <pc:sldChg chg="modSp">
        <pc:chgData name="Yoel Kortick" userId="167978f5-7f40-4909-85d5-d4149554ad4e" providerId="ADAL" clId="{7CCEFD71-A812-4D39-88E0-57D07BBB39B6}" dt="2022-08-28T11:22:46.684" v="843"/>
        <pc:sldMkLst>
          <pc:docMk/>
          <pc:sldMk cId="598840872" sldId="1830"/>
        </pc:sldMkLst>
        <pc:spChg chg="mod">
          <ac:chgData name="Yoel Kortick" userId="167978f5-7f40-4909-85d5-d4149554ad4e" providerId="ADAL" clId="{7CCEFD71-A812-4D39-88E0-57D07BBB39B6}" dt="2022-08-28T11:22:46.684" v="843"/>
          <ac:spMkLst>
            <pc:docMk/>
            <pc:sldMk cId="598840872" sldId="1830"/>
            <ac:spMk id="3" creationId="{440E2C51-CB70-4EE1-8E6B-DADCB74DEC44}"/>
          </ac:spMkLst>
        </pc:spChg>
      </pc:sldChg>
      <pc:sldChg chg="modSp mod">
        <pc:chgData name="Yoel Kortick" userId="167978f5-7f40-4909-85d5-d4149554ad4e" providerId="ADAL" clId="{7CCEFD71-A812-4D39-88E0-57D07BBB39B6}" dt="2022-08-28T11:22:46.684" v="843"/>
        <pc:sldMkLst>
          <pc:docMk/>
          <pc:sldMk cId="4208477710" sldId="1831"/>
        </pc:sldMkLst>
        <pc:spChg chg="mod">
          <ac:chgData name="Yoel Kortick" userId="167978f5-7f40-4909-85d5-d4149554ad4e" providerId="ADAL" clId="{7CCEFD71-A812-4D39-88E0-57D07BBB39B6}" dt="2022-08-28T11:22:46.684" v="843"/>
          <ac:spMkLst>
            <pc:docMk/>
            <pc:sldMk cId="4208477710" sldId="1831"/>
            <ac:spMk id="3" creationId="{4FC18B40-6547-41EC-8A0E-1C8F40E0A42F}"/>
          </ac:spMkLst>
        </pc:spChg>
        <pc:spChg chg="mod">
          <ac:chgData name="Yoel Kortick" userId="167978f5-7f40-4909-85d5-d4149554ad4e" providerId="ADAL" clId="{7CCEFD71-A812-4D39-88E0-57D07BBB39B6}" dt="2022-08-28T11:22:46.684" v="843"/>
          <ac:spMkLst>
            <pc:docMk/>
            <pc:sldMk cId="4208477710" sldId="1831"/>
            <ac:spMk id="4" creationId="{2490F34D-A7E2-4EA9-8B1A-78371A1F1CD1}"/>
          </ac:spMkLst>
        </pc:spChg>
      </pc:sldChg>
      <pc:sldChg chg="modSp">
        <pc:chgData name="Yoel Kortick" userId="167978f5-7f40-4909-85d5-d4149554ad4e" providerId="ADAL" clId="{7CCEFD71-A812-4D39-88E0-57D07BBB39B6}" dt="2022-08-28T11:22:46.684" v="843"/>
        <pc:sldMkLst>
          <pc:docMk/>
          <pc:sldMk cId="2457852483" sldId="1832"/>
        </pc:sldMkLst>
        <pc:spChg chg="mod">
          <ac:chgData name="Yoel Kortick" userId="167978f5-7f40-4909-85d5-d4149554ad4e" providerId="ADAL" clId="{7CCEFD71-A812-4D39-88E0-57D07BBB39B6}" dt="2022-08-28T11:22:46.684" v="843"/>
          <ac:spMkLst>
            <pc:docMk/>
            <pc:sldMk cId="2457852483" sldId="1832"/>
            <ac:spMk id="4" creationId="{2490F34D-A7E2-4EA9-8B1A-78371A1F1CD1}"/>
          </ac:spMkLst>
        </pc:spChg>
      </pc:sldChg>
      <pc:sldChg chg="modSp">
        <pc:chgData name="Yoel Kortick" userId="167978f5-7f40-4909-85d5-d4149554ad4e" providerId="ADAL" clId="{7CCEFD71-A812-4D39-88E0-57D07BBB39B6}" dt="2022-08-28T11:22:46.684" v="843"/>
        <pc:sldMkLst>
          <pc:docMk/>
          <pc:sldMk cId="1107633095" sldId="1833"/>
        </pc:sldMkLst>
        <pc:spChg chg="mod">
          <ac:chgData name="Yoel Kortick" userId="167978f5-7f40-4909-85d5-d4149554ad4e" providerId="ADAL" clId="{7CCEFD71-A812-4D39-88E0-57D07BBB39B6}" dt="2022-08-28T11:22:46.684" v="843"/>
          <ac:spMkLst>
            <pc:docMk/>
            <pc:sldMk cId="1107633095" sldId="1833"/>
            <ac:spMk id="3" creationId="{4FC18B40-6547-41EC-8A0E-1C8F40E0A42F}"/>
          </ac:spMkLst>
        </pc:spChg>
        <pc:spChg chg="mod">
          <ac:chgData name="Yoel Kortick" userId="167978f5-7f40-4909-85d5-d4149554ad4e" providerId="ADAL" clId="{7CCEFD71-A812-4D39-88E0-57D07BBB39B6}" dt="2022-08-28T11:22:46.684" v="843"/>
          <ac:spMkLst>
            <pc:docMk/>
            <pc:sldMk cId="1107633095" sldId="1833"/>
            <ac:spMk id="4" creationId="{2490F34D-A7E2-4EA9-8B1A-78371A1F1CD1}"/>
          </ac:spMkLst>
        </pc:spChg>
      </pc:sldChg>
      <pc:sldChg chg="modSp">
        <pc:chgData name="Yoel Kortick" userId="167978f5-7f40-4909-85d5-d4149554ad4e" providerId="ADAL" clId="{7CCEFD71-A812-4D39-88E0-57D07BBB39B6}" dt="2022-08-28T11:22:46.684" v="843"/>
        <pc:sldMkLst>
          <pc:docMk/>
          <pc:sldMk cId="980398241" sldId="1834"/>
        </pc:sldMkLst>
        <pc:spChg chg="mod">
          <ac:chgData name="Yoel Kortick" userId="167978f5-7f40-4909-85d5-d4149554ad4e" providerId="ADAL" clId="{7CCEFD71-A812-4D39-88E0-57D07BBB39B6}" dt="2022-08-28T11:22:46.684" v="843"/>
          <ac:spMkLst>
            <pc:docMk/>
            <pc:sldMk cId="980398241" sldId="1834"/>
            <ac:spMk id="3" creationId="{4FC18B40-6547-41EC-8A0E-1C8F40E0A42F}"/>
          </ac:spMkLst>
        </pc:spChg>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pChg chg="mod">
          <ac:chgData name="Yoel Kortick" userId="167978f5-7f40-4909-85d5-d4149554ad4e" providerId="ADAL" clId="{7CCEFD71-A812-4D39-88E0-57D07BBB39B6}" dt="2022-08-28T11:22:46.684" v="843"/>
          <ac:spMkLst>
            <pc:docMk/>
            <pc:sldMk cId="2722342769" sldId="1836"/>
            <ac:spMk id="3" creationId="{4FC18B40-6547-41EC-8A0E-1C8F40E0A42F}"/>
          </ac:spMkLst>
        </pc:spChg>
        <pc:spChg chg="mod">
          <ac:chgData name="Yoel Kortick" userId="167978f5-7f40-4909-85d5-d4149554ad4e" providerId="ADAL" clId="{7CCEFD71-A812-4D39-88E0-57D07BBB39B6}" dt="2022-08-28T11:22:46.684" v="843"/>
          <ac:spMkLst>
            <pc:docMk/>
            <pc:sldMk cId="2722342769" sldId="1836"/>
            <ac:spMk id="4" creationId="{2490F34D-A7E2-4EA9-8B1A-78371A1F1CD1}"/>
          </ac:spMkLst>
        </pc:spChg>
      </pc:sldChg>
      <pc:sldChg chg="modSp">
        <pc:chgData name="Yoel Kortick" userId="167978f5-7f40-4909-85d5-d4149554ad4e" providerId="ADAL" clId="{7CCEFD71-A812-4D39-88E0-57D07BBB39B6}" dt="2022-08-28T11:22:46.684" v="843"/>
        <pc:sldMkLst>
          <pc:docMk/>
          <pc:sldMk cId="164446050" sldId="1837"/>
        </pc:sldMkLst>
        <pc:spChg chg="mod">
          <ac:chgData name="Yoel Kortick" userId="167978f5-7f40-4909-85d5-d4149554ad4e" providerId="ADAL" clId="{7CCEFD71-A812-4D39-88E0-57D07BBB39B6}" dt="2022-08-28T11:22:46.684" v="843"/>
          <ac:spMkLst>
            <pc:docMk/>
            <pc:sldMk cId="164446050" sldId="1837"/>
            <ac:spMk id="3" creationId="{4FC18B40-6547-41EC-8A0E-1C8F40E0A42F}"/>
          </ac:spMkLst>
        </pc:spChg>
        <pc:spChg chg="mod">
          <ac:chgData name="Yoel Kortick" userId="167978f5-7f40-4909-85d5-d4149554ad4e" providerId="ADAL" clId="{7CCEFD71-A812-4D39-88E0-57D07BBB39B6}" dt="2022-08-28T11:22:46.684" v="843"/>
          <ac:spMkLst>
            <pc:docMk/>
            <pc:sldMk cId="164446050" sldId="1837"/>
            <ac:spMk id="8" creationId="{3F26E94B-15B0-9158-6C0F-7D3D74BBAC6C}"/>
          </ac:spMkLst>
        </pc:spChg>
      </pc:sldChg>
      <pc:sldChg chg="modSp">
        <pc:chgData name="Yoel Kortick" userId="167978f5-7f40-4909-85d5-d4149554ad4e" providerId="ADAL" clId="{7CCEFD71-A812-4D39-88E0-57D07BBB39B6}" dt="2022-08-28T11:22:46.684" v="843"/>
        <pc:sldMkLst>
          <pc:docMk/>
          <pc:sldMk cId="2995797510" sldId="1838"/>
        </pc:sldMkLst>
        <pc:spChg chg="mod">
          <ac:chgData name="Yoel Kortick" userId="167978f5-7f40-4909-85d5-d4149554ad4e" providerId="ADAL" clId="{7CCEFD71-A812-4D39-88E0-57D07BBB39B6}" dt="2022-08-28T11:22:46.684" v="843"/>
          <ac:spMkLst>
            <pc:docMk/>
            <pc:sldMk cId="2995797510" sldId="1838"/>
            <ac:spMk id="3" creationId="{4FC18B40-6547-41EC-8A0E-1C8F40E0A42F}"/>
          </ac:spMkLst>
        </pc:spChg>
        <pc:spChg chg="mod">
          <ac:chgData name="Yoel Kortick" userId="167978f5-7f40-4909-85d5-d4149554ad4e" providerId="ADAL" clId="{7CCEFD71-A812-4D39-88E0-57D07BBB39B6}" dt="2022-08-28T11:22:46.684" v="843"/>
          <ac:spMkLst>
            <pc:docMk/>
            <pc:sldMk cId="2995797510" sldId="1838"/>
            <ac:spMk id="9" creationId="{FF2B65BE-F16B-C6C5-D41B-CA04B6BA801B}"/>
          </ac:spMkLst>
        </pc:spChg>
      </pc:sldChg>
      <pc:sldChg chg="modSp mod">
        <pc:chgData name="Yoel Kortick" userId="167978f5-7f40-4909-85d5-d4149554ad4e" providerId="ADAL" clId="{7CCEFD71-A812-4D39-88E0-57D07BBB39B6}" dt="2022-08-28T11:18:12.462" v="761" actId="20577"/>
        <pc:sldMkLst>
          <pc:docMk/>
          <pc:sldMk cId="309807513" sldId="1841"/>
        </pc:sldMkLst>
        <pc:spChg chg="mod">
          <ac:chgData name="Yoel Kortick" userId="167978f5-7f40-4909-85d5-d4149554ad4e" providerId="ADAL" clId="{7CCEFD71-A812-4D39-88E0-57D07BBB39B6}" dt="2022-08-28T11:18:12.462" v="761" actId="20577"/>
          <ac:spMkLst>
            <pc:docMk/>
            <pc:sldMk cId="309807513" sldId="1841"/>
            <ac:spMk id="4" creationId="{2490F34D-A7E2-4EA9-8B1A-78371A1F1CD1}"/>
          </ac:spMkLst>
        </pc:spChg>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pChg chg="mod">
          <ac:chgData name="Yoel Kortick" userId="167978f5-7f40-4909-85d5-d4149554ad4e" providerId="ADAL" clId="{7CCEFD71-A812-4D39-88E0-57D07BBB39B6}" dt="2022-08-28T11:23:17.886" v="844" actId="33524"/>
          <ac:spMkLst>
            <pc:docMk/>
            <pc:sldMk cId="3159132757" sldId="1844"/>
            <ac:spMk id="6" creationId="{9F15A80A-F7F4-CD36-8BDE-0FEBBF2FAE40}"/>
          </ac:spMkLst>
        </pc:spChg>
      </pc:sldChg>
      <pc:sldChg chg="modSp mod">
        <pc:chgData name="Yoel Kortick" userId="167978f5-7f40-4909-85d5-d4149554ad4e" providerId="ADAL" clId="{7CCEFD71-A812-4D39-88E0-57D07BBB39B6}" dt="2022-08-28T11:22:31.085" v="842"/>
        <pc:sldMkLst>
          <pc:docMk/>
          <pc:sldMk cId="1954226497" sldId="1845"/>
        </pc:sldMkLst>
        <pc:spChg chg="mod">
          <ac:chgData name="Yoel Kortick" userId="167978f5-7f40-4909-85d5-d4149554ad4e" providerId="ADAL" clId="{7CCEFD71-A812-4D39-88E0-57D07BBB39B6}" dt="2022-08-28T11:22:31.085" v="842"/>
          <ac:spMkLst>
            <pc:docMk/>
            <pc:sldMk cId="1954226497" sldId="1845"/>
            <ac:spMk id="4" creationId="{CA579D4F-F06B-C1CD-7F6F-E0A44F3A5451}"/>
          </ac:spMkLst>
        </pc:spChg>
        <pc:spChg chg="mod">
          <ac:chgData name="Yoel Kortick" userId="167978f5-7f40-4909-85d5-d4149554ad4e" providerId="ADAL" clId="{7CCEFD71-A812-4D39-88E0-57D07BBB39B6}" dt="2022-08-28T11:22:31.085" v="842"/>
          <ac:spMkLst>
            <pc:docMk/>
            <pc:sldMk cId="1954226497" sldId="1845"/>
            <ac:spMk id="6" creationId="{9F15A80A-F7F4-CD36-8BDE-0FEBBF2FAE40}"/>
          </ac:spMkLst>
        </pc:spChg>
      </pc:sldChg>
      <pc:sldChg chg="modSp mod">
        <pc:chgData name="Yoel Kortick" userId="167978f5-7f40-4909-85d5-d4149554ad4e" providerId="ADAL" clId="{7CCEFD71-A812-4D39-88E0-57D07BBB39B6}" dt="2022-08-28T11:22:31.085" v="842"/>
        <pc:sldMkLst>
          <pc:docMk/>
          <pc:sldMk cId="447265283" sldId="1846"/>
        </pc:sldMkLst>
        <pc:spChg chg="mod">
          <ac:chgData name="Yoel Kortick" userId="167978f5-7f40-4909-85d5-d4149554ad4e" providerId="ADAL" clId="{7CCEFD71-A812-4D39-88E0-57D07BBB39B6}" dt="2022-08-28T11:22:31.085" v="842"/>
          <ac:spMkLst>
            <pc:docMk/>
            <pc:sldMk cId="447265283" sldId="1846"/>
            <ac:spMk id="4" creationId="{CA579D4F-F06B-C1CD-7F6F-E0A44F3A5451}"/>
          </ac:spMkLst>
        </pc:spChg>
        <pc:spChg chg="mod">
          <ac:chgData name="Yoel Kortick" userId="167978f5-7f40-4909-85d5-d4149554ad4e" providerId="ADAL" clId="{7CCEFD71-A812-4D39-88E0-57D07BBB39B6}" dt="2022-08-28T11:22:31.085" v="842"/>
          <ac:spMkLst>
            <pc:docMk/>
            <pc:sldMk cId="447265283" sldId="1846"/>
            <ac:spMk id="6" creationId="{9F15A80A-F7F4-CD36-8BDE-0FEBBF2FAE40}"/>
          </ac:spMkLst>
        </pc:spChg>
      </pc:sldChg>
      <pc:sldChg chg="modSp mod">
        <pc:chgData name="Yoel Kortick" userId="167978f5-7f40-4909-85d5-d4149554ad4e" providerId="ADAL" clId="{7CCEFD71-A812-4D39-88E0-57D07BBB39B6}" dt="2022-08-28T11:22:31.085" v="842"/>
        <pc:sldMkLst>
          <pc:docMk/>
          <pc:sldMk cId="886589407" sldId="1847"/>
        </pc:sldMkLst>
        <pc:spChg chg="mod">
          <ac:chgData name="Yoel Kortick" userId="167978f5-7f40-4909-85d5-d4149554ad4e" providerId="ADAL" clId="{7CCEFD71-A812-4D39-88E0-57D07BBB39B6}" dt="2022-08-28T11:22:31.085" v="842"/>
          <ac:spMkLst>
            <pc:docMk/>
            <pc:sldMk cId="886589407" sldId="1847"/>
            <ac:spMk id="6" creationId="{9F15A80A-F7F4-CD36-8BDE-0FEBBF2FAE40}"/>
          </ac:spMkLst>
        </pc:spChg>
      </pc:sldChg>
      <pc:sldChg chg="modSp mod">
        <pc:chgData name="Yoel Kortick" userId="167978f5-7f40-4909-85d5-d4149554ad4e" providerId="ADAL" clId="{7CCEFD71-A812-4D39-88E0-57D07BBB39B6}" dt="2022-08-28T11:22:31.085" v="842"/>
        <pc:sldMkLst>
          <pc:docMk/>
          <pc:sldMk cId="4086293843" sldId="1848"/>
        </pc:sldMkLst>
        <pc:spChg chg="mod">
          <ac:chgData name="Yoel Kortick" userId="167978f5-7f40-4909-85d5-d4149554ad4e" providerId="ADAL" clId="{7CCEFD71-A812-4D39-88E0-57D07BBB39B6}" dt="2022-08-28T11:22:31.085" v="842"/>
          <ac:spMkLst>
            <pc:docMk/>
            <pc:sldMk cId="4086293843" sldId="1848"/>
            <ac:spMk id="6" creationId="{9F15A80A-F7F4-CD36-8BDE-0FEBBF2FAE40}"/>
          </ac:spMkLst>
        </pc:spChg>
      </pc:sldChg>
      <pc:sldChg chg="modSp mod">
        <pc:chgData name="Yoel Kortick" userId="167978f5-7f40-4909-85d5-d4149554ad4e" providerId="ADAL" clId="{7CCEFD71-A812-4D39-88E0-57D07BBB39B6}" dt="2022-08-28T11:22:46.684" v="843"/>
        <pc:sldMkLst>
          <pc:docMk/>
          <pc:sldMk cId="3349957859" sldId="1849"/>
        </pc:sldMkLst>
        <pc:spChg chg="mod">
          <ac:chgData name="Yoel Kortick" userId="167978f5-7f40-4909-85d5-d4149554ad4e" providerId="ADAL" clId="{7CCEFD71-A812-4D39-88E0-57D07BBB39B6}" dt="2022-08-28T11:22:31.085" v="842"/>
          <ac:spMkLst>
            <pc:docMk/>
            <pc:sldMk cId="3349957859" sldId="1849"/>
            <ac:spMk id="4" creationId="{D13F8E19-8B04-52E6-0124-2A970E215073}"/>
          </ac:spMkLst>
        </pc:spChg>
        <pc:spChg chg="mod">
          <ac:chgData name="Yoel Kortick" userId="167978f5-7f40-4909-85d5-d4149554ad4e" providerId="ADAL" clId="{7CCEFD71-A812-4D39-88E0-57D07BBB39B6}" dt="2022-08-28T11:22:46.684" v="843"/>
          <ac:spMkLst>
            <pc:docMk/>
            <pc:sldMk cId="3349957859" sldId="1849"/>
            <ac:spMk id="6" creationId="{9F15A80A-F7F4-CD36-8BDE-0FEBBF2FAE40}"/>
          </ac:spMkLst>
        </pc:spChg>
      </pc:sldChg>
      <pc:sldChg chg="modSp mod">
        <pc:chgData name="Yoel Kortick" userId="167978f5-7f40-4909-85d5-d4149554ad4e" providerId="ADAL" clId="{7CCEFD71-A812-4D39-88E0-57D07BBB39B6}" dt="2022-08-28T11:22:31.085" v="842"/>
        <pc:sldMkLst>
          <pc:docMk/>
          <pc:sldMk cId="2987314586" sldId="1850"/>
        </pc:sldMkLst>
        <pc:spChg chg="mod">
          <ac:chgData name="Yoel Kortick" userId="167978f5-7f40-4909-85d5-d4149554ad4e" providerId="ADAL" clId="{7CCEFD71-A812-4D39-88E0-57D07BBB39B6}" dt="2022-08-28T11:22:31.085" v="842"/>
          <ac:spMkLst>
            <pc:docMk/>
            <pc:sldMk cId="2987314586" sldId="1850"/>
            <ac:spMk id="6" creationId="{9F15A80A-F7F4-CD36-8BDE-0FEBBF2FAE40}"/>
          </ac:spMkLst>
        </pc:spChg>
      </pc:sldChg>
      <pc:sldChg chg="modSp mod">
        <pc:chgData name="Yoel Kortick" userId="167978f5-7f40-4909-85d5-d4149554ad4e" providerId="ADAL" clId="{7CCEFD71-A812-4D39-88E0-57D07BBB39B6}" dt="2022-08-28T11:22:31.085" v="842"/>
        <pc:sldMkLst>
          <pc:docMk/>
          <pc:sldMk cId="1261365802" sldId="1851"/>
        </pc:sldMkLst>
        <pc:spChg chg="mod">
          <ac:chgData name="Yoel Kortick" userId="167978f5-7f40-4909-85d5-d4149554ad4e" providerId="ADAL" clId="{7CCEFD71-A812-4D39-88E0-57D07BBB39B6}" dt="2022-08-28T11:22:31.085" v="842"/>
          <ac:spMkLst>
            <pc:docMk/>
            <pc:sldMk cId="1261365802" sldId="1851"/>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84212111" sldId="1853"/>
        </pc:sldMkLst>
        <pc:spChg chg="mod">
          <ac:chgData name="Yoel Kortick" userId="167978f5-7f40-4909-85d5-d4149554ad4e" providerId="ADAL" clId="{7CCEFD71-A812-4D39-88E0-57D07BBB39B6}" dt="2022-08-28T11:22:31.085" v="842"/>
          <ac:spMkLst>
            <pc:docMk/>
            <pc:sldMk cId="2584212111" sldId="1853"/>
            <ac:spMk id="6" creationId="{9F15A80A-F7F4-CD36-8BDE-0FEBBF2FAE40}"/>
          </ac:spMkLst>
        </pc:spChg>
      </pc:sldChg>
      <pc:sldChg chg="modSp mod">
        <pc:chgData name="Yoel Kortick" userId="167978f5-7f40-4909-85d5-d4149554ad4e" providerId="ADAL" clId="{7CCEFD71-A812-4D39-88E0-57D07BBB39B6}" dt="2022-08-28T11:18:43.196" v="765" actId="13926"/>
        <pc:sldMkLst>
          <pc:docMk/>
          <pc:sldMk cId="962602784" sldId="1854"/>
        </pc:sldMkLst>
        <pc:spChg chg="mod">
          <ac:chgData name="Yoel Kortick" userId="167978f5-7f40-4909-85d5-d4149554ad4e" providerId="ADAL" clId="{7CCEFD71-A812-4D39-88E0-57D07BBB39B6}" dt="2022-08-28T11:18:43.196" v="765" actId="13926"/>
          <ac:spMkLst>
            <pc:docMk/>
            <pc:sldMk cId="962602784" sldId="1854"/>
            <ac:spMk id="6" creationId="{9F15A80A-F7F4-CD36-8BDE-0FEBBF2FAE40}"/>
          </ac:spMkLst>
        </pc:spChg>
      </pc:sldChg>
      <pc:sldChg chg="modSp mod">
        <pc:chgData name="Yoel Kortick" userId="167978f5-7f40-4909-85d5-d4149554ad4e" providerId="ADAL" clId="{7CCEFD71-A812-4D39-88E0-57D07BBB39B6}" dt="2022-08-28T11:18:46.523" v="766" actId="13926"/>
        <pc:sldMkLst>
          <pc:docMk/>
          <pc:sldMk cId="1062360252" sldId="1855"/>
        </pc:sldMkLst>
        <pc:spChg chg="mod">
          <ac:chgData name="Yoel Kortick" userId="167978f5-7f40-4909-85d5-d4149554ad4e" providerId="ADAL" clId="{7CCEFD71-A812-4D39-88E0-57D07BBB39B6}" dt="2022-08-28T11:18:46.523" v="766" actId="13926"/>
          <ac:spMkLst>
            <pc:docMk/>
            <pc:sldMk cId="1062360252" sldId="1855"/>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62878506" sldId="1856"/>
        </pc:sldMkLst>
        <pc:spChg chg="mod">
          <ac:chgData name="Yoel Kortick" userId="167978f5-7f40-4909-85d5-d4149554ad4e" providerId="ADAL" clId="{7CCEFD71-A812-4D39-88E0-57D07BBB39B6}" dt="2022-08-28T11:22:31.085" v="842"/>
          <ac:spMkLst>
            <pc:docMk/>
            <pc:sldMk cId="2562878506" sldId="1856"/>
            <ac:spMk id="6" creationId="{9F15A80A-F7F4-CD36-8BDE-0FEBBF2FAE40}"/>
          </ac:spMkLst>
        </pc:spChg>
      </pc:sldChg>
      <pc:sldChg chg="modSp mod">
        <pc:chgData name="Yoel Kortick" userId="167978f5-7f40-4909-85d5-d4149554ad4e" providerId="ADAL" clId="{7CCEFD71-A812-4D39-88E0-57D07BBB39B6}" dt="2022-08-28T11:22:31.085" v="842"/>
        <pc:sldMkLst>
          <pc:docMk/>
          <pc:sldMk cId="2120603946" sldId="1857"/>
        </pc:sldMkLst>
        <pc:spChg chg="mod">
          <ac:chgData name="Yoel Kortick" userId="167978f5-7f40-4909-85d5-d4149554ad4e" providerId="ADAL" clId="{7CCEFD71-A812-4D39-88E0-57D07BBB39B6}" dt="2022-08-28T11:22:31.085" v="842"/>
          <ac:spMkLst>
            <pc:docMk/>
            <pc:sldMk cId="2120603946" sldId="1857"/>
            <ac:spMk id="6" creationId="{9F15A80A-F7F4-CD36-8BDE-0FEBBF2FAE40}"/>
          </ac:spMkLst>
        </pc:spChg>
      </pc:sldChg>
      <pc:sldChg chg="modSp mod">
        <pc:chgData name="Yoel Kortick" userId="167978f5-7f40-4909-85d5-d4149554ad4e" providerId="ADAL" clId="{7CCEFD71-A812-4D39-88E0-57D07BBB39B6}" dt="2022-08-28T11:18:59.419" v="769" actId="13926"/>
        <pc:sldMkLst>
          <pc:docMk/>
          <pc:sldMk cId="3727259958" sldId="1858"/>
        </pc:sldMkLst>
        <pc:spChg chg="mod">
          <ac:chgData name="Yoel Kortick" userId="167978f5-7f40-4909-85d5-d4149554ad4e" providerId="ADAL" clId="{7CCEFD71-A812-4D39-88E0-57D07BBB39B6}" dt="2022-08-28T11:18:59.419" v="769" actId="13926"/>
          <ac:spMkLst>
            <pc:docMk/>
            <pc:sldMk cId="3727259958" sldId="1858"/>
            <ac:spMk id="6" creationId="{9F15A80A-F7F4-CD36-8BDE-0FEBBF2FAE40}"/>
          </ac:spMkLst>
        </pc:spChg>
      </pc:sldChg>
      <pc:sldChg chg="modSp">
        <pc:chgData name="Yoel Kortick" userId="167978f5-7f40-4909-85d5-d4149554ad4e" providerId="ADAL" clId="{7CCEFD71-A812-4D39-88E0-57D07BBB39B6}" dt="2022-08-28T11:22:46.684" v="843"/>
        <pc:sldMkLst>
          <pc:docMk/>
          <pc:sldMk cId="3702054598" sldId="1862"/>
        </pc:sldMkLst>
        <pc:spChg chg="mod">
          <ac:chgData name="Yoel Kortick" userId="167978f5-7f40-4909-85d5-d4149554ad4e" providerId="ADAL" clId="{7CCEFD71-A812-4D39-88E0-57D07BBB39B6}" dt="2022-08-28T11:22:46.684" v="843"/>
          <ac:spMkLst>
            <pc:docMk/>
            <pc:sldMk cId="3702054598" sldId="1862"/>
            <ac:spMk id="4" creationId="{2490F34D-A7E2-4EA9-8B1A-78371A1F1CD1}"/>
          </ac:spMkLst>
        </pc:spChg>
      </pc:sldChg>
      <pc:sldChg chg="addSp modSp add mod">
        <pc:chgData name="Yoel Kortick" userId="167978f5-7f40-4909-85d5-d4149554ad4e" providerId="ADAL" clId="{7CCEFD71-A812-4D39-88E0-57D07BBB39B6}" dt="2022-08-28T11:13:06.151" v="528" actId="11529"/>
        <pc:sldMkLst>
          <pc:docMk/>
          <pc:sldMk cId="651580617" sldId="1864"/>
        </pc:sldMkLst>
        <pc:spChg chg="mod">
          <ac:chgData name="Yoel Kortick" userId="167978f5-7f40-4909-85d5-d4149554ad4e" providerId="ADAL" clId="{7CCEFD71-A812-4D39-88E0-57D07BBB39B6}" dt="2022-08-28T11:12:54.893" v="526" actId="313"/>
          <ac:spMkLst>
            <pc:docMk/>
            <pc:sldMk cId="651580617" sldId="1864"/>
            <ac:spMk id="4" creationId="{2490F34D-A7E2-4EA9-8B1A-78371A1F1CD1}"/>
          </ac:spMkLst>
        </pc:spChg>
        <pc:spChg chg="add">
          <ac:chgData name="Yoel Kortick" userId="167978f5-7f40-4909-85d5-d4149554ad4e" providerId="ADAL" clId="{7CCEFD71-A812-4D39-88E0-57D07BBB39B6}" dt="2022-08-28T11:13:00.809" v="527" actId="11529"/>
          <ac:spMkLst>
            <pc:docMk/>
            <pc:sldMk cId="651580617" sldId="1864"/>
            <ac:spMk id="6" creationId="{1334F0FD-1DD6-08BE-B938-F6C41233F37F}"/>
          </ac:spMkLst>
        </pc:spChg>
        <pc:spChg chg="add">
          <ac:chgData name="Yoel Kortick" userId="167978f5-7f40-4909-85d5-d4149554ad4e" providerId="ADAL" clId="{7CCEFD71-A812-4D39-88E0-57D07BBB39B6}" dt="2022-08-28T11:13:06.151" v="528" actId="11529"/>
          <ac:spMkLst>
            <pc:docMk/>
            <pc:sldMk cId="651580617" sldId="1864"/>
            <ac:spMk id="7" creationId="{E7BF4825-C168-541F-BDDF-36AD03A5908F}"/>
          </ac:spMkLst>
        </pc:spChg>
        <pc:picChg chg="add mod">
          <ac:chgData name="Yoel Kortick" userId="167978f5-7f40-4909-85d5-d4149554ad4e" providerId="ADAL" clId="{7CCEFD71-A812-4D39-88E0-57D07BBB39B6}" dt="2022-08-28T11:12:51.628" v="524" actId="208"/>
          <ac:picMkLst>
            <pc:docMk/>
            <pc:sldMk cId="651580617" sldId="1864"/>
            <ac:picMk id="5" creationId="{16B34F40-D577-517C-2055-2B1BBF02DAA4}"/>
          </ac:picMkLst>
        </pc:picChg>
      </pc:sldChg>
      <pc:sldChg chg="addSp modSp add mod">
        <pc:chgData name="Yoel Kortick" userId="167978f5-7f40-4909-85d5-d4149554ad4e" providerId="ADAL" clId="{7CCEFD71-A812-4D39-88E0-57D07BBB39B6}" dt="2022-08-28T11:22:46.684" v="843"/>
        <pc:sldMkLst>
          <pc:docMk/>
          <pc:sldMk cId="1914679669" sldId="1865"/>
        </pc:sldMkLst>
        <pc:spChg chg="mod">
          <ac:chgData name="Yoel Kortick" userId="167978f5-7f40-4909-85d5-d4149554ad4e" providerId="ADAL" clId="{7CCEFD71-A812-4D39-88E0-57D07BBB39B6}" dt="2022-08-28T11:22:46.684" v="843"/>
          <ac:spMkLst>
            <pc:docMk/>
            <pc:sldMk cId="1914679669" sldId="1865"/>
            <ac:spMk id="3" creationId="{4FC18B40-6547-41EC-8A0E-1C8F40E0A42F}"/>
          </ac:spMkLst>
        </pc:spChg>
        <pc:spChg chg="mod">
          <ac:chgData name="Yoel Kortick" userId="167978f5-7f40-4909-85d5-d4149554ad4e" providerId="ADAL" clId="{7CCEFD71-A812-4D39-88E0-57D07BBB39B6}" dt="2022-08-28T11:14:10.119" v="530" actId="6549"/>
          <ac:spMkLst>
            <pc:docMk/>
            <pc:sldMk cId="1914679669" sldId="1865"/>
            <ac:spMk id="4" creationId="{2490F34D-A7E2-4EA9-8B1A-78371A1F1CD1}"/>
          </ac:spMkLst>
        </pc:spChg>
        <pc:spChg chg="add mod">
          <ac:chgData name="Yoel Kortick" userId="167978f5-7f40-4909-85d5-d4149554ad4e" providerId="ADAL" clId="{7CCEFD71-A812-4D39-88E0-57D07BBB39B6}" dt="2022-08-28T11:16:22.004" v="707" actId="1037"/>
          <ac:spMkLst>
            <pc:docMk/>
            <pc:sldMk cId="1914679669" sldId="1865"/>
            <ac:spMk id="6" creationId="{6AE7C09B-A45F-D6F8-F527-64E839401855}"/>
          </ac:spMkLst>
        </pc:spChg>
        <pc:picChg chg="add mod">
          <ac:chgData name="Yoel Kortick" userId="167978f5-7f40-4909-85d5-d4149554ad4e" providerId="ADAL" clId="{7CCEFD71-A812-4D39-88E0-57D07BBB39B6}" dt="2022-08-28T11:16:11.614" v="697" actId="208"/>
          <ac:picMkLst>
            <pc:docMk/>
            <pc:sldMk cId="1914679669" sldId="1865"/>
            <ac:picMk id="5" creationId="{F2A5F917-AF0E-504F-BE6E-BD84E5C13B7C}"/>
          </ac:picMkLst>
        </pc:picChg>
      </pc:sldChg>
      <pc:sldChg chg="addSp delSp modSp add mod">
        <pc:chgData name="Yoel Kortick" userId="167978f5-7f40-4909-85d5-d4149554ad4e" providerId="ADAL" clId="{7CCEFD71-A812-4D39-88E0-57D07BBB39B6}" dt="2022-08-30T05:58:52.672" v="856" actId="208"/>
        <pc:sldMkLst>
          <pc:docMk/>
          <pc:sldMk cId="2797917920" sldId="1866"/>
        </pc:sldMkLst>
        <pc:spChg chg="del">
          <ac:chgData name="Yoel Kortick" userId="167978f5-7f40-4909-85d5-d4149554ad4e" providerId="ADAL" clId="{7CCEFD71-A812-4D39-88E0-57D07BBB39B6}" dt="2022-08-30T05:58:17.124" v="846" actId="478"/>
          <ac:spMkLst>
            <pc:docMk/>
            <pc:sldMk cId="2797917920" sldId="1866"/>
            <ac:spMk id="4" creationId="{2490F34D-A7E2-4EA9-8B1A-78371A1F1CD1}"/>
          </ac:spMkLst>
        </pc:spChg>
        <pc:spChg chg="mod">
          <ac:chgData name="Yoel Kortick" userId="167978f5-7f40-4909-85d5-d4149554ad4e" providerId="ADAL" clId="{7CCEFD71-A812-4D39-88E0-57D07BBB39B6}" dt="2022-08-30T05:58:38.502" v="853" actId="14100"/>
          <ac:spMkLst>
            <pc:docMk/>
            <pc:sldMk cId="2797917920" sldId="1866"/>
            <ac:spMk id="6" creationId="{74751418-55C6-06F1-9397-AE9F372F8B86}"/>
          </ac:spMkLst>
        </pc:spChg>
        <pc:spChg chg="add del mod">
          <ac:chgData name="Yoel Kortick" userId="167978f5-7f40-4909-85d5-d4149554ad4e" providerId="ADAL" clId="{7CCEFD71-A812-4D39-88E0-57D07BBB39B6}" dt="2022-08-30T05:58:18.801" v="847" actId="478"/>
          <ac:spMkLst>
            <pc:docMk/>
            <pc:sldMk cId="2797917920" sldId="1866"/>
            <ac:spMk id="7" creationId="{677EC197-1AAC-CB4D-128D-1568BB9F8CBC}"/>
          </ac:spMkLst>
        </pc:spChg>
        <pc:spChg chg="mod">
          <ac:chgData name="Yoel Kortick" userId="167978f5-7f40-4909-85d5-d4149554ad4e" providerId="ADAL" clId="{7CCEFD71-A812-4D39-88E0-57D07BBB39B6}" dt="2022-08-30T05:58:49.982" v="855" actId="14100"/>
          <ac:spMkLst>
            <pc:docMk/>
            <pc:sldMk cId="2797917920" sldId="1866"/>
            <ac:spMk id="11" creationId="{6D04409C-3B00-6185-B32C-9BD49B82232E}"/>
          </ac:spMkLst>
        </pc:spChg>
        <pc:picChg chg="del">
          <ac:chgData name="Yoel Kortick" userId="167978f5-7f40-4909-85d5-d4149554ad4e" providerId="ADAL" clId="{7CCEFD71-A812-4D39-88E0-57D07BBB39B6}" dt="2022-08-30T05:58:20.718" v="848" actId="478"/>
          <ac:picMkLst>
            <pc:docMk/>
            <pc:sldMk cId="2797917920" sldId="1866"/>
            <ac:picMk id="5" creationId="{07515C2A-17C1-22A7-DAD0-F2A23FF2DE43}"/>
          </ac:picMkLst>
        </pc:picChg>
        <pc:picChg chg="del">
          <ac:chgData name="Yoel Kortick" userId="167978f5-7f40-4909-85d5-d4149554ad4e" providerId="ADAL" clId="{7CCEFD71-A812-4D39-88E0-57D07BBB39B6}" dt="2022-08-30T05:58:23.775" v="849" actId="478"/>
          <ac:picMkLst>
            <pc:docMk/>
            <pc:sldMk cId="2797917920" sldId="1866"/>
            <ac:picMk id="8" creationId="{91299D3C-A163-BE3A-4132-A74BA2F730F8}"/>
          </ac:picMkLst>
        </pc:picChg>
        <pc:picChg chg="add mod ord">
          <ac:chgData name="Yoel Kortick" userId="167978f5-7f40-4909-85d5-d4149554ad4e" providerId="ADAL" clId="{7CCEFD71-A812-4D39-88E0-57D07BBB39B6}" dt="2022-08-30T05:58:52.672" v="856" actId="208"/>
          <ac:picMkLst>
            <pc:docMk/>
            <pc:sldMk cId="2797917920" sldId="1866"/>
            <ac:picMk id="10" creationId="{BA9D897A-567F-2FBA-6804-12C8A7BDF972}"/>
          </ac:picMkLst>
        </pc:picChg>
      </pc:sld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pChg chg="mod">
          <ac:chgData name="Yoel Kortick" userId="167978f5-7f40-4909-85d5-d4149554ad4e" providerId="ADAL" clId="{4CC9CE9B-85BD-4205-A72E-3F29C41A0A6B}" dt="2022-08-26T11:41:19.550" v="312"/>
          <ac:spMkLst>
            <pc:docMk/>
            <pc:sldMk cId="3267142644" sldId="1724"/>
            <ac:spMk id="63" creationId="{2818E309-CE24-45E0-8F37-EFD6121F7540}"/>
          </ac:spMkLst>
        </pc:spChg>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pChg chg="mod">
          <ac:chgData name="Yoel Kortick" userId="167978f5-7f40-4909-85d5-d4149554ad4e" providerId="ADAL" clId="{4CC9CE9B-85BD-4205-A72E-3F29C41A0A6B}" dt="2022-08-26T11:47:59.544" v="731" actId="1038"/>
          <ac:spMkLst>
            <pc:docMk/>
            <pc:sldMk cId="598840872" sldId="1830"/>
            <ac:spMk id="3" creationId="{440E2C51-CB70-4EE1-8E6B-DADCB74DEC44}"/>
          </ac:spMkLst>
        </pc:spChg>
      </pc:sldChg>
      <pc:sldChg chg="modSp add mod">
        <pc:chgData name="Yoel Kortick" userId="167978f5-7f40-4909-85d5-d4149554ad4e" providerId="ADAL" clId="{4CC9CE9B-85BD-4205-A72E-3F29C41A0A6B}" dt="2022-08-26T12:08:44.003" v="823" actId="20577"/>
        <pc:sldMkLst>
          <pc:docMk/>
          <pc:sldMk cId="4208477710" sldId="1831"/>
        </pc:sldMkLst>
        <pc:spChg chg="mod">
          <ac:chgData name="Yoel Kortick" userId="167978f5-7f40-4909-85d5-d4149554ad4e" providerId="ADAL" clId="{4CC9CE9B-85BD-4205-A72E-3F29C41A0A6B}" dt="2022-08-26T11:41:19.550" v="312"/>
          <ac:spMkLst>
            <pc:docMk/>
            <pc:sldMk cId="4208477710" sldId="1831"/>
            <ac:spMk id="3" creationId="{4FC18B40-6547-41EC-8A0E-1C8F40E0A42F}"/>
          </ac:spMkLst>
        </pc:spChg>
        <pc:spChg chg="mod">
          <ac:chgData name="Yoel Kortick" userId="167978f5-7f40-4909-85d5-d4149554ad4e" providerId="ADAL" clId="{4CC9CE9B-85BD-4205-A72E-3F29C41A0A6B}" dt="2022-08-26T12:08:44.003" v="823" actId="20577"/>
          <ac:spMkLst>
            <pc:docMk/>
            <pc:sldMk cId="4208477710" sldId="1831"/>
            <ac:spMk id="4" creationId="{2490F34D-A7E2-4EA9-8B1A-78371A1F1CD1}"/>
          </ac:spMkLst>
        </pc:spChg>
      </pc:sldChg>
      <pc:sldChg chg="modSp add mod">
        <pc:chgData name="Yoel Kortick" userId="167978f5-7f40-4909-85d5-d4149554ad4e" providerId="ADAL" clId="{4CC9CE9B-85BD-4205-A72E-3F29C41A0A6B}" dt="2022-08-26T11:47:48.192" v="726" actId="20577"/>
        <pc:sldMkLst>
          <pc:docMk/>
          <pc:sldMk cId="2457852483" sldId="1832"/>
        </pc:sldMkLst>
        <pc:spChg chg="mod">
          <ac:chgData name="Yoel Kortick" userId="167978f5-7f40-4909-85d5-d4149554ad4e" providerId="ADAL" clId="{4CC9CE9B-85BD-4205-A72E-3F29C41A0A6B}" dt="2022-08-26T11:47:48.192" v="726" actId="20577"/>
          <ac:spMkLst>
            <pc:docMk/>
            <pc:sldMk cId="2457852483" sldId="1832"/>
            <ac:spMk id="4" creationId="{2490F34D-A7E2-4EA9-8B1A-78371A1F1CD1}"/>
          </ac:spMkLst>
        </pc:spChg>
      </pc:sldChg>
      <pc:sldChg chg="modSp add mod">
        <pc:chgData name="Yoel Kortick" userId="167978f5-7f40-4909-85d5-d4149554ad4e" providerId="ADAL" clId="{4CC9CE9B-85BD-4205-A72E-3F29C41A0A6B}" dt="2022-08-26T12:22:29.757" v="1317" actId="27636"/>
        <pc:sldMkLst>
          <pc:docMk/>
          <pc:sldMk cId="1107633095" sldId="1833"/>
        </pc:sldMkLst>
        <pc:spChg chg="mod">
          <ac:chgData name="Yoel Kortick" userId="167978f5-7f40-4909-85d5-d4149554ad4e" providerId="ADAL" clId="{4CC9CE9B-85BD-4205-A72E-3F29C41A0A6B}" dt="2022-08-26T12:22:29.757" v="1317" actId="27636"/>
          <ac:spMkLst>
            <pc:docMk/>
            <pc:sldMk cId="1107633095" sldId="1833"/>
            <ac:spMk id="4" creationId="{2490F34D-A7E2-4EA9-8B1A-78371A1F1CD1}"/>
          </ac:spMkLst>
        </pc:spChg>
      </pc:sldChg>
      <pc:sldChg chg="modSp add mod">
        <pc:chgData name="Yoel Kortick" userId="167978f5-7f40-4909-85d5-d4149554ad4e" providerId="ADAL" clId="{4CC9CE9B-85BD-4205-A72E-3F29C41A0A6B}" dt="2022-08-26T12:23:22.913" v="1455" actId="27636"/>
        <pc:sldMkLst>
          <pc:docMk/>
          <pc:sldMk cId="980398241" sldId="1834"/>
        </pc:sldMkLst>
        <pc:spChg chg="mod">
          <ac:chgData name="Yoel Kortick" userId="167978f5-7f40-4909-85d5-d4149554ad4e" providerId="ADAL" clId="{4CC9CE9B-85BD-4205-A72E-3F29C41A0A6B}" dt="2022-08-26T12:23:22.913" v="1455" actId="27636"/>
          <ac:spMkLst>
            <pc:docMk/>
            <pc:sldMk cId="980398241" sldId="1834"/>
            <ac:spMk id="4" creationId="{2490F34D-A7E2-4EA9-8B1A-78371A1F1CD1}"/>
          </ac:spMkLst>
        </pc:spChg>
      </pc:sldChg>
      <pc:sldChg chg="modSp add mod">
        <pc:chgData name="Yoel Kortick" userId="167978f5-7f40-4909-85d5-d4149554ad4e" providerId="ADAL" clId="{4CC9CE9B-85BD-4205-A72E-3F29C41A0A6B}" dt="2022-08-26T12:27:46.547" v="1606" actId="21"/>
        <pc:sldMkLst>
          <pc:docMk/>
          <pc:sldMk cId="2300658712" sldId="1835"/>
        </pc:sldMkLst>
        <pc:spChg chg="mod">
          <ac:chgData name="Yoel Kortick" userId="167978f5-7f40-4909-85d5-d4149554ad4e" providerId="ADAL" clId="{4CC9CE9B-85BD-4205-A72E-3F29C41A0A6B}" dt="2022-08-26T12:27:46.547" v="1606" actId="21"/>
          <ac:spMkLst>
            <pc:docMk/>
            <pc:sldMk cId="2300658712" sldId="1835"/>
            <ac:spMk id="4" creationId="{2490F34D-A7E2-4EA9-8B1A-78371A1F1CD1}"/>
          </ac:spMkLst>
        </pc:spChg>
      </pc:sldChg>
      <pc:sldChg chg="modSp add mod">
        <pc:chgData name="Yoel Kortick" userId="167978f5-7f40-4909-85d5-d4149554ad4e" providerId="ADAL" clId="{4CC9CE9B-85BD-4205-A72E-3F29C41A0A6B}" dt="2022-08-26T12:31:22.451" v="1826" actId="313"/>
        <pc:sldMkLst>
          <pc:docMk/>
          <pc:sldMk cId="2722342769" sldId="1836"/>
        </pc:sldMkLst>
        <pc:spChg chg="mod">
          <ac:chgData name="Yoel Kortick" userId="167978f5-7f40-4909-85d5-d4149554ad4e" providerId="ADAL" clId="{4CC9CE9B-85BD-4205-A72E-3F29C41A0A6B}" dt="2022-08-26T12:31:22.451" v="1826" actId="313"/>
          <ac:spMkLst>
            <pc:docMk/>
            <pc:sldMk cId="2722342769" sldId="1836"/>
            <ac:spMk id="4" creationId="{2490F34D-A7E2-4EA9-8B1A-78371A1F1CD1}"/>
          </ac:spMkLst>
        </pc:spChg>
      </pc:sldChg>
      <pc:sldChg chg="addSp modSp add mod">
        <pc:chgData name="Yoel Kortick" userId="167978f5-7f40-4909-85d5-d4149554ad4e" providerId="ADAL" clId="{4CC9CE9B-85BD-4205-A72E-3F29C41A0A6B}" dt="2022-08-26T12:52:24.255" v="2017" actId="207"/>
        <pc:sldMkLst>
          <pc:docMk/>
          <pc:sldMk cId="164446050" sldId="1837"/>
        </pc:sldMkLst>
        <pc:spChg chg="mod">
          <ac:chgData name="Yoel Kortick" userId="167978f5-7f40-4909-85d5-d4149554ad4e" providerId="ADAL" clId="{4CC9CE9B-85BD-4205-A72E-3F29C41A0A6B}" dt="2022-08-26T12:31:37.783" v="1868" actId="20577"/>
          <ac:spMkLst>
            <pc:docMk/>
            <pc:sldMk cId="164446050" sldId="1837"/>
            <ac:spMk id="4" creationId="{2490F34D-A7E2-4EA9-8B1A-78371A1F1CD1}"/>
          </ac:spMkLst>
        </pc:spChg>
        <pc:spChg chg="add">
          <ac:chgData name="Yoel Kortick" userId="167978f5-7f40-4909-85d5-d4149554ad4e" providerId="ADAL" clId="{4CC9CE9B-85BD-4205-A72E-3F29C41A0A6B}" dt="2022-08-26T12:31:49.792" v="1871" actId="11529"/>
          <ac:spMkLst>
            <pc:docMk/>
            <pc:sldMk cId="164446050" sldId="1837"/>
            <ac:spMk id="6" creationId="{32EAD349-6297-117F-6D68-2F51BE3C6EDB}"/>
          </ac:spMkLst>
        </pc:spChg>
        <pc:spChg chg="add mod">
          <ac:chgData name="Yoel Kortick" userId="167978f5-7f40-4909-85d5-d4149554ad4e" providerId="ADAL" clId="{4CC9CE9B-85BD-4205-A72E-3F29C41A0A6B}" dt="2022-08-26T12:31:57.252" v="1876" actId="1035"/>
          <ac:spMkLst>
            <pc:docMk/>
            <pc:sldMk cId="164446050" sldId="1837"/>
            <ac:spMk id="7" creationId="{7AB06DE7-F03B-9C8B-A07A-4341BDDE0902}"/>
          </ac:spMkLst>
        </pc:spChg>
        <pc:spChg chg="add mod">
          <ac:chgData name="Yoel Kortick" userId="167978f5-7f40-4909-85d5-d4149554ad4e" providerId="ADAL" clId="{4CC9CE9B-85BD-4205-A72E-3F29C41A0A6B}" dt="2022-08-26T12:52:24.255" v="2017" actId="207"/>
          <ac:spMkLst>
            <pc:docMk/>
            <pc:sldMk cId="164446050" sldId="1837"/>
            <ac:spMk id="8" creationId="{3F26E94B-15B0-9158-6C0F-7D3D74BBAC6C}"/>
          </ac:spMkLst>
        </pc:spChg>
        <pc:picChg chg="add mod">
          <ac:chgData name="Yoel Kortick" userId="167978f5-7f40-4909-85d5-d4149554ad4e" providerId="ADAL" clId="{4CC9CE9B-85BD-4205-A72E-3F29C41A0A6B}" dt="2022-08-26T12:31:44.312" v="1870" actId="208"/>
          <ac:picMkLst>
            <pc:docMk/>
            <pc:sldMk cId="164446050" sldId="1837"/>
            <ac:picMk id="5" creationId="{CCF12210-E8D2-D7A9-235E-9DC589CFD8FF}"/>
          </ac:picMkLst>
        </pc:picChg>
      </pc:sldChg>
      <pc:sldChg chg="addSp delSp modSp add mod">
        <pc:chgData name="Yoel Kortick" userId="167978f5-7f40-4909-85d5-d4149554ad4e" providerId="ADAL" clId="{4CC9CE9B-85BD-4205-A72E-3F29C41A0A6B}" dt="2022-08-26T12:37:33.593" v="1952"/>
        <pc:sldMkLst>
          <pc:docMk/>
          <pc:sldMk cId="2995797510" sldId="1838"/>
        </pc:sldMkLst>
        <pc:spChg chg="mod">
          <ac:chgData name="Yoel Kortick" userId="167978f5-7f40-4909-85d5-d4149554ad4e" providerId="ADAL" clId="{4CC9CE9B-85BD-4205-A72E-3F29C41A0A6B}" dt="2022-08-26T12:36:16.238" v="1889" actId="20577"/>
          <ac:spMkLst>
            <pc:docMk/>
            <pc:sldMk cId="2995797510" sldId="1838"/>
            <ac:spMk id="4" creationId="{2490F34D-A7E2-4EA9-8B1A-78371A1F1CD1}"/>
          </ac:spMkLst>
        </pc:spChg>
        <pc:spChg chg="del">
          <ac:chgData name="Yoel Kortick" userId="167978f5-7f40-4909-85d5-d4149554ad4e" providerId="ADAL" clId="{4CC9CE9B-85BD-4205-A72E-3F29C41A0A6B}" dt="2022-08-26T12:36:30.152" v="1902" actId="478"/>
          <ac:spMkLst>
            <pc:docMk/>
            <pc:sldMk cId="2995797510" sldId="1838"/>
            <ac:spMk id="7" creationId="{7AB06DE7-F03B-9C8B-A07A-4341BDDE0902}"/>
          </ac:spMkLst>
        </pc:spChg>
        <pc:spChg chg="add mod">
          <ac:chgData name="Yoel Kortick" userId="167978f5-7f40-4909-85d5-d4149554ad4e" providerId="ADAL" clId="{4CC9CE9B-85BD-4205-A72E-3F29C41A0A6B}" dt="2022-08-26T12:37:11.494" v="1948" actId="208"/>
          <ac:spMkLst>
            <pc:docMk/>
            <pc:sldMk cId="2995797510" sldId="1838"/>
            <ac:spMk id="9" creationId="{FF2B65BE-F16B-C6C5-D41B-CA04B6BA801B}"/>
          </ac:spMkLst>
        </pc:spChg>
        <pc:picChg chg="del">
          <ac:chgData name="Yoel Kortick" userId="167978f5-7f40-4909-85d5-d4149554ad4e" providerId="ADAL" clId="{4CC9CE9B-85BD-4205-A72E-3F29C41A0A6B}" dt="2022-08-26T12:36:18.855" v="1890" actId="478"/>
          <ac:picMkLst>
            <pc:docMk/>
            <pc:sldMk cId="2995797510" sldId="1838"/>
            <ac:picMk id="5" creationId="{CCF12210-E8D2-D7A9-235E-9DC589CFD8FF}"/>
          </ac:picMkLst>
        </pc:picChg>
        <pc:picChg chg="add mod ord">
          <ac:chgData name="Yoel Kortick" userId="167978f5-7f40-4909-85d5-d4149554ad4e" providerId="ADAL" clId="{4CC9CE9B-85BD-4205-A72E-3F29C41A0A6B}" dt="2022-08-26T12:37:14.422" v="1949" actId="208"/>
          <ac:picMkLst>
            <pc:docMk/>
            <pc:sldMk cId="2995797510" sldId="1838"/>
            <ac:picMk id="8" creationId="{5AD5A403-5DC4-B6F9-90BD-85CB3C4D6795}"/>
          </ac:picMkLst>
        </pc:picChg>
        <pc:cxnChg chg="add">
          <ac:chgData name="Yoel Kortick" userId="167978f5-7f40-4909-85d5-d4149554ad4e" providerId="ADAL" clId="{4CC9CE9B-85BD-4205-A72E-3F29C41A0A6B}" dt="2022-08-26T12:37:20.644" v="1950" actId="11529"/>
          <ac:cxnSpMkLst>
            <pc:docMk/>
            <pc:sldMk cId="2995797510" sldId="1838"/>
            <ac:cxnSpMk id="11" creationId="{6D6B16FA-7335-C878-8B28-F87C8A190F41}"/>
          </ac:cxnSpMkLst>
        </pc:cxnChg>
        <pc:cxnChg chg="add mod">
          <ac:chgData name="Yoel Kortick" userId="167978f5-7f40-4909-85d5-d4149554ad4e" providerId="ADAL" clId="{4CC9CE9B-85BD-4205-A72E-3F29C41A0A6B}" dt="2022-08-26T12:37:33.593" v="1952"/>
          <ac:cxnSpMkLst>
            <pc:docMk/>
            <pc:sldMk cId="2995797510" sldId="1838"/>
            <ac:cxnSpMk id="13" creationId="{69D5CF52-1BE1-BDF2-9087-3E9928A49679}"/>
          </ac:cxnSpMkLst>
        </pc:cxnChg>
      </pc:sldChg>
    </pc:docChg>
  </pc:docChgLst>
  <pc:docChgLst>
    <pc:chgData name="Yoel Kortick" userId="167978f5-7f40-4909-85d5-d4149554ad4e" providerId="ADAL" clId="{02520D37-B374-4815-ADD0-288695AB79E3}"/>
    <pc:docChg chg="modMainMaster">
      <pc:chgData name="Yoel Kortick" userId="167978f5-7f40-4909-85d5-d4149554ad4e" providerId="ADAL" clId="{02520D37-B374-4815-ADD0-288695AB79E3}" dt="2024-02-01T06:04:20.982" v="1" actId="20577"/>
      <pc:docMkLst>
        <pc:docMk/>
      </pc:docMkLst>
      <pc:sldMasterChg chg="modSp mod">
        <pc:chgData name="Yoel Kortick" userId="167978f5-7f40-4909-85d5-d4149554ad4e" providerId="ADAL" clId="{02520D37-B374-4815-ADD0-288695AB79E3}" dt="2024-02-01T06:04:20.982" v="1" actId="20577"/>
        <pc:sldMasterMkLst>
          <pc:docMk/>
          <pc:sldMasterMk cId="2149381290" sldId="2147483648"/>
        </pc:sldMasterMkLst>
        <pc:spChg chg="mod">
          <ac:chgData name="Yoel Kortick" userId="167978f5-7f40-4909-85d5-d4149554ad4e" providerId="ADAL" clId="{02520D37-B374-4815-ADD0-288695AB79E3}" dt="2024-02-01T06:04:20.982" v="1"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pChg chg="mod">
          <ac:chgData name="Yoel Kortick" userId="167978f5-7f40-4909-85d5-d4149554ad4e" providerId="ADAL" clId="{7BA6015C-3F7F-4DF1-AC56-F953E43BACEA}" dt="2022-08-28T07:10:24.897" v="18" actId="20577"/>
          <ac:spMkLst>
            <pc:docMk/>
            <pc:sldMk cId="3267142644" sldId="1724"/>
            <ac:spMk id="63" creationId="{2818E309-CE24-45E0-8F37-EFD6121F7540}"/>
          </ac:spMkLst>
        </pc:spChg>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pChg chg="mod">
          <ac:chgData name="Yoel Kortick" userId="167978f5-7f40-4909-85d5-d4149554ad4e" providerId="ADAL" clId="{7BA6015C-3F7F-4DF1-AC56-F953E43BACEA}" dt="2022-08-28T07:10:57.322" v="37" actId="20577"/>
          <ac:spMkLst>
            <pc:docMk/>
            <pc:sldMk cId="2678910622" sldId="1839"/>
            <ac:spMk id="3" creationId="{440E2C51-CB70-4EE1-8E6B-DADCB74DEC44}"/>
          </ac:spMkLst>
        </pc:spChg>
      </pc:sldChg>
      <pc:sldChg chg="addSp modSp add mod">
        <pc:chgData name="Yoel Kortick" userId="167978f5-7f40-4909-85d5-d4149554ad4e" providerId="ADAL" clId="{7BA6015C-3F7F-4DF1-AC56-F953E43BACEA}" dt="2022-08-28T07:18:23.322" v="316" actId="208"/>
        <pc:sldMkLst>
          <pc:docMk/>
          <pc:sldMk cId="146484598" sldId="1840"/>
        </pc:sldMkLst>
        <pc:spChg chg="mod">
          <ac:chgData name="Yoel Kortick" userId="167978f5-7f40-4909-85d5-d4149554ad4e" providerId="ADAL" clId="{7BA6015C-3F7F-4DF1-AC56-F953E43BACEA}" dt="2022-08-28T07:11:05.418" v="38"/>
          <ac:spMkLst>
            <pc:docMk/>
            <pc:sldMk cId="146484598" sldId="1840"/>
            <ac:spMk id="3" creationId="{4FC18B40-6547-41EC-8A0E-1C8F40E0A42F}"/>
          </ac:spMkLst>
        </pc:spChg>
        <pc:spChg chg="mod">
          <ac:chgData name="Yoel Kortick" userId="167978f5-7f40-4909-85d5-d4149554ad4e" providerId="ADAL" clId="{7BA6015C-3F7F-4DF1-AC56-F953E43BACEA}" dt="2022-08-28T07:18:00.549" v="302" actId="20577"/>
          <ac:spMkLst>
            <pc:docMk/>
            <pc:sldMk cId="146484598" sldId="1840"/>
            <ac:spMk id="4" creationId="{2490F34D-A7E2-4EA9-8B1A-78371A1F1CD1}"/>
          </ac:spMkLst>
        </pc:spChg>
        <pc:spChg chg="add mod">
          <ac:chgData name="Yoel Kortick" userId="167978f5-7f40-4909-85d5-d4149554ad4e" providerId="ADAL" clId="{7BA6015C-3F7F-4DF1-AC56-F953E43BACEA}" dt="2022-08-28T07:18:21.373" v="315" actId="14100"/>
          <ac:spMkLst>
            <pc:docMk/>
            <pc:sldMk cId="146484598" sldId="1840"/>
            <ac:spMk id="6" creationId="{0BB465E2-CBBA-D53F-1A95-28447863A39F}"/>
          </ac:spMkLst>
        </pc:spChg>
        <pc:picChg chg="add mod">
          <ac:chgData name="Yoel Kortick" userId="167978f5-7f40-4909-85d5-d4149554ad4e" providerId="ADAL" clId="{7BA6015C-3F7F-4DF1-AC56-F953E43BACEA}" dt="2022-08-28T07:18:23.322" v="316" actId="208"/>
          <ac:picMkLst>
            <pc:docMk/>
            <pc:sldMk cId="146484598" sldId="1840"/>
            <ac:picMk id="5" creationId="{CCF5C30A-5D3C-5CAF-1CD5-5957E2F3F189}"/>
          </ac:picMkLst>
        </pc:picChg>
      </pc:sldChg>
      <pc:sldChg chg="delSp modSp add mod">
        <pc:chgData name="Yoel Kortick" userId="167978f5-7f40-4909-85d5-d4149554ad4e" providerId="ADAL" clId="{7BA6015C-3F7F-4DF1-AC56-F953E43BACEA}" dt="2022-08-28T07:50:17.821" v="659" actId="403"/>
        <pc:sldMkLst>
          <pc:docMk/>
          <pc:sldMk cId="309807513" sldId="1841"/>
        </pc:sldMkLst>
        <pc:spChg chg="mod">
          <ac:chgData name="Yoel Kortick" userId="167978f5-7f40-4909-85d5-d4149554ad4e" providerId="ADAL" clId="{7BA6015C-3F7F-4DF1-AC56-F953E43BACEA}" dt="2022-08-28T07:50:17.821" v="659" actId="403"/>
          <ac:spMkLst>
            <pc:docMk/>
            <pc:sldMk cId="309807513" sldId="1841"/>
            <ac:spMk id="4" creationId="{2490F34D-A7E2-4EA9-8B1A-78371A1F1CD1}"/>
          </ac:spMkLst>
        </pc:spChg>
        <pc:spChg chg="del">
          <ac:chgData name="Yoel Kortick" userId="167978f5-7f40-4909-85d5-d4149554ad4e" providerId="ADAL" clId="{7BA6015C-3F7F-4DF1-AC56-F953E43BACEA}" dt="2022-08-28T07:19:52.512" v="319" actId="478"/>
          <ac:spMkLst>
            <pc:docMk/>
            <pc:sldMk cId="309807513" sldId="1841"/>
            <ac:spMk id="6" creationId="{0BB465E2-CBBA-D53F-1A95-28447863A39F}"/>
          </ac:spMkLst>
        </pc:spChg>
        <pc:picChg chg="del">
          <ac:chgData name="Yoel Kortick" userId="167978f5-7f40-4909-85d5-d4149554ad4e" providerId="ADAL" clId="{7BA6015C-3F7F-4DF1-AC56-F953E43BACEA}" dt="2022-08-28T07:19:49.491" v="318" actId="478"/>
          <ac:picMkLst>
            <pc:docMk/>
            <pc:sldMk cId="309807513" sldId="1841"/>
            <ac:picMk id="5" creationId="{CCF5C30A-5D3C-5CAF-1CD5-5957E2F3F189}"/>
          </ac:picMkLst>
        </pc:picChg>
      </pc:sldChg>
      <pc:sldChg chg="addSp delSp modSp add mod">
        <pc:chgData name="Yoel Kortick" userId="167978f5-7f40-4909-85d5-d4149554ad4e" providerId="ADAL" clId="{7BA6015C-3F7F-4DF1-AC56-F953E43BACEA}" dt="2022-08-28T07:30:32.924" v="468" actId="208"/>
        <pc:sldMkLst>
          <pc:docMk/>
          <pc:sldMk cId="2848345346" sldId="1842"/>
        </pc:sldMkLst>
        <pc:spChg chg="del">
          <ac:chgData name="Yoel Kortick" userId="167978f5-7f40-4909-85d5-d4149554ad4e" providerId="ADAL" clId="{7BA6015C-3F7F-4DF1-AC56-F953E43BACEA}" dt="2022-08-28T07:24:10.204" v="407" actId="478"/>
          <ac:spMkLst>
            <pc:docMk/>
            <pc:sldMk cId="2848345346" sldId="1842"/>
            <ac:spMk id="4" creationId="{2490F34D-A7E2-4EA9-8B1A-78371A1F1CD1}"/>
          </ac:spMkLst>
        </pc:spChg>
        <pc:spChg chg="add del mod">
          <ac:chgData name="Yoel Kortick" userId="167978f5-7f40-4909-85d5-d4149554ad4e" providerId="ADAL" clId="{7BA6015C-3F7F-4DF1-AC56-F953E43BACEA}" dt="2022-08-28T07:24:11.891" v="408" actId="478"/>
          <ac:spMkLst>
            <pc:docMk/>
            <pc:sldMk cId="2848345346" sldId="1842"/>
            <ac:spMk id="6" creationId="{532B206A-124A-670F-CD16-604CD9786E36}"/>
          </ac:spMkLst>
        </pc:spChg>
        <pc:graphicFrameChg chg="add del mod modGraphic">
          <ac:chgData name="Yoel Kortick" userId="167978f5-7f40-4909-85d5-d4149554ad4e" providerId="ADAL" clId="{7BA6015C-3F7F-4DF1-AC56-F953E43BACEA}" dt="2022-08-28T07:30:02.852" v="466" actId="478"/>
          <ac:graphicFrameMkLst>
            <pc:docMk/>
            <pc:sldMk cId="2848345346" sldId="1842"/>
            <ac:graphicFrameMk id="2" creationId="{D6A18773-59AE-C2AB-64EF-F318CB3E37AC}"/>
          </ac:graphicFrameMkLst>
        </pc:graphicFrameChg>
        <pc:picChg chg="add mod">
          <ac:chgData name="Yoel Kortick" userId="167978f5-7f40-4909-85d5-d4149554ad4e" providerId="ADAL" clId="{7BA6015C-3F7F-4DF1-AC56-F953E43BACEA}" dt="2022-08-28T07:30:32.924" v="468" actId="208"/>
          <ac:picMkLst>
            <pc:docMk/>
            <pc:sldMk cId="2848345346" sldId="1842"/>
            <ac:picMk id="8" creationId="{5AB322BB-D7DA-5655-38DD-FC0E332C5728}"/>
          </ac:picMkLst>
        </pc:picChg>
      </pc:sldChg>
      <pc:sldChg chg="addSp delSp modSp add del mod">
        <pc:chgData name="Yoel Kortick" userId="167978f5-7f40-4909-85d5-d4149554ad4e" providerId="ADAL" clId="{7BA6015C-3F7F-4DF1-AC56-F953E43BACEA}" dt="2022-08-28T07:26:43.961" v="444" actId="47"/>
        <pc:sldMkLst>
          <pc:docMk/>
          <pc:sldMk cId="237019292" sldId="1843"/>
        </pc:sldMkLst>
        <pc:graphicFrameChg chg="del">
          <ac:chgData name="Yoel Kortick" userId="167978f5-7f40-4909-85d5-d4149554ad4e" providerId="ADAL" clId="{7BA6015C-3F7F-4DF1-AC56-F953E43BACEA}" dt="2022-08-28T07:25:53.769" v="429" actId="478"/>
          <ac:graphicFrameMkLst>
            <pc:docMk/>
            <pc:sldMk cId="237019292" sldId="1843"/>
            <ac:graphicFrameMk id="2" creationId="{D6A18773-59AE-C2AB-64EF-F318CB3E37AC}"/>
          </ac:graphicFrameMkLst>
        </pc:graphicFrameChg>
        <pc:graphicFrameChg chg="add del mod modGraphic">
          <ac:chgData name="Yoel Kortick" userId="167978f5-7f40-4909-85d5-d4149554ad4e" providerId="ADAL" clId="{7BA6015C-3F7F-4DF1-AC56-F953E43BACEA}" dt="2022-08-28T07:26:41.556" v="443" actId="478"/>
          <ac:graphicFrameMkLst>
            <pc:docMk/>
            <pc:sldMk cId="237019292" sldId="1843"/>
            <ac:graphicFrameMk id="4" creationId="{832C388C-2D14-FA98-6F94-4FE24278018E}"/>
          </ac:graphicFrameMkLst>
        </pc:graphicFrameChg>
      </pc:sldChg>
      <pc:sldChg chg="addSp delSp modSp add mod">
        <pc:chgData name="Yoel Kortick" userId="167978f5-7f40-4909-85d5-d4149554ad4e" providerId="ADAL" clId="{7BA6015C-3F7F-4DF1-AC56-F953E43BACEA}" dt="2022-08-28T07:30:36.281" v="469" actId="208"/>
        <pc:sldMkLst>
          <pc:docMk/>
          <pc:sldMk cId="1894150669" sldId="1843"/>
        </pc:sldMkLst>
        <pc:graphicFrameChg chg="del mod modGraphic">
          <ac:chgData name="Yoel Kortick" userId="167978f5-7f40-4909-85d5-d4149554ad4e" providerId="ADAL" clId="{7BA6015C-3F7F-4DF1-AC56-F953E43BACEA}" dt="2022-08-28T07:29:48.342" v="458" actId="478"/>
          <ac:graphicFrameMkLst>
            <pc:docMk/>
            <pc:sldMk cId="1894150669" sldId="1843"/>
            <ac:graphicFrameMk id="2" creationId="{D6A18773-59AE-C2AB-64EF-F318CB3E37AC}"/>
          </ac:graphicFrameMkLst>
        </pc:graphicFrameChg>
        <pc:picChg chg="add mod">
          <ac:chgData name="Yoel Kortick" userId="167978f5-7f40-4909-85d5-d4149554ad4e" providerId="ADAL" clId="{7BA6015C-3F7F-4DF1-AC56-F953E43BACEA}" dt="2022-08-28T07:30:36.281" v="469" actId="208"/>
          <ac:picMkLst>
            <pc:docMk/>
            <pc:sldMk cId="1894150669" sldId="1843"/>
            <ac:picMk id="5" creationId="{F83EA4EA-BB1E-F00E-D095-2E69D9450880}"/>
          </ac:picMkLst>
        </pc:picChg>
      </pc:sldChg>
      <pc:sldChg chg="addSp delSp modSp add mod">
        <pc:chgData name="Yoel Kortick" userId="167978f5-7f40-4909-85d5-d4149554ad4e" providerId="ADAL" clId="{7BA6015C-3F7F-4DF1-AC56-F953E43BACEA}" dt="2022-08-28T07:32:44.861" v="498" actId="20577"/>
        <pc:sldMkLst>
          <pc:docMk/>
          <pc:sldMk cId="3159132757" sldId="1844"/>
        </pc:sldMkLst>
        <pc:spChg chg="add mod">
          <ac:chgData name="Yoel Kortick" userId="167978f5-7f40-4909-85d5-d4149554ad4e" providerId="ADAL" clId="{7BA6015C-3F7F-4DF1-AC56-F953E43BACEA}" dt="2022-08-28T07:32:44.861" v="498" actId="20577"/>
          <ac:spMkLst>
            <pc:docMk/>
            <pc:sldMk cId="3159132757" sldId="1844"/>
            <ac:spMk id="6" creationId="{9F15A80A-F7F4-CD36-8BDE-0FEBBF2FAE40}"/>
          </ac:spMkLst>
        </pc:spChg>
        <pc:picChg chg="del">
          <ac:chgData name="Yoel Kortick" userId="167978f5-7f40-4909-85d5-d4149554ad4e" providerId="ADAL" clId="{7BA6015C-3F7F-4DF1-AC56-F953E43BACEA}" dt="2022-08-28T07:32:19.920" v="471" actId="478"/>
          <ac:picMkLst>
            <pc:docMk/>
            <pc:sldMk cId="3159132757" sldId="1844"/>
            <ac:picMk id="5" creationId="{F83EA4EA-BB1E-F00E-D095-2E69D9450880}"/>
          </ac:picMkLst>
        </pc:picChg>
      </pc:sldChg>
      <pc:sldChg chg="addSp modSp add mod">
        <pc:chgData name="Yoel Kortick" userId="167978f5-7f40-4909-85d5-d4149554ad4e" providerId="ADAL" clId="{7BA6015C-3F7F-4DF1-AC56-F953E43BACEA}" dt="2022-08-28T07:44:11.174" v="556" actId="14100"/>
        <pc:sldMkLst>
          <pc:docMk/>
          <pc:sldMk cId="1954226497" sldId="1845"/>
        </pc:sldMkLst>
        <pc:spChg chg="add mod">
          <ac:chgData name="Yoel Kortick" userId="167978f5-7f40-4909-85d5-d4149554ad4e" providerId="ADAL" clId="{7BA6015C-3F7F-4DF1-AC56-F953E43BACEA}" dt="2022-08-28T07:44:06.420" v="555" actId="1076"/>
          <ac:spMkLst>
            <pc:docMk/>
            <pc:sldMk cId="1954226497" sldId="1845"/>
            <ac:spMk id="4" creationId="{CA579D4F-F06B-C1CD-7F6F-E0A44F3A5451}"/>
          </ac:spMkLst>
        </pc:spChg>
        <pc:spChg chg="mod">
          <ac:chgData name="Yoel Kortick" userId="167978f5-7f40-4909-85d5-d4149554ad4e" providerId="ADAL" clId="{7BA6015C-3F7F-4DF1-AC56-F953E43BACEA}" dt="2022-08-28T07:44:11.174" v="556" actId="14100"/>
          <ac:spMkLst>
            <pc:docMk/>
            <pc:sldMk cId="1954226497" sldId="1845"/>
            <ac:spMk id="6" creationId="{9F15A80A-F7F4-CD36-8BDE-0FEBBF2FAE40}"/>
          </ac:spMkLst>
        </pc:spChg>
      </pc:sldChg>
      <pc:sldChg chg="modSp add mod">
        <pc:chgData name="Yoel Kortick" userId="167978f5-7f40-4909-85d5-d4149554ad4e" providerId="ADAL" clId="{7BA6015C-3F7F-4DF1-AC56-F953E43BACEA}" dt="2022-08-28T07:46:40.327" v="589" actId="14100"/>
        <pc:sldMkLst>
          <pc:docMk/>
          <pc:sldMk cId="447265283" sldId="1846"/>
        </pc:sldMkLst>
        <pc:spChg chg="mod">
          <ac:chgData name="Yoel Kortick" userId="167978f5-7f40-4909-85d5-d4149554ad4e" providerId="ADAL" clId="{7BA6015C-3F7F-4DF1-AC56-F953E43BACEA}" dt="2022-08-28T07:46:40.327" v="589" actId="14100"/>
          <ac:spMkLst>
            <pc:docMk/>
            <pc:sldMk cId="447265283" sldId="1846"/>
            <ac:spMk id="4" creationId="{CA579D4F-F06B-C1CD-7F6F-E0A44F3A5451}"/>
          </ac:spMkLst>
        </pc:spChg>
        <pc:spChg chg="mod">
          <ac:chgData name="Yoel Kortick" userId="167978f5-7f40-4909-85d5-d4149554ad4e" providerId="ADAL" clId="{7BA6015C-3F7F-4DF1-AC56-F953E43BACEA}" dt="2022-08-28T07:46:35.373" v="586" actId="14100"/>
          <ac:spMkLst>
            <pc:docMk/>
            <pc:sldMk cId="447265283" sldId="1846"/>
            <ac:spMk id="6" creationId="{9F15A80A-F7F4-CD36-8BDE-0FEBBF2FAE40}"/>
          </ac:spMkLst>
        </pc:spChg>
      </pc:sldChg>
      <pc:sldChg chg="delSp modSp add mod">
        <pc:chgData name="Yoel Kortick" userId="167978f5-7f40-4909-85d5-d4149554ad4e" providerId="ADAL" clId="{7BA6015C-3F7F-4DF1-AC56-F953E43BACEA}" dt="2022-08-28T07:48:32.983" v="624" actId="20577"/>
        <pc:sldMkLst>
          <pc:docMk/>
          <pc:sldMk cId="886589407" sldId="1847"/>
        </pc:sldMkLst>
        <pc:spChg chg="del">
          <ac:chgData name="Yoel Kortick" userId="167978f5-7f40-4909-85d5-d4149554ad4e" providerId="ADAL" clId="{7BA6015C-3F7F-4DF1-AC56-F953E43BACEA}" dt="2022-08-28T07:47:44.880" v="598" actId="478"/>
          <ac:spMkLst>
            <pc:docMk/>
            <pc:sldMk cId="886589407" sldId="1847"/>
            <ac:spMk id="4" creationId="{CA579D4F-F06B-C1CD-7F6F-E0A44F3A5451}"/>
          </ac:spMkLst>
        </pc:spChg>
        <pc:spChg chg="mod">
          <ac:chgData name="Yoel Kortick" userId="167978f5-7f40-4909-85d5-d4149554ad4e" providerId="ADAL" clId="{7BA6015C-3F7F-4DF1-AC56-F953E43BACEA}" dt="2022-08-28T07:48:32.983" v="624" actId="20577"/>
          <ac:spMkLst>
            <pc:docMk/>
            <pc:sldMk cId="886589407" sldId="1847"/>
            <ac:spMk id="6" creationId="{9F15A80A-F7F4-CD36-8BDE-0FEBBF2FAE40}"/>
          </ac:spMkLst>
        </pc:spChg>
      </pc:sldChg>
      <pc:sldChg chg="modSp add mod">
        <pc:chgData name="Yoel Kortick" userId="167978f5-7f40-4909-85d5-d4149554ad4e" providerId="ADAL" clId="{7BA6015C-3F7F-4DF1-AC56-F953E43BACEA}" dt="2022-08-28T07:49:26.715" v="654" actId="255"/>
        <pc:sldMkLst>
          <pc:docMk/>
          <pc:sldMk cId="4086293843" sldId="1848"/>
        </pc:sldMkLst>
        <pc:spChg chg="mod">
          <ac:chgData name="Yoel Kortick" userId="167978f5-7f40-4909-85d5-d4149554ad4e" providerId="ADAL" clId="{7BA6015C-3F7F-4DF1-AC56-F953E43BACEA}" dt="2022-08-28T07:49:26.715" v="654" actId="255"/>
          <ac:spMkLst>
            <pc:docMk/>
            <pc:sldMk cId="4086293843" sldId="1848"/>
            <ac:spMk id="6" creationId="{9F15A80A-F7F4-CD36-8BDE-0FEBBF2FAE40}"/>
          </ac:spMkLst>
        </pc:spChg>
      </pc:sldChg>
      <pc:sldChg chg="addSp modSp add mod">
        <pc:chgData name="Yoel Kortick" userId="167978f5-7f40-4909-85d5-d4149554ad4e" providerId="ADAL" clId="{7BA6015C-3F7F-4DF1-AC56-F953E43BACEA}" dt="2022-08-28T07:56:11.173" v="753" actId="6549"/>
        <pc:sldMkLst>
          <pc:docMk/>
          <pc:sldMk cId="3349957859" sldId="1849"/>
        </pc:sldMkLst>
        <pc:spChg chg="add mod">
          <ac:chgData name="Yoel Kortick" userId="167978f5-7f40-4909-85d5-d4149554ad4e" providerId="ADAL" clId="{7BA6015C-3F7F-4DF1-AC56-F953E43BACEA}" dt="2022-08-28T07:56:11.173" v="753" actId="6549"/>
          <ac:spMkLst>
            <pc:docMk/>
            <pc:sldMk cId="3349957859" sldId="1849"/>
            <ac:spMk id="4" creationId="{D13F8E19-8B04-52E6-0124-2A970E215073}"/>
          </ac:spMkLst>
        </pc:spChg>
        <pc:spChg chg="mod">
          <ac:chgData name="Yoel Kortick" userId="167978f5-7f40-4909-85d5-d4149554ad4e" providerId="ADAL" clId="{7BA6015C-3F7F-4DF1-AC56-F953E43BACEA}" dt="2022-08-28T07:54:55.638" v="732" actId="14100"/>
          <ac:spMkLst>
            <pc:docMk/>
            <pc:sldMk cId="3349957859" sldId="1849"/>
            <ac:spMk id="6" creationId="{9F15A80A-F7F4-CD36-8BDE-0FEBBF2FAE40}"/>
          </ac:spMkLst>
        </pc:spChg>
      </pc:sldChg>
      <pc:sldChg chg="delSp modSp add mod">
        <pc:chgData name="Yoel Kortick" userId="167978f5-7f40-4909-85d5-d4149554ad4e" providerId="ADAL" clId="{7BA6015C-3F7F-4DF1-AC56-F953E43BACEA}" dt="2022-08-28T07:57:28.643" v="839" actId="403"/>
        <pc:sldMkLst>
          <pc:docMk/>
          <pc:sldMk cId="2987314586" sldId="1850"/>
        </pc:sldMkLst>
        <pc:spChg chg="del mod">
          <ac:chgData name="Yoel Kortick" userId="167978f5-7f40-4909-85d5-d4149554ad4e" providerId="ADAL" clId="{7BA6015C-3F7F-4DF1-AC56-F953E43BACEA}" dt="2022-08-28T07:57:17.169" v="804" actId="478"/>
          <ac:spMkLst>
            <pc:docMk/>
            <pc:sldMk cId="2987314586" sldId="1850"/>
            <ac:spMk id="4" creationId="{D13F8E19-8B04-52E6-0124-2A970E215073}"/>
          </ac:spMkLst>
        </pc:spChg>
        <pc:spChg chg="mod">
          <ac:chgData name="Yoel Kortick" userId="167978f5-7f40-4909-85d5-d4149554ad4e" providerId="ADAL" clId="{7BA6015C-3F7F-4DF1-AC56-F953E43BACEA}" dt="2022-08-28T07:57:28.643" v="839" actId="403"/>
          <ac:spMkLst>
            <pc:docMk/>
            <pc:sldMk cId="2987314586" sldId="1850"/>
            <ac:spMk id="6" creationId="{9F15A80A-F7F4-CD36-8BDE-0FEBBF2FAE40}"/>
          </ac:spMkLst>
        </pc:spChg>
      </pc:sldChg>
      <pc:sldChg chg="modSp add mod">
        <pc:chgData name="Yoel Kortick" userId="167978f5-7f40-4909-85d5-d4149554ad4e" providerId="ADAL" clId="{7BA6015C-3F7F-4DF1-AC56-F953E43BACEA}" dt="2022-08-28T07:58:43.295" v="864" actId="20577"/>
        <pc:sldMkLst>
          <pc:docMk/>
          <pc:sldMk cId="1261365802" sldId="1851"/>
        </pc:sldMkLst>
        <pc:spChg chg="mod">
          <ac:chgData name="Yoel Kortick" userId="167978f5-7f40-4909-85d5-d4149554ad4e" providerId="ADAL" clId="{7BA6015C-3F7F-4DF1-AC56-F953E43BACEA}" dt="2022-08-28T07:58:43.295" v="864" actId="20577"/>
          <ac:spMkLst>
            <pc:docMk/>
            <pc:sldMk cId="1261365802" sldId="1851"/>
            <ac:spMk id="6" creationId="{9F15A80A-F7F4-CD36-8BDE-0FEBBF2FAE40}"/>
          </ac:spMkLst>
        </pc:spChg>
      </pc:sld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pChg chg="mod">
          <ac:chgData name="Yoel Kortick" userId="167978f5-7f40-4909-85d5-d4149554ad4e" providerId="ADAL" clId="{F6E698BF-2F2B-4C7A-A765-36EBCC9544AB}" dt="2022-08-28T10:29:48.443" v="631" actId="20577"/>
          <ac:spMkLst>
            <pc:docMk/>
            <pc:sldMk cId="3267142644" sldId="1724"/>
            <ac:spMk id="63" creationId="{2818E309-CE24-45E0-8F37-EFD6121F7540}"/>
          </ac:spMkLst>
        </pc:spChg>
      </pc:sldChg>
      <pc:sldChg chg="modSp mod">
        <pc:chgData name="Yoel Kortick" userId="167978f5-7f40-4909-85d5-d4149554ad4e" providerId="ADAL" clId="{F6E698BF-2F2B-4C7A-A765-36EBCC9544AB}" dt="2022-08-28T10:30:20.489" v="655" actId="20577"/>
        <pc:sldMkLst>
          <pc:docMk/>
          <pc:sldMk cId="2678910622" sldId="1839"/>
        </pc:sldMkLst>
        <pc:spChg chg="mod">
          <ac:chgData name="Yoel Kortick" userId="167978f5-7f40-4909-85d5-d4149554ad4e" providerId="ADAL" clId="{F6E698BF-2F2B-4C7A-A765-36EBCC9544AB}" dt="2022-08-28T10:30:20.489" v="655" actId="20577"/>
          <ac:spMkLst>
            <pc:docMk/>
            <pc:sldMk cId="2678910622" sldId="1839"/>
            <ac:spMk id="3" creationId="{440E2C51-CB70-4EE1-8E6B-DADCB74DEC44}"/>
          </ac:spMkLst>
        </pc:spChg>
      </pc:sldChg>
      <pc:sldChg chg="modSp mod">
        <pc:chgData name="Yoel Kortick" userId="167978f5-7f40-4909-85d5-d4149554ad4e" providerId="ADAL" clId="{F6E698BF-2F2B-4C7A-A765-36EBCC9544AB}" dt="2022-08-28T10:30:39.284" v="657"/>
        <pc:sldMkLst>
          <pc:docMk/>
          <pc:sldMk cId="146484598" sldId="1840"/>
        </pc:sldMkLst>
        <pc:spChg chg="mod">
          <ac:chgData name="Yoel Kortick" userId="167978f5-7f40-4909-85d5-d4149554ad4e" providerId="ADAL" clId="{F6E698BF-2F2B-4C7A-A765-36EBCC9544AB}" dt="2022-08-28T10:30:39.284" v="657"/>
          <ac:spMkLst>
            <pc:docMk/>
            <pc:sldMk cId="146484598" sldId="1840"/>
            <ac:spMk id="3" creationId="{4FC18B40-6547-41EC-8A0E-1C8F40E0A42F}"/>
          </ac:spMkLst>
        </pc:spChg>
      </pc:sldChg>
      <pc:sldChg chg="modSp mod">
        <pc:chgData name="Yoel Kortick" userId="167978f5-7f40-4909-85d5-d4149554ad4e" providerId="ADAL" clId="{F6E698BF-2F2B-4C7A-A765-36EBCC9544AB}" dt="2022-08-28T10:29:10.507" v="606" actId="6549"/>
        <pc:sldMkLst>
          <pc:docMk/>
          <pc:sldMk cId="309807513" sldId="1841"/>
        </pc:sldMkLst>
        <pc:spChg chg="mod">
          <ac:chgData name="Yoel Kortick" userId="167978f5-7f40-4909-85d5-d4149554ad4e" providerId="ADAL" clId="{F6E698BF-2F2B-4C7A-A765-36EBCC9544AB}" dt="2022-08-28T10:29:10.507" v="606" actId="6549"/>
          <ac:spMkLst>
            <pc:docMk/>
            <pc:sldMk cId="309807513" sldId="1841"/>
            <ac:spMk id="4" creationId="{2490F34D-A7E2-4EA9-8B1A-78371A1F1CD1}"/>
          </ac:spMkLst>
        </pc:spChg>
      </pc:sldChg>
      <pc:sldChg chg="modSp mod">
        <pc:chgData name="Yoel Kortick" userId="167978f5-7f40-4909-85d5-d4149554ad4e" providerId="ADAL" clId="{F6E698BF-2F2B-4C7A-A765-36EBCC9544AB}" dt="2022-08-28T10:13:48.012" v="126" actId="403"/>
        <pc:sldMkLst>
          <pc:docMk/>
          <pc:sldMk cId="3159132757" sldId="1844"/>
        </pc:sldMkLst>
        <pc:spChg chg="mod">
          <ac:chgData name="Yoel Kortick" userId="167978f5-7f40-4909-85d5-d4149554ad4e" providerId="ADAL" clId="{F6E698BF-2F2B-4C7A-A765-36EBCC9544AB}" dt="2022-08-28T10:13:48.012" v="126" actId="403"/>
          <ac:spMkLst>
            <pc:docMk/>
            <pc:sldMk cId="3159132757" sldId="1844"/>
            <ac:spMk id="6" creationId="{9F15A80A-F7F4-CD36-8BDE-0FEBBF2FAE40}"/>
          </ac:spMkLst>
        </pc:spChg>
      </pc:sldChg>
      <pc:sldChg chg="modSp mod">
        <pc:chgData name="Yoel Kortick" userId="167978f5-7f40-4909-85d5-d4149554ad4e" providerId="ADAL" clId="{F6E698BF-2F2B-4C7A-A765-36EBCC9544AB}" dt="2022-08-28T10:11:22.221" v="78" actId="27636"/>
        <pc:sldMkLst>
          <pc:docMk/>
          <pc:sldMk cId="1954226497" sldId="1845"/>
        </pc:sldMkLst>
        <pc:spChg chg="mod">
          <ac:chgData name="Yoel Kortick" userId="167978f5-7f40-4909-85d5-d4149554ad4e" providerId="ADAL" clId="{F6E698BF-2F2B-4C7A-A765-36EBCC9544AB}" dt="2022-08-28T10:11:22.221" v="78" actId="27636"/>
          <ac:spMkLst>
            <pc:docMk/>
            <pc:sldMk cId="1954226497" sldId="1845"/>
            <ac:spMk id="4" creationId="{CA579D4F-F06B-C1CD-7F6F-E0A44F3A5451}"/>
          </ac:spMkLst>
        </pc:spChg>
        <pc:spChg chg="mod">
          <ac:chgData name="Yoel Kortick" userId="167978f5-7f40-4909-85d5-d4149554ad4e" providerId="ADAL" clId="{F6E698BF-2F2B-4C7A-A765-36EBCC9544AB}" dt="2022-08-28T10:11:18.614" v="76" actId="113"/>
          <ac:spMkLst>
            <pc:docMk/>
            <pc:sldMk cId="1954226497" sldId="1845"/>
            <ac:spMk id="6" creationId="{9F15A80A-F7F4-CD36-8BDE-0FEBBF2FAE40}"/>
          </ac:spMkLst>
        </pc:spChg>
      </pc:sldChg>
      <pc:sldChg chg="modSp mod">
        <pc:chgData name="Yoel Kortick" userId="167978f5-7f40-4909-85d5-d4149554ad4e" providerId="ADAL" clId="{F6E698BF-2F2B-4C7A-A765-36EBCC9544AB}" dt="2022-08-28T10:11:29.904" v="80" actId="113"/>
        <pc:sldMkLst>
          <pc:docMk/>
          <pc:sldMk cId="447265283" sldId="1846"/>
        </pc:sldMkLst>
        <pc:spChg chg="mod">
          <ac:chgData name="Yoel Kortick" userId="167978f5-7f40-4909-85d5-d4149554ad4e" providerId="ADAL" clId="{F6E698BF-2F2B-4C7A-A765-36EBCC9544AB}" dt="2022-08-28T10:11:29.904" v="80" actId="113"/>
          <ac:spMkLst>
            <pc:docMk/>
            <pc:sldMk cId="447265283" sldId="1846"/>
            <ac:spMk id="4" creationId="{CA579D4F-F06B-C1CD-7F6F-E0A44F3A5451}"/>
          </ac:spMkLst>
        </pc:spChg>
        <pc:spChg chg="mod">
          <ac:chgData name="Yoel Kortick" userId="167978f5-7f40-4909-85d5-d4149554ad4e" providerId="ADAL" clId="{F6E698BF-2F2B-4C7A-A765-36EBCC9544AB}" dt="2022-08-28T10:11:27.849" v="79" actId="113"/>
          <ac:spMkLst>
            <pc:docMk/>
            <pc:sldMk cId="447265283" sldId="1846"/>
            <ac:spMk id="6" creationId="{9F15A80A-F7F4-CD36-8BDE-0FEBBF2FAE40}"/>
          </ac:spMkLst>
        </pc:spChg>
      </pc:sldChg>
      <pc:sldChg chg="modSp mod">
        <pc:chgData name="Yoel Kortick" userId="167978f5-7f40-4909-85d5-d4149554ad4e" providerId="ADAL" clId="{F6E698BF-2F2B-4C7A-A765-36EBCC9544AB}" dt="2022-08-28T10:11:59.461" v="93" actId="113"/>
        <pc:sldMkLst>
          <pc:docMk/>
          <pc:sldMk cId="886589407" sldId="1847"/>
        </pc:sldMkLst>
        <pc:spChg chg="mod">
          <ac:chgData name="Yoel Kortick" userId="167978f5-7f40-4909-85d5-d4149554ad4e" providerId="ADAL" clId="{F6E698BF-2F2B-4C7A-A765-36EBCC9544AB}" dt="2022-08-28T10:11:59.461" v="93" actId="113"/>
          <ac:spMkLst>
            <pc:docMk/>
            <pc:sldMk cId="886589407" sldId="1847"/>
            <ac:spMk id="6" creationId="{9F15A80A-F7F4-CD36-8BDE-0FEBBF2FAE40}"/>
          </ac:spMkLst>
        </pc:spChg>
      </pc:sldChg>
      <pc:sldChg chg="modSp mod">
        <pc:chgData name="Yoel Kortick" userId="167978f5-7f40-4909-85d5-d4149554ad4e" providerId="ADAL" clId="{F6E698BF-2F2B-4C7A-A765-36EBCC9544AB}" dt="2022-08-28T10:12:22.736" v="100" actId="14100"/>
        <pc:sldMkLst>
          <pc:docMk/>
          <pc:sldMk cId="4086293843" sldId="1848"/>
        </pc:sldMkLst>
        <pc:spChg chg="mod">
          <ac:chgData name="Yoel Kortick" userId="167978f5-7f40-4909-85d5-d4149554ad4e" providerId="ADAL" clId="{F6E698BF-2F2B-4C7A-A765-36EBCC9544AB}" dt="2022-08-28T10:12:22.736" v="100" actId="14100"/>
          <ac:spMkLst>
            <pc:docMk/>
            <pc:sldMk cId="4086293843" sldId="1848"/>
            <ac:spMk id="6" creationId="{9F15A80A-F7F4-CD36-8BDE-0FEBBF2FAE40}"/>
          </ac:spMkLst>
        </pc:spChg>
      </pc:sldChg>
      <pc:sldChg chg="modSp mod">
        <pc:chgData name="Yoel Kortick" userId="167978f5-7f40-4909-85d5-d4149554ad4e" providerId="ADAL" clId="{F6E698BF-2F2B-4C7A-A765-36EBCC9544AB}" dt="2022-08-28T10:12:07.754" v="95" actId="113"/>
        <pc:sldMkLst>
          <pc:docMk/>
          <pc:sldMk cId="3349957859" sldId="1849"/>
        </pc:sldMkLst>
        <pc:spChg chg="mod">
          <ac:chgData name="Yoel Kortick" userId="167978f5-7f40-4909-85d5-d4149554ad4e" providerId="ADAL" clId="{F6E698BF-2F2B-4C7A-A765-36EBCC9544AB}" dt="2022-08-28T10:12:07.754" v="95" actId="113"/>
          <ac:spMkLst>
            <pc:docMk/>
            <pc:sldMk cId="3349957859" sldId="1849"/>
            <ac:spMk id="4" creationId="{D13F8E19-8B04-52E6-0124-2A970E215073}"/>
          </ac:spMkLst>
        </pc:spChg>
        <pc:spChg chg="mod">
          <ac:chgData name="Yoel Kortick" userId="167978f5-7f40-4909-85d5-d4149554ad4e" providerId="ADAL" clId="{F6E698BF-2F2B-4C7A-A765-36EBCC9544AB}" dt="2022-08-28T10:12:06.004" v="94" actId="113"/>
          <ac:spMkLst>
            <pc:docMk/>
            <pc:sldMk cId="3349957859" sldId="1849"/>
            <ac:spMk id="6" creationId="{9F15A80A-F7F4-CD36-8BDE-0FEBBF2FAE40}"/>
          </ac:spMkLst>
        </pc:spChg>
      </pc:sldChg>
      <pc:sldChg chg="modSp mod">
        <pc:chgData name="Yoel Kortick" userId="167978f5-7f40-4909-85d5-d4149554ad4e" providerId="ADAL" clId="{F6E698BF-2F2B-4C7A-A765-36EBCC9544AB}" dt="2022-08-28T10:12:30.381" v="101" actId="113"/>
        <pc:sldMkLst>
          <pc:docMk/>
          <pc:sldMk cId="2987314586" sldId="1850"/>
        </pc:sldMkLst>
        <pc:spChg chg="mod">
          <ac:chgData name="Yoel Kortick" userId="167978f5-7f40-4909-85d5-d4149554ad4e" providerId="ADAL" clId="{F6E698BF-2F2B-4C7A-A765-36EBCC9544AB}" dt="2022-08-28T10:12:30.381" v="101" actId="113"/>
          <ac:spMkLst>
            <pc:docMk/>
            <pc:sldMk cId="2987314586" sldId="1850"/>
            <ac:spMk id="6" creationId="{9F15A80A-F7F4-CD36-8BDE-0FEBBF2FAE40}"/>
          </ac:spMkLst>
        </pc:spChg>
      </pc:sldChg>
      <pc:sldChg chg="modSp mod">
        <pc:chgData name="Yoel Kortick" userId="167978f5-7f40-4909-85d5-d4149554ad4e" providerId="ADAL" clId="{F6E698BF-2F2B-4C7A-A765-36EBCC9544AB}" dt="2022-08-28T10:12:35.175" v="102" actId="113"/>
        <pc:sldMkLst>
          <pc:docMk/>
          <pc:sldMk cId="1261365802" sldId="1851"/>
        </pc:sldMkLst>
        <pc:spChg chg="mod">
          <ac:chgData name="Yoel Kortick" userId="167978f5-7f40-4909-85d5-d4149554ad4e" providerId="ADAL" clId="{F6E698BF-2F2B-4C7A-A765-36EBCC9544AB}" dt="2022-08-28T10:12:35.175" v="102" actId="113"/>
          <ac:spMkLst>
            <pc:docMk/>
            <pc:sldMk cId="1261365802" sldId="1851"/>
            <ac:spMk id="6" creationId="{9F15A80A-F7F4-CD36-8BDE-0FEBBF2FAE40}"/>
          </ac:spMkLst>
        </pc:spChg>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pChg chg="mod">
          <ac:chgData name="Yoel Kortick" userId="167978f5-7f40-4909-85d5-d4149554ad4e" providerId="ADAL" clId="{F6E698BF-2F2B-4C7A-A765-36EBCC9544AB}" dt="2022-08-28T10:12:45.480" v="103" actId="113"/>
          <ac:spMkLst>
            <pc:docMk/>
            <pc:sldMk cId="2584212111" sldId="1853"/>
            <ac:spMk id="6" creationId="{9F15A80A-F7F4-CD36-8BDE-0FEBBF2FAE40}"/>
          </ac:spMkLst>
        </pc:spChg>
      </pc:sldChg>
      <pc:sldChg chg="modSp add mod">
        <pc:chgData name="Yoel Kortick" userId="167978f5-7f40-4909-85d5-d4149554ad4e" providerId="ADAL" clId="{F6E698BF-2F2B-4C7A-A765-36EBCC9544AB}" dt="2022-08-28T10:13:54.444" v="129" actId="403"/>
        <pc:sldMkLst>
          <pc:docMk/>
          <pc:sldMk cId="962602784" sldId="1854"/>
        </pc:sldMkLst>
        <pc:spChg chg="mod">
          <ac:chgData name="Yoel Kortick" userId="167978f5-7f40-4909-85d5-d4149554ad4e" providerId="ADAL" clId="{F6E698BF-2F2B-4C7A-A765-36EBCC9544AB}" dt="2022-08-28T10:13:54.444" v="129" actId="403"/>
          <ac:spMkLst>
            <pc:docMk/>
            <pc:sldMk cId="962602784" sldId="1854"/>
            <ac:spMk id="6" creationId="{9F15A80A-F7F4-CD36-8BDE-0FEBBF2FAE40}"/>
          </ac:spMkLst>
        </pc:spChg>
      </pc:sldChg>
      <pc:sldChg chg="modSp add mod">
        <pc:chgData name="Yoel Kortick" userId="167978f5-7f40-4909-85d5-d4149554ad4e" providerId="ADAL" clId="{F6E698BF-2F2B-4C7A-A765-36EBCC9544AB}" dt="2022-08-28T10:18:40.627" v="182" actId="404"/>
        <pc:sldMkLst>
          <pc:docMk/>
          <pc:sldMk cId="1062360252" sldId="1855"/>
        </pc:sldMkLst>
        <pc:spChg chg="mod">
          <ac:chgData name="Yoel Kortick" userId="167978f5-7f40-4909-85d5-d4149554ad4e" providerId="ADAL" clId="{F6E698BF-2F2B-4C7A-A765-36EBCC9544AB}" dt="2022-08-28T10:18:40.627" v="182" actId="404"/>
          <ac:spMkLst>
            <pc:docMk/>
            <pc:sldMk cId="1062360252" sldId="1855"/>
            <ac:spMk id="6" creationId="{9F15A80A-F7F4-CD36-8BDE-0FEBBF2FAE40}"/>
          </ac:spMkLst>
        </pc:spChg>
      </pc:sldChg>
      <pc:sldChg chg="modSp add mod">
        <pc:chgData name="Yoel Kortick" userId="167978f5-7f40-4909-85d5-d4149554ad4e" providerId="ADAL" clId="{F6E698BF-2F2B-4C7A-A765-36EBCC9544AB}" dt="2022-08-28T10:18:45.153" v="183" actId="404"/>
        <pc:sldMkLst>
          <pc:docMk/>
          <pc:sldMk cId="2562878506" sldId="1856"/>
        </pc:sldMkLst>
        <pc:spChg chg="mod">
          <ac:chgData name="Yoel Kortick" userId="167978f5-7f40-4909-85d5-d4149554ad4e" providerId="ADAL" clId="{F6E698BF-2F2B-4C7A-A765-36EBCC9544AB}" dt="2022-08-28T10:18:45.153" v="183" actId="404"/>
          <ac:spMkLst>
            <pc:docMk/>
            <pc:sldMk cId="2562878506" sldId="1856"/>
            <ac:spMk id="6" creationId="{9F15A80A-F7F4-CD36-8BDE-0FEBBF2FAE40}"/>
          </ac:spMkLst>
        </pc:spChg>
      </pc:sldChg>
      <pc:sldChg chg="modSp add mod">
        <pc:chgData name="Yoel Kortick" userId="167978f5-7f40-4909-85d5-d4149554ad4e" providerId="ADAL" clId="{F6E698BF-2F2B-4C7A-A765-36EBCC9544AB}" dt="2022-08-28T10:18:23.027" v="178" actId="20577"/>
        <pc:sldMkLst>
          <pc:docMk/>
          <pc:sldMk cId="2120603946" sldId="1857"/>
        </pc:sldMkLst>
        <pc:spChg chg="mod">
          <ac:chgData name="Yoel Kortick" userId="167978f5-7f40-4909-85d5-d4149554ad4e" providerId="ADAL" clId="{F6E698BF-2F2B-4C7A-A765-36EBCC9544AB}" dt="2022-08-28T10:18:23.027" v="178" actId="20577"/>
          <ac:spMkLst>
            <pc:docMk/>
            <pc:sldMk cId="2120603946" sldId="1857"/>
            <ac:spMk id="6" creationId="{9F15A80A-F7F4-CD36-8BDE-0FEBBF2FAE40}"/>
          </ac:spMkLst>
        </pc:spChg>
      </pc:sldChg>
      <pc:sldChg chg="modSp add mod">
        <pc:chgData name="Yoel Kortick" userId="167978f5-7f40-4909-85d5-d4149554ad4e" providerId="ADAL" clId="{F6E698BF-2F2B-4C7A-A765-36EBCC9544AB}" dt="2022-08-28T10:18:51.882" v="184" actId="404"/>
        <pc:sldMkLst>
          <pc:docMk/>
          <pc:sldMk cId="3727259958" sldId="1858"/>
        </pc:sldMkLst>
        <pc:spChg chg="mod">
          <ac:chgData name="Yoel Kortick" userId="167978f5-7f40-4909-85d5-d4149554ad4e" providerId="ADAL" clId="{F6E698BF-2F2B-4C7A-A765-36EBCC9544AB}" dt="2022-08-28T10:18:51.882" v="184" actId="404"/>
          <ac:spMkLst>
            <pc:docMk/>
            <pc:sldMk cId="3727259958" sldId="1858"/>
            <ac:spMk id="6" creationId="{9F15A80A-F7F4-CD36-8BDE-0FEBBF2FAE40}"/>
          </ac:spMkLst>
        </pc:spChg>
      </pc:sldChg>
      <pc:sldChg chg="addSp delSp modSp add mod">
        <pc:chgData name="Yoel Kortick" userId="167978f5-7f40-4909-85d5-d4149554ad4e" providerId="ADAL" clId="{F6E698BF-2F2B-4C7A-A765-36EBCC9544AB}" dt="2022-08-28T10:30:41.992" v="658"/>
        <pc:sldMkLst>
          <pc:docMk/>
          <pc:sldMk cId="3886562718" sldId="1859"/>
        </pc:sldMkLst>
        <pc:spChg chg="mod">
          <ac:chgData name="Yoel Kortick" userId="167978f5-7f40-4909-85d5-d4149554ad4e" providerId="ADAL" clId="{F6E698BF-2F2B-4C7A-A765-36EBCC9544AB}" dt="2022-08-28T10:30:41.992" v="658"/>
          <ac:spMkLst>
            <pc:docMk/>
            <pc:sldMk cId="3886562718" sldId="1859"/>
            <ac:spMk id="3" creationId="{4FC18B40-6547-41EC-8A0E-1C8F40E0A42F}"/>
          </ac:spMkLst>
        </pc:spChg>
        <pc:spChg chg="mod">
          <ac:chgData name="Yoel Kortick" userId="167978f5-7f40-4909-85d5-d4149554ad4e" providerId="ADAL" clId="{F6E698BF-2F2B-4C7A-A765-36EBCC9544AB}" dt="2022-08-28T10:22:38.142" v="251" actId="14100"/>
          <ac:spMkLst>
            <pc:docMk/>
            <pc:sldMk cId="3886562718" sldId="1859"/>
            <ac:spMk id="4" creationId="{2490F34D-A7E2-4EA9-8B1A-78371A1F1CD1}"/>
          </ac:spMkLst>
        </pc:spChg>
        <pc:spChg chg="mod">
          <ac:chgData name="Yoel Kortick" userId="167978f5-7f40-4909-85d5-d4149554ad4e" providerId="ADAL" clId="{F6E698BF-2F2B-4C7A-A765-36EBCC9544AB}" dt="2022-08-28T10:22:13.465" v="238" actId="14100"/>
          <ac:spMkLst>
            <pc:docMk/>
            <pc:sldMk cId="3886562718" sldId="1859"/>
            <ac:spMk id="6" creationId="{0BB465E2-CBBA-D53F-1A95-28447863A39F}"/>
          </ac:spMkLst>
        </pc:spChg>
        <pc:picChg chg="del">
          <ac:chgData name="Yoel Kortick" userId="167978f5-7f40-4909-85d5-d4149554ad4e" providerId="ADAL" clId="{F6E698BF-2F2B-4C7A-A765-36EBCC9544AB}" dt="2022-08-28T10:21:15.281" v="187" actId="478"/>
          <ac:picMkLst>
            <pc:docMk/>
            <pc:sldMk cId="3886562718" sldId="1859"/>
            <ac:picMk id="5" creationId="{CCF5C30A-5D3C-5CAF-1CD5-5957E2F3F189}"/>
          </ac:picMkLst>
        </pc:picChg>
        <pc:picChg chg="add mod ord">
          <ac:chgData name="Yoel Kortick" userId="167978f5-7f40-4909-85d5-d4149554ad4e" providerId="ADAL" clId="{F6E698BF-2F2B-4C7A-A765-36EBCC9544AB}" dt="2022-08-28T10:22:15.747" v="239" actId="208"/>
          <ac:picMkLst>
            <pc:docMk/>
            <pc:sldMk cId="3886562718" sldId="1859"/>
            <ac:picMk id="7" creationId="{4FB71FCE-B522-B01B-F973-8736EE4D2DE3}"/>
          </ac:picMkLst>
        </pc:picChg>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pChg chg="mod">
          <ac:chgData name="Yoel Kortick" userId="167978f5-7f40-4909-85d5-d4149554ad4e" providerId="ADAL" clId="{F6E698BF-2F2B-4C7A-A765-36EBCC9544AB}" dt="2022-08-28T10:30:44.610" v="659"/>
          <ac:spMkLst>
            <pc:docMk/>
            <pc:sldMk cId="2320106316" sldId="1861"/>
            <ac:spMk id="3" creationId="{4FC18B40-6547-41EC-8A0E-1C8F40E0A42F}"/>
          </ac:spMkLst>
        </pc:spChg>
        <pc:spChg chg="mod">
          <ac:chgData name="Yoel Kortick" userId="167978f5-7f40-4909-85d5-d4149554ad4e" providerId="ADAL" clId="{F6E698BF-2F2B-4C7A-A765-36EBCC9544AB}" dt="2022-08-28T10:24:10.779" v="343" actId="20577"/>
          <ac:spMkLst>
            <pc:docMk/>
            <pc:sldMk cId="2320106316" sldId="1861"/>
            <ac:spMk id="4" creationId="{2490F34D-A7E2-4EA9-8B1A-78371A1F1CD1}"/>
          </ac:spMkLst>
        </pc:spChg>
        <pc:spChg chg="mod">
          <ac:chgData name="Yoel Kortick" userId="167978f5-7f40-4909-85d5-d4149554ad4e" providerId="ADAL" clId="{F6E698BF-2F2B-4C7A-A765-36EBCC9544AB}" dt="2022-08-28T10:23:45.615" v="261" actId="14100"/>
          <ac:spMkLst>
            <pc:docMk/>
            <pc:sldMk cId="2320106316" sldId="1861"/>
            <ac:spMk id="6" creationId="{0BB465E2-CBBA-D53F-1A95-28447863A39F}"/>
          </ac:spMkLst>
        </pc:spChg>
        <pc:picChg chg="add mod ord">
          <ac:chgData name="Yoel Kortick" userId="167978f5-7f40-4909-85d5-d4149554ad4e" providerId="ADAL" clId="{F6E698BF-2F2B-4C7A-A765-36EBCC9544AB}" dt="2022-08-28T10:26:23.208" v="345" actId="208"/>
          <ac:picMkLst>
            <pc:docMk/>
            <pc:sldMk cId="2320106316" sldId="1861"/>
            <ac:picMk id="5" creationId="{FA3507AD-A409-C0B8-4CFE-FA0EEB6E06E3}"/>
          </ac:picMkLst>
        </pc:picChg>
        <pc:picChg chg="del">
          <ac:chgData name="Yoel Kortick" userId="167978f5-7f40-4909-85d5-d4149554ad4e" providerId="ADAL" clId="{F6E698BF-2F2B-4C7A-A765-36EBCC9544AB}" dt="2022-08-28T10:23:26.059" v="253" actId="478"/>
          <ac:picMkLst>
            <pc:docMk/>
            <pc:sldMk cId="2320106316" sldId="1861"/>
            <ac:picMk id="7" creationId="{4FB71FCE-B522-B01B-F973-8736EE4D2DE3}"/>
          </ac:picMkLst>
        </pc:picChg>
      </pc:sldChg>
      <pc:sldChg chg="addSp delSp modSp add mod">
        <pc:chgData name="Yoel Kortick" userId="167978f5-7f40-4909-85d5-d4149554ad4e" providerId="ADAL" clId="{F6E698BF-2F2B-4C7A-A765-36EBCC9544AB}" dt="2022-08-28T10:30:59.689" v="662" actId="14100"/>
        <pc:sldMkLst>
          <pc:docMk/>
          <pc:sldMk cId="3702054598" sldId="1862"/>
        </pc:sldMkLst>
        <pc:spChg chg="mod">
          <ac:chgData name="Yoel Kortick" userId="167978f5-7f40-4909-85d5-d4149554ad4e" providerId="ADAL" clId="{F6E698BF-2F2B-4C7A-A765-36EBCC9544AB}" dt="2022-08-28T10:30:51.411" v="660"/>
          <ac:spMkLst>
            <pc:docMk/>
            <pc:sldMk cId="3702054598" sldId="1862"/>
            <ac:spMk id="3" creationId="{4FC18B40-6547-41EC-8A0E-1C8F40E0A42F}"/>
          </ac:spMkLst>
        </pc:spChg>
        <pc:spChg chg="mod">
          <ac:chgData name="Yoel Kortick" userId="167978f5-7f40-4909-85d5-d4149554ad4e" providerId="ADAL" clId="{F6E698BF-2F2B-4C7A-A765-36EBCC9544AB}" dt="2022-08-28T10:28:09.586" v="467" actId="313"/>
          <ac:spMkLst>
            <pc:docMk/>
            <pc:sldMk cId="3702054598" sldId="1862"/>
            <ac:spMk id="4" creationId="{2490F34D-A7E2-4EA9-8B1A-78371A1F1CD1}"/>
          </ac:spMkLst>
        </pc:spChg>
        <pc:spChg chg="mod">
          <ac:chgData name="Yoel Kortick" userId="167978f5-7f40-4909-85d5-d4149554ad4e" providerId="ADAL" clId="{F6E698BF-2F2B-4C7A-A765-36EBCC9544AB}" dt="2022-08-28T10:30:59.689" v="662" actId="14100"/>
          <ac:spMkLst>
            <pc:docMk/>
            <pc:sldMk cId="3702054598" sldId="1862"/>
            <ac:spMk id="6" creationId="{0BB465E2-CBBA-D53F-1A95-28447863A39F}"/>
          </ac:spMkLst>
        </pc:spChg>
        <pc:picChg chg="del">
          <ac:chgData name="Yoel Kortick" userId="167978f5-7f40-4909-85d5-d4149554ad4e" providerId="ADAL" clId="{F6E698BF-2F2B-4C7A-A765-36EBCC9544AB}" dt="2022-08-28T10:26:29.620" v="347" actId="478"/>
          <ac:picMkLst>
            <pc:docMk/>
            <pc:sldMk cId="3702054598" sldId="1862"/>
            <ac:picMk id="5" creationId="{FA3507AD-A409-C0B8-4CFE-FA0EEB6E06E3}"/>
          </ac:picMkLst>
        </pc:picChg>
        <pc:picChg chg="add mod ord">
          <ac:chgData name="Yoel Kortick" userId="167978f5-7f40-4909-85d5-d4149554ad4e" providerId="ADAL" clId="{F6E698BF-2F2B-4C7A-A765-36EBCC9544AB}" dt="2022-08-28T10:30:56.247" v="661" actId="14100"/>
          <ac:picMkLst>
            <pc:docMk/>
            <pc:sldMk cId="3702054598" sldId="1862"/>
            <ac:picMk id="7" creationId="{EA482838-5BF6-2949-EF2A-3E640C1B6A53}"/>
          </ac:picMkLst>
        </pc:picChg>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pChg chg="mod">
          <ac:chgData name="Yoel Kortick" userId="167978f5-7f40-4909-85d5-d4149554ad4e" providerId="ADAL" clId="{814C13CD-04ED-441D-91F6-66C61924EC26}" dt="2022-08-25T14:46:46.145" v="356"/>
          <ac:spMkLst>
            <pc:docMk/>
            <pc:sldMk cId="3267142644" sldId="1724"/>
            <ac:spMk id="63" creationId="{2818E309-CE24-45E0-8F37-EFD6121F7540}"/>
          </ac:spMkLst>
        </pc:spChg>
      </pc:sldChg>
      <pc:sldChg chg="modSp mod">
        <pc:chgData name="Yoel Kortick" userId="167978f5-7f40-4909-85d5-d4149554ad4e" providerId="ADAL" clId="{814C13CD-04ED-441D-91F6-66C61924EC26}" dt="2022-08-25T15:39:09.929" v="1683" actId="313"/>
        <pc:sldMkLst>
          <pc:docMk/>
          <pc:sldMk cId="4132155335" sldId="1793"/>
        </pc:sldMkLst>
        <pc:spChg chg="mod">
          <ac:chgData name="Yoel Kortick" userId="167978f5-7f40-4909-85d5-d4149554ad4e" providerId="ADAL" clId="{814C13CD-04ED-441D-91F6-66C61924EC26}" dt="2022-08-25T15:39:09.929" v="1683" actId="313"/>
          <ac:spMkLst>
            <pc:docMk/>
            <pc:sldMk cId="4132155335" sldId="1793"/>
            <ac:spMk id="4" creationId="{2490F34D-A7E2-4EA9-8B1A-78371A1F1CD1}"/>
          </ac:spMkLst>
        </pc:spChg>
      </pc:sldChg>
      <pc:sldChg chg="addSp delSp modSp mod">
        <pc:chgData name="Yoel Kortick" userId="167978f5-7f40-4909-85d5-d4149554ad4e" providerId="ADAL" clId="{814C13CD-04ED-441D-91F6-66C61924EC26}" dt="2022-08-25T15:40:27.599" v="1712" actId="14100"/>
        <pc:sldMkLst>
          <pc:docMk/>
          <pc:sldMk cId="562044608" sldId="1794"/>
        </pc:sldMkLst>
        <pc:spChg chg="mod">
          <ac:chgData name="Yoel Kortick" userId="167978f5-7f40-4909-85d5-d4149554ad4e" providerId="ADAL" clId="{814C13CD-04ED-441D-91F6-66C61924EC26}" dt="2022-08-25T15:39:57.079" v="1694" actId="1076"/>
          <ac:spMkLst>
            <pc:docMk/>
            <pc:sldMk cId="562044608" sldId="1794"/>
            <ac:spMk id="16" creationId="{3C6084A0-A654-5C05-D26D-20BDFE25EC28}"/>
          </ac:spMkLst>
        </pc:spChg>
        <pc:spChg chg="mod">
          <ac:chgData name="Yoel Kortick" userId="167978f5-7f40-4909-85d5-d4149554ad4e" providerId="ADAL" clId="{814C13CD-04ED-441D-91F6-66C61924EC26}" dt="2022-08-25T15:40:27.599" v="1712" actId="14100"/>
          <ac:spMkLst>
            <pc:docMk/>
            <pc:sldMk cId="562044608" sldId="1794"/>
            <ac:spMk id="20" creationId="{A6B29442-A608-46C3-5CAB-CC3E7E8B9CCF}"/>
          </ac:spMkLst>
        </pc:spChg>
        <pc:spChg chg="mod">
          <ac:chgData name="Yoel Kortick" userId="167978f5-7f40-4909-85d5-d4149554ad4e" providerId="ADAL" clId="{814C13CD-04ED-441D-91F6-66C61924EC26}" dt="2022-08-25T15:40:19.629" v="1709" actId="1035"/>
          <ac:spMkLst>
            <pc:docMk/>
            <pc:sldMk cId="562044608" sldId="1794"/>
            <ac:spMk id="21" creationId="{69C317C7-9F5A-34BE-1C8A-19759F3160E8}"/>
          </ac:spMkLst>
        </pc:spChg>
        <pc:picChg chg="add del mod ord">
          <ac:chgData name="Yoel Kortick" userId="167978f5-7f40-4909-85d5-d4149554ad4e" providerId="ADAL" clId="{814C13CD-04ED-441D-91F6-66C61924EC26}" dt="2022-08-25T15:40:00.084" v="1700" actId="22"/>
          <ac:picMkLst>
            <pc:docMk/>
            <pc:sldMk cId="562044608" sldId="1794"/>
            <ac:picMk id="4" creationId="{76572B28-1078-1CF8-20FF-27BDA2E0FC6E}"/>
          </ac:picMkLst>
        </pc:picChg>
        <pc:picChg chg="add mod ord">
          <ac:chgData name="Yoel Kortick" userId="167978f5-7f40-4909-85d5-d4149554ad4e" providerId="ADAL" clId="{814C13CD-04ED-441D-91F6-66C61924EC26}" dt="2022-08-25T15:40:22.909" v="1710" actId="208"/>
          <ac:picMkLst>
            <pc:docMk/>
            <pc:sldMk cId="562044608" sldId="1794"/>
            <ac:picMk id="6" creationId="{5AD2DC30-EAC0-84E7-C8C2-4DC498A145FA}"/>
          </ac:picMkLst>
        </pc:picChg>
        <pc:picChg chg="add del">
          <ac:chgData name="Yoel Kortick" userId="167978f5-7f40-4909-85d5-d4149554ad4e" providerId="ADAL" clId="{814C13CD-04ED-441D-91F6-66C61924EC26}" dt="2022-08-25T15:40:00.584" v="1701" actId="478"/>
          <ac:picMkLst>
            <pc:docMk/>
            <pc:sldMk cId="562044608" sldId="1794"/>
            <ac:picMk id="13" creationId="{6CA79F65-9366-E2FD-10A1-FBF8FD145C65}"/>
          </ac:picMkLst>
        </pc:picChg>
        <pc:picChg chg="del">
          <ac:chgData name="Yoel Kortick" userId="167978f5-7f40-4909-85d5-d4149554ad4e" providerId="ADAL" clId="{814C13CD-04ED-441D-91F6-66C61924EC26}" dt="2022-08-25T15:40:04.293" v="1702" actId="478"/>
          <ac:picMkLst>
            <pc:docMk/>
            <pc:sldMk cId="562044608" sldId="1794"/>
            <ac:picMk id="19" creationId="{7A42665A-0E18-43E9-1317-063D94ADF3C2}"/>
          </ac:picMkLst>
        </pc:picChg>
      </pc:sldChg>
      <pc:sldChg chg="modSp mod">
        <pc:chgData name="Yoel Kortick" userId="167978f5-7f40-4909-85d5-d4149554ad4e" providerId="ADAL" clId="{814C13CD-04ED-441D-91F6-66C61924EC26}" dt="2022-08-25T14:30:21.083" v="17" actId="20577"/>
        <pc:sldMkLst>
          <pc:docMk/>
          <pc:sldMk cId="1022672352" sldId="1795"/>
        </pc:sldMkLst>
        <pc:spChg chg="mod">
          <ac:chgData name="Yoel Kortick" userId="167978f5-7f40-4909-85d5-d4149554ad4e" providerId="ADAL" clId="{814C13CD-04ED-441D-91F6-66C61924EC26}" dt="2022-08-25T14:30:21.083" v="17" actId="20577"/>
          <ac:spMkLst>
            <pc:docMk/>
            <pc:sldMk cId="1022672352" sldId="1795"/>
            <ac:spMk id="4" creationId="{2490F34D-A7E2-4EA9-8B1A-78371A1F1CD1}"/>
          </ac:spMkLst>
        </pc:spChg>
      </pc:sldChg>
      <pc:sldChg chg="addSp modSp mod">
        <pc:chgData name="Yoel Kortick" userId="167978f5-7f40-4909-85d5-d4149554ad4e" providerId="ADAL" clId="{814C13CD-04ED-441D-91F6-66C61924EC26}" dt="2022-08-25T14:31:16.443" v="30" actId="1036"/>
        <pc:sldMkLst>
          <pc:docMk/>
          <pc:sldMk cId="3228880565" sldId="1796"/>
        </pc:sldMkLst>
        <pc:spChg chg="mod">
          <ac:chgData name="Yoel Kortick" userId="167978f5-7f40-4909-85d5-d4149554ad4e" providerId="ADAL" clId="{814C13CD-04ED-441D-91F6-66C61924EC26}" dt="2022-08-25T14:31:09.778" v="25" actId="1036"/>
          <ac:spMkLst>
            <pc:docMk/>
            <pc:sldMk cId="3228880565" sldId="1796"/>
            <ac:spMk id="2" creationId="{FF4EEEDE-3005-3DE3-799A-F927D07AA051}"/>
          </ac:spMkLst>
        </pc:spChg>
        <pc:spChg chg="mod">
          <ac:chgData name="Yoel Kortick" userId="167978f5-7f40-4909-85d5-d4149554ad4e" providerId="ADAL" clId="{814C13CD-04ED-441D-91F6-66C61924EC26}" dt="2022-08-25T14:31:16.443" v="30" actId="1036"/>
          <ac:spMkLst>
            <pc:docMk/>
            <pc:sldMk cId="3228880565" sldId="1796"/>
            <ac:spMk id="7" creationId="{A0AA2DEA-75FF-B35F-C2A8-73BE2294F514}"/>
          </ac:spMkLst>
        </pc:spChg>
        <pc:spChg chg="mod">
          <ac:chgData name="Yoel Kortick" userId="167978f5-7f40-4909-85d5-d4149554ad4e" providerId="ADAL" clId="{814C13CD-04ED-441D-91F6-66C61924EC26}" dt="2022-08-25T14:31:09.778" v="25" actId="1036"/>
          <ac:spMkLst>
            <pc:docMk/>
            <pc:sldMk cId="3228880565" sldId="1796"/>
            <ac:spMk id="8" creationId="{57AD54A8-A1E2-8E81-CA13-C38837E20E26}"/>
          </ac:spMkLst>
        </pc:spChg>
        <pc:spChg chg="mod">
          <ac:chgData name="Yoel Kortick" userId="167978f5-7f40-4909-85d5-d4149554ad4e" providerId="ADAL" clId="{814C13CD-04ED-441D-91F6-66C61924EC26}" dt="2022-08-25T14:31:09.778" v="25" actId="1036"/>
          <ac:spMkLst>
            <pc:docMk/>
            <pc:sldMk cId="3228880565" sldId="1796"/>
            <ac:spMk id="9" creationId="{B5EF7D99-B5B8-5866-6F10-D063B8FA2C5F}"/>
          </ac:spMkLst>
        </pc:spChg>
        <pc:cxnChg chg="add mod">
          <ac:chgData name="Yoel Kortick" userId="167978f5-7f40-4909-85d5-d4149554ad4e" providerId="ADAL" clId="{814C13CD-04ED-441D-91F6-66C61924EC26}" dt="2022-08-25T14:31:09.778" v="25" actId="1036"/>
          <ac:cxnSpMkLst>
            <pc:docMk/>
            <pc:sldMk cId="3228880565" sldId="1796"/>
            <ac:cxnSpMk id="6" creationId="{39982EFA-CCE9-51A2-7B82-1C98FA6B3B2E}"/>
          </ac:cxnSpMkLst>
        </pc:cxnChg>
        <pc:cxnChg chg="add mod">
          <ac:chgData name="Yoel Kortick" userId="167978f5-7f40-4909-85d5-d4149554ad4e" providerId="ADAL" clId="{814C13CD-04ED-441D-91F6-66C61924EC26}" dt="2022-08-25T14:31:09.778" v="25" actId="1036"/>
          <ac:cxnSpMkLst>
            <pc:docMk/>
            <pc:sldMk cId="3228880565" sldId="1796"/>
            <ac:cxnSpMk id="10" creationId="{068A38DC-0A9C-8FAA-5809-7AD74EE186B9}"/>
          </ac:cxnSpMkLst>
        </pc:cxnChg>
      </pc:sldChg>
      <pc:sldChg chg="addSp modSp mod">
        <pc:chgData name="Yoel Kortick" userId="167978f5-7f40-4909-85d5-d4149554ad4e" providerId="ADAL" clId="{814C13CD-04ED-441D-91F6-66C61924EC26}" dt="2022-08-25T14:32:08.975" v="33" actId="11529"/>
        <pc:sldMkLst>
          <pc:docMk/>
          <pc:sldMk cId="4030600031" sldId="1799"/>
        </pc:sldMkLst>
        <pc:cxnChg chg="add mod">
          <ac:chgData name="Yoel Kortick" userId="167978f5-7f40-4909-85d5-d4149554ad4e" providerId="ADAL" clId="{814C13CD-04ED-441D-91F6-66C61924EC26}" dt="2022-08-25T14:32:03.111" v="32"/>
          <ac:cxnSpMkLst>
            <pc:docMk/>
            <pc:sldMk cId="4030600031" sldId="1799"/>
            <ac:cxnSpMk id="6" creationId="{CDD71DB8-51B8-1C7D-573D-73E2AB6BC130}"/>
          </ac:cxnSpMkLst>
        </pc:cxnChg>
        <pc:cxnChg chg="add">
          <ac:chgData name="Yoel Kortick" userId="167978f5-7f40-4909-85d5-d4149554ad4e" providerId="ADAL" clId="{814C13CD-04ED-441D-91F6-66C61924EC26}" dt="2022-08-25T14:32:08.975" v="33" actId="11529"/>
          <ac:cxnSpMkLst>
            <pc:docMk/>
            <pc:sldMk cId="4030600031" sldId="1799"/>
            <ac:cxnSpMk id="8" creationId="{1C8B19C1-E15B-D86B-2E5A-6F0797219505}"/>
          </ac:cxnSpMkLst>
        </pc:cxnChg>
      </pc:sldChg>
      <pc:sldChg chg="modSp mod">
        <pc:chgData name="Yoel Kortick" userId="167978f5-7f40-4909-85d5-d4149554ad4e" providerId="ADAL" clId="{814C13CD-04ED-441D-91F6-66C61924EC26}" dt="2022-08-25T14:32:41.640" v="71" actId="313"/>
        <pc:sldMkLst>
          <pc:docMk/>
          <pc:sldMk cId="794948204" sldId="1800"/>
        </pc:sldMkLst>
        <pc:spChg chg="mod">
          <ac:chgData name="Yoel Kortick" userId="167978f5-7f40-4909-85d5-d4149554ad4e" providerId="ADAL" clId="{814C13CD-04ED-441D-91F6-66C61924EC26}" dt="2022-08-25T14:32:41.640" v="71" actId="313"/>
          <ac:spMkLst>
            <pc:docMk/>
            <pc:sldMk cId="794948204" sldId="1800"/>
            <ac:spMk id="4" creationId="{2490F34D-A7E2-4EA9-8B1A-78371A1F1CD1}"/>
          </ac:spMkLst>
        </pc:spChg>
      </pc:sldChg>
      <pc:sldChg chg="delSp modSp mod">
        <pc:chgData name="Yoel Kortick" userId="167978f5-7f40-4909-85d5-d4149554ad4e" providerId="ADAL" clId="{814C13CD-04ED-441D-91F6-66C61924EC26}" dt="2022-08-25T14:34:46.180" v="124" actId="478"/>
        <pc:sldMkLst>
          <pc:docMk/>
          <pc:sldMk cId="1764801124" sldId="1803"/>
        </pc:sldMkLst>
        <pc:spChg chg="mod">
          <ac:chgData name="Yoel Kortick" userId="167978f5-7f40-4909-85d5-d4149554ad4e" providerId="ADAL" clId="{814C13CD-04ED-441D-91F6-66C61924EC26}" dt="2022-08-25T14:34:41.016" v="122" actId="27636"/>
          <ac:spMkLst>
            <pc:docMk/>
            <pc:sldMk cId="1764801124" sldId="1803"/>
            <ac:spMk id="4" creationId="{2490F34D-A7E2-4EA9-8B1A-78371A1F1CD1}"/>
          </ac:spMkLst>
        </pc:spChg>
        <pc:spChg chg="del mod">
          <ac:chgData name="Yoel Kortick" userId="167978f5-7f40-4909-85d5-d4149554ad4e" providerId="ADAL" clId="{814C13CD-04ED-441D-91F6-66C61924EC26}" dt="2022-08-25T14:34:46.180" v="124" actId="478"/>
          <ac:spMkLst>
            <pc:docMk/>
            <pc:sldMk cId="1764801124" sldId="1803"/>
            <ac:spMk id="10" creationId="{AA5B6227-9085-2656-9346-79A816EF3BBD}"/>
          </ac:spMkLst>
        </pc:spChg>
        <pc:spChg chg="mod">
          <ac:chgData name="Yoel Kortick" userId="167978f5-7f40-4909-85d5-d4149554ad4e" providerId="ADAL" clId="{814C13CD-04ED-441D-91F6-66C61924EC26}" dt="2022-08-25T14:33:53.357" v="120" actId="1036"/>
          <ac:spMkLst>
            <pc:docMk/>
            <pc:sldMk cId="1764801124" sldId="1803"/>
            <ac:spMk id="11" creationId="{65420696-3F00-8D65-97B9-F968F888B3F3}"/>
          </ac:spMkLst>
        </pc:spChg>
        <pc:spChg chg="del mod">
          <ac:chgData name="Yoel Kortick" userId="167978f5-7f40-4909-85d5-d4149554ad4e" providerId="ADAL" clId="{814C13CD-04ED-441D-91F6-66C61924EC26}" dt="2022-08-25T14:34:44.192" v="123" actId="478"/>
          <ac:spMkLst>
            <pc:docMk/>
            <pc:sldMk cId="1764801124" sldId="1803"/>
            <ac:spMk id="12" creationId="{840D876B-158A-2076-D3AC-16B3CEF6E347}"/>
          </ac:spMkLst>
        </pc:spChg>
        <pc:picChg chg="mod">
          <ac:chgData name="Yoel Kortick" userId="167978f5-7f40-4909-85d5-d4149554ad4e" providerId="ADAL" clId="{814C13CD-04ED-441D-91F6-66C61924EC26}" dt="2022-08-25T14:33:53.357" v="120" actId="1036"/>
          <ac:picMkLst>
            <pc:docMk/>
            <pc:sldMk cId="1764801124" sldId="1803"/>
            <ac:picMk id="8" creationId="{062A4334-3CCA-71D5-887B-C702C7406467}"/>
          </ac:picMkLst>
        </pc:picChg>
        <pc:cxnChg chg="mod">
          <ac:chgData name="Yoel Kortick" userId="167978f5-7f40-4909-85d5-d4149554ad4e" providerId="ADAL" clId="{814C13CD-04ED-441D-91F6-66C61924EC26}" dt="2022-08-25T14:33:53.357" v="120" actId="1036"/>
          <ac:cxnSpMkLst>
            <pc:docMk/>
            <pc:sldMk cId="1764801124" sldId="1803"/>
            <ac:cxnSpMk id="13" creationId="{70399FC5-49E5-FD61-A24C-165923A1C20D}"/>
          </ac:cxnSpMkLst>
        </pc:cxnChg>
      </pc:sldChg>
      <pc:sldChg chg="modSp mod">
        <pc:chgData name="Yoel Kortick" userId="167978f5-7f40-4909-85d5-d4149554ad4e" providerId="ADAL" clId="{814C13CD-04ED-441D-91F6-66C61924EC26}" dt="2022-08-25T14:36:49.020" v="150" actId="27636"/>
        <pc:sldMkLst>
          <pc:docMk/>
          <pc:sldMk cId="1197912755" sldId="1807"/>
        </pc:sldMkLst>
        <pc:spChg chg="mod">
          <ac:chgData name="Yoel Kortick" userId="167978f5-7f40-4909-85d5-d4149554ad4e" providerId="ADAL" clId="{814C13CD-04ED-441D-91F6-66C61924EC26}" dt="2022-08-25T14:36:49.020" v="150" actId="27636"/>
          <ac:spMkLst>
            <pc:docMk/>
            <pc:sldMk cId="1197912755" sldId="1807"/>
            <ac:spMk id="4" creationId="{2490F34D-A7E2-4EA9-8B1A-78371A1F1CD1}"/>
          </ac:spMkLst>
        </pc:spChg>
        <pc:spChg chg="mod">
          <ac:chgData name="Yoel Kortick" userId="167978f5-7f40-4909-85d5-d4149554ad4e" providerId="ADAL" clId="{814C13CD-04ED-441D-91F6-66C61924EC26}" dt="2022-08-25T14:36:44.632" v="148" actId="1036"/>
          <ac:spMkLst>
            <pc:docMk/>
            <pc:sldMk cId="1197912755" sldId="1807"/>
            <ac:spMk id="10" creationId="{1E35B6CE-607A-D5FE-4D41-2FE1762DE208}"/>
          </ac:spMkLst>
        </pc:spChg>
        <pc:picChg chg="mod">
          <ac:chgData name="Yoel Kortick" userId="167978f5-7f40-4909-85d5-d4149554ad4e" providerId="ADAL" clId="{814C13CD-04ED-441D-91F6-66C61924EC26}" dt="2022-08-25T14:36:44.632" v="148" actId="1036"/>
          <ac:picMkLst>
            <pc:docMk/>
            <pc:sldMk cId="1197912755" sldId="1807"/>
            <ac:picMk id="9" creationId="{D841B00D-72F4-A63F-4BAF-892A56C866CB}"/>
          </ac:picMkLst>
        </pc:picChg>
      </pc:sldChg>
      <pc:sldChg chg="modSp mod">
        <pc:chgData name="Yoel Kortick" userId="167978f5-7f40-4909-85d5-d4149554ad4e" providerId="ADAL" clId="{814C13CD-04ED-441D-91F6-66C61924EC26}" dt="2022-08-25T14:37:16.077" v="195" actId="20577"/>
        <pc:sldMkLst>
          <pc:docMk/>
          <pc:sldMk cId="2452503668" sldId="1808"/>
        </pc:sldMkLst>
        <pc:spChg chg="mod">
          <ac:chgData name="Yoel Kortick" userId="167978f5-7f40-4909-85d5-d4149554ad4e" providerId="ADAL" clId="{814C13CD-04ED-441D-91F6-66C61924EC26}" dt="2022-08-25T14:37:16.077" v="195" actId="20577"/>
          <ac:spMkLst>
            <pc:docMk/>
            <pc:sldMk cId="2452503668" sldId="1808"/>
            <ac:spMk id="4" creationId="{2490F34D-A7E2-4EA9-8B1A-78371A1F1CD1}"/>
          </ac:spMkLst>
        </pc:spChg>
      </pc:sldChg>
      <pc:sldChg chg="addSp modSp mod">
        <pc:chgData name="Yoel Kortick" userId="167978f5-7f40-4909-85d5-d4149554ad4e" providerId="ADAL" clId="{814C13CD-04ED-441D-91F6-66C61924EC26}" dt="2022-08-25T14:38:04.240" v="263" actId="207"/>
        <pc:sldMkLst>
          <pc:docMk/>
          <pc:sldMk cId="303791280" sldId="1809"/>
        </pc:sldMkLst>
        <pc:spChg chg="add mod">
          <ac:chgData name="Yoel Kortick" userId="167978f5-7f40-4909-85d5-d4149554ad4e" providerId="ADAL" clId="{814C13CD-04ED-441D-91F6-66C61924EC26}" dt="2022-08-25T14:38:04.240" v="263" actId="207"/>
          <ac:spMkLst>
            <pc:docMk/>
            <pc:sldMk cId="303791280" sldId="1809"/>
            <ac:spMk id="2" creationId="{775CE2F8-E9AF-DA38-8F0D-988010B527D4}"/>
          </ac:spMkLst>
        </pc:spChg>
      </pc:sldChg>
      <pc:sldChg chg="addSp modSp mod">
        <pc:chgData name="Yoel Kortick" userId="167978f5-7f40-4909-85d5-d4149554ad4e" providerId="ADAL" clId="{814C13CD-04ED-441D-91F6-66C61924EC26}" dt="2022-08-25T14:38:10.882" v="265" actId="1076"/>
        <pc:sldMkLst>
          <pc:docMk/>
          <pc:sldMk cId="2390147886" sldId="1811"/>
        </pc:sldMkLst>
        <pc:spChg chg="add mod">
          <ac:chgData name="Yoel Kortick" userId="167978f5-7f40-4909-85d5-d4149554ad4e" providerId="ADAL" clId="{814C13CD-04ED-441D-91F6-66C61924EC26}" dt="2022-08-25T14:38:10.882" v="265" actId="1076"/>
          <ac:spMkLst>
            <pc:docMk/>
            <pc:sldMk cId="2390147886" sldId="1811"/>
            <ac:spMk id="8" creationId="{8D629338-BCD1-A702-1237-63A51A08D080}"/>
          </ac:spMkLst>
        </pc:spChg>
      </pc:sldChg>
      <pc:sldChg chg="modSp mod">
        <pc:chgData name="Yoel Kortick" userId="167978f5-7f40-4909-85d5-d4149554ad4e" providerId="ADAL" clId="{814C13CD-04ED-441D-91F6-66C61924EC26}" dt="2022-08-25T14:50:06.368" v="474" actId="403"/>
        <pc:sldMkLst>
          <pc:docMk/>
          <pc:sldMk cId="1445702250" sldId="1812"/>
        </pc:sldMkLst>
        <pc:spChg chg="mod">
          <ac:chgData name="Yoel Kortick" userId="167978f5-7f40-4909-85d5-d4149554ad4e" providerId="ADAL" clId="{814C13CD-04ED-441D-91F6-66C61924EC26}" dt="2022-08-25T14:50:06.368" v="474" actId="403"/>
          <ac:spMkLst>
            <pc:docMk/>
            <pc:sldMk cId="1445702250" sldId="1812"/>
            <ac:spMk id="4" creationId="{2490F34D-A7E2-4EA9-8B1A-78371A1F1CD1}"/>
          </ac:spMkLst>
        </pc:spChg>
      </pc:sldChg>
      <pc:sldChg chg="modSp add mod">
        <pc:chgData name="Yoel Kortick" userId="167978f5-7f40-4909-85d5-d4149554ad4e" providerId="ADAL" clId="{814C13CD-04ED-441D-91F6-66C61924EC26}" dt="2022-08-25T14:44:42.157" v="317" actId="20577"/>
        <pc:sldMkLst>
          <pc:docMk/>
          <pc:sldMk cId="1100523210" sldId="1815"/>
        </pc:sldMkLst>
        <pc:spChg chg="mod">
          <ac:chgData name="Yoel Kortick" userId="167978f5-7f40-4909-85d5-d4149554ad4e" providerId="ADAL" clId="{814C13CD-04ED-441D-91F6-66C61924EC26}" dt="2022-08-25T14:44:42.157" v="317" actId="20577"/>
          <ac:spMkLst>
            <pc:docMk/>
            <pc:sldMk cId="1100523210" sldId="1815"/>
            <ac:spMk id="3" creationId="{440E2C51-CB70-4EE1-8E6B-DADCB74DEC44}"/>
          </ac:spMkLst>
        </pc:spChg>
      </pc:sldChg>
      <pc:sldChg chg="modSp add mod">
        <pc:chgData name="Yoel Kortick" userId="167978f5-7f40-4909-85d5-d4149554ad4e" providerId="ADAL" clId="{814C13CD-04ED-441D-91F6-66C61924EC26}" dt="2022-08-25T15:28:40.344" v="1556" actId="33524"/>
        <pc:sldMkLst>
          <pc:docMk/>
          <pc:sldMk cId="11178710" sldId="1816"/>
        </pc:sldMkLst>
        <pc:spChg chg="mod">
          <ac:chgData name="Yoel Kortick" userId="167978f5-7f40-4909-85d5-d4149554ad4e" providerId="ADAL" clId="{814C13CD-04ED-441D-91F6-66C61924EC26}" dt="2022-08-25T14:45:00.312" v="318"/>
          <ac:spMkLst>
            <pc:docMk/>
            <pc:sldMk cId="11178710" sldId="1816"/>
            <ac:spMk id="3" creationId="{4FC18B40-6547-41EC-8A0E-1C8F40E0A42F}"/>
          </ac:spMkLst>
        </pc:spChg>
        <pc:spChg chg="mod">
          <ac:chgData name="Yoel Kortick" userId="167978f5-7f40-4909-85d5-d4149554ad4e" providerId="ADAL" clId="{814C13CD-04ED-441D-91F6-66C61924EC26}" dt="2022-08-25T15:28:40.344" v="1556" actId="33524"/>
          <ac:spMkLst>
            <pc:docMk/>
            <pc:sldMk cId="11178710" sldId="1816"/>
            <ac:spMk id="4" creationId="{2490F34D-A7E2-4EA9-8B1A-78371A1F1CD1}"/>
          </ac:spMkLst>
        </pc:spChg>
      </pc:sldChg>
      <pc:sldChg chg="modSp add mod">
        <pc:chgData name="Yoel Kortick" userId="167978f5-7f40-4909-85d5-d4149554ad4e" providerId="ADAL" clId="{814C13CD-04ED-441D-91F6-66C61924EC26}" dt="2022-08-25T14:46:32.131" v="353" actId="14100"/>
        <pc:sldMkLst>
          <pc:docMk/>
          <pc:sldMk cId="3620035551" sldId="1817"/>
        </pc:sldMkLst>
        <pc:spChg chg="mod">
          <ac:chgData name="Yoel Kortick" userId="167978f5-7f40-4909-85d5-d4149554ad4e" providerId="ADAL" clId="{814C13CD-04ED-441D-91F6-66C61924EC26}" dt="2022-08-25T14:46:32.131" v="353" actId="14100"/>
          <ac:spMkLst>
            <pc:docMk/>
            <pc:sldMk cId="3620035551" sldId="1817"/>
            <ac:spMk id="3" creationId="{440E2C51-CB70-4EE1-8E6B-DADCB74DEC44}"/>
          </ac:spMkLst>
        </pc:spChg>
      </pc:sldChg>
      <pc:sldChg chg="addSp delSp modSp add mod">
        <pc:chgData name="Yoel Kortick" userId="167978f5-7f40-4909-85d5-d4149554ad4e" providerId="ADAL" clId="{814C13CD-04ED-441D-91F6-66C61924EC26}" dt="2022-08-25T14:53:45.214" v="623" actId="27636"/>
        <pc:sldMkLst>
          <pc:docMk/>
          <pc:sldMk cId="3128039638" sldId="1818"/>
        </pc:sldMkLst>
        <pc:spChg chg="add del">
          <ac:chgData name="Yoel Kortick" userId="167978f5-7f40-4909-85d5-d4149554ad4e" providerId="ADAL" clId="{814C13CD-04ED-441D-91F6-66C61924EC26}" dt="2022-08-25T14:52:39.249" v="611"/>
          <ac:spMkLst>
            <pc:docMk/>
            <pc:sldMk cId="3128039638" sldId="1818"/>
            <ac:spMk id="2" creationId="{B0EE65FC-18AD-53E7-07D1-54DB68C0EA4D}"/>
          </ac:spMkLst>
        </pc:spChg>
        <pc:spChg chg="mod">
          <ac:chgData name="Yoel Kortick" userId="167978f5-7f40-4909-85d5-d4149554ad4e" providerId="ADAL" clId="{814C13CD-04ED-441D-91F6-66C61924EC26}" dt="2022-08-25T14:46:36.454" v="354"/>
          <ac:spMkLst>
            <pc:docMk/>
            <pc:sldMk cId="3128039638" sldId="1818"/>
            <ac:spMk id="3" creationId="{4FC18B40-6547-41EC-8A0E-1C8F40E0A42F}"/>
          </ac:spMkLst>
        </pc:spChg>
        <pc:spChg chg="mod">
          <ac:chgData name="Yoel Kortick" userId="167978f5-7f40-4909-85d5-d4149554ad4e" providerId="ADAL" clId="{814C13CD-04ED-441D-91F6-66C61924EC26}" dt="2022-08-25T14:53:45.214" v="623" actId="27636"/>
          <ac:spMkLst>
            <pc:docMk/>
            <pc:sldMk cId="3128039638" sldId="1818"/>
            <ac:spMk id="4" creationId="{2490F34D-A7E2-4EA9-8B1A-78371A1F1CD1}"/>
          </ac:spMkLst>
        </pc:spChg>
        <pc:picChg chg="add del">
          <ac:chgData name="Yoel Kortick" userId="167978f5-7f40-4909-85d5-d4149554ad4e" providerId="ADAL" clId="{814C13CD-04ED-441D-91F6-66C61924EC26}" dt="2022-08-25T14:52:39.249" v="611"/>
          <ac:picMkLst>
            <pc:docMk/>
            <pc:sldMk cId="3128039638" sldId="1818"/>
            <ac:picMk id="1026" creationId="{186C8B25-8C8A-581A-7669-F4DFF7032FC5}"/>
          </ac:picMkLst>
        </pc:picChg>
        <pc:picChg chg="add del">
          <ac:chgData name="Yoel Kortick" userId="167978f5-7f40-4909-85d5-d4149554ad4e" providerId="ADAL" clId="{814C13CD-04ED-441D-91F6-66C61924EC26}" dt="2022-08-25T14:52:39.249" v="611"/>
          <ac:picMkLst>
            <pc:docMk/>
            <pc:sldMk cId="3128039638" sldId="1818"/>
            <ac:picMk id="1027" creationId="{148D5188-D266-6FC7-6B82-B3578396D4D9}"/>
          </ac:picMkLst>
        </pc:picChg>
        <pc:picChg chg="add del">
          <ac:chgData name="Yoel Kortick" userId="167978f5-7f40-4909-85d5-d4149554ad4e" providerId="ADAL" clId="{814C13CD-04ED-441D-91F6-66C61924EC26}" dt="2022-08-25T14:52:39.249" v="611"/>
          <ac:picMkLst>
            <pc:docMk/>
            <pc:sldMk cId="3128039638" sldId="1818"/>
            <ac:picMk id="1028" creationId="{178888FF-965E-205A-9660-9E6218A887DF}"/>
          </ac:picMkLst>
        </pc:picChg>
        <pc:picChg chg="add del">
          <ac:chgData name="Yoel Kortick" userId="167978f5-7f40-4909-85d5-d4149554ad4e" providerId="ADAL" clId="{814C13CD-04ED-441D-91F6-66C61924EC26}" dt="2022-08-25T14:52:39.249" v="611"/>
          <ac:picMkLst>
            <pc:docMk/>
            <pc:sldMk cId="3128039638" sldId="1818"/>
            <ac:picMk id="1029" creationId="{EB493EE1-BFC8-758E-45C8-9DE5074007E6}"/>
          </ac:picMkLst>
        </pc:picChg>
        <pc:picChg chg="add del">
          <ac:chgData name="Yoel Kortick" userId="167978f5-7f40-4909-85d5-d4149554ad4e" providerId="ADAL" clId="{814C13CD-04ED-441D-91F6-66C61924EC26}" dt="2022-08-25T14:52:39.249" v="611"/>
          <ac:picMkLst>
            <pc:docMk/>
            <pc:sldMk cId="3128039638" sldId="1818"/>
            <ac:picMk id="1030" creationId="{AD488546-68DA-1DC8-24EF-F51F1D1AC009}"/>
          </ac:picMkLst>
        </pc:picChg>
        <pc:picChg chg="add del">
          <ac:chgData name="Yoel Kortick" userId="167978f5-7f40-4909-85d5-d4149554ad4e" providerId="ADAL" clId="{814C13CD-04ED-441D-91F6-66C61924EC26}" dt="2022-08-25T14:52:39.249" v="611"/>
          <ac:picMkLst>
            <pc:docMk/>
            <pc:sldMk cId="3128039638" sldId="1818"/>
            <ac:picMk id="1031" creationId="{5CBFF257-1F97-B33B-D0D6-F1DF93688B9D}"/>
          </ac:picMkLst>
        </pc:picChg>
        <pc:picChg chg="add del">
          <ac:chgData name="Yoel Kortick" userId="167978f5-7f40-4909-85d5-d4149554ad4e" providerId="ADAL" clId="{814C13CD-04ED-441D-91F6-66C61924EC26}" dt="2022-08-25T14:52:39.249" v="611"/>
          <ac:picMkLst>
            <pc:docMk/>
            <pc:sldMk cId="3128039638" sldId="1818"/>
            <ac:picMk id="1032" creationId="{A0996871-1AD5-571D-A844-E578F19C2FFF}"/>
          </ac:picMkLst>
        </pc:picChg>
        <pc:picChg chg="add del">
          <ac:chgData name="Yoel Kortick" userId="167978f5-7f40-4909-85d5-d4149554ad4e" providerId="ADAL" clId="{814C13CD-04ED-441D-91F6-66C61924EC26}" dt="2022-08-25T14:52:39.249" v="611"/>
          <ac:picMkLst>
            <pc:docMk/>
            <pc:sldMk cId="3128039638" sldId="1818"/>
            <ac:picMk id="1033" creationId="{2D10507E-82B5-464B-BD1A-4B6ECA67E4EE}"/>
          </ac:picMkLst>
        </pc:picChg>
        <pc:picChg chg="add del">
          <ac:chgData name="Yoel Kortick" userId="167978f5-7f40-4909-85d5-d4149554ad4e" providerId="ADAL" clId="{814C13CD-04ED-441D-91F6-66C61924EC26}" dt="2022-08-25T14:52:39.249" v="611"/>
          <ac:picMkLst>
            <pc:docMk/>
            <pc:sldMk cId="3128039638" sldId="1818"/>
            <ac:picMk id="1034" creationId="{C19E83C5-F630-C86F-AB83-A3E4B3EA6799}"/>
          </ac:picMkLst>
        </pc:picChg>
      </pc:sldChg>
      <pc:sldChg chg="modSp add mod">
        <pc:chgData name="Yoel Kortick" userId="167978f5-7f40-4909-85d5-d4149554ad4e" providerId="ADAL" clId="{814C13CD-04ED-441D-91F6-66C61924EC26}" dt="2022-08-25T15:27:29.406" v="1356" actId="6549"/>
        <pc:sldMkLst>
          <pc:docMk/>
          <pc:sldMk cId="1151650487" sldId="1819"/>
        </pc:sldMkLst>
        <pc:spChg chg="mod">
          <ac:chgData name="Yoel Kortick" userId="167978f5-7f40-4909-85d5-d4149554ad4e" providerId="ADAL" clId="{814C13CD-04ED-441D-91F6-66C61924EC26}" dt="2022-08-25T15:27:29.406" v="1356" actId="6549"/>
          <ac:spMkLst>
            <pc:docMk/>
            <pc:sldMk cId="1151650487" sldId="1819"/>
            <ac:spMk id="4" creationId="{2490F34D-A7E2-4EA9-8B1A-78371A1F1CD1}"/>
          </ac:spMkLst>
        </pc:spChg>
      </pc:sldChg>
      <pc:sldChg chg="addSp modSp add mod">
        <pc:chgData name="Yoel Kortick" userId="167978f5-7f40-4909-85d5-d4149554ad4e" providerId="ADAL" clId="{814C13CD-04ED-441D-91F6-66C61924EC26}" dt="2022-08-25T15:14:18.983" v="975" actId="1035"/>
        <pc:sldMkLst>
          <pc:docMk/>
          <pc:sldMk cId="625495335" sldId="1820"/>
        </pc:sldMkLst>
        <pc:spChg chg="mod">
          <ac:chgData name="Yoel Kortick" userId="167978f5-7f40-4909-85d5-d4149554ad4e" providerId="ADAL" clId="{814C13CD-04ED-441D-91F6-66C61924EC26}" dt="2022-08-25T15:14:01.442" v="962" actId="313"/>
          <ac:spMkLst>
            <pc:docMk/>
            <pc:sldMk cId="625495335" sldId="1820"/>
            <ac:spMk id="4" creationId="{2490F34D-A7E2-4EA9-8B1A-78371A1F1CD1}"/>
          </ac:spMkLst>
        </pc:spChg>
        <pc:spChg chg="add mod">
          <ac:chgData name="Yoel Kortick" userId="167978f5-7f40-4909-85d5-d4149554ad4e" providerId="ADAL" clId="{814C13CD-04ED-441D-91F6-66C61924EC26}" dt="2022-08-25T15:14:18.983" v="975" actId="1035"/>
          <ac:spMkLst>
            <pc:docMk/>
            <pc:sldMk cId="625495335" sldId="1820"/>
            <ac:spMk id="6" creationId="{2D8CA312-7011-7B15-2C2A-4D82398B38D3}"/>
          </ac:spMkLst>
        </pc:spChg>
        <pc:picChg chg="add mod">
          <ac:chgData name="Yoel Kortick" userId="167978f5-7f40-4909-85d5-d4149554ad4e" providerId="ADAL" clId="{814C13CD-04ED-441D-91F6-66C61924EC26}" dt="2022-08-25T15:14:11.279" v="970" actId="208"/>
          <ac:picMkLst>
            <pc:docMk/>
            <pc:sldMk cId="625495335" sldId="1820"/>
            <ac:picMk id="5" creationId="{E80C901B-958D-AE41-CCB0-DAACDFEEEF73}"/>
          </ac:picMkLst>
        </pc:picChg>
      </pc:sldChg>
      <pc:sldChg chg="addSp delSp modSp add mod">
        <pc:chgData name="Yoel Kortick" userId="167978f5-7f40-4909-85d5-d4149554ad4e" providerId="ADAL" clId="{814C13CD-04ED-441D-91F6-66C61924EC26}" dt="2022-08-25T15:22:03.040" v="1102" actId="11529"/>
        <pc:sldMkLst>
          <pc:docMk/>
          <pc:sldMk cId="3800506852" sldId="1821"/>
        </pc:sldMkLst>
        <pc:spChg chg="mod">
          <ac:chgData name="Yoel Kortick" userId="167978f5-7f40-4909-85d5-d4149554ad4e" providerId="ADAL" clId="{814C13CD-04ED-441D-91F6-66C61924EC26}" dt="2022-08-25T15:15:15.967" v="993" actId="20577"/>
          <ac:spMkLst>
            <pc:docMk/>
            <pc:sldMk cId="3800506852" sldId="1821"/>
            <ac:spMk id="4" creationId="{2490F34D-A7E2-4EA9-8B1A-78371A1F1CD1}"/>
          </ac:spMkLst>
        </pc:spChg>
        <pc:spChg chg="mod">
          <ac:chgData name="Yoel Kortick" userId="167978f5-7f40-4909-85d5-d4149554ad4e" providerId="ADAL" clId="{814C13CD-04ED-441D-91F6-66C61924EC26}" dt="2022-08-25T15:15:39.774" v="1006" actId="14100"/>
          <ac:spMkLst>
            <pc:docMk/>
            <pc:sldMk cId="3800506852" sldId="1821"/>
            <ac:spMk id="6" creationId="{2D8CA312-7011-7B15-2C2A-4D82398B38D3}"/>
          </ac:spMkLst>
        </pc:spChg>
        <pc:spChg chg="add mod">
          <ac:chgData name="Yoel Kortick" userId="167978f5-7f40-4909-85d5-d4149554ad4e" providerId="ADAL" clId="{814C13CD-04ED-441D-91F6-66C61924EC26}" dt="2022-08-25T15:15:32.968" v="1004" actId="14100"/>
          <ac:spMkLst>
            <pc:docMk/>
            <pc:sldMk cId="3800506852" sldId="1821"/>
            <ac:spMk id="8" creationId="{CFA67AFB-3688-91E5-98EC-2E558DAF3D4B}"/>
          </ac:spMkLst>
        </pc:spChg>
        <pc:spChg chg="add">
          <ac:chgData name="Yoel Kortick" userId="167978f5-7f40-4909-85d5-d4149554ad4e" providerId="ADAL" clId="{814C13CD-04ED-441D-91F6-66C61924EC26}" dt="2022-08-25T15:22:03.040" v="1102" actId="11529"/>
          <ac:spMkLst>
            <pc:docMk/>
            <pc:sldMk cId="3800506852" sldId="1821"/>
            <ac:spMk id="9" creationId="{A00E999D-8926-F897-C353-8FE820F84DEB}"/>
          </ac:spMkLst>
        </pc:spChg>
        <pc:picChg chg="del">
          <ac:chgData name="Yoel Kortick" userId="167978f5-7f40-4909-85d5-d4149554ad4e" providerId="ADAL" clId="{814C13CD-04ED-441D-91F6-66C61924EC26}" dt="2022-08-25T15:15:18.603" v="994" actId="478"/>
          <ac:picMkLst>
            <pc:docMk/>
            <pc:sldMk cId="3800506852" sldId="1821"/>
            <ac:picMk id="5" creationId="{E80C901B-958D-AE41-CCB0-DAACDFEEEF73}"/>
          </ac:picMkLst>
        </pc:picChg>
        <pc:picChg chg="add mod ord">
          <ac:chgData name="Yoel Kortick" userId="167978f5-7f40-4909-85d5-d4149554ad4e" providerId="ADAL" clId="{814C13CD-04ED-441D-91F6-66C61924EC26}" dt="2022-08-25T15:15:43.968" v="1007" actId="208"/>
          <ac:picMkLst>
            <pc:docMk/>
            <pc:sldMk cId="3800506852" sldId="1821"/>
            <ac:picMk id="7" creationId="{26006634-02CB-3A40-CBF0-00FE18FE1035}"/>
          </ac:picMkLst>
        </pc:picChg>
      </pc:sldChg>
      <pc:sldChg chg="addSp delSp modSp add mod">
        <pc:chgData name="Yoel Kortick" userId="167978f5-7f40-4909-85d5-d4149554ad4e" providerId="ADAL" clId="{814C13CD-04ED-441D-91F6-66C61924EC26}" dt="2022-08-25T15:24:11.501" v="1182" actId="1036"/>
        <pc:sldMkLst>
          <pc:docMk/>
          <pc:sldMk cId="949597637" sldId="1822"/>
        </pc:sldMkLst>
        <pc:spChg chg="mod">
          <ac:chgData name="Yoel Kortick" userId="167978f5-7f40-4909-85d5-d4149554ad4e" providerId="ADAL" clId="{814C13CD-04ED-441D-91F6-66C61924EC26}" dt="2022-08-25T15:23:30.327" v="1161" actId="6549"/>
          <ac:spMkLst>
            <pc:docMk/>
            <pc:sldMk cId="949597637" sldId="1822"/>
            <ac:spMk id="4" creationId="{2490F34D-A7E2-4EA9-8B1A-78371A1F1CD1}"/>
          </ac:spMkLst>
        </pc:spChg>
        <pc:spChg chg="mod">
          <ac:chgData name="Yoel Kortick" userId="167978f5-7f40-4909-85d5-d4149554ad4e" providerId="ADAL" clId="{814C13CD-04ED-441D-91F6-66C61924EC26}" dt="2022-08-25T15:24:00.834" v="1177" actId="14100"/>
          <ac:spMkLst>
            <pc:docMk/>
            <pc:sldMk cId="949597637" sldId="1822"/>
            <ac:spMk id="6" creationId="{2D8CA312-7011-7B15-2C2A-4D82398B38D3}"/>
          </ac:spMkLst>
        </pc:spChg>
        <pc:spChg chg="mod">
          <ac:chgData name="Yoel Kortick" userId="167978f5-7f40-4909-85d5-d4149554ad4e" providerId="ADAL" clId="{814C13CD-04ED-441D-91F6-66C61924EC26}" dt="2022-08-25T15:23:42.750" v="1172" actId="1037"/>
          <ac:spMkLst>
            <pc:docMk/>
            <pc:sldMk cId="949597637" sldId="1822"/>
            <ac:spMk id="8" creationId="{CFA67AFB-3688-91E5-98EC-2E558DAF3D4B}"/>
          </ac:spMkLst>
        </pc:spChg>
        <pc:spChg chg="mod">
          <ac:chgData name="Yoel Kortick" userId="167978f5-7f40-4909-85d5-d4149554ad4e" providerId="ADAL" clId="{814C13CD-04ED-441D-91F6-66C61924EC26}" dt="2022-08-25T15:24:11.501" v="1182" actId="1036"/>
          <ac:spMkLst>
            <pc:docMk/>
            <pc:sldMk cId="949597637" sldId="1822"/>
            <ac:spMk id="9" creationId="{A00E999D-8926-F897-C353-8FE820F84DEB}"/>
          </ac:spMkLst>
        </pc:spChg>
        <pc:picChg chg="add mod ord">
          <ac:chgData name="Yoel Kortick" userId="167978f5-7f40-4909-85d5-d4149554ad4e" providerId="ADAL" clId="{814C13CD-04ED-441D-91F6-66C61924EC26}" dt="2022-08-25T15:23:48.329" v="1174" actId="167"/>
          <ac:picMkLst>
            <pc:docMk/>
            <pc:sldMk cId="949597637" sldId="1822"/>
            <ac:picMk id="5" creationId="{DC65726A-4DF4-DFA4-C362-4592E1E476BF}"/>
          </ac:picMkLst>
        </pc:picChg>
        <pc:picChg chg="del">
          <ac:chgData name="Yoel Kortick" userId="167978f5-7f40-4909-85d5-d4149554ad4e" providerId="ADAL" clId="{814C13CD-04ED-441D-91F6-66C61924EC26}" dt="2022-08-25T15:23:09.799" v="1149" actId="478"/>
          <ac:picMkLst>
            <pc:docMk/>
            <pc:sldMk cId="949597637" sldId="1822"/>
            <ac:picMk id="7" creationId="{26006634-02CB-3A40-CBF0-00FE18FE1035}"/>
          </ac:picMkLst>
        </pc:picChg>
      </pc:sldChg>
      <pc:sldChg chg="addSp delSp modSp add mod">
        <pc:chgData name="Yoel Kortick" userId="167978f5-7f40-4909-85d5-d4149554ad4e" providerId="ADAL" clId="{814C13CD-04ED-441D-91F6-66C61924EC26}" dt="2022-08-25T15:43:00.692" v="1719" actId="167"/>
        <pc:sldMkLst>
          <pc:docMk/>
          <pc:sldMk cId="3179804047" sldId="1823"/>
        </pc:sldMkLst>
        <pc:spChg chg="mod">
          <ac:chgData name="Yoel Kortick" userId="167978f5-7f40-4909-85d5-d4149554ad4e" providerId="ADAL" clId="{814C13CD-04ED-441D-91F6-66C61924EC26}" dt="2022-08-25T15:33:52.294" v="1665" actId="20577"/>
          <ac:spMkLst>
            <pc:docMk/>
            <pc:sldMk cId="3179804047" sldId="1823"/>
            <ac:spMk id="4" creationId="{2490F34D-A7E2-4EA9-8B1A-78371A1F1CD1}"/>
          </ac:spMkLst>
        </pc:spChg>
        <pc:picChg chg="add del mod">
          <ac:chgData name="Yoel Kortick" userId="167978f5-7f40-4909-85d5-d4149554ad4e" providerId="ADAL" clId="{814C13CD-04ED-441D-91F6-66C61924EC26}" dt="2022-08-25T15:42:32.281" v="1713" actId="478"/>
          <ac:picMkLst>
            <pc:docMk/>
            <pc:sldMk cId="3179804047" sldId="1823"/>
            <ac:picMk id="5" creationId="{EE1B9043-0E1A-B7D4-DA9E-D4AF697B625C}"/>
          </ac:picMkLst>
        </pc:picChg>
        <pc:picChg chg="add del">
          <ac:chgData name="Yoel Kortick" userId="167978f5-7f40-4909-85d5-d4149554ad4e" providerId="ADAL" clId="{814C13CD-04ED-441D-91F6-66C61924EC26}" dt="2022-08-25T15:42:35.545" v="1715" actId="22"/>
          <ac:picMkLst>
            <pc:docMk/>
            <pc:sldMk cId="3179804047" sldId="1823"/>
            <ac:picMk id="7" creationId="{D2B5DA8F-299B-4D7B-6372-24B3FEABD687}"/>
          </ac:picMkLst>
        </pc:picChg>
        <pc:picChg chg="add mod ord">
          <ac:chgData name="Yoel Kortick" userId="167978f5-7f40-4909-85d5-d4149554ad4e" providerId="ADAL" clId="{814C13CD-04ED-441D-91F6-66C61924EC26}" dt="2022-08-25T15:43:00.692" v="1719" actId="167"/>
          <ac:picMkLst>
            <pc:docMk/>
            <pc:sldMk cId="3179804047" sldId="1823"/>
            <ac:picMk id="9" creationId="{2C902DE6-DDED-C967-338F-426DD9A87A2A}"/>
          </ac:picMkLst>
        </pc:picChg>
      </pc:sldChg>
      <pc:sldChg chg="addSp delSp modSp add mod">
        <pc:chgData name="Yoel Kortick" userId="167978f5-7f40-4909-85d5-d4149554ad4e" providerId="ADAL" clId="{814C13CD-04ED-441D-91F6-66C61924EC26}" dt="2022-08-25T15:33:44.658" v="1656" actId="1076"/>
        <pc:sldMkLst>
          <pc:docMk/>
          <pc:sldMk cId="1501124586" sldId="1824"/>
        </pc:sldMkLst>
        <pc:spChg chg="mod">
          <ac:chgData name="Yoel Kortick" userId="167978f5-7f40-4909-85d5-d4149554ad4e" providerId="ADAL" clId="{814C13CD-04ED-441D-91F6-66C61924EC26}" dt="2022-08-25T15:32:51.621" v="1643" actId="20577"/>
          <ac:spMkLst>
            <pc:docMk/>
            <pc:sldMk cId="1501124586" sldId="1824"/>
            <ac:spMk id="4" creationId="{2490F34D-A7E2-4EA9-8B1A-78371A1F1CD1}"/>
          </ac:spMkLst>
        </pc:spChg>
        <pc:spChg chg="add mod">
          <ac:chgData name="Yoel Kortick" userId="167978f5-7f40-4909-85d5-d4149554ad4e" providerId="ADAL" clId="{814C13CD-04ED-441D-91F6-66C61924EC26}" dt="2022-08-25T15:33:44.658" v="1656" actId="1076"/>
          <ac:spMkLst>
            <pc:docMk/>
            <pc:sldMk cId="1501124586" sldId="1824"/>
            <ac:spMk id="7" creationId="{25444139-925B-D0DB-41AD-6F279534E048}"/>
          </ac:spMkLst>
        </pc:spChg>
        <pc:picChg chg="del">
          <ac:chgData name="Yoel Kortick" userId="167978f5-7f40-4909-85d5-d4149554ad4e" providerId="ADAL" clId="{814C13CD-04ED-441D-91F6-66C61924EC26}" dt="2022-08-25T15:32:54.698" v="1644" actId="478"/>
          <ac:picMkLst>
            <pc:docMk/>
            <pc:sldMk cId="1501124586" sldId="1824"/>
            <ac:picMk id="5" creationId="{EE1B9043-0E1A-B7D4-DA9E-D4AF697B625C}"/>
          </ac:picMkLst>
        </pc:picChg>
        <pc:picChg chg="add del mod">
          <ac:chgData name="Yoel Kortick" userId="167978f5-7f40-4909-85d5-d4149554ad4e" providerId="ADAL" clId="{814C13CD-04ED-441D-91F6-66C61924EC26}" dt="2022-08-25T15:33:29.449" v="1650" actId="478"/>
          <ac:picMkLst>
            <pc:docMk/>
            <pc:sldMk cId="1501124586" sldId="1824"/>
            <ac:picMk id="6" creationId="{610B3A4E-FB74-C564-8C54-51899EE64F17}"/>
          </ac:picMkLst>
        </pc:picChg>
        <pc:picChg chg="add mod ord">
          <ac:chgData name="Yoel Kortick" userId="167978f5-7f40-4909-85d5-d4149554ad4e" providerId="ADAL" clId="{814C13CD-04ED-441D-91F6-66C61924EC26}" dt="2022-08-25T15:33:38.985" v="1655" actId="167"/>
          <ac:picMkLst>
            <pc:docMk/>
            <pc:sldMk cId="1501124586" sldId="1824"/>
            <ac:picMk id="9" creationId="{27159ADA-A6F7-7863-FC36-67B21C3B5548}"/>
          </ac:picMkLst>
        </pc:picChg>
      </pc:sldChg>
      <pc:sldChg chg="addSp delSp modSp add mod">
        <pc:chgData name="Yoel Kortick" userId="167978f5-7f40-4909-85d5-d4149554ad4e" providerId="ADAL" clId="{814C13CD-04ED-441D-91F6-66C61924EC26}" dt="2022-08-25T15:44:40.936" v="1889" actId="208"/>
        <pc:sldMkLst>
          <pc:docMk/>
          <pc:sldMk cId="1306848471" sldId="1825"/>
        </pc:sldMkLst>
        <pc:spChg chg="mod">
          <ac:chgData name="Yoel Kortick" userId="167978f5-7f40-4909-85d5-d4149554ad4e" providerId="ADAL" clId="{814C13CD-04ED-441D-91F6-66C61924EC26}" dt="2022-08-25T15:44:01.771" v="1875" actId="255"/>
          <ac:spMkLst>
            <pc:docMk/>
            <pc:sldMk cId="1306848471" sldId="1825"/>
            <ac:spMk id="4" creationId="{2490F34D-A7E2-4EA9-8B1A-78371A1F1CD1}"/>
          </ac:spMkLst>
        </pc:spChg>
        <pc:spChg chg="mod">
          <ac:chgData name="Yoel Kortick" userId="167978f5-7f40-4909-85d5-d4149554ad4e" providerId="ADAL" clId="{814C13CD-04ED-441D-91F6-66C61924EC26}" dt="2022-08-25T15:44:38.565" v="1888" actId="14100"/>
          <ac:spMkLst>
            <pc:docMk/>
            <pc:sldMk cId="1306848471" sldId="1825"/>
            <ac:spMk id="7" creationId="{25444139-925B-D0DB-41AD-6F279534E048}"/>
          </ac:spMkLst>
        </pc:spChg>
        <pc:picChg chg="add mod ord">
          <ac:chgData name="Yoel Kortick" userId="167978f5-7f40-4909-85d5-d4149554ad4e" providerId="ADAL" clId="{814C13CD-04ED-441D-91F6-66C61924EC26}" dt="2022-08-25T15:44:40.936" v="1889" actId="208"/>
          <ac:picMkLst>
            <pc:docMk/>
            <pc:sldMk cId="1306848471" sldId="1825"/>
            <ac:picMk id="5" creationId="{803EB69B-1953-53CA-9A2C-6056DF57C083}"/>
          </ac:picMkLst>
        </pc:picChg>
        <pc:picChg chg="del">
          <ac:chgData name="Yoel Kortick" userId="167978f5-7f40-4909-85d5-d4149554ad4e" providerId="ADAL" clId="{814C13CD-04ED-441D-91F6-66C61924EC26}" dt="2022-08-25T15:44:04.531" v="1876" actId="478"/>
          <ac:picMkLst>
            <pc:docMk/>
            <pc:sldMk cId="1306848471" sldId="1825"/>
            <ac:picMk id="9" creationId="{27159ADA-A6F7-7863-FC36-67B21C3B5548}"/>
          </ac:picMkLst>
        </pc:picChg>
      </pc:sldChg>
      <pc:sldChg chg="addSp delSp modSp add mod">
        <pc:chgData name="Yoel Kortick" userId="167978f5-7f40-4909-85d5-d4149554ad4e" providerId="ADAL" clId="{814C13CD-04ED-441D-91F6-66C61924EC26}" dt="2022-08-25T15:54:26.314" v="2782" actId="313"/>
        <pc:sldMkLst>
          <pc:docMk/>
          <pc:sldMk cId="3833958023" sldId="1826"/>
        </pc:sldMkLst>
        <pc:spChg chg="mod">
          <ac:chgData name="Yoel Kortick" userId="167978f5-7f40-4909-85d5-d4149554ad4e" providerId="ADAL" clId="{814C13CD-04ED-441D-91F6-66C61924EC26}" dt="2022-08-25T15:54:26.314" v="2782" actId="313"/>
          <ac:spMkLst>
            <pc:docMk/>
            <pc:sldMk cId="3833958023" sldId="1826"/>
            <ac:spMk id="4" creationId="{2490F34D-A7E2-4EA9-8B1A-78371A1F1CD1}"/>
          </ac:spMkLst>
        </pc:spChg>
        <pc:spChg chg="mod">
          <ac:chgData name="Yoel Kortick" userId="167978f5-7f40-4909-85d5-d4149554ad4e" providerId="ADAL" clId="{814C13CD-04ED-441D-91F6-66C61924EC26}" dt="2022-08-25T15:45:49.332" v="1986" actId="1038"/>
          <ac:spMkLst>
            <pc:docMk/>
            <pc:sldMk cId="3833958023" sldId="1826"/>
            <ac:spMk id="7" creationId="{25444139-925B-D0DB-41AD-6F279534E048}"/>
          </ac:spMkLst>
        </pc:spChg>
        <pc:spChg chg="add">
          <ac:chgData name="Yoel Kortick" userId="167978f5-7f40-4909-85d5-d4149554ad4e" providerId="ADAL" clId="{814C13CD-04ED-441D-91F6-66C61924EC26}" dt="2022-08-25T15:46:01.765" v="1988" actId="11529"/>
          <ac:spMkLst>
            <pc:docMk/>
            <pc:sldMk cId="3833958023" sldId="1826"/>
            <ac:spMk id="8" creationId="{CEE81E12-899F-EDD3-F137-28053BD4297E}"/>
          </ac:spMkLst>
        </pc:spChg>
        <pc:picChg chg="del">
          <ac:chgData name="Yoel Kortick" userId="167978f5-7f40-4909-85d5-d4149554ad4e" providerId="ADAL" clId="{814C13CD-04ED-441D-91F6-66C61924EC26}" dt="2022-08-25T15:45:38.476" v="1970" actId="478"/>
          <ac:picMkLst>
            <pc:docMk/>
            <pc:sldMk cId="3833958023" sldId="1826"/>
            <ac:picMk id="5" creationId="{803EB69B-1953-53CA-9A2C-6056DF57C083}"/>
          </ac:picMkLst>
        </pc:picChg>
        <pc:picChg chg="add mod ord">
          <ac:chgData name="Yoel Kortick" userId="167978f5-7f40-4909-85d5-d4149554ad4e" providerId="ADAL" clId="{814C13CD-04ED-441D-91F6-66C61924EC26}" dt="2022-08-25T15:45:53.940" v="1987" actId="208"/>
          <ac:picMkLst>
            <pc:docMk/>
            <pc:sldMk cId="3833958023" sldId="1826"/>
            <ac:picMk id="6" creationId="{76C2215E-A76A-584C-3EFA-56743278E44D}"/>
          </ac:picMkLst>
        </pc:picChg>
      </pc:sldChg>
      <pc:sldChg chg="addSp delSp modSp add mod">
        <pc:chgData name="Yoel Kortick" userId="167978f5-7f40-4909-85d5-d4149554ad4e" providerId="ADAL" clId="{814C13CD-04ED-441D-91F6-66C61924EC26}" dt="2022-08-25T15:47:43.125" v="2178" actId="313"/>
        <pc:sldMkLst>
          <pc:docMk/>
          <pc:sldMk cId="3245628198" sldId="1827"/>
        </pc:sldMkLst>
        <pc:spChg chg="mod">
          <ac:chgData name="Yoel Kortick" userId="167978f5-7f40-4909-85d5-d4149554ad4e" providerId="ADAL" clId="{814C13CD-04ED-441D-91F6-66C61924EC26}" dt="2022-08-25T15:47:43.125" v="2178" actId="313"/>
          <ac:spMkLst>
            <pc:docMk/>
            <pc:sldMk cId="3245628198" sldId="1827"/>
            <ac:spMk id="4" creationId="{2490F34D-A7E2-4EA9-8B1A-78371A1F1CD1}"/>
          </ac:spMkLst>
        </pc:spChg>
        <pc:spChg chg="del">
          <ac:chgData name="Yoel Kortick" userId="167978f5-7f40-4909-85d5-d4149554ad4e" providerId="ADAL" clId="{814C13CD-04ED-441D-91F6-66C61924EC26}" dt="2022-08-25T15:47:20.543" v="2171" actId="478"/>
          <ac:spMkLst>
            <pc:docMk/>
            <pc:sldMk cId="3245628198" sldId="1827"/>
            <ac:spMk id="7" creationId="{25444139-925B-D0DB-41AD-6F279534E048}"/>
          </ac:spMkLst>
        </pc:spChg>
        <pc:spChg chg="mod">
          <ac:chgData name="Yoel Kortick" userId="167978f5-7f40-4909-85d5-d4149554ad4e" providerId="ADAL" clId="{814C13CD-04ED-441D-91F6-66C61924EC26}" dt="2022-08-25T15:47:34.139" v="2176" actId="1037"/>
          <ac:spMkLst>
            <pc:docMk/>
            <pc:sldMk cId="3245628198" sldId="1827"/>
            <ac:spMk id="8" creationId="{CEE81E12-899F-EDD3-F137-28053BD4297E}"/>
          </ac:spMkLst>
        </pc:spChg>
        <pc:picChg chg="add mod ord">
          <ac:chgData name="Yoel Kortick" userId="167978f5-7f40-4909-85d5-d4149554ad4e" providerId="ADAL" clId="{814C13CD-04ED-441D-91F6-66C61924EC26}" dt="2022-08-25T15:47:34.139" v="2176" actId="1037"/>
          <ac:picMkLst>
            <pc:docMk/>
            <pc:sldMk cId="3245628198" sldId="1827"/>
            <ac:picMk id="5" creationId="{00885721-0CA7-BD14-6A35-1EED0DDEB3E6}"/>
          </ac:picMkLst>
        </pc:picChg>
        <pc:picChg chg="del">
          <ac:chgData name="Yoel Kortick" userId="167978f5-7f40-4909-85d5-d4149554ad4e" providerId="ADAL" clId="{814C13CD-04ED-441D-91F6-66C61924EC26}" dt="2022-08-25T15:46:53.996" v="2165" actId="478"/>
          <ac:picMkLst>
            <pc:docMk/>
            <pc:sldMk cId="3245628198" sldId="1827"/>
            <ac:picMk id="6" creationId="{76C2215E-A76A-584C-3EFA-56743278E44D}"/>
          </ac:picMkLst>
        </pc:picChg>
      </pc:sldChg>
      <pc:sldChg chg="delSp modSp add mod">
        <pc:chgData name="Yoel Kortick" userId="167978f5-7f40-4909-85d5-d4149554ad4e" providerId="ADAL" clId="{814C13CD-04ED-441D-91F6-66C61924EC26}" dt="2022-08-25T15:56:15.007" v="2844"/>
        <pc:sldMkLst>
          <pc:docMk/>
          <pc:sldMk cId="883860666" sldId="1828"/>
        </pc:sldMkLst>
        <pc:spChg chg="mod">
          <ac:chgData name="Yoel Kortick" userId="167978f5-7f40-4909-85d5-d4149554ad4e" providerId="ADAL" clId="{814C13CD-04ED-441D-91F6-66C61924EC26}" dt="2022-08-25T15:56:15.007" v="2844"/>
          <ac:spMkLst>
            <pc:docMk/>
            <pc:sldMk cId="883860666" sldId="1828"/>
            <ac:spMk id="4" creationId="{2490F34D-A7E2-4EA9-8B1A-78371A1F1CD1}"/>
          </ac:spMkLst>
        </pc:spChg>
        <pc:spChg chg="del">
          <ac:chgData name="Yoel Kortick" userId="167978f5-7f40-4909-85d5-d4149554ad4e" providerId="ADAL" clId="{814C13CD-04ED-441D-91F6-66C61924EC26}" dt="2022-08-25T15:53:48.322" v="2775" actId="478"/>
          <ac:spMkLst>
            <pc:docMk/>
            <pc:sldMk cId="883860666" sldId="1828"/>
            <ac:spMk id="8" creationId="{CEE81E12-899F-EDD3-F137-28053BD4297E}"/>
          </ac:spMkLst>
        </pc:spChg>
        <pc:picChg chg="del">
          <ac:chgData name="Yoel Kortick" userId="167978f5-7f40-4909-85d5-d4149554ad4e" providerId="ADAL" clId="{814C13CD-04ED-441D-91F6-66C61924EC26}" dt="2022-08-25T15:51:16.940" v="2618" actId="478"/>
          <ac:picMkLst>
            <pc:docMk/>
            <pc:sldMk cId="883860666" sldId="1828"/>
            <ac:picMk id="5" creationId="{00885721-0CA7-BD14-6A35-1EED0DDEB3E6}"/>
          </ac:picMkLst>
        </pc:picChg>
      </pc:sldChg>
      <pc:sldChg chg="addSp delSp modSp add mod">
        <pc:chgData name="Yoel Kortick" userId="167978f5-7f40-4909-85d5-d4149554ad4e" providerId="ADAL" clId="{814C13CD-04ED-441D-91F6-66C61924EC26}" dt="2022-08-25T16:20:00.261" v="3006" actId="208"/>
        <pc:sldMkLst>
          <pc:docMk/>
          <pc:sldMk cId="3878824186" sldId="1829"/>
        </pc:sldMkLst>
        <pc:spChg chg="mod">
          <ac:chgData name="Yoel Kortick" userId="167978f5-7f40-4909-85d5-d4149554ad4e" providerId="ADAL" clId="{814C13CD-04ED-441D-91F6-66C61924EC26}" dt="2022-08-25T16:08:41.314" v="2934" actId="14100"/>
          <ac:spMkLst>
            <pc:docMk/>
            <pc:sldMk cId="3878824186" sldId="1829"/>
            <ac:spMk id="4" creationId="{2490F34D-A7E2-4EA9-8B1A-78371A1F1CD1}"/>
          </ac:spMkLst>
        </pc:spChg>
        <pc:spChg chg="add mod">
          <ac:chgData name="Yoel Kortick" userId="167978f5-7f40-4909-85d5-d4149554ad4e" providerId="ADAL" clId="{814C13CD-04ED-441D-91F6-66C61924EC26}" dt="2022-08-25T15:57:22.319" v="2917" actId="1036"/>
          <ac:spMkLst>
            <pc:docMk/>
            <pc:sldMk cId="3878824186" sldId="1829"/>
            <ac:spMk id="5" creationId="{DDA15A8A-6546-040A-6846-570D7720F297}"/>
          </ac:spMkLst>
        </pc:spChg>
        <pc:spChg chg="add mod">
          <ac:chgData name="Yoel Kortick" userId="167978f5-7f40-4909-85d5-d4149554ad4e" providerId="ADAL" clId="{814C13CD-04ED-441D-91F6-66C61924EC26}" dt="2022-08-25T16:12:20.634" v="2945" actId="1076"/>
          <ac:spMkLst>
            <pc:docMk/>
            <pc:sldMk cId="3878824186" sldId="1829"/>
            <ac:spMk id="6" creationId="{92DFC491-12FB-8284-DE2A-C8AC3BC01DCE}"/>
          </ac:spMkLst>
        </pc:spChg>
        <pc:spChg chg="add mod">
          <ac:chgData name="Yoel Kortick" userId="167978f5-7f40-4909-85d5-d4149554ad4e" providerId="ADAL" clId="{814C13CD-04ED-441D-91F6-66C61924EC26}" dt="2022-08-25T16:12:36.475" v="2948" actId="1076"/>
          <ac:spMkLst>
            <pc:docMk/>
            <pc:sldMk cId="3878824186" sldId="1829"/>
            <ac:spMk id="7" creationId="{177ECB30-9CB1-0C88-4D06-32D4398562C1}"/>
          </ac:spMkLst>
        </pc:spChg>
        <pc:spChg chg="add del mod">
          <ac:chgData name="Yoel Kortick" userId="167978f5-7f40-4909-85d5-d4149554ad4e" providerId="ADAL" clId="{814C13CD-04ED-441D-91F6-66C61924EC26}" dt="2022-08-25T15:59:32.953" v="2929" actId="478"/>
          <ac:spMkLst>
            <pc:docMk/>
            <pc:sldMk cId="3878824186" sldId="1829"/>
            <ac:spMk id="8" creationId="{211967E9-A513-6A85-D96D-7549B13AB8DE}"/>
          </ac:spMkLst>
        </pc:spChg>
        <pc:spChg chg="add del mod">
          <ac:chgData name="Yoel Kortick" userId="167978f5-7f40-4909-85d5-d4149554ad4e" providerId="ADAL" clId="{814C13CD-04ED-441D-91F6-66C61924EC26}" dt="2022-08-25T15:59:34.254" v="2930" actId="478"/>
          <ac:spMkLst>
            <pc:docMk/>
            <pc:sldMk cId="3878824186" sldId="1829"/>
            <ac:spMk id="9" creationId="{F0D37C8B-6C60-5540-D9D2-12C172AF0C7F}"/>
          </ac:spMkLst>
        </pc:spChg>
        <pc:spChg chg="add del mod">
          <ac:chgData name="Yoel Kortick" userId="167978f5-7f40-4909-85d5-d4149554ad4e" providerId="ADAL" clId="{814C13CD-04ED-441D-91F6-66C61924EC26}" dt="2022-08-25T15:59:31.498" v="2928" actId="478"/>
          <ac:spMkLst>
            <pc:docMk/>
            <pc:sldMk cId="3878824186" sldId="1829"/>
            <ac:spMk id="10" creationId="{755A7B1F-FC4F-7DDE-B954-C0DCA5D81129}"/>
          </ac:spMkLst>
        </pc:spChg>
        <pc:spChg chg="add del mod">
          <ac:chgData name="Yoel Kortick" userId="167978f5-7f40-4909-85d5-d4149554ad4e" providerId="ADAL" clId="{814C13CD-04ED-441D-91F6-66C61924EC26}" dt="2022-08-25T15:59:35.318" v="2931" actId="478"/>
          <ac:spMkLst>
            <pc:docMk/>
            <pc:sldMk cId="3878824186" sldId="1829"/>
            <ac:spMk id="11" creationId="{A07D0FD4-CC22-1F6C-687B-6D09CC43CC4C}"/>
          </ac:spMkLst>
        </pc:spChg>
        <pc:spChg chg="add mod">
          <ac:chgData name="Yoel Kortick" userId="167978f5-7f40-4909-85d5-d4149554ad4e" providerId="ADAL" clId="{814C13CD-04ED-441D-91F6-66C61924EC26}" dt="2022-08-25T16:12:15.389" v="2943" actId="1076"/>
          <ac:spMkLst>
            <pc:docMk/>
            <pc:sldMk cId="3878824186" sldId="1829"/>
            <ac:spMk id="12" creationId="{3CB0B0A4-13CD-0034-726C-2B8579D13193}"/>
          </ac:spMkLst>
        </pc:spChg>
        <pc:picChg chg="add mod ord">
          <ac:chgData name="Yoel Kortick" userId="167978f5-7f40-4909-85d5-d4149554ad4e" providerId="ADAL" clId="{814C13CD-04ED-441D-91F6-66C61924EC26}" dt="2022-08-25T15:58:32.052" v="2923" actId="208"/>
          <ac:picMkLst>
            <pc:docMk/>
            <pc:sldMk cId="3878824186" sldId="1829"/>
            <ac:picMk id="13" creationId="{0CEEE60C-7BAF-1C87-1CCF-79B11BA0E7D5}"/>
          </ac:picMkLst>
        </pc:picChg>
        <pc:picChg chg="add mod">
          <ac:chgData name="Yoel Kortick" userId="167978f5-7f40-4909-85d5-d4149554ad4e" providerId="ADAL" clId="{814C13CD-04ED-441D-91F6-66C61924EC26}" dt="2022-08-25T16:12:23.538" v="2946" actId="1076"/>
          <ac:picMkLst>
            <pc:docMk/>
            <pc:sldMk cId="3878824186" sldId="1829"/>
            <ac:picMk id="15" creationId="{4314B214-2FC1-D0AD-E7BD-0AD604E248B4}"/>
          </ac:picMkLst>
        </pc:picChg>
        <pc:picChg chg="add mod">
          <ac:chgData name="Yoel Kortick" userId="167978f5-7f40-4909-85d5-d4149554ad4e" providerId="ADAL" clId="{814C13CD-04ED-441D-91F6-66C61924EC26}" dt="2022-08-25T16:12:11.990" v="2942" actId="208"/>
          <ac:picMkLst>
            <pc:docMk/>
            <pc:sldMk cId="3878824186" sldId="1829"/>
            <ac:picMk id="17" creationId="{E252F14E-BFB6-8929-898E-804ECFB14E74}"/>
          </ac:picMkLst>
        </pc:picChg>
        <pc:picChg chg="add del mod">
          <ac:chgData name="Yoel Kortick" userId="167978f5-7f40-4909-85d5-d4149554ad4e" providerId="ADAL" clId="{814C13CD-04ED-441D-91F6-66C61924EC26}" dt="2022-08-25T16:19:49.653" v="2951" actId="478"/>
          <ac:picMkLst>
            <pc:docMk/>
            <pc:sldMk cId="3878824186" sldId="1829"/>
            <ac:picMk id="19" creationId="{F7DB7B39-F48D-F91A-E95D-CFA913FF4DDA}"/>
          </ac:picMkLst>
        </pc:picChg>
        <pc:picChg chg="add del">
          <ac:chgData name="Yoel Kortick" userId="167978f5-7f40-4909-85d5-d4149554ad4e" providerId="ADAL" clId="{814C13CD-04ED-441D-91F6-66C61924EC26}" dt="2022-08-25T16:19:38.918" v="2950" actId="22"/>
          <ac:picMkLst>
            <pc:docMk/>
            <pc:sldMk cId="3878824186" sldId="1829"/>
            <ac:picMk id="21" creationId="{C2A26D4E-B0BA-5813-11C9-7F5F9C00BD41}"/>
          </ac:picMkLst>
        </pc:picChg>
        <pc:picChg chg="add mod">
          <ac:chgData name="Yoel Kortick" userId="167978f5-7f40-4909-85d5-d4149554ad4e" providerId="ADAL" clId="{814C13CD-04ED-441D-91F6-66C61924EC26}" dt="2022-08-25T16:20:00.261" v="3006" actId="208"/>
          <ac:picMkLst>
            <pc:docMk/>
            <pc:sldMk cId="3878824186" sldId="1829"/>
            <ac:picMk id="23" creationId="{D4D788EA-4319-3B73-BEF9-BD959AF8C639}"/>
          </ac:picMkLst>
        </pc:picChg>
      </pc:sldChg>
      <pc:sldChg chg="delSp add del mod">
        <pc:chgData name="Yoel Kortick" userId="167978f5-7f40-4909-85d5-d4149554ad4e" providerId="ADAL" clId="{814C13CD-04ED-441D-91F6-66C61924EC26}" dt="2022-08-25T16:20:19.906" v="3009" actId="47"/>
        <pc:sldMkLst>
          <pc:docMk/>
          <pc:sldMk cId="412393449" sldId="1830"/>
        </pc:sldMkLst>
        <pc:spChg chg="del">
          <ac:chgData name="Yoel Kortick" userId="167978f5-7f40-4909-85d5-d4149554ad4e" providerId="ADAL" clId="{814C13CD-04ED-441D-91F6-66C61924EC26}" dt="2022-08-25T16:20:14.194" v="3008" actId="478"/>
          <ac:spMkLst>
            <pc:docMk/>
            <pc:sldMk cId="412393449" sldId="1830"/>
            <ac:spMk id="5" creationId="{DDA15A8A-6546-040A-6846-570D7720F297}"/>
          </ac:spMkLst>
        </pc:spChg>
        <pc:spChg chg="del">
          <ac:chgData name="Yoel Kortick" userId="167978f5-7f40-4909-85d5-d4149554ad4e" providerId="ADAL" clId="{814C13CD-04ED-441D-91F6-66C61924EC26}" dt="2022-08-25T16:20:14.194" v="3008" actId="478"/>
          <ac:spMkLst>
            <pc:docMk/>
            <pc:sldMk cId="412393449" sldId="1830"/>
            <ac:spMk id="6" creationId="{92DFC491-12FB-8284-DE2A-C8AC3BC01DCE}"/>
          </ac:spMkLst>
        </pc:spChg>
        <pc:spChg chg="del">
          <ac:chgData name="Yoel Kortick" userId="167978f5-7f40-4909-85d5-d4149554ad4e" providerId="ADAL" clId="{814C13CD-04ED-441D-91F6-66C61924EC26}" dt="2022-08-25T16:20:14.194" v="3008" actId="478"/>
          <ac:spMkLst>
            <pc:docMk/>
            <pc:sldMk cId="412393449" sldId="1830"/>
            <ac:spMk id="7" creationId="{177ECB30-9CB1-0C88-4D06-32D4398562C1}"/>
          </ac:spMkLst>
        </pc:spChg>
        <pc:spChg chg="del">
          <ac:chgData name="Yoel Kortick" userId="167978f5-7f40-4909-85d5-d4149554ad4e" providerId="ADAL" clId="{814C13CD-04ED-441D-91F6-66C61924EC26}" dt="2022-08-25T16:20:14.194" v="3008" actId="478"/>
          <ac:spMkLst>
            <pc:docMk/>
            <pc:sldMk cId="412393449" sldId="1830"/>
            <ac:spMk id="12" creationId="{3CB0B0A4-13CD-0034-726C-2B8579D13193}"/>
          </ac:spMkLst>
        </pc:spChg>
        <pc:picChg chg="del">
          <ac:chgData name="Yoel Kortick" userId="167978f5-7f40-4909-85d5-d4149554ad4e" providerId="ADAL" clId="{814C13CD-04ED-441D-91F6-66C61924EC26}" dt="2022-08-25T16:20:14.194" v="3008" actId="478"/>
          <ac:picMkLst>
            <pc:docMk/>
            <pc:sldMk cId="412393449" sldId="1830"/>
            <ac:picMk id="13" creationId="{0CEEE60C-7BAF-1C87-1CCF-79B11BA0E7D5}"/>
          </ac:picMkLst>
        </pc:picChg>
        <pc:picChg chg="del">
          <ac:chgData name="Yoel Kortick" userId="167978f5-7f40-4909-85d5-d4149554ad4e" providerId="ADAL" clId="{814C13CD-04ED-441D-91F6-66C61924EC26}" dt="2022-08-25T16:20:14.194" v="3008" actId="478"/>
          <ac:picMkLst>
            <pc:docMk/>
            <pc:sldMk cId="412393449" sldId="1830"/>
            <ac:picMk id="15" creationId="{4314B214-2FC1-D0AD-E7BD-0AD604E248B4}"/>
          </ac:picMkLst>
        </pc:picChg>
        <pc:picChg chg="del">
          <ac:chgData name="Yoel Kortick" userId="167978f5-7f40-4909-85d5-d4149554ad4e" providerId="ADAL" clId="{814C13CD-04ED-441D-91F6-66C61924EC26}" dt="2022-08-25T16:20:14.194" v="3008" actId="478"/>
          <ac:picMkLst>
            <pc:docMk/>
            <pc:sldMk cId="412393449" sldId="1830"/>
            <ac:picMk id="17" creationId="{E252F14E-BFB6-8929-898E-804ECFB14E74}"/>
          </ac:picMkLst>
        </pc:picChg>
      </pc:sldChg>
    </pc:docChg>
  </pc:docChgLst>
  <pc:docChgLst>
    <pc:chgData name="Yoel Kortick" userId="167978f5-7f40-4909-85d5-d4149554ad4e" providerId="ADAL" clId="{5FA0E3C2-29D6-4789-842C-A3B41DA32F6B}"/>
    <pc:docChg chg="undo redo custSel addSld delSld modSld">
      <pc:chgData name="Yoel Kortick" userId="167978f5-7f40-4909-85d5-d4149554ad4e" providerId="ADAL" clId="{5FA0E3C2-29D6-4789-842C-A3B41DA32F6B}" dt="2022-12-13T13:11:04.834" v="2924"/>
      <pc:docMkLst>
        <pc:docMk/>
      </pc:docMkLst>
      <pc:sldChg chg="modSp mod">
        <pc:chgData name="Yoel Kortick" userId="167978f5-7f40-4909-85d5-d4149554ad4e" providerId="ADAL" clId="{5FA0E3C2-29D6-4789-842C-A3B41DA32F6B}" dt="2022-12-13T05:21:12.381" v="21" actId="108"/>
        <pc:sldMkLst>
          <pc:docMk/>
          <pc:sldMk cId="3267142644" sldId="1724"/>
        </pc:sldMkLst>
        <pc:spChg chg="mod">
          <ac:chgData name="Yoel Kortick" userId="167978f5-7f40-4909-85d5-d4149554ad4e" providerId="ADAL" clId="{5FA0E3C2-29D6-4789-842C-A3B41DA32F6B}" dt="2022-12-13T05:21:12.381" v="21" actId="108"/>
          <ac:spMkLst>
            <pc:docMk/>
            <pc:sldMk cId="3267142644" sldId="1724"/>
            <ac:spMk id="63" creationId="{2818E309-CE24-45E0-8F37-EFD6121F7540}"/>
          </ac:spMkLst>
        </pc:spChg>
      </pc:sldChg>
      <pc:sldChg chg="del">
        <pc:chgData name="Yoel Kortick" userId="167978f5-7f40-4909-85d5-d4149554ad4e" providerId="ADAL" clId="{5FA0E3C2-29D6-4789-842C-A3B41DA32F6B}" dt="2022-12-13T13:01:54.405" v="2724" actId="47"/>
        <pc:sldMkLst>
          <pc:docMk/>
          <pc:sldMk cId="4244844282" sldId="1769"/>
        </pc:sldMkLst>
      </pc:sldChg>
      <pc:sldChg chg="modSp mod">
        <pc:chgData name="Yoel Kortick" userId="167978f5-7f40-4909-85d5-d4149554ad4e" providerId="ADAL" clId="{5FA0E3C2-29D6-4789-842C-A3B41DA32F6B}" dt="2022-12-13T05:19:25.604" v="9" actId="1036"/>
        <pc:sldMkLst>
          <pc:docMk/>
          <pc:sldMk cId="1404067891" sldId="1782"/>
        </pc:sldMkLst>
        <pc:spChg chg="mod">
          <ac:chgData name="Yoel Kortick" userId="167978f5-7f40-4909-85d5-d4149554ad4e" providerId="ADAL" clId="{5FA0E3C2-29D6-4789-842C-A3B41DA32F6B}" dt="2022-12-13T05:19:25.604" v="9" actId="1036"/>
          <ac:spMkLst>
            <pc:docMk/>
            <pc:sldMk cId="1404067891" sldId="1782"/>
            <ac:spMk id="4" creationId="{A02F1239-CFFA-4E95-8A0B-536CBE397E4E}"/>
          </ac:spMkLst>
        </pc:spChg>
        <pc:spChg chg="mod">
          <ac:chgData name="Yoel Kortick" userId="167978f5-7f40-4909-85d5-d4149554ad4e" providerId="ADAL" clId="{5FA0E3C2-29D6-4789-842C-A3B41DA32F6B}" dt="2022-12-13T05:19:20.131" v="6" actId="1036"/>
          <ac:spMkLst>
            <pc:docMk/>
            <pc:sldMk cId="1404067891" sldId="1782"/>
            <ac:spMk id="5" creationId="{05B9EF0F-357D-4D15-AC2B-6565A19E4058}"/>
          </ac:spMkLst>
        </pc:spChg>
      </pc:sldChg>
      <pc:sldChg chg="del">
        <pc:chgData name="Yoel Kortick" userId="167978f5-7f40-4909-85d5-d4149554ad4e" providerId="ADAL" clId="{5FA0E3C2-29D6-4789-842C-A3B41DA32F6B}" dt="2022-12-13T13:01:54.405" v="2724" actId="47"/>
        <pc:sldMkLst>
          <pc:docMk/>
          <pc:sldMk cId="3597810646" sldId="1787"/>
        </pc:sldMkLst>
      </pc:sldChg>
      <pc:sldChg chg="modSp mod">
        <pc:chgData name="Yoel Kortick" userId="167978f5-7f40-4909-85d5-d4149554ad4e" providerId="ADAL" clId="{5FA0E3C2-29D6-4789-842C-A3B41DA32F6B}" dt="2022-12-13T05:21:52.676" v="24"/>
        <pc:sldMkLst>
          <pc:docMk/>
          <pc:sldMk cId="1773716853" sldId="1788"/>
        </pc:sldMkLst>
        <pc:spChg chg="mod">
          <ac:chgData name="Yoel Kortick" userId="167978f5-7f40-4909-85d5-d4149554ad4e" providerId="ADAL" clId="{5FA0E3C2-29D6-4789-842C-A3B41DA32F6B}" dt="2022-12-13T05:21:52.676" v="24"/>
          <ac:spMkLst>
            <pc:docMk/>
            <pc:sldMk cId="1773716853" sldId="1788"/>
            <ac:spMk id="4" creationId="{2490F34D-A7E2-4EA9-8B1A-78371A1F1CD1}"/>
          </ac:spMkLst>
        </pc:spChg>
      </pc:sldChg>
      <pc:sldChg chg="modSp">
        <pc:chgData name="Yoel Kortick" userId="167978f5-7f40-4909-85d5-d4149554ad4e" providerId="ADAL" clId="{5FA0E3C2-29D6-4789-842C-A3B41DA32F6B}" dt="2022-12-13T10:27:13.173" v="669"/>
        <pc:sldMkLst>
          <pc:docMk/>
          <pc:sldMk cId="2299300669" sldId="1789"/>
        </pc:sldMkLst>
        <pc:spChg chg="mod">
          <ac:chgData name="Yoel Kortick" userId="167978f5-7f40-4909-85d5-d4149554ad4e" providerId="ADAL" clId="{5FA0E3C2-29D6-4789-842C-A3B41DA32F6B}" dt="2022-12-13T10:27:13.173" v="669"/>
          <ac:spMkLst>
            <pc:docMk/>
            <pc:sldMk cId="2299300669" sldId="1789"/>
            <ac:spMk id="3" creationId="{440E2C51-CB70-4EE1-8E6B-DADCB74DEC44}"/>
          </ac:spMkLst>
        </pc:spChg>
      </pc:sldChg>
      <pc:sldChg chg="addSp delSp modSp mod">
        <pc:chgData name="Yoel Kortick" userId="167978f5-7f40-4909-85d5-d4149554ad4e" providerId="ADAL" clId="{5FA0E3C2-29D6-4789-842C-A3B41DA32F6B}" dt="2022-12-13T10:32:55.233" v="765" actId="208"/>
        <pc:sldMkLst>
          <pc:docMk/>
          <pc:sldMk cId="2199008894" sldId="1790"/>
        </pc:sldMkLst>
        <pc:spChg chg="mod">
          <ac:chgData name="Yoel Kortick" userId="167978f5-7f40-4909-85d5-d4149554ad4e" providerId="ADAL" clId="{5FA0E3C2-29D6-4789-842C-A3B41DA32F6B}" dt="2022-12-13T10:27:13.173" v="669"/>
          <ac:spMkLst>
            <pc:docMk/>
            <pc:sldMk cId="2199008894" sldId="1790"/>
            <ac:spMk id="3" creationId="{4FC18B40-6547-41EC-8A0E-1C8F40E0A42F}"/>
          </ac:spMkLst>
        </pc:spChg>
        <pc:spChg chg="mod">
          <ac:chgData name="Yoel Kortick" userId="167978f5-7f40-4909-85d5-d4149554ad4e" providerId="ADAL" clId="{5FA0E3C2-29D6-4789-842C-A3B41DA32F6B}" dt="2022-12-13T10:31:32.357" v="734"/>
          <ac:spMkLst>
            <pc:docMk/>
            <pc:sldMk cId="2199008894" sldId="1790"/>
            <ac:spMk id="4" creationId="{2490F34D-A7E2-4EA9-8B1A-78371A1F1CD1}"/>
          </ac:spMkLst>
        </pc:spChg>
        <pc:spChg chg="del">
          <ac:chgData name="Yoel Kortick" userId="167978f5-7f40-4909-85d5-d4149554ad4e" providerId="ADAL" clId="{5FA0E3C2-29D6-4789-842C-A3B41DA32F6B}" dt="2022-12-13T10:31:50.877" v="736" actId="478"/>
          <ac:spMkLst>
            <pc:docMk/>
            <pc:sldMk cId="2199008894" sldId="1790"/>
            <ac:spMk id="6" creationId="{7518D0BB-7A60-B269-1742-88CF287618B7}"/>
          </ac:spMkLst>
        </pc:spChg>
        <pc:spChg chg="mod">
          <ac:chgData name="Yoel Kortick" userId="167978f5-7f40-4909-85d5-d4149554ad4e" providerId="ADAL" clId="{5FA0E3C2-29D6-4789-842C-A3B41DA32F6B}" dt="2022-12-13T10:32:34.374" v="743" actId="14100"/>
          <ac:spMkLst>
            <pc:docMk/>
            <pc:sldMk cId="2199008894" sldId="1790"/>
            <ac:spMk id="9" creationId="{0BFFD810-1CA9-312E-3C76-49143EC4C0A5}"/>
          </ac:spMkLst>
        </pc:spChg>
        <pc:spChg chg="add mod">
          <ac:chgData name="Yoel Kortick" userId="167978f5-7f40-4909-85d5-d4149554ad4e" providerId="ADAL" clId="{5FA0E3C2-29D6-4789-842C-A3B41DA32F6B}" dt="2022-12-13T10:32:51.832" v="764" actId="14100"/>
          <ac:spMkLst>
            <pc:docMk/>
            <pc:sldMk cId="2199008894" sldId="1790"/>
            <ac:spMk id="10" creationId="{09C98DA9-FC46-276B-CB4E-D64537465388}"/>
          </ac:spMkLst>
        </pc:spChg>
        <pc:picChg chg="del">
          <ac:chgData name="Yoel Kortick" userId="167978f5-7f40-4909-85d5-d4149554ad4e" providerId="ADAL" clId="{5FA0E3C2-29D6-4789-842C-A3B41DA32F6B}" dt="2022-12-13T10:31:50.877" v="736" actId="478"/>
          <ac:picMkLst>
            <pc:docMk/>
            <pc:sldMk cId="2199008894" sldId="1790"/>
            <ac:picMk id="5" creationId="{2B96FCCE-34FD-5988-93DE-A5CA491E24F5}"/>
          </ac:picMkLst>
        </pc:picChg>
        <pc:picChg chg="add mod ord">
          <ac:chgData name="Yoel Kortick" userId="167978f5-7f40-4909-85d5-d4149554ad4e" providerId="ADAL" clId="{5FA0E3C2-29D6-4789-842C-A3B41DA32F6B}" dt="2022-12-13T10:32:55.233" v="765" actId="208"/>
          <ac:picMkLst>
            <pc:docMk/>
            <pc:sldMk cId="2199008894" sldId="1790"/>
            <ac:picMk id="7" creationId="{440D1C91-AF39-655E-5670-43AB09FB0223}"/>
          </ac:picMkLst>
        </pc:picChg>
        <pc:picChg chg="del">
          <ac:chgData name="Yoel Kortick" userId="167978f5-7f40-4909-85d5-d4149554ad4e" providerId="ADAL" clId="{5FA0E3C2-29D6-4789-842C-A3B41DA32F6B}" dt="2022-12-13T10:31:50.877" v="736" actId="478"/>
          <ac:picMkLst>
            <pc:docMk/>
            <pc:sldMk cId="2199008894" sldId="1790"/>
            <ac:picMk id="8" creationId="{E80C2A1A-7C15-5999-4378-B13C59017BAC}"/>
          </ac:picMkLst>
        </pc:picChg>
      </pc:sldChg>
      <pc:sldChg chg="modSp mod">
        <pc:chgData name="Yoel Kortick" userId="167978f5-7f40-4909-85d5-d4149554ad4e" providerId="ADAL" clId="{5FA0E3C2-29D6-4789-842C-A3B41DA32F6B}" dt="2022-12-13T13:11:04.834" v="2924"/>
        <pc:sldMkLst>
          <pc:docMk/>
          <pc:sldMk cId="3753056614" sldId="1791"/>
        </pc:sldMkLst>
        <pc:spChg chg="mod">
          <ac:chgData name="Yoel Kortick" userId="167978f5-7f40-4909-85d5-d4149554ad4e" providerId="ADAL" clId="{5FA0E3C2-29D6-4789-842C-A3B41DA32F6B}" dt="2022-12-13T13:11:04.834" v="2924"/>
          <ac:spMkLst>
            <pc:docMk/>
            <pc:sldMk cId="3753056614" sldId="1791"/>
            <ac:spMk id="4" creationId="{2490F34D-A7E2-4EA9-8B1A-78371A1F1CD1}"/>
          </ac:spMkLst>
        </pc:spChg>
      </pc:sldChg>
      <pc:sldChg chg="modSp mod">
        <pc:chgData name="Yoel Kortick" userId="167978f5-7f40-4909-85d5-d4149554ad4e" providerId="ADAL" clId="{5FA0E3C2-29D6-4789-842C-A3B41DA32F6B}" dt="2022-12-13T10:19:05.021" v="594"/>
        <pc:sldMkLst>
          <pc:docMk/>
          <pc:sldMk cId="1078410933" sldId="1792"/>
        </pc:sldMkLst>
        <pc:spChg chg="mod">
          <ac:chgData name="Yoel Kortick" userId="167978f5-7f40-4909-85d5-d4149554ad4e" providerId="ADAL" clId="{5FA0E3C2-29D6-4789-842C-A3B41DA32F6B}" dt="2022-12-13T10:19:05.021" v="594"/>
          <ac:spMkLst>
            <pc:docMk/>
            <pc:sldMk cId="1078410933" sldId="1792"/>
            <ac:spMk id="3" creationId="{440E2C51-CB70-4EE1-8E6B-DADCB74DEC44}"/>
          </ac:spMkLst>
        </pc:spChg>
      </pc:sldChg>
      <pc:sldChg chg="modSp mod">
        <pc:chgData name="Yoel Kortick" userId="167978f5-7f40-4909-85d5-d4149554ad4e" providerId="ADAL" clId="{5FA0E3C2-29D6-4789-842C-A3B41DA32F6B}" dt="2022-12-13T13:11:04.834" v="2924"/>
        <pc:sldMkLst>
          <pc:docMk/>
          <pc:sldMk cId="4132155335" sldId="1793"/>
        </pc:sldMkLst>
        <pc:spChg chg="mod">
          <ac:chgData name="Yoel Kortick" userId="167978f5-7f40-4909-85d5-d4149554ad4e" providerId="ADAL" clId="{5FA0E3C2-29D6-4789-842C-A3B41DA32F6B}" dt="2022-12-13T10:19:05.021" v="594"/>
          <ac:spMkLst>
            <pc:docMk/>
            <pc:sldMk cId="4132155335" sldId="1793"/>
            <ac:spMk id="3" creationId="{4FC18B40-6547-41EC-8A0E-1C8F40E0A42F}"/>
          </ac:spMkLst>
        </pc:spChg>
        <pc:spChg chg="mod">
          <ac:chgData name="Yoel Kortick" userId="167978f5-7f40-4909-85d5-d4149554ad4e" providerId="ADAL" clId="{5FA0E3C2-29D6-4789-842C-A3B41DA32F6B}" dt="2022-12-13T13:11:04.834" v="2924"/>
          <ac:spMkLst>
            <pc:docMk/>
            <pc:sldMk cId="4132155335" sldId="1793"/>
            <ac:spMk id="4" creationId="{2490F34D-A7E2-4EA9-8B1A-78371A1F1CD1}"/>
          </ac:spMkLst>
        </pc:spChg>
      </pc:sldChg>
      <pc:sldChg chg="modSp del">
        <pc:chgData name="Yoel Kortick" userId="167978f5-7f40-4909-85d5-d4149554ad4e" providerId="ADAL" clId="{5FA0E3C2-29D6-4789-842C-A3B41DA32F6B}" dt="2022-12-13T10:22:48.743" v="604" actId="47"/>
        <pc:sldMkLst>
          <pc:docMk/>
          <pc:sldMk cId="562044608" sldId="1794"/>
        </pc:sldMkLst>
        <pc:spChg chg="mod">
          <ac:chgData name="Yoel Kortick" userId="167978f5-7f40-4909-85d5-d4149554ad4e" providerId="ADAL" clId="{5FA0E3C2-29D6-4789-842C-A3B41DA32F6B}" dt="2022-12-13T10:19:05.021" v="594"/>
          <ac:spMkLst>
            <pc:docMk/>
            <pc:sldMk cId="562044608" sldId="179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1022672352" sldId="1795"/>
        </pc:sldMkLst>
        <pc:spChg chg="mod">
          <ac:chgData name="Yoel Kortick" userId="167978f5-7f40-4909-85d5-d4149554ad4e" providerId="ADAL" clId="{5FA0E3C2-29D6-4789-842C-A3B41DA32F6B}" dt="2022-12-13T10:19:05.021" v="594"/>
          <ac:spMkLst>
            <pc:docMk/>
            <pc:sldMk cId="1022672352" sldId="1795"/>
            <ac:spMk id="3" creationId="{4FC18B40-6547-41EC-8A0E-1C8F40E0A42F}"/>
          </ac:spMkLst>
        </pc:spChg>
        <pc:spChg chg="mod">
          <ac:chgData name="Yoel Kortick" userId="167978f5-7f40-4909-85d5-d4149554ad4e" providerId="ADAL" clId="{5FA0E3C2-29D6-4789-842C-A3B41DA32F6B}" dt="2022-12-13T13:11:04.834" v="2924"/>
          <ac:spMkLst>
            <pc:docMk/>
            <pc:sldMk cId="1022672352" sldId="1795"/>
            <ac:spMk id="4" creationId="{2490F34D-A7E2-4EA9-8B1A-78371A1F1CD1}"/>
          </ac:spMkLst>
        </pc:spChg>
        <pc:spChg chg="del">
          <ac:chgData name="Yoel Kortick" userId="167978f5-7f40-4909-85d5-d4149554ad4e" providerId="ADAL" clId="{5FA0E3C2-29D6-4789-842C-A3B41DA32F6B}" dt="2022-12-13T10:25:00.680" v="622" actId="478"/>
          <ac:spMkLst>
            <pc:docMk/>
            <pc:sldMk cId="1022672352" sldId="1795"/>
            <ac:spMk id="6" creationId="{AA69EF14-6EA8-54A2-217D-35B6B4ED381A}"/>
          </ac:spMkLst>
        </pc:spChg>
        <pc:picChg chg="del">
          <ac:chgData name="Yoel Kortick" userId="167978f5-7f40-4909-85d5-d4149554ad4e" providerId="ADAL" clId="{5FA0E3C2-29D6-4789-842C-A3B41DA32F6B}" dt="2022-12-13T10:23:07.194" v="616" actId="478"/>
          <ac:picMkLst>
            <pc:docMk/>
            <pc:sldMk cId="1022672352" sldId="1795"/>
            <ac:picMk id="5" creationId="{1734EE99-4F1F-0FD9-4FCF-3BD5D17AA99B}"/>
          </ac:picMkLst>
        </pc:picChg>
        <pc:picChg chg="add mod ord">
          <ac:chgData name="Yoel Kortick" userId="167978f5-7f40-4909-85d5-d4149554ad4e" providerId="ADAL" clId="{5FA0E3C2-29D6-4789-842C-A3B41DA32F6B}" dt="2022-12-13T10:24:57.790" v="621" actId="208"/>
          <ac:picMkLst>
            <pc:docMk/>
            <pc:sldMk cId="1022672352" sldId="1795"/>
            <ac:picMk id="7" creationId="{E374D9A1-E24B-0DB7-76C6-B77826D130E1}"/>
          </ac:picMkLst>
        </pc:picChg>
      </pc:sldChg>
      <pc:sldChg chg="addSp delSp modSp mod">
        <pc:chgData name="Yoel Kortick" userId="167978f5-7f40-4909-85d5-d4149554ad4e" providerId="ADAL" clId="{5FA0E3C2-29D6-4789-842C-A3B41DA32F6B}" dt="2022-12-13T10:26:13.436" v="660" actId="1035"/>
        <pc:sldMkLst>
          <pc:docMk/>
          <pc:sldMk cId="3228880565" sldId="1796"/>
        </pc:sldMkLst>
        <pc:spChg chg="del">
          <ac:chgData name="Yoel Kortick" userId="167978f5-7f40-4909-85d5-d4149554ad4e" providerId="ADAL" clId="{5FA0E3C2-29D6-4789-842C-A3B41DA32F6B}" dt="2022-12-13T10:25:28.070" v="623" actId="478"/>
          <ac:spMkLst>
            <pc:docMk/>
            <pc:sldMk cId="3228880565" sldId="1796"/>
            <ac:spMk id="2" creationId="{FF4EEEDE-3005-3DE3-799A-F927D07AA051}"/>
          </ac:spMkLst>
        </pc:spChg>
        <pc:spChg chg="mod">
          <ac:chgData name="Yoel Kortick" userId="167978f5-7f40-4909-85d5-d4149554ad4e" providerId="ADAL" clId="{5FA0E3C2-29D6-4789-842C-A3B41DA32F6B}" dt="2022-12-13T10:19:05.021" v="594"/>
          <ac:spMkLst>
            <pc:docMk/>
            <pc:sldMk cId="3228880565" sldId="1796"/>
            <ac:spMk id="3" creationId="{4FC18B40-6547-41EC-8A0E-1C8F40E0A42F}"/>
          </ac:spMkLst>
        </pc:spChg>
        <pc:spChg chg="mod">
          <ac:chgData name="Yoel Kortick" userId="167978f5-7f40-4909-85d5-d4149554ad4e" providerId="ADAL" clId="{5FA0E3C2-29D6-4789-842C-A3B41DA32F6B}" dt="2022-12-13T10:25:30.875" v="624"/>
          <ac:spMkLst>
            <pc:docMk/>
            <pc:sldMk cId="3228880565" sldId="1796"/>
            <ac:spMk id="4" creationId="{2490F34D-A7E2-4EA9-8B1A-78371A1F1CD1}"/>
          </ac:spMkLst>
        </pc:spChg>
        <pc:spChg chg="del">
          <ac:chgData name="Yoel Kortick" userId="167978f5-7f40-4909-85d5-d4149554ad4e" providerId="ADAL" clId="{5FA0E3C2-29D6-4789-842C-A3B41DA32F6B}" dt="2022-12-13T10:25:28.070" v="623" actId="478"/>
          <ac:spMkLst>
            <pc:docMk/>
            <pc:sldMk cId="3228880565" sldId="1796"/>
            <ac:spMk id="7" creationId="{A0AA2DEA-75FF-B35F-C2A8-73BE2294F514}"/>
          </ac:spMkLst>
        </pc:spChg>
        <pc:spChg chg="del">
          <ac:chgData name="Yoel Kortick" userId="167978f5-7f40-4909-85d5-d4149554ad4e" providerId="ADAL" clId="{5FA0E3C2-29D6-4789-842C-A3B41DA32F6B}" dt="2022-12-13T10:25:28.070" v="623" actId="478"/>
          <ac:spMkLst>
            <pc:docMk/>
            <pc:sldMk cId="3228880565" sldId="1796"/>
            <ac:spMk id="8" creationId="{57AD54A8-A1E2-8E81-CA13-C38837E20E26}"/>
          </ac:spMkLst>
        </pc:spChg>
        <pc:spChg chg="del">
          <ac:chgData name="Yoel Kortick" userId="167978f5-7f40-4909-85d5-d4149554ad4e" providerId="ADAL" clId="{5FA0E3C2-29D6-4789-842C-A3B41DA32F6B}" dt="2022-12-13T10:25:28.070" v="623" actId="478"/>
          <ac:spMkLst>
            <pc:docMk/>
            <pc:sldMk cId="3228880565" sldId="1796"/>
            <ac:spMk id="9" creationId="{B5EF7D99-B5B8-5866-6F10-D063B8FA2C5F}"/>
          </ac:spMkLst>
        </pc:spChg>
        <pc:spChg chg="add mod">
          <ac:chgData name="Yoel Kortick" userId="167978f5-7f40-4909-85d5-d4149554ad4e" providerId="ADAL" clId="{5FA0E3C2-29D6-4789-842C-A3B41DA32F6B}" dt="2022-12-13T10:26:13.436" v="660" actId="1035"/>
          <ac:spMkLst>
            <pc:docMk/>
            <pc:sldMk cId="3228880565" sldId="1796"/>
            <ac:spMk id="12" creationId="{5EED1801-8E37-34CB-7726-E7F78B8ADDC1}"/>
          </ac:spMkLst>
        </pc:spChg>
        <pc:picChg chg="add mod">
          <ac:chgData name="Yoel Kortick" userId="167978f5-7f40-4909-85d5-d4149554ad4e" providerId="ADAL" clId="{5FA0E3C2-29D6-4789-842C-A3B41DA32F6B}" dt="2022-12-13T10:26:00.562" v="629" actId="208"/>
          <ac:picMkLst>
            <pc:docMk/>
            <pc:sldMk cId="3228880565" sldId="1796"/>
            <ac:picMk id="11" creationId="{7062EE4F-BAD0-88AF-5583-DA1625E26C2B}"/>
          </ac:picMkLst>
        </pc:picChg>
        <pc:cxnChg chg="del">
          <ac:chgData name="Yoel Kortick" userId="167978f5-7f40-4909-85d5-d4149554ad4e" providerId="ADAL" clId="{5FA0E3C2-29D6-4789-842C-A3B41DA32F6B}" dt="2022-12-13T10:25:28.070" v="623" actId="478"/>
          <ac:cxnSpMkLst>
            <pc:docMk/>
            <pc:sldMk cId="3228880565" sldId="1796"/>
            <ac:cxnSpMk id="6" creationId="{39982EFA-CCE9-51A2-7B82-1C98FA6B3B2E}"/>
          </ac:cxnSpMkLst>
        </pc:cxnChg>
        <pc:cxnChg chg="del">
          <ac:chgData name="Yoel Kortick" userId="167978f5-7f40-4909-85d5-d4149554ad4e" providerId="ADAL" clId="{5FA0E3C2-29D6-4789-842C-A3B41DA32F6B}" dt="2022-12-13T10:25:28.070" v="623" actId="478"/>
          <ac:cxnSpMkLst>
            <pc:docMk/>
            <pc:sldMk cId="3228880565" sldId="1796"/>
            <ac:cxnSpMk id="10" creationId="{068A38DC-0A9C-8FAA-5809-7AD74EE186B9}"/>
          </ac:cxnSpMkLst>
        </pc:cxnChg>
        <pc:cxnChg chg="add mod">
          <ac:chgData name="Yoel Kortick" userId="167978f5-7f40-4909-85d5-d4149554ad4e" providerId="ADAL" clId="{5FA0E3C2-29D6-4789-842C-A3B41DA32F6B}" dt="2022-12-13T10:26:13.436" v="660" actId="1035"/>
          <ac:cxnSpMkLst>
            <pc:docMk/>
            <pc:sldMk cId="3228880565" sldId="1796"/>
            <ac:cxnSpMk id="13" creationId="{87955801-949B-7F18-C533-513DF53AA537}"/>
          </ac:cxnSpMkLst>
        </pc:cxnChg>
      </pc:sldChg>
      <pc:sldChg chg="modSp del">
        <pc:chgData name="Yoel Kortick" userId="167978f5-7f40-4909-85d5-d4149554ad4e" providerId="ADAL" clId="{5FA0E3C2-29D6-4789-842C-A3B41DA32F6B}" dt="2022-12-13T10:26:51.013" v="661" actId="47"/>
        <pc:sldMkLst>
          <pc:docMk/>
          <pc:sldMk cId="995561884" sldId="1797"/>
        </pc:sldMkLst>
        <pc:spChg chg="mod">
          <ac:chgData name="Yoel Kortick" userId="167978f5-7f40-4909-85d5-d4149554ad4e" providerId="ADAL" clId="{5FA0E3C2-29D6-4789-842C-A3B41DA32F6B}" dt="2022-12-13T10:19:05.021" v="594"/>
          <ac:spMkLst>
            <pc:docMk/>
            <pc:sldMk cId="995561884" sldId="1797"/>
            <ac:spMk id="3" creationId="{4FC18B40-6547-41EC-8A0E-1C8F40E0A42F}"/>
          </ac:spMkLst>
        </pc:spChg>
      </pc:sldChg>
      <pc:sldChg chg="modSp del">
        <pc:chgData name="Yoel Kortick" userId="167978f5-7f40-4909-85d5-d4149554ad4e" providerId="ADAL" clId="{5FA0E3C2-29D6-4789-842C-A3B41DA32F6B}" dt="2022-12-13T10:26:54.936" v="662" actId="47"/>
        <pc:sldMkLst>
          <pc:docMk/>
          <pc:sldMk cId="69706687" sldId="1798"/>
        </pc:sldMkLst>
        <pc:spChg chg="mod">
          <ac:chgData name="Yoel Kortick" userId="167978f5-7f40-4909-85d5-d4149554ad4e" providerId="ADAL" clId="{5FA0E3C2-29D6-4789-842C-A3B41DA32F6B}" dt="2022-12-13T10:19:05.021" v="594"/>
          <ac:spMkLst>
            <pc:docMk/>
            <pc:sldMk cId="69706687" sldId="1798"/>
            <ac:spMk id="3" creationId="{4FC18B40-6547-41EC-8A0E-1C8F40E0A42F}"/>
          </ac:spMkLst>
        </pc:spChg>
      </pc:sldChg>
      <pc:sldChg chg="modSp del">
        <pc:chgData name="Yoel Kortick" userId="167978f5-7f40-4909-85d5-d4149554ad4e" providerId="ADAL" clId="{5FA0E3C2-29D6-4789-842C-A3B41DA32F6B}" dt="2022-12-13T10:26:56.662" v="663" actId="47"/>
        <pc:sldMkLst>
          <pc:docMk/>
          <pc:sldMk cId="4030600031" sldId="1799"/>
        </pc:sldMkLst>
        <pc:spChg chg="mod">
          <ac:chgData name="Yoel Kortick" userId="167978f5-7f40-4909-85d5-d4149554ad4e" providerId="ADAL" clId="{5FA0E3C2-29D6-4789-842C-A3B41DA32F6B}" dt="2022-12-13T10:19:05.021" v="594"/>
          <ac:spMkLst>
            <pc:docMk/>
            <pc:sldMk cId="4030600031" sldId="1799"/>
            <ac:spMk id="3" creationId="{4FC18B40-6547-41EC-8A0E-1C8F40E0A42F}"/>
          </ac:spMkLst>
        </pc:spChg>
      </pc:sldChg>
      <pc:sldChg chg="modSp del">
        <pc:chgData name="Yoel Kortick" userId="167978f5-7f40-4909-85d5-d4149554ad4e" providerId="ADAL" clId="{5FA0E3C2-29D6-4789-842C-A3B41DA32F6B}" dt="2022-12-13T10:26:57.279" v="664" actId="47"/>
        <pc:sldMkLst>
          <pc:docMk/>
          <pc:sldMk cId="794948204" sldId="1800"/>
        </pc:sldMkLst>
        <pc:spChg chg="mod">
          <ac:chgData name="Yoel Kortick" userId="167978f5-7f40-4909-85d5-d4149554ad4e" providerId="ADAL" clId="{5FA0E3C2-29D6-4789-842C-A3B41DA32F6B}" dt="2022-12-13T10:19:05.021" v="594"/>
          <ac:spMkLst>
            <pc:docMk/>
            <pc:sldMk cId="794948204" sldId="1800"/>
            <ac:spMk id="3" creationId="{4FC18B40-6547-41EC-8A0E-1C8F40E0A42F}"/>
          </ac:spMkLst>
        </pc:spChg>
      </pc:sldChg>
      <pc:sldChg chg="modSp del">
        <pc:chgData name="Yoel Kortick" userId="167978f5-7f40-4909-85d5-d4149554ad4e" providerId="ADAL" clId="{5FA0E3C2-29D6-4789-842C-A3B41DA32F6B}" dt="2022-12-13T10:26:57.780" v="665" actId="47"/>
        <pc:sldMkLst>
          <pc:docMk/>
          <pc:sldMk cId="3640139637" sldId="1801"/>
        </pc:sldMkLst>
        <pc:spChg chg="mod">
          <ac:chgData name="Yoel Kortick" userId="167978f5-7f40-4909-85d5-d4149554ad4e" providerId="ADAL" clId="{5FA0E3C2-29D6-4789-842C-A3B41DA32F6B}" dt="2022-12-13T10:19:05.021" v="594"/>
          <ac:spMkLst>
            <pc:docMk/>
            <pc:sldMk cId="3640139637" sldId="1801"/>
            <ac:spMk id="3" creationId="{4FC18B40-6547-41EC-8A0E-1C8F40E0A42F}"/>
          </ac:spMkLst>
        </pc:spChg>
      </pc:sldChg>
      <pc:sldChg chg="modSp del">
        <pc:chgData name="Yoel Kortick" userId="167978f5-7f40-4909-85d5-d4149554ad4e" providerId="ADAL" clId="{5FA0E3C2-29D6-4789-842C-A3B41DA32F6B}" dt="2022-12-13T10:26:58.266" v="666" actId="47"/>
        <pc:sldMkLst>
          <pc:docMk/>
          <pc:sldMk cId="1878864992" sldId="1802"/>
        </pc:sldMkLst>
        <pc:spChg chg="mod">
          <ac:chgData name="Yoel Kortick" userId="167978f5-7f40-4909-85d5-d4149554ad4e" providerId="ADAL" clId="{5FA0E3C2-29D6-4789-842C-A3B41DA32F6B}" dt="2022-12-13T10:19:05.021" v="594"/>
          <ac:spMkLst>
            <pc:docMk/>
            <pc:sldMk cId="1878864992" sldId="1802"/>
            <ac:spMk id="3" creationId="{4FC18B40-6547-41EC-8A0E-1C8F40E0A42F}"/>
          </ac:spMkLst>
        </pc:spChg>
      </pc:sldChg>
      <pc:sldChg chg="modSp del">
        <pc:chgData name="Yoel Kortick" userId="167978f5-7f40-4909-85d5-d4149554ad4e" providerId="ADAL" clId="{5FA0E3C2-29D6-4789-842C-A3B41DA32F6B}" dt="2022-12-13T10:26:58.721" v="667" actId="47"/>
        <pc:sldMkLst>
          <pc:docMk/>
          <pc:sldMk cId="1764801124" sldId="1803"/>
        </pc:sldMkLst>
        <pc:spChg chg="mod">
          <ac:chgData name="Yoel Kortick" userId="167978f5-7f40-4909-85d5-d4149554ad4e" providerId="ADAL" clId="{5FA0E3C2-29D6-4789-842C-A3B41DA32F6B}" dt="2022-12-13T10:19:05.021" v="594"/>
          <ac:spMkLst>
            <pc:docMk/>
            <pc:sldMk cId="1764801124" sldId="1803"/>
            <ac:spMk id="3" creationId="{4FC18B40-6547-41EC-8A0E-1C8F40E0A42F}"/>
          </ac:spMkLst>
        </pc:spChg>
      </pc:sldChg>
      <pc:sldChg chg="modSp del">
        <pc:chgData name="Yoel Kortick" userId="167978f5-7f40-4909-85d5-d4149554ad4e" providerId="ADAL" clId="{5FA0E3C2-29D6-4789-842C-A3B41DA32F6B}" dt="2022-12-13T10:27:00.201" v="668" actId="47"/>
        <pc:sldMkLst>
          <pc:docMk/>
          <pc:sldMk cId="1635563092" sldId="1804"/>
        </pc:sldMkLst>
        <pc:spChg chg="mod">
          <ac:chgData name="Yoel Kortick" userId="167978f5-7f40-4909-85d5-d4149554ad4e" providerId="ADAL" clId="{5FA0E3C2-29D6-4789-842C-A3B41DA32F6B}" dt="2022-12-13T10:19:05.021" v="594"/>
          <ac:spMkLst>
            <pc:docMk/>
            <pc:sldMk cId="1635563092" sldId="180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3222192379" sldId="1805"/>
        </pc:sldMkLst>
        <pc:spChg chg="mod">
          <ac:chgData name="Yoel Kortick" userId="167978f5-7f40-4909-85d5-d4149554ad4e" providerId="ADAL" clId="{5FA0E3C2-29D6-4789-842C-A3B41DA32F6B}" dt="2022-12-13T10:27:13.173" v="669"/>
          <ac:spMkLst>
            <pc:docMk/>
            <pc:sldMk cId="3222192379" sldId="1805"/>
            <ac:spMk id="3" creationId="{4FC18B40-6547-41EC-8A0E-1C8F40E0A42F}"/>
          </ac:spMkLst>
        </pc:spChg>
        <pc:spChg chg="mod">
          <ac:chgData name="Yoel Kortick" userId="167978f5-7f40-4909-85d5-d4149554ad4e" providerId="ADAL" clId="{5FA0E3C2-29D6-4789-842C-A3B41DA32F6B}" dt="2022-12-13T13:11:04.834" v="2924"/>
          <ac:spMkLst>
            <pc:docMk/>
            <pc:sldMk cId="3222192379" sldId="1805"/>
            <ac:spMk id="4" creationId="{2490F34D-A7E2-4EA9-8B1A-78371A1F1CD1}"/>
          </ac:spMkLst>
        </pc:spChg>
        <pc:spChg chg="add mod">
          <ac:chgData name="Yoel Kortick" userId="167978f5-7f40-4909-85d5-d4149554ad4e" providerId="ADAL" clId="{5FA0E3C2-29D6-4789-842C-A3B41DA32F6B}" dt="2022-12-13T10:38:32.825" v="838" actId="1035"/>
          <ac:spMkLst>
            <pc:docMk/>
            <pc:sldMk cId="3222192379" sldId="1805"/>
            <ac:spMk id="8" creationId="{C77AA220-8CB4-C8FD-2D67-1A32219500AB}"/>
          </ac:spMkLst>
        </pc:spChg>
        <pc:spChg chg="add mod">
          <ac:chgData name="Yoel Kortick" userId="167978f5-7f40-4909-85d5-d4149554ad4e" providerId="ADAL" clId="{5FA0E3C2-29D6-4789-842C-A3B41DA32F6B}" dt="2022-12-13T10:38:42.805" v="844" actId="1036"/>
          <ac:spMkLst>
            <pc:docMk/>
            <pc:sldMk cId="3222192379" sldId="1805"/>
            <ac:spMk id="9" creationId="{D24F9944-B0D3-92B8-EEFB-DC2BAB987996}"/>
          </ac:spMkLst>
        </pc:spChg>
        <pc:spChg chg="add mod">
          <ac:chgData name="Yoel Kortick" userId="167978f5-7f40-4909-85d5-d4149554ad4e" providerId="ADAL" clId="{5FA0E3C2-29D6-4789-842C-A3B41DA32F6B}" dt="2022-12-13T10:38:16.206" v="827" actId="1036"/>
          <ac:spMkLst>
            <pc:docMk/>
            <pc:sldMk cId="3222192379" sldId="1805"/>
            <ac:spMk id="10" creationId="{0D2ADF4C-902A-D043-C2B7-52BDB9582F57}"/>
          </ac:spMkLst>
        </pc:spChg>
        <pc:picChg chg="del">
          <ac:chgData name="Yoel Kortick" userId="167978f5-7f40-4909-85d5-d4149554ad4e" providerId="ADAL" clId="{5FA0E3C2-29D6-4789-842C-A3B41DA32F6B}" dt="2022-12-13T10:37:28.678" v="781" actId="478"/>
          <ac:picMkLst>
            <pc:docMk/>
            <pc:sldMk cId="3222192379" sldId="1805"/>
            <ac:picMk id="5" creationId="{2B96FCCE-34FD-5988-93DE-A5CA491E24F5}"/>
          </ac:picMkLst>
        </pc:picChg>
        <pc:picChg chg="add mod">
          <ac:chgData name="Yoel Kortick" userId="167978f5-7f40-4909-85d5-d4149554ad4e" providerId="ADAL" clId="{5FA0E3C2-29D6-4789-842C-A3B41DA32F6B}" dt="2022-12-13T10:38:46.897" v="845" actId="208"/>
          <ac:picMkLst>
            <pc:docMk/>
            <pc:sldMk cId="3222192379" sldId="1805"/>
            <ac:picMk id="7" creationId="{3846F41C-1BD6-578A-BDB0-22536E29466B}"/>
          </ac:picMkLst>
        </pc:picChg>
      </pc:sldChg>
      <pc:sldChg chg="addSp delSp modSp mod">
        <pc:chgData name="Yoel Kortick" userId="167978f5-7f40-4909-85d5-d4149554ad4e" providerId="ADAL" clId="{5FA0E3C2-29D6-4789-842C-A3B41DA32F6B}" dt="2022-12-13T13:11:04.834" v="2924"/>
        <pc:sldMkLst>
          <pc:docMk/>
          <pc:sldMk cId="4139958417" sldId="1806"/>
        </pc:sldMkLst>
        <pc:spChg chg="mod">
          <ac:chgData name="Yoel Kortick" userId="167978f5-7f40-4909-85d5-d4149554ad4e" providerId="ADAL" clId="{5FA0E3C2-29D6-4789-842C-A3B41DA32F6B}" dt="2022-12-13T10:27:13.173" v="669"/>
          <ac:spMkLst>
            <pc:docMk/>
            <pc:sldMk cId="4139958417" sldId="1806"/>
            <ac:spMk id="3" creationId="{4FC18B40-6547-41EC-8A0E-1C8F40E0A42F}"/>
          </ac:spMkLst>
        </pc:spChg>
        <pc:spChg chg="mod">
          <ac:chgData name="Yoel Kortick" userId="167978f5-7f40-4909-85d5-d4149554ad4e" providerId="ADAL" clId="{5FA0E3C2-29D6-4789-842C-A3B41DA32F6B}" dt="2022-12-13T13:11:04.834" v="2924"/>
          <ac:spMkLst>
            <pc:docMk/>
            <pc:sldMk cId="4139958417" sldId="1806"/>
            <ac:spMk id="4" creationId="{2490F34D-A7E2-4EA9-8B1A-78371A1F1CD1}"/>
          </ac:spMkLst>
        </pc:spChg>
        <pc:spChg chg="add mod">
          <ac:chgData name="Yoel Kortick" userId="167978f5-7f40-4909-85d5-d4149554ad4e" providerId="ADAL" clId="{5FA0E3C2-29D6-4789-842C-A3B41DA32F6B}" dt="2022-12-13T13:11:04.834" v="2924"/>
          <ac:spMkLst>
            <pc:docMk/>
            <pc:sldMk cId="4139958417" sldId="1806"/>
            <ac:spMk id="5" creationId="{BBFD7FA2-E0D8-5646-E598-2AFDCAEF2532}"/>
          </ac:spMkLst>
        </pc:spChg>
        <pc:spChg chg="del">
          <ac:chgData name="Yoel Kortick" userId="167978f5-7f40-4909-85d5-d4149554ad4e" providerId="ADAL" clId="{5FA0E3C2-29D6-4789-842C-A3B41DA32F6B}" dt="2022-12-13T10:39:16.420" v="849" actId="478"/>
          <ac:spMkLst>
            <pc:docMk/>
            <pc:sldMk cId="4139958417" sldId="1806"/>
            <ac:spMk id="7" creationId="{07460E16-8E35-043E-456A-A26C7BA40592}"/>
          </ac:spMkLst>
        </pc:spChg>
        <pc:spChg chg="del">
          <ac:chgData name="Yoel Kortick" userId="167978f5-7f40-4909-85d5-d4149554ad4e" providerId="ADAL" clId="{5FA0E3C2-29D6-4789-842C-A3B41DA32F6B}" dt="2022-12-13T10:39:18.309" v="851" actId="478"/>
          <ac:spMkLst>
            <pc:docMk/>
            <pc:sldMk cId="4139958417" sldId="1806"/>
            <ac:spMk id="8" creationId="{A33EDCBA-8B32-3E0B-2CF1-DA73E3E28AB7}"/>
          </ac:spMkLst>
        </pc:spChg>
        <pc:spChg chg="del">
          <ac:chgData name="Yoel Kortick" userId="167978f5-7f40-4909-85d5-d4149554ad4e" providerId="ADAL" clId="{5FA0E3C2-29D6-4789-842C-A3B41DA32F6B}" dt="2022-12-13T10:39:17.439" v="850" actId="478"/>
          <ac:spMkLst>
            <pc:docMk/>
            <pc:sldMk cId="4139958417" sldId="1806"/>
            <ac:spMk id="9" creationId="{4B0FE9D5-3CA0-5544-333B-EEEFFB404699}"/>
          </ac:spMkLst>
        </pc:spChg>
        <pc:spChg chg="add mod">
          <ac:chgData name="Yoel Kortick" userId="167978f5-7f40-4909-85d5-d4149554ad4e" providerId="ADAL" clId="{5FA0E3C2-29D6-4789-842C-A3B41DA32F6B}" dt="2022-12-13T10:40:29.987" v="930" actId="14100"/>
          <ac:spMkLst>
            <pc:docMk/>
            <pc:sldMk cId="4139958417" sldId="1806"/>
            <ac:spMk id="10" creationId="{805C5D0E-141A-D4AE-C3DE-9EA62A69ABD6}"/>
          </ac:spMkLst>
        </pc:spChg>
        <pc:spChg chg="add mod">
          <ac:chgData name="Yoel Kortick" userId="167978f5-7f40-4909-85d5-d4149554ad4e" providerId="ADAL" clId="{5FA0E3C2-29D6-4789-842C-A3B41DA32F6B}" dt="2022-12-13T10:41:24.593" v="938" actId="1036"/>
          <ac:spMkLst>
            <pc:docMk/>
            <pc:sldMk cId="4139958417" sldId="1806"/>
            <ac:spMk id="15" creationId="{D241EB1E-C9F0-9854-993D-F8F6614417D8}"/>
          </ac:spMkLst>
        </pc:spChg>
        <pc:picChg chg="del">
          <ac:chgData name="Yoel Kortick" userId="167978f5-7f40-4909-85d5-d4149554ad4e" providerId="ADAL" clId="{5FA0E3C2-29D6-4789-842C-A3B41DA32F6B}" dt="2022-12-13T10:39:15.249" v="848" actId="478"/>
          <ac:picMkLst>
            <pc:docMk/>
            <pc:sldMk cId="4139958417" sldId="1806"/>
            <ac:picMk id="6" creationId="{76ABB3E8-157D-0951-56F9-69D5166F2607}"/>
          </ac:picMkLst>
        </pc:picChg>
        <pc:picChg chg="add mod ord">
          <ac:chgData name="Yoel Kortick" userId="167978f5-7f40-4909-85d5-d4149554ad4e" providerId="ADAL" clId="{5FA0E3C2-29D6-4789-842C-A3B41DA32F6B}" dt="2022-12-13T10:40:33.393" v="931" actId="208"/>
          <ac:picMkLst>
            <pc:docMk/>
            <pc:sldMk cId="4139958417" sldId="1806"/>
            <ac:picMk id="13" creationId="{475D547A-F394-22A3-1460-F01DCDC93471}"/>
          </ac:picMkLst>
        </pc:picChg>
        <pc:cxnChg chg="add mod">
          <ac:chgData name="Yoel Kortick" userId="167978f5-7f40-4909-85d5-d4149554ad4e" providerId="ADAL" clId="{5FA0E3C2-29D6-4789-842C-A3B41DA32F6B}" dt="2022-12-13T10:40:17.666" v="925" actId="1076"/>
          <ac:cxnSpMkLst>
            <pc:docMk/>
            <pc:sldMk cId="4139958417" sldId="1806"/>
            <ac:cxnSpMk id="2" creationId="{45C1B884-68F9-852B-9845-57E6D0278B60}"/>
          </ac:cxnSpMkLst>
        </pc:cxnChg>
        <pc:cxnChg chg="add mod">
          <ac:chgData name="Yoel Kortick" userId="167978f5-7f40-4909-85d5-d4149554ad4e" providerId="ADAL" clId="{5FA0E3C2-29D6-4789-842C-A3B41DA32F6B}" dt="2022-12-13T10:40:13.611" v="924" actId="14100"/>
          <ac:cxnSpMkLst>
            <pc:docMk/>
            <pc:sldMk cId="4139958417" sldId="1806"/>
            <ac:cxnSpMk id="11" creationId="{D88768F4-011F-509E-E7AC-DCCF42068333}"/>
          </ac:cxnSpMkLst>
        </pc:cxnChg>
      </pc:sldChg>
      <pc:sldChg chg="modSp del">
        <pc:chgData name="Yoel Kortick" userId="167978f5-7f40-4909-85d5-d4149554ad4e" providerId="ADAL" clId="{5FA0E3C2-29D6-4789-842C-A3B41DA32F6B}" dt="2022-12-13T10:44:26.782" v="1014" actId="47"/>
        <pc:sldMkLst>
          <pc:docMk/>
          <pc:sldMk cId="1197912755" sldId="1807"/>
        </pc:sldMkLst>
        <pc:spChg chg="mod">
          <ac:chgData name="Yoel Kortick" userId="167978f5-7f40-4909-85d5-d4149554ad4e" providerId="ADAL" clId="{5FA0E3C2-29D6-4789-842C-A3B41DA32F6B}" dt="2022-12-13T10:27:13.173" v="669"/>
          <ac:spMkLst>
            <pc:docMk/>
            <pc:sldMk cId="1197912755" sldId="1807"/>
            <ac:spMk id="3" creationId="{4FC18B40-6547-41EC-8A0E-1C8F40E0A42F}"/>
          </ac:spMkLst>
        </pc:spChg>
      </pc:sldChg>
      <pc:sldChg chg="modSp del">
        <pc:chgData name="Yoel Kortick" userId="167978f5-7f40-4909-85d5-d4149554ad4e" providerId="ADAL" clId="{5FA0E3C2-29D6-4789-842C-A3B41DA32F6B}" dt="2022-12-13T10:44:27.716" v="1015" actId="47"/>
        <pc:sldMkLst>
          <pc:docMk/>
          <pc:sldMk cId="2452503668" sldId="1808"/>
        </pc:sldMkLst>
        <pc:spChg chg="mod">
          <ac:chgData name="Yoel Kortick" userId="167978f5-7f40-4909-85d5-d4149554ad4e" providerId="ADAL" clId="{5FA0E3C2-29D6-4789-842C-A3B41DA32F6B}" dt="2022-12-13T10:27:13.173" v="669"/>
          <ac:spMkLst>
            <pc:docMk/>
            <pc:sldMk cId="2452503668" sldId="1808"/>
            <ac:spMk id="3" creationId="{4FC18B40-6547-41EC-8A0E-1C8F40E0A42F}"/>
          </ac:spMkLst>
        </pc:spChg>
      </pc:sldChg>
      <pc:sldChg chg="modSp del">
        <pc:chgData name="Yoel Kortick" userId="167978f5-7f40-4909-85d5-d4149554ad4e" providerId="ADAL" clId="{5FA0E3C2-29D6-4789-842C-A3B41DA32F6B}" dt="2022-12-13T10:44:28.494" v="1016" actId="47"/>
        <pc:sldMkLst>
          <pc:docMk/>
          <pc:sldMk cId="303791280" sldId="1809"/>
        </pc:sldMkLst>
        <pc:spChg chg="mod">
          <ac:chgData name="Yoel Kortick" userId="167978f5-7f40-4909-85d5-d4149554ad4e" providerId="ADAL" clId="{5FA0E3C2-29D6-4789-842C-A3B41DA32F6B}" dt="2022-12-13T10:27:13.173" v="669"/>
          <ac:spMkLst>
            <pc:docMk/>
            <pc:sldMk cId="303791280" sldId="1809"/>
            <ac:spMk id="3" creationId="{4FC18B40-6547-41EC-8A0E-1C8F40E0A42F}"/>
          </ac:spMkLst>
        </pc:spChg>
      </pc:sldChg>
      <pc:sldChg chg="modSp del">
        <pc:chgData name="Yoel Kortick" userId="167978f5-7f40-4909-85d5-d4149554ad4e" providerId="ADAL" clId="{5FA0E3C2-29D6-4789-842C-A3B41DA32F6B}" dt="2022-12-13T10:44:29.582" v="1018" actId="47"/>
        <pc:sldMkLst>
          <pc:docMk/>
          <pc:sldMk cId="2147822197" sldId="1810"/>
        </pc:sldMkLst>
        <pc:spChg chg="mod">
          <ac:chgData name="Yoel Kortick" userId="167978f5-7f40-4909-85d5-d4149554ad4e" providerId="ADAL" clId="{5FA0E3C2-29D6-4789-842C-A3B41DA32F6B}" dt="2022-12-13T10:27:13.173" v="669"/>
          <ac:spMkLst>
            <pc:docMk/>
            <pc:sldMk cId="2147822197" sldId="1810"/>
            <ac:spMk id="3" creationId="{4FC18B40-6547-41EC-8A0E-1C8F40E0A42F}"/>
          </ac:spMkLst>
        </pc:spChg>
      </pc:sldChg>
      <pc:sldChg chg="modSp del">
        <pc:chgData name="Yoel Kortick" userId="167978f5-7f40-4909-85d5-d4149554ad4e" providerId="ADAL" clId="{5FA0E3C2-29D6-4789-842C-A3B41DA32F6B}" dt="2022-12-13T10:44:29.111" v="1017" actId="47"/>
        <pc:sldMkLst>
          <pc:docMk/>
          <pc:sldMk cId="2390147886" sldId="1811"/>
        </pc:sldMkLst>
        <pc:spChg chg="mod">
          <ac:chgData name="Yoel Kortick" userId="167978f5-7f40-4909-85d5-d4149554ad4e" providerId="ADAL" clId="{5FA0E3C2-29D6-4789-842C-A3B41DA32F6B}" dt="2022-12-13T10:27:13.173" v="669"/>
          <ac:spMkLst>
            <pc:docMk/>
            <pc:sldMk cId="2390147886" sldId="1811"/>
            <ac:spMk id="3" creationId="{4FC18B40-6547-41EC-8A0E-1C8F40E0A42F}"/>
          </ac:spMkLst>
        </pc:spChg>
      </pc:sldChg>
      <pc:sldChg chg="modSp mod">
        <pc:chgData name="Yoel Kortick" userId="167978f5-7f40-4909-85d5-d4149554ad4e" providerId="ADAL" clId="{5FA0E3C2-29D6-4789-842C-A3B41DA32F6B}" dt="2022-12-13T13:11:04.834" v="2924"/>
        <pc:sldMkLst>
          <pc:docMk/>
          <pc:sldMk cId="1445702250" sldId="1812"/>
        </pc:sldMkLst>
        <pc:spChg chg="mod">
          <ac:chgData name="Yoel Kortick" userId="167978f5-7f40-4909-85d5-d4149554ad4e" providerId="ADAL" clId="{5FA0E3C2-29D6-4789-842C-A3B41DA32F6B}" dt="2022-12-13T10:27:13.173" v="669"/>
          <ac:spMkLst>
            <pc:docMk/>
            <pc:sldMk cId="1445702250" sldId="1812"/>
            <ac:spMk id="3" creationId="{4FC18B40-6547-41EC-8A0E-1C8F40E0A42F}"/>
          </ac:spMkLst>
        </pc:spChg>
        <pc:spChg chg="mod">
          <ac:chgData name="Yoel Kortick" userId="167978f5-7f40-4909-85d5-d4149554ad4e" providerId="ADAL" clId="{5FA0E3C2-29D6-4789-842C-A3B41DA32F6B}" dt="2022-12-13T13:11:04.834" v="2924"/>
          <ac:spMkLst>
            <pc:docMk/>
            <pc:sldMk cId="1445702250" sldId="1812"/>
            <ac:spMk id="4" creationId="{2490F34D-A7E2-4EA9-8B1A-78371A1F1CD1}"/>
          </ac:spMkLst>
        </pc:spChg>
      </pc:sldChg>
      <pc:sldChg chg="modSp del">
        <pc:chgData name="Yoel Kortick" userId="167978f5-7f40-4909-85d5-d4149554ad4e" providerId="ADAL" clId="{5FA0E3C2-29D6-4789-842C-A3B41DA32F6B}" dt="2022-12-13T10:29:11.772" v="672" actId="47"/>
        <pc:sldMkLst>
          <pc:docMk/>
          <pc:sldMk cId="2243208252" sldId="1813"/>
        </pc:sldMkLst>
        <pc:spChg chg="mod">
          <ac:chgData name="Yoel Kortick" userId="167978f5-7f40-4909-85d5-d4149554ad4e" providerId="ADAL" clId="{5FA0E3C2-29D6-4789-842C-A3B41DA32F6B}" dt="2022-12-13T10:27:13.173" v="669"/>
          <ac:spMkLst>
            <pc:docMk/>
            <pc:sldMk cId="2243208252" sldId="1813"/>
            <ac:spMk id="3" creationId="{4FC18B40-6547-41EC-8A0E-1C8F40E0A42F}"/>
          </ac:spMkLst>
        </pc:spChg>
      </pc:sldChg>
      <pc:sldChg chg="addSp modSp mod">
        <pc:chgData name="Yoel Kortick" userId="167978f5-7f40-4909-85d5-d4149554ad4e" providerId="ADAL" clId="{5FA0E3C2-29D6-4789-842C-A3B41DA32F6B}" dt="2022-12-13T10:31:05.721" v="733" actId="1037"/>
        <pc:sldMkLst>
          <pc:docMk/>
          <pc:sldMk cId="2801101417" sldId="1814"/>
        </pc:sldMkLst>
        <pc:spChg chg="mod">
          <ac:chgData name="Yoel Kortick" userId="167978f5-7f40-4909-85d5-d4149554ad4e" providerId="ADAL" clId="{5FA0E3C2-29D6-4789-842C-A3B41DA32F6B}" dt="2022-12-13T10:27:13.173" v="669"/>
          <ac:spMkLst>
            <pc:docMk/>
            <pc:sldMk cId="2801101417" sldId="1814"/>
            <ac:spMk id="3" creationId="{4FC18B40-6547-41EC-8A0E-1C8F40E0A42F}"/>
          </ac:spMkLst>
        </pc:spChg>
        <pc:spChg chg="mod">
          <ac:chgData name="Yoel Kortick" userId="167978f5-7f40-4909-85d5-d4149554ad4e" providerId="ADAL" clId="{5FA0E3C2-29D6-4789-842C-A3B41DA32F6B}" dt="2022-12-13T10:29:16.259" v="673"/>
          <ac:spMkLst>
            <pc:docMk/>
            <pc:sldMk cId="2801101417" sldId="1814"/>
            <ac:spMk id="4" creationId="{2490F34D-A7E2-4EA9-8B1A-78371A1F1CD1}"/>
          </ac:spMkLst>
        </pc:spChg>
        <pc:spChg chg="add mod">
          <ac:chgData name="Yoel Kortick" userId="167978f5-7f40-4909-85d5-d4149554ad4e" providerId="ADAL" clId="{5FA0E3C2-29D6-4789-842C-A3B41DA32F6B}" dt="2022-12-13T10:30:03.485" v="684" actId="1035"/>
          <ac:spMkLst>
            <pc:docMk/>
            <pc:sldMk cId="2801101417" sldId="1814"/>
            <ac:spMk id="6" creationId="{B89163CA-7CFE-CA32-AEE1-7C839A8AC97C}"/>
          </ac:spMkLst>
        </pc:spChg>
        <pc:spChg chg="add mod">
          <ac:chgData name="Yoel Kortick" userId="167978f5-7f40-4909-85d5-d4149554ad4e" providerId="ADAL" clId="{5FA0E3C2-29D6-4789-842C-A3B41DA32F6B}" dt="2022-12-13T10:30:13.574" v="686" actId="1035"/>
          <ac:spMkLst>
            <pc:docMk/>
            <pc:sldMk cId="2801101417" sldId="1814"/>
            <ac:spMk id="7" creationId="{EC5B5A80-EC2B-D6ED-BD55-79AAB44BEDDB}"/>
          </ac:spMkLst>
        </pc:spChg>
        <pc:spChg chg="add mod">
          <ac:chgData name="Yoel Kortick" userId="167978f5-7f40-4909-85d5-d4149554ad4e" providerId="ADAL" clId="{5FA0E3C2-29D6-4789-842C-A3B41DA32F6B}" dt="2022-12-13T10:30:47.086" v="709" actId="1035"/>
          <ac:spMkLst>
            <pc:docMk/>
            <pc:sldMk cId="2801101417" sldId="1814"/>
            <ac:spMk id="10" creationId="{D1E19B7C-1740-9DD9-4416-DC5CD03AA603}"/>
          </ac:spMkLst>
        </pc:spChg>
        <pc:spChg chg="add mod">
          <ac:chgData name="Yoel Kortick" userId="167978f5-7f40-4909-85d5-d4149554ad4e" providerId="ADAL" clId="{5FA0E3C2-29D6-4789-842C-A3B41DA32F6B}" dt="2022-12-13T10:31:05.721" v="733" actId="1037"/>
          <ac:spMkLst>
            <pc:docMk/>
            <pc:sldMk cId="2801101417" sldId="1814"/>
            <ac:spMk id="11" creationId="{D7F900D6-CB08-124E-0124-D81B1E14B406}"/>
          </ac:spMkLst>
        </pc:spChg>
        <pc:picChg chg="add mod">
          <ac:chgData name="Yoel Kortick" userId="167978f5-7f40-4909-85d5-d4149554ad4e" providerId="ADAL" clId="{5FA0E3C2-29D6-4789-842C-A3B41DA32F6B}" dt="2022-12-13T10:29:56.040" v="682" actId="208"/>
          <ac:picMkLst>
            <pc:docMk/>
            <pc:sldMk cId="2801101417" sldId="1814"/>
            <ac:picMk id="5" creationId="{332298FF-59E8-E31C-51CD-7480F16372DC}"/>
          </ac:picMkLst>
        </pc:picChg>
        <pc:picChg chg="add mod">
          <ac:chgData name="Yoel Kortick" userId="167978f5-7f40-4909-85d5-d4149554ad4e" providerId="ADAL" clId="{5FA0E3C2-29D6-4789-842C-A3B41DA32F6B}" dt="2022-12-13T10:30:41.626" v="706" actId="208"/>
          <ac:picMkLst>
            <pc:docMk/>
            <pc:sldMk cId="2801101417" sldId="1814"/>
            <ac:picMk id="9" creationId="{8FF07B1B-5627-92E6-ACDD-6AA85D62DD02}"/>
          </ac:picMkLst>
        </pc:picChg>
      </pc:sldChg>
      <pc:sldChg chg="modSp">
        <pc:chgData name="Yoel Kortick" userId="167978f5-7f40-4909-85d5-d4149554ad4e" providerId="ADAL" clId="{5FA0E3C2-29D6-4789-842C-A3B41DA32F6B}" dt="2022-12-13T10:59:37.367" v="1104"/>
        <pc:sldMkLst>
          <pc:docMk/>
          <pc:sldMk cId="1100523210" sldId="1815"/>
        </pc:sldMkLst>
        <pc:spChg chg="mod">
          <ac:chgData name="Yoel Kortick" userId="167978f5-7f40-4909-85d5-d4149554ad4e" providerId="ADAL" clId="{5FA0E3C2-29D6-4789-842C-A3B41DA32F6B}" dt="2022-12-13T10:59:37.367" v="1104"/>
          <ac:spMkLst>
            <pc:docMk/>
            <pc:sldMk cId="1100523210" sldId="1815"/>
            <ac:spMk id="3" creationId="{440E2C51-CB70-4EE1-8E6B-DADCB74DEC44}"/>
          </ac:spMkLst>
        </pc:spChg>
      </pc:sldChg>
      <pc:sldChg chg="modSp mod">
        <pc:chgData name="Yoel Kortick" userId="167978f5-7f40-4909-85d5-d4149554ad4e" providerId="ADAL" clId="{5FA0E3C2-29D6-4789-842C-A3B41DA32F6B}" dt="2022-12-13T13:11:04.834" v="2924"/>
        <pc:sldMkLst>
          <pc:docMk/>
          <pc:sldMk cId="11178710" sldId="1816"/>
        </pc:sldMkLst>
        <pc:spChg chg="mod">
          <ac:chgData name="Yoel Kortick" userId="167978f5-7f40-4909-85d5-d4149554ad4e" providerId="ADAL" clId="{5FA0E3C2-29D6-4789-842C-A3B41DA32F6B}" dt="2022-12-13T10:59:37.367" v="1104"/>
          <ac:spMkLst>
            <pc:docMk/>
            <pc:sldMk cId="11178710" sldId="1816"/>
            <ac:spMk id="3" creationId="{4FC18B40-6547-41EC-8A0E-1C8F40E0A42F}"/>
          </ac:spMkLst>
        </pc:spChg>
        <pc:spChg chg="mod">
          <ac:chgData name="Yoel Kortick" userId="167978f5-7f40-4909-85d5-d4149554ad4e" providerId="ADAL" clId="{5FA0E3C2-29D6-4789-842C-A3B41DA32F6B}" dt="2022-12-13T13:11:04.834" v="2924"/>
          <ac:spMkLst>
            <pc:docMk/>
            <pc:sldMk cId="11178710" sldId="1816"/>
            <ac:spMk id="4" creationId="{2490F34D-A7E2-4EA9-8B1A-78371A1F1CD1}"/>
          </ac:spMkLst>
        </pc:spChg>
      </pc:sldChg>
      <pc:sldChg chg="modSp">
        <pc:chgData name="Yoel Kortick" userId="167978f5-7f40-4909-85d5-d4149554ad4e" providerId="ADAL" clId="{5FA0E3C2-29D6-4789-842C-A3B41DA32F6B}" dt="2022-12-13T10:44:46.303" v="1020"/>
        <pc:sldMkLst>
          <pc:docMk/>
          <pc:sldMk cId="3620035551" sldId="1817"/>
        </pc:sldMkLst>
        <pc:spChg chg="mod">
          <ac:chgData name="Yoel Kortick" userId="167978f5-7f40-4909-85d5-d4149554ad4e" providerId="ADAL" clId="{5FA0E3C2-29D6-4789-842C-A3B41DA32F6B}" dt="2022-12-13T10:44:46.303" v="1020"/>
          <ac:spMkLst>
            <pc:docMk/>
            <pc:sldMk cId="3620035551" sldId="1817"/>
            <ac:spMk id="3" creationId="{440E2C51-CB70-4EE1-8E6B-DADCB74DEC44}"/>
          </ac:spMkLst>
        </pc:spChg>
      </pc:sldChg>
      <pc:sldChg chg="modSp mod">
        <pc:chgData name="Yoel Kortick" userId="167978f5-7f40-4909-85d5-d4149554ad4e" providerId="ADAL" clId="{5FA0E3C2-29D6-4789-842C-A3B41DA32F6B}" dt="2022-12-13T13:11:04.834" v="2924"/>
        <pc:sldMkLst>
          <pc:docMk/>
          <pc:sldMk cId="3128039638" sldId="1818"/>
        </pc:sldMkLst>
        <pc:spChg chg="mod">
          <ac:chgData name="Yoel Kortick" userId="167978f5-7f40-4909-85d5-d4149554ad4e" providerId="ADAL" clId="{5FA0E3C2-29D6-4789-842C-A3B41DA32F6B}" dt="2022-12-13T10:44:46.303" v="1020"/>
          <ac:spMkLst>
            <pc:docMk/>
            <pc:sldMk cId="3128039638" sldId="1818"/>
            <ac:spMk id="3" creationId="{4FC18B40-6547-41EC-8A0E-1C8F40E0A42F}"/>
          </ac:spMkLst>
        </pc:spChg>
        <pc:spChg chg="mod">
          <ac:chgData name="Yoel Kortick" userId="167978f5-7f40-4909-85d5-d4149554ad4e" providerId="ADAL" clId="{5FA0E3C2-29D6-4789-842C-A3B41DA32F6B}" dt="2022-12-13T13:11:04.834" v="2924"/>
          <ac:spMkLst>
            <pc:docMk/>
            <pc:sldMk cId="3128039638" sldId="1818"/>
            <ac:spMk id="4" creationId="{2490F34D-A7E2-4EA9-8B1A-78371A1F1CD1}"/>
          </ac:spMkLst>
        </pc:spChg>
      </pc:sldChg>
      <pc:sldChg chg="addSp delSp modSp mod">
        <pc:chgData name="Yoel Kortick" userId="167978f5-7f40-4909-85d5-d4149554ad4e" providerId="ADAL" clId="{5FA0E3C2-29D6-4789-842C-A3B41DA32F6B}" dt="2022-12-13T10:47:04.071" v="1033" actId="11529"/>
        <pc:sldMkLst>
          <pc:docMk/>
          <pc:sldMk cId="1151650487" sldId="1819"/>
        </pc:sldMkLst>
        <pc:spChg chg="mod">
          <ac:chgData name="Yoel Kortick" userId="167978f5-7f40-4909-85d5-d4149554ad4e" providerId="ADAL" clId="{5FA0E3C2-29D6-4789-842C-A3B41DA32F6B}" dt="2022-12-13T10:44:46.303" v="1020"/>
          <ac:spMkLst>
            <pc:docMk/>
            <pc:sldMk cId="1151650487" sldId="1819"/>
            <ac:spMk id="3" creationId="{4FC18B40-6547-41EC-8A0E-1C8F40E0A42F}"/>
          </ac:spMkLst>
        </pc:spChg>
        <pc:spChg chg="del mod">
          <ac:chgData name="Yoel Kortick" userId="167978f5-7f40-4909-85d5-d4149554ad4e" providerId="ADAL" clId="{5FA0E3C2-29D6-4789-842C-A3B41DA32F6B}" dt="2022-12-13T10:46:22.438" v="1026" actId="478"/>
          <ac:spMkLst>
            <pc:docMk/>
            <pc:sldMk cId="1151650487" sldId="1819"/>
            <ac:spMk id="4" creationId="{2490F34D-A7E2-4EA9-8B1A-78371A1F1CD1}"/>
          </ac:spMkLst>
        </pc:spChg>
        <pc:spChg chg="add del mod">
          <ac:chgData name="Yoel Kortick" userId="167978f5-7f40-4909-85d5-d4149554ad4e" providerId="ADAL" clId="{5FA0E3C2-29D6-4789-842C-A3B41DA32F6B}" dt="2022-12-13T10:46:23.207" v="1027" actId="478"/>
          <ac:spMkLst>
            <pc:docMk/>
            <pc:sldMk cId="1151650487" sldId="1819"/>
            <ac:spMk id="5" creationId="{3209985E-0C9A-0EF1-91BA-0335A1F72917}"/>
          </ac:spMkLst>
        </pc:spChg>
        <pc:spChg chg="add">
          <ac:chgData name="Yoel Kortick" userId="167978f5-7f40-4909-85d5-d4149554ad4e" providerId="ADAL" clId="{5FA0E3C2-29D6-4789-842C-A3B41DA32F6B}" dt="2022-12-13T10:46:52.030" v="1030" actId="11529"/>
          <ac:spMkLst>
            <pc:docMk/>
            <pc:sldMk cId="1151650487" sldId="1819"/>
            <ac:spMk id="8" creationId="{46991B2A-67AC-63F7-E853-B457B4BD9D42}"/>
          </ac:spMkLst>
        </pc:spChg>
        <pc:spChg chg="add mod">
          <ac:chgData name="Yoel Kortick" userId="167978f5-7f40-4909-85d5-d4149554ad4e" providerId="ADAL" clId="{5FA0E3C2-29D6-4789-842C-A3B41DA32F6B}" dt="2022-12-13T10:46:58.624" v="1032" actId="1036"/>
          <ac:spMkLst>
            <pc:docMk/>
            <pc:sldMk cId="1151650487" sldId="1819"/>
            <ac:spMk id="9" creationId="{0207E1FA-4D25-0D0C-4141-04FFB88CA767}"/>
          </ac:spMkLst>
        </pc:spChg>
        <pc:spChg chg="add">
          <ac:chgData name="Yoel Kortick" userId="167978f5-7f40-4909-85d5-d4149554ad4e" providerId="ADAL" clId="{5FA0E3C2-29D6-4789-842C-A3B41DA32F6B}" dt="2022-12-13T10:47:04.071" v="1033" actId="11529"/>
          <ac:spMkLst>
            <pc:docMk/>
            <pc:sldMk cId="1151650487" sldId="1819"/>
            <ac:spMk id="10" creationId="{61D4938E-EE03-9094-D9DF-B0000FC30651}"/>
          </ac:spMkLst>
        </pc:spChg>
        <pc:picChg chg="add mod">
          <ac:chgData name="Yoel Kortick" userId="167978f5-7f40-4909-85d5-d4149554ad4e" providerId="ADAL" clId="{5FA0E3C2-29D6-4789-842C-A3B41DA32F6B}" dt="2022-12-13T10:46:44.292" v="1029" actId="208"/>
          <ac:picMkLst>
            <pc:docMk/>
            <pc:sldMk cId="1151650487" sldId="1819"/>
            <ac:picMk id="7" creationId="{9648C847-5B6B-B054-FE7E-639F87FD57A8}"/>
          </ac:picMkLst>
        </pc:picChg>
      </pc:sldChg>
      <pc:sldChg chg="addSp delSp modSp mod">
        <pc:chgData name="Yoel Kortick" userId="167978f5-7f40-4909-85d5-d4149554ad4e" providerId="ADAL" clId="{5FA0E3C2-29D6-4789-842C-A3B41DA32F6B}" dt="2022-12-13T10:49:58.548" v="1072" actId="208"/>
        <pc:sldMkLst>
          <pc:docMk/>
          <pc:sldMk cId="625495335" sldId="1820"/>
        </pc:sldMkLst>
        <pc:spChg chg="mod">
          <ac:chgData name="Yoel Kortick" userId="167978f5-7f40-4909-85d5-d4149554ad4e" providerId="ADAL" clId="{5FA0E3C2-29D6-4789-842C-A3B41DA32F6B}" dt="2022-12-13T10:44:46.303" v="1020"/>
          <ac:spMkLst>
            <pc:docMk/>
            <pc:sldMk cId="625495335" sldId="1820"/>
            <ac:spMk id="3" creationId="{4FC18B40-6547-41EC-8A0E-1C8F40E0A42F}"/>
          </ac:spMkLst>
        </pc:spChg>
        <pc:spChg chg="del">
          <ac:chgData name="Yoel Kortick" userId="167978f5-7f40-4909-85d5-d4149554ad4e" providerId="ADAL" clId="{5FA0E3C2-29D6-4789-842C-A3B41DA32F6B}" dt="2022-12-13T10:48:15.087" v="1035" actId="478"/>
          <ac:spMkLst>
            <pc:docMk/>
            <pc:sldMk cId="625495335" sldId="1820"/>
            <ac:spMk id="4" creationId="{2490F34D-A7E2-4EA9-8B1A-78371A1F1CD1}"/>
          </ac:spMkLst>
        </pc:spChg>
        <pc:spChg chg="mod">
          <ac:chgData name="Yoel Kortick" userId="167978f5-7f40-4909-85d5-d4149554ad4e" providerId="ADAL" clId="{5FA0E3C2-29D6-4789-842C-A3B41DA32F6B}" dt="2022-12-13T10:48:27.871" v="1056" actId="1038"/>
          <ac:spMkLst>
            <pc:docMk/>
            <pc:sldMk cId="625495335" sldId="1820"/>
            <ac:spMk id="6" creationId="{2D8CA312-7011-7B15-2C2A-4D82398B38D3}"/>
          </ac:spMkLst>
        </pc:spChg>
        <pc:spChg chg="add del mod">
          <ac:chgData name="Yoel Kortick" userId="167978f5-7f40-4909-85d5-d4149554ad4e" providerId="ADAL" clId="{5FA0E3C2-29D6-4789-842C-A3B41DA32F6B}" dt="2022-12-13T10:48:16.638" v="1036" actId="478"/>
          <ac:spMkLst>
            <pc:docMk/>
            <pc:sldMk cId="625495335" sldId="1820"/>
            <ac:spMk id="7" creationId="{C9B857BF-6CCD-6B06-A4D7-850B67CA5472}"/>
          </ac:spMkLst>
        </pc:spChg>
        <pc:picChg chg="del">
          <ac:chgData name="Yoel Kortick" userId="167978f5-7f40-4909-85d5-d4149554ad4e" providerId="ADAL" clId="{5FA0E3C2-29D6-4789-842C-A3B41DA32F6B}" dt="2022-12-13T10:48:12.897" v="1034" actId="478"/>
          <ac:picMkLst>
            <pc:docMk/>
            <pc:sldMk cId="625495335" sldId="1820"/>
            <ac:picMk id="5" creationId="{E80C901B-958D-AE41-CCB0-DAACDFEEEF73}"/>
          </ac:picMkLst>
        </pc:picChg>
        <pc:picChg chg="add mod ord">
          <ac:chgData name="Yoel Kortick" userId="167978f5-7f40-4909-85d5-d4149554ad4e" providerId="ADAL" clId="{5FA0E3C2-29D6-4789-842C-A3B41DA32F6B}" dt="2022-12-13T10:48:31.612" v="1057" actId="167"/>
          <ac:picMkLst>
            <pc:docMk/>
            <pc:sldMk cId="625495335" sldId="1820"/>
            <ac:picMk id="9" creationId="{560ADB97-E7C2-2C0A-B321-C13458237A83}"/>
          </ac:picMkLst>
        </pc:picChg>
        <pc:picChg chg="add mod">
          <ac:chgData name="Yoel Kortick" userId="167978f5-7f40-4909-85d5-d4149554ad4e" providerId="ADAL" clId="{5FA0E3C2-29D6-4789-842C-A3B41DA32F6B}" dt="2022-12-13T10:49:58.548" v="1072" actId="208"/>
          <ac:picMkLst>
            <pc:docMk/>
            <pc:sldMk cId="625495335" sldId="1820"/>
            <ac:picMk id="11" creationId="{656A965F-7F29-0C58-9BDA-AA5D878F7409}"/>
          </ac:picMkLst>
        </pc:picChg>
      </pc:sldChg>
      <pc:sldChg chg="delSp modSp mod">
        <pc:chgData name="Yoel Kortick" userId="167978f5-7f40-4909-85d5-d4149554ad4e" providerId="ADAL" clId="{5FA0E3C2-29D6-4789-842C-A3B41DA32F6B}" dt="2022-12-13T13:11:04.834" v="2924"/>
        <pc:sldMkLst>
          <pc:docMk/>
          <pc:sldMk cId="3800506852" sldId="1821"/>
        </pc:sldMkLst>
        <pc:spChg chg="mod">
          <ac:chgData name="Yoel Kortick" userId="167978f5-7f40-4909-85d5-d4149554ad4e" providerId="ADAL" clId="{5FA0E3C2-29D6-4789-842C-A3B41DA32F6B}" dt="2022-12-13T10:44:46.303" v="1020"/>
          <ac:spMkLst>
            <pc:docMk/>
            <pc:sldMk cId="3800506852" sldId="1821"/>
            <ac:spMk id="3" creationId="{4FC18B40-6547-41EC-8A0E-1C8F40E0A42F}"/>
          </ac:spMkLst>
        </pc:spChg>
        <pc:spChg chg="mod">
          <ac:chgData name="Yoel Kortick" userId="167978f5-7f40-4909-85d5-d4149554ad4e" providerId="ADAL" clId="{5FA0E3C2-29D6-4789-842C-A3B41DA32F6B}" dt="2022-12-13T13:11:04.834" v="2924"/>
          <ac:spMkLst>
            <pc:docMk/>
            <pc:sldMk cId="3800506852" sldId="1821"/>
            <ac:spMk id="4" creationId="{2490F34D-A7E2-4EA9-8B1A-78371A1F1CD1}"/>
          </ac:spMkLst>
        </pc:spChg>
        <pc:spChg chg="del">
          <ac:chgData name="Yoel Kortick" userId="167978f5-7f40-4909-85d5-d4149554ad4e" providerId="ADAL" clId="{5FA0E3C2-29D6-4789-842C-A3B41DA32F6B}" dt="2022-12-13T10:57:35.290" v="1083" actId="478"/>
          <ac:spMkLst>
            <pc:docMk/>
            <pc:sldMk cId="3800506852" sldId="1821"/>
            <ac:spMk id="6" creationId="{2D8CA312-7011-7B15-2C2A-4D82398B38D3}"/>
          </ac:spMkLst>
        </pc:spChg>
        <pc:spChg chg="del">
          <ac:chgData name="Yoel Kortick" userId="167978f5-7f40-4909-85d5-d4149554ad4e" providerId="ADAL" clId="{5FA0E3C2-29D6-4789-842C-A3B41DA32F6B}" dt="2022-12-13T10:57:35.290" v="1083" actId="478"/>
          <ac:spMkLst>
            <pc:docMk/>
            <pc:sldMk cId="3800506852" sldId="1821"/>
            <ac:spMk id="8" creationId="{CFA67AFB-3688-91E5-98EC-2E558DAF3D4B}"/>
          </ac:spMkLst>
        </pc:spChg>
        <pc:spChg chg="del">
          <ac:chgData name="Yoel Kortick" userId="167978f5-7f40-4909-85d5-d4149554ad4e" providerId="ADAL" clId="{5FA0E3C2-29D6-4789-842C-A3B41DA32F6B}" dt="2022-12-13T10:57:35.290" v="1083" actId="478"/>
          <ac:spMkLst>
            <pc:docMk/>
            <pc:sldMk cId="3800506852" sldId="1821"/>
            <ac:spMk id="9" creationId="{A00E999D-8926-F897-C353-8FE820F84DEB}"/>
          </ac:spMkLst>
        </pc:spChg>
        <pc:picChg chg="del">
          <ac:chgData name="Yoel Kortick" userId="167978f5-7f40-4909-85d5-d4149554ad4e" providerId="ADAL" clId="{5FA0E3C2-29D6-4789-842C-A3B41DA32F6B}" dt="2022-12-13T10:57:31.929" v="1082" actId="478"/>
          <ac:picMkLst>
            <pc:docMk/>
            <pc:sldMk cId="3800506852" sldId="1821"/>
            <ac:picMk id="7" creationId="{26006634-02CB-3A40-CBF0-00FE18FE1035}"/>
          </ac:picMkLst>
        </pc:picChg>
      </pc:sldChg>
      <pc:sldChg chg="addSp delSp modSp mod">
        <pc:chgData name="Yoel Kortick" userId="167978f5-7f40-4909-85d5-d4149554ad4e" providerId="ADAL" clId="{5FA0E3C2-29D6-4789-842C-A3B41DA32F6B}" dt="2022-12-13T10:57:28.435" v="1081" actId="478"/>
        <pc:sldMkLst>
          <pc:docMk/>
          <pc:sldMk cId="949597637" sldId="1822"/>
        </pc:sldMkLst>
        <pc:spChg chg="mod">
          <ac:chgData name="Yoel Kortick" userId="167978f5-7f40-4909-85d5-d4149554ad4e" providerId="ADAL" clId="{5FA0E3C2-29D6-4789-842C-A3B41DA32F6B}" dt="2022-12-13T10:44:46.303" v="1020"/>
          <ac:spMkLst>
            <pc:docMk/>
            <pc:sldMk cId="949597637" sldId="1822"/>
            <ac:spMk id="3" creationId="{4FC18B40-6547-41EC-8A0E-1C8F40E0A42F}"/>
          </ac:spMkLst>
        </pc:spChg>
        <pc:spChg chg="del mod">
          <ac:chgData name="Yoel Kortick" userId="167978f5-7f40-4909-85d5-d4149554ad4e" providerId="ADAL" clId="{5FA0E3C2-29D6-4789-842C-A3B41DA32F6B}" dt="2022-12-13T10:57:15.977" v="1074" actId="478"/>
          <ac:spMkLst>
            <pc:docMk/>
            <pc:sldMk cId="949597637" sldId="1822"/>
            <ac:spMk id="4" creationId="{2490F34D-A7E2-4EA9-8B1A-78371A1F1CD1}"/>
          </ac:spMkLst>
        </pc:spChg>
        <pc:spChg chg="del">
          <ac:chgData name="Yoel Kortick" userId="167978f5-7f40-4909-85d5-d4149554ad4e" providerId="ADAL" clId="{5FA0E3C2-29D6-4789-842C-A3B41DA32F6B}" dt="2022-12-13T10:57:19.183" v="1077" actId="478"/>
          <ac:spMkLst>
            <pc:docMk/>
            <pc:sldMk cId="949597637" sldId="1822"/>
            <ac:spMk id="6" creationId="{2D8CA312-7011-7B15-2C2A-4D82398B38D3}"/>
          </ac:spMkLst>
        </pc:spChg>
        <pc:spChg chg="add del mod">
          <ac:chgData name="Yoel Kortick" userId="167978f5-7f40-4909-85d5-d4149554ad4e" providerId="ADAL" clId="{5FA0E3C2-29D6-4789-842C-A3B41DA32F6B}" dt="2022-12-13T10:57:16.708" v="1075" actId="478"/>
          <ac:spMkLst>
            <pc:docMk/>
            <pc:sldMk cId="949597637" sldId="1822"/>
            <ac:spMk id="7" creationId="{81E78DEF-5F0C-EBF0-24A7-23C15FEA52FD}"/>
          </ac:spMkLst>
        </pc:spChg>
        <pc:spChg chg="del">
          <ac:chgData name="Yoel Kortick" userId="167978f5-7f40-4909-85d5-d4149554ad4e" providerId="ADAL" clId="{5FA0E3C2-29D6-4789-842C-A3B41DA32F6B}" dt="2022-12-13T10:57:28.435" v="1081" actId="478"/>
          <ac:spMkLst>
            <pc:docMk/>
            <pc:sldMk cId="949597637" sldId="1822"/>
            <ac:spMk id="8" creationId="{CFA67AFB-3688-91E5-98EC-2E558DAF3D4B}"/>
          </ac:spMkLst>
        </pc:spChg>
        <pc:spChg chg="del">
          <ac:chgData name="Yoel Kortick" userId="167978f5-7f40-4909-85d5-d4149554ad4e" providerId="ADAL" clId="{5FA0E3C2-29D6-4789-842C-A3B41DA32F6B}" dt="2022-12-13T10:57:18.249" v="1076" actId="478"/>
          <ac:spMkLst>
            <pc:docMk/>
            <pc:sldMk cId="949597637" sldId="1822"/>
            <ac:spMk id="9" creationId="{A00E999D-8926-F897-C353-8FE820F84DEB}"/>
          </ac:spMkLst>
        </pc:spChg>
        <pc:picChg chg="del">
          <ac:chgData name="Yoel Kortick" userId="167978f5-7f40-4909-85d5-d4149554ad4e" providerId="ADAL" clId="{5FA0E3C2-29D6-4789-842C-A3B41DA32F6B}" dt="2022-12-13T10:57:13.522" v="1073" actId="478"/>
          <ac:picMkLst>
            <pc:docMk/>
            <pc:sldMk cId="949597637" sldId="1822"/>
            <ac:picMk id="5" creationId="{DC65726A-4DF4-DFA4-C362-4592E1E476BF}"/>
          </ac:picMkLst>
        </pc:picChg>
        <pc:picChg chg="add mod ord">
          <ac:chgData name="Yoel Kortick" userId="167978f5-7f40-4909-85d5-d4149554ad4e" providerId="ADAL" clId="{5FA0E3C2-29D6-4789-842C-A3B41DA32F6B}" dt="2022-12-13T10:57:26.146" v="1080" actId="208"/>
          <ac:picMkLst>
            <pc:docMk/>
            <pc:sldMk cId="949597637" sldId="1822"/>
            <ac:picMk id="11" creationId="{2471B130-B591-F1BC-4367-4EECA7BE05E9}"/>
          </ac:picMkLst>
        </pc:picChg>
      </pc:sldChg>
      <pc:sldChg chg="addSp delSp modSp mod">
        <pc:chgData name="Yoel Kortick" userId="167978f5-7f40-4909-85d5-d4149554ad4e" providerId="ADAL" clId="{5FA0E3C2-29D6-4789-842C-A3B41DA32F6B}" dt="2022-12-13T11:02:40.396" v="1210" actId="478"/>
        <pc:sldMkLst>
          <pc:docMk/>
          <pc:sldMk cId="3179804047" sldId="1823"/>
        </pc:sldMkLst>
        <pc:spChg chg="mod">
          <ac:chgData name="Yoel Kortick" userId="167978f5-7f40-4909-85d5-d4149554ad4e" providerId="ADAL" clId="{5FA0E3C2-29D6-4789-842C-A3B41DA32F6B}" dt="2022-12-13T10:59:37.367" v="1104"/>
          <ac:spMkLst>
            <pc:docMk/>
            <pc:sldMk cId="3179804047" sldId="1823"/>
            <ac:spMk id="3" creationId="{4FC18B40-6547-41EC-8A0E-1C8F40E0A42F}"/>
          </ac:spMkLst>
        </pc:spChg>
        <pc:spChg chg="del">
          <ac:chgData name="Yoel Kortick" userId="167978f5-7f40-4909-85d5-d4149554ad4e" providerId="ADAL" clId="{5FA0E3C2-29D6-4789-842C-A3B41DA32F6B}" dt="2022-12-13T11:01:03.206" v="1107" actId="478"/>
          <ac:spMkLst>
            <pc:docMk/>
            <pc:sldMk cId="3179804047" sldId="1823"/>
            <ac:spMk id="4" creationId="{2490F34D-A7E2-4EA9-8B1A-78371A1F1CD1}"/>
          </ac:spMkLst>
        </pc:spChg>
        <pc:spChg chg="add del mod">
          <ac:chgData name="Yoel Kortick" userId="167978f5-7f40-4909-85d5-d4149554ad4e" providerId="ADAL" clId="{5FA0E3C2-29D6-4789-842C-A3B41DA32F6B}" dt="2022-12-13T11:01:04.311" v="1108" actId="478"/>
          <ac:spMkLst>
            <pc:docMk/>
            <pc:sldMk cId="3179804047" sldId="1823"/>
            <ac:spMk id="5" creationId="{C418C8F8-7D84-F329-F332-9F6A02676C43}"/>
          </ac:spMkLst>
        </pc:spChg>
        <pc:spChg chg="add mod">
          <ac:chgData name="Yoel Kortick" userId="167978f5-7f40-4909-85d5-d4149554ad4e" providerId="ADAL" clId="{5FA0E3C2-29D6-4789-842C-A3B41DA32F6B}" dt="2022-12-13T11:02:26.774" v="1172" actId="14100"/>
          <ac:spMkLst>
            <pc:docMk/>
            <pc:sldMk cId="3179804047" sldId="1823"/>
            <ac:spMk id="8" creationId="{2AD732F6-24DD-A330-E458-7401906AA931}"/>
          </ac:spMkLst>
        </pc:spChg>
        <pc:spChg chg="add del mod">
          <ac:chgData name="Yoel Kortick" userId="167978f5-7f40-4909-85d5-d4149554ad4e" providerId="ADAL" clId="{5FA0E3C2-29D6-4789-842C-A3B41DA32F6B}" dt="2022-12-13T11:02:40.396" v="1210" actId="478"/>
          <ac:spMkLst>
            <pc:docMk/>
            <pc:sldMk cId="3179804047" sldId="1823"/>
            <ac:spMk id="10" creationId="{7E19047C-809B-52DA-1137-542BD5B1922A}"/>
          </ac:spMkLst>
        </pc:spChg>
        <pc:spChg chg="add mod">
          <ac:chgData name="Yoel Kortick" userId="167978f5-7f40-4909-85d5-d4149554ad4e" providerId="ADAL" clId="{5FA0E3C2-29D6-4789-842C-A3B41DA32F6B}" dt="2022-12-13T11:02:36.140" v="1209" actId="1035"/>
          <ac:spMkLst>
            <pc:docMk/>
            <pc:sldMk cId="3179804047" sldId="1823"/>
            <ac:spMk id="11" creationId="{B8BC17DC-B0FB-432D-13A8-0AA3232908D4}"/>
          </ac:spMkLst>
        </pc:spChg>
        <pc:picChg chg="add mod">
          <ac:chgData name="Yoel Kortick" userId="167978f5-7f40-4909-85d5-d4149554ad4e" providerId="ADAL" clId="{5FA0E3C2-29D6-4789-842C-A3B41DA32F6B}" dt="2022-12-13T11:02:15.901" v="1160" actId="208"/>
          <ac:picMkLst>
            <pc:docMk/>
            <pc:sldMk cId="3179804047" sldId="1823"/>
            <ac:picMk id="7" creationId="{96FE773E-26AF-D1C7-3CE0-18E186A8D27D}"/>
          </ac:picMkLst>
        </pc:picChg>
        <pc:picChg chg="del">
          <ac:chgData name="Yoel Kortick" userId="167978f5-7f40-4909-85d5-d4149554ad4e" providerId="ADAL" clId="{5FA0E3C2-29D6-4789-842C-A3B41DA32F6B}" dt="2022-12-13T11:01:04.991" v="1109" actId="478"/>
          <ac:picMkLst>
            <pc:docMk/>
            <pc:sldMk cId="3179804047" sldId="1823"/>
            <ac:picMk id="9" creationId="{2C902DE6-DDED-C967-338F-426DD9A87A2A}"/>
          </ac:picMkLst>
        </pc:picChg>
      </pc:sldChg>
      <pc:sldChg chg="addSp delSp modSp mod">
        <pc:chgData name="Yoel Kortick" userId="167978f5-7f40-4909-85d5-d4149554ad4e" providerId="ADAL" clId="{5FA0E3C2-29D6-4789-842C-A3B41DA32F6B}" dt="2022-12-13T11:04:25.768" v="1230" actId="14100"/>
        <pc:sldMkLst>
          <pc:docMk/>
          <pc:sldMk cId="1501124586" sldId="1824"/>
        </pc:sldMkLst>
        <pc:spChg chg="mod">
          <ac:chgData name="Yoel Kortick" userId="167978f5-7f40-4909-85d5-d4149554ad4e" providerId="ADAL" clId="{5FA0E3C2-29D6-4789-842C-A3B41DA32F6B}" dt="2022-12-13T10:59:37.367" v="1104"/>
          <ac:spMkLst>
            <pc:docMk/>
            <pc:sldMk cId="1501124586" sldId="1824"/>
            <ac:spMk id="3" creationId="{4FC18B40-6547-41EC-8A0E-1C8F40E0A42F}"/>
          </ac:spMkLst>
        </pc:spChg>
        <pc:spChg chg="mod">
          <ac:chgData name="Yoel Kortick" userId="167978f5-7f40-4909-85d5-d4149554ad4e" providerId="ADAL" clId="{5FA0E3C2-29D6-4789-842C-A3B41DA32F6B}" dt="2022-12-13T11:03:31.382" v="1212"/>
          <ac:spMkLst>
            <pc:docMk/>
            <pc:sldMk cId="1501124586" sldId="1824"/>
            <ac:spMk id="4" creationId="{2490F34D-A7E2-4EA9-8B1A-78371A1F1CD1}"/>
          </ac:spMkLst>
        </pc:spChg>
        <pc:spChg chg="add mod">
          <ac:chgData name="Yoel Kortick" userId="167978f5-7f40-4909-85d5-d4149554ad4e" providerId="ADAL" clId="{5FA0E3C2-29D6-4789-842C-A3B41DA32F6B}" dt="2022-12-13T11:04:25.768" v="1230" actId="14100"/>
          <ac:spMkLst>
            <pc:docMk/>
            <pc:sldMk cId="1501124586" sldId="1824"/>
            <ac:spMk id="6" creationId="{15771CDD-9A64-082C-D3C1-7C5771833130}"/>
          </ac:spMkLst>
        </pc:spChg>
        <pc:spChg chg="mod">
          <ac:chgData name="Yoel Kortick" userId="167978f5-7f40-4909-85d5-d4149554ad4e" providerId="ADAL" clId="{5FA0E3C2-29D6-4789-842C-A3B41DA32F6B}" dt="2022-12-13T11:04:18.727" v="1228" actId="14100"/>
          <ac:spMkLst>
            <pc:docMk/>
            <pc:sldMk cId="1501124586" sldId="1824"/>
            <ac:spMk id="7" creationId="{25444139-925B-D0DB-41AD-6F279534E048}"/>
          </ac:spMkLst>
        </pc:spChg>
        <pc:picChg chg="add mod ord">
          <ac:chgData name="Yoel Kortick" userId="167978f5-7f40-4909-85d5-d4149554ad4e" providerId="ADAL" clId="{5FA0E3C2-29D6-4789-842C-A3B41DA32F6B}" dt="2022-12-13T11:04:10.873" v="1226" actId="167"/>
          <ac:picMkLst>
            <pc:docMk/>
            <pc:sldMk cId="1501124586" sldId="1824"/>
            <ac:picMk id="5" creationId="{62D493EA-6AE5-2769-642D-A8E142AA091B}"/>
          </ac:picMkLst>
        </pc:picChg>
        <pc:picChg chg="del">
          <ac:chgData name="Yoel Kortick" userId="167978f5-7f40-4909-85d5-d4149554ad4e" providerId="ADAL" clId="{5FA0E3C2-29D6-4789-842C-A3B41DA32F6B}" dt="2022-12-13T11:02:44.671" v="1211" actId="478"/>
          <ac:picMkLst>
            <pc:docMk/>
            <pc:sldMk cId="1501124586" sldId="1824"/>
            <ac:picMk id="9" creationId="{27159ADA-A6F7-7863-FC36-67B21C3B5548}"/>
          </ac:picMkLst>
        </pc:picChg>
      </pc:sldChg>
      <pc:sldChg chg="addSp delSp modSp mod">
        <pc:chgData name="Yoel Kortick" userId="167978f5-7f40-4909-85d5-d4149554ad4e" providerId="ADAL" clId="{5FA0E3C2-29D6-4789-842C-A3B41DA32F6B}" dt="2022-12-13T11:05:57.876" v="1247" actId="208"/>
        <pc:sldMkLst>
          <pc:docMk/>
          <pc:sldMk cId="1306848471" sldId="1825"/>
        </pc:sldMkLst>
        <pc:spChg chg="mod">
          <ac:chgData name="Yoel Kortick" userId="167978f5-7f40-4909-85d5-d4149554ad4e" providerId="ADAL" clId="{5FA0E3C2-29D6-4789-842C-A3B41DA32F6B}" dt="2022-12-13T10:59:37.367" v="1104"/>
          <ac:spMkLst>
            <pc:docMk/>
            <pc:sldMk cId="1306848471" sldId="1825"/>
            <ac:spMk id="3" creationId="{4FC18B40-6547-41EC-8A0E-1C8F40E0A42F}"/>
          </ac:spMkLst>
        </pc:spChg>
        <pc:spChg chg="mod">
          <ac:chgData name="Yoel Kortick" userId="167978f5-7f40-4909-85d5-d4149554ad4e" providerId="ADAL" clId="{5FA0E3C2-29D6-4789-842C-A3B41DA32F6B}" dt="2022-12-13T11:04:56.610" v="1231"/>
          <ac:spMkLst>
            <pc:docMk/>
            <pc:sldMk cId="1306848471" sldId="1825"/>
            <ac:spMk id="4" creationId="{2490F34D-A7E2-4EA9-8B1A-78371A1F1CD1}"/>
          </ac:spMkLst>
        </pc:spChg>
        <pc:spChg chg="mod">
          <ac:chgData name="Yoel Kortick" userId="167978f5-7f40-4909-85d5-d4149554ad4e" providerId="ADAL" clId="{5FA0E3C2-29D6-4789-842C-A3B41DA32F6B}" dt="2022-12-13T11:05:54.605" v="1246" actId="14100"/>
          <ac:spMkLst>
            <pc:docMk/>
            <pc:sldMk cId="1306848471" sldId="1825"/>
            <ac:spMk id="7" creationId="{25444139-925B-D0DB-41AD-6F279534E048}"/>
          </ac:spMkLst>
        </pc:spChg>
        <pc:picChg chg="del">
          <ac:chgData name="Yoel Kortick" userId="167978f5-7f40-4909-85d5-d4149554ad4e" providerId="ADAL" clId="{5FA0E3C2-29D6-4789-842C-A3B41DA32F6B}" dt="2022-12-13T11:05:27.633" v="1232" actId="478"/>
          <ac:picMkLst>
            <pc:docMk/>
            <pc:sldMk cId="1306848471" sldId="1825"/>
            <ac:picMk id="5" creationId="{803EB69B-1953-53CA-9A2C-6056DF57C083}"/>
          </ac:picMkLst>
        </pc:picChg>
        <pc:picChg chg="add mod ord">
          <ac:chgData name="Yoel Kortick" userId="167978f5-7f40-4909-85d5-d4149554ad4e" providerId="ADAL" clId="{5FA0E3C2-29D6-4789-842C-A3B41DA32F6B}" dt="2022-12-13T11:05:57.876" v="1247" actId="208"/>
          <ac:picMkLst>
            <pc:docMk/>
            <pc:sldMk cId="1306848471" sldId="1825"/>
            <ac:picMk id="6" creationId="{4FBDD9A0-6793-0C21-D19A-D5871D0EF6DF}"/>
          </ac:picMkLst>
        </pc:picChg>
      </pc:sldChg>
      <pc:sldChg chg="addSp delSp modSp mod">
        <pc:chgData name="Yoel Kortick" userId="167978f5-7f40-4909-85d5-d4149554ad4e" providerId="ADAL" clId="{5FA0E3C2-29D6-4789-842C-A3B41DA32F6B}" dt="2022-12-13T13:11:04.834" v="2924"/>
        <pc:sldMkLst>
          <pc:docMk/>
          <pc:sldMk cId="3833958023" sldId="1826"/>
        </pc:sldMkLst>
        <pc:spChg chg="mod">
          <ac:chgData name="Yoel Kortick" userId="167978f5-7f40-4909-85d5-d4149554ad4e" providerId="ADAL" clId="{5FA0E3C2-29D6-4789-842C-A3B41DA32F6B}" dt="2022-12-13T10:59:37.367" v="1104"/>
          <ac:spMkLst>
            <pc:docMk/>
            <pc:sldMk cId="3833958023" sldId="1826"/>
            <ac:spMk id="3" creationId="{4FC18B40-6547-41EC-8A0E-1C8F40E0A42F}"/>
          </ac:spMkLst>
        </pc:spChg>
        <pc:spChg chg="mod">
          <ac:chgData name="Yoel Kortick" userId="167978f5-7f40-4909-85d5-d4149554ad4e" providerId="ADAL" clId="{5FA0E3C2-29D6-4789-842C-A3B41DA32F6B}" dt="2022-12-13T13:11:04.834" v="2924"/>
          <ac:spMkLst>
            <pc:docMk/>
            <pc:sldMk cId="3833958023" sldId="1826"/>
            <ac:spMk id="4" creationId="{2490F34D-A7E2-4EA9-8B1A-78371A1F1CD1}"/>
          </ac:spMkLst>
        </pc:spChg>
        <pc:spChg chg="del">
          <ac:chgData name="Yoel Kortick" userId="167978f5-7f40-4909-85d5-d4149554ad4e" providerId="ADAL" clId="{5FA0E3C2-29D6-4789-842C-A3B41DA32F6B}" dt="2022-12-13T11:08:59.526" v="1315" actId="478"/>
          <ac:spMkLst>
            <pc:docMk/>
            <pc:sldMk cId="3833958023" sldId="1826"/>
            <ac:spMk id="7" creationId="{25444139-925B-D0DB-41AD-6F279534E048}"/>
          </ac:spMkLst>
        </pc:spChg>
        <pc:spChg chg="del">
          <ac:chgData name="Yoel Kortick" userId="167978f5-7f40-4909-85d5-d4149554ad4e" providerId="ADAL" clId="{5FA0E3C2-29D6-4789-842C-A3B41DA32F6B}" dt="2022-12-13T11:09:03.504" v="1316" actId="478"/>
          <ac:spMkLst>
            <pc:docMk/>
            <pc:sldMk cId="3833958023" sldId="1826"/>
            <ac:spMk id="8" creationId="{CEE81E12-899F-EDD3-F137-28053BD4297E}"/>
          </ac:spMkLst>
        </pc:spChg>
        <pc:spChg chg="add mod">
          <ac:chgData name="Yoel Kortick" userId="167978f5-7f40-4909-85d5-d4149554ad4e" providerId="ADAL" clId="{5FA0E3C2-29D6-4789-842C-A3B41DA32F6B}" dt="2022-12-13T11:09:36.286" v="1379" actId="1037"/>
          <ac:spMkLst>
            <pc:docMk/>
            <pc:sldMk cId="3833958023" sldId="1826"/>
            <ac:spMk id="9" creationId="{B66CDEFE-EDB6-77C6-1E42-F093C16894AF}"/>
          </ac:spMkLst>
        </pc:spChg>
        <pc:spChg chg="add mod">
          <ac:chgData name="Yoel Kortick" userId="167978f5-7f40-4909-85d5-d4149554ad4e" providerId="ADAL" clId="{5FA0E3C2-29D6-4789-842C-A3B41DA32F6B}" dt="2022-12-13T11:10:21.896" v="1411" actId="1035"/>
          <ac:spMkLst>
            <pc:docMk/>
            <pc:sldMk cId="3833958023" sldId="1826"/>
            <ac:spMk id="10" creationId="{CD5D56CD-5B84-01A0-C313-0EA85A4231FF}"/>
          </ac:spMkLst>
        </pc:spChg>
        <pc:spChg chg="add mod">
          <ac:chgData name="Yoel Kortick" userId="167978f5-7f40-4909-85d5-d4149554ad4e" providerId="ADAL" clId="{5FA0E3C2-29D6-4789-842C-A3B41DA32F6B}" dt="2022-12-13T13:11:04.834" v="2924"/>
          <ac:spMkLst>
            <pc:docMk/>
            <pc:sldMk cId="3833958023" sldId="1826"/>
            <ac:spMk id="11" creationId="{8FEDC326-70B2-C7AE-1298-05A1C95EFC99}"/>
          </ac:spMkLst>
        </pc:spChg>
        <pc:spChg chg="add mod">
          <ac:chgData name="Yoel Kortick" userId="167978f5-7f40-4909-85d5-d4149554ad4e" providerId="ADAL" clId="{5FA0E3C2-29D6-4789-842C-A3B41DA32F6B}" dt="2022-12-13T11:10:07.139" v="1406" actId="1076"/>
          <ac:spMkLst>
            <pc:docMk/>
            <pc:sldMk cId="3833958023" sldId="1826"/>
            <ac:spMk id="14" creationId="{1A9CDE45-78D6-FE3E-332A-1D69ACE9C4FF}"/>
          </ac:spMkLst>
        </pc:spChg>
        <pc:picChg chg="add mod ord">
          <ac:chgData name="Yoel Kortick" userId="167978f5-7f40-4909-85d5-d4149554ad4e" providerId="ADAL" clId="{5FA0E3C2-29D6-4789-842C-A3B41DA32F6B}" dt="2022-12-13T11:08:53.174" v="1314" actId="167"/>
          <ac:picMkLst>
            <pc:docMk/>
            <pc:sldMk cId="3833958023" sldId="1826"/>
            <ac:picMk id="5" creationId="{75188425-2527-EDC9-3139-924109C43817}"/>
          </ac:picMkLst>
        </pc:picChg>
        <pc:picChg chg="del">
          <ac:chgData name="Yoel Kortick" userId="167978f5-7f40-4909-85d5-d4149554ad4e" providerId="ADAL" clId="{5FA0E3C2-29D6-4789-842C-A3B41DA32F6B}" dt="2022-12-13T11:07:05.414" v="1304" actId="478"/>
          <ac:picMkLst>
            <pc:docMk/>
            <pc:sldMk cId="3833958023" sldId="1826"/>
            <ac:picMk id="6" creationId="{76C2215E-A76A-584C-3EFA-56743278E44D}"/>
          </ac:picMkLst>
        </pc:picChg>
        <pc:cxnChg chg="add mod">
          <ac:chgData name="Yoel Kortick" userId="167978f5-7f40-4909-85d5-d4149554ad4e" providerId="ADAL" clId="{5FA0E3C2-29D6-4789-842C-A3B41DA32F6B}" dt="2022-12-13T11:09:52.836" v="1403" actId="1037"/>
          <ac:cxnSpMkLst>
            <pc:docMk/>
            <pc:sldMk cId="3833958023" sldId="1826"/>
            <ac:cxnSpMk id="12" creationId="{FC7D261C-1749-28B6-C57B-8A93DB5FD18E}"/>
          </ac:cxnSpMkLst>
        </pc:cxnChg>
        <pc:cxnChg chg="add mod">
          <ac:chgData name="Yoel Kortick" userId="167978f5-7f40-4909-85d5-d4149554ad4e" providerId="ADAL" clId="{5FA0E3C2-29D6-4789-842C-A3B41DA32F6B}" dt="2022-12-13T11:09:52.836" v="1403" actId="1037"/>
          <ac:cxnSpMkLst>
            <pc:docMk/>
            <pc:sldMk cId="3833958023" sldId="1826"/>
            <ac:cxnSpMk id="13" creationId="{CDDD62A4-F5BE-6342-3612-CA12498D0AE5}"/>
          </ac:cxnSpMkLst>
        </pc:cxnChg>
        <pc:cxnChg chg="add mod">
          <ac:chgData name="Yoel Kortick" userId="167978f5-7f40-4909-85d5-d4149554ad4e" providerId="ADAL" clId="{5FA0E3C2-29D6-4789-842C-A3B41DA32F6B}" dt="2022-12-13T11:10:03.931" v="1405" actId="14100"/>
          <ac:cxnSpMkLst>
            <pc:docMk/>
            <pc:sldMk cId="3833958023" sldId="1826"/>
            <ac:cxnSpMk id="15" creationId="{52C7245B-B18C-AA81-9B2A-459A2CCACDA1}"/>
          </ac:cxnSpMkLst>
        </pc:cxnChg>
      </pc:sldChg>
      <pc:sldChg chg="addSp delSp modSp mod">
        <pc:chgData name="Yoel Kortick" userId="167978f5-7f40-4909-85d5-d4149554ad4e" providerId="ADAL" clId="{5FA0E3C2-29D6-4789-842C-A3B41DA32F6B}" dt="2022-12-13T11:19:24.838" v="1517" actId="14100"/>
        <pc:sldMkLst>
          <pc:docMk/>
          <pc:sldMk cId="3245628198" sldId="1827"/>
        </pc:sldMkLst>
        <pc:spChg chg="mod">
          <ac:chgData name="Yoel Kortick" userId="167978f5-7f40-4909-85d5-d4149554ad4e" providerId="ADAL" clId="{5FA0E3C2-29D6-4789-842C-A3B41DA32F6B}" dt="2022-12-13T10:59:37.367" v="1104"/>
          <ac:spMkLst>
            <pc:docMk/>
            <pc:sldMk cId="3245628198" sldId="1827"/>
            <ac:spMk id="3" creationId="{4FC18B40-6547-41EC-8A0E-1C8F40E0A42F}"/>
          </ac:spMkLst>
        </pc:spChg>
        <pc:spChg chg="del">
          <ac:chgData name="Yoel Kortick" userId="167978f5-7f40-4909-85d5-d4149554ad4e" providerId="ADAL" clId="{5FA0E3C2-29D6-4789-842C-A3B41DA32F6B}" dt="2022-12-13T11:17:43.003" v="1413" actId="478"/>
          <ac:spMkLst>
            <pc:docMk/>
            <pc:sldMk cId="3245628198" sldId="1827"/>
            <ac:spMk id="4" creationId="{2490F34D-A7E2-4EA9-8B1A-78371A1F1CD1}"/>
          </ac:spMkLst>
        </pc:spChg>
        <pc:spChg chg="add del mod">
          <ac:chgData name="Yoel Kortick" userId="167978f5-7f40-4909-85d5-d4149554ad4e" providerId="ADAL" clId="{5FA0E3C2-29D6-4789-842C-A3B41DA32F6B}" dt="2022-12-13T11:17:44.526" v="1414" actId="478"/>
          <ac:spMkLst>
            <pc:docMk/>
            <pc:sldMk cId="3245628198" sldId="1827"/>
            <ac:spMk id="6" creationId="{8400BE2F-D434-9E3A-560E-5B36878D2C7F}"/>
          </ac:spMkLst>
        </pc:spChg>
        <pc:spChg chg="mod">
          <ac:chgData name="Yoel Kortick" userId="167978f5-7f40-4909-85d5-d4149554ad4e" providerId="ADAL" clId="{5FA0E3C2-29D6-4789-842C-A3B41DA32F6B}" dt="2022-12-13T11:18:13.746" v="1433" actId="14100"/>
          <ac:spMkLst>
            <pc:docMk/>
            <pc:sldMk cId="3245628198" sldId="1827"/>
            <ac:spMk id="8" creationId="{CEE81E12-899F-EDD3-F137-28053BD4297E}"/>
          </ac:spMkLst>
        </pc:spChg>
        <pc:spChg chg="add mod">
          <ac:chgData name="Yoel Kortick" userId="167978f5-7f40-4909-85d5-d4149554ad4e" providerId="ADAL" clId="{5FA0E3C2-29D6-4789-842C-A3B41DA32F6B}" dt="2022-12-13T11:18:33.462" v="1436" actId="14100"/>
          <ac:spMkLst>
            <pc:docMk/>
            <pc:sldMk cId="3245628198" sldId="1827"/>
            <ac:spMk id="10" creationId="{65C8ADE4-3695-7558-7693-0FD9E406B189}"/>
          </ac:spMkLst>
        </pc:spChg>
        <pc:spChg chg="add mod">
          <ac:chgData name="Yoel Kortick" userId="167978f5-7f40-4909-85d5-d4149554ad4e" providerId="ADAL" clId="{5FA0E3C2-29D6-4789-842C-A3B41DA32F6B}" dt="2022-12-13T11:19:19.540" v="1516" actId="20577"/>
          <ac:spMkLst>
            <pc:docMk/>
            <pc:sldMk cId="3245628198" sldId="1827"/>
            <ac:spMk id="11" creationId="{A4D9CCA6-31C0-F025-E710-927A11B17B12}"/>
          </ac:spMkLst>
        </pc:spChg>
        <pc:picChg chg="del">
          <ac:chgData name="Yoel Kortick" userId="167978f5-7f40-4909-85d5-d4149554ad4e" providerId="ADAL" clId="{5FA0E3C2-29D6-4789-842C-A3B41DA32F6B}" dt="2022-12-13T11:17:40.452" v="1412" actId="478"/>
          <ac:picMkLst>
            <pc:docMk/>
            <pc:sldMk cId="3245628198" sldId="1827"/>
            <ac:picMk id="5" creationId="{00885721-0CA7-BD14-6A35-1EED0DDEB3E6}"/>
          </ac:picMkLst>
        </pc:picChg>
        <pc:picChg chg="add mod ord">
          <ac:chgData name="Yoel Kortick" userId="167978f5-7f40-4909-85d5-d4149554ad4e" providerId="ADAL" clId="{5FA0E3C2-29D6-4789-842C-A3B41DA32F6B}" dt="2022-12-13T11:18:39.098" v="1437" actId="167"/>
          <ac:picMkLst>
            <pc:docMk/>
            <pc:sldMk cId="3245628198" sldId="1827"/>
            <ac:picMk id="9" creationId="{7855E8A3-3384-E4D2-BE38-7081AC4AC560}"/>
          </ac:picMkLst>
        </pc:picChg>
        <pc:cxnChg chg="add mod">
          <ac:chgData name="Yoel Kortick" userId="167978f5-7f40-4909-85d5-d4149554ad4e" providerId="ADAL" clId="{5FA0E3C2-29D6-4789-842C-A3B41DA32F6B}" dt="2022-12-13T11:19:24.838" v="1517" actId="14100"/>
          <ac:cxnSpMkLst>
            <pc:docMk/>
            <pc:sldMk cId="3245628198" sldId="1827"/>
            <ac:cxnSpMk id="12" creationId="{512FAD1C-7517-175F-005C-50F06BB7B58F}"/>
          </ac:cxnSpMkLst>
        </pc:cxnChg>
      </pc:sldChg>
      <pc:sldChg chg="modSp del">
        <pc:chgData name="Yoel Kortick" userId="167978f5-7f40-4909-85d5-d4149554ad4e" providerId="ADAL" clId="{5FA0E3C2-29D6-4789-842C-A3B41DA32F6B}" dt="2022-12-13T11:19:49.686" v="1518" actId="47"/>
        <pc:sldMkLst>
          <pc:docMk/>
          <pc:sldMk cId="883860666" sldId="1828"/>
        </pc:sldMkLst>
        <pc:spChg chg="mod">
          <ac:chgData name="Yoel Kortick" userId="167978f5-7f40-4909-85d5-d4149554ad4e" providerId="ADAL" clId="{5FA0E3C2-29D6-4789-842C-A3B41DA32F6B}" dt="2022-12-13T10:59:37.367" v="1104"/>
          <ac:spMkLst>
            <pc:docMk/>
            <pc:sldMk cId="883860666" sldId="1828"/>
            <ac:spMk id="3" creationId="{4FC18B40-6547-41EC-8A0E-1C8F40E0A42F}"/>
          </ac:spMkLst>
        </pc:spChg>
      </pc:sldChg>
      <pc:sldChg chg="modSp del">
        <pc:chgData name="Yoel Kortick" userId="167978f5-7f40-4909-85d5-d4149554ad4e" providerId="ADAL" clId="{5FA0E3C2-29D6-4789-842C-A3B41DA32F6B}" dt="2022-12-13T11:19:50.682" v="1519" actId="47"/>
        <pc:sldMkLst>
          <pc:docMk/>
          <pc:sldMk cId="3878824186" sldId="1829"/>
        </pc:sldMkLst>
        <pc:spChg chg="mod">
          <ac:chgData name="Yoel Kortick" userId="167978f5-7f40-4909-85d5-d4149554ad4e" providerId="ADAL" clId="{5FA0E3C2-29D6-4789-842C-A3B41DA32F6B}" dt="2022-12-13T10:59:37.367" v="1104"/>
          <ac:spMkLst>
            <pc:docMk/>
            <pc:sldMk cId="3878824186" sldId="1829"/>
            <ac:spMk id="3" creationId="{4FC18B40-6547-41EC-8A0E-1C8F40E0A42F}"/>
          </ac:spMkLst>
        </pc:spChg>
        <pc:spChg chg="mod">
          <ac:chgData name="Yoel Kortick" userId="167978f5-7f40-4909-85d5-d4149554ad4e" providerId="ADAL" clId="{5FA0E3C2-29D6-4789-842C-A3B41DA32F6B}" dt="2022-12-13T10:27:13.173" v="669"/>
          <ac:spMkLst>
            <pc:docMk/>
            <pc:sldMk cId="3878824186" sldId="1829"/>
            <ac:spMk id="5" creationId="{DDA15A8A-6546-040A-6846-570D7720F297}"/>
          </ac:spMkLst>
        </pc:spChg>
        <pc:spChg chg="mod">
          <ac:chgData name="Yoel Kortick" userId="167978f5-7f40-4909-85d5-d4149554ad4e" providerId="ADAL" clId="{5FA0E3C2-29D6-4789-842C-A3B41DA32F6B}" dt="2022-12-13T10:27:13.173" v="669"/>
          <ac:spMkLst>
            <pc:docMk/>
            <pc:sldMk cId="3878824186" sldId="1829"/>
            <ac:spMk id="6" creationId="{92DFC491-12FB-8284-DE2A-C8AC3BC01DCE}"/>
          </ac:spMkLst>
        </pc:spChg>
        <pc:spChg chg="mod">
          <ac:chgData name="Yoel Kortick" userId="167978f5-7f40-4909-85d5-d4149554ad4e" providerId="ADAL" clId="{5FA0E3C2-29D6-4789-842C-A3B41DA32F6B}" dt="2022-12-13T10:27:13.173" v="669"/>
          <ac:spMkLst>
            <pc:docMk/>
            <pc:sldMk cId="3878824186" sldId="1829"/>
            <ac:spMk id="7" creationId="{177ECB30-9CB1-0C88-4D06-32D4398562C1}"/>
          </ac:spMkLst>
        </pc:spChg>
        <pc:spChg chg="mod">
          <ac:chgData name="Yoel Kortick" userId="167978f5-7f40-4909-85d5-d4149554ad4e" providerId="ADAL" clId="{5FA0E3C2-29D6-4789-842C-A3B41DA32F6B}" dt="2022-12-13T10:27:13.173" v="669"/>
          <ac:spMkLst>
            <pc:docMk/>
            <pc:sldMk cId="3878824186" sldId="1829"/>
            <ac:spMk id="12" creationId="{3CB0B0A4-13CD-0034-726C-2B8579D13193}"/>
          </ac:spMkLst>
        </pc:spChg>
      </pc:sldChg>
      <pc:sldChg chg="modSp">
        <pc:chgData name="Yoel Kortick" userId="167978f5-7f40-4909-85d5-d4149554ad4e" providerId="ADAL" clId="{5FA0E3C2-29D6-4789-842C-A3B41DA32F6B}" dt="2022-12-13T11:20:09.314" v="1522"/>
        <pc:sldMkLst>
          <pc:docMk/>
          <pc:sldMk cId="598840872" sldId="1830"/>
        </pc:sldMkLst>
        <pc:spChg chg="mod">
          <ac:chgData name="Yoel Kortick" userId="167978f5-7f40-4909-85d5-d4149554ad4e" providerId="ADAL" clId="{5FA0E3C2-29D6-4789-842C-A3B41DA32F6B}" dt="2022-12-13T11:20:09.314" v="1522"/>
          <ac:spMkLst>
            <pc:docMk/>
            <pc:sldMk cId="598840872" sldId="1830"/>
            <ac:spMk id="3" creationId="{440E2C51-CB70-4EE1-8E6B-DADCB74DEC44}"/>
          </ac:spMkLst>
        </pc:spChg>
      </pc:sldChg>
      <pc:sldChg chg="addSp modSp mod">
        <pc:chgData name="Yoel Kortick" userId="167978f5-7f40-4909-85d5-d4149554ad4e" providerId="ADAL" clId="{5FA0E3C2-29D6-4789-842C-A3B41DA32F6B}" dt="2022-12-13T13:11:04.834" v="2924"/>
        <pc:sldMkLst>
          <pc:docMk/>
          <pc:sldMk cId="4208477710" sldId="1831"/>
        </pc:sldMkLst>
        <pc:spChg chg="mod">
          <ac:chgData name="Yoel Kortick" userId="167978f5-7f40-4909-85d5-d4149554ad4e" providerId="ADAL" clId="{5FA0E3C2-29D6-4789-842C-A3B41DA32F6B}" dt="2022-12-13T11:20:09.314" v="1522"/>
          <ac:spMkLst>
            <pc:docMk/>
            <pc:sldMk cId="4208477710" sldId="1831"/>
            <ac:spMk id="3" creationId="{4FC18B40-6547-41EC-8A0E-1C8F40E0A42F}"/>
          </ac:spMkLst>
        </pc:spChg>
        <pc:spChg chg="mod">
          <ac:chgData name="Yoel Kortick" userId="167978f5-7f40-4909-85d5-d4149554ad4e" providerId="ADAL" clId="{5FA0E3C2-29D6-4789-842C-A3B41DA32F6B}" dt="2022-12-13T13:11:04.834" v="2924"/>
          <ac:spMkLst>
            <pc:docMk/>
            <pc:sldMk cId="4208477710" sldId="1831"/>
            <ac:spMk id="4" creationId="{2490F34D-A7E2-4EA9-8B1A-78371A1F1CD1}"/>
          </ac:spMkLst>
        </pc:spChg>
        <pc:spChg chg="add mod">
          <ac:chgData name="Yoel Kortick" userId="167978f5-7f40-4909-85d5-d4149554ad4e" providerId="ADAL" clId="{5FA0E3C2-29D6-4789-842C-A3B41DA32F6B}" dt="2022-12-13T11:35:36.443" v="1587" actId="1035"/>
          <ac:spMkLst>
            <pc:docMk/>
            <pc:sldMk cId="4208477710" sldId="1831"/>
            <ac:spMk id="6" creationId="{E297F811-AFCD-1649-F844-5413A23EBBE1}"/>
          </ac:spMkLst>
        </pc:spChg>
        <pc:spChg chg="add">
          <ac:chgData name="Yoel Kortick" userId="167978f5-7f40-4909-85d5-d4149554ad4e" providerId="ADAL" clId="{5FA0E3C2-29D6-4789-842C-A3B41DA32F6B}" dt="2022-12-13T11:38:02.763" v="1739" actId="11529"/>
          <ac:spMkLst>
            <pc:docMk/>
            <pc:sldMk cId="4208477710" sldId="1831"/>
            <ac:spMk id="7" creationId="{A44A1C74-CBFC-F769-C0EA-03E0800DC9DF}"/>
          </ac:spMkLst>
        </pc:spChg>
        <pc:picChg chg="add mod ord">
          <ac:chgData name="Yoel Kortick" userId="167978f5-7f40-4909-85d5-d4149554ad4e" providerId="ADAL" clId="{5FA0E3C2-29D6-4789-842C-A3B41DA32F6B}" dt="2022-12-13T11:35:26.893" v="1583" actId="167"/>
          <ac:picMkLst>
            <pc:docMk/>
            <pc:sldMk cId="4208477710" sldId="1831"/>
            <ac:picMk id="5" creationId="{7C3DDCE0-43E4-DDA7-9DB4-E5BF5908A26B}"/>
          </ac:picMkLst>
        </pc:picChg>
      </pc:sldChg>
      <pc:sldChg chg="modSp del">
        <pc:chgData name="Yoel Kortick" userId="167978f5-7f40-4909-85d5-d4149554ad4e" providerId="ADAL" clId="{5FA0E3C2-29D6-4789-842C-A3B41DA32F6B}" dt="2022-12-13T11:19:51.200" v="1520" actId="47"/>
        <pc:sldMkLst>
          <pc:docMk/>
          <pc:sldMk cId="2457852483" sldId="1832"/>
        </pc:sldMkLst>
        <pc:spChg chg="mod">
          <ac:chgData name="Yoel Kortick" userId="167978f5-7f40-4909-85d5-d4149554ad4e" providerId="ADAL" clId="{5FA0E3C2-29D6-4789-842C-A3B41DA32F6B}" dt="2022-12-13T10:59:37.367" v="1104"/>
          <ac:spMkLst>
            <pc:docMk/>
            <pc:sldMk cId="2457852483" sldId="1832"/>
            <ac:spMk id="3" creationId="{4FC18B40-6547-41EC-8A0E-1C8F40E0A42F}"/>
          </ac:spMkLst>
        </pc:spChg>
      </pc:sldChg>
      <pc:sldChg chg="addSp modSp mod">
        <pc:chgData name="Yoel Kortick" userId="167978f5-7f40-4909-85d5-d4149554ad4e" providerId="ADAL" clId="{5FA0E3C2-29D6-4789-842C-A3B41DA32F6B}" dt="2022-12-13T11:41:01.376" v="1815" actId="208"/>
        <pc:sldMkLst>
          <pc:docMk/>
          <pc:sldMk cId="1107633095" sldId="1833"/>
        </pc:sldMkLst>
        <pc:spChg chg="mod">
          <ac:chgData name="Yoel Kortick" userId="167978f5-7f40-4909-85d5-d4149554ad4e" providerId="ADAL" clId="{5FA0E3C2-29D6-4789-842C-A3B41DA32F6B}" dt="2022-12-13T11:20:09.314" v="1522"/>
          <ac:spMkLst>
            <pc:docMk/>
            <pc:sldMk cId="1107633095" sldId="1833"/>
            <ac:spMk id="3" creationId="{4FC18B40-6547-41EC-8A0E-1C8F40E0A42F}"/>
          </ac:spMkLst>
        </pc:spChg>
        <pc:spChg chg="mod">
          <ac:chgData name="Yoel Kortick" userId="167978f5-7f40-4909-85d5-d4149554ad4e" providerId="ADAL" clId="{5FA0E3C2-29D6-4789-842C-A3B41DA32F6B}" dt="2022-12-13T11:40:15.534" v="1806" actId="255"/>
          <ac:spMkLst>
            <pc:docMk/>
            <pc:sldMk cId="1107633095" sldId="1833"/>
            <ac:spMk id="4" creationId="{2490F34D-A7E2-4EA9-8B1A-78371A1F1CD1}"/>
          </ac:spMkLst>
        </pc:spChg>
        <pc:picChg chg="add mod">
          <ac:chgData name="Yoel Kortick" userId="167978f5-7f40-4909-85d5-d4149554ad4e" providerId="ADAL" clId="{5FA0E3C2-29D6-4789-842C-A3B41DA32F6B}" dt="2022-12-13T11:41:01.376" v="1815" actId="208"/>
          <ac:picMkLst>
            <pc:docMk/>
            <pc:sldMk cId="1107633095" sldId="1833"/>
            <ac:picMk id="5" creationId="{C2ACD2DB-A342-376D-6A05-763BF9BAB16E}"/>
          </ac:picMkLst>
        </pc:picChg>
      </pc:sldChg>
      <pc:sldChg chg="addSp delSp modSp mod">
        <pc:chgData name="Yoel Kortick" userId="167978f5-7f40-4909-85d5-d4149554ad4e" providerId="ADAL" clId="{5FA0E3C2-29D6-4789-842C-A3B41DA32F6B}" dt="2022-12-13T13:11:04.834" v="2924"/>
        <pc:sldMkLst>
          <pc:docMk/>
          <pc:sldMk cId="980398241" sldId="1834"/>
        </pc:sldMkLst>
        <pc:spChg chg="mod">
          <ac:chgData name="Yoel Kortick" userId="167978f5-7f40-4909-85d5-d4149554ad4e" providerId="ADAL" clId="{5FA0E3C2-29D6-4789-842C-A3B41DA32F6B}" dt="2022-12-13T11:20:09.314" v="1522"/>
          <ac:spMkLst>
            <pc:docMk/>
            <pc:sldMk cId="980398241" sldId="1834"/>
            <ac:spMk id="3" creationId="{4FC18B40-6547-41EC-8A0E-1C8F40E0A42F}"/>
          </ac:spMkLst>
        </pc:spChg>
        <pc:spChg chg="del mod">
          <ac:chgData name="Yoel Kortick" userId="167978f5-7f40-4909-85d5-d4149554ad4e" providerId="ADAL" clId="{5FA0E3C2-29D6-4789-842C-A3B41DA32F6B}" dt="2022-12-13T11:42:29.600" v="1828" actId="478"/>
          <ac:spMkLst>
            <pc:docMk/>
            <pc:sldMk cId="980398241" sldId="1834"/>
            <ac:spMk id="4" creationId="{2490F34D-A7E2-4EA9-8B1A-78371A1F1CD1}"/>
          </ac:spMkLst>
        </pc:spChg>
        <pc:spChg chg="add mod">
          <ac:chgData name="Yoel Kortick" userId="167978f5-7f40-4909-85d5-d4149554ad4e" providerId="ADAL" clId="{5FA0E3C2-29D6-4789-842C-A3B41DA32F6B}" dt="2022-12-13T13:11:04.834" v="2924"/>
          <ac:spMkLst>
            <pc:docMk/>
            <pc:sldMk cId="980398241" sldId="1834"/>
            <ac:spMk id="6" creationId="{4BED58F7-2116-0B91-2C2D-2A538D6E93F4}"/>
          </ac:spMkLst>
        </pc:spChg>
        <pc:spChg chg="add mod">
          <ac:chgData name="Yoel Kortick" userId="167978f5-7f40-4909-85d5-d4149554ad4e" providerId="ADAL" clId="{5FA0E3C2-29D6-4789-842C-A3B41DA32F6B}" dt="2022-12-13T11:43:30.093" v="1897" actId="14100"/>
          <ac:spMkLst>
            <pc:docMk/>
            <pc:sldMk cId="980398241" sldId="1834"/>
            <ac:spMk id="9" creationId="{B0A70355-80D5-3549-5B79-59EE9914D857}"/>
          </ac:spMkLst>
        </pc:spChg>
        <pc:picChg chg="add mod">
          <ac:chgData name="Yoel Kortick" userId="167978f5-7f40-4909-85d5-d4149554ad4e" providerId="ADAL" clId="{5FA0E3C2-29D6-4789-842C-A3B41DA32F6B}" dt="2022-12-13T11:42:34.827" v="1831" actId="208"/>
          <ac:picMkLst>
            <pc:docMk/>
            <pc:sldMk cId="980398241" sldId="1834"/>
            <ac:picMk id="5" creationId="{A3AEA2FD-BF18-5113-5211-DAA22B00B17D}"/>
          </ac:picMkLst>
        </pc:picChg>
        <pc:cxnChg chg="add">
          <ac:chgData name="Yoel Kortick" userId="167978f5-7f40-4909-85d5-d4149554ad4e" providerId="ADAL" clId="{5FA0E3C2-29D6-4789-842C-A3B41DA32F6B}" dt="2022-12-13T11:43:06.597" v="1841" actId="11529"/>
          <ac:cxnSpMkLst>
            <pc:docMk/>
            <pc:sldMk cId="980398241" sldId="1834"/>
            <ac:cxnSpMk id="8" creationId="{BB9F2623-F485-EA30-1FC6-4F25BA132F68}"/>
          </ac:cxnSpMkLst>
        </pc:cxnChg>
        <pc:cxnChg chg="add mod">
          <ac:chgData name="Yoel Kortick" userId="167978f5-7f40-4909-85d5-d4149554ad4e" providerId="ADAL" clId="{5FA0E3C2-29D6-4789-842C-A3B41DA32F6B}" dt="2022-12-13T11:43:39.062" v="1899" actId="14100"/>
          <ac:cxnSpMkLst>
            <pc:docMk/>
            <pc:sldMk cId="980398241" sldId="1834"/>
            <ac:cxnSpMk id="10" creationId="{BB4C4274-4751-1CE7-4256-925F91CB886D}"/>
          </ac:cxnSpMkLst>
        </pc:cxnChg>
      </pc:sldChg>
      <pc:sldChg chg="addSp delSp modSp mod">
        <pc:chgData name="Yoel Kortick" userId="167978f5-7f40-4909-85d5-d4149554ad4e" providerId="ADAL" clId="{5FA0E3C2-29D6-4789-842C-A3B41DA32F6B}" dt="2022-12-13T11:49:19.962" v="1911" actId="14100"/>
        <pc:sldMkLst>
          <pc:docMk/>
          <pc:sldMk cId="2722342769" sldId="1836"/>
        </pc:sldMkLst>
        <pc:spChg chg="mod">
          <ac:chgData name="Yoel Kortick" userId="167978f5-7f40-4909-85d5-d4149554ad4e" providerId="ADAL" clId="{5FA0E3C2-29D6-4789-842C-A3B41DA32F6B}" dt="2022-12-13T11:20:09.314" v="1522"/>
          <ac:spMkLst>
            <pc:docMk/>
            <pc:sldMk cId="2722342769" sldId="1836"/>
            <ac:spMk id="3" creationId="{4FC18B40-6547-41EC-8A0E-1C8F40E0A42F}"/>
          </ac:spMkLst>
        </pc:spChg>
        <pc:spChg chg="del">
          <ac:chgData name="Yoel Kortick" userId="167978f5-7f40-4909-85d5-d4149554ad4e" providerId="ADAL" clId="{5FA0E3C2-29D6-4789-842C-A3B41DA32F6B}" dt="2022-12-13T11:48:29.661" v="1900" actId="478"/>
          <ac:spMkLst>
            <pc:docMk/>
            <pc:sldMk cId="2722342769" sldId="1836"/>
            <ac:spMk id="4" creationId="{2490F34D-A7E2-4EA9-8B1A-78371A1F1CD1}"/>
          </ac:spMkLst>
        </pc:spChg>
        <pc:spChg chg="add del mod">
          <ac:chgData name="Yoel Kortick" userId="167978f5-7f40-4909-85d5-d4149554ad4e" providerId="ADAL" clId="{5FA0E3C2-29D6-4789-842C-A3B41DA32F6B}" dt="2022-12-13T11:48:30.313" v="1901" actId="478"/>
          <ac:spMkLst>
            <pc:docMk/>
            <pc:sldMk cId="2722342769" sldId="1836"/>
            <ac:spMk id="5" creationId="{99ECC864-5EDC-7C51-F77B-336349846B19}"/>
          </ac:spMkLst>
        </pc:spChg>
        <pc:spChg chg="add mod">
          <ac:chgData name="Yoel Kortick" userId="167978f5-7f40-4909-85d5-d4149554ad4e" providerId="ADAL" clId="{5FA0E3C2-29D6-4789-842C-A3B41DA32F6B}" dt="2022-12-13T11:48:58.018" v="1908" actId="14100"/>
          <ac:spMkLst>
            <pc:docMk/>
            <pc:sldMk cId="2722342769" sldId="1836"/>
            <ac:spMk id="8" creationId="{7C3B0D29-F846-DE32-1A3C-74D49A1A6D48}"/>
          </ac:spMkLst>
        </pc:spChg>
        <pc:spChg chg="add mod">
          <ac:chgData name="Yoel Kortick" userId="167978f5-7f40-4909-85d5-d4149554ad4e" providerId="ADAL" clId="{5FA0E3C2-29D6-4789-842C-A3B41DA32F6B}" dt="2022-12-13T11:49:19.962" v="1911" actId="14100"/>
          <ac:spMkLst>
            <pc:docMk/>
            <pc:sldMk cId="2722342769" sldId="1836"/>
            <ac:spMk id="9" creationId="{0016EFEB-8410-FD00-8596-47783CE41355}"/>
          </ac:spMkLst>
        </pc:spChg>
        <pc:picChg chg="add mod">
          <ac:chgData name="Yoel Kortick" userId="167978f5-7f40-4909-85d5-d4149554ad4e" providerId="ADAL" clId="{5FA0E3C2-29D6-4789-842C-A3B41DA32F6B}" dt="2022-12-13T11:48:36.616" v="1904" actId="208"/>
          <ac:picMkLst>
            <pc:docMk/>
            <pc:sldMk cId="2722342769" sldId="1836"/>
            <ac:picMk id="7" creationId="{B0B6C67A-1272-163F-A0EF-69146D140521}"/>
          </ac:picMkLst>
        </pc:picChg>
      </pc:sldChg>
      <pc:sldChg chg="addSp delSp modSp mod">
        <pc:chgData name="Yoel Kortick" userId="167978f5-7f40-4909-85d5-d4149554ad4e" providerId="ADAL" clId="{5FA0E3C2-29D6-4789-842C-A3B41DA32F6B}" dt="2022-12-13T13:11:04.834" v="2924"/>
        <pc:sldMkLst>
          <pc:docMk/>
          <pc:sldMk cId="164446050" sldId="1837"/>
        </pc:sldMkLst>
        <pc:spChg chg="mod">
          <ac:chgData name="Yoel Kortick" userId="167978f5-7f40-4909-85d5-d4149554ad4e" providerId="ADAL" clId="{5FA0E3C2-29D6-4789-842C-A3B41DA32F6B}" dt="2022-12-13T11:20:09.314" v="1522"/>
          <ac:spMkLst>
            <pc:docMk/>
            <pc:sldMk cId="164446050" sldId="1837"/>
            <ac:spMk id="3" creationId="{4FC18B40-6547-41EC-8A0E-1C8F40E0A42F}"/>
          </ac:spMkLst>
        </pc:spChg>
        <pc:spChg chg="mod">
          <ac:chgData name="Yoel Kortick" userId="167978f5-7f40-4909-85d5-d4149554ad4e" providerId="ADAL" clId="{5FA0E3C2-29D6-4789-842C-A3B41DA32F6B}" dt="2022-12-13T13:11:04.834" v="2924"/>
          <ac:spMkLst>
            <pc:docMk/>
            <pc:sldMk cId="164446050" sldId="1837"/>
            <ac:spMk id="4" creationId="{2490F34D-A7E2-4EA9-8B1A-78371A1F1CD1}"/>
          </ac:spMkLst>
        </pc:spChg>
        <pc:spChg chg="del">
          <ac:chgData name="Yoel Kortick" userId="167978f5-7f40-4909-85d5-d4149554ad4e" providerId="ADAL" clId="{5FA0E3C2-29D6-4789-842C-A3B41DA32F6B}" dt="2022-12-13T11:49:51.526" v="1915" actId="478"/>
          <ac:spMkLst>
            <pc:docMk/>
            <pc:sldMk cId="164446050" sldId="1837"/>
            <ac:spMk id="6" creationId="{32EAD349-6297-117F-6D68-2F51BE3C6EDB}"/>
          </ac:spMkLst>
        </pc:spChg>
        <pc:spChg chg="del">
          <ac:chgData name="Yoel Kortick" userId="167978f5-7f40-4909-85d5-d4149554ad4e" providerId="ADAL" clId="{5FA0E3C2-29D6-4789-842C-A3B41DA32F6B}" dt="2022-12-13T11:49:50.253" v="1914" actId="478"/>
          <ac:spMkLst>
            <pc:docMk/>
            <pc:sldMk cId="164446050" sldId="1837"/>
            <ac:spMk id="7" creationId="{7AB06DE7-F03B-9C8B-A07A-4341BDDE0902}"/>
          </ac:spMkLst>
        </pc:spChg>
        <pc:spChg chg="del">
          <ac:chgData name="Yoel Kortick" userId="167978f5-7f40-4909-85d5-d4149554ad4e" providerId="ADAL" clId="{5FA0E3C2-29D6-4789-842C-A3B41DA32F6B}" dt="2022-12-13T11:49:52.561" v="1916" actId="478"/>
          <ac:spMkLst>
            <pc:docMk/>
            <pc:sldMk cId="164446050" sldId="1837"/>
            <ac:spMk id="8" creationId="{3F26E94B-15B0-9158-6C0F-7D3D74BBAC6C}"/>
          </ac:spMkLst>
        </pc:spChg>
        <pc:spChg chg="add mod">
          <ac:chgData name="Yoel Kortick" userId="167978f5-7f40-4909-85d5-d4149554ad4e" providerId="ADAL" clId="{5FA0E3C2-29D6-4789-842C-A3B41DA32F6B}" dt="2022-12-13T11:50:22.787" v="1923" actId="14100"/>
          <ac:spMkLst>
            <pc:docMk/>
            <pc:sldMk cId="164446050" sldId="1837"/>
            <ac:spMk id="9" creationId="{166463A1-CE02-604D-3A3E-408AC42BB0DF}"/>
          </ac:spMkLst>
        </pc:spChg>
        <pc:spChg chg="add mod">
          <ac:chgData name="Yoel Kortick" userId="167978f5-7f40-4909-85d5-d4149554ad4e" providerId="ADAL" clId="{5FA0E3C2-29D6-4789-842C-A3B41DA32F6B}" dt="2022-12-13T11:50:25.957" v="1924" actId="1076"/>
          <ac:spMkLst>
            <pc:docMk/>
            <pc:sldMk cId="164446050" sldId="1837"/>
            <ac:spMk id="10" creationId="{81443653-8D5A-0387-6C64-DE1303EB7574}"/>
          </ac:spMkLst>
        </pc:spChg>
        <pc:picChg chg="add mod">
          <ac:chgData name="Yoel Kortick" userId="167978f5-7f40-4909-85d5-d4149554ad4e" providerId="ADAL" clId="{5FA0E3C2-29D6-4789-842C-A3B41DA32F6B}" dt="2022-12-13T11:50:12.357" v="1919" actId="1076"/>
          <ac:picMkLst>
            <pc:docMk/>
            <pc:sldMk cId="164446050" sldId="1837"/>
            <ac:picMk id="2" creationId="{69B497F3-1060-8DD1-A954-5561466E45FF}"/>
          </ac:picMkLst>
        </pc:picChg>
        <pc:picChg chg="del">
          <ac:chgData name="Yoel Kortick" userId="167978f5-7f40-4909-85d5-d4149554ad4e" providerId="ADAL" clId="{5FA0E3C2-29D6-4789-842C-A3B41DA32F6B}" dt="2022-12-13T11:49:48.761" v="1913" actId="478"/>
          <ac:picMkLst>
            <pc:docMk/>
            <pc:sldMk cId="164446050" sldId="1837"/>
            <ac:picMk id="5" creationId="{CCF12210-E8D2-D7A9-235E-9DC589CFD8FF}"/>
          </ac:picMkLst>
        </pc:picChg>
      </pc:sldChg>
      <pc:sldChg chg="addSp delSp modSp mod">
        <pc:chgData name="Yoel Kortick" userId="167978f5-7f40-4909-85d5-d4149554ad4e" providerId="ADAL" clId="{5FA0E3C2-29D6-4789-842C-A3B41DA32F6B}" dt="2022-12-13T13:11:04.834" v="2924"/>
        <pc:sldMkLst>
          <pc:docMk/>
          <pc:sldMk cId="2995797510" sldId="1838"/>
        </pc:sldMkLst>
        <pc:spChg chg="mod">
          <ac:chgData name="Yoel Kortick" userId="167978f5-7f40-4909-85d5-d4149554ad4e" providerId="ADAL" clId="{5FA0E3C2-29D6-4789-842C-A3B41DA32F6B}" dt="2022-12-13T11:20:09.314" v="1522"/>
          <ac:spMkLst>
            <pc:docMk/>
            <pc:sldMk cId="2995797510" sldId="1838"/>
            <ac:spMk id="3" creationId="{4FC18B40-6547-41EC-8A0E-1C8F40E0A42F}"/>
          </ac:spMkLst>
        </pc:spChg>
        <pc:spChg chg="mod">
          <ac:chgData name="Yoel Kortick" userId="167978f5-7f40-4909-85d5-d4149554ad4e" providerId="ADAL" clId="{5FA0E3C2-29D6-4789-842C-A3B41DA32F6B}" dt="2022-12-13T13:11:04.834" v="2924"/>
          <ac:spMkLst>
            <pc:docMk/>
            <pc:sldMk cId="2995797510" sldId="1838"/>
            <ac:spMk id="4" creationId="{2490F34D-A7E2-4EA9-8B1A-78371A1F1CD1}"/>
          </ac:spMkLst>
        </pc:spChg>
        <pc:spChg chg="mod">
          <ac:chgData name="Yoel Kortick" userId="167978f5-7f40-4909-85d5-d4149554ad4e" providerId="ADAL" clId="{5FA0E3C2-29D6-4789-842C-A3B41DA32F6B}" dt="2022-12-13T12:17:31.761" v="1945" actId="1076"/>
          <ac:spMkLst>
            <pc:docMk/>
            <pc:sldMk cId="2995797510" sldId="1838"/>
            <ac:spMk id="6" creationId="{32EAD349-6297-117F-6D68-2F51BE3C6EDB}"/>
          </ac:spMkLst>
        </pc:spChg>
        <pc:spChg chg="del">
          <ac:chgData name="Yoel Kortick" userId="167978f5-7f40-4909-85d5-d4149554ad4e" providerId="ADAL" clId="{5FA0E3C2-29D6-4789-842C-A3B41DA32F6B}" dt="2022-12-13T12:16:54.535" v="1937" actId="478"/>
          <ac:spMkLst>
            <pc:docMk/>
            <pc:sldMk cId="2995797510" sldId="1838"/>
            <ac:spMk id="9" creationId="{FF2B65BE-F16B-C6C5-D41B-CA04B6BA801B}"/>
          </ac:spMkLst>
        </pc:spChg>
        <pc:picChg chg="add del">
          <ac:chgData name="Yoel Kortick" userId="167978f5-7f40-4909-85d5-d4149554ad4e" providerId="ADAL" clId="{5FA0E3C2-29D6-4789-842C-A3B41DA32F6B}" dt="2022-12-13T12:17:20.261" v="1941" actId="478"/>
          <ac:picMkLst>
            <pc:docMk/>
            <pc:sldMk cId="2995797510" sldId="1838"/>
            <ac:picMk id="5" creationId="{D588C923-69BA-C279-F88F-8CB7267F7A21}"/>
          </ac:picMkLst>
        </pc:picChg>
        <pc:picChg chg="del">
          <ac:chgData name="Yoel Kortick" userId="167978f5-7f40-4909-85d5-d4149554ad4e" providerId="ADAL" clId="{5FA0E3C2-29D6-4789-842C-A3B41DA32F6B}" dt="2022-12-13T12:16:50.592" v="1936" actId="478"/>
          <ac:picMkLst>
            <pc:docMk/>
            <pc:sldMk cId="2995797510" sldId="1838"/>
            <ac:picMk id="8" creationId="{5AD5A403-5DC4-B6F9-90BD-85CB3C4D6795}"/>
          </ac:picMkLst>
        </pc:picChg>
        <pc:picChg chg="add mod ord">
          <ac:chgData name="Yoel Kortick" userId="167978f5-7f40-4909-85d5-d4149554ad4e" providerId="ADAL" clId="{5FA0E3C2-29D6-4789-842C-A3B41DA32F6B}" dt="2022-12-13T12:17:36.829" v="1947" actId="208"/>
          <ac:picMkLst>
            <pc:docMk/>
            <pc:sldMk cId="2995797510" sldId="1838"/>
            <ac:picMk id="10" creationId="{06A57524-361F-3768-99F2-9C24525FFB17}"/>
          </ac:picMkLst>
        </pc:picChg>
        <pc:cxnChg chg="del">
          <ac:chgData name="Yoel Kortick" userId="167978f5-7f40-4909-85d5-d4149554ad4e" providerId="ADAL" clId="{5FA0E3C2-29D6-4789-842C-A3B41DA32F6B}" dt="2022-12-13T12:16:54.535" v="1937" actId="478"/>
          <ac:cxnSpMkLst>
            <pc:docMk/>
            <pc:sldMk cId="2995797510" sldId="1838"/>
            <ac:cxnSpMk id="11" creationId="{6D6B16FA-7335-C878-8B28-F87C8A190F41}"/>
          </ac:cxnSpMkLst>
        </pc:cxnChg>
        <pc:cxnChg chg="del">
          <ac:chgData name="Yoel Kortick" userId="167978f5-7f40-4909-85d5-d4149554ad4e" providerId="ADAL" clId="{5FA0E3C2-29D6-4789-842C-A3B41DA32F6B}" dt="2022-12-13T12:16:54.535" v="1937" actId="478"/>
          <ac:cxnSpMkLst>
            <pc:docMk/>
            <pc:sldMk cId="2995797510" sldId="1838"/>
            <ac:cxnSpMk id="13" creationId="{69D5CF52-1BE1-BDF2-9087-3E9928A49679}"/>
          </ac:cxnSpMkLst>
        </pc:cxnChg>
      </pc:sldChg>
      <pc:sldChg chg="modSp">
        <pc:chgData name="Yoel Kortick" userId="167978f5-7f40-4909-85d5-d4149554ad4e" providerId="ADAL" clId="{5FA0E3C2-29D6-4789-842C-A3B41DA32F6B}" dt="2022-12-13T12:53:27.285" v="2688"/>
        <pc:sldMkLst>
          <pc:docMk/>
          <pc:sldMk cId="2678910622" sldId="1839"/>
        </pc:sldMkLst>
        <pc:spChg chg="mod">
          <ac:chgData name="Yoel Kortick" userId="167978f5-7f40-4909-85d5-d4149554ad4e" providerId="ADAL" clId="{5FA0E3C2-29D6-4789-842C-A3B41DA32F6B}" dt="2022-12-13T12:53:27.285" v="2688"/>
          <ac:spMkLst>
            <pc:docMk/>
            <pc:sldMk cId="2678910622" sldId="1839"/>
            <ac:spMk id="3" creationId="{440E2C51-CB70-4EE1-8E6B-DADCB74DEC44}"/>
          </ac:spMkLst>
        </pc:spChg>
      </pc:sldChg>
      <pc:sldChg chg="addSp delSp modSp mod">
        <pc:chgData name="Yoel Kortick" userId="167978f5-7f40-4909-85d5-d4149554ad4e" providerId="ADAL" clId="{5FA0E3C2-29D6-4789-842C-A3B41DA32F6B}" dt="2022-12-13T13:11:04.834" v="2924"/>
        <pc:sldMkLst>
          <pc:docMk/>
          <pc:sldMk cId="146484598" sldId="1840"/>
        </pc:sldMkLst>
        <pc:spChg chg="mod">
          <ac:chgData name="Yoel Kortick" userId="167978f5-7f40-4909-85d5-d4149554ad4e" providerId="ADAL" clId="{5FA0E3C2-29D6-4789-842C-A3B41DA32F6B}" dt="2022-12-13T12:53:27.285" v="2688"/>
          <ac:spMkLst>
            <pc:docMk/>
            <pc:sldMk cId="146484598" sldId="1840"/>
            <ac:spMk id="3" creationId="{4FC18B40-6547-41EC-8A0E-1C8F40E0A42F}"/>
          </ac:spMkLst>
        </pc:spChg>
        <pc:spChg chg="mod">
          <ac:chgData name="Yoel Kortick" userId="167978f5-7f40-4909-85d5-d4149554ad4e" providerId="ADAL" clId="{5FA0E3C2-29D6-4789-842C-A3B41DA32F6B}" dt="2022-12-13T13:11:04.834" v="2924"/>
          <ac:spMkLst>
            <pc:docMk/>
            <pc:sldMk cId="146484598" sldId="1840"/>
            <ac:spMk id="4" creationId="{2490F34D-A7E2-4EA9-8B1A-78371A1F1CD1}"/>
          </ac:spMkLst>
        </pc:spChg>
        <pc:spChg chg="mod">
          <ac:chgData name="Yoel Kortick" userId="167978f5-7f40-4909-85d5-d4149554ad4e" providerId="ADAL" clId="{5FA0E3C2-29D6-4789-842C-A3B41DA32F6B}" dt="2022-12-13T13:01:04.676" v="2711" actId="1036"/>
          <ac:spMkLst>
            <pc:docMk/>
            <pc:sldMk cId="146484598" sldId="1840"/>
            <ac:spMk id="6" creationId="{0BB465E2-CBBA-D53F-1A95-28447863A39F}"/>
          </ac:spMkLst>
        </pc:spChg>
        <pc:spChg chg="add mod">
          <ac:chgData name="Yoel Kortick" userId="167978f5-7f40-4909-85d5-d4149554ad4e" providerId="ADAL" clId="{5FA0E3C2-29D6-4789-842C-A3B41DA32F6B}" dt="2022-12-13T13:01:24.291" v="2719" actId="14100"/>
          <ac:spMkLst>
            <pc:docMk/>
            <pc:sldMk cId="146484598" sldId="1840"/>
            <ac:spMk id="8" creationId="{7C087C84-1C8A-F6D9-E69F-332EA9E822FC}"/>
          </ac:spMkLst>
        </pc:spChg>
        <pc:picChg chg="del">
          <ac:chgData name="Yoel Kortick" userId="167978f5-7f40-4909-85d5-d4149554ad4e" providerId="ADAL" clId="{5FA0E3C2-29D6-4789-842C-A3B41DA32F6B}" dt="2022-12-13T12:59:57.602" v="2690" actId="478"/>
          <ac:picMkLst>
            <pc:docMk/>
            <pc:sldMk cId="146484598" sldId="1840"/>
            <ac:picMk id="5" creationId="{CCF5C30A-5D3C-5CAF-1CD5-5957E2F3F189}"/>
          </ac:picMkLst>
        </pc:picChg>
        <pc:picChg chg="add mod ord">
          <ac:chgData name="Yoel Kortick" userId="167978f5-7f40-4909-85d5-d4149554ad4e" providerId="ADAL" clId="{5FA0E3C2-29D6-4789-842C-A3B41DA32F6B}" dt="2022-12-13T13:01:07.284" v="2712" actId="208"/>
          <ac:picMkLst>
            <pc:docMk/>
            <pc:sldMk cId="146484598" sldId="1840"/>
            <ac:picMk id="7" creationId="{8D601F5F-4F57-9A01-5DA2-4391820B021F}"/>
          </ac:picMkLst>
        </pc:picChg>
      </pc:sldChg>
      <pc:sldChg chg="del">
        <pc:chgData name="Yoel Kortick" userId="167978f5-7f40-4909-85d5-d4149554ad4e" providerId="ADAL" clId="{5FA0E3C2-29D6-4789-842C-A3B41DA32F6B}" dt="2022-12-13T13:01:54.405" v="2724" actId="47"/>
        <pc:sldMkLst>
          <pc:docMk/>
          <pc:sldMk cId="309807513" sldId="1841"/>
        </pc:sldMkLst>
      </pc:sldChg>
      <pc:sldChg chg="modSp del">
        <pc:chgData name="Yoel Kortick" userId="167978f5-7f40-4909-85d5-d4149554ad4e" providerId="ADAL" clId="{5FA0E3C2-29D6-4789-842C-A3B41DA32F6B}" dt="2022-12-13T13:01:54.405" v="2724" actId="47"/>
        <pc:sldMkLst>
          <pc:docMk/>
          <pc:sldMk cId="3159132757" sldId="1844"/>
        </pc:sldMkLst>
        <pc:spChg chg="mod">
          <ac:chgData name="Yoel Kortick" userId="167978f5-7f40-4909-85d5-d4149554ad4e" providerId="ADAL" clId="{5FA0E3C2-29D6-4789-842C-A3B41DA32F6B}" dt="2022-12-13T10:27:13.173" v="669"/>
          <ac:spMkLst>
            <pc:docMk/>
            <pc:sldMk cId="3159132757" sldId="1844"/>
            <ac:spMk id="6" creationId="{9F15A80A-F7F4-CD36-8BDE-0FEBBF2FAE40}"/>
          </ac:spMkLst>
        </pc:spChg>
      </pc:sldChg>
      <pc:sldChg chg="del">
        <pc:chgData name="Yoel Kortick" userId="167978f5-7f40-4909-85d5-d4149554ad4e" providerId="ADAL" clId="{5FA0E3C2-29D6-4789-842C-A3B41DA32F6B}" dt="2022-12-13T13:01:54.405" v="2724" actId="47"/>
        <pc:sldMkLst>
          <pc:docMk/>
          <pc:sldMk cId="1954226497" sldId="1845"/>
        </pc:sldMkLst>
      </pc:sldChg>
      <pc:sldChg chg="del">
        <pc:chgData name="Yoel Kortick" userId="167978f5-7f40-4909-85d5-d4149554ad4e" providerId="ADAL" clId="{5FA0E3C2-29D6-4789-842C-A3B41DA32F6B}" dt="2022-12-13T13:01:54.405" v="2724" actId="47"/>
        <pc:sldMkLst>
          <pc:docMk/>
          <pc:sldMk cId="447265283" sldId="1846"/>
        </pc:sldMkLst>
      </pc:sldChg>
      <pc:sldChg chg="del">
        <pc:chgData name="Yoel Kortick" userId="167978f5-7f40-4909-85d5-d4149554ad4e" providerId="ADAL" clId="{5FA0E3C2-29D6-4789-842C-A3B41DA32F6B}" dt="2022-12-13T13:01:54.405" v="2724" actId="47"/>
        <pc:sldMkLst>
          <pc:docMk/>
          <pc:sldMk cId="886589407" sldId="1847"/>
        </pc:sldMkLst>
      </pc:sldChg>
      <pc:sldChg chg="del">
        <pc:chgData name="Yoel Kortick" userId="167978f5-7f40-4909-85d5-d4149554ad4e" providerId="ADAL" clId="{5FA0E3C2-29D6-4789-842C-A3B41DA32F6B}" dt="2022-12-13T13:01:54.405" v="2724" actId="47"/>
        <pc:sldMkLst>
          <pc:docMk/>
          <pc:sldMk cId="4086293843" sldId="1848"/>
        </pc:sldMkLst>
      </pc:sldChg>
      <pc:sldChg chg="del">
        <pc:chgData name="Yoel Kortick" userId="167978f5-7f40-4909-85d5-d4149554ad4e" providerId="ADAL" clId="{5FA0E3C2-29D6-4789-842C-A3B41DA32F6B}" dt="2022-12-13T13:01:54.405" v="2724" actId="47"/>
        <pc:sldMkLst>
          <pc:docMk/>
          <pc:sldMk cId="3349957859" sldId="1849"/>
        </pc:sldMkLst>
      </pc:sldChg>
      <pc:sldChg chg="del">
        <pc:chgData name="Yoel Kortick" userId="167978f5-7f40-4909-85d5-d4149554ad4e" providerId="ADAL" clId="{5FA0E3C2-29D6-4789-842C-A3B41DA32F6B}" dt="2022-12-13T13:01:54.405" v="2724" actId="47"/>
        <pc:sldMkLst>
          <pc:docMk/>
          <pc:sldMk cId="2987314586" sldId="1850"/>
        </pc:sldMkLst>
      </pc:sldChg>
      <pc:sldChg chg="del">
        <pc:chgData name="Yoel Kortick" userId="167978f5-7f40-4909-85d5-d4149554ad4e" providerId="ADAL" clId="{5FA0E3C2-29D6-4789-842C-A3B41DA32F6B}" dt="2022-12-13T13:01:54.405" v="2724" actId="47"/>
        <pc:sldMkLst>
          <pc:docMk/>
          <pc:sldMk cId="1261365802" sldId="1851"/>
        </pc:sldMkLst>
      </pc:sldChg>
      <pc:sldChg chg="del">
        <pc:chgData name="Yoel Kortick" userId="167978f5-7f40-4909-85d5-d4149554ad4e" providerId="ADAL" clId="{5FA0E3C2-29D6-4789-842C-A3B41DA32F6B}" dt="2022-12-13T13:01:54.405" v="2724" actId="47"/>
        <pc:sldMkLst>
          <pc:docMk/>
          <pc:sldMk cId="2584212111" sldId="1853"/>
        </pc:sldMkLst>
      </pc:sldChg>
      <pc:sldChg chg="del">
        <pc:chgData name="Yoel Kortick" userId="167978f5-7f40-4909-85d5-d4149554ad4e" providerId="ADAL" clId="{5FA0E3C2-29D6-4789-842C-A3B41DA32F6B}" dt="2022-12-13T13:01:54.405" v="2724" actId="47"/>
        <pc:sldMkLst>
          <pc:docMk/>
          <pc:sldMk cId="962602784" sldId="1854"/>
        </pc:sldMkLst>
      </pc:sldChg>
      <pc:sldChg chg="del">
        <pc:chgData name="Yoel Kortick" userId="167978f5-7f40-4909-85d5-d4149554ad4e" providerId="ADAL" clId="{5FA0E3C2-29D6-4789-842C-A3B41DA32F6B}" dt="2022-12-13T13:01:54.405" v="2724" actId="47"/>
        <pc:sldMkLst>
          <pc:docMk/>
          <pc:sldMk cId="1062360252" sldId="1855"/>
        </pc:sldMkLst>
      </pc:sldChg>
      <pc:sldChg chg="del">
        <pc:chgData name="Yoel Kortick" userId="167978f5-7f40-4909-85d5-d4149554ad4e" providerId="ADAL" clId="{5FA0E3C2-29D6-4789-842C-A3B41DA32F6B}" dt="2022-12-13T13:01:54.405" v="2724" actId="47"/>
        <pc:sldMkLst>
          <pc:docMk/>
          <pc:sldMk cId="2562878506" sldId="1856"/>
        </pc:sldMkLst>
      </pc:sldChg>
      <pc:sldChg chg="del">
        <pc:chgData name="Yoel Kortick" userId="167978f5-7f40-4909-85d5-d4149554ad4e" providerId="ADAL" clId="{5FA0E3C2-29D6-4789-842C-A3B41DA32F6B}" dt="2022-12-13T13:01:54.405" v="2724" actId="47"/>
        <pc:sldMkLst>
          <pc:docMk/>
          <pc:sldMk cId="2120603946" sldId="1857"/>
        </pc:sldMkLst>
      </pc:sldChg>
      <pc:sldChg chg="modSp del">
        <pc:chgData name="Yoel Kortick" userId="167978f5-7f40-4909-85d5-d4149554ad4e" providerId="ADAL" clId="{5FA0E3C2-29D6-4789-842C-A3B41DA32F6B}" dt="2022-12-13T13:01:54.405" v="2724" actId="47"/>
        <pc:sldMkLst>
          <pc:docMk/>
          <pc:sldMk cId="3727259958" sldId="1858"/>
        </pc:sldMkLst>
        <pc:spChg chg="mod">
          <ac:chgData name="Yoel Kortick" userId="167978f5-7f40-4909-85d5-d4149554ad4e" providerId="ADAL" clId="{5FA0E3C2-29D6-4789-842C-A3B41DA32F6B}" dt="2022-12-13T10:27:13.173" v="669"/>
          <ac:spMkLst>
            <pc:docMk/>
            <pc:sldMk cId="3727259958" sldId="1858"/>
            <ac:spMk id="6" creationId="{9F15A80A-F7F4-CD36-8BDE-0FEBBF2FAE40}"/>
          </ac:spMkLst>
        </pc:spChg>
      </pc:sldChg>
      <pc:sldChg chg="modSp del">
        <pc:chgData name="Yoel Kortick" userId="167978f5-7f40-4909-85d5-d4149554ad4e" providerId="ADAL" clId="{5FA0E3C2-29D6-4789-842C-A3B41DA32F6B}" dt="2022-12-13T13:01:44.913" v="2720" actId="47"/>
        <pc:sldMkLst>
          <pc:docMk/>
          <pc:sldMk cId="3886562718" sldId="1859"/>
        </pc:sldMkLst>
        <pc:spChg chg="mod">
          <ac:chgData name="Yoel Kortick" userId="167978f5-7f40-4909-85d5-d4149554ad4e" providerId="ADAL" clId="{5FA0E3C2-29D6-4789-842C-A3B41DA32F6B}" dt="2022-12-13T12:53:27.285" v="2688"/>
          <ac:spMkLst>
            <pc:docMk/>
            <pc:sldMk cId="3886562718" sldId="1859"/>
            <ac:spMk id="3" creationId="{4FC18B40-6547-41EC-8A0E-1C8F40E0A42F}"/>
          </ac:spMkLst>
        </pc:spChg>
      </pc:sldChg>
      <pc:sldChg chg="modSp del">
        <pc:chgData name="Yoel Kortick" userId="167978f5-7f40-4909-85d5-d4149554ad4e" providerId="ADAL" clId="{5FA0E3C2-29D6-4789-842C-A3B41DA32F6B}" dt="2022-12-13T13:01:45.981" v="2721" actId="47"/>
        <pc:sldMkLst>
          <pc:docMk/>
          <pc:sldMk cId="2320106316" sldId="1861"/>
        </pc:sldMkLst>
        <pc:spChg chg="mod">
          <ac:chgData name="Yoel Kortick" userId="167978f5-7f40-4909-85d5-d4149554ad4e" providerId="ADAL" clId="{5FA0E3C2-29D6-4789-842C-A3B41DA32F6B}" dt="2022-12-13T12:53:27.285" v="2688"/>
          <ac:spMkLst>
            <pc:docMk/>
            <pc:sldMk cId="2320106316" sldId="1861"/>
            <ac:spMk id="3" creationId="{4FC18B40-6547-41EC-8A0E-1C8F40E0A42F}"/>
          </ac:spMkLst>
        </pc:spChg>
      </pc:sldChg>
      <pc:sldChg chg="modSp del">
        <pc:chgData name="Yoel Kortick" userId="167978f5-7f40-4909-85d5-d4149554ad4e" providerId="ADAL" clId="{5FA0E3C2-29D6-4789-842C-A3B41DA32F6B}" dt="2022-12-13T13:01:46.838" v="2722" actId="47"/>
        <pc:sldMkLst>
          <pc:docMk/>
          <pc:sldMk cId="3702054598" sldId="1862"/>
        </pc:sldMkLst>
        <pc:spChg chg="mod">
          <ac:chgData name="Yoel Kortick" userId="167978f5-7f40-4909-85d5-d4149554ad4e" providerId="ADAL" clId="{5FA0E3C2-29D6-4789-842C-A3B41DA32F6B}" dt="2022-12-13T12:53:27.285" v="2688"/>
          <ac:spMkLst>
            <pc:docMk/>
            <pc:sldMk cId="3702054598" sldId="1862"/>
            <ac:spMk id="3" creationId="{4FC18B40-6547-41EC-8A0E-1C8F40E0A42F}"/>
          </ac:spMkLst>
        </pc:spChg>
      </pc:sldChg>
      <pc:sldChg chg="del">
        <pc:chgData name="Yoel Kortick" userId="167978f5-7f40-4909-85d5-d4149554ad4e" providerId="ADAL" clId="{5FA0E3C2-29D6-4789-842C-A3B41DA32F6B}" dt="2022-12-13T13:01:48.248" v="2723" actId="47"/>
        <pc:sldMkLst>
          <pc:docMk/>
          <pc:sldMk cId="3014466617" sldId="1863"/>
        </pc:sldMkLst>
      </pc:sldChg>
      <pc:sldChg chg="modSp del">
        <pc:chgData name="Yoel Kortick" userId="167978f5-7f40-4909-85d5-d4149554ad4e" providerId="ADAL" clId="{5FA0E3C2-29D6-4789-842C-A3B41DA32F6B}" dt="2022-12-13T11:19:51.772" v="1521" actId="47"/>
        <pc:sldMkLst>
          <pc:docMk/>
          <pc:sldMk cId="651580617" sldId="1864"/>
        </pc:sldMkLst>
        <pc:spChg chg="mod">
          <ac:chgData name="Yoel Kortick" userId="167978f5-7f40-4909-85d5-d4149554ad4e" providerId="ADAL" clId="{5FA0E3C2-29D6-4789-842C-A3B41DA32F6B}" dt="2022-12-13T10:59:37.367" v="1104"/>
          <ac:spMkLst>
            <pc:docMk/>
            <pc:sldMk cId="651580617" sldId="1864"/>
            <ac:spMk id="3" creationId="{4FC18B40-6547-41EC-8A0E-1C8F40E0A42F}"/>
          </ac:spMkLst>
        </pc:spChg>
      </pc:sldChg>
      <pc:sldChg chg="addSp delSp modSp del mod">
        <pc:chgData name="Yoel Kortick" userId="167978f5-7f40-4909-85d5-d4149554ad4e" providerId="ADAL" clId="{5FA0E3C2-29D6-4789-842C-A3B41DA32F6B}" dt="2022-12-13T11:38:51.942" v="1764" actId="47"/>
        <pc:sldMkLst>
          <pc:docMk/>
          <pc:sldMk cId="1914679669" sldId="1865"/>
        </pc:sldMkLst>
        <pc:spChg chg="mod">
          <ac:chgData name="Yoel Kortick" userId="167978f5-7f40-4909-85d5-d4149554ad4e" providerId="ADAL" clId="{5FA0E3C2-29D6-4789-842C-A3B41DA32F6B}" dt="2022-12-13T11:20:09.314" v="1522"/>
          <ac:spMkLst>
            <pc:docMk/>
            <pc:sldMk cId="1914679669" sldId="1865"/>
            <ac:spMk id="3" creationId="{4FC18B40-6547-41EC-8A0E-1C8F40E0A42F}"/>
          </ac:spMkLst>
        </pc:spChg>
        <pc:spChg chg="mod">
          <ac:chgData name="Yoel Kortick" userId="167978f5-7f40-4909-85d5-d4149554ad4e" providerId="ADAL" clId="{5FA0E3C2-29D6-4789-842C-A3B41DA32F6B}" dt="2022-12-13T11:37:32.750" v="1734" actId="255"/>
          <ac:spMkLst>
            <pc:docMk/>
            <pc:sldMk cId="1914679669" sldId="1865"/>
            <ac:spMk id="4" creationId="{2490F34D-A7E2-4EA9-8B1A-78371A1F1CD1}"/>
          </ac:spMkLst>
        </pc:spChg>
        <pc:spChg chg="del">
          <ac:chgData name="Yoel Kortick" userId="167978f5-7f40-4909-85d5-d4149554ad4e" providerId="ADAL" clId="{5FA0E3C2-29D6-4789-842C-A3B41DA32F6B}" dt="2022-12-13T11:37:55.230" v="1738" actId="478"/>
          <ac:spMkLst>
            <pc:docMk/>
            <pc:sldMk cId="1914679669" sldId="1865"/>
            <ac:spMk id="6" creationId="{6AE7C09B-A45F-D6F8-F527-64E839401855}"/>
          </ac:spMkLst>
        </pc:spChg>
        <pc:spChg chg="add mod">
          <ac:chgData name="Yoel Kortick" userId="167978f5-7f40-4909-85d5-d4149554ad4e" providerId="ADAL" clId="{5FA0E3C2-29D6-4789-842C-A3B41DA32F6B}" dt="2022-12-13T11:38:24.062" v="1761" actId="14100"/>
          <ac:spMkLst>
            <pc:docMk/>
            <pc:sldMk cId="1914679669" sldId="1865"/>
            <ac:spMk id="7" creationId="{AAF06EDE-7A28-594E-5294-C6BF87ECA192}"/>
          </ac:spMkLst>
        </pc:spChg>
        <pc:spChg chg="add mod">
          <ac:chgData name="Yoel Kortick" userId="167978f5-7f40-4909-85d5-d4149554ad4e" providerId="ADAL" clId="{5FA0E3C2-29D6-4789-842C-A3B41DA32F6B}" dt="2022-12-13T11:38:11.957" v="1745" actId="14100"/>
          <ac:spMkLst>
            <pc:docMk/>
            <pc:sldMk cId="1914679669" sldId="1865"/>
            <ac:spMk id="8" creationId="{99E561E3-2A3F-A2C6-757D-4100900796AD}"/>
          </ac:spMkLst>
        </pc:spChg>
        <pc:picChg chg="add mod">
          <ac:chgData name="Yoel Kortick" userId="167978f5-7f40-4909-85d5-d4149554ad4e" providerId="ADAL" clId="{5FA0E3C2-29D6-4789-842C-A3B41DA32F6B}" dt="2022-12-13T11:37:52.922" v="1737" actId="14100"/>
          <ac:picMkLst>
            <pc:docMk/>
            <pc:sldMk cId="1914679669" sldId="1865"/>
            <ac:picMk id="2" creationId="{72A964A5-EB29-64FD-929F-80AB4561221E}"/>
          </ac:picMkLst>
        </pc:picChg>
        <pc:picChg chg="del">
          <ac:chgData name="Yoel Kortick" userId="167978f5-7f40-4909-85d5-d4149554ad4e" providerId="ADAL" clId="{5FA0E3C2-29D6-4789-842C-A3B41DA32F6B}" dt="2022-12-13T11:37:34.918" v="1735" actId="478"/>
          <ac:picMkLst>
            <pc:docMk/>
            <pc:sldMk cId="1914679669" sldId="1865"/>
            <ac:picMk id="5" creationId="{F2A5F917-AF0E-504F-BE6E-BD84E5C13B7C}"/>
          </ac:picMkLst>
        </pc:picChg>
      </pc:sldChg>
      <pc:sldChg chg="modSp del">
        <pc:chgData name="Yoel Kortick" userId="167978f5-7f40-4909-85d5-d4149554ad4e" providerId="ADAL" clId="{5FA0E3C2-29D6-4789-842C-A3B41DA32F6B}" dt="2022-12-13T10:44:30.083" v="1019" actId="47"/>
        <pc:sldMkLst>
          <pc:docMk/>
          <pc:sldMk cId="2797917920" sldId="1866"/>
        </pc:sldMkLst>
        <pc:spChg chg="mod">
          <ac:chgData name="Yoel Kortick" userId="167978f5-7f40-4909-85d5-d4149554ad4e" providerId="ADAL" clId="{5FA0E3C2-29D6-4789-842C-A3B41DA32F6B}" dt="2022-12-13T10:27:13.173" v="669"/>
          <ac:spMkLst>
            <pc:docMk/>
            <pc:sldMk cId="2797917920" sldId="1866"/>
            <ac:spMk id="3" creationId="{4FC18B40-6547-41EC-8A0E-1C8F40E0A42F}"/>
          </ac:spMkLst>
        </pc:spChg>
      </pc:sldChg>
      <pc:sldChg chg="modSp add mod">
        <pc:chgData name="Yoel Kortick" userId="167978f5-7f40-4909-85d5-d4149554ad4e" providerId="ADAL" clId="{5FA0E3C2-29D6-4789-842C-A3B41DA32F6B}" dt="2022-12-13T13:11:04.834" v="2924"/>
        <pc:sldMkLst>
          <pc:docMk/>
          <pc:sldMk cId="480682989" sldId="1867"/>
        </pc:sldMkLst>
        <pc:spChg chg="mod">
          <ac:chgData name="Yoel Kortick" userId="167978f5-7f40-4909-85d5-d4149554ad4e" providerId="ADAL" clId="{5FA0E3C2-29D6-4789-842C-A3B41DA32F6B}" dt="2022-12-13T13:11:04.834" v="2924"/>
          <ac:spMkLst>
            <pc:docMk/>
            <pc:sldMk cId="480682989" sldId="1867"/>
            <ac:spMk id="4" creationId="{2490F34D-A7E2-4EA9-8B1A-78371A1F1CD1}"/>
          </ac:spMkLst>
        </pc:spChg>
      </pc:sldChg>
      <pc:sldChg chg="addSp modSp add mod">
        <pc:chgData name="Yoel Kortick" userId="167978f5-7f40-4909-85d5-d4149554ad4e" providerId="ADAL" clId="{5FA0E3C2-29D6-4789-842C-A3B41DA32F6B}" dt="2022-12-13T05:31:28.045" v="393" actId="255"/>
        <pc:sldMkLst>
          <pc:docMk/>
          <pc:sldMk cId="182474092" sldId="1868"/>
        </pc:sldMkLst>
        <pc:spChg chg="mod">
          <ac:chgData name="Yoel Kortick" userId="167978f5-7f40-4909-85d5-d4149554ad4e" providerId="ADAL" clId="{5FA0E3C2-29D6-4789-842C-A3B41DA32F6B}" dt="2022-12-13T05:31:28.045" v="393" actId="255"/>
          <ac:spMkLst>
            <pc:docMk/>
            <pc:sldMk cId="182474092" sldId="1868"/>
            <ac:spMk id="4" creationId="{2490F34D-A7E2-4EA9-8B1A-78371A1F1CD1}"/>
          </ac:spMkLst>
        </pc:spChg>
        <pc:spChg chg="add mod">
          <ac:chgData name="Yoel Kortick" userId="167978f5-7f40-4909-85d5-d4149554ad4e" providerId="ADAL" clId="{5FA0E3C2-29D6-4789-842C-A3B41DA32F6B}" dt="2022-12-13T05:26:33.006" v="148" actId="208"/>
          <ac:spMkLst>
            <pc:docMk/>
            <pc:sldMk cId="182474092" sldId="1868"/>
            <ac:spMk id="6" creationId="{B9CA50AF-C5D5-F6B4-4F2D-D5C432A27D34}"/>
          </ac:spMkLst>
        </pc:spChg>
        <pc:spChg chg="add mod">
          <ac:chgData name="Yoel Kortick" userId="167978f5-7f40-4909-85d5-d4149554ad4e" providerId="ADAL" clId="{5FA0E3C2-29D6-4789-842C-A3B41DA32F6B}" dt="2022-12-13T05:26:52.982" v="152" actId="1036"/>
          <ac:spMkLst>
            <pc:docMk/>
            <pc:sldMk cId="182474092" sldId="1868"/>
            <ac:spMk id="9" creationId="{34C2E647-4DB5-D8EE-F397-91E3BDFBCA28}"/>
          </ac:spMkLst>
        </pc:spChg>
        <pc:picChg chg="add mod">
          <ac:chgData name="Yoel Kortick" userId="167978f5-7f40-4909-85d5-d4149554ad4e" providerId="ADAL" clId="{5FA0E3C2-29D6-4789-842C-A3B41DA32F6B}" dt="2022-12-13T05:26:08.995" v="103" actId="208"/>
          <ac:picMkLst>
            <pc:docMk/>
            <pc:sldMk cId="182474092" sldId="1868"/>
            <ac:picMk id="5" creationId="{8EC793E5-278F-7B2A-B155-1B65755BEB15}"/>
          </ac:picMkLst>
        </pc:picChg>
        <pc:cxnChg chg="add">
          <ac:chgData name="Yoel Kortick" userId="167978f5-7f40-4909-85d5-d4149554ad4e" providerId="ADAL" clId="{5FA0E3C2-29D6-4789-842C-A3B41DA32F6B}" dt="2022-12-13T05:26:39.704" v="149" actId="11529"/>
          <ac:cxnSpMkLst>
            <pc:docMk/>
            <pc:sldMk cId="182474092" sldId="1868"/>
            <ac:cxnSpMk id="8" creationId="{C32424A0-33EC-CC93-AB59-E5E706CE572D}"/>
          </ac:cxnSpMkLst>
        </pc:cxnChg>
      </pc:sldChg>
      <pc:sldChg chg="addSp delSp modSp add mod">
        <pc:chgData name="Yoel Kortick" userId="167978f5-7f40-4909-85d5-d4149554ad4e" providerId="ADAL" clId="{5FA0E3C2-29D6-4789-842C-A3B41DA32F6B}" dt="2022-12-13T13:11:04.834" v="2924"/>
        <pc:sldMkLst>
          <pc:docMk/>
          <pc:sldMk cId="2198054819" sldId="1869"/>
        </pc:sldMkLst>
        <pc:spChg chg="mod">
          <ac:chgData name="Yoel Kortick" userId="167978f5-7f40-4909-85d5-d4149554ad4e" providerId="ADAL" clId="{5FA0E3C2-29D6-4789-842C-A3B41DA32F6B}" dt="2022-12-13T13:11:04.834" v="2924"/>
          <ac:spMkLst>
            <pc:docMk/>
            <pc:sldMk cId="2198054819" sldId="1869"/>
            <ac:spMk id="4" creationId="{2490F34D-A7E2-4EA9-8B1A-78371A1F1CD1}"/>
          </ac:spMkLst>
        </pc:spChg>
        <pc:spChg chg="del">
          <ac:chgData name="Yoel Kortick" userId="167978f5-7f40-4909-85d5-d4149554ad4e" providerId="ADAL" clId="{5FA0E3C2-29D6-4789-842C-A3B41DA32F6B}" dt="2022-12-13T05:28:39.992" v="157" actId="478"/>
          <ac:spMkLst>
            <pc:docMk/>
            <pc:sldMk cId="2198054819" sldId="1869"/>
            <ac:spMk id="6" creationId="{B9CA50AF-C5D5-F6B4-4F2D-D5C432A27D34}"/>
          </ac:spMkLst>
        </pc:spChg>
        <pc:spChg chg="mod">
          <ac:chgData name="Yoel Kortick" userId="167978f5-7f40-4909-85d5-d4149554ad4e" providerId="ADAL" clId="{5FA0E3C2-29D6-4789-842C-A3B41DA32F6B}" dt="2022-12-13T05:28:57.693" v="164" actId="14100"/>
          <ac:spMkLst>
            <pc:docMk/>
            <pc:sldMk cId="2198054819" sldId="1869"/>
            <ac:spMk id="9" creationId="{34C2E647-4DB5-D8EE-F397-91E3BDFBCA28}"/>
          </ac:spMkLst>
        </pc:spChg>
        <pc:spChg chg="add mod">
          <ac:chgData name="Yoel Kortick" userId="167978f5-7f40-4909-85d5-d4149554ad4e" providerId="ADAL" clId="{5FA0E3C2-29D6-4789-842C-A3B41DA32F6B}" dt="2022-12-13T05:29:09.148" v="218" actId="14100"/>
          <ac:spMkLst>
            <pc:docMk/>
            <pc:sldMk cId="2198054819" sldId="1869"/>
            <ac:spMk id="10" creationId="{F8A8C1F8-23B7-D9EE-8BD6-B33BA5E6AC37}"/>
          </ac:spMkLst>
        </pc:spChg>
        <pc:picChg chg="del">
          <ac:chgData name="Yoel Kortick" userId="167978f5-7f40-4909-85d5-d4149554ad4e" providerId="ADAL" clId="{5FA0E3C2-29D6-4789-842C-A3B41DA32F6B}" dt="2022-12-13T05:28:37.503" v="155" actId="478"/>
          <ac:picMkLst>
            <pc:docMk/>
            <pc:sldMk cId="2198054819" sldId="1869"/>
            <ac:picMk id="5" creationId="{8EC793E5-278F-7B2A-B155-1B65755BEB15}"/>
          </ac:picMkLst>
        </pc:picChg>
        <pc:picChg chg="add mod ord">
          <ac:chgData name="Yoel Kortick" userId="167978f5-7f40-4909-85d5-d4149554ad4e" providerId="ADAL" clId="{5FA0E3C2-29D6-4789-842C-A3B41DA32F6B}" dt="2022-12-13T05:29:13.024" v="219" actId="208"/>
          <ac:picMkLst>
            <pc:docMk/>
            <pc:sldMk cId="2198054819" sldId="1869"/>
            <ac:picMk id="7" creationId="{431BC7E6-D253-6DEE-D6E0-23E36436A671}"/>
          </ac:picMkLst>
        </pc:picChg>
        <pc:cxnChg chg="del">
          <ac:chgData name="Yoel Kortick" userId="167978f5-7f40-4909-85d5-d4149554ad4e" providerId="ADAL" clId="{5FA0E3C2-29D6-4789-842C-A3B41DA32F6B}" dt="2022-12-13T05:28:39.292" v="156" actId="478"/>
          <ac:cxnSpMkLst>
            <pc:docMk/>
            <pc:sldMk cId="2198054819" sldId="1869"/>
            <ac:cxnSpMk id="8" creationId="{C32424A0-33EC-CC93-AB59-E5E706CE572D}"/>
          </ac:cxnSpMkLst>
        </pc:cxnChg>
      </pc:sldChg>
      <pc:sldChg chg="modSp add mod">
        <pc:chgData name="Yoel Kortick" userId="167978f5-7f40-4909-85d5-d4149554ad4e" providerId="ADAL" clId="{5FA0E3C2-29D6-4789-842C-A3B41DA32F6B}" dt="2022-12-13T05:30:50.429" v="376" actId="313"/>
        <pc:sldMkLst>
          <pc:docMk/>
          <pc:sldMk cId="249386887" sldId="1870"/>
        </pc:sldMkLst>
        <pc:spChg chg="mod">
          <ac:chgData name="Yoel Kortick" userId="167978f5-7f40-4909-85d5-d4149554ad4e" providerId="ADAL" clId="{5FA0E3C2-29D6-4789-842C-A3B41DA32F6B}" dt="2022-12-13T05:30:50.429" v="376" actId="313"/>
          <ac:spMkLst>
            <pc:docMk/>
            <pc:sldMk cId="249386887" sldId="1870"/>
            <ac:spMk id="4" creationId="{2490F34D-A7E2-4EA9-8B1A-78371A1F1CD1}"/>
          </ac:spMkLst>
        </pc:spChg>
      </pc:sldChg>
      <pc:sldChg chg="modSp add mod">
        <pc:chgData name="Yoel Kortick" userId="167978f5-7f40-4909-85d5-d4149554ad4e" providerId="ADAL" clId="{5FA0E3C2-29D6-4789-842C-A3B41DA32F6B}" dt="2022-12-13T05:31:45.811" v="403" actId="14100"/>
        <pc:sldMkLst>
          <pc:docMk/>
          <pc:sldMk cId="661956195" sldId="1871"/>
        </pc:sldMkLst>
        <pc:spChg chg="mod">
          <ac:chgData name="Yoel Kortick" userId="167978f5-7f40-4909-85d5-d4149554ad4e" providerId="ADAL" clId="{5FA0E3C2-29D6-4789-842C-A3B41DA32F6B}" dt="2022-12-13T05:31:21.695" v="392" actId="255"/>
          <ac:spMkLst>
            <pc:docMk/>
            <pc:sldMk cId="661956195" sldId="1871"/>
            <ac:spMk id="4" creationId="{2490F34D-A7E2-4EA9-8B1A-78371A1F1CD1}"/>
          </ac:spMkLst>
        </pc:spChg>
        <pc:spChg chg="mod">
          <ac:chgData name="Yoel Kortick" userId="167978f5-7f40-4909-85d5-d4149554ad4e" providerId="ADAL" clId="{5FA0E3C2-29D6-4789-842C-A3B41DA32F6B}" dt="2022-12-13T05:31:45.811" v="403" actId="14100"/>
          <ac:spMkLst>
            <pc:docMk/>
            <pc:sldMk cId="661956195" sldId="1871"/>
            <ac:spMk id="9" creationId="{34C2E647-4DB5-D8EE-F397-91E3BDFBCA28}"/>
          </ac:spMkLst>
        </pc:spChg>
      </pc:sldChg>
      <pc:sldChg chg="addSp delSp modSp add mod">
        <pc:chgData name="Yoel Kortick" userId="167978f5-7f40-4909-85d5-d4149554ad4e" providerId="ADAL" clId="{5FA0E3C2-29D6-4789-842C-A3B41DA32F6B}" dt="2022-12-13T13:11:04.834" v="2924"/>
        <pc:sldMkLst>
          <pc:docMk/>
          <pc:sldMk cId="1520093213" sldId="1872"/>
        </pc:sldMkLst>
        <pc:spChg chg="mod">
          <ac:chgData name="Yoel Kortick" userId="167978f5-7f40-4909-85d5-d4149554ad4e" providerId="ADAL" clId="{5FA0E3C2-29D6-4789-842C-A3B41DA32F6B}" dt="2022-12-13T13:11:04.834" v="2924"/>
          <ac:spMkLst>
            <pc:docMk/>
            <pc:sldMk cId="1520093213" sldId="1872"/>
            <ac:spMk id="4" creationId="{2490F34D-A7E2-4EA9-8B1A-78371A1F1CD1}"/>
          </ac:spMkLst>
        </pc:spChg>
        <pc:spChg chg="mod">
          <ac:chgData name="Yoel Kortick" userId="167978f5-7f40-4909-85d5-d4149554ad4e" providerId="ADAL" clId="{5FA0E3C2-29D6-4789-842C-A3B41DA32F6B}" dt="2022-12-13T05:33:55.188" v="414" actId="14100"/>
          <ac:spMkLst>
            <pc:docMk/>
            <pc:sldMk cId="1520093213" sldId="1872"/>
            <ac:spMk id="9" creationId="{34C2E647-4DB5-D8EE-F397-91E3BDFBCA28}"/>
          </ac:spMkLst>
        </pc:spChg>
        <pc:spChg chg="del">
          <ac:chgData name="Yoel Kortick" userId="167978f5-7f40-4909-85d5-d4149554ad4e" providerId="ADAL" clId="{5FA0E3C2-29D6-4789-842C-A3B41DA32F6B}" dt="2022-12-13T05:33:50.412" v="413" actId="478"/>
          <ac:spMkLst>
            <pc:docMk/>
            <pc:sldMk cId="1520093213" sldId="1872"/>
            <ac:spMk id="10" creationId="{F8A8C1F8-23B7-D9EE-8BD6-B33BA5E6AC37}"/>
          </ac:spMkLst>
        </pc:spChg>
        <pc:picChg chg="add mod ord">
          <ac:chgData name="Yoel Kortick" userId="167978f5-7f40-4909-85d5-d4149554ad4e" providerId="ADAL" clId="{5FA0E3C2-29D6-4789-842C-A3B41DA32F6B}" dt="2022-12-13T05:33:58.082" v="415" actId="208"/>
          <ac:picMkLst>
            <pc:docMk/>
            <pc:sldMk cId="1520093213" sldId="1872"/>
            <ac:picMk id="5" creationId="{4265B37F-B2F2-A9CA-AD8B-C39739C5BE84}"/>
          </ac:picMkLst>
        </pc:picChg>
        <pc:picChg chg="del">
          <ac:chgData name="Yoel Kortick" userId="167978f5-7f40-4909-85d5-d4149554ad4e" providerId="ADAL" clId="{5FA0E3C2-29D6-4789-842C-A3B41DA32F6B}" dt="2022-12-13T05:33:24.222" v="405" actId="478"/>
          <ac:picMkLst>
            <pc:docMk/>
            <pc:sldMk cId="1520093213" sldId="1872"/>
            <ac:picMk id="7" creationId="{431BC7E6-D253-6DEE-D6E0-23E36436A671}"/>
          </ac:picMkLst>
        </pc:picChg>
      </pc:sldChg>
      <pc:sldChg chg="addSp delSp modSp add mod">
        <pc:chgData name="Yoel Kortick" userId="167978f5-7f40-4909-85d5-d4149554ad4e" providerId="ADAL" clId="{5FA0E3C2-29D6-4789-842C-A3B41DA32F6B}" dt="2022-12-13T13:11:04.834" v="2924"/>
        <pc:sldMkLst>
          <pc:docMk/>
          <pc:sldMk cId="3996035650" sldId="1873"/>
        </pc:sldMkLst>
        <pc:spChg chg="mod">
          <ac:chgData name="Yoel Kortick" userId="167978f5-7f40-4909-85d5-d4149554ad4e" providerId="ADAL" clId="{5FA0E3C2-29D6-4789-842C-A3B41DA32F6B}" dt="2022-12-13T13:11:04.834" v="2924"/>
          <ac:spMkLst>
            <pc:docMk/>
            <pc:sldMk cId="3996035650" sldId="1873"/>
            <ac:spMk id="4" creationId="{2490F34D-A7E2-4EA9-8B1A-78371A1F1CD1}"/>
          </ac:spMkLst>
        </pc:spChg>
        <pc:spChg chg="del mod">
          <ac:chgData name="Yoel Kortick" userId="167978f5-7f40-4909-85d5-d4149554ad4e" providerId="ADAL" clId="{5FA0E3C2-29D6-4789-842C-A3B41DA32F6B}" dt="2022-12-13T05:35:38.636" v="420" actId="478"/>
          <ac:spMkLst>
            <pc:docMk/>
            <pc:sldMk cId="3996035650" sldId="1873"/>
            <ac:spMk id="9" creationId="{34C2E647-4DB5-D8EE-F397-91E3BDFBCA28}"/>
          </ac:spMkLst>
        </pc:spChg>
        <pc:spChg chg="add mod">
          <ac:chgData name="Yoel Kortick" userId="167978f5-7f40-4909-85d5-d4149554ad4e" providerId="ADAL" clId="{5FA0E3C2-29D6-4789-842C-A3B41DA32F6B}" dt="2022-12-13T05:39:16.009" v="498" actId="1035"/>
          <ac:spMkLst>
            <pc:docMk/>
            <pc:sldMk cId="3996035650" sldId="1873"/>
            <ac:spMk id="10" creationId="{A08CF6E3-D345-E91C-FC5C-9934AC7EE660}"/>
          </ac:spMkLst>
        </pc:spChg>
        <pc:spChg chg="add mod">
          <ac:chgData name="Yoel Kortick" userId="167978f5-7f40-4909-85d5-d4149554ad4e" providerId="ADAL" clId="{5FA0E3C2-29D6-4789-842C-A3B41DA32F6B}" dt="2022-12-13T05:39:25.860" v="536" actId="1037"/>
          <ac:spMkLst>
            <pc:docMk/>
            <pc:sldMk cId="3996035650" sldId="1873"/>
            <ac:spMk id="13" creationId="{4B1E488B-7F34-BB57-5D88-A690D2E094ED}"/>
          </ac:spMkLst>
        </pc:spChg>
        <pc:spChg chg="add mod">
          <ac:chgData name="Yoel Kortick" userId="167978f5-7f40-4909-85d5-d4149554ad4e" providerId="ADAL" clId="{5FA0E3C2-29D6-4789-842C-A3B41DA32F6B}" dt="2022-12-13T05:40:09.245" v="544" actId="1035"/>
          <ac:spMkLst>
            <pc:docMk/>
            <pc:sldMk cId="3996035650" sldId="1873"/>
            <ac:spMk id="14" creationId="{B271A3AC-C3D4-60B1-3419-402CF76697A3}"/>
          </ac:spMkLst>
        </pc:spChg>
        <pc:spChg chg="add mod">
          <ac:chgData name="Yoel Kortick" userId="167978f5-7f40-4909-85d5-d4149554ad4e" providerId="ADAL" clId="{5FA0E3C2-29D6-4789-842C-A3B41DA32F6B}" dt="2022-12-13T05:40:09.245" v="544" actId="1035"/>
          <ac:spMkLst>
            <pc:docMk/>
            <pc:sldMk cId="3996035650" sldId="1873"/>
            <ac:spMk id="18" creationId="{865FA716-72CF-E663-3AB5-61EFE746F93D}"/>
          </ac:spMkLst>
        </pc:spChg>
        <pc:spChg chg="add mod">
          <ac:chgData name="Yoel Kortick" userId="167978f5-7f40-4909-85d5-d4149554ad4e" providerId="ADAL" clId="{5FA0E3C2-29D6-4789-842C-A3B41DA32F6B}" dt="2022-12-13T05:40:45.539" v="589" actId="1035"/>
          <ac:spMkLst>
            <pc:docMk/>
            <pc:sldMk cId="3996035650" sldId="1873"/>
            <ac:spMk id="19" creationId="{A99B2540-81A3-9B66-B64E-45BE5859EB87}"/>
          </ac:spMkLst>
        </pc:spChg>
        <pc:picChg chg="del mod">
          <ac:chgData name="Yoel Kortick" userId="167978f5-7f40-4909-85d5-d4149554ad4e" providerId="ADAL" clId="{5FA0E3C2-29D6-4789-842C-A3B41DA32F6B}" dt="2022-12-13T05:35:38.636" v="420" actId="478"/>
          <ac:picMkLst>
            <pc:docMk/>
            <pc:sldMk cId="3996035650" sldId="1873"/>
            <ac:picMk id="5" creationId="{4265B37F-B2F2-A9CA-AD8B-C39739C5BE84}"/>
          </ac:picMkLst>
        </pc:picChg>
        <pc:picChg chg="add del mod">
          <ac:chgData name="Yoel Kortick" userId="167978f5-7f40-4909-85d5-d4149554ad4e" providerId="ADAL" clId="{5FA0E3C2-29D6-4789-842C-A3B41DA32F6B}" dt="2022-12-13T05:37:31.640" v="429" actId="478"/>
          <ac:picMkLst>
            <pc:docMk/>
            <pc:sldMk cId="3996035650" sldId="1873"/>
            <ac:picMk id="6" creationId="{81BBE1D4-7747-17B8-7EC9-B5CFAF2CB733}"/>
          </ac:picMkLst>
        </pc:picChg>
        <pc:picChg chg="add mod">
          <ac:chgData name="Yoel Kortick" userId="167978f5-7f40-4909-85d5-d4149554ad4e" providerId="ADAL" clId="{5FA0E3C2-29D6-4789-842C-A3B41DA32F6B}" dt="2022-12-13T05:39:16.009" v="498" actId="1035"/>
          <ac:picMkLst>
            <pc:docMk/>
            <pc:sldMk cId="3996035650" sldId="1873"/>
            <ac:picMk id="8" creationId="{254D92B9-B952-2817-5E7A-F1EDE4727154}"/>
          </ac:picMkLst>
        </pc:picChg>
        <pc:picChg chg="add mod">
          <ac:chgData name="Yoel Kortick" userId="167978f5-7f40-4909-85d5-d4149554ad4e" providerId="ADAL" clId="{5FA0E3C2-29D6-4789-842C-A3B41DA32F6B}" dt="2022-12-13T05:38:57.669" v="489" actId="1036"/>
          <ac:picMkLst>
            <pc:docMk/>
            <pc:sldMk cId="3996035650" sldId="1873"/>
            <ac:picMk id="12" creationId="{6166AFCA-A73D-8A7B-303D-BD31A28159FE}"/>
          </ac:picMkLst>
        </pc:picChg>
        <pc:cxnChg chg="add mod">
          <ac:chgData name="Yoel Kortick" userId="167978f5-7f40-4909-85d5-d4149554ad4e" providerId="ADAL" clId="{5FA0E3C2-29D6-4789-842C-A3B41DA32F6B}" dt="2022-12-13T05:40:09.245" v="544" actId="1035"/>
          <ac:cxnSpMkLst>
            <pc:docMk/>
            <pc:sldMk cId="3996035650" sldId="1873"/>
            <ac:cxnSpMk id="15" creationId="{97322481-DE8D-DCB8-3737-F7E8E91DBC72}"/>
          </ac:cxnSpMkLst>
        </pc:cxnChg>
        <pc:cxnChg chg="add mod">
          <ac:chgData name="Yoel Kortick" userId="167978f5-7f40-4909-85d5-d4149554ad4e" providerId="ADAL" clId="{5FA0E3C2-29D6-4789-842C-A3B41DA32F6B}" dt="2022-12-13T05:40:09.245" v="544" actId="1035"/>
          <ac:cxnSpMkLst>
            <pc:docMk/>
            <pc:sldMk cId="3996035650" sldId="1873"/>
            <ac:cxnSpMk id="16" creationId="{FEB3297E-864C-AC36-B7AB-E68BD5DD3FBF}"/>
          </ac:cxnSpMkLst>
        </pc:cxnChg>
        <pc:cxnChg chg="add mod">
          <ac:chgData name="Yoel Kortick" userId="167978f5-7f40-4909-85d5-d4149554ad4e" providerId="ADAL" clId="{5FA0E3C2-29D6-4789-842C-A3B41DA32F6B}" dt="2022-12-13T05:40:09.245" v="544" actId="1035"/>
          <ac:cxnSpMkLst>
            <pc:docMk/>
            <pc:sldMk cId="3996035650" sldId="1873"/>
            <ac:cxnSpMk id="17" creationId="{DE9B0CBE-AD6D-316D-BCE7-B1D9D45CCA1B}"/>
          </ac:cxnSpMkLst>
        </pc:cxnChg>
        <pc:cxnChg chg="add mod">
          <ac:chgData name="Yoel Kortick" userId="167978f5-7f40-4909-85d5-d4149554ad4e" providerId="ADAL" clId="{5FA0E3C2-29D6-4789-842C-A3B41DA32F6B}" dt="2022-12-13T05:40:59.178" v="592" actId="1036"/>
          <ac:cxnSpMkLst>
            <pc:docMk/>
            <pc:sldMk cId="3996035650" sldId="1873"/>
            <ac:cxnSpMk id="20" creationId="{F2089968-E265-DF6B-0359-19449454A6CC}"/>
          </ac:cxnSpMkLst>
        </pc:cxnChg>
        <pc:cxnChg chg="add mod">
          <ac:chgData name="Yoel Kortick" userId="167978f5-7f40-4909-85d5-d4149554ad4e" providerId="ADAL" clId="{5FA0E3C2-29D6-4789-842C-A3B41DA32F6B}" dt="2022-12-13T05:40:45.539" v="589" actId="1035"/>
          <ac:cxnSpMkLst>
            <pc:docMk/>
            <pc:sldMk cId="3996035650" sldId="1873"/>
            <ac:cxnSpMk id="21" creationId="{8D893D3C-4100-209A-9BEF-A66EA1990542}"/>
          </ac:cxnSpMkLst>
        </pc:cxnChg>
      </pc:sldChg>
      <pc:sldChg chg="addSp delSp modSp add mod">
        <pc:chgData name="Yoel Kortick" userId="167978f5-7f40-4909-85d5-d4149554ad4e" providerId="ADAL" clId="{5FA0E3C2-29D6-4789-842C-A3B41DA32F6B}" dt="2022-12-13T10:22:04.729" v="603" actId="208"/>
        <pc:sldMkLst>
          <pc:docMk/>
          <pc:sldMk cId="1333165775" sldId="1874"/>
        </pc:sldMkLst>
        <pc:spChg chg="del">
          <ac:chgData name="Yoel Kortick" userId="167978f5-7f40-4909-85d5-d4149554ad4e" providerId="ADAL" clId="{5FA0E3C2-29D6-4789-842C-A3B41DA32F6B}" dt="2022-12-13T10:21:48.294" v="599" actId="478"/>
          <ac:spMkLst>
            <pc:docMk/>
            <pc:sldMk cId="1333165775" sldId="1874"/>
            <ac:spMk id="4" creationId="{2490F34D-A7E2-4EA9-8B1A-78371A1F1CD1}"/>
          </ac:spMkLst>
        </pc:spChg>
        <pc:spChg chg="add del mod">
          <ac:chgData name="Yoel Kortick" userId="167978f5-7f40-4909-85d5-d4149554ad4e" providerId="ADAL" clId="{5FA0E3C2-29D6-4789-842C-A3B41DA32F6B}" dt="2022-12-13T10:21:48.895" v="600" actId="478"/>
          <ac:spMkLst>
            <pc:docMk/>
            <pc:sldMk cId="1333165775" sldId="1874"/>
            <ac:spMk id="5" creationId="{442056D7-C4C0-4998-1F34-9592D4A66EF8}"/>
          </ac:spMkLst>
        </pc:spChg>
        <pc:spChg chg="add">
          <ac:chgData name="Yoel Kortick" userId="167978f5-7f40-4909-85d5-d4149554ad4e" providerId="ADAL" clId="{5FA0E3C2-29D6-4789-842C-A3B41DA32F6B}" dt="2022-12-13T10:22:01.085" v="602" actId="11529"/>
          <ac:spMkLst>
            <pc:docMk/>
            <pc:sldMk cId="1333165775" sldId="1874"/>
            <ac:spMk id="8" creationId="{F524B497-899C-E7BE-FEBB-276329F7826B}"/>
          </ac:spMkLst>
        </pc:spChg>
        <pc:picChg chg="add mod">
          <ac:chgData name="Yoel Kortick" userId="167978f5-7f40-4909-85d5-d4149554ad4e" providerId="ADAL" clId="{5FA0E3C2-29D6-4789-842C-A3B41DA32F6B}" dt="2022-12-13T10:22:04.729" v="603" actId="208"/>
          <ac:picMkLst>
            <pc:docMk/>
            <pc:sldMk cId="1333165775" sldId="1874"/>
            <ac:picMk id="7" creationId="{D06A45EF-BD52-B4CD-A6CC-18891C82CD69}"/>
          </ac:picMkLst>
        </pc:picChg>
      </pc:sldChg>
      <pc:sldChg chg="addSp delSp modSp add mod">
        <pc:chgData name="Yoel Kortick" userId="167978f5-7f40-4909-85d5-d4149554ad4e" providerId="ADAL" clId="{5FA0E3C2-29D6-4789-842C-A3B41DA32F6B}" dt="2022-12-13T13:11:04.834" v="2924"/>
        <pc:sldMkLst>
          <pc:docMk/>
          <pc:sldMk cId="4072324322" sldId="1875"/>
        </pc:sldMkLst>
        <pc:spChg chg="mod">
          <ac:chgData name="Yoel Kortick" userId="167978f5-7f40-4909-85d5-d4149554ad4e" providerId="ADAL" clId="{5FA0E3C2-29D6-4789-842C-A3B41DA32F6B}" dt="2022-12-13T13:11:04.834" v="2924"/>
          <ac:spMkLst>
            <pc:docMk/>
            <pc:sldMk cId="4072324322" sldId="1875"/>
            <ac:spMk id="4" creationId="{2490F34D-A7E2-4EA9-8B1A-78371A1F1CD1}"/>
          </ac:spMkLst>
        </pc:spChg>
        <pc:spChg chg="del">
          <ac:chgData name="Yoel Kortick" userId="167978f5-7f40-4909-85d5-d4149554ad4e" providerId="ADAL" clId="{5FA0E3C2-29D6-4789-842C-A3B41DA32F6B}" dt="2022-12-13T10:41:33.461" v="939" actId="478"/>
          <ac:spMkLst>
            <pc:docMk/>
            <pc:sldMk cId="4072324322" sldId="1875"/>
            <ac:spMk id="5" creationId="{BBFD7FA2-E0D8-5646-E598-2AFDCAEF2532}"/>
          </ac:spMkLst>
        </pc:spChg>
        <pc:spChg chg="add mod">
          <ac:chgData name="Yoel Kortick" userId="167978f5-7f40-4909-85d5-d4149554ad4e" providerId="ADAL" clId="{5FA0E3C2-29D6-4789-842C-A3B41DA32F6B}" dt="2022-12-13T10:41:37.511" v="963" actId="1035"/>
          <ac:spMkLst>
            <pc:docMk/>
            <pc:sldMk cId="4072324322" sldId="1875"/>
            <ac:spMk id="7" creationId="{B1555832-C7D8-10D9-E904-467E46B3286B}"/>
          </ac:spMkLst>
        </pc:spChg>
        <pc:spChg chg="add mod">
          <ac:chgData name="Yoel Kortick" userId="167978f5-7f40-4909-85d5-d4149554ad4e" providerId="ADAL" clId="{5FA0E3C2-29D6-4789-842C-A3B41DA32F6B}" dt="2022-12-13T10:42:19.057" v="981" actId="1036"/>
          <ac:spMkLst>
            <pc:docMk/>
            <pc:sldMk cId="4072324322" sldId="1875"/>
            <ac:spMk id="8" creationId="{56C0F61C-58D0-D4A3-BE92-8A390C53BCCA}"/>
          </ac:spMkLst>
        </pc:spChg>
        <pc:spChg chg="add mod">
          <ac:chgData name="Yoel Kortick" userId="167978f5-7f40-4909-85d5-d4149554ad4e" providerId="ADAL" clId="{5FA0E3C2-29D6-4789-842C-A3B41DA32F6B}" dt="2022-12-13T10:42:10.618" v="974" actId="1036"/>
          <ac:spMkLst>
            <pc:docMk/>
            <pc:sldMk cId="4072324322" sldId="1875"/>
            <ac:spMk id="9" creationId="{10596E39-207C-B013-76D0-E61736ADC65D}"/>
          </ac:spMkLst>
        </pc:spChg>
        <pc:spChg chg="del">
          <ac:chgData name="Yoel Kortick" userId="167978f5-7f40-4909-85d5-d4149554ad4e" providerId="ADAL" clId="{5FA0E3C2-29D6-4789-842C-A3B41DA32F6B}" dt="2022-12-13T10:41:33.461" v="939" actId="478"/>
          <ac:spMkLst>
            <pc:docMk/>
            <pc:sldMk cId="4072324322" sldId="1875"/>
            <ac:spMk id="10" creationId="{805C5D0E-141A-D4AE-C3DE-9EA62A69ABD6}"/>
          </ac:spMkLst>
        </pc:spChg>
        <pc:spChg chg="add mod">
          <ac:chgData name="Yoel Kortick" userId="167978f5-7f40-4909-85d5-d4149554ad4e" providerId="ADAL" clId="{5FA0E3C2-29D6-4789-842C-A3B41DA32F6B}" dt="2022-12-13T10:42:14.163" v="977" actId="1036"/>
          <ac:spMkLst>
            <pc:docMk/>
            <pc:sldMk cId="4072324322" sldId="1875"/>
            <ac:spMk id="12" creationId="{BA28FC11-9F4A-9061-13E7-53C00B2DFF44}"/>
          </ac:spMkLst>
        </pc:spChg>
        <pc:picChg chg="del">
          <ac:chgData name="Yoel Kortick" userId="167978f5-7f40-4909-85d5-d4149554ad4e" providerId="ADAL" clId="{5FA0E3C2-29D6-4789-842C-A3B41DA32F6B}" dt="2022-12-13T10:41:33.461" v="939" actId="478"/>
          <ac:picMkLst>
            <pc:docMk/>
            <pc:sldMk cId="4072324322" sldId="1875"/>
            <ac:picMk id="13" creationId="{475D547A-F394-22A3-1460-F01DCDC93471}"/>
          </ac:picMkLst>
        </pc:picChg>
        <pc:picChg chg="add mod ord">
          <ac:chgData name="Yoel Kortick" userId="167978f5-7f40-4909-85d5-d4149554ad4e" providerId="ADAL" clId="{5FA0E3C2-29D6-4789-842C-A3B41DA32F6B}" dt="2022-12-13T10:42:26.032" v="983" actId="208"/>
          <ac:picMkLst>
            <pc:docMk/>
            <pc:sldMk cId="4072324322" sldId="1875"/>
            <ac:picMk id="15" creationId="{7D24E5EA-731A-107B-A1F8-1F8FF44E5578}"/>
          </ac:picMkLst>
        </pc:picChg>
        <pc:cxnChg chg="del">
          <ac:chgData name="Yoel Kortick" userId="167978f5-7f40-4909-85d5-d4149554ad4e" providerId="ADAL" clId="{5FA0E3C2-29D6-4789-842C-A3B41DA32F6B}" dt="2022-12-13T10:41:33.461" v="939" actId="478"/>
          <ac:cxnSpMkLst>
            <pc:docMk/>
            <pc:sldMk cId="4072324322" sldId="1875"/>
            <ac:cxnSpMk id="2" creationId="{45C1B884-68F9-852B-9845-57E6D0278B60}"/>
          </ac:cxnSpMkLst>
        </pc:cxnChg>
        <pc:cxnChg chg="add mod">
          <ac:chgData name="Yoel Kortick" userId="167978f5-7f40-4909-85d5-d4149554ad4e" providerId="ADAL" clId="{5FA0E3C2-29D6-4789-842C-A3B41DA32F6B}" dt="2022-12-13T10:42:23.243" v="982" actId="14100"/>
          <ac:cxnSpMkLst>
            <pc:docMk/>
            <pc:sldMk cId="4072324322" sldId="1875"/>
            <ac:cxnSpMk id="6" creationId="{F92686C0-9873-6758-160D-D1809168559B}"/>
          </ac:cxnSpMkLst>
        </pc:cxnChg>
        <pc:cxnChg chg="del">
          <ac:chgData name="Yoel Kortick" userId="167978f5-7f40-4909-85d5-d4149554ad4e" providerId="ADAL" clId="{5FA0E3C2-29D6-4789-842C-A3B41DA32F6B}" dt="2022-12-13T10:41:33.461" v="939" actId="478"/>
          <ac:cxnSpMkLst>
            <pc:docMk/>
            <pc:sldMk cId="4072324322" sldId="1875"/>
            <ac:cxnSpMk id="11" creationId="{D88768F4-011F-509E-E7AC-DCCF42068333}"/>
          </ac:cxnSpMkLst>
        </pc:cxnChg>
      </pc:sldChg>
      <pc:sldChg chg="addSp delSp modSp add mod">
        <pc:chgData name="Yoel Kortick" userId="167978f5-7f40-4909-85d5-d4149554ad4e" providerId="ADAL" clId="{5FA0E3C2-29D6-4789-842C-A3B41DA32F6B}" dt="2022-12-13T13:11:04.834" v="2924"/>
        <pc:sldMkLst>
          <pc:docMk/>
          <pc:sldMk cId="3290821181" sldId="1876"/>
        </pc:sldMkLst>
        <pc:spChg chg="add mod">
          <ac:chgData name="Yoel Kortick" userId="167978f5-7f40-4909-85d5-d4149554ad4e" providerId="ADAL" clId="{5FA0E3C2-29D6-4789-842C-A3B41DA32F6B}" dt="2022-12-13T13:11:04.834" v="2924"/>
          <ac:spMkLst>
            <pc:docMk/>
            <pc:sldMk cId="3290821181" sldId="1876"/>
            <ac:spMk id="2" creationId="{C13D8EEE-DAB8-2833-8CF2-BF3A41DAE4C3}"/>
          </ac:spMkLst>
        </pc:spChg>
        <pc:spChg chg="mod">
          <ac:chgData name="Yoel Kortick" userId="167978f5-7f40-4909-85d5-d4149554ad4e" providerId="ADAL" clId="{5FA0E3C2-29D6-4789-842C-A3B41DA32F6B}" dt="2022-12-13T13:11:04.834" v="2924"/>
          <ac:spMkLst>
            <pc:docMk/>
            <pc:sldMk cId="3290821181" sldId="1876"/>
            <ac:spMk id="4" creationId="{2490F34D-A7E2-4EA9-8B1A-78371A1F1CD1}"/>
          </ac:spMkLst>
        </pc:spChg>
        <pc:spChg chg="add mod">
          <ac:chgData name="Yoel Kortick" userId="167978f5-7f40-4909-85d5-d4149554ad4e" providerId="ADAL" clId="{5FA0E3C2-29D6-4789-842C-A3B41DA32F6B}" dt="2022-12-13T10:44:10.363" v="1013" actId="1035"/>
          <ac:spMkLst>
            <pc:docMk/>
            <pc:sldMk cId="3290821181" sldId="1876"/>
            <ac:spMk id="5" creationId="{A21C9D57-FE13-0EA0-815C-526CF5087B87}"/>
          </ac:spMkLst>
        </pc:spChg>
        <pc:spChg chg="del">
          <ac:chgData name="Yoel Kortick" userId="167978f5-7f40-4909-85d5-d4149554ad4e" providerId="ADAL" clId="{5FA0E3C2-29D6-4789-842C-A3B41DA32F6B}" dt="2022-12-13T10:43:11.423" v="985" actId="478"/>
          <ac:spMkLst>
            <pc:docMk/>
            <pc:sldMk cId="3290821181" sldId="1876"/>
            <ac:spMk id="7" creationId="{B1555832-C7D8-10D9-E904-467E46B3286B}"/>
          </ac:spMkLst>
        </pc:spChg>
        <pc:spChg chg="del">
          <ac:chgData name="Yoel Kortick" userId="167978f5-7f40-4909-85d5-d4149554ad4e" providerId="ADAL" clId="{5FA0E3C2-29D6-4789-842C-A3B41DA32F6B}" dt="2022-12-13T10:43:11.423" v="985" actId="478"/>
          <ac:spMkLst>
            <pc:docMk/>
            <pc:sldMk cId="3290821181" sldId="1876"/>
            <ac:spMk id="8" creationId="{56C0F61C-58D0-D4A3-BE92-8A390C53BCCA}"/>
          </ac:spMkLst>
        </pc:spChg>
        <pc:spChg chg="del">
          <ac:chgData name="Yoel Kortick" userId="167978f5-7f40-4909-85d5-d4149554ad4e" providerId="ADAL" clId="{5FA0E3C2-29D6-4789-842C-A3B41DA32F6B}" dt="2022-12-13T10:43:11.423" v="985" actId="478"/>
          <ac:spMkLst>
            <pc:docMk/>
            <pc:sldMk cId="3290821181" sldId="1876"/>
            <ac:spMk id="9" creationId="{10596E39-207C-B013-76D0-E61736ADC65D}"/>
          </ac:spMkLst>
        </pc:spChg>
        <pc:spChg chg="del">
          <ac:chgData name="Yoel Kortick" userId="167978f5-7f40-4909-85d5-d4149554ad4e" providerId="ADAL" clId="{5FA0E3C2-29D6-4789-842C-A3B41DA32F6B}" dt="2022-12-13T10:43:11.423" v="985" actId="478"/>
          <ac:spMkLst>
            <pc:docMk/>
            <pc:sldMk cId="3290821181" sldId="1876"/>
            <ac:spMk id="12" creationId="{BA28FC11-9F4A-9061-13E7-53C00B2DFF44}"/>
          </ac:spMkLst>
        </pc:spChg>
        <pc:picChg chg="add mod ord">
          <ac:chgData name="Yoel Kortick" userId="167978f5-7f40-4909-85d5-d4149554ad4e" providerId="ADAL" clId="{5FA0E3C2-29D6-4789-842C-A3B41DA32F6B}" dt="2022-12-13T10:44:02.278" v="1009" actId="208"/>
          <ac:picMkLst>
            <pc:docMk/>
            <pc:sldMk cId="3290821181" sldId="1876"/>
            <ac:picMk id="11" creationId="{111F8E72-A867-D5EF-8011-CF03267555EF}"/>
          </ac:picMkLst>
        </pc:picChg>
        <pc:picChg chg="del">
          <ac:chgData name="Yoel Kortick" userId="167978f5-7f40-4909-85d5-d4149554ad4e" providerId="ADAL" clId="{5FA0E3C2-29D6-4789-842C-A3B41DA32F6B}" dt="2022-12-13T10:43:11.423" v="985" actId="478"/>
          <ac:picMkLst>
            <pc:docMk/>
            <pc:sldMk cId="3290821181" sldId="1876"/>
            <ac:picMk id="15" creationId="{7D24E5EA-731A-107B-A1F8-1F8FF44E5578}"/>
          </ac:picMkLst>
        </pc:picChg>
        <pc:cxnChg chg="del">
          <ac:chgData name="Yoel Kortick" userId="167978f5-7f40-4909-85d5-d4149554ad4e" providerId="ADAL" clId="{5FA0E3C2-29D6-4789-842C-A3B41DA32F6B}" dt="2022-12-13T10:43:11.423" v="985" actId="478"/>
          <ac:cxnSpMkLst>
            <pc:docMk/>
            <pc:sldMk cId="3290821181" sldId="1876"/>
            <ac:cxnSpMk id="6" creationId="{F92686C0-9873-6758-160D-D1809168559B}"/>
          </ac:cxnSpMkLst>
        </pc:cxnChg>
      </pc:sldChg>
      <pc:sldChg chg="addSp delSp modSp add mod">
        <pc:chgData name="Yoel Kortick" userId="167978f5-7f40-4909-85d5-d4149554ad4e" providerId="ADAL" clId="{5FA0E3C2-29D6-4789-842C-A3B41DA32F6B}" dt="2022-12-13T13:11:04.834" v="2924"/>
        <pc:sldMkLst>
          <pc:docMk/>
          <pc:sldMk cId="2233461708" sldId="1877"/>
        </pc:sldMkLst>
        <pc:spChg chg="mod">
          <ac:chgData name="Yoel Kortick" userId="167978f5-7f40-4909-85d5-d4149554ad4e" providerId="ADAL" clId="{5FA0E3C2-29D6-4789-842C-A3B41DA32F6B}" dt="2022-12-13T13:11:04.834" v="2924"/>
          <ac:spMkLst>
            <pc:docMk/>
            <pc:sldMk cId="2233461708" sldId="1877"/>
            <ac:spMk id="4" creationId="{2490F34D-A7E2-4EA9-8B1A-78371A1F1CD1}"/>
          </ac:spMkLst>
        </pc:spChg>
        <pc:spChg chg="del">
          <ac:chgData name="Yoel Kortick" userId="167978f5-7f40-4909-85d5-d4149554ad4e" providerId="ADAL" clId="{5FA0E3C2-29D6-4789-842C-A3B41DA32F6B}" dt="2022-12-13T11:36:23.005" v="1594" actId="478"/>
          <ac:spMkLst>
            <pc:docMk/>
            <pc:sldMk cId="2233461708" sldId="1877"/>
            <ac:spMk id="6" creationId="{E297F811-AFCD-1649-F844-5413A23EBBE1}"/>
          </ac:spMkLst>
        </pc:spChg>
        <pc:picChg chg="del">
          <ac:chgData name="Yoel Kortick" userId="167978f5-7f40-4909-85d5-d4149554ad4e" providerId="ADAL" clId="{5FA0E3C2-29D6-4789-842C-A3B41DA32F6B}" dt="2022-12-13T11:35:49.221" v="1589" actId="478"/>
          <ac:picMkLst>
            <pc:docMk/>
            <pc:sldMk cId="2233461708" sldId="1877"/>
            <ac:picMk id="5" creationId="{7C3DDCE0-43E4-DDA7-9DB4-E5BF5908A26B}"/>
          </ac:picMkLst>
        </pc:picChg>
        <pc:picChg chg="add mod ord">
          <ac:chgData name="Yoel Kortick" userId="167978f5-7f40-4909-85d5-d4149554ad4e" providerId="ADAL" clId="{5FA0E3C2-29D6-4789-842C-A3B41DA32F6B}" dt="2022-12-13T11:36:20.452" v="1593" actId="208"/>
          <ac:picMkLst>
            <pc:docMk/>
            <pc:sldMk cId="2233461708" sldId="1877"/>
            <ac:picMk id="7" creationId="{0DB43B65-32EF-2CEE-6D31-67E29A13EB22}"/>
          </ac:picMkLst>
        </pc:picChg>
      </pc:sldChg>
      <pc:sldChg chg="addSp delSp modSp add mod">
        <pc:chgData name="Yoel Kortick" userId="167978f5-7f40-4909-85d5-d4149554ad4e" providerId="ADAL" clId="{5FA0E3C2-29D6-4789-842C-A3B41DA32F6B}" dt="2022-12-13T13:11:04.834" v="2924"/>
        <pc:sldMkLst>
          <pc:docMk/>
          <pc:sldMk cId="1592655238" sldId="1878"/>
        </pc:sldMkLst>
        <pc:spChg chg="mod">
          <ac:chgData name="Yoel Kortick" userId="167978f5-7f40-4909-85d5-d4149554ad4e" providerId="ADAL" clId="{5FA0E3C2-29D6-4789-842C-A3B41DA32F6B}" dt="2022-12-13T13:11:04.834" v="2924"/>
          <ac:spMkLst>
            <pc:docMk/>
            <pc:sldMk cId="1592655238" sldId="1878"/>
            <ac:spMk id="4" creationId="{2490F34D-A7E2-4EA9-8B1A-78371A1F1CD1}"/>
          </ac:spMkLst>
        </pc:spChg>
        <pc:spChg chg="del">
          <ac:chgData name="Yoel Kortick" userId="167978f5-7f40-4909-85d5-d4149554ad4e" providerId="ADAL" clId="{5FA0E3C2-29D6-4789-842C-A3B41DA32F6B}" dt="2022-12-13T12:17:42.035" v="1950" actId="478"/>
          <ac:spMkLst>
            <pc:docMk/>
            <pc:sldMk cId="1592655238" sldId="1878"/>
            <ac:spMk id="6" creationId="{32EAD349-6297-117F-6D68-2F51BE3C6EDB}"/>
          </ac:spMkLst>
        </pc:spChg>
        <pc:spChg chg="add">
          <ac:chgData name="Yoel Kortick" userId="167978f5-7f40-4909-85d5-d4149554ad4e" providerId="ADAL" clId="{5FA0E3C2-29D6-4789-842C-A3B41DA32F6B}" dt="2022-12-13T12:18:39.498" v="1961" actId="11529"/>
          <ac:spMkLst>
            <pc:docMk/>
            <pc:sldMk cId="1592655238" sldId="1878"/>
            <ac:spMk id="7" creationId="{19A57FC1-6A7F-858A-D311-5C26A95AA8A9}"/>
          </ac:spMkLst>
        </pc:spChg>
        <pc:spChg chg="add mod">
          <ac:chgData name="Yoel Kortick" userId="167978f5-7f40-4909-85d5-d4149554ad4e" providerId="ADAL" clId="{5FA0E3C2-29D6-4789-842C-A3B41DA32F6B}" dt="2022-12-13T13:11:04.834" v="2924"/>
          <ac:spMkLst>
            <pc:docMk/>
            <pc:sldMk cId="1592655238" sldId="1878"/>
            <ac:spMk id="8" creationId="{54F7A6F8-B59D-053B-A467-130A2106F810}"/>
          </ac:spMkLst>
        </pc:spChg>
        <pc:picChg chg="add mod ord">
          <ac:chgData name="Yoel Kortick" userId="167978f5-7f40-4909-85d5-d4149554ad4e" providerId="ADAL" clId="{5FA0E3C2-29D6-4789-842C-A3B41DA32F6B}" dt="2022-12-13T12:18:26.242" v="1960" actId="208"/>
          <ac:picMkLst>
            <pc:docMk/>
            <pc:sldMk cId="1592655238" sldId="1878"/>
            <ac:picMk id="5" creationId="{A97BFFB2-AFC0-B210-E6F8-DD3C8642442E}"/>
          </ac:picMkLst>
        </pc:picChg>
        <pc:picChg chg="del">
          <ac:chgData name="Yoel Kortick" userId="167978f5-7f40-4909-85d5-d4149554ad4e" providerId="ADAL" clId="{5FA0E3C2-29D6-4789-842C-A3B41DA32F6B}" dt="2022-12-13T12:17:40.758" v="1949" actId="478"/>
          <ac:picMkLst>
            <pc:docMk/>
            <pc:sldMk cId="1592655238" sldId="1878"/>
            <ac:picMk id="10" creationId="{06A57524-361F-3768-99F2-9C24525FFB17}"/>
          </ac:picMkLst>
        </pc:picChg>
        <pc:cxnChg chg="add mod">
          <ac:chgData name="Yoel Kortick" userId="167978f5-7f40-4909-85d5-d4149554ad4e" providerId="ADAL" clId="{5FA0E3C2-29D6-4789-842C-A3B41DA32F6B}" dt="2022-12-13T12:23:54.248" v="2081" actId="14100"/>
          <ac:cxnSpMkLst>
            <pc:docMk/>
            <pc:sldMk cId="1592655238" sldId="1878"/>
            <ac:cxnSpMk id="9" creationId="{5D013E67-A19F-CAD1-5D32-2DD0C8CA69BA}"/>
          </ac:cxnSpMkLst>
        </pc:cxnChg>
      </pc:sldChg>
      <pc:sldChg chg="delSp add del mod">
        <pc:chgData name="Yoel Kortick" userId="167978f5-7f40-4909-85d5-d4149554ad4e" providerId="ADAL" clId="{5FA0E3C2-29D6-4789-842C-A3B41DA32F6B}" dt="2022-12-13T11:38:52.638" v="1765" actId="47"/>
        <pc:sldMkLst>
          <pc:docMk/>
          <pc:sldMk cId="3510297923" sldId="1878"/>
        </pc:sldMkLst>
        <pc:picChg chg="del">
          <ac:chgData name="Yoel Kortick" userId="167978f5-7f40-4909-85d5-d4149554ad4e" providerId="ADAL" clId="{5FA0E3C2-29D6-4789-842C-A3B41DA32F6B}" dt="2022-12-13T11:38:30.384" v="1763" actId="478"/>
          <ac:picMkLst>
            <pc:docMk/>
            <pc:sldMk cId="3510297923" sldId="1878"/>
            <ac:picMk id="2" creationId="{72A964A5-EB29-64FD-929F-80AB4561221E}"/>
          </ac:picMkLst>
        </pc:picChg>
      </pc:sldChg>
      <pc:sldChg chg="addSp delSp modSp add mod">
        <pc:chgData name="Yoel Kortick" userId="167978f5-7f40-4909-85d5-d4149554ad4e" providerId="ADAL" clId="{5FA0E3C2-29D6-4789-842C-A3B41DA32F6B}" dt="2022-12-13T12:26:24.127" v="2142" actId="1036"/>
        <pc:sldMkLst>
          <pc:docMk/>
          <pc:sldMk cId="3278005386" sldId="1879"/>
        </pc:sldMkLst>
        <pc:spChg chg="mod">
          <ac:chgData name="Yoel Kortick" userId="167978f5-7f40-4909-85d5-d4149554ad4e" providerId="ADAL" clId="{5FA0E3C2-29D6-4789-842C-A3B41DA32F6B}" dt="2022-12-13T12:26:14.776" v="2137" actId="20577"/>
          <ac:spMkLst>
            <pc:docMk/>
            <pc:sldMk cId="3278005386" sldId="1879"/>
            <ac:spMk id="4" creationId="{2490F34D-A7E2-4EA9-8B1A-78371A1F1CD1}"/>
          </ac:spMkLst>
        </pc:spChg>
        <pc:spChg chg="mod">
          <ac:chgData name="Yoel Kortick" userId="167978f5-7f40-4909-85d5-d4149554ad4e" providerId="ADAL" clId="{5FA0E3C2-29D6-4789-842C-A3B41DA32F6B}" dt="2022-12-13T12:26:24.127" v="2142" actId="1036"/>
          <ac:spMkLst>
            <pc:docMk/>
            <pc:sldMk cId="3278005386" sldId="1879"/>
            <ac:spMk id="7" creationId="{19A57FC1-6A7F-858A-D311-5C26A95AA8A9}"/>
          </ac:spMkLst>
        </pc:spChg>
        <pc:spChg chg="del">
          <ac:chgData name="Yoel Kortick" userId="167978f5-7f40-4909-85d5-d4149554ad4e" providerId="ADAL" clId="{5FA0E3C2-29D6-4789-842C-A3B41DA32F6B}" dt="2022-12-13T12:24:29.496" v="2087" actId="478"/>
          <ac:spMkLst>
            <pc:docMk/>
            <pc:sldMk cId="3278005386" sldId="1879"/>
            <ac:spMk id="8" creationId="{54F7A6F8-B59D-053B-A467-130A2106F810}"/>
          </ac:spMkLst>
        </pc:spChg>
        <pc:picChg chg="del">
          <ac:chgData name="Yoel Kortick" userId="167978f5-7f40-4909-85d5-d4149554ad4e" providerId="ADAL" clId="{5FA0E3C2-29D6-4789-842C-A3B41DA32F6B}" dt="2022-12-13T12:24:26.614" v="2086" actId="478"/>
          <ac:picMkLst>
            <pc:docMk/>
            <pc:sldMk cId="3278005386" sldId="1879"/>
            <ac:picMk id="5" creationId="{A97BFFB2-AFC0-B210-E6F8-DD3C8642442E}"/>
          </ac:picMkLst>
        </pc:picChg>
        <pc:picChg chg="add mod ord">
          <ac:chgData name="Yoel Kortick" userId="167978f5-7f40-4909-85d5-d4149554ad4e" providerId="ADAL" clId="{5FA0E3C2-29D6-4789-842C-A3B41DA32F6B}" dt="2022-12-13T12:26:24.127" v="2142" actId="1036"/>
          <ac:picMkLst>
            <pc:docMk/>
            <pc:sldMk cId="3278005386" sldId="1879"/>
            <ac:picMk id="6" creationId="{CC1CA0F6-F83F-6519-D9A8-3086AA4D7DEC}"/>
          </ac:picMkLst>
        </pc:picChg>
        <pc:cxnChg chg="del">
          <ac:chgData name="Yoel Kortick" userId="167978f5-7f40-4909-85d5-d4149554ad4e" providerId="ADAL" clId="{5FA0E3C2-29D6-4789-842C-A3B41DA32F6B}" dt="2022-12-13T12:24:31.572" v="2088" actId="478"/>
          <ac:cxnSpMkLst>
            <pc:docMk/>
            <pc:sldMk cId="3278005386" sldId="1879"/>
            <ac:cxnSpMk id="9" creationId="{5D013E67-A19F-CAD1-5D32-2DD0C8CA69BA}"/>
          </ac:cxnSpMkLst>
        </pc:cxnChg>
      </pc:sldChg>
      <pc:sldChg chg="addSp delSp modSp add mod">
        <pc:chgData name="Yoel Kortick" userId="167978f5-7f40-4909-85d5-d4149554ad4e" providerId="ADAL" clId="{5FA0E3C2-29D6-4789-842C-A3B41DA32F6B}" dt="2022-12-13T13:11:04.834" v="2924"/>
        <pc:sldMkLst>
          <pc:docMk/>
          <pc:sldMk cId="1797669244" sldId="1880"/>
        </pc:sldMkLst>
        <pc:spChg chg="mod">
          <ac:chgData name="Yoel Kortick" userId="167978f5-7f40-4909-85d5-d4149554ad4e" providerId="ADAL" clId="{5FA0E3C2-29D6-4789-842C-A3B41DA32F6B}" dt="2022-12-13T13:11:04.834" v="2924"/>
          <ac:spMkLst>
            <pc:docMk/>
            <pc:sldMk cId="1797669244" sldId="1880"/>
            <ac:spMk id="4" creationId="{2490F34D-A7E2-4EA9-8B1A-78371A1F1CD1}"/>
          </ac:spMkLst>
        </pc:spChg>
        <pc:spChg chg="mod">
          <ac:chgData name="Yoel Kortick" userId="167978f5-7f40-4909-85d5-d4149554ad4e" providerId="ADAL" clId="{5FA0E3C2-29D6-4789-842C-A3B41DA32F6B}" dt="2022-12-13T12:29:20.076" v="2164" actId="1036"/>
          <ac:spMkLst>
            <pc:docMk/>
            <pc:sldMk cId="1797669244" sldId="1880"/>
            <ac:spMk id="7" creationId="{19A57FC1-6A7F-858A-D311-5C26A95AA8A9}"/>
          </ac:spMkLst>
        </pc:spChg>
        <pc:picChg chg="add mod">
          <ac:chgData name="Yoel Kortick" userId="167978f5-7f40-4909-85d5-d4149554ad4e" providerId="ADAL" clId="{5FA0E3C2-29D6-4789-842C-A3B41DA32F6B}" dt="2022-12-13T12:29:11.684" v="2162" actId="14100"/>
          <ac:picMkLst>
            <pc:docMk/>
            <pc:sldMk cId="1797669244" sldId="1880"/>
            <ac:picMk id="5" creationId="{2CA38552-AEB9-A6F7-8630-CC04C99CF8B4}"/>
          </ac:picMkLst>
        </pc:picChg>
        <pc:picChg chg="del">
          <ac:chgData name="Yoel Kortick" userId="167978f5-7f40-4909-85d5-d4149554ad4e" providerId="ADAL" clId="{5FA0E3C2-29D6-4789-842C-A3B41DA32F6B}" dt="2022-12-13T12:26:52.439" v="2145" actId="478"/>
          <ac:picMkLst>
            <pc:docMk/>
            <pc:sldMk cId="1797669244" sldId="1880"/>
            <ac:picMk id="6" creationId="{CC1CA0F6-F83F-6519-D9A8-3086AA4D7DEC}"/>
          </ac:picMkLst>
        </pc:picChg>
      </pc:sldChg>
      <pc:sldChg chg="addSp delSp modSp add mod">
        <pc:chgData name="Yoel Kortick" userId="167978f5-7f40-4909-85d5-d4149554ad4e" providerId="ADAL" clId="{5FA0E3C2-29D6-4789-842C-A3B41DA32F6B}" dt="2022-12-13T12:31:00.789" v="2287" actId="208"/>
        <pc:sldMkLst>
          <pc:docMk/>
          <pc:sldMk cId="3893143885" sldId="1881"/>
        </pc:sldMkLst>
        <pc:spChg chg="mod">
          <ac:chgData name="Yoel Kortick" userId="167978f5-7f40-4909-85d5-d4149554ad4e" providerId="ADAL" clId="{5FA0E3C2-29D6-4789-842C-A3B41DA32F6B}" dt="2022-12-13T12:29:52.512" v="2270" actId="20577"/>
          <ac:spMkLst>
            <pc:docMk/>
            <pc:sldMk cId="3893143885" sldId="1881"/>
            <ac:spMk id="4" creationId="{2490F34D-A7E2-4EA9-8B1A-78371A1F1CD1}"/>
          </ac:spMkLst>
        </pc:spChg>
        <pc:spChg chg="mod">
          <ac:chgData name="Yoel Kortick" userId="167978f5-7f40-4909-85d5-d4149554ad4e" providerId="ADAL" clId="{5FA0E3C2-29D6-4789-842C-A3B41DA32F6B}" dt="2022-12-13T12:30:51.876" v="2284" actId="14100"/>
          <ac:spMkLst>
            <pc:docMk/>
            <pc:sldMk cId="3893143885" sldId="1881"/>
            <ac:spMk id="7" creationId="{19A57FC1-6A7F-858A-D311-5C26A95AA8A9}"/>
          </ac:spMkLst>
        </pc:spChg>
        <pc:spChg chg="add mod">
          <ac:chgData name="Yoel Kortick" userId="167978f5-7f40-4909-85d5-d4149554ad4e" providerId="ADAL" clId="{5FA0E3C2-29D6-4789-842C-A3B41DA32F6B}" dt="2022-12-13T12:30:58.310" v="2286" actId="14100"/>
          <ac:spMkLst>
            <pc:docMk/>
            <pc:sldMk cId="3893143885" sldId="1881"/>
            <ac:spMk id="8" creationId="{78A944E4-A0AA-E7E8-8438-F87B4E0D0293}"/>
          </ac:spMkLst>
        </pc:spChg>
        <pc:picChg chg="del">
          <ac:chgData name="Yoel Kortick" userId="167978f5-7f40-4909-85d5-d4149554ad4e" providerId="ADAL" clId="{5FA0E3C2-29D6-4789-842C-A3B41DA32F6B}" dt="2022-12-13T12:30:39.260" v="2271" actId="478"/>
          <ac:picMkLst>
            <pc:docMk/>
            <pc:sldMk cId="3893143885" sldId="1881"/>
            <ac:picMk id="5" creationId="{2CA38552-AEB9-A6F7-8630-CC04C99CF8B4}"/>
          </ac:picMkLst>
        </pc:picChg>
        <pc:picChg chg="add mod ord">
          <ac:chgData name="Yoel Kortick" userId="167978f5-7f40-4909-85d5-d4149554ad4e" providerId="ADAL" clId="{5FA0E3C2-29D6-4789-842C-A3B41DA32F6B}" dt="2022-12-13T12:31:00.789" v="2287" actId="208"/>
          <ac:picMkLst>
            <pc:docMk/>
            <pc:sldMk cId="3893143885" sldId="1881"/>
            <ac:picMk id="6" creationId="{82886D95-7DDB-625D-B6C7-474188E77F30}"/>
          </ac:picMkLst>
        </pc:picChg>
      </pc:sldChg>
      <pc:sldChg chg="addSp delSp modSp add mod">
        <pc:chgData name="Yoel Kortick" userId="167978f5-7f40-4909-85d5-d4149554ad4e" providerId="ADAL" clId="{5FA0E3C2-29D6-4789-842C-A3B41DA32F6B}" dt="2022-12-13T13:11:04.834" v="2924"/>
        <pc:sldMkLst>
          <pc:docMk/>
          <pc:sldMk cId="775955722" sldId="1882"/>
        </pc:sldMkLst>
        <pc:spChg chg="mod">
          <ac:chgData name="Yoel Kortick" userId="167978f5-7f40-4909-85d5-d4149554ad4e" providerId="ADAL" clId="{5FA0E3C2-29D6-4789-842C-A3B41DA32F6B}" dt="2022-12-13T13:11:04.834" v="2924"/>
          <ac:spMkLst>
            <pc:docMk/>
            <pc:sldMk cId="775955722" sldId="1882"/>
            <ac:spMk id="4" creationId="{2490F34D-A7E2-4EA9-8B1A-78371A1F1CD1}"/>
          </ac:spMkLst>
        </pc:spChg>
        <pc:spChg chg="mod">
          <ac:chgData name="Yoel Kortick" userId="167978f5-7f40-4909-85d5-d4149554ad4e" providerId="ADAL" clId="{5FA0E3C2-29D6-4789-842C-A3B41DA32F6B}" dt="2022-12-13T12:32:46.247" v="2426" actId="1036"/>
          <ac:spMkLst>
            <pc:docMk/>
            <pc:sldMk cId="775955722" sldId="1882"/>
            <ac:spMk id="7" creationId="{19A57FC1-6A7F-858A-D311-5C26A95AA8A9}"/>
          </ac:spMkLst>
        </pc:spChg>
        <pc:spChg chg="mod">
          <ac:chgData name="Yoel Kortick" userId="167978f5-7f40-4909-85d5-d4149554ad4e" providerId="ADAL" clId="{5FA0E3C2-29D6-4789-842C-A3B41DA32F6B}" dt="2022-12-13T12:32:46.247" v="2426" actId="1036"/>
          <ac:spMkLst>
            <pc:docMk/>
            <pc:sldMk cId="775955722" sldId="1882"/>
            <ac:spMk id="8" creationId="{78A944E4-A0AA-E7E8-8438-F87B4E0D0293}"/>
          </ac:spMkLst>
        </pc:spChg>
        <pc:picChg chg="add mod ord">
          <ac:chgData name="Yoel Kortick" userId="167978f5-7f40-4909-85d5-d4149554ad4e" providerId="ADAL" clId="{5FA0E3C2-29D6-4789-842C-A3B41DA32F6B}" dt="2022-12-13T12:32:46.247" v="2426" actId="1036"/>
          <ac:picMkLst>
            <pc:docMk/>
            <pc:sldMk cId="775955722" sldId="1882"/>
            <ac:picMk id="5" creationId="{502A9043-1027-2E97-A6C6-F655494D99F7}"/>
          </ac:picMkLst>
        </pc:picChg>
        <pc:picChg chg="del">
          <ac:chgData name="Yoel Kortick" userId="167978f5-7f40-4909-85d5-d4149554ad4e" providerId="ADAL" clId="{5FA0E3C2-29D6-4789-842C-A3B41DA32F6B}" dt="2022-12-13T12:31:27.536" v="2289" actId="478"/>
          <ac:picMkLst>
            <pc:docMk/>
            <pc:sldMk cId="775955722" sldId="1882"/>
            <ac:picMk id="6" creationId="{82886D95-7DDB-625D-B6C7-474188E77F30}"/>
          </ac:picMkLst>
        </pc:picChg>
      </pc:sldChg>
      <pc:sldChg chg="addSp delSp modSp add mod">
        <pc:chgData name="Yoel Kortick" userId="167978f5-7f40-4909-85d5-d4149554ad4e" providerId="ADAL" clId="{5FA0E3C2-29D6-4789-842C-A3B41DA32F6B}" dt="2022-12-13T12:34:16.193" v="2437" actId="14100"/>
        <pc:sldMkLst>
          <pc:docMk/>
          <pc:sldMk cId="3917547537" sldId="1883"/>
        </pc:sldMkLst>
        <pc:spChg chg="mod">
          <ac:chgData name="Yoel Kortick" userId="167978f5-7f40-4909-85d5-d4149554ad4e" providerId="ADAL" clId="{5FA0E3C2-29D6-4789-842C-A3B41DA32F6B}" dt="2022-12-13T12:33:10.171" v="2428"/>
          <ac:spMkLst>
            <pc:docMk/>
            <pc:sldMk cId="3917547537" sldId="1883"/>
            <ac:spMk id="4" creationId="{2490F34D-A7E2-4EA9-8B1A-78371A1F1CD1}"/>
          </ac:spMkLst>
        </pc:spChg>
        <pc:spChg chg="del">
          <ac:chgData name="Yoel Kortick" userId="167978f5-7f40-4909-85d5-d4149554ad4e" providerId="ADAL" clId="{5FA0E3C2-29D6-4789-842C-A3B41DA32F6B}" dt="2022-12-13T12:34:09.845" v="2435" actId="478"/>
          <ac:spMkLst>
            <pc:docMk/>
            <pc:sldMk cId="3917547537" sldId="1883"/>
            <ac:spMk id="7" creationId="{19A57FC1-6A7F-858A-D311-5C26A95AA8A9}"/>
          </ac:spMkLst>
        </pc:spChg>
        <pc:spChg chg="mod">
          <ac:chgData name="Yoel Kortick" userId="167978f5-7f40-4909-85d5-d4149554ad4e" providerId="ADAL" clId="{5FA0E3C2-29D6-4789-842C-A3B41DA32F6B}" dt="2022-12-13T12:34:16.193" v="2437" actId="14100"/>
          <ac:spMkLst>
            <pc:docMk/>
            <pc:sldMk cId="3917547537" sldId="1883"/>
            <ac:spMk id="8" creationId="{78A944E4-A0AA-E7E8-8438-F87B4E0D0293}"/>
          </ac:spMkLst>
        </pc:spChg>
        <pc:picChg chg="del">
          <ac:chgData name="Yoel Kortick" userId="167978f5-7f40-4909-85d5-d4149554ad4e" providerId="ADAL" clId="{5FA0E3C2-29D6-4789-842C-A3B41DA32F6B}" dt="2022-12-13T12:33:51.619" v="2429" actId="478"/>
          <ac:picMkLst>
            <pc:docMk/>
            <pc:sldMk cId="3917547537" sldId="1883"/>
            <ac:picMk id="5" creationId="{502A9043-1027-2E97-A6C6-F655494D99F7}"/>
          </ac:picMkLst>
        </pc:picChg>
        <pc:picChg chg="add mod ord">
          <ac:chgData name="Yoel Kortick" userId="167978f5-7f40-4909-85d5-d4149554ad4e" providerId="ADAL" clId="{5FA0E3C2-29D6-4789-842C-A3B41DA32F6B}" dt="2022-12-13T12:34:04.800" v="2434" actId="167"/>
          <ac:picMkLst>
            <pc:docMk/>
            <pc:sldMk cId="3917547537" sldId="1883"/>
            <ac:picMk id="6" creationId="{44EB78DE-9D54-37D4-CE8E-D3775DCE17C8}"/>
          </ac:picMkLst>
        </pc:picChg>
      </pc:sldChg>
      <pc:sldChg chg="addSp delSp modSp add mod">
        <pc:chgData name="Yoel Kortick" userId="167978f5-7f40-4909-85d5-d4149554ad4e" providerId="ADAL" clId="{5FA0E3C2-29D6-4789-842C-A3B41DA32F6B}" dt="2022-12-13T13:11:04.834" v="2924"/>
        <pc:sldMkLst>
          <pc:docMk/>
          <pc:sldMk cId="1033355121" sldId="1884"/>
        </pc:sldMkLst>
        <pc:spChg chg="mod">
          <ac:chgData name="Yoel Kortick" userId="167978f5-7f40-4909-85d5-d4149554ad4e" providerId="ADAL" clId="{5FA0E3C2-29D6-4789-842C-A3B41DA32F6B}" dt="2022-12-13T13:11:04.834" v="2924"/>
          <ac:spMkLst>
            <pc:docMk/>
            <pc:sldMk cId="1033355121" sldId="1884"/>
            <ac:spMk id="4" creationId="{2490F34D-A7E2-4EA9-8B1A-78371A1F1CD1}"/>
          </ac:spMkLst>
        </pc:spChg>
        <pc:spChg chg="mod">
          <ac:chgData name="Yoel Kortick" userId="167978f5-7f40-4909-85d5-d4149554ad4e" providerId="ADAL" clId="{5FA0E3C2-29D6-4789-842C-A3B41DA32F6B}" dt="2022-12-13T12:36:18.008" v="2511" actId="1036"/>
          <ac:spMkLst>
            <pc:docMk/>
            <pc:sldMk cId="1033355121" sldId="1884"/>
            <ac:spMk id="8" creationId="{78A944E4-A0AA-E7E8-8438-F87B4E0D0293}"/>
          </ac:spMkLst>
        </pc:spChg>
        <pc:picChg chg="add mod ord">
          <ac:chgData name="Yoel Kortick" userId="167978f5-7f40-4909-85d5-d4149554ad4e" providerId="ADAL" clId="{5FA0E3C2-29D6-4789-842C-A3B41DA32F6B}" dt="2022-12-13T12:36:18.008" v="2511" actId="1036"/>
          <ac:picMkLst>
            <pc:docMk/>
            <pc:sldMk cId="1033355121" sldId="1884"/>
            <ac:picMk id="5" creationId="{D2910293-A0B2-83AE-82DB-BE7CDDEC37D0}"/>
          </ac:picMkLst>
        </pc:picChg>
        <pc:picChg chg="del">
          <ac:chgData name="Yoel Kortick" userId="167978f5-7f40-4909-85d5-d4149554ad4e" providerId="ADAL" clId="{5FA0E3C2-29D6-4789-842C-A3B41DA32F6B}" dt="2022-12-13T12:34:51.451" v="2452" actId="478"/>
          <ac:picMkLst>
            <pc:docMk/>
            <pc:sldMk cId="1033355121" sldId="1884"/>
            <ac:picMk id="6" creationId="{44EB78DE-9D54-37D4-CE8E-D3775DCE17C8}"/>
          </ac:picMkLst>
        </pc:picChg>
      </pc:sldChg>
      <pc:sldChg chg="delSp modSp add mod">
        <pc:chgData name="Yoel Kortick" userId="167978f5-7f40-4909-85d5-d4149554ad4e" providerId="ADAL" clId="{5FA0E3C2-29D6-4789-842C-A3B41DA32F6B}" dt="2022-12-13T13:11:04.834" v="2924"/>
        <pc:sldMkLst>
          <pc:docMk/>
          <pc:sldMk cId="2577038085" sldId="1885"/>
        </pc:sldMkLst>
        <pc:spChg chg="mod">
          <ac:chgData name="Yoel Kortick" userId="167978f5-7f40-4909-85d5-d4149554ad4e" providerId="ADAL" clId="{5FA0E3C2-29D6-4789-842C-A3B41DA32F6B}" dt="2022-12-13T13:11:04.834" v="2924"/>
          <ac:spMkLst>
            <pc:docMk/>
            <pc:sldMk cId="2577038085" sldId="1885"/>
            <ac:spMk id="4" creationId="{2490F34D-A7E2-4EA9-8B1A-78371A1F1CD1}"/>
          </ac:spMkLst>
        </pc:spChg>
        <pc:spChg chg="del">
          <ac:chgData name="Yoel Kortick" userId="167978f5-7f40-4909-85d5-d4149554ad4e" providerId="ADAL" clId="{5FA0E3C2-29D6-4789-842C-A3B41DA32F6B}" dt="2022-12-13T12:36:26.668" v="2514" actId="478"/>
          <ac:spMkLst>
            <pc:docMk/>
            <pc:sldMk cId="2577038085" sldId="1885"/>
            <ac:spMk id="8" creationId="{78A944E4-A0AA-E7E8-8438-F87B4E0D0293}"/>
          </ac:spMkLst>
        </pc:spChg>
        <pc:picChg chg="del">
          <ac:chgData name="Yoel Kortick" userId="167978f5-7f40-4909-85d5-d4149554ad4e" providerId="ADAL" clId="{5FA0E3C2-29D6-4789-842C-A3B41DA32F6B}" dt="2022-12-13T12:36:25.453" v="2513" actId="478"/>
          <ac:picMkLst>
            <pc:docMk/>
            <pc:sldMk cId="2577038085" sldId="1885"/>
            <ac:picMk id="5" creationId="{D2910293-A0B2-83AE-82DB-BE7CDDEC37D0}"/>
          </ac:picMkLst>
        </pc:picChg>
      </pc:sldChg>
      <pc:sldChg chg="addSp modSp add mod">
        <pc:chgData name="Yoel Kortick" userId="167978f5-7f40-4909-85d5-d4149554ad4e" providerId="ADAL" clId="{5FA0E3C2-29D6-4789-842C-A3B41DA32F6B}" dt="2022-12-13T13:11:04.834" v="2924"/>
        <pc:sldMkLst>
          <pc:docMk/>
          <pc:sldMk cId="888117722" sldId="1886"/>
        </pc:sldMkLst>
        <pc:spChg chg="mod">
          <ac:chgData name="Yoel Kortick" userId="167978f5-7f40-4909-85d5-d4149554ad4e" providerId="ADAL" clId="{5FA0E3C2-29D6-4789-842C-A3B41DA32F6B}" dt="2022-12-13T12:43:02.859" v="2517" actId="6549"/>
          <ac:spMkLst>
            <pc:docMk/>
            <pc:sldMk cId="888117722" sldId="1886"/>
            <ac:spMk id="4" creationId="{2490F34D-A7E2-4EA9-8B1A-78371A1F1CD1}"/>
          </ac:spMkLst>
        </pc:spChg>
        <pc:spChg chg="add mod">
          <ac:chgData name="Yoel Kortick" userId="167978f5-7f40-4909-85d5-d4149554ad4e" providerId="ADAL" clId="{5FA0E3C2-29D6-4789-842C-A3B41DA32F6B}" dt="2022-12-13T12:44:27.353" v="2547" actId="1076"/>
          <ac:spMkLst>
            <pc:docMk/>
            <pc:sldMk cId="888117722" sldId="1886"/>
            <ac:spMk id="6" creationId="{E5752B0A-ADD1-5ECB-AF70-B33ACA78EE15}"/>
          </ac:spMkLst>
        </pc:spChg>
        <pc:spChg chg="add mod">
          <ac:chgData name="Yoel Kortick" userId="167978f5-7f40-4909-85d5-d4149554ad4e" providerId="ADAL" clId="{5FA0E3C2-29D6-4789-842C-A3B41DA32F6B}" dt="2022-12-13T12:44:22.956" v="2545" actId="1076"/>
          <ac:spMkLst>
            <pc:docMk/>
            <pc:sldMk cId="888117722" sldId="1886"/>
            <ac:spMk id="7" creationId="{4B4CD1A2-4F0D-0F7B-0DDF-9379AE102E6B}"/>
          </ac:spMkLst>
        </pc:spChg>
        <pc:spChg chg="add mod">
          <ac:chgData name="Yoel Kortick" userId="167978f5-7f40-4909-85d5-d4149554ad4e" providerId="ADAL" clId="{5FA0E3C2-29D6-4789-842C-A3B41DA32F6B}" dt="2022-12-13T12:44:18.452" v="2544" actId="1076"/>
          <ac:spMkLst>
            <pc:docMk/>
            <pc:sldMk cId="888117722" sldId="1886"/>
            <ac:spMk id="9" creationId="{2AC859CE-5BEA-B658-0D46-B9E9F4999022}"/>
          </ac:spMkLst>
        </pc:spChg>
        <pc:spChg chg="add mod">
          <ac:chgData name="Yoel Kortick" userId="167978f5-7f40-4909-85d5-d4149554ad4e" providerId="ADAL" clId="{5FA0E3C2-29D6-4789-842C-A3B41DA32F6B}" dt="2022-12-13T13:11:04.834" v="2924"/>
          <ac:spMkLst>
            <pc:docMk/>
            <pc:sldMk cId="888117722" sldId="1886"/>
            <ac:spMk id="11" creationId="{546F427C-534B-6119-F215-76E478532EBF}"/>
          </ac:spMkLst>
        </pc:spChg>
        <pc:picChg chg="add mod">
          <ac:chgData name="Yoel Kortick" userId="167978f5-7f40-4909-85d5-d4149554ad4e" providerId="ADAL" clId="{5FA0E3C2-29D6-4789-842C-A3B41DA32F6B}" dt="2022-12-13T12:44:29.763" v="2549" actId="1037"/>
          <ac:picMkLst>
            <pc:docMk/>
            <pc:sldMk cId="888117722" sldId="1886"/>
            <ac:picMk id="5" creationId="{A6C45265-659B-1818-D3AA-677A6E16484D}"/>
          </ac:picMkLst>
        </pc:picChg>
        <pc:cxnChg chg="add mod">
          <ac:chgData name="Yoel Kortick" userId="167978f5-7f40-4909-85d5-d4149554ad4e" providerId="ADAL" clId="{5FA0E3C2-29D6-4789-842C-A3B41DA32F6B}" dt="2022-12-13T12:44:36.433" v="2551" actId="14100"/>
          <ac:cxnSpMkLst>
            <pc:docMk/>
            <pc:sldMk cId="888117722" sldId="1886"/>
            <ac:cxnSpMk id="8" creationId="{F0E784D9-4A99-B691-1E68-C39040AE000C}"/>
          </ac:cxnSpMkLst>
        </pc:cxnChg>
        <pc:cxnChg chg="add mod">
          <ac:chgData name="Yoel Kortick" userId="167978f5-7f40-4909-85d5-d4149554ad4e" providerId="ADAL" clId="{5FA0E3C2-29D6-4789-842C-A3B41DA32F6B}" dt="2022-12-13T12:44:16.248" v="2543" actId="14100"/>
          <ac:cxnSpMkLst>
            <pc:docMk/>
            <pc:sldMk cId="888117722" sldId="1886"/>
            <ac:cxnSpMk id="10" creationId="{A2D41E72-3DA9-7A20-9B6B-13D00D392821}"/>
          </ac:cxnSpMkLst>
        </pc:cxnChg>
        <pc:cxnChg chg="add mod">
          <ac:chgData name="Yoel Kortick" userId="167978f5-7f40-4909-85d5-d4149554ad4e" providerId="ADAL" clId="{5FA0E3C2-29D6-4789-842C-A3B41DA32F6B}" dt="2022-12-13T12:43:55.831" v="2536" actId="14100"/>
          <ac:cxnSpMkLst>
            <pc:docMk/>
            <pc:sldMk cId="888117722" sldId="1886"/>
            <ac:cxnSpMk id="12" creationId="{A5ECC4B8-B673-50D4-F671-CC8A8D7282C9}"/>
          </ac:cxnSpMkLst>
        </pc:cxnChg>
      </pc:sldChg>
      <pc:sldChg chg="delSp modSp add mod">
        <pc:chgData name="Yoel Kortick" userId="167978f5-7f40-4909-85d5-d4149554ad4e" providerId="ADAL" clId="{5FA0E3C2-29D6-4789-842C-A3B41DA32F6B}" dt="2022-12-13T13:11:04.834" v="2924"/>
        <pc:sldMkLst>
          <pc:docMk/>
          <pc:sldMk cId="1615492778" sldId="1887"/>
        </pc:sldMkLst>
        <pc:spChg chg="mod">
          <ac:chgData name="Yoel Kortick" userId="167978f5-7f40-4909-85d5-d4149554ad4e" providerId="ADAL" clId="{5FA0E3C2-29D6-4789-842C-A3B41DA32F6B}" dt="2022-12-13T13:11:04.834" v="2924"/>
          <ac:spMkLst>
            <pc:docMk/>
            <pc:sldMk cId="1615492778" sldId="1887"/>
            <ac:spMk id="4" creationId="{2490F34D-A7E2-4EA9-8B1A-78371A1F1CD1}"/>
          </ac:spMkLst>
        </pc:spChg>
        <pc:spChg chg="del">
          <ac:chgData name="Yoel Kortick" userId="167978f5-7f40-4909-85d5-d4149554ad4e" providerId="ADAL" clId="{5FA0E3C2-29D6-4789-842C-A3B41DA32F6B}" dt="2022-12-13T12:45:09.157" v="2553" actId="478"/>
          <ac:spMkLst>
            <pc:docMk/>
            <pc:sldMk cId="1615492778" sldId="1887"/>
            <ac:spMk id="6" creationId="{E5752B0A-ADD1-5ECB-AF70-B33ACA78EE15}"/>
          </ac:spMkLst>
        </pc:spChg>
        <pc:spChg chg="del">
          <ac:chgData name="Yoel Kortick" userId="167978f5-7f40-4909-85d5-d4149554ad4e" providerId="ADAL" clId="{5FA0E3C2-29D6-4789-842C-A3B41DA32F6B}" dt="2022-12-13T12:45:09.157" v="2553" actId="478"/>
          <ac:spMkLst>
            <pc:docMk/>
            <pc:sldMk cId="1615492778" sldId="1887"/>
            <ac:spMk id="7" creationId="{4B4CD1A2-4F0D-0F7B-0DDF-9379AE102E6B}"/>
          </ac:spMkLst>
        </pc:spChg>
        <pc:spChg chg="del">
          <ac:chgData name="Yoel Kortick" userId="167978f5-7f40-4909-85d5-d4149554ad4e" providerId="ADAL" clId="{5FA0E3C2-29D6-4789-842C-A3B41DA32F6B}" dt="2022-12-13T12:45:09.157" v="2553" actId="478"/>
          <ac:spMkLst>
            <pc:docMk/>
            <pc:sldMk cId="1615492778" sldId="1887"/>
            <ac:spMk id="9" creationId="{2AC859CE-5BEA-B658-0D46-B9E9F4999022}"/>
          </ac:spMkLst>
        </pc:spChg>
        <pc:spChg chg="del">
          <ac:chgData name="Yoel Kortick" userId="167978f5-7f40-4909-85d5-d4149554ad4e" providerId="ADAL" clId="{5FA0E3C2-29D6-4789-842C-A3B41DA32F6B}" dt="2022-12-13T12:45:09.157" v="2553" actId="478"/>
          <ac:spMkLst>
            <pc:docMk/>
            <pc:sldMk cId="1615492778" sldId="1887"/>
            <ac:spMk id="11" creationId="{546F427C-534B-6119-F215-76E478532EBF}"/>
          </ac:spMkLst>
        </pc:spChg>
        <pc:picChg chg="del">
          <ac:chgData name="Yoel Kortick" userId="167978f5-7f40-4909-85d5-d4149554ad4e" providerId="ADAL" clId="{5FA0E3C2-29D6-4789-842C-A3B41DA32F6B}" dt="2022-12-13T12:45:09.157" v="2553" actId="478"/>
          <ac:picMkLst>
            <pc:docMk/>
            <pc:sldMk cId="1615492778" sldId="1887"/>
            <ac:picMk id="5" creationId="{A6C45265-659B-1818-D3AA-677A6E16484D}"/>
          </ac:picMkLst>
        </pc:picChg>
        <pc:cxnChg chg="del">
          <ac:chgData name="Yoel Kortick" userId="167978f5-7f40-4909-85d5-d4149554ad4e" providerId="ADAL" clId="{5FA0E3C2-29D6-4789-842C-A3B41DA32F6B}" dt="2022-12-13T12:45:09.157" v="2553" actId="478"/>
          <ac:cxnSpMkLst>
            <pc:docMk/>
            <pc:sldMk cId="1615492778" sldId="1887"/>
            <ac:cxnSpMk id="8" creationId="{F0E784D9-4A99-B691-1E68-C39040AE000C}"/>
          </ac:cxnSpMkLst>
        </pc:cxnChg>
        <pc:cxnChg chg="del">
          <ac:chgData name="Yoel Kortick" userId="167978f5-7f40-4909-85d5-d4149554ad4e" providerId="ADAL" clId="{5FA0E3C2-29D6-4789-842C-A3B41DA32F6B}" dt="2022-12-13T12:45:09.157" v="2553" actId="478"/>
          <ac:cxnSpMkLst>
            <pc:docMk/>
            <pc:sldMk cId="1615492778" sldId="1887"/>
            <ac:cxnSpMk id="10" creationId="{A2D41E72-3DA9-7A20-9B6B-13D00D392821}"/>
          </ac:cxnSpMkLst>
        </pc:cxnChg>
        <pc:cxnChg chg="del">
          <ac:chgData name="Yoel Kortick" userId="167978f5-7f40-4909-85d5-d4149554ad4e" providerId="ADAL" clId="{5FA0E3C2-29D6-4789-842C-A3B41DA32F6B}" dt="2022-12-13T12:45:09.157" v="2553" actId="478"/>
          <ac:cxnSpMkLst>
            <pc:docMk/>
            <pc:sldMk cId="1615492778" sldId="1887"/>
            <ac:cxnSpMk id="12" creationId="{A5ECC4B8-B673-50D4-F671-CC8A8D7282C9}"/>
          </ac:cxnSpMkLst>
        </pc:cxnChg>
      </pc:sldChg>
      <pc:sldChg chg="addSp modSp add mod">
        <pc:chgData name="Yoel Kortick" userId="167978f5-7f40-4909-85d5-d4149554ad4e" providerId="ADAL" clId="{5FA0E3C2-29D6-4789-842C-A3B41DA32F6B}" dt="2022-12-13T13:11:04.834" v="2924"/>
        <pc:sldMkLst>
          <pc:docMk/>
          <pc:sldMk cId="3413828724" sldId="1888"/>
        </pc:sldMkLst>
        <pc:spChg chg="mod">
          <ac:chgData name="Yoel Kortick" userId="167978f5-7f40-4909-85d5-d4149554ad4e" providerId="ADAL" clId="{5FA0E3C2-29D6-4789-842C-A3B41DA32F6B}" dt="2022-12-13T13:11:04.834" v="2924"/>
          <ac:spMkLst>
            <pc:docMk/>
            <pc:sldMk cId="3413828724" sldId="1888"/>
            <ac:spMk id="4" creationId="{2490F34D-A7E2-4EA9-8B1A-78371A1F1CD1}"/>
          </ac:spMkLst>
        </pc:spChg>
        <pc:spChg chg="add">
          <ac:chgData name="Yoel Kortick" userId="167978f5-7f40-4909-85d5-d4149554ad4e" providerId="ADAL" clId="{5FA0E3C2-29D6-4789-842C-A3B41DA32F6B}" dt="2022-12-13T12:47:04.556" v="2592" actId="11529"/>
          <ac:spMkLst>
            <pc:docMk/>
            <pc:sldMk cId="3413828724" sldId="1888"/>
            <ac:spMk id="6" creationId="{8035029E-FF23-1CAA-C597-43FC92631B84}"/>
          </ac:spMkLst>
        </pc:spChg>
        <pc:spChg chg="add">
          <ac:chgData name="Yoel Kortick" userId="167978f5-7f40-4909-85d5-d4149554ad4e" providerId="ADAL" clId="{5FA0E3C2-29D6-4789-842C-A3B41DA32F6B}" dt="2022-12-13T12:47:10.470" v="2593" actId="11529"/>
          <ac:spMkLst>
            <pc:docMk/>
            <pc:sldMk cId="3413828724" sldId="1888"/>
            <ac:spMk id="7" creationId="{26AAC66B-DB5E-92F8-E4AC-48B8D4CC0F5E}"/>
          </ac:spMkLst>
        </pc:spChg>
        <pc:spChg chg="add">
          <ac:chgData name="Yoel Kortick" userId="167978f5-7f40-4909-85d5-d4149554ad4e" providerId="ADAL" clId="{5FA0E3C2-29D6-4789-842C-A3B41DA32F6B}" dt="2022-12-13T12:47:15.060" v="2594" actId="11529"/>
          <ac:spMkLst>
            <pc:docMk/>
            <pc:sldMk cId="3413828724" sldId="1888"/>
            <ac:spMk id="8" creationId="{6B107306-AEBE-64E3-B081-D5076D939557}"/>
          </ac:spMkLst>
        </pc:spChg>
        <pc:picChg chg="add mod">
          <ac:chgData name="Yoel Kortick" userId="167978f5-7f40-4909-85d5-d4149554ad4e" providerId="ADAL" clId="{5FA0E3C2-29D6-4789-842C-A3B41DA32F6B}" dt="2022-12-13T12:46:57.062" v="2591" actId="1036"/>
          <ac:picMkLst>
            <pc:docMk/>
            <pc:sldMk cId="3413828724" sldId="1888"/>
            <ac:picMk id="5" creationId="{B2AC174C-4A86-0F41-717E-40BF50088029}"/>
          </ac:picMkLst>
        </pc:picChg>
      </pc:sldChg>
      <pc:sldChg chg="addSp delSp modSp add mod">
        <pc:chgData name="Yoel Kortick" userId="167978f5-7f40-4909-85d5-d4149554ad4e" providerId="ADAL" clId="{5FA0E3C2-29D6-4789-842C-A3B41DA32F6B}" dt="2022-12-13T13:11:04.834" v="2924"/>
        <pc:sldMkLst>
          <pc:docMk/>
          <pc:sldMk cId="3621854301" sldId="1889"/>
        </pc:sldMkLst>
        <pc:spChg chg="mod">
          <ac:chgData name="Yoel Kortick" userId="167978f5-7f40-4909-85d5-d4149554ad4e" providerId="ADAL" clId="{5FA0E3C2-29D6-4789-842C-A3B41DA32F6B}" dt="2022-12-13T13:11:04.834" v="2924"/>
          <ac:spMkLst>
            <pc:docMk/>
            <pc:sldMk cId="3621854301" sldId="1889"/>
            <ac:spMk id="4" creationId="{2490F34D-A7E2-4EA9-8B1A-78371A1F1CD1}"/>
          </ac:spMkLst>
        </pc:spChg>
        <pc:spChg chg="mod">
          <ac:chgData name="Yoel Kortick" userId="167978f5-7f40-4909-85d5-d4149554ad4e" providerId="ADAL" clId="{5FA0E3C2-29D6-4789-842C-A3B41DA32F6B}" dt="2022-12-13T12:47:49.677" v="2599" actId="1076"/>
          <ac:spMkLst>
            <pc:docMk/>
            <pc:sldMk cId="3621854301" sldId="1889"/>
            <ac:spMk id="7" creationId="{26AAC66B-DB5E-92F8-E4AC-48B8D4CC0F5E}"/>
          </ac:spMkLst>
        </pc:spChg>
        <pc:picChg chg="del">
          <ac:chgData name="Yoel Kortick" userId="167978f5-7f40-4909-85d5-d4149554ad4e" providerId="ADAL" clId="{5FA0E3C2-29D6-4789-842C-A3B41DA32F6B}" dt="2022-12-13T12:47:23.878" v="2596" actId="478"/>
          <ac:picMkLst>
            <pc:docMk/>
            <pc:sldMk cId="3621854301" sldId="1889"/>
            <ac:picMk id="5" creationId="{B2AC174C-4A86-0F41-717E-40BF50088029}"/>
          </ac:picMkLst>
        </pc:picChg>
        <pc:picChg chg="add mod ord">
          <ac:chgData name="Yoel Kortick" userId="167978f5-7f40-4909-85d5-d4149554ad4e" providerId="ADAL" clId="{5FA0E3C2-29D6-4789-842C-A3B41DA32F6B}" dt="2022-12-13T12:47:52.012" v="2600" actId="208"/>
          <ac:picMkLst>
            <pc:docMk/>
            <pc:sldMk cId="3621854301" sldId="1889"/>
            <ac:picMk id="9" creationId="{612C30F3-565B-AEA8-3D36-844CCD331EDC}"/>
          </ac:picMkLst>
        </pc:picChg>
      </pc:sldChg>
      <pc:sldChg chg="addSp delSp modSp add mod">
        <pc:chgData name="Yoel Kortick" userId="167978f5-7f40-4909-85d5-d4149554ad4e" providerId="ADAL" clId="{5FA0E3C2-29D6-4789-842C-A3B41DA32F6B}" dt="2022-12-13T12:49:02.592" v="2631" actId="208"/>
        <pc:sldMkLst>
          <pc:docMk/>
          <pc:sldMk cId="2276634384" sldId="1890"/>
        </pc:sldMkLst>
        <pc:spChg chg="mod">
          <ac:chgData name="Yoel Kortick" userId="167978f5-7f40-4909-85d5-d4149554ad4e" providerId="ADAL" clId="{5FA0E3C2-29D6-4789-842C-A3B41DA32F6B}" dt="2022-12-13T12:48:42.798" v="2623" actId="20577"/>
          <ac:spMkLst>
            <pc:docMk/>
            <pc:sldMk cId="2276634384" sldId="1890"/>
            <ac:spMk id="4" creationId="{2490F34D-A7E2-4EA9-8B1A-78371A1F1CD1}"/>
          </ac:spMkLst>
        </pc:spChg>
        <pc:spChg chg="del">
          <ac:chgData name="Yoel Kortick" userId="167978f5-7f40-4909-85d5-d4149554ad4e" providerId="ADAL" clId="{5FA0E3C2-29D6-4789-842C-A3B41DA32F6B}" dt="2022-12-13T12:48:57.616" v="2629" actId="478"/>
          <ac:spMkLst>
            <pc:docMk/>
            <pc:sldMk cId="2276634384" sldId="1890"/>
            <ac:spMk id="6" creationId="{8035029E-FF23-1CAA-C597-43FC92631B84}"/>
          </ac:spMkLst>
        </pc:spChg>
        <pc:spChg chg="mod">
          <ac:chgData name="Yoel Kortick" userId="167978f5-7f40-4909-85d5-d4149554ad4e" providerId="ADAL" clId="{5FA0E3C2-29D6-4789-842C-A3B41DA32F6B}" dt="2022-12-13T12:48:54.947" v="2628" actId="14100"/>
          <ac:spMkLst>
            <pc:docMk/>
            <pc:sldMk cId="2276634384" sldId="1890"/>
            <ac:spMk id="7" creationId="{26AAC66B-DB5E-92F8-E4AC-48B8D4CC0F5E}"/>
          </ac:spMkLst>
        </pc:spChg>
        <pc:spChg chg="del">
          <ac:chgData name="Yoel Kortick" userId="167978f5-7f40-4909-85d5-d4149554ad4e" providerId="ADAL" clId="{5FA0E3C2-29D6-4789-842C-A3B41DA32F6B}" dt="2022-12-13T12:49:00.878" v="2630" actId="478"/>
          <ac:spMkLst>
            <pc:docMk/>
            <pc:sldMk cId="2276634384" sldId="1890"/>
            <ac:spMk id="8" creationId="{6B107306-AEBE-64E3-B081-D5076D939557}"/>
          </ac:spMkLst>
        </pc:spChg>
        <pc:picChg chg="add mod ord">
          <ac:chgData name="Yoel Kortick" userId="167978f5-7f40-4909-85d5-d4149554ad4e" providerId="ADAL" clId="{5FA0E3C2-29D6-4789-842C-A3B41DA32F6B}" dt="2022-12-13T12:49:02.592" v="2631" actId="208"/>
          <ac:picMkLst>
            <pc:docMk/>
            <pc:sldMk cId="2276634384" sldId="1890"/>
            <ac:picMk id="5" creationId="{5DF9FE3C-0E1E-15D9-A329-FCF69E80EADA}"/>
          </ac:picMkLst>
        </pc:picChg>
        <pc:picChg chg="del">
          <ac:chgData name="Yoel Kortick" userId="167978f5-7f40-4909-85d5-d4149554ad4e" providerId="ADAL" clId="{5FA0E3C2-29D6-4789-842C-A3B41DA32F6B}" dt="2022-12-13T12:48:45.383" v="2624" actId="478"/>
          <ac:picMkLst>
            <pc:docMk/>
            <pc:sldMk cId="2276634384" sldId="1890"/>
            <ac:picMk id="9" creationId="{612C30F3-565B-AEA8-3D36-844CCD331EDC}"/>
          </ac:picMkLst>
        </pc:picChg>
      </pc:sldChg>
      <pc:sldChg chg="addSp delSp modSp add mod">
        <pc:chgData name="Yoel Kortick" userId="167978f5-7f40-4909-85d5-d4149554ad4e" providerId="ADAL" clId="{5FA0E3C2-29D6-4789-842C-A3B41DA32F6B}" dt="2022-12-13T12:50:49.869" v="2670" actId="14100"/>
        <pc:sldMkLst>
          <pc:docMk/>
          <pc:sldMk cId="3745953350" sldId="1891"/>
        </pc:sldMkLst>
        <pc:spChg chg="mod">
          <ac:chgData name="Yoel Kortick" userId="167978f5-7f40-4909-85d5-d4149554ad4e" providerId="ADAL" clId="{5FA0E3C2-29D6-4789-842C-A3B41DA32F6B}" dt="2022-12-13T12:49:38.026" v="2643" actId="20577"/>
          <ac:spMkLst>
            <pc:docMk/>
            <pc:sldMk cId="3745953350" sldId="1891"/>
            <ac:spMk id="4" creationId="{2490F34D-A7E2-4EA9-8B1A-78371A1F1CD1}"/>
          </ac:spMkLst>
        </pc:spChg>
        <pc:spChg chg="mod">
          <ac:chgData name="Yoel Kortick" userId="167978f5-7f40-4909-85d5-d4149554ad4e" providerId="ADAL" clId="{5FA0E3C2-29D6-4789-842C-A3B41DA32F6B}" dt="2022-12-13T12:50:41.627" v="2656" actId="1035"/>
          <ac:spMkLst>
            <pc:docMk/>
            <pc:sldMk cId="3745953350" sldId="1891"/>
            <ac:spMk id="7" creationId="{26AAC66B-DB5E-92F8-E4AC-48B8D4CC0F5E}"/>
          </ac:spMkLst>
        </pc:spChg>
        <pc:spChg chg="add mod">
          <ac:chgData name="Yoel Kortick" userId="167978f5-7f40-4909-85d5-d4149554ad4e" providerId="ADAL" clId="{5FA0E3C2-29D6-4789-842C-A3B41DA32F6B}" dt="2022-12-13T12:50:49.869" v="2670" actId="14100"/>
          <ac:spMkLst>
            <pc:docMk/>
            <pc:sldMk cId="3745953350" sldId="1891"/>
            <ac:spMk id="8" creationId="{D6BEA39A-08B8-6CDC-701D-5119369AB7AC}"/>
          </ac:spMkLst>
        </pc:spChg>
        <pc:picChg chg="del">
          <ac:chgData name="Yoel Kortick" userId="167978f5-7f40-4909-85d5-d4149554ad4e" providerId="ADAL" clId="{5FA0E3C2-29D6-4789-842C-A3B41DA32F6B}" dt="2022-12-13T12:49:41.483" v="2644" actId="478"/>
          <ac:picMkLst>
            <pc:docMk/>
            <pc:sldMk cId="3745953350" sldId="1891"/>
            <ac:picMk id="5" creationId="{5DF9FE3C-0E1E-15D9-A329-FCF69E80EADA}"/>
          </ac:picMkLst>
        </pc:picChg>
        <pc:picChg chg="add mod ord">
          <ac:chgData name="Yoel Kortick" userId="167978f5-7f40-4909-85d5-d4149554ad4e" providerId="ADAL" clId="{5FA0E3C2-29D6-4789-842C-A3B41DA32F6B}" dt="2022-12-13T12:50:32.904" v="2649" actId="167"/>
          <ac:picMkLst>
            <pc:docMk/>
            <pc:sldMk cId="3745953350" sldId="1891"/>
            <ac:picMk id="6" creationId="{5D0A85C7-2F4F-4EE5-B225-6E818E701384}"/>
          </ac:picMkLst>
        </pc:picChg>
      </pc:sldChg>
      <pc:sldChg chg="addSp delSp modSp add mod">
        <pc:chgData name="Yoel Kortick" userId="167978f5-7f40-4909-85d5-d4149554ad4e" providerId="ADAL" clId="{5FA0E3C2-29D6-4789-842C-A3B41DA32F6B}" dt="2022-12-13T12:52:36.023" v="2687" actId="14100"/>
        <pc:sldMkLst>
          <pc:docMk/>
          <pc:sldMk cId="3792445339" sldId="1892"/>
        </pc:sldMkLst>
        <pc:spChg chg="mod">
          <ac:chgData name="Yoel Kortick" userId="167978f5-7f40-4909-85d5-d4149554ad4e" providerId="ADAL" clId="{5FA0E3C2-29D6-4789-842C-A3B41DA32F6B}" dt="2022-12-13T12:51:17.526" v="2672"/>
          <ac:spMkLst>
            <pc:docMk/>
            <pc:sldMk cId="3792445339" sldId="1892"/>
            <ac:spMk id="4" creationId="{2490F34D-A7E2-4EA9-8B1A-78371A1F1CD1}"/>
          </ac:spMkLst>
        </pc:spChg>
        <pc:spChg chg="mod">
          <ac:chgData name="Yoel Kortick" userId="167978f5-7f40-4909-85d5-d4149554ad4e" providerId="ADAL" clId="{5FA0E3C2-29D6-4789-842C-A3B41DA32F6B}" dt="2022-12-13T12:52:19.457" v="2684" actId="14100"/>
          <ac:spMkLst>
            <pc:docMk/>
            <pc:sldMk cId="3792445339" sldId="1892"/>
            <ac:spMk id="7" creationId="{26AAC66B-DB5E-92F8-E4AC-48B8D4CC0F5E}"/>
          </ac:spMkLst>
        </pc:spChg>
        <pc:spChg chg="mod">
          <ac:chgData name="Yoel Kortick" userId="167978f5-7f40-4909-85d5-d4149554ad4e" providerId="ADAL" clId="{5FA0E3C2-29D6-4789-842C-A3B41DA32F6B}" dt="2022-12-13T12:52:36.023" v="2687" actId="14100"/>
          <ac:spMkLst>
            <pc:docMk/>
            <pc:sldMk cId="3792445339" sldId="1892"/>
            <ac:spMk id="8" creationId="{D6BEA39A-08B8-6CDC-701D-5119369AB7AC}"/>
          </ac:spMkLst>
        </pc:spChg>
        <pc:picChg chg="add mod ord">
          <ac:chgData name="Yoel Kortick" userId="167978f5-7f40-4909-85d5-d4149554ad4e" providerId="ADAL" clId="{5FA0E3C2-29D6-4789-842C-A3B41DA32F6B}" dt="2022-12-13T12:52:03.887" v="2681" actId="208"/>
          <ac:picMkLst>
            <pc:docMk/>
            <pc:sldMk cId="3792445339" sldId="1892"/>
            <ac:picMk id="5" creationId="{760F3D8D-7C4C-4262-460D-88CAA9D37724}"/>
          </ac:picMkLst>
        </pc:picChg>
        <pc:picChg chg="del">
          <ac:chgData name="Yoel Kortick" userId="167978f5-7f40-4909-85d5-d4149554ad4e" providerId="ADAL" clId="{5FA0E3C2-29D6-4789-842C-A3B41DA32F6B}" dt="2022-12-13T12:51:58.508" v="2673" actId="478"/>
          <ac:picMkLst>
            <pc:docMk/>
            <pc:sldMk cId="3792445339" sldId="1892"/>
            <ac:picMk id="6" creationId="{5D0A85C7-2F4F-4EE5-B225-6E818E701384}"/>
          </ac:picMkLst>
        </pc:picChg>
      </pc:sldChg>
      <pc:sldChg chg="addSp delSp modSp add mod">
        <pc:chgData name="Yoel Kortick" userId="167978f5-7f40-4909-85d5-d4149554ad4e" providerId="ADAL" clId="{5FA0E3C2-29D6-4789-842C-A3B41DA32F6B}" dt="2022-12-13T13:11:04.834" v="2924"/>
        <pc:sldMkLst>
          <pc:docMk/>
          <pc:sldMk cId="2461478631" sldId="1893"/>
        </pc:sldMkLst>
        <pc:spChg chg="mod">
          <ac:chgData name="Yoel Kortick" userId="167978f5-7f40-4909-85d5-d4149554ad4e" providerId="ADAL" clId="{5FA0E3C2-29D6-4789-842C-A3B41DA32F6B}" dt="2022-12-13T13:11:04.834" v="2924"/>
          <ac:spMkLst>
            <pc:docMk/>
            <pc:sldMk cId="2461478631" sldId="1893"/>
            <ac:spMk id="4" creationId="{2490F34D-A7E2-4EA9-8B1A-78371A1F1CD1}"/>
          </ac:spMkLst>
        </pc:spChg>
        <pc:spChg chg="mod">
          <ac:chgData name="Yoel Kortick" userId="167978f5-7f40-4909-85d5-d4149554ad4e" providerId="ADAL" clId="{5FA0E3C2-29D6-4789-842C-A3B41DA32F6B}" dt="2022-12-13T13:03:00.735" v="2734" actId="1076"/>
          <ac:spMkLst>
            <pc:docMk/>
            <pc:sldMk cId="2461478631" sldId="1893"/>
            <ac:spMk id="6" creationId="{0BB465E2-CBBA-D53F-1A95-28447863A39F}"/>
          </ac:spMkLst>
        </pc:spChg>
        <pc:spChg chg="mod">
          <ac:chgData name="Yoel Kortick" userId="167978f5-7f40-4909-85d5-d4149554ad4e" providerId="ADAL" clId="{5FA0E3C2-29D6-4789-842C-A3B41DA32F6B}" dt="2022-12-13T13:02:56.061" v="2733" actId="1076"/>
          <ac:spMkLst>
            <pc:docMk/>
            <pc:sldMk cId="2461478631" sldId="1893"/>
            <ac:spMk id="8" creationId="{7C087C84-1C8A-F6D9-E69F-332EA9E822FC}"/>
          </ac:spMkLst>
        </pc:spChg>
        <pc:spChg chg="add mod">
          <ac:chgData name="Yoel Kortick" userId="167978f5-7f40-4909-85d5-d4149554ad4e" providerId="ADAL" clId="{5FA0E3C2-29D6-4789-842C-A3B41DA32F6B}" dt="2022-12-13T13:11:04.834" v="2924"/>
          <ac:spMkLst>
            <pc:docMk/>
            <pc:sldMk cId="2461478631" sldId="1893"/>
            <ac:spMk id="9" creationId="{7238F465-DE39-991D-506A-6CD48DE319E1}"/>
          </ac:spMkLst>
        </pc:spChg>
        <pc:picChg chg="add mod ord">
          <ac:chgData name="Yoel Kortick" userId="167978f5-7f40-4909-85d5-d4149554ad4e" providerId="ADAL" clId="{5FA0E3C2-29D6-4789-842C-A3B41DA32F6B}" dt="2022-12-13T13:02:51.575" v="2732" actId="167"/>
          <ac:picMkLst>
            <pc:docMk/>
            <pc:sldMk cId="2461478631" sldId="1893"/>
            <ac:picMk id="5" creationId="{0282AC88-0125-C208-951A-C1CFA613F6A5}"/>
          </ac:picMkLst>
        </pc:picChg>
        <pc:picChg chg="del">
          <ac:chgData name="Yoel Kortick" userId="167978f5-7f40-4909-85d5-d4149554ad4e" providerId="ADAL" clId="{5FA0E3C2-29D6-4789-842C-A3B41DA32F6B}" dt="2022-12-13T13:02:42.475" v="2727" actId="478"/>
          <ac:picMkLst>
            <pc:docMk/>
            <pc:sldMk cId="2461478631" sldId="1893"/>
            <ac:picMk id="7" creationId="{8D601F5F-4F57-9A01-5DA2-4391820B021F}"/>
          </ac:picMkLst>
        </pc:picChg>
        <pc:cxnChg chg="add">
          <ac:chgData name="Yoel Kortick" userId="167978f5-7f40-4909-85d5-d4149554ad4e" providerId="ADAL" clId="{5FA0E3C2-29D6-4789-842C-A3B41DA32F6B}" dt="2022-12-13T13:03:37.967" v="2822" actId="11529"/>
          <ac:cxnSpMkLst>
            <pc:docMk/>
            <pc:sldMk cId="2461478631" sldId="1893"/>
            <ac:cxnSpMk id="11" creationId="{053AB389-EF0E-BB6E-8BF9-924E6F6FAE8A}"/>
          </ac:cxnSpMkLst>
        </pc:cxnChg>
      </pc:sldChg>
      <pc:sldChg chg="addSp delSp modSp add mod">
        <pc:chgData name="Yoel Kortick" userId="167978f5-7f40-4909-85d5-d4149554ad4e" providerId="ADAL" clId="{5FA0E3C2-29D6-4789-842C-A3B41DA32F6B}" dt="2022-12-13T13:11:04.834" v="2924"/>
        <pc:sldMkLst>
          <pc:docMk/>
          <pc:sldMk cId="951977031" sldId="1894"/>
        </pc:sldMkLst>
        <pc:spChg chg="mod">
          <ac:chgData name="Yoel Kortick" userId="167978f5-7f40-4909-85d5-d4149554ad4e" providerId="ADAL" clId="{5FA0E3C2-29D6-4789-842C-A3B41DA32F6B}" dt="2022-12-13T13:11:04.834" v="2924"/>
          <ac:spMkLst>
            <pc:docMk/>
            <pc:sldMk cId="951977031" sldId="1894"/>
            <ac:spMk id="4" creationId="{2490F34D-A7E2-4EA9-8B1A-78371A1F1CD1}"/>
          </ac:spMkLst>
        </pc:spChg>
        <pc:spChg chg="del">
          <ac:chgData name="Yoel Kortick" userId="167978f5-7f40-4909-85d5-d4149554ad4e" providerId="ADAL" clId="{5FA0E3C2-29D6-4789-842C-A3B41DA32F6B}" dt="2022-12-13T13:06:20.837" v="2890" actId="478"/>
          <ac:spMkLst>
            <pc:docMk/>
            <pc:sldMk cId="951977031" sldId="1894"/>
            <ac:spMk id="6" creationId="{0BB465E2-CBBA-D53F-1A95-28447863A39F}"/>
          </ac:spMkLst>
        </pc:spChg>
        <pc:spChg chg="mod">
          <ac:chgData name="Yoel Kortick" userId="167978f5-7f40-4909-85d5-d4149554ad4e" providerId="ADAL" clId="{5FA0E3C2-29D6-4789-842C-A3B41DA32F6B}" dt="2022-12-13T13:06:18.027" v="2889" actId="14100"/>
          <ac:spMkLst>
            <pc:docMk/>
            <pc:sldMk cId="951977031" sldId="1894"/>
            <ac:spMk id="8" creationId="{7C087C84-1C8A-F6D9-E69F-332EA9E822FC}"/>
          </ac:spMkLst>
        </pc:spChg>
        <pc:spChg chg="del">
          <ac:chgData name="Yoel Kortick" userId="167978f5-7f40-4909-85d5-d4149554ad4e" providerId="ADAL" clId="{5FA0E3C2-29D6-4789-842C-A3B41DA32F6B}" dt="2022-12-13T13:03:58.263" v="2825" actId="478"/>
          <ac:spMkLst>
            <pc:docMk/>
            <pc:sldMk cId="951977031" sldId="1894"/>
            <ac:spMk id="9" creationId="{7238F465-DE39-991D-506A-6CD48DE319E1}"/>
          </ac:spMkLst>
        </pc:spChg>
        <pc:picChg chg="del">
          <ac:chgData name="Yoel Kortick" userId="167978f5-7f40-4909-85d5-d4149554ad4e" providerId="ADAL" clId="{5FA0E3C2-29D6-4789-842C-A3B41DA32F6B}" dt="2022-12-13T13:03:56.382" v="2824" actId="478"/>
          <ac:picMkLst>
            <pc:docMk/>
            <pc:sldMk cId="951977031" sldId="1894"/>
            <ac:picMk id="5" creationId="{0282AC88-0125-C208-951A-C1CFA613F6A5}"/>
          </ac:picMkLst>
        </pc:picChg>
        <pc:picChg chg="add mod ord">
          <ac:chgData name="Yoel Kortick" userId="167978f5-7f40-4909-85d5-d4149554ad4e" providerId="ADAL" clId="{5FA0E3C2-29D6-4789-842C-A3B41DA32F6B}" dt="2022-12-13T13:06:22.489" v="2891" actId="208"/>
          <ac:picMkLst>
            <pc:docMk/>
            <pc:sldMk cId="951977031" sldId="1894"/>
            <ac:picMk id="7" creationId="{878A0A6D-F0BE-1CA1-9226-F0468E3EF3DD}"/>
          </ac:picMkLst>
        </pc:picChg>
        <pc:cxnChg chg="del">
          <ac:chgData name="Yoel Kortick" userId="167978f5-7f40-4909-85d5-d4149554ad4e" providerId="ADAL" clId="{5FA0E3C2-29D6-4789-842C-A3B41DA32F6B}" dt="2022-12-13T13:03:59.638" v="2826" actId="478"/>
          <ac:cxnSpMkLst>
            <pc:docMk/>
            <pc:sldMk cId="951977031" sldId="1894"/>
            <ac:cxnSpMk id="11" creationId="{053AB389-EF0E-BB6E-8BF9-924E6F6FAE8A}"/>
          </ac:cxnSpMkLst>
        </pc:cxnChg>
      </pc:sldChg>
      <pc:sldChg chg="addSp delSp modSp add mod">
        <pc:chgData name="Yoel Kortick" userId="167978f5-7f40-4909-85d5-d4149554ad4e" providerId="ADAL" clId="{5FA0E3C2-29D6-4789-842C-A3B41DA32F6B}" dt="2022-12-13T13:05:34.340" v="2877" actId="478"/>
        <pc:sldMkLst>
          <pc:docMk/>
          <pc:sldMk cId="3063189414" sldId="1895"/>
        </pc:sldMkLst>
        <pc:spChg chg="mod">
          <ac:chgData name="Yoel Kortick" userId="167978f5-7f40-4909-85d5-d4149554ad4e" providerId="ADAL" clId="{5FA0E3C2-29D6-4789-842C-A3B41DA32F6B}" dt="2022-12-13T13:05:07.003" v="2866" actId="20577"/>
          <ac:spMkLst>
            <pc:docMk/>
            <pc:sldMk cId="3063189414" sldId="1895"/>
            <ac:spMk id="4" creationId="{2490F34D-A7E2-4EA9-8B1A-78371A1F1CD1}"/>
          </ac:spMkLst>
        </pc:spChg>
        <pc:spChg chg="del">
          <ac:chgData name="Yoel Kortick" userId="167978f5-7f40-4909-85d5-d4149554ad4e" providerId="ADAL" clId="{5FA0E3C2-29D6-4789-842C-A3B41DA32F6B}" dt="2022-12-13T13:05:34.340" v="2877" actId="478"/>
          <ac:spMkLst>
            <pc:docMk/>
            <pc:sldMk cId="3063189414" sldId="1895"/>
            <ac:spMk id="6" creationId="{0BB465E2-CBBA-D53F-1A95-28447863A39F}"/>
          </ac:spMkLst>
        </pc:spChg>
        <pc:spChg chg="mod">
          <ac:chgData name="Yoel Kortick" userId="167978f5-7f40-4909-85d5-d4149554ad4e" providerId="ADAL" clId="{5FA0E3C2-29D6-4789-842C-A3B41DA32F6B}" dt="2022-12-13T13:05:31.753" v="2876" actId="14100"/>
          <ac:spMkLst>
            <pc:docMk/>
            <pc:sldMk cId="3063189414" sldId="1895"/>
            <ac:spMk id="8" creationId="{7C087C84-1C8A-F6D9-E69F-332EA9E822FC}"/>
          </ac:spMkLst>
        </pc:spChg>
        <pc:picChg chg="add mod ord">
          <ac:chgData name="Yoel Kortick" userId="167978f5-7f40-4909-85d5-d4149554ad4e" providerId="ADAL" clId="{5FA0E3C2-29D6-4789-842C-A3B41DA32F6B}" dt="2022-12-13T13:05:25.547" v="2874" actId="167"/>
          <ac:picMkLst>
            <pc:docMk/>
            <pc:sldMk cId="3063189414" sldId="1895"/>
            <ac:picMk id="5" creationId="{CE4E6C78-9065-7121-5C0A-3C416A011B51}"/>
          </ac:picMkLst>
        </pc:picChg>
      </pc:sldChg>
      <pc:sldChg chg="addSp delSp modSp add mod">
        <pc:chgData name="Yoel Kortick" userId="167978f5-7f40-4909-85d5-d4149554ad4e" providerId="ADAL" clId="{5FA0E3C2-29D6-4789-842C-A3B41DA32F6B}" dt="2022-12-13T13:09:18.546" v="2911" actId="948"/>
        <pc:sldMkLst>
          <pc:docMk/>
          <pc:sldMk cId="2623620379" sldId="1896"/>
        </pc:sldMkLst>
        <pc:spChg chg="mod">
          <ac:chgData name="Yoel Kortick" userId="167978f5-7f40-4909-85d5-d4149554ad4e" providerId="ADAL" clId="{5FA0E3C2-29D6-4789-842C-A3B41DA32F6B}" dt="2022-12-13T13:06:50.084" v="2894"/>
          <ac:spMkLst>
            <pc:docMk/>
            <pc:sldMk cId="2623620379" sldId="1896"/>
            <ac:spMk id="4" creationId="{2490F34D-A7E2-4EA9-8B1A-78371A1F1CD1}"/>
          </ac:spMkLst>
        </pc:spChg>
        <pc:spChg chg="mod">
          <ac:chgData name="Yoel Kortick" userId="167978f5-7f40-4909-85d5-d4149554ad4e" providerId="ADAL" clId="{5FA0E3C2-29D6-4789-842C-A3B41DA32F6B}" dt="2022-12-13T13:09:18.546" v="2911" actId="948"/>
          <ac:spMkLst>
            <pc:docMk/>
            <pc:sldMk cId="2623620379" sldId="1896"/>
            <ac:spMk id="8" creationId="{7C087C84-1C8A-F6D9-E69F-332EA9E822FC}"/>
          </ac:spMkLst>
        </pc:spChg>
        <pc:picChg chg="del">
          <ac:chgData name="Yoel Kortick" userId="167978f5-7f40-4909-85d5-d4149554ad4e" providerId="ADAL" clId="{5FA0E3C2-29D6-4789-842C-A3B41DA32F6B}" dt="2022-12-13T13:06:47.179" v="2893" actId="478"/>
          <ac:picMkLst>
            <pc:docMk/>
            <pc:sldMk cId="2623620379" sldId="1896"/>
            <ac:picMk id="5" creationId="{CE4E6C78-9065-7121-5C0A-3C416A011B51}"/>
          </ac:picMkLst>
        </pc:picChg>
        <pc:picChg chg="add mod">
          <ac:chgData name="Yoel Kortick" userId="167978f5-7f40-4909-85d5-d4149554ad4e" providerId="ADAL" clId="{5FA0E3C2-29D6-4789-842C-A3B41DA32F6B}" dt="2022-12-13T13:07:45.248" v="2896" actId="1076"/>
          <ac:picMkLst>
            <pc:docMk/>
            <pc:sldMk cId="2623620379" sldId="1896"/>
            <ac:picMk id="6" creationId="{DCC7CDF1-BFF2-C33E-8DCE-B133B41234CE}"/>
          </ac:picMkLst>
        </pc:picChg>
        <pc:picChg chg="add mod ord">
          <ac:chgData name="Yoel Kortick" userId="167978f5-7f40-4909-85d5-d4149554ad4e" providerId="ADAL" clId="{5FA0E3C2-29D6-4789-842C-A3B41DA32F6B}" dt="2022-12-13T13:08:55.715" v="2903" actId="167"/>
          <ac:picMkLst>
            <pc:docMk/>
            <pc:sldMk cId="2623620379" sldId="1896"/>
            <ac:picMk id="9" creationId="{0197788B-67AA-9310-56B1-D4D88A289CE8}"/>
          </ac:picMkLst>
        </pc:picChg>
      </pc:sldChg>
      <pc:sldChg chg="addSp delSp modSp add mod">
        <pc:chgData name="Yoel Kortick" userId="167978f5-7f40-4909-85d5-d4149554ad4e" providerId="ADAL" clId="{5FA0E3C2-29D6-4789-842C-A3B41DA32F6B}" dt="2022-12-13T13:10:51.581" v="2923" actId="208"/>
        <pc:sldMkLst>
          <pc:docMk/>
          <pc:sldMk cId="1166479224" sldId="1897"/>
        </pc:sldMkLst>
        <pc:spChg chg="mod">
          <ac:chgData name="Yoel Kortick" userId="167978f5-7f40-4909-85d5-d4149554ad4e" providerId="ADAL" clId="{5FA0E3C2-29D6-4789-842C-A3B41DA32F6B}" dt="2022-12-13T13:09:24.643" v="2913"/>
          <ac:spMkLst>
            <pc:docMk/>
            <pc:sldMk cId="1166479224" sldId="1897"/>
            <ac:spMk id="4" creationId="{2490F34D-A7E2-4EA9-8B1A-78371A1F1CD1}"/>
          </ac:spMkLst>
        </pc:spChg>
        <pc:spChg chg="mod">
          <ac:chgData name="Yoel Kortick" userId="167978f5-7f40-4909-85d5-d4149554ad4e" providerId="ADAL" clId="{5FA0E3C2-29D6-4789-842C-A3B41DA32F6B}" dt="2022-12-13T13:10:49.211" v="2922" actId="14100"/>
          <ac:spMkLst>
            <pc:docMk/>
            <pc:sldMk cId="1166479224" sldId="1897"/>
            <ac:spMk id="8" creationId="{7C087C84-1C8A-F6D9-E69F-332EA9E822FC}"/>
          </ac:spMkLst>
        </pc:spChg>
        <pc:picChg chg="add mod ord">
          <ac:chgData name="Yoel Kortick" userId="167978f5-7f40-4909-85d5-d4149554ad4e" providerId="ADAL" clId="{5FA0E3C2-29D6-4789-842C-A3B41DA32F6B}" dt="2022-12-13T13:10:51.581" v="2923" actId="208"/>
          <ac:picMkLst>
            <pc:docMk/>
            <pc:sldMk cId="1166479224" sldId="1897"/>
            <ac:picMk id="5" creationId="{C89039DA-4271-7AFC-B6A5-4E93F7146D42}"/>
          </ac:picMkLst>
        </pc:picChg>
        <pc:picChg chg="del">
          <ac:chgData name="Yoel Kortick" userId="167978f5-7f40-4909-85d5-d4149554ad4e" providerId="ADAL" clId="{5FA0E3C2-29D6-4789-842C-A3B41DA32F6B}" dt="2022-12-13T13:09:27.353" v="2914" actId="478"/>
          <ac:picMkLst>
            <pc:docMk/>
            <pc:sldMk cId="1166479224" sldId="1897"/>
            <ac:picMk id="6" creationId="{DCC7CDF1-BFF2-C33E-8DCE-B133B41234CE}"/>
          </ac:picMkLst>
        </pc:picChg>
        <pc:picChg chg="del">
          <ac:chgData name="Yoel Kortick" userId="167978f5-7f40-4909-85d5-d4149554ad4e" providerId="ADAL" clId="{5FA0E3C2-29D6-4789-842C-A3B41DA32F6B}" dt="2022-12-13T13:09:27.932" v="2915" actId="478"/>
          <ac:picMkLst>
            <pc:docMk/>
            <pc:sldMk cId="1166479224" sldId="1897"/>
            <ac:picMk id="9" creationId="{0197788B-67AA-9310-56B1-D4D88A289CE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2/1/2024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dirty="0"/>
              <a:t>Defining and managing work orders in Alma</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itchFamily="34" charset="0"/>
              <a:buChar char="•"/>
            </a:pPr>
            <a:r>
              <a:rPr lang="en-US" sz="2200" dirty="0"/>
              <a:t>Configuration &gt; General &gt; Choose Institution (not specific library) &gt; Work Orders and Departments &gt; </a:t>
            </a:r>
            <a:r>
              <a:rPr lang="en-US" sz="2200" dirty="0">
                <a:highlight>
                  <a:srgbClr val="FFFF00"/>
                </a:highlight>
              </a:rPr>
              <a:t>Work Order Departments </a:t>
            </a:r>
          </a:p>
        </p:txBody>
      </p:sp>
      <p:pic>
        <p:nvPicPr>
          <p:cNvPr id="5" name="Picture 4">
            <a:extLst>
              <a:ext uri="{FF2B5EF4-FFF2-40B4-BE49-F238E27FC236}">
                <a16:creationId xmlns:a16="http://schemas.microsoft.com/office/drawing/2014/main" id="{8EC793E5-278F-7B2A-B155-1B65755BEB15}"/>
              </a:ext>
            </a:extLst>
          </p:cNvPr>
          <p:cNvPicPr>
            <a:picLocks noChangeAspect="1"/>
          </p:cNvPicPr>
          <p:nvPr/>
        </p:nvPicPr>
        <p:blipFill>
          <a:blip r:embed="rId2"/>
          <a:stretch>
            <a:fillRect/>
          </a:stretch>
        </p:blipFill>
        <p:spPr>
          <a:xfrm>
            <a:off x="2983991" y="2009749"/>
            <a:ext cx="3248025" cy="2362200"/>
          </a:xfrm>
          <a:prstGeom prst="rect">
            <a:avLst/>
          </a:prstGeom>
          <a:ln>
            <a:solidFill>
              <a:schemeClr val="accent1"/>
            </a:solidFill>
          </a:ln>
        </p:spPr>
      </p:pic>
      <p:sp>
        <p:nvSpPr>
          <p:cNvPr id="6" name="TextBox 5">
            <a:extLst>
              <a:ext uri="{FF2B5EF4-FFF2-40B4-BE49-F238E27FC236}">
                <a16:creationId xmlns:a16="http://schemas.microsoft.com/office/drawing/2014/main" id="{B9CA50AF-C5D5-F6B4-4F2D-D5C432A27D34}"/>
              </a:ext>
            </a:extLst>
          </p:cNvPr>
          <p:cNvSpPr txBox="1"/>
          <p:nvPr/>
        </p:nvSpPr>
        <p:spPr>
          <a:xfrm>
            <a:off x="6660232" y="1997427"/>
            <a:ext cx="1944216" cy="646331"/>
          </a:xfrm>
          <a:prstGeom prst="rect">
            <a:avLst/>
          </a:prstGeom>
          <a:noFill/>
          <a:ln>
            <a:solidFill>
              <a:schemeClr val="accent1"/>
            </a:solidFill>
          </a:ln>
        </p:spPr>
        <p:txBody>
          <a:bodyPr wrap="square" rtlCol="0">
            <a:spAutoFit/>
          </a:bodyPr>
          <a:lstStyle/>
          <a:p>
            <a:r>
              <a:rPr lang="en-US" dirty="0"/>
              <a:t>Institution level (not library level)</a:t>
            </a:r>
            <a:endParaRPr lang="en-IL" dirty="0"/>
          </a:p>
        </p:txBody>
      </p:sp>
      <p:cxnSp>
        <p:nvCxnSpPr>
          <p:cNvPr id="8" name="Straight Arrow Connector 7">
            <a:extLst>
              <a:ext uri="{FF2B5EF4-FFF2-40B4-BE49-F238E27FC236}">
                <a16:creationId xmlns:a16="http://schemas.microsoft.com/office/drawing/2014/main" id="{C32424A0-33EC-CC93-AB59-E5E706CE572D}"/>
              </a:ext>
            </a:extLst>
          </p:cNvPr>
          <p:cNvCxnSpPr/>
          <p:nvPr/>
        </p:nvCxnSpPr>
        <p:spPr>
          <a:xfrm flipH="1">
            <a:off x="5580112" y="2211710"/>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C2E647-4DB5-D8EE-F397-91E3BDFBCA28}"/>
              </a:ext>
            </a:extLst>
          </p:cNvPr>
          <p:cNvSpPr/>
          <p:nvPr/>
        </p:nvSpPr>
        <p:spPr>
          <a:xfrm>
            <a:off x="3851920" y="4075707"/>
            <a:ext cx="1440160" cy="224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66195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5B37F-B2F2-A9CA-AD8B-C39739C5BE84}"/>
              </a:ext>
            </a:extLst>
          </p:cNvPr>
          <p:cNvPicPr>
            <a:picLocks noChangeAspect="1"/>
          </p:cNvPicPr>
          <p:nvPr/>
        </p:nvPicPr>
        <p:blipFill>
          <a:blip r:embed="rId2"/>
          <a:stretch>
            <a:fillRect/>
          </a:stretch>
        </p:blipFill>
        <p:spPr>
          <a:xfrm>
            <a:off x="0" y="1638852"/>
            <a:ext cx="9144000" cy="244506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This is the work order department called "Conservation Laboratory"</a:t>
            </a:r>
          </a:p>
        </p:txBody>
      </p:sp>
      <p:sp>
        <p:nvSpPr>
          <p:cNvPr id="9" name="Rectangle 8">
            <a:extLst>
              <a:ext uri="{FF2B5EF4-FFF2-40B4-BE49-F238E27FC236}">
                <a16:creationId xmlns:a16="http://schemas.microsoft.com/office/drawing/2014/main" id="{34C2E647-4DB5-D8EE-F397-91E3BDFBCA28}"/>
              </a:ext>
            </a:extLst>
          </p:cNvPr>
          <p:cNvSpPr/>
          <p:nvPr/>
        </p:nvSpPr>
        <p:spPr>
          <a:xfrm>
            <a:off x="395536" y="3795886"/>
            <a:ext cx="82809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2009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928992" cy="3888432"/>
          </a:xfrm>
        </p:spPr>
        <p:txBody>
          <a:bodyPr>
            <a:normAutofit/>
          </a:bodyPr>
          <a:lstStyle/>
          <a:p>
            <a:pPr marL="342900" indent="-342900">
              <a:buFont typeface="Arial" pitchFamily="34" charset="0"/>
              <a:buChar char="•"/>
            </a:pPr>
            <a:r>
              <a:rPr lang="en-US" sz="1600" dirty="0"/>
              <a:t>The "Conservation Laboratory Department" is designed to handle Work Order Type "Conservation" </a:t>
            </a:r>
          </a:p>
        </p:txBody>
      </p:sp>
      <p:pic>
        <p:nvPicPr>
          <p:cNvPr id="8" name="Picture 7">
            <a:extLst>
              <a:ext uri="{FF2B5EF4-FFF2-40B4-BE49-F238E27FC236}">
                <a16:creationId xmlns:a16="http://schemas.microsoft.com/office/drawing/2014/main" id="{254D92B9-B952-2817-5E7A-F1EDE4727154}"/>
              </a:ext>
            </a:extLst>
          </p:cNvPr>
          <p:cNvPicPr>
            <a:picLocks noChangeAspect="1"/>
          </p:cNvPicPr>
          <p:nvPr/>
        </p:nvPicPr>
        <p:blipFill>
          <a:blip r:embed="rId2"/>
          <a:stretch>
            <a:fillRect/>
          </a:stretch>
        </p:blipFill>
        <p:spPr>
          <a:xfrm>
            <a:off x="0" y="1067792"/>
            <a:ext cx="9144000" cy="2037075"/>
          </a:xfrm>
          <a:prstGeom prst="rect">
            <a:avLst/>
          </a:prstGeom>
          <a:ln>
            <a:solidFill>
              <a:schemeClr val="accent1"/>
            </a:solidFill>
          </a:ln>
        </p:spPr>
      </p:pic>
      <p:sp>
        <p:nvSpPr>
          <p:cNvPr id="10" name="Rectangle 9">
            <a:extLst>
              <a:ext uri="{FF2B5EF4-FFF2-40B4-BE49-F238E27FC236}">
                <a16:creationId xmlns:a16="http://schemas.microsoft.com/office/drawing/2014/main" id="{A08CF6E3-D345-E91C-FC5C-9934AC7EE660}"/>
              </a:ext>
            </a:extLst>
          </p:cNvPr>
          <p:cNvSpPr/>
          <p:nvPr/>
        </p:nvSpPr>
        <p:spPr>
          <a:xfrm>
            <a:off x="-1103" y="106779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2" name="Picture 11">
            <a:extLst>
              <a:ext uri="{FF2B5EF4-FFF2-40B4-BE49-F238E27FC236}">
                <a16:creationId xmlns:a16="http://schemas.microsoft.com/office/drawing/2014/main" id="{6166AFCA-A73D-8A7B-303D-BD31A28159FE}"/>
              </a:ext>
            </a:extLst>
          </p:cNvPr>
          <p:cNvPicPr>
            <a:picLocks noChangeAspect="1"/>
          </p:cNvPicPr>
          <p:nvPr/>
        </p:nvPicPr>
        <p:blipFill>
          <a:blip r:embed="rId3"/>
          <a:stretch>
            <a:fillRect/>
          </a:stretch>
        </p:blipFill>
        <p:spPr>
          <a:xfrm>
            <a:off x="14230" y="3178886"/>
            <a:ext cx="9144000" cy="1872429"/>
          </a:xfrm>
          <a:prstGeom prst="rect">
            <a:avLst/>
          </a:prstGeom>
          <a:ln>
            <a:solidFill>
              <a:schemeClr val="accent1"/>
            </a:solidFill>
          </a:ln>
        </p:spPr>
      </p:pic>
      <p:sp>
        <p:nvSpPr>
          <p:cNvPr id="13" name="Rectangle 12">
            <a:extLst>
              <a:ext uri="{FF2B5EF4-FFF2-40B4-BE49-F238E27FC236}">
                <a16:creationId xmlns:a16="http://schemas.microsoft.com/office/drawing/2014/main" id="{4B1E488B-7F34-BB57-5D88-A690D2E094ED}"/>
              </a:ext>
            </a:extLst>
          </p:cNvPr>
          <p:cNvSpPr/>
          <p:nvPr/>
        </p:nvSpPr>
        <p:spPr>
          <a:xfrm>
            <a:off x="14230" y="3190346"/>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Rectangle 13">
            <a:extLst>
              <a:ext uri="{FF2B5EF4-FFF2-40B4-BE49-F238E27FC236}">
                <a16:creationId xmlns:a16="http://schemas.microsoft.com/office/drawing/2014/main" id="{B271A3AC-C3D4-60B1-3419-402CF76697A3}"/>
              </a:ext>
            </a:extLst>
          </p:cNvPr>
          <p:cNvSpPr/>
          <p:nvPr/>
        </p:nvSpPr>
        <p:spPr>
          <a:xfrm>
            <a:off x="6527760" y="2784775"/>
            <a:ext cx="1665024" cy="2743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97322481-DE8D-DCB8-3737-F7E8E91DBC72}"/>
              </a:ext>
            </a:extLst>
          </p:cNvPr>
          <p:cNvCxnSpPr/>
          <p:nvPr/>
        </p:nvCxnSpPr>
        <p:spPr>
          <a:xfrm flipH="1">
            <a:off x="2614035" y="2095459"/>
            <a:ext cx="416714" cy="660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B3297E-864C-AC36-B7AB-E68BD5DD3FBF}"/>
              </a:ext>
            </a:extLst>
          </p:cNvPr>
          <p:cNvCxnSpPr/>
          <p:nvPr/>
        </p:nvCxnSpPr>
        <p:spPr>
          <a:xfrm flipV="1">
            <a:off x="3032361" y="2070272"/>
            <a:ext cx="2918067" cy="2518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9B0CBE-AD6D-316D-BCE7-B1D9D45CCA1B}"/>
              </a:ext>
            </a:extLst>
          </p:cNvPr>
          <p:cNvCxnSpPr>
            <a:cxnSpLocks/>
          </p:cNvCxnSpPr>
          <p:nvPr/>
        </p:nvCxnSpPr>
        <p:spPr>
          <a:xfrm>
            <a:off x="5950428" y="2067694"/>
            <a:ext cx="577332" cy="717081"/>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65FA716-72CF-E663-3AB5-61EFE746F93D}"/>
              </a:ext>
            </a:extLst>
          </p:cNvPr>
          <p:cNvSpPr/>
          <p:nvPr/>
        </p:nvSpPr>
        <p:spPr>
          <a:xfrm>
            <a:off x="1119556" y="2770226"/>
            <a:ext cx="1665024" cy="2743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9B2540-81A3-9B66-B64E-45BE5859EB87}"/>
              </a:ext>
            </a:extLst>
          </p:cNvPr>
          <p:cNvSpPr/>
          <p:nvPr/>
        </p:nvSpPr>
        <p:spPr>
          <a:xfrm>
            <a:off x="1619672" y="4702351"/>
            <a:ext cx="1665024" cy="2743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2089968-E265-DF6B-0359-19449454A6CC}"/>
              </a:ext>
            </a:extLst>
          </p:cNvPr>
          <p:cNvCxnSpPr>
            <a:cxnSpLocks/>
          </p:cNvCxnSpPr>
          <p:nvPr/>
        </p:nvCxnSpPr>
        <p:spPr>
          <a:xfrm flipV="1">
            <a:off x="4352521" y="3108572"/>
            <a:ext cx="2140067" cy="6400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D893D3C-4100-209A-9BEF-A66EA1990542}"/>
              </a:ext>
            </a:extLst>
          </p:cNvPr>
          <p:cNvCxnSpPr>
            <a:cxnSpLocks/>
          </p:cNvCxnSpPr>
          <p:nvPr/>
        </p:nvCxnSpPr>
        <p:spPr>
          <a:xfrm flipV="1">
            <a:off x="2652217" y="3738037"/>
            <a:ext cx="1710937" cy="964314"/>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03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Work Order Types</a:t>
            </a:r>
            <a:endParaRPr lang="LID4096" dirty="0"/>
          </a:p>
        </p:txBody>
      </p:sp>
    </p:spTree>
    <p:extLst>
      <p:ext uri="{BB962C8B-B14F-4D97-AF65-F5344CB8AC3E}">
        <p14:creationId xmlns:p14="http://schemas.microsoft.com/office/powerpoint/2010/main" val="107841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Work Order Type needs to be created before the Department and Statuses.</a:t>
            </a:r>
          </a:p>
          <a:p>
            <a:r>
              <a:rPr lang="en-US" dirty="0"/>
              <a:t>This is because the departments and statuses are each connected to an existing work order type.</a:t>
            </a:r>
          </a:p>
          <a:p>
            <a:r>
              <a:rPr lang="en-US" dirty="0"/>
              <a:t>The work order type is created at "Configuration &gt; General &gt; Work Orders and Departments &gt; Work Order Types &gt; Add Work Order Type</a:t>
            </a:r>
          </a:p>
          <a:p>
            <a:endParaRPr lang="en-US" dirty="0"/>
          </a:p>
        </p:txBody>
      </p:sp>
    </p:spTree>
    <p:extLst>
      <p:ext uri="{BB962C8B-B14F-4D97-AF65-F5344CB8AC3E}">
        <p14:creationId xmlns:p14="http://schemas.microsoft.com/office/powerpoint/2010/main" val="413215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pic>
        <p:nvPicPr>
          <p:cNvPr id="7" name="Picture 6">
            <a:extLst>
              <a:ext uri="{FF2B5EF4-FFF2-40B4-BE49-F238E27FC236}">
                <a16:creationId xmlns:a16="http://schemas.microsoft.com/office/drawing/2014/main" id="{D06A45EF-BD52-B4CD-A6CC-18891C82CD69}"/>
              </a:ext>
            </a:extLst>
          </p:cNvPr>
          <p:cNvPicPr>
            <a:picLocks noChangeAspect="1"/>
          </p:cNvPicPr>
          <p:nvPr/>
        </p:nvPicPr>
        <p:blipFill>
          <a:blip r:embed="rId2"/>
          <a:stretch>
            <a:fillRect/>
          </a:stretch>
        </p:blipFill>
        <p:spPr>
          <a:xfrm>
            <a:off x="0" y="1566815"/>
            <a:ext cx="9144000" cy="2009869"/>
          </a:xfrm>
          <a:prstGeom prst="rect">
            <a:avLst/>
          </a:prstGeom>
          <a:ln>
            <a:solidFill>
              <a:schemeClr val="accent1"/>
            </a:solidFill>
          </a:ln>
        </p:spPr>
      </p:pic>
      <p:sp>
        <p:nvSpPr>
          <p:cNvPr id="8" name="Rectangle 7">
            <a:extLst>
              <a:ext uri="{FF2B5EF4-FFF2-40B4-BE49-F238E27FC236}">
                <a16:creationId xmlns:a16="http://schemas.microsoft.com/office/drawing/2014/main" id="{F524B497-899C-E7BE-FEBB-276329F7826B}"/>
              </a:ext>
            </a:extLst>
          </p:cNvPr>
          <p:cNvSpPr/>
          <p:nvPr/>
        </p:nvSpPr>
        <p:spPr>
          <a:xfrm>
            <a:off x="7092280" y="1995686"/>
            <a:ext cx="13681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33316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4D9A1-E24B-0DB7-76C6-B77826D130E1}"/>
              </a:ext>
            </a:extLst>
          </p:cNvPr>
          <p:cNvPicPr>
            <a:picLocks noChangeAspect="1"/>
          </p:cNvPicPr>
          <p:nvPr/>
        </p:nvPicPr>
        <p:blipFill>
          <a:blip r:embed="rId2"/>
          <a:stretch>
            <a:fillRect/>
          </a:stretch>
        </p:blipFill>
        <p:spPr>
          <a:xfrm>
            <a:off x="3511823" y="1779662"/>
            <a:ext cx="2320143" cy="32138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itchFamily="34" charset="0"/>
              <a:buChar char="•"/>
            </a:pPr>
            <a:r>
              <a:rPr lang="en-US" sz="2400" dirty="0"/>
              <a:t>Here we add work order type "Conservation Materials".  </a:t>
            </a:r>
          </a:p>
          <a:p>
            <a:pPr marL="342900" indent="-342900">
              <a:buFont typeface="Arial" pitchFamily="34" charset="0"/>
              <a:buChar char="•"/>
            </a:pPr>
            <a:r>
              <a:rPr lang="en-US" sz="2400" dirty="0"/>
              <a:t>The initial definitions consist of a code, name, description and if it recalls loans</a:t>
            </a:r>
          </a:p>
          <a:p>
            <a:endParaRPr lang="en-US" dirty="0"/>
          </a:p>
          <a:p>
            <a:endParaRPr lang="en-US" dirty="0"/>
          </a:p>
        </p:txBody>
      </p:sp>
    </p:spTree>
    <p:extLst>
      <p:ext uri="{BB962C8B-B14F-4D97-AF65-F5344CB8AC3E}">
        <p14:creationId xmlns:p14="http://schemas.microsoft.com/office/powerpoint/2010/main" val="102267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342900" indent="-342900">
              <a:buFont typeface="Arial" pitchFamily="34" charset="0"/>
              <a:buChar char="•"/>
            </a:pPr>
            <a:r>
              <a:rPr lang="en-US" sz="2400" dirty="0"/>
              <a:t>The initial definitions consist of a code, name, description and if it recalls loans</a:t>
            </a:r>
          </a:p>
        </p:txBody>
      </p:sp>
      <p:pic>
        <p:nvPicPr>
          <p:cNvPr id="11" name="Picture 10">
            <a:extLst>
              <a:ext uri="{FF2B5EF4-FFF2-40B4-BE49-F238E27FC236}">
                <a16:creationId xmlns:a16="http://schemas.microsoft.com/office/drawing/2014/main" id="{7062EE4F-BAD0-88AF-5583-DA1625E26C2B}"/>
              </a:ext>
            </a:extLst>
          </p:cNvPr>
          <p:cNvPicPr>
            <a:picLocks noChangeAspect="1"/>
          </p:cNvPicPr>
          <p:nvPr/>
        </p:nvPicPr>
        <p:blipFill>
          <a:blip r:embed="rId2"/>
          <a:stretch>
            <a:fillRect/>
          </a:stretch>
        </p:blipFill>
        <p:spPr>
          <a:xfrm>
            <a:off x="0" y="1896509"/>
            <a:ext cx="9144000" cy="1755361"/>
          </a:xfrm>
          <a:prstGeom prst="rect">
            <a:avLst/>
          </a:prstGeom>
          <a:ln>
            <a:solidFill>
              <a:schemeClr val="accent1"/>
            </a:solidFill>
          </a:ln>
        </p:spPr>
      </p:pic>
      <p:sp>
        <p:nvSpPr>
          <p:cNvPr id="12" name="TextBox 11">
            <a:extLst>
              <a:ext uri="{FF2B5EF4-FFF2-40B4-BE49-F238E27FC236}">
                <a16:creationId xmlns:a16="http://schemas.microsoft.com/office/drawing/2014/main" id="{5EED1801-8E37-34CB-7726-E7F78B8ADDC1}"/>
              </a:ext>
            </a:extLst>
          </p:cNvPr>
          <p:cNvSpPr txBox="1"/>
          <p:nvPr/>
        </p:nvSpPr>
        <p:spPr>
          <a:xfrm>
            <a:off x="4241270" y="3075806"/>
            <a:ext cx="2377441" cy="1477328"/>
          </a:xfrm>
          <a:prstGeom prst="rect">
            <a:avLst/>
          </a:prstGeom>
          <a:solidFill>
            <a:schemeClr val="bg1"/>
          </a:solidFill>
          <a:ln>
            <a:solidFill>
              <a:schemeClr val="accent1"/>
            </a:solidFill>
          </a:ln>
        </p:spPr>
        <p:txBody>
          <a:bodyPr wrap="square" rtlCol="1">
            <a:spAutoFit/>
          </a:bodyPr>
          <a:lstStyle/>
          <a:p>
            <a:r>
              <a:rPr lang="en-US" dirty="0"/>
              <a:t>This means that if a work order request is made on an item and the item is on loan the loan will be recalled</a:t>
            </a:r>
            <a:endParaRPr lang="he-IL" dirty="0"/>
          </a:p>
        </p:txBody>
      </p:sp>
      <p:cxnSp>
        <p:nvCxnSpPr>
          <p:cNvPr id="13" name="Straight Arrow Connector 12">
            <a:extLst>
              <a:ext uri="{FF2B5EF4-FFF2-40B4-BE49-F238E27FC236}">
                <a16:creationId xmlns:a16="http://schemas.microsoft.com/office/drawing/2014/main" id="{87955801-949B-7F18-C533-513DF53AA537}"/>
              </a:ext>
            </a:extLst>
          </p:cNvPr>
          <p:cNvCxnSpPr>
            <a:cxnSpLocks/>
            <a:stCxn id="12" idx="1"/>
          </p:cNvCxnSpPr>
          <p:nvPr/>
        </p:nvCxnSpPr>
        <p:spPr>
          <a:xfrm flipH="1" flipV="1">
            <a:off x="1835696" y="3469922"/>
            <a:ext cx="2405574" cy="3445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8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Work Order Type Departments</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fontScale="92500" lnSpcReduction="10000"/>
          </a:bodyPr>
          <a:lstStyle/>
          <a:p>
            <a:pPr marL="342900" indent="-342900">
              <a:buFont typeface="Arial" pitchFamily="34" charset="0"/>
              <a:buChar char="•"/>
            </a:pPr>
            <a:r>
              <a:rPr lang="en-US" sz="2400" dirty="0"/>
              <a:t>The Work Order Departments may be added in two ways:</a:t>
            </a:r>
          </a:p>
          <a:p>
            <a:pPr marL="342900" indent="-342900">
              <a:buFont typeface="Arial" pitchFamily="34" charset="0"/>
              <a:buChar char="•"/>
            </a:pPr>
            <a:endParaRPr lang="en-US" sz="2400" dirty="0"/>
          </a:p>
          <a:p>
            <a:pPr marL="514350" indent="-514350">
              <a:buFont typeface="+mj-lt"/>
              <a:buAutoNum type="arabicPeriod"/>
            </a:pPr>
            <a:r>
              <a:rPr lang="en-US" sz="2400" dirty="0"/>
              <a:t>Access the work order </a:t>
            </a:r>
            <a:r>
              <a:rPr lang="en-US" sz="2400" b="1" dirty="0"/>
              <a:t>types</a:t>
            </a:r>
            <a:r>
              <a:rPr lang="en-US" sz="2400" dirty="0"/>
              <a:t> list at "Configuration &gt; General &gt; Work Orders and Departments &gt; Work Order </a:t>
            </a:r>
            <a:r>
              <a:rPr lang="en-US" sz="2400" b="1" dirty="0"/>
              <a:t>Types</a:t>
            </a:r>
            <a:r>
              <a:rPr lang="en-US" sz="2400" dirty="0"/>
              <a:t>" and from the relevant type choose "Actions" &gt; Manage Departments &gt; Add </a:t>
            </a:r>
            <a:r>
              <a:rPr lang="en-US" sz="2400" b="1" dirty="0"/>
              <a:t>Department</a:t>
            </a:r>
            <a:r>
              <a:rPr lang="en-US" sz="2400" dirty="0"/>
              <a:t>" </a:t>
            </a:r>
          </a:p>
          <a:p>
            <a:pPr marL="514350" indent="-514350">
              <a:buFont typeface="+mj-lt"/>
              <a:buAutoNum type="arabicPeriod"/>
            </a:pPr>
            <a:endParaRPr lang="en-US" sz="2400" dirty="0"/>
          </a:p>
          <a:p>
            <a:pPr marL="514350" indent="-514350">
              <a:buFont typeface="+mj-lt"/>
              <a:buAutoNum type="arabicPeriod"/>
            </a:pPr>
            <a:r>
              <a:rPr lang="en-US" sz="2400" dirty="0"/>
              <a:t>Access the work order </a:t>
            </a:r>
            <a:r>
              <a:rPr lang="en-US" sz="2400" b="1" dirty="0"/>
              <a:t>departments</a:t>
            </a:r>
            <a:r>
              <a:rPr lang="en-US" sz="2400" dirty="0"/>
              <a:t> list at "Configuration &gt; General &gt; Work Orders and Departments &gt; Work Order </a:t>
            </a:r>
            <a:r>
              <a:rPr lang="en-US" sz="2400" b="1" dirty="0"/>
              <a:t>Departments</a:t>
            </a:r>
            <a:r>
              <a:rPr lang="en-US" sz="2400" dirty="0"/>
              <a:t>" and from the list click "Add </a:t>
            </a:r>
            <a:r>
              <a:rPr lang="en-US" sz="2400" b="1" dirty="0"/>
              <a:t>Department</a:t>
            </a:r>
            <a:r>
              <a:rPr lang="en-US" sz="2400" dirty="0"/>
              <a:t>" and choose the corresponding existing work order </a:t>
            </a:r>
            <a:r>
              <a:rPr lang="en-US" sz="2400" b="1" dirty="0"/>
              <a:t>type</a:t>
            </a:r>
            <a:r>
              <a:rPr lang="en-US" sz="2400" dirty="0"/>
              <a:t>.</a:t>
            </a:r>
          </a:p>
        </p:txBody>
      </p:sp>
    </p:spTree>
    <p:extLst>
      <p:ext uri="{BB962C8B-B14F-4D97-AF65-F5344CB8AC3E}">
        <p14:creationId xmlns:p14="http://schemas.microsoft.com/office/powerpoint/2010/main" val="14457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sz="2200" dirty="0"/>
              <a:t>Introduction</a:t>
            </a:r>
            <a:endParaRPr lang="en-IL" sz="2200" dirty="0"/>
          </a:p>
          <a:p>
            <a:pPr>
              <a:lnSpc>
                <a:spcPct val="90000"/>
              </a:lnSpc>
            </a:pPr>
            <a:r>
              <a:rPr lang="en-US" sz="2200" dirty="0"/>
              <a:t>Work Order Types</a:t>
            </a:r>
            <a:endParaRPr lang="en-IL" sz="2200" dirty="0"/>
          </a:p>
          <a:p>
            <a:pPr>
              <a:lnSpc>
                <a:spcPct val="90000"/>
              </a:lnSpc>
            </a:pPr>
            <a:r>
              <a:rPr lang="en-US" sz="2200" dirty="0"/>
              <a:t>Work Order Type Departments</a:t>
            </a:r>
            <a:endParaRPr lang="en-IL" sz="2200" dirty="0"/>
          </a:p>
          <a:p>
            <a:pPr>
              <a:lnSpc>
                <a:spcPct val="90000"/>
              </a:lnSpc>
            </a:pPr>
            <a:r>
              <a:rPr lang="en-US" sz="2200" dirty="0"/>
              <a:t>Work Order Type Statuses</a:t>
            </a:r>
            <a:endParaRPr lang="en-IL" sz="2200" dirty="0"/>
          </a:p>
          <a:p>
            <a:pPr fontAlgn="ctr">
              <a:lnSpc>
                <a:spcPct val="90000"/>
              </a:lnSpc>
            </a:pPr>
            <a:r>
              <a:rPr lang="en-US" sz="2200" dirty="0"/>
              <a:t>Creating Work Orders</a:t>
            </a:r>
            <a:endParaRPr lang="en-IL" sz="2200" dirty="0"/>
          </a:p>
          <a:p>
            <a:pPr fontAlgn="ctr">
              <a:lnSpc>
                <a:spcPct val="90000"/>
              </a:lnSpc>
            </a:pPr>
            <a:r>
              <a:rPr lang="en-US" sz="2200" dirty="0"/>
              <a:t>Managing Work Orders</a:t>
            </a:r>
            <a:endParaRPr lang="en-IL" sz="2200" dirty="0"/>
          </a:p>
          <a:p>
            <a:pPr fontAlgn="ctr">
              <a:lnSpc>
                <a:spcPct val="90000"/>
              </a:lnSpc>
            </a:pPr>
            <a:r>
              <a:rPr lang="en-US" sz="2200" dirty="0"/>
              <a:t>Completing Work Orders</a:t>
            </a:r>
            <a:endParaRPr lang="en-IL" sz="2200" dirty="0"/>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Adding a department from the work order types list</a:t>
            </a:r>
          </a:p>
        </p:txBody>
      </p:sp>
      <p:pic>
        <p:nvPicPr>
          <p:cNvPr id="5" name="Picture 4">
            <a:extLst>
              <a:ext uri="{FF2B5EF4-FFF2-40B4-BE49-F238E27FC236}">
                <a16:creationId xmlns:a16="http://schemas.microsoft.com/office/drawing/2014/main" id="{332298FF-59E8-E31C-51CD-7480F16372DC}"/>
              </a:ext>
            </a:extLst>
          </p:cNvPr>
          <p:cNvPicPr>
            <a:picLocks noChangeAspect="1"/>
          </p:cNvPicPr>
          <p:nvPr/>
        </p:nvPicPr>
        <p:blipFill>
          <a:blip r:embed="rId2"/>
          <a:stretch>
            <a:fillRect/>
          </a:stretch>
        </p:blipFill>
        <p:spPr>
          <a:xfrm>
            <a:off x="0" y="1347614"/>
            <a:ext cx="9144000" cy="1465688"/>
          </a:xfrm>
          <a:prstGeom prst="rect">
            <a:avLst/>
          </a:prstGeom>
          <a:ln>
            <a:solidFill>
              <a:schemeClr val="accent1"/>
            </a:solidFill>
          </a:ln>
        </p:spPr>
      </p:pic>
      <p:sp>
        <p:nvSpPr>
          <p:cNvPr id="6" name="Rectangle 5">
            <a:extLst>
              <a:ext uri="{FF2B5EF4-FFF2-40B4-BE49-F238E27FC236}">
                <a16:creationId xmlns:a16="http://schemas.microsoft.com/office/drawing/2014/main" id="{B89163CA-7CFE-CA32-AEE1-7C839A8AC97C}"/>
              </a:ext>
            </a:extLst>
          </p:cNvPr>
          <p:cNvSpPr/>
          <p:nvPr/>
        </p:nvSpPr>
        <p:spPr>
          <a:xfrm>
            <a:off x="8748464" y="1347614"/>
            <a:ext cx="3955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EC5B5A80-EC2B-D6ED-BD55-79AAB44BEDDB}"/>
              </a:ext>
            </a:extLst>
          </p:cNvPr>
          <p:cNvSpPr/>
          <p:nvPr/>
        </p:nvSpPr>
        <p:spPr>
          <a:xfrm>
            <a:off x="7884368" y="1707654"/>
            <a:ext cx="12596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9" name="Picture 8">
            <a:extLst>
              <a:ext uri="{FF2B5EF4-FFF2-40B4-BE49-F238E27FC236}">
                <a16:creationId xmlns:a16="http://schemas.microsoft.com/office/drawing/2014/main" id="{8FF07B1B-5627-92E6-ACDD-6AA85D62DD02}"/>
              </a:ext>
            </a:extLst>
          </p:cNvPr>
          <p:cNvPicPr>
            <a:picLocks noChangeAspect="1"/>
          </p:cNvPicPr>
          <p:nvPr/>
        </p:nvPicPr>
        <p:blipFill>
          <a:blip r:embed="rId3"/>
          <a:stretch>
            <a:fillRect/>
          </a:stretch>
        </p:blipFill>
        <p:spPr>
          <a:xfrm>
            <a:off x="0" y="2931790"/>
            <a:ext cx="9144000" cy="1583300"/>
          </a:xfrm>
          <a:prstGeom prst="rect">
            <a:avLst/>
          </a:prstGeom>
          <a:ln>
            <a:solidFill>
              <a:schemeClr val="accent1"/>
            </a:solidFill>
          </a:ln>
        </p:spPr>
      </p:pic>
      <p:sp>
        <p:nvSpPr>
          <p:cNvPr id="10" name="Rectangle 9">
            <a:extLst>
              <a:ext uri="{FF2B5EF4-FFF2-40B4-BE49-F238E27FC236}">
                <a16:creationId xmlns:a16="http://schemas.microsoft.com/office/drawing/2014/main" id="{D1E19B7C-1740-9DD9-4416-DC5CD03AA603}"/>
              </a:ext>
            </a:extLst>
          </p:cNvPr>
          <p:cNvSpPr/>
          <p:nvPr/>
        </p:nvSpPr>
        <p:spPr>
          <a:xfrm>
            <a:off x="7092788" y="3414142"/>
            <a:ext cx="12596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D7F900D6-CB08-124E-0124-D81B1E14B406}"/>
              </a:ext>
            </a:extLst>
          </p:cNvPr>
          <p:cNvSpPr/>
          <p:nvPr/>
        </p:nvSpPr>
        <p:spPr>
          <a:xfrm>
            <a:off x="307300" y="1347614"/>
            <a:ext cx="4459458" cy="45016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0110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0D1C91-AF39-655E-5670-43AB09FB0223}"/>
              </a:ext>
            </a:extLst>
          </p:cNvPr>
          <p:cNvPicPr>
            <a:picLocks noChangeAspect="1"/>
          </p:cNvPicPr>
          <p:nvPr/>
        </p:nvPicPr>
        <p:blipFill>
          <a:blip r:embed="rId2"/>
          <a:stretch>
            <a:fillRect/>
          </a:stretch>
        </p:blipFill>
        <p:spPr>
          <a:xfrm>
            <a:off x="0" y="1434446"/>
            <a:ext cx="9144000" cy="25054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2400" dirty="0"/>
              <a:t>Adding a department from the work order departments list</a:t>
            </a:r>
          </a:p>
        </p:txBody>
      </p:sp>
      <p:sp>
        <p:nvSpPr>
          <p:cNvPr id="9" name="Rectangle 8">
            <a:extLst>
              <a:ext uri="{FF2B5EF4-FFF2-40B4-BE49-F238E27FC236}">
                <a16:creationId xmlns:a16="http://schemas.microsoft.com/office/drawing/2014/main" id="{0BFFD810-1CA9-312E-3C76-49143EC4C0A5}"/>
              </a:ext>
            </a:extLst>
          </p:cNvPr>
          <p:cNvSpPr/>
          <p:nvPr/>
        </p:nvSpPr>
        <p:spPr>
          <a:xfrm>
            <a:off x="7308304" y="1851670"/>
            <a:ext cx="1152128" cy="283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09C98DA9-FC46-276B-CB4E-D64537465388}"/>
              </a:ext>
            </a:extLst>
          </p:cNvPr>
          <p:cNvSpPr/>
          <p:nvPr/>
        </p:nvSpPr>
        <p:spPr>
          <a:xfrm>
            <a:off x="7318936" y="2698620"/>
            <a:ext cx="1285511" cy="283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9900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62760"/>
          </a:xfrm>
        </p:spPr>
        <p:txBody>
          <a:bodyPr>
            <a:normAutofit fontScale="85000" lnSpcReduction="20000"/>
          </a:bodyPr>
          <a:lstStyle/>
          <a:p>
            <a:pPr marL="342900" indent="-342900">
              <a:buFont typeface="Arial" pitchFamily="34" charset="0"/>
              <a:buChar char="•"/>
            </a:pPr>
            <a:r>
              <a:rPr lang="en-US" sz="2400" dirty="0"/>
              <a:t>Work order type "Conservation Materials" has a department called "Conservation Materials Laboratory".</a:t>
            </a:r>
          </a:p>
          <a:p>
            <a:pPr marL="342900" indent="-342900">
              <a:buFont typeface="Arial" pitchFamily="34" charset="0"/>
              <a:buChar char="•"/>
            </a:pPr>
            <a:r>
              <a:rPr lang="en-US" sz="2400" dirty="0"/>
              <a:t>Here we are editing the "Conservation Materials Laboratory" department in order to see how it is defined</a:t>
            </a:r>
          </a:p>
        </p:txBody>
      </p:sp>
      <p:sp>
        <p:nvSpPr>
          <p:cNvPr id="2" name="Rectangle 1">
            <a:extLst>
              <a:ext uri="{FF2B5EF4-FFF2-40B4-BE49-F238E27FC236}">
                <a16:creationId xmlns:a16="http://schemas.microsoft.com/office/drawing/2014/main" id="{8BD43739-E326-DDD9-E30E-F1E1271C0270}"/>
              </a:ext>
            </a:extLst>
          </p:cNvPr>
          <p:cNvSpPr/>
          <p:nvPr/>
        </p:nvSpPr>
        <p:spPr>
          <a:xfrm>
            <a:off x="1590196" y="2323827"/>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7" name="Picture 6">
            <a:extLst>
              <a:ext uri="{FF2B5EF4-FFF2-40B4-BE49-F238E27FC236}">
                <a16:creationId xmlns:a16="http://schemas.microsoft.com/office/drawing/2014/main" id="{3846F41C-1BD6-578A-BDB0-22536E29466B}"/>
              </a:ext>
            </a:extLst>
          </p:cNvPr>
          <p:cNvPicPr>
            <a:picLocks noChangeAspect="1"/>
          </p:cNvPicPr>
          <p:nvPr/>
        </p:nvPicPr>
        <p:blipFill>
          <a:blip r:embed="rId2"/>
          <a:stretch>
            <a:fillRect/>
          </a:stretch>
        </p:blipFill>
        <p:spPr>
          <a:xfrm>
            <a:off x="0" y="2068892"/>
            <a:ext cx="9144000" cy="2519082"/>
          </a:xfrm>
          <a:prstGeom prst="rect">
            <a:avLst/>
          </a:prstGeom>
          <a:ln>
            <a:solidFill>
              <a:schemeClr val="accent1"/>
            </a:solidFill>
          </a:ln>
        </p:spPr>
      </p:pic>
      <p:sp>
        <p:nvSpPr>
          <p:cNvPr id="8" name="Rectangle 7">
            <a:extLst>
              <a:ext uri="{FF2B5EF4-FFF2-40B4-BE49-F238E27FC236}">
                <a16:creationId xmlns:a16="http://schemas.microsoft.com/office/drawing/2014/main" id="{C77AA220-8CB4-C8FD-2D67-1A32219500AB}"/>
              </a:ext>
            </a:extLst>
          </p:cNvPr>
          <p:cNvSpPr/>
          <p:nvPr/>
        </p:nvSpPr>
        <p:spPr>
          <a:xfrm>
            <a:off x="8439166" y="3619971"/>
            <a:ext cx="3955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D24F9944-B0D3-92B8-EEFB-DC2BAB987996}"/>
              </a:ext>
            </a:extLst>
          </p:cNvPr>
          <p:cNvSpPr/>
          <p:nvPr/>
        </p:nvSpPr>
        <p:spPr>
          <a:xfrm>
            <a:off x="7575070" y="3910426"/>
            <a:ext cx="12596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0D2ADF4C-902A-D043-C2B7-52BDB9582F57}"/>
              </a:ext>
            </a:extLst>
          </p:cNvPr>
          <p:cNvSpPr/>
          <p:nvPr/>
        </p:nvSpPr>
        <p:spPr>
          <a:xfrm>
            <a:off x="307300" y="3539753"/>
            <a:ext cx="4459458" cy="45016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2219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5D547A-F394-22A3-1460-F01DCDC93471}"/>
              </a:ext>
            </a:extLst>
          </p:cNvPr>
          <p:cNvPicPr>
            <a:picLocks noChangeAspect="1"/>
          </p:cNvPicPr>
          <p:nvPr/>
        </p:nvPicPr>
        <p:blipFill>
          <a:blip r:embed="rId2"/>
          <a:stretch>
            <a:fillRect/>
          </a:stretch>
        </p:blipFill>
        <p:spPr>
          <a:xfrm>
            <a:off x="109537" y="1602085"/>
            <a:ext cx="8924925" cy="24098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2400" dirty="0"/>
              <a:t>The "Conservation Materials Laboratory" Department</a:t>
            </a:r>
          </a:p>
        </p:txBody>
      </p:sp>
      <p:cxnSp>
        <p:nvCxnSpPr>
          <p:cNvPr id="2" name="Straight Arrow Connector 1">
            <a:extLst>
              <a:ext uri="{FF2B5EF4-FFF2-40B4-BE49-F238E27FC236}">
                <a16:creationId xmlns:a16="http://schemas.microsoft.com/office/drawing/2014/main" id="{45C1B884-68F9-852B-9845-57E6D0278B60}"/>
              </a:ext>
            </a:extLst>
          </p:cNvPr>
          <p:cNvCxnSpPr>
            <a:cxnSpLocks/>
          </p:cNvCxnSpPr>
          <p:nvPr/>
        </p:nvCxnSpPr>
        <p:spPr>
          <a:xfrm flipH="1">
            <a:off x="3576973" y="3219822"/>
            <a:ext cx="18591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FD7FA2-E0D8-5646-E598-2AFDCAEF2532}"/>
              </a:ext>
            </a:extLst>
          </p:cNvPr>
          <p:cNvSpPr txBox="1"/>
          <p:nvPr/>
        </p:nvSpPr>
        <p:spPr>
          <a:xfrm>
            <a:off x="3158868" y="3808660"/>
            <a:ext cx="3357348" cy="923330"/>
          </a:xfrm>
          <a:prstGeom prst="rect">
            <a:avLst/>
          </a:prstGeom>
          <a:solidFill>
            <a:schemeClr val="bg1"/>
          </a:solidFill>
          <a:ln>
            <a:solidFill>
              <a:schemeClr val="tx1"/>
            </a:solidFill>
          </a:ln>
        </p:spPr>
        <p:txBody>
          <a:bodyPr wrap="square" rtlCol="0">
            <a:spAutoFit/>
          </a:bodyPr>
          <a:lstStyle/>
          <a:p>
            <a:r>
              <a:rPr lang="en-US" dirty="0"/>
              <a:t>The "Work Time Days" define how long the item is expected to remain in the department</a:t>
            </a:r>
          </a:p>
        </p:txBody>
      </p:sp>
      <p:sp>
        <p:nvSpPr>
          <p:cNvPr id="10" name="Rectangle 9">
            <a:extLst>
              <a:ext uri="{FF2B5EF4-FFF2-40B4-BE49-F238E27FC236}">
                <a16:creationId xmlns:a16="http://schemas.microsoft.com/office/drawing/2014/main" id="{805C5D0E-141A-D4AE-C3DE-9EA62A69ABD6}"/>
              </a:ext>
            </a:extLst>
          </p:cNvPr>
          <p:cNvSpPr/>
          <p:nvPr/>
        </p:nvSpPr>
        <p:spPr>
          <a:xfrm>
            <a:off x="395536" y="3049314"/>
            <a:ext cx="1440160" cy="2984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88768F4-011F-509E-E7AC-DCCF42068333}"/>
              </a:ext>
            </a:extLst>
          </p:cNvPr>
          <p:cNvCxnSpPr>
            <a:cxnSpLocks/>
          </p:cNvCxnSpPr>
          <p:nvPr/>
        </p:nvCxnSpPr>
        <p:spPr>
          <a:xfrm flipH="1" flipV="1">
            <a:off x="5436096" y="3219822"/>
            <a:ext cx="370159" cy="58883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241EB1E-C9F0-9854-993D-F8F6614417D8}"/>
              </a:ext>
            </a:extLst>
          </p:cNvPr>
          <p:cNvSpPr/>
          <p:nvPr/>
        </p:nvSpPr>
        <p:spPr>
          <a:xfrm>
            <a:off x="109537" y="1644617"/>
            <a:ext cx="1006079" cy="2984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13995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D24E5EA-731A-107B-A1F8-1F8FF44E5578}"/>
              </a:ext>
            </a:extLst>
          </p:cNvPr>
          <p:cNvPicPr>
            <a:picLocks noChangeAspect="1"/>
          </p:cNvPicPr>
          <p:nvPr/>
        </p:nvPicPr>
        <p:blipFill>
          <a:blip r:embed="rId2"/>
          <a:stretch>
            <a:fillRect/>
          </a:stretch>
        </p:blipFill>
        <p:spPr>
          <a:xfrm>
            <a:off x="0" y="1784250"/>
            <a:ext cx="9144000" cy="1575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2400" dirty="0"/>
              <a:t>The "Conservation Materials Laboratory" Department</a:t>
            </a:r>
          </a:p>
        </p:txBody>
      </p:sp>
      <p:cxnSp>
        <p:nvCxnSpPr>
          <p:cNvPr id="6" name="Straight Arrow Connector 5">
            <a:extLst>
              <a:ext uri="{FF2B5EF4-FFF2-40B4-BE49-F238E27FC236}">
                <a16:creationId xmlns:a16="http://schemas.microsoft.com/office/drawing/2014/main" id="{F92686C0-9873-6758-160D-D1809168559B}"/>
              </a:ext>
            </a:extLst>
          </p:cNvPr>
          <p:cNvCxnSpPr>
            <a:cxnSpLocks/>
          </p:cNvCxnSpPr>
          <p:nvPr/>
        </p:nvCxnSpPr>
        <p:spPr>
          <a:xfrm flipH="1" flipV="1">
            <a:off x="1642093" y="3147814"/>
            <a:ext cx="1401359" cy="6680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555832-C7D8-10D9-E904-467E46B3286B}"/>
              </a:ext>
            </a:extLst>
          </p:cNvPr>
          <p:cNvSpPr txBox="1"/>
          <p:nvPr/>
        </p:nvSpPr>
        <p:spPr>
          <a:xfrm>
            <a:off x="1392071" y="3815823"/>
            <a:ext cx="6458837" cy="646331"/>
          </a:xfrm>
          <a:prstGeom prst="rect">
            <a:avLst/>
          </a:prstGeom>
          <a:noFill/>
          <a:ln>
            <a:solidFill>
              <a:schemeClr val="tx1"/>
            </a:solidFill>
          </a:ln>
        </p:spPr>
        <p:txBody>
          <a:bodyPr wrap="square" rtlCol="0">
            <a:spAutoFit/>
          </a:bodyPr>
          <a:lstStyle/>
          <a:p>
            <a:r>
              <a:rPr lang="en-US" dirty="0"/>
              <a:t>The department can serve the entire Institution or only particular libraries. Here we have defined that it serves the entire institution.</a:t>
            </a:r>
          </a:p>
        </p:txBody>
      </p:sp>
      <p:sp>
        <p:nvSpPr>
          <p:cNvPr id="8" name="Rectangle 7">
            <a:extLst>
              <a:ext uri="{FF2B5EF4-FFF2-40B4-BE49-F238E27FC236}">
                <a16:creationId xmlns:a16="http://schemas.microsoft.com/office/drawing/2014/main" id="{56C0F61C-58D0-D4A3-BE92-8A390C53BCCA}"/>
              </a:ext>
            </a:extLst>
          </p:cNvPr>
          <p:cNvSpPr/>
          <p:nvPr/>
        </p:nvSpPr>
        <p:spPr>
          <a:xfrm>
            <a:off x="273833" y="2849331"/>
            <a:ext cx="1368260" cy="2984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596E39-207C-B013-76D0-E61736ADC65D}"/>
              </a:ext>
            </a:extLst>
          </p:cNvPr>
          <p:cNvSpPr/>
          <p:nvPr/>
        </p:nvSpPr>
        <p:spPr>
          <a:xfrm>
            <a:off x="967104" y="1851852"/>
            <a:ext cx="926891" cy="2984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28FC11-9F4A-9061-13E7-53C00B2DFF44}"/>
              </a:ext>
            </a:extLst>
          </p:cNvPr>
          <p:cNvSpPr/>
          <p:nvPr/>
        </p:nvSpPr>
        <p:spPr>
          <a:xfrm>
            <a:off x="7330418" y="2273267"/>
            <a:ext cx="926891" cy="2984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32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1F8E72-A867-D5EF-8011-CF03267555EF}"/>
              </a:ext>
            </a:extLst>
          </p:cNvPr>
          <p:cNvPicPr>
            <a:picLocks noChangeAspect="1"/>
          </p:cNvPicPr>
          <p:nvPr/>
        </p:nvPicPr>
        <p:blipFill>
          <a:blip r:embed="rId2"/>
          <a:stretch>
            <a:fillRect/>
          </a:stretch>
        </p:blipFill>
        <p:spPr>
          <a:xfrm>
            <a:off x="0" y="1328566"/>
            <a:ext cx="9144000" cy="248636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Departments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pPr marL="342900" indent="-342900">
              <a:buFont typeface="Arial" pitchFamily="34" charset="0"/>
              <a:buChar char="•"/>
            </a:pPr>
            <a:r>
              <a:rPr lang="en-US" sz="2400" dirty="0"/>
              <a:t>The "Conservation Materials Laboratory" Department</a:t>
            </a:r>
          </a:p>
        </p:txBody>
      </p:sp>
      <p:sp>
        <p:nvSpPr>
          <p:cNvPr id="2" name="TextBox 1">
            <a:extLst>
              <a:ext uri="{FF2B5EF4-FFF2-40B4-BE49-F238E27FC236}">
                <a16:creationId xmlns:a16="http://schemas.microsoft.com/office/drawing/2014/main" id="{C13D8EEE-DAB8-2833-8CF2-BF3A41DAE4C3}"/>
              </a:ext>
            </a:extLst>
          </p:cNvPr>
          <p:cNvSpPr txBox="1"/>
          <p:nvPr/>
        </p:nvSpPr>
        <p:spPr>
          <a:xfrm>
            <a:off x="1392072" y="3456579"/>
            <a:ext cx="6264322" cy="1200329"/>
          </a:xfrm>
          <a:prstGeom prst="rect">
            <a:avLst/>
          </a:prstGeom>
          <a:solidFill>
            <a:schemeClr val="bg1"/>
          </a:solidFill>
          <a:ln>
            <a:solidFill>
              <a:schemeClr val="tx1"/>
            </a:solidFill>
          </a:ln>
        </p:spPr>
        <p:txBody>
          <a:bodyPr wrap="square" rtlCol="0">
            <a:spAutoFit/>
          </a:bodyPr>
          <a:lstStyle/>
          <a:p>
            <a:r>
              <a:rPr lang="en-US" dirty="0"/>
              <a:t>Only the operators registered as users for the department will be able to access it in the "Currently at" section of the interface.  Other users can make requests for the department, but only registered operators can handle the request.</a:t>
            </a:r>
          </a:p>
        </p:txBody>
      </p:sp>
      <p:sp>
        <p:nvSpPr>
          <p:cNvPr id="5" name="Rectangle 4">
            <a:extLst>
              <a:ext uri="{FF2B5EF4-FFF2-40B4-BE49-F238E27FC236}">
                <a16:creationId xmlns:a16="http://schemas.microsoft.com/office/drawing/2014/main" id="{A21C9D57-FE13-0EA0-815C-526CF5087B87}"/>
              </a:ext>
            </a:extLst>
          </p:cNvPr>
          <p:cNvSpPr/>
          <p:nvPr/>
        </p:nvSpPr>
        <p:spPr>
          <a:xfrm>
            <a:off x="3203848" y="1422621"/>
            <a:ext cx="705552" cy="324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82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Work Order Type Statuses</a:t>
            </a:r>
            <a:endParaRPr lang="LID4096" dirty="0"/>
          </a:p>
        </p:txBody>
      </p:sp>
    </p:spTree>
    <p:extLst>
      <p:ext uri="{BB962C8B-B14F-4D97-AF65-F5344CB8AC3E}">
        <p14:creationId xmlns:p14="http://schemas.microsoft.com/office/powerpoint/2010/main" val="362003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fontScale="92500" lnSpcReduction="10000"/>
          </a:bodyPr>
          <a:lstStyle/>
          <a:p>
            <a:pPr marL="342900" indent="-342900">
              <a:buFont typeface="Arial" pitchFamily="34" charset="0"/>
              <a:buChar char="•"/>
            </a:pPr>
            <a:r>
              <a:rPr lang="en-US" sz="2400" dirty="0"/>
              <a:t>The Work Order Statuses consist of three fields:</a:t>
            </a:r>
          </a:p>
          <a:p>
            <a:pPr marL="514350" indent="-514350">
              <a:buFont typeface="+mj-lt"/>
              <a:buAutoNum type="arabicPeriod"/>
            </a:pPr>
            <a:r>
              <a:rPr lang="en-US" sz="2400" dirty="0"/>
              <a:t>Code</a:t>
            </a:r>
          </a:p>
          <a:p>
            <a:pPr marL="514350" indent="-514350">
              <a:buFont typeface="+mj-lt"/>
              <a:buAutoNum type="arabicPeriod"/>
            </a:pPr>
            <a:r>
              <a:rPr lang="en-US" sz="2400" dirty="0"/>
              <a:t>Name </a:t>
            </a:r>
          </a:p>
          <a:p>
            <a:pPr marL="514350" indent="-514350">
              <a:buFont typeface="+mj-lt"/>
              <a:buAutoNum type="arabicPeriod"/>
            </a:pPr>
            <a:r>
              <a:rPr lang="en-US" sz="2400" dirty="0"/>
              <a:t>Description</a:t>
            </a:r>
          </a:p>
          <a:p>
            <a:pPr marL="342900" indent="-342900">
              <a:buFont typeface="Arial" pitchFamily="34" charset="0"/>
              <a:buChar char="•"/>
            </a:pPr>
            <a:endParaRPr lang="en-US" sz="2400" dirty="0"/>
          </a:p>
          <a:p>
            <a:pPr marL="342900" indent="-342900">
              <a:buFont typeface="Arial" pitchFamily="34" charset="0"/>
              <a:buChar char="•"/>
            </a:pPr>
            <a:r>
              <a:rPr lang="en-US" sz="2400" dirty="0"/>
              <a:t>The Work Order Statuses are added as follows:</a:t>
            </a:r>
          </a:p>
          <a:p>
            <a:pPr marL="342900" indent="-342900">
              <a:buFont typeface="Arial" pitchFamily="34" charset="0"/>
              <a:buChar char="•"/>
            </a:pPr>
            <a:endParaRPr lang="en-US" sz="2400" dirty="0"/>
          </a:p>
          <a:p>
            <a:pPr marL="514350" indent="-514350">
              <a:buFont typeface="Arial" panose="020B0604020202020204" pitchFamily="34" charset="0"/>
              <a:buChar char="•"/>
            </a:pPr>
            <a:r>
              <a:rPr lang="en-US" sz="2400" dirty="0"/>
              <a:t>Access the work order </a:t>
            </a:r>
            <a:r>
              <a:rPr lang="en-US" sz="2400" b="1" dirty="0"/>
              <a:t>types</a:t>
            </a:r>
            <a:r>
              <a:rPr lang="en-US" sz="2400" dirty="0"/>
              <a:t> list at "Configuration &gt; General &gt; Work Orders and Departments &gt; Work Order </a:t>
            </a:r>
            <a:r>
              <a:rPr lang="en-US" sz="2400" b="1" dirty="0"/>
              <a:t>Types</a:t>
            </a:r>
            <a:r>
              <a:rPr lang="en-US" sz="2400" dirty="0"/>
              <a:t>" and from the relevant type choose "Actions" &gt; Manage Statuses" </a:t>
            </a:r>
          </a:p>
        </p:txBody>
      </p:sp>
    </p:spTree>
    <p:extLst>
      <p:ext uri="{BB962C8B-B14F-4D97-AF65-F5344CB8AC3E}">
        <p14:creationId xmlns:p14="http://schemas.microsoft.com/office/powerpoint/2010/main" val="312803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pic>
        <p:nvPicPr>
          <p:cNvPr id="7" name="Picture 6">
            <a:extLst>
              <a:ext uri="{FF2B5EF4-FFF2-40B4-BE49-F238E27FC236}">
                <a16:creationId xmlns:a16="http://schemas.microsoft.com/office/drawing/2014/main" id="{9648C847-5B6B-B054-FE7E-639F87FD57A8}"/>
              </a:ext>
            </a:extLst>
          </p:cNvPr>
          <p:cNvPicPr>
            <a:picLocks noChangeAspect="1"/>
          </p:cNvPicPr>
          <p:nvPr/>
        </p:nvPicPr>
        <p:blipFill>
          <a:blip r:embed="rId2"/>
          <a:stretch>
            <a:fillRect/>
          </a:stretch>
        </p:blipFill>
        <p:spPr>
          <a:xfrm>
            <a:off x="0" y="839726"/>
            <a:ext cx="9144000" cy="3464047"/>
          </a:xfrm>
          <a:prstGeom prst="rect">
            <a:avLst/>
          </a:prstGeom>
          <a:ln>
            <a:solidFill>
              <a:schemeClr val="accent1"/>
            </a:solidFill>
          </a:ln>
        </p:spPr>
      </p:pic>
      <p:sp>
        <p:nvSpPr>
          <p:cNvPr id="8" name="Rectangle 7">
            <a:extLst>
              <a:ext uri="{FF2B5EF4-FFF2-40B4-BE49-F238E27FC236}">
                <a16:creationId xmlns:a16="http://schemas.microsoft.com/office/drawing/2014/main" id="{46991B2A-67AC-63F7-E853-B457B4BD9D42}"/>
              </a:ext>
            </a:extLst>
          </p:cNvPr>
          <p:cNvSpPr/>
          <p:nvPr/>
        </p:nvSpPr>
        <p:spPr>
          <a:xfrm>
            <a:off x="539552" y="2859782"/>
            <a:ext cx="40324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0207E1FA-4D25-0D0C-4141-04FFB88CA767}"/>
              </a:ext>
            </a:extLst>
          </p:cNvPr>
          <p:cNvSpPr/>
          <p:nvPr/>
        </p:nvSpPr>
        <p:spPr>
          <a:xfrm>
            <a:off x="7812360" y="3413069"/>
            <a:ext cx="1008112" cy="310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61D4938E-EE03-9094-D9DF-B0000FC30651}"/>
              </a:ext>
            </a:extLst>
          </p:cNvPr>
          <p:cNvSpPr/>
          <p:nvPr/>
        </p:nvSpPr>
        <p:spPr>
          <a:xfrm>
            <a:off x="8676456" y="2859782"/>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15165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0ADB97-E7C2-2C0A-B321-C13458237A83}"/>
              </a:ext>
            </a:extLst>
          </p:cNvPr>
          <p:cNvPicPr>
            <a:picLocks noChangeAspect="1"/>
          </p:cNvPicPr>
          <p:nvPr/>
        </p:nvPicPr>
        <p:blipFill>
          <a:blip r:embed="rId2"/>
          <a:stretch>
            <a:fillRect/>
          </a:stretch>
        </p:blipFill>
        <p:spPr>
          <a:xfrm>
            <a:off x="0" y="987574"/>
            <a:ext cx="9144000" cy="8522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6" name="Rectangle 5">
            <a:extLst>
              <a:ext uri="{FF2B5EF4-FFF2-40B4-BE49-F238E27FC236}">
                <a16:creationId xmlns:a16="http://schemas.microsoft.com/office/drawing/2014/main" id="{2D8CA312-7011-7B15-2C2A-4D82398B38D3}"/>
              </a:ext>
            </a:extLst>
          </p:cNvPr>
          <p:cNvSpPr/>
          <p:nvPr/>
        </p:nvSpPr>
        <p:spPr>
          <a:xfrm>
            <a:off x="7884368" y="1526708"/>
            <a:ext cx="100811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11" name="Picture 10">
            <a:extLst>
              <a:ext uri="{FF2B5EF4-FFF2-40B4-BE49-F238E27FC236}">
                <a16:creationId xmlns:a16="http://schemas.microsoft.com/office/drawing/2014/main" id="{656A965F-7F29-0C58-9BDA-AA5D878F7409}"/>
              </a:ext>
            </a:extLst>
          </p:cNvPr>
          <p:cNvPicPr>
            <a:picLocks noChangeAspect="1"/>
          </p:cNvPicPr>
          <p:nvPr/>
        </p:nvPicPr>
        <p:blipFill>
          <a:blip r:embed="rId3"/>
          <a:stretch>
            <a:fillRect/>
          </a:stretch>
        </p:blipFill>
        <p:spPr>
          <a:xfrm>
            <a:off x="3348037" y="2018506"/>
            <a:ext cx="2447925" cy="2857500"/>
          </a:xfrm>
          <a:prstGeom prst="rect">
            <a:avLst/>
          </a:prstGeom>
          <a:ln>
            <a:solidFill>
              <a:schemeClr val="accent1"/>
            </a:solidFill>
          </a:ln>
        </p:spPr>
      </p:pic>
    </p:spTree>
    <p:extLst>
      <p:ext uri="{BB962C8B-B14F-4D97-AF65-F5344CB8AC3E}">
        <p14:creationId xmlns:p14="http://schemas.microsoft.com/office/powerpoint/2010/main" val="62549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Work order type "Conservation  Materials" has four statuses:</a:t>
            </a:r>
          </a:p>
          <a:p>
            <a:pPr marL="342900" indent="-342900">
              <a:buFont typeface="Arial" pitchFamily="34" charset="0"/>
              <a:buChar char="•"/>
            </a:pPr>
            <a:endParaRPr lang="en-US" sz="2400" dirty="0"/>
          </a:p>
          <a:p>
            <a:pPr marL="514350" indent="-514350">
              <a:buFont typeface="+mj-lt"/>
              <a:buAutoNum type="arabicPeriod"/>
            </a:pPr>
            <a:r>
              <a:rPr lang="en-US" sz="2400" dirty="0"/>
              <a:t>Conservation  Material Initial Evaluation</a:t>
            </a:r>
          </a:p>
          <a:p>
            <a:pPr marL="514350" indent="-514350">
              <a:buFont typeface="+mj-lt"/>
              <a:buAutoNum type="arabicPeriod"/>
            </a:pPr>
            <a:r>
              <a:rPr lang="en-US" sz="2400" dirty="0"/>
              <a:t>Conservation  Material Fumigation	</a:t>
            </a:r>
          </a:p>
          <a:p>
            <a:pPr marL="514350" indent="-514350">
              <a:buFont typeface="+mj-lt"/>
              <a:buAutoNum type="arabicPeriod"/>
            </a:pPr>
            <a:r>
              <a:rPr lang="en-US" sz="2400" dirty="0"/>
              <a:t>Conservation  Material Mending and Filling</a:t>
            </a:r>
          </a:p>
          <a:p>
            <a:pPr marL="514350" indent="-514350">
              <a:buFont typeface="+mj-lt"/>
              <a:buAutoNum type="arabicPeriod"/>
            </a:pPr>
            <a:r>
              <a:rPr lang="en-US" sz="2400" dirty="0"/>
              <a:t>Conservation  Material Sewing and Rebinding</a:t>
            </a:r>
          </a:p>
          <a:p>
            <a:endParaRPr lang="en-US" dirty="0"/>
          </a:p>
        </p:txBody>
      </p:sp>
    </p:spTree>
    <p:extLst>
      <p:ext uri="{BB962C8B-B14F-4D97-AF65-F5344CB8AC3E}">
        <p14:creationId xmlns:p14="http://schemas.microsoft.com/office/powerpoint/2010/main" val="380050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71B130-B591-F1BC-4367-4EECA7BE05E9}"/>
              </a:ext>
            </a:extLst>
          </p:cNvPr>
          <p:cNvPicPr>
            <a:picLocks noChangeAspect="1"/>
          </p:cNvPicPr>
          <p:nvPr/>
        </p:nvPicPr>
        <p:blipFill>
          <a:blip r:embed="rId2"/>
          <a:stretch>
            <a:fillRect/>
          </a:stretch>
        </p:blipFill>
        <p:spPr>
          <a:xfrm>
            <a:off x="0" y="1261644"/>
            <a:ext cx="9144000" cy="26202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Work Order Type Statuses</a:t>
            </a:r>
          </a:p>
        </p:txBody>
      </p:sp>
    </p:spTree>
    <p:extLst>
      <p:ext uri="{BB962C8B-B14F-4D97-AF65-F5344CB8AC3E}">
        <p14:creationId xmlns:p14="http://schemas.microsoft.com/office/powerpoint/2010/main" val="94959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Creating Work Orders</a:t>
            </a:r>
            <a:endParaRPr lang="LID4096" dirty="0"/>
          </a:p>
        </p:txBody>
      </p:sp>
    </p:spTree>
    <p:extLst>
      <p:ext uri="{BB962C8B-B14F-4D97-AF65-F5344CB8AC3E}">
        <p14:creationId xmlns:p14="http://schemas.microsoft.com/office/powerpoint/2010/main" val="110052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title "Preparing migration data for integrated library systems / by Elia </a:t>
            </a:r>
            <a:r>
              <a:rPr lang="en-US" sz="2400" dirty="0" err="1"/>
              <a:t>Zafrani</a:t>
            </a:r>
            <a:r>
              <a:rPr lang="en-US" sz="2400" dirty="0"/>
              <a:t> Preparing migration data for integrated library systems / by Elia </a:t>
            </a:r>
            <a:r>
              <a:rPr lang="en-US" sz="2400" dirty="0" err="1"/>
              <a:t>Zafrani</a:t>
            </a:r>
            <a:r>
              <a:rPr lang="en-US" sz="2400" dirty="0"/>
              <a:t>" has two items:</a:t>
            </a:r>
          </a:p>
          <a:p>
            <a:pPr marL="514350" indent="-514350">
              <a:buFont typeface="+mj-lt"/>
              <a:buAutoNum type="arabicPeriod"/>
            </a:pPr>
            <a:r>
              <a:rPr lang="en-US" sz="2400" dirty="0"/>
              <a:t>Barcode AU44994</a:t>
            </a:r>
          </a:p>
          <a:p>
            <a:pPr marL="514350" indent="-514350">
              <a:buFont typeface="+mj-lt"/>
              <a:buAutoNum type="arabicPeriod"/>
            </a:pPr>
            <a:r>
              <a:rPr lang="en-US" sz="2400" dirty="0"/>
              <a:t>Barcode AU44995</a:t>
            </a:r>
          </a:p>
        </p:txBody>
      </p:sp>
    </p:spTree>
    <p:extLst>
      <p:ext uri="{BB962C8B-B14F-4D97-AF65-F5344CB8AC3E}">
        <p14:creationId xmlns:p14="http://schemas.microsoft.com/office/powerpoint/2010/main" val="11178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pic>
        <p:nvPicPr>
          <p:cNvPr id="7" name="Picture 6">
            <a:extLst>
              <a:ext uri="{FF2B5EF4-FFF2-40B4-BE49-F238E27FC236}">
                <a16:creationId xmlns:a16="http://schemas.microsoft.com/office/drawing/2014/main" id="{96FE773E-26AF-D1C7-3CE0-18E186A8D27D}"/>
              </a:ext>
            </a:extLst>
          </p:cNvPr>
          <p:cNvPicPr>
            <a:picLocks noChangeAspect="1"/>
          </p:cNvPicPr>
          <p:nvPr/>
        </p:nvPicPr>
        <p:blipFill>
          <a:blip r:embed="rId2"/>
          <a:stretch>
            <a:fillRect/>
          </a:stretch>
        </p:blipFill>
        <p:spPr>
          <a:xfrm>
            <a:off x="971600" y="640824"/>
            <a:ext cx="6812594" cy="4159690"/>
          </a:xfrm>
          <a:prstGeom prst="rect">
            <a:avLst/>
          </a:prstGeom>
          <a:ln>
            <a:solidFill>
              <a:schemeClr val="accent1"/>
            </a:solidFill>
          </a:ln>
        </p:spPr>
      </p:pic>
      <p:sp>
        <p:nvSpPr>
          <p:cNvPr id="8" name="Rectangle 7">
            <a:extLst>
              <a:ext uri="{FF2B5EF4-FFF2-40B4-BE49-F238E27FC236}">
                <a16:creationId xmlns:a16="http://schemas.microsoft.com/office/drawing/2014/main" id="{2AD732F6-24DD-A330-E458-7401906AA931}"/>
              </a:ext>
            </a:extLst>
          </p:cNvPr>
          <p:cNvSpPr/>
          <p:nvPr/>
        </p:nvSpPr>
        <p:spPr>
          <a:xfrm>
            <a:off x="1863381" y="1040739"/>
            <a:ext cx="836412" cy="219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BC17DC-B0FB-432D-13A8-0AA3232908D4}"/>
              </a:ext>
            </a:extLst>
          </p:cNvPr>
          <p:cNvSpPr/>
          <p:nvPr/>
        </p:nvSpPr>
        <p:spPr>
          <a:xfrm>
            <a:off x="1856962" y="3267146"/>
            <a:ext cx="836412" cy="219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804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493EA-6AE5-2769-642D-A8E142AA091B}"/>
              </a:ext>
            </a:extLst>
          </p:cNvPr>
          <p:cNvPicPr>
            <a:picLocks noChangeAspect="1"/>
          </p:cNvPicPr>
          <p:nvPr/>
        </p:nvPicPr>
        <p:blipFill>
          <a:blip r:embed="rId2"/>
          <a:stretch>
            <a:fillRect/>
          </a:stretch>
        </p:blipFill>
        <p:spPr>
          <a:xfrm>
            <a:off x="538162" y="2078707"/>
            <a:ext cx="8067675" cy="25812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Barcode AU44994 needs to go to the conservation laboratory for fixing the binding, so the staff will create a work order.</a:t>
            </a:r>
          </a:p>
          <a:p>
            <a:pPr marL="342900" indent="-342900">
              <a:buFont typeface="Arial" pitchFamily="34" charset="0"/>
              <a:buChar char="•"/>
            </a:pPr>
            <a:r>
              <a:rPr lang="en-US" sz="2400" dirty="0"/>
              <a:t>Here we are in the physical items repository search.</a:t>
            </a:r>
          </a:p>
        </p:txBody>
      </p:sp>
      <p:sp>
        <p:nvSpPr>
          <p:cNvPr id="7" name="Rectangle 6">
            <a:extLst>
              <a:ext uri="{FF2B5EF4-FFF2-40B4-BE49-F238E27FC236}">
                <a16:creationId xmlns:a16="http://schemas.microsoft.com/office/drawing/2014/main" id="{25444139-925B-D0DB-41AD-6F279534E048}"/>
              </a:ext>
            </a:extLst>
          </p:cNvPr>
          <p:cNvSpPr/>
          <p:nvPr/>
        </p:nvSpPr>
        <p:spPr>
          <a:xfrm>
            <a:off x="8244407" y="2078707"/>
            <a:ext cx="36142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6" name="Rectangle 5">
            <a:extLst>
              <a:ext uri="{FF2B5EF4-FFF2-40B4-BE49-F238E27FC236}">
                <a16:creationId xmlns:a16="http://schemas.microsoft.com/office/drawing/2014/main" id="{15771CDD-9A64-082C-D3C1-7C5771833130}"/>
              </a:ext>
            </a:extLst>
          </p:cNvPr>
          <p:cNvSpPr/>
          <p:nvPr/>
        </p:nvSpPr>
        <p:spPr>
          <a:xfrm>
            <a:off x="7236296" y="2607158"/>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50112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DD9A0-6793-0C21-D19A-D5871D0EF6DF}"/>
              </a:ext>
            </a:extLst>
          </p:cNvPr>
          <p:cNvPicPr>
            <a:picLocks noChangeAspect="1"/>
          </p:cNvPicPr>
          <p:nvPr/>
        </p:nvPicPr>
        <p:blipFill>
          <a:blip r:embed="rId2"/>
          <a:stretch>
            <a:fillRect/>
          </a:stretch>
        </p:blipFill>
        <p:spPr>
          <a:xfrm>
            <a:off x="611560" y="1152435"/>
            <a:ext cx="7668344" cy="37235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000" dirty="0"/>
              <a:t>The Work Order can also be created from the list of items</a:t>
            </a:r>
          </a:p>
        </p:txBody>
      </p:sp>
      <p:sp>
        <p:nvSpPr>
          <p:cNvPr id="7" name="Rectangle 6">
            <a:extLst>
              <a:ext uri="{FF2B5EF4-FFF2-40B4-BE49-F238E27FC236}">
                <a16:creationId xmlns:a16="http://schemas.microsoft.com/office/drawing/2014/main" id="{25444139-925B-D0DB-41AD-6F279534E048}"/>
              </a:ext>
            </a:extLst>
          </p:cNvPr>
          <p:cNvSpPr/>
          <p:nvPr/>
        </p:nvSpPr>
        <p:spPr>
          <a:xfrm>
            <a:off x="7038020" y="4431005"/>
            <a:ext cx="918356" cy="269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306848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188425-2527-EDC9-3139-924109C43817}"/>
              </a:ext>
            </a:extLst>
          </p:cNvPr>
          <p:cNvPicPr>
            <a:picLocks noChangeAspect="1"/>
          </p:cNvPicPr>
          <p:nvPr/>
        </p:nvPicPr>
        <p:blipFill>
          <a:blip r:embed="rId2"/>
          <a:stretch>
            <a:fillRect/>
          </a:stretch>
        </p:blipFill>
        <p:spPr>
          <a:xfrm>
            <a:off x="0" y="1584972"/>
            <a:ext cx="9144000" cy="29309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30254" y="771550"/>
            <a:ext cx="8662226" cy="3744415"/>
          </a:xfrm>
        </p:spPr>
        <p:txBody>
          <a:bodyPr>
            <a:normAutofit/>
          </a:bodyPr>
          <a:lstStyle/>
          <a:p>
            <a:r>
              <a:rPr lang="en-US" sz="2000" dirty="0"/>
              <a:t>When creating the working: From the pull down box we choose Process Type "Conservation Materials" and Department "Conservation Materials Laboratory"</a:t>
            </a:r>
          </a:p>
          <a:p>
            <a:endParaRPr lang="en-US" sz="2000" dirty="0"/>
          </a:p>
        </p:txBody>
      </p:sp>
      <p:sp>
        <p:nvSpPr>
          <p:cNvPr id="9" name="Rectangle 8">
            <a:extLst>
              <a:ext uri="{FF2B5EF4-FFF2-40B4-BE49-F238E27FC236}">
                <a16:creationId xmlns:a16="http://schemas.microsoft.com/office/drawing/2014/main" id="{B66CDEFE-EDB6-77C6-1E42-F093C16894AF}"/>
              </a:ext>
            </a:extLst>
          </p:cNvPr>
          <p:cNvSpPr/>
          <p:nvPr/>
        </p:nvSpPr>
        <p:spPr>
          <a:xfrm>
            <a:off x="132894" y="2571750"/>
            <a:ext cx="1299614" cy="293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5D56CD-5B84-01A0-C313-0EA85A4231FF}"/>
              </a:ext>
            </a:extLst>
          </p:cNvPr>
          <p:cNvSpPr/>
          <p:nvPr/>
        </p:nvSpPr>
        <p:spPr>
          <a:xfrm>
            <a:off x="99014" y="3474312"/>
            <a:ext cx="3032826" cy="345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EDC326-70B2-C7AE-1298-05A1C95EFC99}"/>
              </a:ext>
            </a:extLst>
          </p:cNvPr>
          <p:cNvSpPr txBox="1"/>
          <p:nvPr/>
        </p:nvSpPr>
        <p:spPr>
          <a:xfrm>
            <a:off x="5111878" y="2882571"/>
            <a:ext cx="2031144" cy="646331"/>
          </a:xfrm>
          <a:prstGeom prst="rect">
            <a:avLst/>
          </a:prstGeom>
          <a:solidFill>
            <a:schemeClr val="bg1"/>
          </a:solidFill>
          <a:ln>
            <a:solidFill>
              <a:schemeClr val="tx1"/>
            </a:solidFill>
          </a:ln>
        </p:spPr>
        <p:txBody>
          <a:bodyPr wrap="square" rtlCol="0">
            <a:spAutoFit/>
          </a:bodyPr>
          <a:lstStyle/>
          <a:p>
            <a:r>
              <a:rPr lang="en-US" sz="1200" dirty="0"/>
              <a:t>If we already have the item in hand we would check "Do not pick from shelf"</a:t>
            </a:r>
          </a:p>
        </p:txBody>
      </p:sp>
      <p:cxnSp>
        <p:nvCxnSpPr>
          <p:cNvPr id="12" name="Straight Connector 11">
            <a:extLst>
              <a:ext uri="{FF2B5EF4-FFF2-40B4-BE49-F238E27FC236}">
                <a16:creationId xmlns:a16="http://schemas.microsoft.com/office/drawing/2014/main" id="{FC7D261C-1749-28B6-C57B-8A93DB5FD18E}"/>
              </a:ext>
            </a:extLst>
          </p:cNvPr>
          <p:cNvCxnSpPr>
            <a:cxnSpLocks/>
          </p:cNvCxnSpPr>
          <p:nvPr/>
        </p:nvCxnSpPr>
        <p:spPr bwMode="auto">
          <a:xfrm flipH="1" flipV="1">
            <a:off x="1509695" y="2715766"/>
            <a:ext cx="2724728" cy="166807"/>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3" name="Straight Connector 12">
            <a:extLst>
              <a:ext uri="{FF2B5EF4-FFF2-40B4-BE49-F238E27FC236}">
                <a16:creationId xmlns:a16="http://schemas.microsoft.com/office/drawing/2014/main" id="{CDDD62A4-F5BE-6342-3612-CA12498D0AE5}"/>
              </a:ext>
            </a:extLst>
          </p:cNvPr>
          <p:cNvCxnSpPr>
            <a:cxnSpLocks/>
          </p:cNvCxnSpPr>
          <p:nvPr/>
        </p:nvCxnSpPr>
        <p:spPr bwMode="auto">
          <a:xfrm>
            <a:off x="4234423" y="2882571"/>
            <a:ext cx="877454" cy="37975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1A9CDE45-78D6-FE3E-332A-1D69ACE9C4FF}"/>
              </a:ext>
            </a:extLst>
          </p:cNvPr>
          <p:cNvSpPr txBox="1"/>
          <p:nvPr/>
        </p:nvSpPr>
        <p:spPr>
          <a:xfrm>
            <a:off x="5487676" y="3716110"/>
            <a:ext cx="2031144" cy="646331"/>
          </a:xfrm>
          <a:prstGeom prst="rect">
            <a:avLst/>
          </a:prstGeom>
          <a:solidFill>
            <a:schemeClr val="bg1"/>
          </a:solidFill>
          <a:ln>
            <a:solidFill>
              <a:schemeClr val="tx1"/>
            </a:solidFill>
          </a:ln>
        </p:spPr>
        <p:txBody>
          <a:bodyPr wrap="square" rtlCol="0">
            <a:spAutoFit/>
          </a:bodyPr>
          <a:lstStyle/>
          <a:p>
            <a:r>
              <a:rPr lang="en-US" sz="1200" dirty="0"/>
              <a:t>This note will later appear on the resource request slip and on the item transfer slip</a:t>
            </a:r>
          </a:p>
        </p:txBody>
      </p:sp>
      <p:cxnSp>
        <p:nvCxnSpPr>
          <p:cNvPr id="15" name="Straight Connector 14">
            <a:extLst>
              <a:ext uri="{FF2B5EF4-FFF2-40B4-BE49-F238E27FC236}">
                <a16:creationId xmlns:a16="http://schemas.microsoft.com/office/drawing/2014/main" id="{52C7245B-B18C-AA81-9B2A-459A2CCACDA1}"/>
              </a:ext>
            </a:extLst>
          </p:cNvPr>
          <p:cNvCxnSpPr>
            <a:cxnSpLocks/>
          </p:cNvCxnSpPr>
          <p:nvPr/>
        </p:nvCxnSpPr>
        <p:spPr bwMode="auto">
          <a:xfrm flipH="1" flipV="1">
            <a:off x="4119296" y="3388066"/>
            <a:ext cx="1405147" cy="562928"/>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3833958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55E8A3-3384-E4D2-BE38-7081AC4AC560}"/>
              </a:ext>
            </a:extLst>
          </p:cNvPr>
          <p:cNvPicPr>
            <a:picLocks noChangeAspect="1"/>
          </p:cNvPicPr>
          <p:nvPr/>
        </p:nvPicPr>
        <p:blipFill>
          <a:blip r:embed="rId2"/>
          <a:stretch>
            <a:fillRect/>
          </a:stretch>
        </p:blipFill>
        <p:spPr>
          <a:xfrm>
            <a:off x="3041860" y="681449"/>
            <a:ext cx="3886200" cy="42005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Creating Work Orders</a:t>
            </a:r>
          </a:p>
        </p:txBody>
      </p:sp>
      <p:sp>
        <p:nvSpPr>
          <p:cNvPr id="8" name="Rectangle 7">
            <a:extLst>
              <a:ext uri="{FF2B5EF4-FFF2-40B4-BE49-F238E27FC236}">
                <a16:creationId xmlns:a16="http://schemas.microsoft.com/office/drawing/2014/main" id="{CEE81E12-899F-EDD3-F137-28053BD4297E}"/>
              </a:ext>
            </a:extLst>
          </p:cNvPr>
          <p:cNvSpPr/>
          <p:nvPr/>
        </p:nvSpPr>
        <p:spPr>
          <a:xfrm>
            <a:off x="3203848" y="4371950"/>
            <a:ext cx="20882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TextBox 9">
            <a:extLst>
              <a:ext uri="{FF2B5EF4-FFF2-40B4-BE49-F238E27FC236}">
                <a16:creationId xmlns:a16="http://schemas.microsoft.com/office/drawing/2014/main" id="{65C8ADE4-3695-7558-7693-0FD9E406B189}"/>
              </a:ext>
            </a:extLst>
          </p:cNvPr>
          <p:cNvSpPr txBox="1"/>
          <p:nvPr/>
        </p:nvSpPr>
        <p:spPr>
          <a:xfrm>
            <a:off x="171959" y="869619"/>
            <a:ext cx="2815866" cy="2308324"/>
          </a:xfrm>
          <a:prstGeom prst="rect">
            <a:avLst/>
          </a:prstGeom>
          <a:noFill/>
        </p:spPr>
        <p:txBody>
          <a:bodyPr wrap="square" rtlCol="0">
            <a:spAutoFit/>
          </a:bodyPr>
          <a:lstStyle/>
          <a:p>
            <a:pPr marL="342900" indent="-342900">
              <a:buFont typeface="Arial" pitchFamily="34" charset="0"/>
              <a:buChar char="•"/>
            </a:pPr>
            <a:r>
              <a:rPr lang="en-US" sz="2400" dirty="0"/>
              <a:t>A resource request slip is printed including the note in the work order request</a:t>
            </a:r>
          </a:p>
        </p:txBody>
      </p:sp>
      <p:sp>
        <p:nvSpPr>
          <p:cNvPr id="11" name="TextBox 10">
            <a:extLst>
              <a:ext uri="{FF2B5EF4-FFF2-40B4-BE49-F238E27FC236}">
                <a16:creationId xmlns:a16="http://schemas.microsoft.com/office/drawing/2014/main" id="{A4D9CCA6-31C0-F025-E710-927A11B17B12}"/>
              </a:ext>
            </a:extLst>
          </p:cNvPr>
          <p:cNvSpPr txBox="1"/>
          <p:nvPr/>
        </p:nvSpPr>
        <p:spPr>
          <a:xfrm>
            <a:off x="6789328" y="2755778"/>
            <a:ext cx="2031144" cy="461665"/>
          </a:xfrm>
          <a:prstGeom prst="rect">
            <a:avLst/>
          </a:prstGeom>
          <a:solidFill>
            <a:schemeClr val="bg1"/>
          </a:solidFill>
          <a:ln>
            <a:solidFill>
              <a:schemeClr val="tx1"/>
            </a:solidFill>
          </a:ln>
        </p:spPr>
        <p:txBody>
          <a:bodyPr wrap="square" rtlCol="0">
            <a:spAutoFit/>
          </a:bodyPr>
          <a:lstStyle/>
          <a:p>
            <a:r>
              <a:rPr lang="en-US" sz="1200" dirty="0"/>
              <a:t>Destination: Conservation materials Laboratory</a:t>
            </a:r>
          </a:p>
        </p:txBody>
      </p:sp>
      <p:cxnSp>
        <p:nvCxnSpPr>
          <p:cNvPr id="12" name="Straight Connector 11">
            <a:extLst>
              <a:ext uri="{FF2B5EF4-FFF2-40B4-BE49-F238E27FC236}">
                <a16:creationId xmlns:a16="http://schemas.microsoft.com/office/drawing/2014/main" id="{512FAD1C-7517-175F-005C-50F06BB7B58F}"/>
              </a:ext>
            </a:extLst>
          </p:cNvPr>
          <p:cNvCxnSpPr>
            <a:cxnSpLocks/>
          </p:cNvCxnSpPr>
          <p:nvPr/>
        </p:nvCxnSpPr>
        <p:spPr bwMode="auto">
          <a:xfrm flipH="1">
            <a:off x="4860032" y="2990662"/>
            <a:ext cx="1966063" cy="1021248"/>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3245628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82457" y="3319778"/>
            <a:ext cx="8438015" cy="1240583"/>
          </a:xfrm>
        </p:spPr>
        <p:txBody>
          <a:bodyPr/>
          <a:lstStyle/>
          <a:p>
            <a:r>
              <a:rPr lang="en-US" dirty="0"/>
              <a:t>Managing Work Orders</a:t>
            </a:r>
            <a:endParaRPr lang="LID4096" dirty="0"/>
          </a:p>
        </p:txBody>
      </p:sp>
    </p:spTree>
    <p:extLst>
      <p:ext uri="{BB962C8B-B14F-4D97-AF65-F5344CB8AC3E}">
        <p14:creationId xmlns:p14="http://schemas.microsoft.com/office/powerpoint/2010/main" val="59884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A work order is an internal library request to route physical materials for internal processing. </a:t>
            </a:r>
          </a:p>
          <a:p>
            <a:r>
              <a:rPr lang="en-US" dirty="0"/>
              <a:t>A work order sends an item to a work order department (marking it as not available on the shelf), where it can be managed according to internal statuses. </a:t>
            </a:r>
          </a:p>
          <a:p>
            <a:r>
              <a:rPr lang="en-US" dirty="0"/>
              <a:t>Both departments and statuses are configurable and can be used to manage tasks according to a library’s local needs.</a:t>
            </a:r>
          </a:p>
          <a:p>
            <a:r>
              <a:rPr lang="en-US" dirty="0"/>
              <a:t>A work order type indicates the type of library process to be carried out on a resource, such as binding or cataloging.</a:t>
            </a:r>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3DDCE0-43E4-DDA7-9DB4-E5BF5908A26B}"/>
              </a:ext>
            </a:extLst>
          </p:cNvPr>
          <p:cNvPicPr>
            <a:picLocks noChangeAspect="1"/>
          </p:cNvPicPr>
          <p:nvPr/>
        </p:nvPicPr>
        <p:blipFill>
          <a:blip r:embed="rId2"/>
          <a:stretch>
            <a:fillRect/>
          </a:stretch>
        </p:blipFill>
        <p:spPr>
          <a:xfrm>
            <a:off x="3207829" y="1203598"/>
            <a:ext cx="2800350" cy="36195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item appears in the "Monitor Requests &amp; Item Processes".  </a:t>
            </a:r>
          </a:p>
          <a:p>
            <a:endParaRPr lang="en-US" dirty="0"/>
          </a:p>
          <a:p>
            <a:endParaRPr lang="en-US" dirty="0"/>
          </a:p>
          <a:p>
            <a:endParaRPr lang="en-US" dirty="0"/>
          </a:p>
        </p:txBody>
      </p:sp>
      <p:sp>
        <p:nvSpPr>
          <p:cNvPr id="6" name="Rectangle 5">
            <a:extLst>
              <a:ext uri="{FF2B5EF4-FFF2-40B4-BE49-F238E27FC236}">
                <a16:creationId xmlns:a16="http://schemas.microsoft.com/office/drawing/2014/main" id="{E297F811-AFCD-1649-F844-5413A23EBBE1}"/>
              </a:ext>
            </a:extLst>
          </p:cNvPr>
          <p:cNvSpPr/>
          <p:nvPr/>
        </p:nvSpPr>
        <p:spPr>
          <a:xfrm>
            <a:off x="4067944" y="3691979"/>
            <a:ext cx="18722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A44A1C74-CBFC-F769-C0EA-03E0800DC9DF}"/>
              </a:ext>
            </a:extLst>
          </p:cNvPr>
          <p:cNvSpPr/>
          <p:nvPr/>
        </p:nvSpPr>
        <p:spPr>
          <a:xfrm>
            <a:off x="3207829" y="4371950"/>
            <a:ext cx="644091" cy="4511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208477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43B65-32EF-2CEE-6D31-67E29A13EB22}"/>
              </a:ext>
            </a:extLst>
          </p:cNvPr>
          <p:cNvPicPr>
            <a:picLocks noChangeAspect="1"/>
          </p:cNvPicPr>
          <p:nvPr/>
        </p:nvPicPr>
        <p:blipFill>
          <a:blip r:embed="rId2"/>
          <a:stretch>
            <a:fillRect/>
          </a:stretch>
        </p:blipFill>
        <p:spPr>
          <a:xfrm>
            <a:off x="442912" y="1460451"/>
            <a:ext cx="8258175" cy="29241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item appears in the "Monitor Requests &amp; Item Processes".  </a:t>
            </a:r>
          </a:p>
          <a:p>
            <a:endParaRPr lang="en-US" dirty="0"/>
          </a:p>
          <a:p>
            <a:endParaRPr lang="en-US" dirty="0"/>
          </a:p>
          <a:p>
            <a:endParaRPr lang="en-US" dirty="0"/>
          </a:p>
        </p:txBody>
      </p:sp>
    </p:spTree>
    <p:extLst>
      <p:ext uri="{BB962C8B-B14F-4D97-AF65-F5344CB8AC3E}">
        <p14:creationId xmlns:p14="http://schemas.microsoft.com/office/powerpoint/2010/main" val="223346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200" dirty="0"/>
              <a:t>The fulfillment librarian takes item and scans it in at the circulation desk (Fulfillment &gt; Resource Requests &gt; Scan In Items)</a:t>
            </a:r>
          </a:p>
          <a:p>
            <a:endParaRPr lang="en-US" sz="2200" dirty="0"/>
          </a:p>
        </p:txBody>
      </p:sp>
      <p:pic>
        <p:nvPicPr>
          <p:cNvPr id="5" name="Picture 4">
            <a:extLst>
              <a:ext uri="{FF2B5EF4-FFF2-40B4-BE49-F238E27FC236}">
                <a16:creationId xmlns:a16="http://schemas.microsoft.com/office/drawing/2014/main" id="{C2ACD2DB-A342-376D-6A05-763BF9BAB16E}"/>
              </a:ext>
            </a:extLst>
          </p:cNvPr>
          <p:cNvPicPr>
            <a:picLocks noChangeAspect="1"/>
          </p:cNvPicPr>
          <p:nvPr/>
        </p:nvPicPr>
        <p:blipFill>
          <a:blip r:embed="rId2"/>
          <a:stretch>
            <a:fillRect/>
          </a:stretch>
        </p:blipFill>
        <p:spPr>
          <a:xfrm>
            <a:off x="2038350" y="1586458"/>
            <a:ext cx="5067300" cy="2857500"/>
          </a:xfrm>
          <a:prstGeom prst="rect">
            <a:avLst/>
          </a:prstGeom>
          <a:ln>
            <a:solidFill>
              <a:schemeClr val="accent1"/>
            </a:solidFill>
          </a:ln>
        </p:spPr>
      </p:pic>
    </p:spTree>
    <p:extLst>
      <p:ext uri="{BB962C8B-B14F-4D97-AF65-F5344CB8AC3E}">
        <p14:creationId xmlns:p14="http://schemas.microsoft.com/office/powerpoint/2010/main" val="1107633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pic>
        <p:nvPicPr>
          <p:cNvPr id="5" name="Picture 4">
            <a:extLst>
              <a:ext uri="{FF2B5EF4-FFF2-40B4-BE49-F238E27FC236}">
                <a16:creationId xmlns:a16="http://schemas.microsoft.com/office/drawing/2014/main" id="{A3AEA2FD-BF18-5113-5211-DAA22B00B17D}"/>
              </a:ext>
            </a:extLst>
          </p:cNvPr>
          <p:cNvPicPr>
            <a:picLocks noChangeAspect="1"/>
          </p:cNvPicPr>
          <p:nvPr/>
        </p:nvPicPr>
        <p:blipFill>
          <a:blip r:embed="rId2"/>
          <a:stretch>
            <a:fillRect/>
          </a:stretch>
        </p:blipFill>
        <p:spPr>
          <a:xfrm>
            <a:off x="0" y="1059582"/>
            <a:ext cx="9144000" cy="3463200"/>
          </a:xfrm>
          <a:prstGeom prst="rect">
            <a:avLst/>
          </a:prstGeom>
          <a:ln>
            <a:solidFill>
              <a:schemeClr val="accent1"/>
            </a:solidFill>
          </a:ln>
        </p:spPr>
      </p:pic>
      <p:sp>
        <p:nvSpPr>
          <p:cNvPr id="6" name="TextBox 5">
            <a:extLst>
              <a:ext uri="{FF2B5EF4-FFF2-40B4-BE49-F238E27FC236}">
                <a16:creationId xmlns:a16="http://schemas.microsoft.com/office/drawing/2014/main" id="{4BED58F7-2116-0B91-2C2D-2A538D6E93F4}"/>
              </a:ext>
            </a:extLst>
          </p:cNvPr>
          <p:cNvSpPr txBox="1"/>
          <p:nvPr/>
        </p:nvSpPr>
        <p:spPr>
          <a:xfrm>
            <a:off x="3491880" y="2931790"/>
            <a:ext cx="5256584" cy="646331"/>
          </a:xfrm>
          <a:prstGeom prst="rect">
            <a:avLst/>
          </a:prstGeom>
          <a:solidFill>
            <a:schemeClr val="bg1"/>
          </a:solidFill>
          <a:ln>
            <a:solidFill>
              <a:schemeClr val="accent1"/>
            </a:solidFill>
          </a:ln>
        </p:spPr>
        <p:txBody>
          <a:bodyPr wrap="square" rtlCol="0">
            <a:spAutoFit/>
          </a:bodyPr>
          <a:lstStyle/>
          <a:p>
            <a:r>
              <a:rPr lang="en-US" sz="1800" dirty="0"/>
              <a:t>When scanning in the item the staff user sees that this item needs to go to the "Conservation Laboratory"</a:t>
            </a:r>
            <a:endParaRPr lang="en-IL" dirty="0"/>
          </a:p>
        </p:txBody>
      </p:sp>
      <p:cxnSp>
        <p:nvCxnSpPr>
          <p:cNvPr id="8" name="Straight Arrow Connector 7">
            <a:extLst>
              <a:ext uri="{FF2B5EF4-FFF2-40B4-BE49-F238E27FC236}">
                <a16:creationId xmlns:a16="http://schemas.microsoft.com/office/drawing/2014/main" id="{BB9F2623-F485-EA30-1FC6-4F25BA132F68}"/>
              </a:ext>
            </a:extLst>
          </p:cNvPr>
          <p:cNvCxnSpPr/>
          <p:nvPr/>
        </p:nvCxnSpPr>
        <p:spPr>
          <a:xfrm flipH="1">
            <a:off x="2411760" y="3579862"/>
            <a:ext cx="1080120"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A70355-80D5-3549-5B79-59EE9914D857}"/>
              </a:ext>
            </a:extLst>
          </p:cNvPr>
          <p:cNvSpPr txBox="1"/>
          <p:nvPr/>
        </p:nvSpPr>
        <p:spPr>
          <a:xfrm>
            <a:off x="5652119" y="1996557"/>
            <a:ext cx="3064885" cy="646331"/>
          </a:xfrm>
          <a:prstGeom prst="rect">
            <a:avLst/>
          </a:prstGeom>
          <a:solidFill>
            <a:schemeClr val="bg1"/>
          </a:solidFill>
          <a:ln>
            <a:solidFill>
              <a:schemeClr val="accent1"/>
            </a:solidFill>
          </a:ln>
        </p:spPr>
        <p:txBody>
          <a:bodyPr wrap="square" rtlCol="0">
            <a:spAutoFit/>
          </a:bodyPr>
          <a:lstStyle/>
          <a:p>
            <a:r>
              <a:rPr lang="en-US" sz="1800" dirty="0"/>
              <a:t>This is the note we added when creating the work order</a:t>
            </a:r>
            <a:endParaRPr lang="en-IL" dirty="0"/>
          </a:p>
        </p:txBody>
      </p:sp>
      <p:cxnSp>
        <p:nvCxnSpPr>
          <p:cNvPr id="10" name="Straight Arrow Connector 9">
            <a:extLst>
              <a:ext uri="{FF2B5EF4-FFF2-40B4-BE49-F238E27FC236}">
                <a16:creationId xmlns:a16="http://schemas.microsoft.com/office/drawing/2014/main" id="{BB4C4274-4751-1CE7-4256-925F91CB886D}"/>
              </a:ext>
            </a:extLst>
          </p:cNvPr>
          <p:cNvCxnSpPr>
            <a:cxnSpLocks/>
          </p:cNvCxnSpPr>
          <p:nvPr/>
        </p:nvCxnSpPr>
        <p:spPr>
          <a:xfrm flipV="1">
            <a:off x="6804248" y="1583454"/>
            <a:ext cx="720080" cy="4036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398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pic>
        <p:nvPicPr>
          <p:cNvPr id="7" name="Picture 6">
            <a:extLst>
              <a:ext uri="{FF2B5EF4-FFF2-40B4-BE49-F238E27FC236}">
                <a16:creationId xmlns:a16="http://schemas.microsoft.com/office/drawing/2014/main" id="{B0B6C67A-1272-163F-A0EF-69146D140521}"/>
              </a:ext>
            </a:extLst>
          </p:cNvPr>
          <p:cNvPicPr>
            <a:picLocks noChangeAspect="1"/>
          </p:cNvPicPr>
          <p:nvPr/>
        </p:nvPicPr>
        <p:blipFill>
          <a:blip r:embed="rId2"/>
          <a:stretch>
            <a:fillRect/>
          </a:stretch>
        </p:blipFill>
        <p:spPr>
          <a:xfrm>
            <a:off x="2824994" y="646478"/>
            <a:ext cx="3613905" cy="3982671"/>
          </a:xfrm>
          <a:prstGeom prst="rect">
            <a:avLst/>
          </a:prstGeom>
          <a:ln>
            <a:solidFill>
              <a:schemeClr val="accent1"/>
            </a:solidFill>
          </a:ln>
        </p:spPr>
      </p:pic>
      <p:sp>
        <p:nvSpPr>
          <p:cNvPr id="8" name="TextBox 7">
            <a:extLst>
              <a:ext uri="{FF2B5EF4-FFF2-40B4-BE49-F238E27FC236}">
                <a16:creationId xmlns:a16="http://schemas.microsoft.com/office/drawing/2014/main" id="{7C3B0D29-F846-DE32-1A3C-74D49A1A6D48}"/>
              </a:ext>
            </a:extLst>
          </p:cNvPr>
          <p:cNvSpPr txBox="1"/>
          <p:nvPr/>
        </p:nvSpPr>
        <p:spPr>
          <a:xfrm>
            <a:off x="193909" y="843558"/>
            <a:ext cx="2433875" cy="1200329"/>
          </a:xfrm>
          <a:prstGeom prst="rect">
            <a:avLst/>
          </a:prstGeom>
          <a:noFill/>
        </p:spPr>
        <p:txBody>
          <a:bodyPr wrap="square" rtlCol="0">
            <a:spAutoFit/>
          </a:bodyPr>
          <a:lstStyle/>
          <a:p>
            <a:pPr marL="342900" indent="-342900">
              <a:buFont typeface="Arial" pitchFamily="34" charset="0"/>
              <a:buChar char="•"/>
            </a:pPr>
            <a:r>
              <a:rPr lang="en-US" sz="2400" dirty="0"/>
              <a:t>A transit letter is printed for the item</a:t>
            </a:r>
          </a:p>
        </p:txBody>
      </p:sp>
      <p:sp>
        <p:nvSpPr>
          <p:cNvPr id="9" name="Rectangle 8">
            <a:extLst>
              <a:ext uri="{FF2B5EF4-FFF2-40B4-BE49-F238E27FC236}">
                <a16:creationId xmlns:a16="http://schemas.microsoft.com/office/drawing/2014/main" id="{0016EFEB-8410-FD00-8596-47783CE41355}"/>
              </a:ext>
            </a:extLst>
          </p:cNvPr>
          <p:cNvSpPr/>
          <p:nvPr/>
        </p:nvSpPr>
        <p:spPr>
          <a:xfrm>
            <a:off x="2987824" y="3579862"/>
            <a:ext cx="1950464" cy="480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42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At any time the fulfillment librarian can choose to "Monitor Requests &amp; Item Processes" </a:t>
            </a:r>
          </a:p>
          <a:p>
            <a:endParaRPr lang="en-US" dirty="0"/>
          </a:p>
        </p:txBody>
      </p:sp>
      <p:pic>
        <p:nvPicPr>
          <p:cNvPr id="2" name="Picture 1">
            <a:extLst>
              <a:ext uri="{FF2B5EF4-FFF2-40B4-BE49-F238E27FC236}">
                <a16:creationId xmlns:a16="http://schemas.microsoft.com/office/drawing/2014/main" id="{69B497F3-1060-8DD1-A954-5561466E45FF}"/>
              </a:ext>
            </a:extLst>
          </p:cNvPr>
          <p:cNvPicPr>
            <a:picLocks noChangeAspect="1"/>
          </p:cNvPicPr>
          <p:nvPr/>
        </p:nvPicPr>
        <p:blipFill>
          <a:blip r:embed="rId2"/>
          <a:stretch>
            <a:fillRect/>
          </a:stretch>
        </p:blipFill>
        <p:spPr>
          <a:xfrm>
            <a:off x="3543941" y="1569751"/>
            <a:ext cx="2466081" cy="3187452"/>
          </a:xfrm>
          <a:prstGeom prst="rect">
            <a:avLst/>
          </a:prstGeom>
          <a:ln>
            <a:solidFill>
              <a:schemeClr val="accent1"/>
            </a:solidFill>
          </a:ln>
        </p:spPr>
      </p:pic>
      <p:sp>
        <p:nvSpPr>
          <p:cNvPr id="9" name="Rectangle 8">
            <a:extLst>
              <a:ext uri="{FF2B5EF4-FFF2-40B4-BE49-F238E27FC236}">
                <a16:creationId xmlns:a16="http://schemas.microsoft.com/office/drawing/2014/main" id="{166463A1-CE02-604D-3A3E-408AC42BB0DF}"/>
              </a:ext>
            </a:extLst>
          </p:cNvPr>
          <p:cNvSpPr/>
          <p:nvPr/>
        </p:nvSpPr>
        <p:spPr>
          <a:xfrm>
            <a:off x="4283968" y="3723878"/>
            <a:ext cx="172605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81443653-8D5A-0387-6C64-DE1303EB7574}"/>
              </a:ext>
            </a:extLst>
          </p:cNvPr>
          <p:cNvSpPr/>
          <p:nvPr/>
        </p:nvSpPr>
        <p:spPr>
          <a:xfrm>
            <a:off x="3541082" y="4371098"/>
            <a:ext cx="545634" cy="397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64446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A57524-361F-3768-99F2-9C24525FFB17}"/>
              </a:ext>
            </a:extLst>
          </p:cNvPr>
          <p:cNvPicPr>
            <a:picLocks noChangeAspect="1"/>
          </p:cNvPicPr>
          <p:nvPr/>
        </p:nvPicPr>
        <p:blipFill>
          <a:blip r:embed="rId2"/>
          <a:stretch>
            <a:fillRect/>
          </a:stretch>
        </p:blipFill>
        <p:spPr>
          <a:xfrm>
            <a:off x="4355976" y="620836"/>
            <a:ext cx="1438275" cy="43338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3556794" cy="3744415"/>
          </a:xfrm>
        </p:spPr>
        <p:txBody>
          <a:bodyPr>
            <a:normAutofit/>
          </a:bodyPr>
          <a:lstStyle/>
          <a:p>
            <a:pPr marL="342900" indent="-342900">
              <a:buFont typeface="Arial" pitchFamily="34" charset="0"/>
              <a:buChar char="•"/>
            </a:pPr>
            <a:r>
              <a:rPr lang="en-US" sz="2400" dirty="0"/>
              <a:t>And facet by only those in "Conservation Materials"</a:t>
            </a:r>
          </a:p>
          <a:p>
            <a:endParaRPr lang="en-US" dirty="0"/>
          </a:p>
        </p:txBody>
      </p:sp>
      <p:sp>
        <p:nvSpPr>
          <p:cNvPr id="6" name="Rectangle 5">
            <a:extLst>
              <a:ext uri="{FF2B5EF4-FFF2-40B4-BE49-F238E27FC236}">
                <a16:creationId xmlns:a16="http://schemas.microsoft.com/office/drawing/2014/main" id="{32EAD349-6297-117F-6D68-2F51BE3C6EDB}"/>
              </a:ext>
            </a:extLst>
          </p:cNvPr>
          <p:cNvSpPr/>
          <p:nvPr/>
        </p:nvSpPr>
        <p:spPr>
          <a:xfrm>
            <a:off x="4355976" y="4497697"/>
            <a:ext cx="128641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995797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BFFB2-AFC0-B210-E6F8-DD3C8642442E}"/>
              </a:ext>
            </a:extLst>
          </p:cNvPr>
          <p:cNvPicPr>
            <a:picLocks noChangeAspect="1"/>
          </p:cNvPicPr>
          <p:nvPr/>
        </p:nvPicPr>
        <p:blipFill>
          <a:blip r:embed="rId2"/>
          <a:stretch>
            <a:fillRect/>
          </a:stretch>
        </p:blipFill>
        <p:spPr>
          <a:xfrm>
            <a:off x="428625" y="1382241"/>
            <a:ext cx="8286750" cy="31337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And facet by only those in "Conservation Materials"</a:t>
            </a:r>
          </a:p>
          <a:p>
            <a:endParaRPr lang="en-US" dirty="0"/>
          </a:p>
        </p:txBody>
      </p:sp>
      <p:sp>
        <p:nvSpPr>
          <p:cNvPr id="7" name="Rectangle 6">
            <a:extLst>
              <a:ext uri="{FF2B5EF4-FFF2-40B4-BE49-F238E27FC236}">
                <a16:creationId xmlns:a16="http://schemas.microsoft.com/office/drawing/2014/main" id="{19A57FC1-6A7F-858A-D311-5C26A95AA8A9}"/>
              </a:ext>
            </a:extLst>
          </p:cNvPr>
          <p:cNvSpPr/>
          <p:nvPr/>
        </p:nvSpPr>
        <p:spPr>
          <a:xfrm>
            <a:off x="4932040" y="2211710"/>
            <a:ext cx="25922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54F7A6F8-B59D-053B-A467-130A2106F810}"/>
              </a:ext>
            </a:extLst>
          </p:cNvPr>
          <p:cNvSpPr txBox="1"/>
          <p:nvPr/>
        </p:nvSpPr>
        <p:spPr>
          <a:xfrm>
            <a:off x="2771800" y="3941643"/>
            <a:ext cx="3064885" cy="646331"/>
          </a:xfrm>
          <a:prstGeom prst="rect">
            <a:avLst/>
          </a:prstGeom>
          <a:solidFill>
            <a:schemeClr val="bg1"/>
          </a:solidFill>
          <a:ln>
            <a:solidFill>
              <a:schemeClr val="accent1"/>
            </a:solidFill>
          </a:ln>
        </p:spPr>
        <p:txBody>
          <a:bodyPr wrap="square" rtlCol="0">
            <a:spAutoFit/>
          </a:bodyPr>
          <a:lstStyle/>
          <a:p>
            <a:r>
              <a:rPr lang="en-US" sz="1800" dirty="0"/>
              <a:t>The workflow step is currently "In transit"</a:t>
            </a:r>
            <a:endParaRPr lang="en-IL" dirty="0"/>
          </a:p>
        </p:txBody>
      </p:sp>
      <p:cxnSp>
        <p:nvCxnSpPr>
          <p:cNvPr id="9" name="Straight Arrow Connector 8">
            <a:extLst>
              <a:ext uri="{FF2B5EF4-FFF2-40B4-BE49-F238E27FC236}">
                <a16:creationId xmlns:a16="http://schemas.microsoft.com/office/drawing/2014/main" id="{5D013E67-A19F-CAD1-5D32-2DD0C8CA69BA}"/>
              </a:ext>
            </a:extLst>
          </p:cNvPr>
          <p:cNvCxnSpPr>
            <a:cxnSpLocks/>
          </p:cNvCxnSpPr>
          <p:nvPr/>
        </p:nvCxnSpPr>
        <p:spPr>
          <a:xfrm flipV="1">
            <a:off x="3923929" y="2931790"/>
            <a:ext cx="2088231" cy="1000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55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1CA0F6-F83F-6519-D9A8-3086AA4D7DEC}"/>
              </a:ext>
            </a:extLst>
          </p:cNvPr>
          <p:cNvPicPr>
            <a:picLocks noChangeAspect="1"/>
          </p:cNvPicPr>
          <p:nvPr/>
        </p:nvPicPr>
        <p:blipFill>
          <a:blip r:embed="rId2"/>
          <a:stretch>
            <a:fillRect/>
          </a:stretch>
        </p:blipFill>
        <p:spPr>
          <a:xfrm>
            <a:off x="400050" y="1640557"/>
            <a:ext cx="8343900" cy="30194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repository search also shows that this item is in transit to the Conservation Materials Laboratory</a:t>
            </a:r>
          </a:p>
        </p:txBody>
      </p:sp>
      <p:sp>
        <p:nvSpPr>
          <p:cNvPr id="7" name="Rectangle 6">
            <a:extLst>
              <a:ext uri="{FF2B5EF4-FFF2-40B4-BE49-F238E27FC236}">
                <a16:creationId xmlns:a16="http://schemas.microsoft.com/office/drawing/2014/main" id="{19A57FC1-6A7F-858A-D311-5C26A95AA8A9}"/>
              </a:ext>
            </a:extLst>
          </p:cNvPr>
          <p:cNvSpPr/>
          <p:nvPr/>
        </p:nvSpPr>
        <p:spPr>
          <a:xfrm>
            <a:off x="1403648" y="2790228"/>
            <a:ext cx="2160240" cy="501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278005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item transits to the "Conservation Materials Laboratory" and is scanned in there by a staff user at the Conservation Materials Laboratory. </a:t>
            </a:r>
          </a:p>
        </p:txBody>
      </p:sp>
      <p:sp>
        <p:nvSpPr>
          <p:cNvPr id="7" name="Rectangle 6">
            <a:extLst>
              <a:ext uri="{FF2B5EF4-FFF2-40B4-BE49-F238E27FC236}">
                <a16:creationId xmlns:a16="http://schemas.microsoft.com/office/drawing/2014/main" id="{19A57FC1-6A7F-858A-D311-5C26A95AA8A9}"/>
              </a:ext>
            </a:extLst>
          </p:cNvPr>
          <p:cNvSpPr/>
          <p:nvPr/>
        </p:nvSpPr>
        <p:spPr>
          <a:xfrm rot="10800000" flipV="1">
            <a:off x="2871785" y="2281264"/>
            <a:ext cx="1340173" cy="5785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5" name="Picture 4">
            <a:extLst>
              <a:ext uri="{FF2B5EF4-FFF2-40B4-BE49-F238E27FC236}">
                <a16:creationId xmlns:a16="http://schemas.microsoft.com/office/drawing/2014/main" id="{2CA38552-AEB9-A6F7-8630-CC04C99CF8B4}"/>
              </a:ext>
            </a:extLst>
          </p:cNvPr>
          <p:cNvPicPr>
            <a:picLocks noChangeAspect="1"/>
          </p:cNvPicPr>
          <p:nvPr/>
        </p:nvPicPr>
        <p:blipFill>
          <a:blip r:embed="rId2"/>
          <a:stretch>
            <a:fillRect/>
          </a:stretch>
        </p:blipFill>
        <p:spPr>
          <a:xfrm>
            <a:off x="2871787" y="2376487"/>
            <a:ext cx="3400425" cy="390525"/>
          </a:xfrm>
          <a:prstGeom prst="rect">
            <a:avLst/>
          </a:prstGeom>
        </p:spPr>
      </p:pic>
    </p:spTree>
    <p:extLst>
      <p:ext uri="{BB962C8B-B14F-4D97-AF65-F5344CB8AC3E}">
        <p14:creationId xmlns:p14="http://schemas.microsoft.com/office/powerpoint/2010/main" val="179766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sz="2400" dirty="0"/>
              <a:t>Each work order type has at least one department, and it is common to have only one department.</a:t>
            </a:r>
          </a:p>
          <a:p>
            <a:pPr marL="457200" indent="-457200">
              <a:buFont typeface="Arial" panose="020B0604020202020204" pitchFamily="34" charset="0"/>
              <a:buChar char="•"/>
            </a:pPr>
            <a:r>
              <a:rPr lang="en-US" sz="2400" dirty="0"/>
              <a:t>The department is a place in the library where the actual work on the work order type is done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Each work order type has at least one status, but typically several.  </a:t>
            </a:r>
          </a:p>
          <a:p>
            <a:pPr marL="457200" indent="-457200">
              <a:buFont typeface="Arial" panose="020B0604020202020204" pitchFamily="34" charset="0"/>
              <a:buChar char="•"/>
            </a:pPr>
            <a:r>
              <a:rPr lang="en-US" sz="2400" dirty="0"/>
              <a:t>Work Order Type Departments, a work order of type "binding" could have statuses "gluing", "sewing", and so forth, while a work order of type "digitization" could have statuses "in scanning room", "digitizing", "document delivery", and so forth.</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886D95-7DDB-625D-B6C7-474188E77F30}"/>
              </a:ext>
            </a:extLst>
          </p:cNvPr>
          <p:cNvPicPr>
            <a:picLocks noChangeAspect="1"/>
          </p:cNvPicPr>
          <p:nvPr/>
        </p:nvPicPr>
        <p:blipFill>
          <a:blip r:embed="rId2"/>
          <a:stretch>
            <a:fillRect/>
          </a:stretch>
        </p:blipFill>
        <p:spPr>
          <a:xfrm>
            <a:off x="1909762" y="1636365"/>
            <a:ext cx="5324475" cy="30956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When scanning in the item a status (from the statuses we created for the department) can be chosen</a:t>
            </a:r>
          </a:p>
        </p:txBody>
      </p:sp>
      <p:sp>
        <p:nvSpPr>
          <p:cNvPr id="7" name="Rectangle 6">
            <a:extLst>
              <a:ext uri="{FF2B5EF4-FFF2-40B4-BE49-F238E27FC236}">
                <a16:creationId xmlns:a16="http://schemas.microsoft.com/office/drawing/2014/main" id="{19A57FC1-6A7F-858A-D311-5C26A95AA8A9}"/>
              </a:ext>
            </a:extLst>
          </p:cNvPr>
          <p:cNvSpPr/>
          <p:nvPr/>
        </p:nvSpPr>
        <p:spPr>
          <a:xfrm rot="10800000" flipV="1">
            <a:off x="2627784" y="3003799"/>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8A944E4-A0AA-E7E8-8438-F87B4E0D0293}"/>
              </a:ext>
            </a:extLst>
          </p:cNvPr>
          <p:cNvSpPr/>
          <p:nvPr/>
        </p:nvSpPr>
        <p:spPr>
          <a:xfrm rot="10800000" flipV="1">
            <a:off x="3491880" y="3291829"/>
            <a:ext cx="2448272" cy="1224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893143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A9043-1027-2E97-A6C6-F655494D99F7}"/>
              </a:ext>
            </a:extLst>
          </p:cNvPr>
          <p:cNvPicPr>
            <a:picLocks noChangeAspect="1"/>
          </p:cNvPicPr>
          <p:nvPr/>
        </p:nvPicPr>
        <p:blipFill>
          <a:blip r:embed="rId2"/>
          <a:stretch>
            <a:fillRect/>
          </a:stretch>
        </p:blipFill>
        <p:spPr>
          <a:xfrm>
            <a:off x="1835696" y="1979265"/>
            <a:ext cx="5191125" cy="27527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We will scan in the item at the "Conservation Materials Laboratory" and set status to "Conservation material initial evaluation"</a:t>
            </a:r>
          </a:p>
        </p:txBody>
      </p:sp>
      <p:sp>
        <p:nvSpPr>
          <p:cNvPr id="7" name="Rectangle 6">
            <a:extLst>
              <a:ext uri="{FF2B5EF4-FFF2-40B4-BE49-F238E27FC236}">
                <a16:creationId xmlns:a16="http://schemas.microsoft.com/office/drawing/2014/main" id="{19A57FC1-6A7F-858A-D311-5C26A95AA8A9}"/>
              </a:ext>
            </a:extLst>
          </p:cNvPr>
          <p:cNvSpPr/>
          <p:nvPr/>
        </p:nvSpPr>
        <p:spPr>
          <a:xfrm rot="10800000" flipV="1">
            <a:off x="2627784" y="3364214"/>
            <a:ext cx="29523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8A944E4-A0AA-E7E8-8438-F87B4E0D0293}"/>
              </a:ext>
            </a:extLst>
          </p:cNvPr>
          <p:cNvSpPr/>
          <p:nvPr/>
        </p:nvSpPr>
        <p:spPr>
          <a:xfrm rot="10800000" flipV="1">
            <a:off x="2195737" y="3940279"/>
            <a:ext cx="24482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775955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EB78DE-9D54-37D4-CE8E-D3775DCE17C8}"/>
              </a:ext>
            </a:extLst>
          </p:cNvPr>
          <p:cNvPicPr>
            <a:picLocks noChangeAspect="1"/>
          </p:cNvPicPr>
          <p:nvPr/>
        </p:nvPicPr>
        <p:blipFill>
          <a:blip r:embed="rId2"/>
          <a:stretch>
            <a:fillRect/>
          </a:stretch>
        </p:blipFill>
        <p:spPr>
          <a:xfrm>
            <a:off x="1097868" y="1632608"/>
            <a:ext cx="6948264" cy="29892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item has been scanned in and is being managed locally by the Conservation Laboratory</a:t>
            </a:r>
          </a:p>
        </p:txBody>
      </p:sp>
      <p:sp>
        <p:nvSpPr>
          <p:cNvPr id="8" name="Rectangle 7">
            <a:extLst>
              <a:ext uri="{FF2B5EF4-FFF2-40B4-BE49-F238E27FC236}">
                <a16:creationId xmlns:a16="http://schemas.microsoft.com/office/drawing/2014/main" id="{78A944E4-A0AA-E7E8-8438-F87B4E0D0293}"/>
              </a:ext>
            </a:extLst>
          </p:cNvPr>
          <p:cNvSpPr/>
          <p:nvPr/>
        </p:nvSpPr>
        <p:spPr>
          <a:xfrm rot="10800000" flipV="1">
            <a:off x="1187624" y="4209263"/>
            <a:ext cx="36724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917547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10293-A0B2-83AE-82DB-BE7CDDEC37D0}"/>
              </a:ext>
            </a:extLst>
          </p:cNvPr>
          <p:cNvPicPr>
            <a:picLocks noChangeAspect="1"/>
          </p:cNvPicPr>
          <p:nvPr/>
        </p:nvPicPr>
        <p:blipFill>
          <a:blip r:embed="rId2"/>
          <a:stretch>
            <a:fillRect/>
          </a:stretch>
        </p:blipFill>
        <p:spPr>
          <a:xfrm>
            <a:off x="3576637" y="2436862"/>
            <a:ext cx="1990725" cy="1143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r>
              <a:rPr lang="en-US" sz="2400" dirty="0"/>
              <a:t>At any time the staff user at the Conservation Materials Laboratory can choose "Fulfillment &gt; Resource Requests &gt;  Manage In Process Items" to get a real-time list of all items in the department</a:t>
            </a:r>
          </a:p>
          <a:p>
            <a:pPr marL="342900" indent="-342900">
              <a:buFont typeface="Arial" pitchFamily="34" charset="0"/>
              <a:buChar char="•"/>
            </a:pPr>
            <a:endParaRPr lang="en-US" sz="2400" dirty="0"/>
          </a:p>
        </p:txBody>
      </p:sp>
      <p:sp>
        <p:nvSpPr>
          <p:cNvPr id="8" name="Rectangle 7">
            <a:extLst>
              <a:ext uri="{FF2B5EF4-FFF2-40B4-BE49-F238E27FC236}">
                <a16:creationId xmlns:a16="http://schemas.microsoft.com/office/drawing/2014/main" id="{78A944E4-A0AA-E7E8-8438-F87B4E0D0293}"/>
              </a:ext>
            </a:extLst>
          </p:cNvPr>
          <p:cNvSpPr/>
          <p:nvPr/>
        </p:nvSpPr>
        <p:spPr>
          <a:xfrm rot="10800000" flipV="1">
            <a:off x="3587784" y="2836551"/>
            <a:ext cx="1560280" cy="171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033355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r>
              <a:rPr lang="en-US" sz="2400" dirty="0"/>
              <a:t>At any time the staff user at the Conservation Materials Laboratory can choose "Fulfillment &gt; Resource Requests &gt;  Manage In Process Items" to get a real-time list of all items in the department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2577038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r>
              <a:rPr lang="en-US" sz="2400" dirty="0"/>
              <a:t>Manage In Process Items</a:t>
            </a:r>
          </a:p>
          <a:p>
            <a:pPr marL="342900" indent="-342900">
              <a:buFont typeface="Arial" pitchFamily="34" charset="0"/>
              <a:buChar char="•"/>
            </a:pPr>
            <a:endParaRPr lang="en-US" sz="2400" dirty="0"/>
          </a:p>
        </p:txBody>
      </p:sp>
      <p:pic>
        <p:nvPicPr>
          <p:cNvPr id="5" name="Picture 4">
            <a:extLst>
              <a:ext uri="{FF2B5EF4-FFF2-40B4-BE49-F238E27FC236}">
                <a16:creationId xmlns:a16="http://schemas.microsoft.com/office/drawing/2014/main" id="{A6C45265-659B-1818-D3AA-677A6E16484D}"/>
              </a:ext>
            </a:extLst>
          </p:cNvPr>
          <p:cNvPicPr>
            <a:picLocks noChangeAspect="1"/>
          </p:cNvPicPr>
          <p:nvPr/>
        </p:nvPicPr>
        <p:blipFill>
          <a:blip r:embed="rId2"/>
          <a:stretch>
            <a:fillRect/>
          </a:stretch>
        </p:blipFill>
        <p:spPr>
          <a:xfrm>
            <a:off x="14738" y="1797374"/>
            <a:ext cx="9144000" cy="2068700"/>
          </a:xfrm>
          <a:prstGeom prst="rect">
            <a:avLst/>
          </a:prstGeom>
          <a:ln>
            <a:solidFill>
              <a:schemeClr val="accent1"/>
            </a:solidFill>
          </a:ln>
        </p:spPr>
      </p:pic>
      <p:sp>
        <p:nvSpPr>
          <p:cNvPr id="6" name="Rectangle 5">
            <a:extLst>
              <a:ext uri="{FF2B5EF4-FFF2-40B4-BE49-F238E27FC236}">
                <a16:creationId xmlns:a16="http://schemas.microsoft.com/office/drawing/2014/main" id="{E5752B0A-ADD1-5ECB-AF70-B33ACA78EE15}"/>
              </a:ext>
            </a:extLst>
          </p:cNvPr>
          <p:cNvSpPr/>
          <p:nvPr/>
        </p:nvSpPr>
        <p:spPr>
          <a:xfrm>
            <a:off x="251520" y="2615219"/>
            <a:ext cx="2908865" cy="295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4CD1A2-4F0D-0F7B-0DDF-9379AE102E6B}"/>
              </a:ext>
            </a:extLst>
          </p:cNvPr>
          <p:cNvSpPr txBox="1"/>
          <p:nvPr/>
        </p:nvSpPr>
        <p:spPr>
          <a:xfrm>
            <a:off x="3650447" y="1926005"/>
            <a:ext cx="4262511" cy="369332"/>
          </a:xfrm>
          <a:prstGeom prst="rect">
            <a:avLst/>
          </a:prstGeom>
          <a:noFill/>
          <a:ln>
            <a:solidFill>
              <a:schemeClr val="tx1"/>
            </a:solidFill>
          </a:ln>
        </p:spPr>
        <p:txBody>
          <a:bodyPr wrap="square" rtlCol="0">
            <a:spAutoFit/>
          </a:bodyPr>
          <a:lstStyle/>
          <a:p>
            <a:r>
              <a:rPr lang="en-US" dirty="0"/>
              <a:t>The work orders can be filtered by status</a:t>
            </a:r>
          </a:p>
        </p:txBody>
      </p:sp>
      <p:cxnSp>
        <p:nvCxnSpPr>
          <p:cNvPr id="8" name="Straight Connector 7">
            <a:extLst>
              <a:ext uri="{FF2B5EF4-FFF2-40B4-BE49-F238E27FC236}">
                <a16:creationId xmlns:a16="http://schemas.microsoft.com/office/drawing/2014/main" id="{F0E784D9-4A99-B691-1E68-C39040AE000C}"/>
              </a:ext>
            </a:extLst>
          </p:cNvPr>
          <p:cNvCxnSpPr>
            <a:cxnSpLocks/>
          </p:cNvCxnSpPr>
          <p:nvPr/>
        </p:nvCxnSpPr>
        <p:spPr bwMode="auto">
          <a:xfrm flipH="1">
            <a:off x="3193145" y="2295337"/>
            <a:ext cx="457302" cy="348420"/>
          </a:xfrm>
          <a:prstGeom prst="line">
            <a:avLst/>
          </a:prstGeom>
          <a:solidFill>
            <a:schemeClr val="accent1"/>
          </a:solidFill>
          <a:ln w="57150" cap="flat" cmpd="sng" algn="ctr">
            <a:solidFill>
              <a:srgbClr val="FF0000"/>
            </a:solidFill>
            <a:prstDash val="solid"/>
            <a:round/>
            <a:headEnd type="none" w="med" len="med"/>
            <a:tailEnd type="triangle" w="med" len="med"/>
          </a:ln>
          <a:effectLst/>
        </p:spPr>
      </p:cxnSp>
      <p:sp>
        <p:nvSpPr>
          <p:cNvPr id="9" name="TextBox 8">
            <a:extLst>
              <a:ext uri="{FF2B5EF4-FFF2-40B4-BE49-F238E27FC236}">
                <a16:creationId xmlns:a16="http://schemas.microsoft.com/office/drawing/2014/main" id="{2AC859CE-5BEA-B658-0D46-B9E9F4999022}"/>
              </a:ext>
            </a:extLst>
          </p:cNvPr>
          <p:cNvSpPr txBox="1"/>
          <p:nvPr/>
        </p:nvSpPr>
        <p:spPr>
          <a:xfrm>
            <a:off x="3686976" y="1381319"/>
            <a:ext cx="3767526" cy="307777"/>
          </a:xfrm>
          <a:prstGeom prst="rect">
            <a:avLst/>
          </a:prstGeom>
          <a:noFill/>
          <a:ln>
            <a:solidFill>
              <a:schemeClr val="tx1"/>
            </a:solidFill>
          </a:ln>
        </p:spPr>
        <p:txBody>
          <a:bodyPr wrap="square" rtlCol="0">
            <a:spAutoFit/>
          </a:bodyPr>
          <a:lstStyle/>
          <a:p>
            <a:r>
              <a:rPr lang="en-US" sz="1400" dirty="0"/>
              <a:t>The work orders can searched by various indexes</a:t>
            </a:r>
          </a:p>
        </p:txBody>
      </p:sp>
      <p:cxnSp>
        <p:nvCxnSpPr>
          <p:cNvPr id="10" name="Straight Connector 9">
            <a:extLst>
              <a:ext uri="{FF2B5EF4-FFF2-40B4-BE49-F238E27FC236}">
                <a16:creationId xmlns:a16="http://schemas.microsoft.com/office/drawing/2014/main" id="{A2D41E72-3DA9-7A20-9B6B-13D00D392821}"/>
              </a:ext>
            </a:extLst>
          </p:cNvPr>
          <p:cNvCxnSpPr>
            <a:cxnSpLocks/>
          </p:cNvCxnSpPr>
          <p:nvPr/>
        </p:nvCxnSpPr>
        <p:spPr bwMode="auto">
          <a:xfrm flipH="1">
            <a:off x="2875980" y="1654180"/>
            <a:ext cx="817652" cy="788765"/>
          </a:xfrm>
          <a:prstGeom prst="line">
            <a:avLst/>
          </a:prstGeom>
          <a:solidFill>
            <a:schemeClr val="accent1"/>
          </a:solidFill>
          <a:ln w="57150" cap="flat" cmpd="sng" algn="ctr">
            <a:solidFill>
              <a:srgbClr val="FF0000"/>
            </a:solidFill>
            <a:prstDash val="solid"/>
            <a:round/>
            <a:headEnd type="none" w="med" len="med"/>
            <a:tailEnd type="triangle" w="med" len="med"/>
          </a:ln>
          <a:effectLst/>
        </p:spPr>
      </p:cxnSp>
      <p:sp>
        <p:nvSpPr>
          <p:cNvPr id="11" name="TextBox 10">
            <a:extLst>
              <a:ext uri="{FF2B5EF4-FFF2-40B4-BE49-F238E27FC236}">
                <a16:creationId xmlns:a16="http://schemas.microsoft.com/office/drawing/2014/main" id="{546F427C-534B-6119-F215-76E478532EBF}"/>
              </a:ext>
            </a:extLst>
          </p:cNvPr>
          <p:cNvSpPr txBox="1"/>
          <p:nvPr/>
        </p:nvSpPr>
        <p:spPr>
          <a:xfrm>
            <a:off x="662641" y="4137759"/>
            <a:ext cx="7167649" cy="523220"/>
          </a:xfrm>
          <a:prstGeom prst="rect">
            <a:avLst/>
          </a:prstGeom>
          <a:noFill/>
          <a:ln>
            <a:solidFill>
              <a:schemeClr val="tx1"/>
            </a:solidFill>
          </a:ln>
        </p:spPr>
        <p:txBody>
          <a:bodyPr wrap="square" rtlCol="0">
            <a:spAutoFit/>
          </a:bodyPr>
          <a:lstStyle/>
          <a:p>
            <a:r>
              <a:rPr lang="en-US" sz="1400" dirty="0"/>
              <a:t>The reason the "End of activity is two days later than the "Date received at department" is because in the "general details" tab of the department we defined "Work time (days)" as "2".</a:t>
            </a:r>
          </a:p>
        </p:txBody>
      </p:sp>
      <p:cxnSp>
        <p:nvCxnSpPr>
          <p:cNvPr id="12" name="Straight Connector 11">
            <a:extLst>
              <a:ext uri="{FF2B5EF4-FFF2-40B4-BE49-F238E27FC236}">
                <a16:creationId xmlns:a16="http://schemas.microsoft.com/office/drawing/2014/main" id="{A5ECC4B8-B673-50D4-F671-CC8A8D7282C9}"/>
              </a:ext>
            </a:extLst>
          </p:cNvPr>
          <p:cNvCxnSpPr>
            <a:cxnSpLocks/>
          </p:cNvCxnSpPr>
          <p:nvPr/>
        </p:nvCxnSpPr>
        <p:spPr bwMode="auto">
          <a:xfrm flipV="1">
            <a:off x="5364089" y="3594388"/>
            <a:ext cx="0" cy="543371"/>
          </a:xfrm>
          <a:prstGeom prst="line">
            <a:avLst/>
          </a:prstGeom>
          <a:solidFill>
            <a:schemeClr val="accent1"/>
          </a:solidFill>
          <a:ln w="5715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888117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While the item is in the Conservation Laboratory the status of the work order changes accordingly.</a:t>
            </a:r>
          </a:p>
          <a:p>
            <a:pPr marL="342900" indent="-342900">
              <a:buFont typeface="Arial" pitchFamily="34" charset="0"/>
              <a:buChar char="•"/>
            </a:pPr>
            <a:r>
              <a:rPr lang="en-US" sz="2400" dirty="0"/>
              <a:t>When we first scanned it in we gave it status "Conservation material Initial Evaluation".</a:t>
            </a:r>
          </a:p>
          <a:p>
            <a:pPr marL="342900" indent="-342900">
              <a:buFont typeface="Arial" pitchFamily="34" charset="0"/>
              <a:buChar char="•"/>
            </a:pPr>
            <a:r>
              <a:rPr lang="en-US" sz="2400" dirty="0"/>
              <a:t>Now we have completed the initial evaluation and will change it to status "Conservation material Sewing and Rebinding"</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1615492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Change status to "Conservation material Sewing and Rebinding"</a:t>
            </a:r>
          </a:p>
          <a:p>
            <a:pPr marL="342900" indent="-342900">
              <a:buFont typeface="Arial" pitchFamily="34" charset="0"/>
              <a:buChar char="•"/>
            </a:pPr>
            <a:endParaRPr lang="en-US" sz="2400" dirty="0"/>
          </a:p>
        </p:txBody>
      </p:sp>
      <p:pic>
        <p:nvPicPr>
          <p:cNvPr id="5" name="Picture 4">
            <a:extLst>
              <a:ext uri="{FF2B5EF4-FFF2-40B4-BE49-F238E27FC236}">
                <a16:creationId xmlns:a16="http://schemas.microsoft.com/office/drawing/2014/main" id="{B2AC174C-4A86-0F41-717E-40BF50088029}"/>
              </a:ext>
            </a:extLst>
          </p:cNvPr>
          <p:cNvPicPr>
            <a:picLocks noChangeAspect="1"/>
          </p:cNvPicPr>
          <p:nvPr/>
        </p:nvPicPr>
        <p:blipFill>
          <a:blip r:embed="rId2"/>
          <a:stretch>
            <a:fillRect/>
          </a:stretch>
        </p:blipFill>
        <p:spPr>
          <a:xfrm>
            <a:off x="0" y="1378640"/>
            <a:ext cx="9144000" cy="3065318"/>
          </a:xfrm>
          <a:prstGeom prst="rect">
            <a:avLst/>
          </a:prstGeom>
        </p:spPr>
      </p:pic>
      <p:sp>
        <p:nvSpPr>
          <p:cNvPr id="6" name="Rectangle 5">
            <a:extLst>
              <a:ext uri="{FF2B5EF4-FFF2-40B4-BE49-F238E27FC236}">
                <a16:creationId xmlns:a16="http://schemas.microsoft.com/office/drawing/2014/main" id="{8035029E-FF23-1CAA-C597-43FC92631B84}"/>
              </a:ext>
            </a:extLst>
          </p:cNvPr>
          <p:cNvSpPr/>
          <p:nvPr/>
        </p:nvSpPr>
        <p:spPr>
          <a:xfrm>
            <a:off x="539552" y="2931790"/>
            <a:ext cx="28803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26AAC66B-DB5E-92F8-E4AC-48B8D4CC0F5E}"/>
              </a:ext>
            </a:extLst>
          </p:cNvPr>
          <p:cNvSpPr/>
          <p:nvPr/>
        </p:nvSpPr>
        <p:spPr>
          <a:xfrm>
            <a:off x="6084168" y="3651870"/>
            <a:ext cx="172819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6B107306-AEBE-64E3-B081-D5076D939557}"/>
              </a:ext>
            </a:extLst>
          </p:cNvPr>
          <p:cNvSpPr/>
          <p:nvPr/>
        </p:nvSpPr>
        <p:spPr>
          <a:xfrm>
            <a:off x="7236296" y="185167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413828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2C30F3-565B-AEA8-3D36-844CCD331EDC}"/>
              </a:ext>
            </a:extLst>
          </p:cNvPr>
          <p:cNvPicPr>
            <a:picLocks noChangeAspect="1"/>
          </p:cNvPicPr>
          <p:nvPr/>
        </p:nvPicPr>
        <p:blipFill>
          <a:blip r:embed="rId2"/>
          <a:stretch>
            <a:fillRect/>
          </a:stretch>
        </p:blipFill>
        <p:spPr>
          <a:xfrm>
            <a:off x="0" y="1404801"/>
            <a:ext cx="9144000" cy="233389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Change status to "Conservation material Sewing and Rebinding"</a:t>
            </a:r>
          </a:p>
          <a:p>
            <a:pPr marL="342900" indent="-342900">
              <a:buFont typeface="Arial" pitchFamily="34" charset="0"/>
              <a:buChar char="•"/>
            </a:pPr>
            <a:endParaRPr lang="en-US" sz="2400" dirty="0"/>
          </a:p>
        </p:txBody>
      </p:sp>
      <p:sp>
        <p:nvSpPr>
          <p:cNvPr id="6" name="Rectangle 5">
            <a:extLst>
              <a:ext uri="{FF2B5EF4-FFF2-40B4-BE49-F238E27FC236}">
                <a16:creationId xmlns:a16="http://schemas.microsoft.com/office/drawing/2014/main" id="{8035029E-FF23-1CAA-C597-43FC92631B84}"/>
              </a:ext>
            </a:extLst>
          </p:cNvPr>
          <p:cNvSpPr/>
          <p:nvPr/>
        </p:nvSpPr>
        <p:spPr>
          <a:xfrm>
            <a:off x="539552" y="2931790"/>
            <a:ext cx="28803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26AAC66B-DB5E-92F8-E4AC-48B8D4CC0F5E}"/>
              </a:ext>
            </a:extLst>
          </p:cNvPr>
          <p:cNvSpPr/>
          <p:nvPr/>
        </p:nvSpPr>
        <p:spPr>
          <a:xfrm>
            <a:off x="6372200" y="2890275"/>
            <a:ext cx="172819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6B107306-AEBE-64E3-B081-D5076D939557}"/>
              </a:ext>
            </a:extLst>
          </p:cNvPr>
          <p:cNvSpPr/>
          <p:nvPr/>
        </p:nvSpPr>
        <p:spPr>
          <a:xfrm>
            <a:off x="7236296" y="185167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621854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F9FE3C-0E1E-15D9-A329-FCF69E80EADA}"/>
              </a:ext>
            </a:extLst>
          </p:cNvPr>
          <p:cNvPicPr>
            <a:picLocks noChangeAspect="1"/>
          </p:cNvPicPr>
          <p:nvPr/>
        </p:nvPicPr>
        <p:blipFill>
          <a:blip r:embed="rId2"/>
          <a:stretch>
            <a:fillRect/>
          </a:stretch>
        </p:blipFill>
        <p:spPr>
          <a:xfrm>
            <a:off x="0" y="1522367"/>
            <a:ext cx="9144000" cy="209876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status has changed</a:t>
            </a:r>
          </a:p>
          <a:p>
            <a:pPr marL="342900" indent="-342900">
              <a:buFont typeface="Arial" pitchFamily="34" charset="0"/>
              <a:buChar char="•"/>
            </a:pPr>
            <a:endParaRPr lang="en-US" sz="2400" dirty="0"/>
          </a:p>
        </p:txBody>
      </p:sp>
      <p:sp>
        <p:nvSpPr>
          <p:cNvPr id="7" name="Rectangle 6">
            <a:extLst>
              <a:ext uri="{FF2B5EF4-FFF2-40B4-BE49-F238E27FC236}">
                <a16:creationId xmlns:a16="http://schemas.microsoft.com/office/drawing/2014/main" id="{26AAC66B-DB5E-92F8-E4AC-48B8D4CC0F5E}"/>
              </a:ext>
            </a:extLst>
          </p:cNvPr>
          <p:cNvSpPr/>
          <p:nvPr/>
        </p:nvSpPr>
        <p:spPr>
          <a:xfrm>
            <a:off x="3275856" y="2916894"/>
            <a:ext cx="936104" cy="5909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7663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sz="2400" dirty="0"/>
              <a:t>In the example here we will make a work order type called "Conservation" which uses the department "Conservation Laboratory".</a:t>
            </a:r>
          </a:p>
          <a:p>
            <a:pPr marL="457200" indent="-457200">
              <a:buFont typeface="Arial" panose="020B0604020202020204" pitchFamily="34" charset="0"/>
              <a:buChar char="•"/>
            </a:pPr>
            <a:r>
              <a:rPr lang="en-US" sz="2400" dirty="0"/>
              <a:t>This work order type includes four distinct statuses, each representing different activities which may be done on items in the conservation department:</a:t>
            </a:r>
          </a:p>
          <a:p>
            <a:pPr marL="457200" indent="-457200">
              <a:buFont typeface="+mj-lt"/>
              <a:buAutoNum type="arabicPeriod"/>
            </a:pPr>
            <a:r>
              <a:rPr lang="en-US" sz="2400" dirty="0"/>
              <a:t>Initial Evaluation</a:t>
            </a:r>
          </a:p>
          <a:p>
            <a:pPr marL="457200" indent="-457200">
              <a:buFont typeface="+mj-lt"/>
              <a:buAutoNum type="arabicPeriod"/>
            </a:pPr>
            <a:r>
              <a:rPr lang="en-US" sz="2400" dirty="0"/>
              <a:t>Fumigation	</a:t>
            </a:r>
          </a:p>
          <a:p>
            <a:pPr marL="457200" indent="-457200">
              <a:buFont typeface="+mj-lt"/>
              <a:buAutoNum type="arabicPeriod"/>
            </a:pPr>
            <a:r>
              <a:rPr lang="en-US" sz="2400" dirty="0"/>
              <a:t>Mending and Filling</a:t>
            </a:r>
          </a:p>
          <a:p>
            <a:pPr marL="457200" indent="-457200">
              <a:buFont typeface="+mj-lt"/>
              <a:buAutoNum type="arabicPeriod"/>
            </a:pPr>
            <a:r>
              <a:rPr lang="en-US" sz="2400" dirty="0"/>
              <a:t>Sewing and Rebinding</a:t>
            </a:r>
          </a:p>
        </p:txBody>
      </p:sp>
    </p:spTree>
    <p:extLst>
      <p:ext uri="{BB962C8B-B14F-4D97-AF65-F5344CB8AC3E}">
        <p14:creationId xmlns:p14="http://schemas.microsoft.com/office/powerpoint/2010/main" val="48068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A85C7-2F4F-4EE5-B225-6E818E701384}"/>
              </a:ext>
            </a:extLst>
          </p:cNvPr>
          <p:cNvPicPr>
            <a:picLocks noChangeAspect="1"/>
          </p:cNvPicPr>
          <p:nvPr/>
        </p:nvPicPr>
        <p:blipFill>
          <a:blip r:embed="rId2"/>
          <a:stretch>
            <a:fillRect/>
          </a:stretch>
        </p:blipFill>
        <p:spPr>
          <a:xfrm>
            <a:off x="1691680" y="1734866"/>
            <a:ext cx="5448300" cy="26384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It is also possible to change the status by scanning it in at the Conservation Materials Laboratory</a:t>
            </a:r>
          </a:p>
          <a:p>
            <a:pPr marL="342900" indent="-342900">
              <a:buFont typeface="Arial" pitchFamily="34" charset="0"/>
              <a:buChar char="•"/>
            </a:pPr>
            <a:endParaRPr lang="en-US" sz="2400" dirty="0"/>
          </a:p>
        </p:txBody>
      </p:sp>
      <p:sp>
        <p:nvSpPr>
          <p:cNvPr id="7" name="Rectangle 6">
            <a:extLst>
              <a:ext uri="{FF2B5EF4-FFF2-40B4-BE49-F238E27FC236}">
                <a16:creationId xmlns:a16="http://schemas.microsoft.com/office/drawing/2014/main" id="{26AAC66B-DB5E-92F8-E4AC-48B8D4CC0F5E}"/>
              </a:ext>
            </a:extLst>
          </p:cNvPr>
          <p:cNvSpPr/>
          <p:nvPr/>
        </p:nvSpPr>
        <p:spPr>
          <a:xfrm>
            <a:off x="2411760" y="3043907"/>
            <a:ext cx="33123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D6BEA39A-08B8-6CDC-701D-5119369AB7AC}"/>
              </a:ext>
            </a:extLst>
          </p:cNvPr>
          <p:cNvSpPr/>
          <p:nvPr/>
        </p:nvSpPr>
        <p:spPr>
          <a:xfrm>
            <a:off x="2195736" y="3651870"/>
            <a:ext cx="18722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745953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0F3D8D-7C4C-4262-460D-88CAA9D37724}"/>
              </a:ext>
            </a:extLst>
          </p:cNvPr>
          <p:cNvPicPr>
            <a:picLocks noChangeAspect="1"/>
          </p:cNvPicPr>
          <p:nvPr/>
        </p:nvPicPr>
        <p:blipFill>
          <a:blip r:embed="rId2"/>
          <a:stretch>
            <a:fillRect/>
          </a:stretch>
        </p:blipFill>
        <p:spPr>
          <a:xfrm>
            <a:off x="414337" y="1499592"/>
            <a:ext cx="8315325" cy="28003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Managing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marL="342900" indent="-342900">
              <a:buFont typeface="Arial" pitchFamily="34" charset="0"/>
              <a:buChar char="•"/>
            </a:pPr>
            <a:r>
              <a:rPr lang="en-US" sz="2400" dirty="0"/>
              <a:t>The status and location also appears in the repository search</a:t>
            </a:r>
          </a:p>
          <a:p>
            <a:pPr marL="342900" indent="-342900">
              <a:buFont typeface="Arial" pitchFamily="34" charset="0"/>
              <a:buChar char="•"/>
            </a:pPr>
            <a:endParaRPr lang="en-US" sz="2400" dirty="0"/>
          </a:p>
        </p:txBody>
      </p:sp>
      <p:sp>
        <p:nvSpPr>
          <p:cNvPr id="7" name="Rectangle 6">
            <a:extLst>
              <a:ext uri="{FF2B5EF4-FFF2-40B4-BE49-F238E27FC236}">
                <a16:creationId xmlns:a16="http://schemas.microsoft.com/office/drawing/2014/main" id="{26AAC66B-DB5E-92F8-E4AC-48B8D4CC0F5E}"/>
              </a:ext>
            </a:extLst>
          </p:cNvPr>
          <p:cNvSpPr/>
          <p:nvPr/>
        </p:nvSpPr>
        <p:spPr>
          <a:xfrm>
            <a:off x="1328487" y="2719747"/>
            <a:ext cx="2163393"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D6BEA39A-08B8-6CDC-701D-5119369AB7AC}"/>
              </a:ext>
            </a:extLst>
          </p:cNvPr>
          <p:cNvSpPr/>
          <p:nvPr/>
        </p:nvSpPr>
        <p:spPr>
          <a:xfrm>
            <a:off x="1328486" y="3079787"/>
            <a:ext cx="2163393" cy="2840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792445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Completing Work Orders</a:t>
            </a:r>
            <a:endParaRPr lang="LID4096" dirty="0"/>
          </a:p>
        </p:txBody>
      </p:sp>
    </p:spTree>
    <p:extLst>
      <p:ext uri="{BB962C8B-B14F-4D97-AF65-F5344CB8AC3E}">
        <p14:creationId xmlns:p14="http://schemas.microsoft.com/office/powerpoint/2010/main" val="2678910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601F5F-4F57-9A01-5DA2-4391820B021F}"/>
              </a:ext>
            </a:extLst>
          </p:cNvPr>
          <p:cNvPicPr>
            <a:picLocks noChangeAspect="1"/>
          </p:cNvPicPr>
          <p:nvPr/>
        </p:nvPicPr>
        <p:blipFill>
          <a:blip r:embed="rId2"/>
          <a:stretch>
            <a:fillRect/>
          </a:stretch>
        </p:blipFill>
        <p:spPr>
          <a:xfrm>
            <a:off x="1971675" y="1997174"/>
            <a:ext cx="5200650" cy="25908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lvl="1" indent="-342900">
              <a:buFont typeface="Arial" pitchFamily="34" charset="0"/>
              <a:buChar char="•"/>
            </a:pPr>
            <a:r>
              <a:rPr lang="en-US" sz="2400" dirty="0"/>
              <a:t>When all work is complete it is possible to change the Work order to "Done" when scanning it in and choosing the radio button "Yes" for "Done" </a:t>
            </a:r>
          </a:p>
        </p:txBody>
      </p:sp>
      <p:sp>
        <p:nvSpPr>
          <p:cNvPr id="6" name="Rectangle 5">
            <a:extLst>
              <a:ext uri="{FF2B5EF4-FFF2-40B4-BE49-F238E27FC236}">
                <a16:creationId xmlns:a16="http://schemas.microsoft.com/office/drawing/2014/main" id="{0BB465E2-CBBA-D53F-1A95-28447863A39F}"/>
              </a:ext>
            </a:extLst>
          </p:cNvPr>
          <p:cNvSpPr/>
          <p:nvPr/>
        </p:nvSpPr>
        <p:spPr>
          <a:xfrm>
            <a:off x="3635896" y="3633027"/>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C087C84-1C8A-F6D9-E69F-332EA9E822FC}"/>
              </a:ext>
            </a:extLst>
          </p:cNvPr>
          <p:cNvSpPr/>
          <p:nvPr/>
        </p:nvSpPr>
        <p:spPr>
          <a:xfrm>
            <a:off x="3646528" y="3908003"/>
            <a:ext cx="63743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46484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2AC88-0125-C208-951A-C1CFA613F6A5}"/>
              </a:ext>
            </a:extLst>
          </p:cNvPr>
          <p:cNvPicPr>
            <a:picLocks noChangeAspect="1"/>
          </p:cNvPicPr>
          <p:nvPr/>
        </p:nvPicPr>
        <p:blipFill>
          <a:blip r:embed="rId2"/>
          <a:stretch>
            <a:fillRect/>
          </a:stretch>
        </p:blipFill>
        <p:spPr>
          <a:xfrm>
            <a:off x="827584" y="1704692"/>
            <a:ext cx="7812360" cy="296408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lvl="1" indent="-342900">
              <a:buFont typeface="Arial" pitchFamily="34" charset="0"/>
              <a:buChar char="•"/>
            </a:pPr>
            <a:r>
              <a:rPr lang="en-US" sz="2400" dirty="0"/>
              <a:t>It is also possible to change the status to "Done" from the "Manage in process items"</a:t>
            </a:r>
          </a:p>
        </p:txBody>
      </p:sp>
      <p:sp>
        <p:nvSpPr>
          <p:cNvPr id="6" name="Rectangle 5">
            <a:extLst>
              <a:ext uri="{FF2B5EF4-FFF2-40B4-BE49-F238E27FC236}">
                <a16:creationId xmlns:a16="http://schemas.microsoft.com/office/drawing/2014/main" id="{0BB465E2-CBBA-D53F-1A95-28447863A39F}"/>
              </a:ext>
            </a:extLst>
          </p:cNvPr>
          <p:cNvSpPr/>
          <p:nvPr/>
        </p:nvSpPr>
        <p:spPr>
          <a:xfrm>
            <a:off x="7999276" y="3055353"/>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C087C84-1C8A-F6D9-E69F-332EA9E822FC}"/>
              </a:ext>
            </a:extLst>
          </p:cNvPr>
          <p:cNvSpPr/>
          <p:nvPr/>
        </p:nvSpPr>
        <p:spPr>
          <a:xfrm>
            <a:off x="7380312" y="3665939"/>
            <a:ext cx="63743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7238F465-DE39-991D-506A-6CD48DE319E1}"/>
              </a:ext>
            </a:extLst>
          </p:cNvPr>
          <p:cNvSpPr txBox="1"/>
          <p:nvPr/>
        </p:nvSpPr>
        <p:spPr>
          <a:xfrm>
            <a:off x="1763688" y="3809955"/>
            <a:ext cx="4464496" cy="646331"/>
          </a:xfrm>
          <a:prstGeom prst="rect">
            <a:avLst/>
          </a:prstGeom>
          <a:noFill/>
          <a:ln>
            <a:solidFill>
              <a:schemeClr val="accent1"/>
            </a:solidFill>
          </a:ln>
        </p:spPr>
        <p:txBody>
          <a:bodyPr wrap="square" rtlCol="0">
            <a:spAutoFit/>
          </a:bodyPr>
          <a:lstStyle/>
          <a:p>
            <a:r>
              <a:rPr lang="en-US" dirty="0"/>
              <a:t>Multiple work orders can be changed to done by selecting them and clicking "done"</a:t>
            </a:r>
            <a:endParaRPr lang="en-IL" dirty="0"/>
          </a:p>
        </p:txBody>
      </p:sp>
      <p:cxnSp>
        <p:nvCxnSpPr>
          <p:cNvPr id="11" name="Straight Arrow Connector 10">
            <a:extLst>
              <a:ext uri="{FF2B5EF4-FFF2-40B4-BE49-F238E27FC236}">
                <a16:creationId xmlns:a16="http://schemas.microsoft.com/office/drawing/2014/main" id="{053AB389-EF0E-BB6E-8BF9-924E6F6FAE8A}"/>
              </a:ext>
            </a:extLst>
          </p:cNvPr>
          <p:cNvCxnSpPr/>
          <p:nvPr/>
        </p:nvCxnSpPr>
        <p:spPr>
          <a:xfrm flipV="1">
            <a:off x="5652120" y="2355726"/>
            <a:ext cx="1152128" cy="14542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478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8A0A6D-F0BE-1CA1-9226-F0468E3EF3DD}"/>
              </a:ext>
            </a:extLst>
          </p:cNvPr>
          <p:cNvPicPr>
            <a:picLocks noChangeAspect="1"/>
          </p:cNvPicPr>
          <p:nvPr/>
        </p:nvPicPr>
        <p:blipFill>
          <a:blip r:embed="rId2"/>
          <a:stretch>
            <a:fillRect/>
          </a:stretch>
        </p:blipFill>
        <p:spPr>
          <a:xfrm>
            <a:off x="409575" y="1682849"/>
            <a:ext cx="8324850" cy="29051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lvl="1" indent="-342900">
              <a:buFont typeface="Arial" pitchFamily="34" charset="0"/>
              <a:buChar char="•"/>
            </a:pPr>
            <a:r>
              <a:rPr lang="en-US" sz="2400" dirty="0"/>
              <a:t>When the work order is done it becomes "In Transit" to the owning library. </a:t>
            </a:r>
          </a:p>
        </p:txBody>
      </p:sp>
      <p:sp>
        <p:nvSpPr>
          <p:cNvPr id="8" name="Rectangle 7">
            <a:extLst>
              <a:ext uri="{FF2B5EF4-FFF2-40B4-BE49-F238E27FC236}">
                <a16:creationId xmlns:a16="http://schemas.microsoft.com/office/drawing/2014/main" id="{7C087C84-1C8A-F6D9-E69F-332EA9E822FC}"/>
              </a:ext>
            </a:extLst>
          </p:cNvPr>
          <p:cNvSpPr/>
          <p:nvPr/>
        </p:nvSpPr>
        <p:spPr>
          <a:xfrm>
            <a:off x="1403648" y="2845084"/>
            <a:ext cx="1368152" cy="3747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951977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4E6C78-9065-7121-5C0A-3C416A011B51}"/>
              </a:ext>
            </a:extLst>
          </p:cNvPr>
          <p:cNvPicPr>
            <a:picLocks noChangeAspect="1"/>
          </p:cNvPicPr>
          <p:nvPr/>
        </p:nvPicPr>
        <p:blipFill>
          <a:blip r:embed="rId2"/>
          <a:stretch>
            <a:fillRect/>
          </a:stretch>
        </p:blipFill>
        <p:spPr>
          <a:xfrm>
            <a:off x="2921630" y="1356965"/>
            <a:ext cx="3300739" cy="33171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lvl="1" indent="-342900">
              <a:buFont typeface="Arial" pitchFamily="34" charset="0"/>
              <a:buChar char="•"/>
            </a:pPr>
            <a:r>
              <a:rPr lang="en-US" sz="2400" dirty="0"/>
              <a:t>A transit letter is printed</a:t>
            </a:r>
          </a:p>
        </p:txBody>
      </p:sp>
      <p:sp>
        <p:nvSpPr>
          <p:cNvPr id="8" name="Rectangle 7">
            <a:extLst>
              <a:ext uri="{FF2B5EF4-FFF2-40B4-BE49-F238E27FC236}">
                <a16:creationId xmlns:a16="http://schemas.microsoft.com/office/drawing/2014/main" id="{7C087C84-1C8A-F6D9-E69F-332EA9E822FC}"/>
              </a:ext>
            </a:extLst>
          </p:cNvPr>
          <p:cNvSpPr/>
          <p:nvPr/>
        </p:nvSpPr>
        <p:spPr>
          <a:xfrm>
            <a:off x="3059832" y="3199368"/>
            <a:ext cx="1872208" cy="308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063189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97788B-67AA-9310-56B1-D4D88A289CE8}"/>
              </a:ext>
            </a:extLst>
          </p:cNvPr>
          <p:cNvPicPr>
            <a:picLocks noChangeAspect="1"/>
          </p:cNvPicPr>
          <p:nvPr/>
        </p:nvPicPr>
        <p:blipFill>
          <a:blip r:embed="rId2"/>
          <a:stretch>
            <a:fillRect/>
          </a:stretch>
        </p:blipFill>
        <p:spPr>
          <a:xfrm>
            <a:off x="2483768" y="2289278"/>
            <a:ext cx="4474629" cy="24957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lvl="1" indent="-342900">
              <a:buFont typeface="Arial" pitchFamily="34" charset="0"/>
              <a:buChar char="•"/>
            </a:pPr>
            <a:r>
              <a:rPr lang="en-US" sz="2400" dirty="0"/>
              <a:t>When the item arrives at the owning library it is scanned in and the process is complete</a:t>
            </a:r>
          </a:p>
        </p:txBody>
      </p:sp>
      <p:sp>
        <p:nvSpPr>
          <p:cNvPr id="8" name="Rectangle 7">
            <a:extLst>
              <a:ext uri="{FF2B5EF4-FFF2-40B4-BE49-F238E27FC236}">
                <a16:creationId xmlns:a16="http://schemas.microsoft.com/office/drawing/2014/main" id="{7C087C84-1C8A-F6D9-E69F-332EA9E822FC}"/>
              </a:ext>
            </a:extLst>
          </p:cNvPr>
          <p:cNvSpPr/>
          <p:nvPr/>
        </p:nvSpPr>
        <p:spPr>
          <a:xfrm>
            <a:off x="2845321" y="4153908"/>
            <a:ext cx="1872208" cy="308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6" name="Picture 5">
            <a:extLst>
              <a:ext uri="{FF2B5EF4-FFF2-40B4-BE49-F238E27FC236}">
                <a16:creationId xmlns:a16="http://schemas.microsoft.com/office/drawing/2014/main" id="{DCC7CDF1-BFF2-C33E-8DCE-B133B41234CE}"/>
              </a:ext>
            </a:extLst>
          </p:cNvPr>
          <p:cNvPicPr>
            <a:picLocks noChangeAspect="1"/>
          </p:cNvPicPr>
          <p:nvPr/>
        </p:nvPicPr>
        <p:blipFill>
          <a:blip r:embed="rId3"/>
          <a:stretch>
            <a:fillRect/>
          </a:stretch>
        </p:blipFill>
        <p:spPr>
          <a:xfrm>
            <a:off x="3781425" y="1734582"/>
            <a:ext cx="1581150" cy="419100"/>
          </a:xfrm>
          <a:prstGeom prst="rect">
            <a:avLst/>
          </a:prstGeom>
        </p:spPr>
      </p:pic>
    </p:spTree>
    <p:extLst>
      <p:ext uri="{BB962C8B-B14F-4D97-AF65-F5344CB8AC3E}">
        <p14:creationId xmlns:p14="http://schemas.microsoft.com/office/powerpoint/2010/main" val="2623620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039DA-4271-7AFC-B6A5-4E93F7146D42}"/>
              </a:ext>
            </a:extLst>
          </p:cNvPr>
          <p:cNvPicPr>
            <a:picLocks noChangeAspect="1"/>
          </p:cNvPicPr>
          <p:nvPr/>
        </p:nvPicPr>
        <p:blipFill>
          <a:blip r:embed="rId2"/>
          <a:stretch>
            <a:fillRect/>
          </a:stretch>
        </p:blipFill>
        <p:spPr>
          <a:xfrm>
            <a:off x="390525" y="1502643"/>
            <a:ext cx="8362950" cy="25812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Completing Work Orders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lvl="1" indent="-342900">
              <a:buFont typeface="Arial" pitchFamily="34" charset="0"/>
              <a:buChar char="•"/>
            </a:pPr>
            <a:r>
              <a:rPr lang="en-US" sz="2400" dirty="0"/>
              <a:t>Item is back in place and the process is complete</a:t>
            </a:r>
          </a:p>
        </p:txBody>
      </p:sp>
      <p:sp>
        <p:nvSpPr>
          <p:cNvPr id="8" name="Rectangle 7">
            <a:extLst>
              <a:ext uri="{FF2B5EF4-FFF2-40B4-BE49-F238E27FC236}">
                <a16:creationId xmlns:a16="http://schemas.microsoft.com/office/drawing/2014/main" id="{7C087C84-1C8A-F6D9-E69F-332EA9E822FC}"/>
              </a:ext>
            </a:extLst>
          </p:cNvPr>
          <p:cNvSpPr/>
          <p:nvPr/>
        </p:nvSpPr>
        <p:spPr>
          <a:xfrm>
            <a:off x="3851920" y="2139702"/>
            <a:ext cx="1440160" cy="308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166479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dirty="0"/>
              <a:t>We will now look at a specific example.</a:t>
            </a:r>
          </a:p>
          <a:p>
            <a:pPr marL="457200" indent="-457200">
              <a:buFont typeface="Arial" panose="020B0604020202020204" pitchFamily="34" charset="0"/>
              <a:buChar char="•"/>
            </a:pPr>
            <a:r>
              <a:rPr lang="en-US" dirty="0"/>
              <a:t>First, we will look at the work order type</a:t>
            </a:r>
          </a:p>
          <a:p>
            <a:pPr marL="457200" indent="-457200">
              <a:buFont typeface="Arial" panose="020B0604020202020204" pitchFamily="34" charset="0"/>
              <a:buChar char="•"/>
            </a:pPr>
            <a:r>
              <a:rPr lang="en-US" sz="2400" dirty="0"/>
              <a:t>Then we will look at the work order departments of the specific type</a:t>
            </a:r>
          </a:p>
        </p:txBody>
      </p:sp>
    </p:spTree>
    <p:extLst>
      <p:ext uri="{BB962C8B-B14F-4D97-AF65-F5344CB8AC3E}">
        <p14:creationId xmlns:p14="http://schemas.microsoft.com/office/powerpoint/2010/main" val="24938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itchFamily="34" charset="0"/>
              <a:buChar char="•"/>
            </a:pPr>
            <a:r>
              <a:rPr lang="en-US" sz="2200" dirty="0"/>
              <a:t>Configuration &gt; General &gt; Choose Institution (not specific library) &gt; Work Orders and Departments &gt; </a:t>
            </a:r>
            <a:r>
              <a:rPr lang="en-US" sz="2200" dirty="0">
                <a:highlight>
                  <a:srgbClr val="FFFF00"/>
                </a:highlight>
              </a:rPr>
              <a:t>Work Order Types </a:t>
            </a:r>
          </a:p>
        </p:txBody>
      </p:sp>
      <p:pic>
        <p:nvPicPr>
          <p:cNvPr id="5" name="Picture 4">
            <a:extLst>
              <a:ext uri="{FF2B5EF4-FFF2-40B4-BE49-F238E27FC236}">
                <a16:creationId xmlns:a16="http://schemas.microsoft.com/office/drawing/2014/main" id="{8EC793E5-278F-7B2A-B155-1B65755BEB15}"/>
              </a:ext>
            </a:extLst>
          </p:cNvPr>
          <p:cNvPicPr>
            <a:picLocks noChangeAspect="1"/>
          </p:cNvPicPr>
          <p:nvPr/>
        </p:nvPicPr>
        <p:blipFill>
          <a:blip r:embed="rId2"/>
          <a:stretch>
            <a:fillRect/>
          </a:stretch>
        </p:blipFill>
        <p:spPr>
          <a:xfrm>
            <a:off x="2983991" y="2009749"/>
            <a:ext cx="3248025" cy="2362200"/>
          </a:xfrm>
          <a:prstGeom prst="rect">
            <a:avLst/>
          </a:prstGeom>
          <a:ln>
            <a:solidFill>
              <a:schemeClr val="accent1"/>
            </a:solidFill>
          </a:ln>
        </p:spPr>
      </p:pic>
      <p:sp>
        <p:nvSpPr>
          <p:cNvPr id="6" name="TextBox 5">
            <a:extLst>
              <a:ext uri="{FF2B5EF4-FFF2-40B4-BE49-F238E27FC236}">
                <a16:creationId xmlns:a16="http://schemas.microsoft.com/office/drawing/2014/main" id="{B9CA50AF-C5D5-F6B4-4F2D-D5C432A27D34}"/>
              </a:ext>
            </a:extLst>
          </p:cNvPr>
          <p:cNvSpPr txBox="1"/>
          <p:nvPr/>
        </p:nvSpPr>
        <p:spPr>
          <a:xfrm>
            <a:off x="6660232" y="1997427"/>
            <a:ext cx="1944216" cy="646331"/>
          </a:xfrm>
          <a:prstGeom prst="rect">
            <a:avLst/>
          </a:prstGeom>
          <a:noFill/>
          <a:ln>
            <a:solidFill>
              <a:schemeClr val="accent1"/>
            </a:solidFill>
          </a:ln>
        </p:spPr>
        <p:txBody>
          <a:bodyPr wrap="square" rtlCol="0">
            <a:spAutoFit/>
          </a:bodyPr>
          <a:lstStyle/>
          <a:p>
            <a:r>
              <a:rPr lang="en-US" dirty="0"/>
              <a:t>Institution level (not library level)</a:t>
            </a:r>
            <a:endParaRPr lang="en-IL" dirty="0"/>
          </a:p>
        </p:txBody>
      </p:sp>
      <p:cxnSp>
        <p:nvCxnSpPr>
          <p:cNvPr id="8" name="Straight Arrow Connector 7">
            <a:extLst>
              <a:ext uri="{FF2B5EF4-FFF2-40B4-BE49-F238E27FC236}">
                <a16:creationId xmlns:a16="http://schemas.microsoft.com/office/drawing/2014/main" id="{C32424A0-33EC-CC93-AB59-E5E706CE572D}"/>
              </a:ext>
            </a:extLst>
          </p:cNvPr>
          <p:cNvCxnSpPr/>
          <p:nvPr/>
        </p:nvCxnSpPr>
        <p:spPr>
          <a:xfrm flipH="1">
            <a:off x="5580112" y="2211710"/>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C2E647-4DB5-D8EE-F397-91E3BDFBCA28}"/>
              </a:ext>
            </a:extLst>
          </p:cNvPr>
          <p:cNvSpPr/>
          <p:nvPr/>
        </p:nvSpPr>
        <p:spPr>
          <a:xfrm>
            <a:off x="3851920" y="3889160"/>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8247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BC7E6-D253-6DEE-D6E0-23E36436A671}"/>
              </a:ext>
            </a:extLst>
          </p:cNvPr>
          <p:cNvPicPr>
            <a:picLocks noChangeAspect="1"/>
          </p:cNvPicPr>
          <p:nvPr/>
        </p:nvPicPr>
        <p:blipFill>
          <a:blip r:embed="rId2"/>
          <a:stretch>
            <a:fillRect/>
          </a:stretch>
        </p:blipFill>
        <p:spPr>
          <a:xfrm>
            <a:off x="0" y="1779096"/>
            <a:ext cx="9144000" cy="20167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400" dirty="0"/>
              <a:t>This is a work order type named "Conservation" which uses the department "Conservation Laboratory"</a:t>
            </a:r>
          </a:p>
        </p:txBody>
      </p:sp>
      <p:sp>
        <p:nvSpPr>
          <p:cNvPr id="9" name="Rectangle 8">
            <a:extLst>
              <a:ext uri="{FF2B5EF4-FFF2-40B4-BE49-F238E27FC236}">
                <a16:creationId xmlns:a16="http://schemas.microsoft.com/office/drawing/2014/main" id="{34C2E647-4DB5-D8EE-F397-91E3BDFBCA28}"/>
              </a:ext>
            </a:extLst>
          </p:cNvPr>
          <p:cNvSpPr/>
          <p:nvPr/>
        </p:nvSpPr>
        <p:spPr>
          <a:xfrm>
            <a:off x="3059832" y="3507854"/>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ectangle 9">
            <a:extLst>
              <a:ext uri="{FF2B5EF4-FFF2-40B4-BE49-F238E27FC236}">
                <a16:creationId xmlns:a16="http://schemas.microsoft.com/office/drawing/2014/main" id="{F8A8C1F8-23B7-D9EE-8BD6-B33BA5E6AC37}"/>
              </a:ext>
            </a:extLst>
          </p:cNvPr>
          <p:cNvSpPr/>
          <p:nvPr/>
        </p:nvSpPr>
        <p:spPr>
          <a:xfrm>
            <a:off x="6804248" y="3507854"/>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198054819"/>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3113</TotalTime>
  <Words>1807</Words>
  <Application>Microsoft Office PowerPoint</Application>
  <PresentationFormat>On-screen Show (16:9)</PresentationFormat>
  <Paragraphs>188</Paragraphs>
  <Slides>69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Calibri Light</vt:lpstr>
      <vt:lpstr>IGeLU_2016_16X9 (1)</vt:lpstr>
      <vt:lpstr>Defining and managing work orders in Alma</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Work Order Types</vt:lpstr>
      <vt:lpstr>Work Order Types</vt:lpstr>
      <vt:lpstr>Work Order Types</vt:lpstr>
      <vt:lpstr>Work Order Types</vt:lpstr>
      <vt:lpstr>Work Order Types</vt:lpstr>
      <vt:lpstr>Work Order Type Departments</vt:lpstr>
      <vt:lpstr>Work Order Type Departments</vt:lpstr>
      <vt:lpstr>Work Order Type Departments</vt:lpstr>
      <vt:lpstr>Work Order Type Departments</vt:lpstr>
      <vt:lpstr>Work Order Type Departments</vt:lpstr>
      <vt:lpstr>Work Order Type Departments</vt:lpstr>
      <vt:lpstr>Work Order Type Departments</vt:lpstr>
      <vt:lpstr>Work Order Type Departments</vt:lpstr>
      <vt:lpstr>Work Order Type Statuses</vt:lpstr>
      <vt:lpstr>Work Order Type Statuses</vt:lpstr>
      <vt:lpstr>Work Order Type Statuses</vt:lpstr>
      <vt:lpstr>Work Order Type Statuses</vt:lpstr>
      <vt:lpstr>Work Order Type Statuses</vt:lpstr>
      <vt:lpstr>Work Order Type Statuses</vt:lpstr>
      <vt:lpstr>Creating Work Orders</vt:lpstr>
      <vt:lpstr>Creating Work Orders</vt:lpstr>
      <vt:lpstr>Creating Work Orders</vt:lpstr>
      <vt:lpstr>Creating Work Orders</vt:lpstr>
      <vt:lpstr>Creating Work Orders</vt:lpstr>
      <vt:lpstr>Creating Work Orders</vt:lpstr>
      <vt:lpstr>Creating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Managing Work Orders</vt:lpstr>
      <vt:lpstr>Completing Work Orders</vt:lpstr>
      <vt:lpstr>Completing Work Orders</vt:lpstr>
      <vt:lpstr>Completing Work Orders</vt:lpstr>
      <vt:lpstr>Completing Work Orders</vt:lpstr>
      <vt:lpstr>Completing Work Orders</vt:lpstr>
      <vt:lpstr>Completing Work Orders</vt:lpstr>
      <vt:lpstr>Completing Work Orders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42</cp:revision>
  <dcterms:created xsi:type="dcterms:W3CDTF">2021-11-30T14:32:13Z</dcterms:created>
  <dcterms:modified xsi:type="dcterms:W3CDTF">2024-02-01T06:04:27Z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