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1778" r:id="rId2"/>
    <p:sldId id="1783" r:id="rId3"/>
    <p:sldId id="1774" r:id="rId4"/>
    <p:sldId id="1781" r:id="rId5"/>
    <p:sldId id="1794" r:id="rId6"/>
    <p:sldId id="1793" r:id="rId7"/>
    <p:sldId id="1875" r:id="rId8"/>
    <p:sldId id="1876" r:id="rId9"/>
    <p:sldId id="1877" r:id="rId10"/>
    <p:sldId id="1795" r:id="rId11"/>
    <p:sldId id="1803" r:id="rId12"/>
    <p:sldId id="1797" r:id="rId13"/>
    <p:sldId id="1799" r:id="rId14"/>
    <p:sldId id="1848" r:id="rId15"/>
    <p:sldId id="1878" r:id="rId16"/>
    <p:sldId id="1849" r:id="rId17"/>
    <p:sldId id="1850" r:id="rId18"/>
    <p:sldId id="1851" r:id="rId19"/>
    <p:sldId id="1853" r:id="rId20"/>
    <p:sldId id="1879" r:id="rId21"/>
    <p:sldId id="1880" r:id="rId22"/>
    <p:sldId id="1881" r:id="rId23"/>
    <p:sldId id="1882" r:id="rId24"/>
    <p:sldId id="1883" r:id="rId25"/>
    <p:sldId id="1884" r:id="rId26"/>
    <p:sldId id="1885" r:id="rId27"/>
    <p:sldId id="1801" r:id="rId28"/>
    <p:sldId id="1802" r:id="rId29"/>
    <p:sldId id="1854" r:id="rId30"/>
    <p:sldId id="1886" r:id="rId31"/>
    <p:sldId id="1855" r:id="rId32"/>
    <p:sldId id="1856" r:id="rId33"/>
    <p:sldId id="1887" r:id="rId34"/>
    <p:sldId id="1888" r:id="rId35"/>
    <p:sldId id="1805" r:id="rId36"/>
    <p:sldId id="1889" r:id="rId37"/>
    <p:sldId id="1857" r:id="rId38"/>
    <p:sldId id="1858" r:id="rId39"/>
    <p:sldId id="1859" r:id="rId40"/>
    <p:sldId id="1890" r:id="rId41"/>
    <p:sldId id="1891" r:id="rId42"/>
    <p:sldId id="1860" r:id="rId43"/>
    <p:sldId id="1861" r:id="rId44"/>
    <p:sldId id="1862" r:id="rId45"/>
    <p:sldId id="1892" r:id="rId46"/>
    <p:sldId id="1893" r:id="rId47"/>
    <p:sldId id="1787" r:id="rId4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5CAFFF"/>
    <a:srgbClr val="7CCAB7"/>
    <a:srgbClr val="DCF1EC"/>
    <a:srgbClr val="ABDDD1"/>
    <a:srgbClr val="78486A"/>
    <a:srgbClr val="486AE5"/>
    <a:srgbClr val="DBF0EB"/>
    <a:srgbClr val="B2E7E7"/>
    <a:srgbClr val="9C5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0878D4-C7A2-453F-884A-86A5DB6C59FF}" v="15" dt="2024-02-01T14:58:49.934"/>
    <p1510:client id="{6975F915-27C4-4E70-A6BF-5364B24A9F61}" v="16" dt="2024-02-01T08:15:56.517"/>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24" autoAdjust="0"/>
    <p:restoredTop sz="95181" autoAdjust="0"/>
  </p:normalViewPr>
  <p:slideViewPr>
    <p:cSldViewPr>
      <p:cViewPr varScale="1">
        <p:scale>
          <a:sx n="88" d="100"/>
          <a:sy n="88" d="100"/>
        </p:scale>
        <p:origin x="772" y="-104"/>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B4BFBC32-1804-4A68-9574-FBD9E59D9210}"/>
    <pc:docChg chg="undo custSel addSld delSld modSld sldOrd">
      <pc:chgData name="Yoel Kortick" userId="167978f5-7f40-4909-85d5-d4149554ad4e" providerId="ADAL" clId="{B4BFBC32-1804-4A68-9574-FBD9E59D9210}" dt="2024-01-29T10:43:48.149" v="6873" actId="6549"/>
      <pc:docMkLst>
        <pc:docMk/>
      </pc:docMkLst>
      <pc:sldChg chg="add">
        <pc:chgData name="Yoel Kortick" userId="167978f5-7f40-4909-85d5-d4149554ad4e" providerId="ADAL" clId="{B4BFBC32-1804-4A68-9574-FBD9E59D9210}" dt="2024-01-28T15:05:43.520" v="764"/>
        <pc:sldMkLst>
          <pc:docMk/>
          <pc:sldMk cId="1698481378" sldId="1774"/>
        </pc:sldMkLst>
      </pc:sldChg>
      <pc:sldChg chg="modSp mod">
        <pc:chgData name="Yoel Kortick" userId="167978f5-7f40-4909-85d5-d4149554ad4e" providerId="ADAL" clId="{B4BFBC32-1804-4A68-9574-FBD9E59D9210}" dt="2024-01-28T14:41:59.957" v="14" actId="20577"/>
        <pc:sldMkLst>
          <pc:docMk/>
          <pc:sldMk cId="78585819" sldId="1778"/>
        </pc:sldMkLst>
        <pc:spChg chg="mod">
          <ac:chgData name="Yoel Kortick" userId="167978f5-7f40-4909-85d5-d4149554ad4e" providerId="ADAL" clId="{B4BFBC32-1804-4A68-9574-FBD9E59D9210}" dt="2024-01-28T14:41:59.957" v="14" actId="20577"/>
          <ac:spMkLst>
            <pc:docMk/>
            <pc:sldMk cId="78585819" sldId="1778"/>
            <ac:spMk id="5" creationId="{FF8C144D-8324-4169-A0CD-3C427B16D1BA}"/>
          </ac:spMkLst>
        </pc:spChg>
      </pc:sldChg>
      <pc:sldChg chg="modSp mod">
        <pc:chgData name="Yoel Kortick" userId="167978f5-7f40-4909-85d5-d4149554ad4e" providerId="ADAL" clId="{B4BFBC32-1804-4A68-9574-FBD9E59D9210}" dt="2024-01-28T15:32:42.916" v="846" actId="255"/>
        <pc:sldMkLst>
          <pc:docMk/>
          <pc:sldMk cId="3464459227" sldId="1781"/>
        </pc:sldMkLst>
        <pc:spChg chg="mod">
          <ac:chgData name="Yoel Kortick" userId="167978f5-7f40-4909-85d5-d4149554ad4e" providerId="ADAL" clId="{B4BFBC32-1804-4A68-9574-FBD9E59D9210}" dt="2024-01-28T14:59:16.346" v="506" actId="20577"/>
          <ac:spMkLst>
            <pc:docMk/>
            <pc:sldMk cId="3464459227" sldId="1781"/>
            <ac:spMk id="3" creationId="{294BC29B-83C8-416D-9BA2-59380269EFCE}"/>
          </ac:spMkLst>
        </pc:spChg>
        <pc:spChg chg="mod">
          <ac:chgData name="Yoel Kortick" userId="167978f5-7f40-4909-85d5-d4149554ad4e" providerId="ADAL" clId="{B4BFBC32-1804-4A68-9574-FBD9E59D9210}" dt="2024-01-28T15:32:42.916" v="846" actId="255"/>
          <ac:spMkLst>
            <pc:docMk/>
            <pc:sldMk cId="3464459227" sldId="1781"/>
            <ac:spMk id="4" creationId="{7DCC24B9-304C-43F8-A814-5ED2034E8A02}"/>
          </ac:spMkLst>
        </pc:spChg>
      </pc:sldChg>
      <pc:sldChg chg="modSp mod">
        <pc:chgData name="Yoel Kortick" userId="167978f5-7f40-4909-85d5-d4149554ad4e" providerId="ADAL" clId="{B4BFBC32-1804-4A68-9574-FBD9E59D9210}" dt="2024-01-29T08:26:40.736" v="3875" actId="14100"/>
        <pc:sldMkLst>
          <pc:docMk/>
          <pc:sldMk cId="1442708658" sldId="1783"/>
        </pc:sldMkLst>
        <pc:spChg chg="mod">
          <ac:chgData name="Yoel Kortick" userId="167978f5-7f40-4909-85d5-d4149554ad4e" providerId="ADAL" clId="{B4BFBC32-1804-4A68-9574-FBD9E59D9210}" dt="2024-01-29T08:26:40.736" v="3875" actId="14100"/>
          <ac:spMkLst>
            <pc:docMk/>
            <pc:sldMk cId="1442708658" sldId="1783"/>
            <ac:spMk id="63" creationId="{2818E309-CE24-45E0-8F37-EFD6121F7540}"/>
          </ac:spMkLst>
        </pc:spChg>
      </pc:sldChg>
      <pc:sldChg chg="addSp delSp modSp mod">
        <pc:chgData name="Yoel Kortick" userId="167978f5-7f40-4909-85d5-d4149554ad4e" providerId="ADAL" clId="{B4BFBC32-1804-4A68-9574-FBD9E59D9210}" dt="2024-01-28T15:00:23.928" v="569" actId="1037"/>
        <pc:sldMkLst>
          <pc:docMk/>
          <pc:sldMk cId="162733317" sldId="1792"/>
        </pc:sldMkLst>
        <pc:spChg chg="mod">
          <ac:chgData name="Yoel Kortick" userId="167978f5-7f40-4909-85d5-d4149554ad4e" providerId="ADAL" clId="{B4BFBC32-1804-4A68-9574-FBD9E59D9210}" dt="2024-01-28T15:00:08.527" v="566" actId="20577"/>
          <ac:spMkLst>
            <pc:docMk/>
            <pc:sldMk cId="162733317" sldId="1792"/>
            <ac:spMk id="3" creationId="{294BC29B-83C8-416D-9BA2-59380269EFCE}"/>
          </ac:spMkLst>
        </pc:spChg>
        <pc:spChg chg="del">
          <ac:chgData name="Yoel Kortick" userId="167978f5-7f40-4909-85d5-d4149554ad4e" providerId="ADAL" clId="{B4BFBC32-1804-4A68-9574-FBD9E59D9210}" dt="2024-01-28T14:44:52.959" v="19" actId="478"/>
          <ac:spMkLst>
            <pc:docMk/>
            <pc:sldMk cId="162733317" sldId="1792"/>
            <ac:spMk id="4" creationId="{7DCC24B9-304C-43F8-A814-5ED2034E8A02}"/>
          </ac:spMkLst>
        </pc:spChg>
        <pc:spChg chg="add del mod">
          <ac:chgData name="Yoel Kortick" userId="167978f5-7f40-4909-85d5-d4149554ad4e" providerId="ADAL" clId="{B4BFBC32-1804-4A68-9574-FBD9E59D9210}" dt="2024-01-28T14:44:55.199" v="20" actId="478"/>
          <ac:spMkLst>
            <pc:docMk/>
            <pc:sldMk cId="162733317" sldId="1792"/>
            <ac:spMk id="6" creationId="{63D3ED24-5554-9598-B989-C70957E5EBE0}"/>
          </ac:spMkLst>
        </pc:spChg>
        <pc:spChg chg="add mod">
          <ac:chgData name="Yoel Kortick" userId="167978f5-7f40-4909-85d5-d4149554ad4e" providerId="ADAL" clId="{B4BFBC32-1804-4A68-9574-FBD9E59D9210}" dt="2024-01-28T14:45:12.010" v="28" actId="20577"/>
          <ac:spMkLst>
            <pc:docMk/>
            <pc:sldMk cId="162733317" sldId="1792"/>
            <ac:spMk id="7" creationId="{B73225A7-1DCB-F8A0-2647-637E70D327B5}"/>
          </ac:spMkLst>
        </pc:spChg>
        <pc:spChg chg="add mod">
          <ac:chgData name="Yoel Kortick" userId="167978f5-7f40-4909-85d5-d4149554ad4e" providerId="ADAL" clId="{B4BFBC32-1804-4A68-9574-FBD9E59D9210}" dt="2024-01-28T14:45:17.415" v="40" actId="20577"/>
          <ac:spMkLst>
            <pc:docMk/>
            <pc:sldMk cId="162733317" sldId="1792"/>
            <ac:spMk id="8" creationId="{AD15862A-7163-BE19-3314-0C06F8A1FAA5}"/>
          </ac:spMkLst>
        </pc:spChg>
        <pc:spChg chg="add mod">
          <ac:chgData name="Yoel Kortick" userId="167978f5-7f40-4909-85d5-d4149554ad4e" providerId="ADAL" clId="{B4BFBC32-1804-4A68-9574-FBD9E59D9210}" dt="2024-01-28T14:45:23.508" v="41"/>
          <ac:spMkLst>
            <pc:docMk/>
            <pc:sldMk cId="162733317" sldId="1792"/>
            <ac:spMk id="9" creationId="{E0DC7C59-3A63-103A-42F1-B07CCB9776AE}"/>
          </ac:spMkLst>
        </pc:spChg>
        <pc:spChg chg="add mod">
          <ac:chgData name="Yoel Kortick" userId="167978f5-7f40-4909-85d5-d4149554ad4e" providerId="ADAL" clId="{B4BFBC32-1804-4A68-9574-FBD9E59D9210}" dt="2024-01-28T14:48:06.439" v="144" actId="14100"/>
          <ac:spMkLst>
            <pc:docMk/>
            <pc:sldMk cId="162733317" sldId="1792"/>
            <ac:spMk id="10" creationId="{F595A768-2C6F-90C7-3ED2-C6F342C2A73E}"/>
          </ac:spMkLst>
        </pc:spChg>
        <pc:spChg chg="add mod">
          <ac:chgData name="Yoel Kortick" userId="167978f5-7f40-4909-85d5-d4149554ad4e" providerId="ADAL" clId="{B4BFBC32-1804-4A68-9574-FBD9E59D9210}" dt="2024-01-28T14:48:06.439" v="144" actId="14100"/>
          <ac:spMkLst>
            <pc:docMk/>
            <pc:sldMk cId="162733317" sldId="1792"/>
            <ac:spMk id="11" creationId="{BAB5433F-8182-D39B-AF18-96F275113E57}"/>
          </ac:spMkLst>
        </pc:spChg>
        <pc:spChg chg="add mod">
          <ac:chgData name="Yoel Kortick" userId="167978f5-7f40-4909-85d5-d4149554ad4e" providerId="ADAL" clId="{B4BFBC32-1804-4A68-9574-FBD9E59D9210}" dt="2024-01-28T14:48:14.110" v="153" actId="1037"/>
          <ac:spMkLst>
            <pc:docMk/>
            <pc:sldMk cId="162733317" sldId="1792"/>
            <ac:spMk id="12" creationId="{3FAF598D-871D-1D01-7F75-8109E6CEEBE3}"/>
          </ac:spMkLst>
        </pc:spChg>
        <pc:spChg chg="add del mod">
          <ac:chgData name="Yoel Kortick" userId="167978f5-7f40-4909-85d5-d4149554ad4e" providerId="ADAL" clId="{B4BFBC32-1804-4A68-9574-FBD9E59D9210}" dt="2024-01-28T14:45:00.040" v="22" actId="478"/>
          <ac:spMkLst>
            <pc:docMk/>
            <pc:sldMk cId="162733317" sldId="1792"/>
            <ac:spMk id="18" creationId="{172882F0-161D-7F5D-F6A4-E61E204DDE5D}"/>
          </ac:spMkLst>
        </pc:spChg>
        <pc:spChg chg="add mod">
          <ac:chgData name="Yoel Kortick" userId="167978f5-7f40-4909-85d5-d4149554ad4e" providerId="ADAL" clId="{B4BFBC32-1804-4A68-9574-FBD9E59D9210}" dt="2024-01-28T15:00:20.066" v="568" actId="1037"/>
          <ac:spMkLst>
            <pc:docMk/>
            <pc:sldMk cId="162733317" sldId="1792"/>
            <ac:spMk id="21" creationId="{04EE86F2-3646-43AD-BC59-1496320954F8}"/>
          </ac:spMkLst>
        </pc:spChg>
        <pc:spChg chg="add mod">
          <ac:chgData name="Yoel Kortick" userId="167978f5-7f40-4909-85d5-d4149554ad4e" providerId="ADAL" clId="{B4BFBC32-1804-4A68-9574-FBD9E59D9210}" dt="2024-01-28T15:00:17.512" v="567" actId="1038"/>
          <ac:spMkLst>
            <pc:docMk/>
            <pc:sldMk cId="162733317" sldId="1792"/>
            <ac:spMk id="22" creationId="{1FA5D2CA-3032-A05C-AFE9-7CEAAF81962B}"/>
          </ac:spMkLst>
        </pc:spChg>
        <pc:spChg chg="add del mod">
          <ac:chgData name="Yoel Kortick" userId="167978f5-7f40-4909-85d5-d4149554ad4e" providerId="ADAL" clId="{B4BFBC32-1804-4A68-9574-FBD9E59D9210}" dt="2024-01-28T14:49:59.898" v="197" actId="1037"/>
          <ac:spMkLst>
            <pc:docMk/>
            <pc:sldMk cId="162733317" sldId="1792"/>
            <ac:spMk id="29" creationId="{0DCBAFEE-1294-FE43-DEB4-22F9F593C270}"/>
          </ac:spMkLst>
        </pc:spChg>
        <pc:spChg chg="add del mod">
          <ac:chgData name="Yoel Kortick" userId="167978f5-7f40-4909-85d5-d4149554ad4e" providerId="ADAL" clId="{B4BFBC32-1804-4A68-9574-FBD9E59D9210}" dt="2024-01-28T14:50:03.517" v="198" actId="1037"/>
          <ac:spMkLst>
            <pc:docMk/>
            <pc:sldMk cId="162733317" sldId="1792"/>
            <ac:spMk id="30" creationId="{B073A419-652C-CB4D-76FF-6C53A33D1B61}"/>
          </ac:spMkLst>
        </pc:spChg>
        <pc:spChg chg="add del mod">
          <ac:chgData name="Yoel Kortick" userId="167978f5-7f40-4909-85d5-d4149554ad4e" providerId="ADAL" clId="{B4BFBC32-1804-4A68-9574-FBD9E59D9210}" dt="2024-01-28T15:00:23.928" v="569" actId="1037"/>
          <ac:spMkLst>
            <pc:docMk/>
            <pc:sldMk cId="162733317" sldId="1792"/>
            <ac:spMk id="31" creationId="{BEB9FFEC-F553-67A0-C10C-9DA9A0E8D505}"/>
          </ac:spMkLst>
        </pc:spChg>
        <pc:cxnChg chg="add mod">
          <ac:chgData name="Yoel Kortick" userId="167978f5-7f40-4909-85d5-d4149554ad4e" providerId="ADAL" clId="{B4BFBC32-1804-4A68-9574-FBD9E59D9210}" dt="2024-01-28T14:44:56.217" v="21"/>
          <ac:cxnSpMkLst>
            <pc:docMk/>
            <pc:sldMk cId="162733317" sldId="1792"/>
            <ac:cxnSpMk id="13" creationId="{E512EBCA-FA78-5895-0A62-E0C90FE7E263}"/>
          </ac:cxnSpMkLst>
        </pc:cxnChg>
        <pc:cxnChg chg="add mod">
          <ac:chgData name="Yoel Kortick" userId="167978f5-7f40-4909-85d5-d4149554ad4e" providerId="ADAL" clId="{B4BFBC32-1804-4A68-9574-FBD9E59D9210}" dt="2024-01-28T14:44:56.217" v="21"/>
          <ac:cxnSpMkLst>
            <pc:docMk/>
            <pc:sldMk cId="162733317" sldId="1792"/>
            <ac:cxnSpMk id="14" creationId="{135EAD4D-5CDE-C0BF-85BA-F54E0AF413AE}"/>
          </ac:cxnSpMkLst>
        </pc:cxnChg>
        <pc:cxnChg chg="add mod">
          <ac:chgData name="Yoel Kortick" userId="167978f5-7f40-4909-85d5-d4149554ad4e" providerId="ADAL" clId="{B4BFBC32-1804-4A68-9574-FBD9E59D9210}" dt="2024-01-28T14:48:28.380" v="155" actId="14100"/>
          <ac:cxnSpMkLst>
            <pc:docMk/>
            <pc:sldMk cId="162733317" sldId="1792"/>
            <ac:cxnSpMk id="15" creationId="{79DDB082-839E-3133-71D8-F061B6E47DA0}"/>
          </ac:cxnSpMkLst>
        </pc:cxnChg>
        <pc:cxnChg chg="add mod">
          <ac:chgData name="Yoel Kortick" userId="167978f5-7f40-4909-85d5-d4149554ad4e" providerId="ADAL" clId="{B4BFBC32-1804-4A68-9574-FBD9E59D9210}" dt="2024-01-28T14:48:06.439" v="144" actId="14100"/>
          <ac:cxnSpMkLst>
            <pc:docMk/>
            <pc:sldMk cId="162733317" sldId="1792"/>
            <ac:cxnSpMk id="16" creationId="{19F610D3-E974-613D-3DF1-44888F600DB8}"/>
          </ac:cxnSpMkLst>
        </pc:cxnChg>
        <pc:cxnChg chg="add mod">
          <ac:chgData name="Yoel Kortick" userId="167978f5-7f40-4909-85d5-d4149554ad4e" providerId="ADAL" clId="{B4BFBC32-1804-4A68-9574-FBD9E59D9210}" dt="2024-01-28T14:48:19.253" v="154" actId="14100"/>
          <ac:cxnSpMkLst>
            <pc:docMk/>
            <pc:sldMk cId="162733317" sldId="1792"/>
            <ac:cxnSpMk id="17" creationId="{21F581DF-A37C-9371-6D2C-01BA41CA5FA6}"/>
          </ac:cxnSpMkLst>
        </pc:cxnChg>
        <pc:cxnChg chg="add mod">
          <ac:chgData name="Yoel Kortick" userId="167978f5-7f40-4909-85d5-d4149554ad4e" providerId="ADAL" clId="{B4BFBC32-1804-4A68-9574-FBD9E59D9210}" dt="2024-01-28T15:00:20.066" v="568" actId="1037"/>
          <ac:cxnSpMkLst>
            <pc:docMk/>
            <pc:sldMk cId="162733317" sldId="1792"/>
            <ac:cxnSpMk id="23" creationId="{32BE1D3D-EC2F-9935-AF8D-054FE2B1F09F}"/>
          </ac:cxnSpMkLst>
        </pc:cxnChg>
        <pc:cxnChg chg="add mod">
          <ac:chgData name="Yoel Kortick" userId="167978f5-7f40-4909-85d5-d4149554ad4e" providerId="ADAL" clId="{B4BFBC32-1804-4A68-9574-FBD9E59D9210}" dt="2024-01-28T15:00:17.512" v="567" actId="1038"/>
          <ac:cxnSpMkLst>
            <pc:docMk/>
            <pc:sldMk cId="162733317" sldId="1792"/>
            <ac:cxnSpMk id="24" creationId="{377728BD-AAA2-D7F1-09D8-BAFC25E4A6A7}"/>
          </ac:cxnSpMkLst>
        </pc:cxnChg>
        <pc:cxnChg chg="add del mod">
          <ac:chgData name="Yoel Kortick" userId="167978f5-7f40-4909-85d5-d4149554ad4e" providerId="ADAL" clId="{B4BFBC32-1804-4A68-9574-FBD9E59D9210}" dt="2024-01-28T14:50:41.083" v="215" actId="478"/>
          <ac:cxnSpMkLst>
            <pc:docMk/>
            <pc:sldMk cId="162733317" sldId="1792"/>
            <ac:cxnSpMk id="32" creationId="{154D5BB2-0FF1-A298-DB47-CC4128E02B20}"/>
          </ac:cxnSpMkLst>
        </pc:cxnChg>
        <pc:cxnChg chg="add del mod">
          <ac:chgData name="Yoel Kortick" userId="167978f5-7f40-4909-85d5-d4149554ad4e" providerId="ADAL" clId="{B4BFBC32-1804-4A68-9574-FBD9E59D9210}" dt="2024-01-28T14:51:05.300" v="245" actId="478"/>
          <ac:cxnSpMkLst>
            <pc:docMk/>
            <pc:sldMk cId="162733317" sldId="1792"/>
            <ac:cxnSpMk id="37" creationId="{433BB58F-9C1F-07CB-1605-56631E8E3408}"/>
          </ac:cxnSpMkLst>
        </pc:cxnChg>
        <pc:cxnChg chg="add mod">
          <ac:chgData name="Yoel Kortick" userId="167978f5-7f40-4909-85d5-d4149554ad4e" providerId="ADAL" clId="{B4BFBC32-1804-4A68-9574-FBD9E59D9210}" dt="2024-01-28T14:51:40.302" v="296" actId="14100"/>
          <ac:cxnSpMkLst>
            <pc:docMk/>
            <pc:sldMk cId="162733317" sldId="1792"/>
            <ac:cxnSpMk id="40" creationId="{DD041366-0734-63CA-41F5-4F053B2DBD0E}"/>
          </ac:cxnSpMkLst>
        </pc:cxnChg>
        <pc:cxnChg chg="add mod">
          <ac:chgData name="Yoel Kortick" userId="167978f5-7f40-4909-85d5-d4149554ad4e" providerId="ADAL" clId="{B4BFBC32-1804-4A68-9574-FBD9E59D9210}" dt="2024-01-28T14:51:47.646" v="297" actId="571"/>
          <ac:cxnSpMkLst>
            <pc:docMk/>
            <pc:sldMk cId="162733317" sldId="1792"/>
            <ac:cxnSpMk id="42" creationId="{ED8FD6EE-86FA-660D-54E3-D938D9F19391}"/>
          </ac:cxnSpMkLst>
        </pc:cxnChg>
        <pc:cxnChg chg="add mod">
          <ac:chgData name="Yoel Kortick" userId="167978f5-7f40-4909-85d5-d4149554ad4e" providerId="ADAL" clId="{B4BFBC32-1804-4A68-9574-FBD9E59D9210}" dt="2024-01-28T15:00:23.928" v="569" actId="1037"/>
          <ac:cxnSpMkLst>
            <pc:docMk/>
            <pc:sldMk cId="162733317" sldId="1792"/>
            <ac:cxnSpMk id="43" creationId="{C8404001-B468-60F1-7B02-2C0C5A624D47}"/>
          </ac:cxnSpMkLst>
        </pc:cxnChg>
      </pc:sldChg>
      <pc:sldChg chg="modSp mod">
        <pc:chgData name="Yoel Kortick" userId="167978f5-7f40-4909-85d5-d4149554ad4e" providerId="ADAL" clId="{B4BFBC32-1804-4A68-9574-FBD9E59D9210}" dt="2024-01-28T15:39:46.089" v="959" actId="20577"/>
        <pc:sldMkLst>
          <pc:docMk/>
          <pc:sldMk cId="2606218952" sldId="1793"/>
        </pc:sldMkLst>
        <pc:spChg chg="mod">
          <ac:chgData name="Yoel Kortick" userId="167978f5-7f40-4909-85d5-d4149554ad4e" providerId="ADAL" clId="{B4BFBC32-1804-4A68-9574-FBD9E59D9210}" dt="2024-01-28T15:00:46.310" v="581" actId="20577"/>
          <ac:spMkLst>
            <pc:docMk/>
            <pc:sldMk cId="2606218952" sldId="1793"/>
            <ac:spMk id="3" creationId="{294BC29B-83C8-416D-9BA2-59380269EFCE}"/>
          </ac:spMkLst>
        </pc:spChg>
        <pc:spChg chg="mod">
          <ac:chgData name="Yoel Kortick" userId="167978f5-7f40-4909-85d5-d4149554ad4e" providerId="ADAL" clId="{B4BFBC32-1804-4A68-9574-FBD9E59D9210}" dt="2024-01-28T15:39:46.089" v="959" actId="20577"/>
          <ac:spMkLst>
            <pc:docMk/>
            <pc:sldMk cId="2606218952" sldId="1793"/>
            <ac:spMk id="4" creationId="{7DCC24B9-304C-43F8-A814-5ED2034E8A02}"/>
          </ac:spMkLst>
        </pc:spChg>
      </pc:sldChg>
      <pc:sldChg chg="modSp del mod">
        <pc:chgData name="Yoel Kortick" userId="167978f5-7f40-4909-85d5-d4149554ad4e" providerId="ADAL" clId="{B4BFBC32-1804-4A68-9574-FBD9E59D9210}" dt="2024-01-28T15:05:02.268" v="762" actId="47"/>
        <pc:sldMkLst>
          <pc:docMk/>
          <pc:sldMk cId="290747644" sldId="1794"/>
        </pc:sldMkLst>
        <pc:spChg chg="mod">
          <ac:chgData name="Yoel Kortick" userId="167978f5-7f40-4909-85d5-d4149554ad4e" providerId="ADAL" clId="{B4BFBC32-1804-4A68-9574-FBD9E59D9210}" dt="2024-01-28T15:04:41.354" v="761" actId="27636"/>
          <ac:spMkLst>
            <pc:docMk/>
            <pc:sldMk cId="290747644" sldId="1794"/>
            <ac:spMk id="63" creationId="{2818E309-CE24-45E0-8F37-EFD6121F7540}"/>
          </ac:spMkLst>
        </pc:spChg>
      </pc:sldChg>
      <pc:sldChg chg="modSp add mod">
        <pc:chgData name="Yoel Kortick" userId="167978f5-7f40-4909-85d5-d4149554ad4e" providerId="ADAL" clId="{B4BFBC32-1804-4A68-9574-FBD9E59D9210}" dt="2024-01-28T15:38:21.393" v="896" actId="255"/>
        <pc:sldMkLst>
          <pc:docMk/>
          <pc:sldMk cId="3404480613" sldId="1794"/>
        </pc:sldMkLst>
        <pc:spChg chg="mod">
          <ac:chgData name="Yoel Kortick" userId="167978f5-7f40-4909-85d5-d4149554ad4e" providerId="ADAL" clId="{B4BFBC32-1804-4A68-9574-FBD9E59D9210}" dt="2024-01-28T15:38:21.393" v="896" actId="255"/>
          <ac:spMkLst>
            <pc:docMk/>
            <pc:sldMk cId="3404480613" sldId="1794"/>
            <ac:spMk id="4" creationId="{7DCC24B9-304C-43F8-A814-5ED2034E8A02}"/>
          </ac:spMkLst>
        </pc:spChg>
      </pc:sldChg>
      <pc:sldChg chg="modSp add mod">
        <pc:chgData name="Yoel Kortick" userId="167978f5-7f40-4909-85d5-d4149554ad4e" providerId="ADAL" clId="{B4BFBC32-1804-4A68-9574-FBD9E59D9210}" dt="2024-01-28T15:39:05.111" v="921" actId="20577"/>
        <pc:sldMkLst>
          <pc:docMk/>
          <pc:sldMk cId="3344229576" sldId="1795"/>
        </pc:sldMkLst>
        <pc:spChg chg="mod">
          <ac:chgData name="Yoel Kortick" userId="167978f5-7f40-4909-85d5-d4149554ad4e" providerId="ADAL" clId="{B4BFBC32-1804-4A68-9574-FBD9E59D9210}" dt="2024-01-28T15:39:05.111" v="921" actId="20577"/>
          <ac:spMkLst>
            <pc:docMk/>
            <pc:sldMk cId="3344229576" sldId="1795"/>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3854716001" sldId="1795"/>
        </pc:sldMkLst>
      </pc:sldChg>
      <pc:sldChg chg="modSp del">
        <pc:chgData name="Yoel Kortick" userId="167978f5-7f40-4909-85d5-d4149554ad4e" providerId="ADAL" clId="{B4BFBC32-1804-4A68-9574-FBD9E59D9210}" dt="2024-01-28T15:05:12.863" v="763" actId="47"/>
        <pc:sldMkLst>
          <pc:docMk/>
          <pc:sldMk cId="523318667" sldId="1796"/>
        </pc:sldMkLst>
        <pc:spChg chg="mod">
          <ac:chgData name="Yoel Kortick" userId="167978f5-7f40-4909-85d5-d4149554ad4e" providerId="ADAL" clId="{B4BFBC32-1804-4A68-9574-FBD9E59D9210}" dt="2024-01-28T14:42:26.334" v="15"/>
          <ac:spMkLst>
            <pc:docMk/>
            <pc:sldMk cId="523318667" sldId="1796"/>
            <ac:spMk id="63" creationId="{2818E309-CE24-45E0-8F37-EFD6121F7540}"/>
          </ac:spMkLst>
        </pc:spChg>
      </pc:sldChg>
      <pc:sldChg chg="addSp delSp modSp add del mod">
        <pc:chgData name="Yoel Kortick" userId="167978f5-7f40-4909-85d5-d4149554ad4e" providerId="ADAL" clId="{B4BFBC32-1804-4A68-9574-FBD9E59D9210}" dt="2024-01-28T16:27:48.663" v="1708" actId="47"/>
        <pc:sldMkLst>
          <pc:docMk/>
          <pc:sldMk cId="3959602537" sldId="1796"/>
        </pc:sldMkLst>
        <pc:spChg chg="mod">
          <ac:chgData name="Yoel Kortick" userId="167978f5-7f40-4909-85d5-d4149554ad4e" providerId="ADAL" clId="{B4BFBC32-1804-4A68-9574-FBD9E59D9210}" dt="2024-01-28T15:39:11.223" v="943" actId="20577"/>
          <ac:spMkLst>
            <pc:docMk/>
            <pc:sldMk cId="3959602537" sldId="1796"/>
            <ac:spMk id="3" creationId="{294BC29B-83C8-416D-9BA2-59380269EFCE}"/>
          </ac:spMkLst>
        </pc:spChg>
        <pc:spChg chg="mod">
          <ac:chgData name="Yoel Kortick" userId="167978f5-7f40-4909-85d5-d4149554ad4e" providerId="ADAL" clId="{B4BFBC32-1804-4A68-9574-FBD9E59D9210}" dt="2024-01-28T16:26:35.397" v="1639" actId="20577"/>
          <ac:spMkLst>
            <pc:docMk/>
            <pc:sldMk cId="3959602537" sldId="1796"/>
            <ac:spMk id="4" creationId="{7DCC24B9-304C-43F8-A814-5ED2034E8A02}"/>
          </ac:spMkLst>
        </pc:spChg>
        <pc:spChg chg="add del">
          <ac:chgData name="Yoel Kortick" userId="167978f5-7f40-4909-85d5-d4149554ad4e" providerId="ADAL" clId="{B4BFBC32-1804-4A68-9574-FBD9E59D9210}" dt="2024-01-28T16:24:48.177" v="1630" actId="478"/>
          <ac:spMkLst>
            <pc:docMk/>
            <pc:sldMk cId="3959602537" sldId="1796"/>
            <ac:spMk id="7" creationId="{46B1F7CE-7878-857D-5797-9EE0681B16E2}"/>
          </ac:spMkLst>
        </pc:spChg>
        <pc:spChg chg="add del">
          <ac:chgData name="Yoel Kortick" userId="167978f5-7f40-4909-85d5-d4149554ad4e" providerId="ADAL" clId="{B4BFBC32-1804-4A68-9574-FBD9E59D9210}" dt="2024-01-28T16:24:47.045" v="1629" actId="478"/>
          <ac:spMkLst>
            <pc:docMk/>
            <pc:sldMk cId="3959602537" sldId="1796"/>
            <ac:spMk id="10" creationId="{871F1414-84BF-AA16-4D99-5095EB6A940C}"/>
          </ac:spMkLst>
        </pc:spChg>
        <pc:spChg chg="add del mod">
          <ac:chgData name="Yoel Kortick" userId="167978f5-7f40-4909-85d5-d4149554ad4e" providerId="ADAL" clId="{B4BFBC32-1804-4A68-9574-FBD9E59D9210}" dt="2024-01-28T16:23:36.553" v="1627" actId="11529"/>
          <ac:spMkLst>
            <pc:docMk/>
            <pc:sldMk cId="3959602537" sldId="1796"/>
            <ac:spMk id="11" creationId="{EE071C72-CE2C-CBAD-0DDD-C13377D43364}"/>
          </ac:spMkLst>
        </pc:spChg>
        <pc:spChg chg="add del">
          <ac:chgData name="Yoel Kortick" userId="167978f5-7f40-4909-85d5-d4149554ad4e" providerId="ADAL" clId="{B4BFBC32-1804-4A68-9574-FBD9E59D9210}" dt="2024-01-28T16:23:31.724" v="1625" actId="11529"/>
          <ac:spMkLst>
            <pc:docMk/>
            <pc:sldMk cId="3959602537" sldId="1796"/>
            <ac:spMk id="12" creationId="{0D3C2FAC-E589-A3FC-9598-985DB9C8212D}"/>
          </ac:spMkLst>
        </pc:spChg>
        <pc:picChg chg="add del mod">
          <ac:chgData name="Yoel Kortick" userId="167978f5-7f40-4909-85d5-d4149554ad4e" providerId="ADAL" clId="{B4BFBC32-1804-4A68-9574-FBD9E59D9210}" dt="2024-01-28T16:19:45.375" v="1530" actId="478"/>
          <ac:picMkLst>
            <pc:docMk/>
            <pc:sldMk cId="3959602537" sldId="1796"/>
            <ac:picMk id="6" creationId="{5B915268-D1D9-F777-3533-60270854E117}"/>
          </ac:picMkLst>
        </pc:picChg>
        <pc:picChg chg="add del mod">
          <ac:chgData name="Yoel Kortick" userId="167978f5-7f40-4909-85d5-d4149554ad4e" providerId="ADAL" clId="{B4BFBC32-1804-4A68-9574-FBD9E59D9210}" dt="2024-01-28T16:24:45.947" v="1628" actId="478"/>
          <ac:picMkLst>
            <pc:docMk/>
            <pc:sldMk cId="3959602537" sldId="1796"/>
            <ac:picMk id="9" creationId="{383CB0E9-3436-EE0E-21CA-02404C66AA17}"/>
          </ac:picMkLst>
        </pc:picChg>
        <pc:cxnChg chg="add del">
          <ac:chgData name="Yoel Kortick" userId="167978f5-7f40-4909-85d5-d4149554ad4e" providerId="ADAL" clId="{B4BFBC32-1804-4A68-9574-FBD9E59D9210}" dt="2024-01-28T16:23:31.454" v="1624" actId="11529"/>
          <ac:cxnSpMkLst>
            <pc:docMk/>
            <pc:sldMk cId="3959602537" sldId="1796"/>
            <ac:cxnSpMk id="14" creationId="{C7658914-D81C-7971-75D7-043D8E4FC183}"/>
          </ac:cxnSpMkLst>
        </pc:cxnChg>
      </pc:sldChg>
      <pc:sldChg chg="del">
        <pc:chgData name="Yoel Kortick" userId="167978f5-7f40-4909-85d5-d4149554ad4e" providerId="ADAL" clId="{B4BFBC32-1804-4A68-9574-FBD9E59D9210}" dt="2024-01-28T15:05:12.863" v="763" actId="47"/>
        <pc:sldMkLst>
          <pc:docMk/>
          <pc:sldMk cId="354846329" sldId="1797"/>
        </pc:sldMkLst>
      </pc:sldChg>
      <pc:sldChg chg="modSp add mod">
        <pc:chgData name="Yoel Kortick" userId="167978f5-7f40-4909-85d5-d4149554ad4e" providerId="ADAL" clId="{B4BFBC32-1804-4A68-9574-FBD9E59D9210}" dt="2024-01-28T16:05:30.331" v="1226" actId="14100"/>
        <pc:sldMkLst>
          <pc:docMk/>
          <pc:sldMk cId="560928004" sldId="1797"/>
        </pc:sldMkLst>
        <pc:spChg chg="mod">
          <ac:chgData name="Yoel Kortick" userId="167978f5-7f40-4909-85d5-d4149554ad4e" providerId="ADAL" clId="{B4BFBC32-1804-4A68-9574-FBD9E59D9210}" dt="2024-01-28T16:05:30.331" v="1226" actId="14100"/>
          <ac:spMkLst>
            <pc:docMk/>
            <pc:sldMk cId="560928004" sldId="1797"/>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3631609961" sldId="1798"/>
        </pc:sldMkLst>
      </pc:sldChg>
      <pc:sldChg chg="addSp delSp modSp add mod">
        <pc:chgData name="Yoel Kortick" userId="167978f5-7f40-4909-85d5-d4149554ad4e" providerId="ADAL" clId="{B4BFBC32-1804-4A68-9574-FBD9E59D9210}" dt="2024-01-28T16:06:57.784" v="1294" actId="14100"/>
        <pc:sldMkLst>
          <pc:docMk/>
          <pc:sldMk cId="3978821820" sldId="1798"/>
        </pc:sldMkLst>
        <pc:spChg chg="del">
          <ac:chgData name="Yoel Kortick" userId="167978f5-7f40-4909-85d5-d4149554ad4e" providerId="ADAL" clId="{B4BFBC32-1804-4A68-9574-FBD9E59D9210}" dt="2024-01-28T16:02:55.472" v="990" actId="478"/>
          <ac:spMkLst>
            <pc:docMk/>
            <pc:sldMk cId="3978821820" sldId="1798"/>
            <ac:spMk id="4" creationId="{7DCC24B9-304C-43F8-A814-5ED2034E8A02}"/>
          </ac:spMkLst>
        </pc:spChg>
        <pc:spChg chg="add del mod">
          <ac:chgData name="Yoel Kortick" userId="167978f5-7f40-4909-85d5-d4149554ad4e" providerId="ADAL" clId="{B4BFBC32-1804-4A68-9574-FBD9E59D9210}" dt="2024-01-28T16:02:59.304" v="991" actId="478"/>
          <ac:spMkLst>
            <pc:docMk/>
            <pc:sldMk cId="3978821820" sldId="1798"/>
            <ac:spMk id="6" creationId="{54E5DA26-7F3F-6094-1F5A-EA8937209EFF}"/>
          </ac:spMkLst>
        </pc:spChg>
        <pc:spChg chg="add mod">
          <ac:chgData name="Yoel Kortick" userId="167978f5-7f40-4909-85d5-d4149554ad4e" providerId="ADAL" clId="{B4BFBC32-1804-4A68-9574-FBD9E59D9210}" dt="2024-01-28T16:06:09.774" v="1292" actId="208"/>
          <ac:spMkLst>
            <pc:docMk/>
            <pc:sldMk cId="3978821820" sldId="1798"/>
            <ac:spMk id="9" creationId="{D06C022C-387E-0F49-D513-D1BE789BE68D}"/>
          </ac:spMkLst>
        </pc:spChg>
        <pc:spChg chg="add mod">
          <ac:chgData name="Yoel Kortick" userId="167978f5-7f40-4909-85d5-d4149554ad4e" providerId="ADAL" clId="{B4BFBC32-1804-4A68-9574-FBD9E59D9210}" dt="2024-01-28T16:06:57.784" v="1294" actId="14100"/>
          <ac:spMkLst>
            <pc:docMk/>
            <pc:sldMk cId="3978821820" sldId="1798"/>
            <ac:spMk id="10" creationId="{F7A9D2B3-79B3-AAEF-9E37-1D7F395663F0}"/>
          </ac:spMkLst>
        </pc:spChg>
        <pc:picChg chg="add mod">
          <ac:chgData name="Yoel Kortick" userId="167978f5-7f40-4909-85d5-d4149554ad4e" providerId="ADAL" clId="{B4BFBC32-1804-4A68-9574-FBD9E59D9210}" dt="2024-01-28T16:03:09.860" v="1004" actId="208"/>
          <ac:picMkLst>
            <pc:docMk/>
            <pc:sldMk cId="3978821820" sldId="1798"/>
            <ac:picMk id="8" creationId="{6E547DCB-D857-6789-7642-08E353DD6A1A}"/>
          </ac:picMkLst>
        </pc:picChg>
      </pc:sldChg>
      <pc:sldChg chg="addSp modSp add mod">
        <pc:chgData name="Yoel Kortick" userId="167978f5-7f40-4909-85d5-d4149554ad4e" providerId="ADAL" clId="{B4BFBC32-1804-4A68-9574-FBD9E59D9210}" dt="2024-01-28T16:12:09.854" v="1444" actId="11529"/>
        <pc:sldMkLst>
          <pc:docMk/>
          <pc:sldMk cId="91927606" sldId="1799"/>
        </pc:sldMkLst>
        <pc:spChg chg="mod">
          <ac:chgData name="Yoel Kortick" userId="167978f5-7f40-4909-85d5-d4149554ad4e" providerId="ADAL" clId="{B4BFBC32-1804-4A68-9574-FBD9E59D9210}" dt="2024-01-28T16:10:31.903" v="1396" actId="20577"/>
          <ac:spMkLst>
            <pc:docMk/>
            <pc:sldMk cId="91927606" sldId="1799"/>
            <ac:spMk id="4" creationId="{7DCC24B9-304C-43F8-A814-5ED2034E8A02}"/>
          </ac:spMkLst>
        </pc:spChg>
        <pc:spChg chg="add">
          <ac:chgData name="Yoel Kortick" userId="167978f5-7f40-4909-85d5-d4149554ad4e" providerId="ADAL" clId="{B4BFBC32-1804-4A68-9574-FBD9E59D9210}" dt="2024-01-28T16:12:09.854" v="1444" actId="11529"/>
          <ac:spMkLst>
            <pc:docMk/>
            <pc:sldMk cId="91927606" sldId="1799"/>
            <ac:spMk id="7" creationId="{84117020-BF04-28EB-BFB9-736732F8A25C}"/>
          </ac:spMkLst>
        </pc:spChg>
        <pc:picChg chg="add mod">
          <ac:chgData name="Yoel Kortick" userId="167978f5-7f40-4909-85d5-d4149554ad4e" providerId="ADAL" clId="{B4BFBC32-1804-4A68-9574-FBD9E59D9210}" dt="2024-01-28T16:12:01.115" v="1443" actId="208"/>
          <ac:picMkLst>
            <pc:docMk/>
            <pc:sldMk cId="91927606" sldId="1799"/>
            <ac:picMk id="6" creationId="{FD99FFCB-EE89-6552-48AF-854031672B15}"/>
          </ac:picMkLst>
        </pc:picChg>
      </pc:sldChg>
      <pc:sldChg chg="modSp del">
        <pc:chgData name="Yoel Kortick" userId="167978f5-7f40-4909-85d5-d4149554ad4e" providerId="ADAL" clId="{B4BFBC32-1804-4A68-9574-FBD9E59D9210}" dt="2024-01-28T15:05:12.863" v="763" actId="47"/>
        <pc:sldMkLst>
          <pc:docMk/>
          <pc:sldMk cId="2475708964" sldId="1799"/>
        </pc:sldMkLst>
        <pc:spChg chg="mod">
          <ac:chgData name="Yoel Kortick" userId="167978f5-7f40-4909-85d5-d4149554ad4e" providerId="ADAL" clId="{B4BFBC32-1804-4A68-9574-FBD9E59D9210}" dt="2024-01-28T14:42:26.334" v="15"/>
          <ac:spMkLst>
            <pc:docMk/>
            <pc:sldMk cId="2475708964" sldId="1799"/>
            <ac:spMk id="63" creationId="{2818E309-CE24-45E0-8F37-EFD6121F7540}"/>
          </ac:spMkLst>
        </pc:spChg>
      </pc:sldChg>
      <pc:sldChg chg="addSp delSp modSp add mod">
        <pc:chgData name="Yoel Kortick" userId="167978f5-7f40-4909-85d5-d4149554ad4e" providerId="ADAL" clId="{B4BFBC32-1804-4A68-9574-FBD9E59D9210}" dt="2024-01-28T16:11:49.866" v="1435" actId="1036"/>
        <pc:sldMkLst>
          <pc:docMk/>
          <pc:sldMk cId="859637118" sldId="1800"/>
        </pc:sldMkLst>
        <pc:spChg chg="add mod">
          <ac:chgData name="Yoel Kortick" userId="167978f5-7f40-4909-85d5-d4149554ad4e" providerId="ADAL" clId="{B4BFBC32-1804-4A68-9574-FBD9E59D9210}" dt="2024-01-28T16:10:59.996" v="1424" actId="1076"/>
          <ac:spMkLst>
            <pc:docMk/>
            <pc:sldMk cId="859637118" sldId="1800"/>
            <ac:spMk id="6" creationId="{E566EA7C-91CC-7F56-9EBE-3C8BF8C87415}"/>
          </ac:spMkLst>
        </pc:spChg>
        <pc:spChg chg="mod">
          <ac:chgData name="Yoel Kortick" userId="167978f5-7f40-4909-85d5-d4149554ad4e" providerId="ADAL" clId="{B4BFBC32-1804-4A68-9574-FBD9E59D9210}" dt="2024-01-28T16:10:43.769" v="1397" actId="1076"/>
          <ac:spMkLst>
            <pc:docMk/>
            <pc:sldMk cId="859637118" sldId="1800"/>
            <ac:spMk id="9" creationId="{D06C022C-387E-0F49-D513-D1BE789BE68D}"/>
          </ac:spMkLst>
        </pc:spChg>
        <pc:spChg chg="mod">
          <ac:chgData name="Yoel Kortick" userId="167978f5-7f40-4909-85d5-d4149554ad4e" providerId="ADAL" clId="{B4BFBC32-1804-4A68-9574-FBD9E59D9210}" dt="2024-01-28T16:08:23.471" v="1348" actId="1037"/>
          <ac:spMkLst>
            <pc:docMk/>
            <pc:sldMk cId="859637118" sldId="1800"/>
            <ac:spMk id="10" creationId="{F7A9D2B3-79B3-AAEF-9E37-1D7F395663F0}"/>
          </ac:spMkLst>
        </pc:spChg>
        <pc:picChg chg="add mod ord">
          <ac:chgData name="Yoel Kortick" userId="167978f5-7f40-4909-85d5-d4149554ad4e" providerId="ADAL" clId="{B4BFBC32-1804-4A68-9574-FBD9E59D9210}" dt="2024-01-28T16:08:28.415" v="1349" actId="208"/>
          <ac:picMkLst>
            <pc:docMk/>
            <pc:sldMk cId="859637118" sldId="1800"/>
            <ac:picMk id="5" creationId="{98DA9087-7B43-C4D5-C640-EEB852102A3B}"/>
          </ac:picMkLst>
        </pc:picChg>
        <pc:picChg chg="del">
          <ac:chgData name="Yoel Kortick" userId="167978f5-7f40-4909-85d5-d4149554ad4e" providerId="ADAL" clId="{B4BFBC32-1804-4A68-9574-FBD9E59D9210}" dt="2024-01-28T16:08:05.547" v="1327" actId="478"/>
          <ac:picMkLst>
            <pc:docMk/>
            <pc:sldMk cId="859637118" sldId="1800"/>
            <ac:picMk id="8" creationId="{6E547DCB-D857-6789-7642-08E353DD6A1A}"/>
          </ac:picMkLst>
        </pc:picChg>
        <pc:cxnChg chg="add mod">
          <ac:chgData name="Yoel Kortick" userId="167978f5-7f40-4909-85d5-d4149554ad4e" providerId="ADAL" clId="{B4BFBC32-1804-4A68-9574-FBD9E59D9210}" dt="2024-01-28T16:11:49.866" v="1435" actId="1036"/>
          <ac:cxnSpMkLst>
            <pc:docMk/>
            <pc:sldMk cId="859637118" sldId="1800"/>
            <ac:cxnSpMk id="11" creationId="{9A6995D0-F08A-F681-23BB-03EC037E7E2C}"/>
          </ac:cxnSpMkLst>
        </pc:cxnChg>
        <pc:cxnChg chg="add mod">
          <ac:chgData name="Yoel Kortick" userId="167978f5-7f40-4909-85d5-d4149554ad4e" providerId="ADAL" clId="{B4BFBC32-1804-4A68-9574-FBD9E59D9210}" dt="2024-01-28T16:11:44.175" v="1434" actId="1035"/>
          <ac:cxnSpMkLst>
            <pc:docMk/>
            <pc:sldMk cId="859637118" sldId="1800"/>
            <ac:cxnSpMk id="13" creationId="{CF9C83A3-555D-DEF7-D0DD-592F38B7069D}"/>
          </ac:cxnSpMkLst>
        </pc:cxnChg>
      </pc:sldChg>
      <pc:sldChg chg="del">
        <pc:chgData name="Yoel Kortick" userId="167978f5-7f40-4909-85d5-d4149554ad4e" providerId="ADAL" clId="{B4BFBC32-1804-4A68-9574-FBD9E59D9210}" dt="2024-01-28T15:05:12.863" v="763" actId="47"/>
        <pc:sldMkLst>
          <pc:docMk/>
          <pc:sldMk cId="2518583007" sldId="1800"/>
        </pc:sldMkLst>
      </pc:sldChg>
      <pc:sldChg chg="modSp add mod">
        <pc:chgData name="Yoel Kortick" userId="167978f5-7f40-4909-85d5-d4149554ad4e" providerId="ADAL" clId="{B4BFBC32-1804-4A68-9574-FBD9E59D9210}" dt="2024-01-28T16:14:01.731" v="1457" actId="20577"/>
        <pc:sldMkLst>
          <pc:docMk/>
          <pc:sldMk cId="1983928498" sldId="1801"/>
        </pc:sldMkLst>
        <pc:spChg chg="mod">
          <ac:chgData name="Yoel Kortick" userId="167978f5-7f40-4909-85d5-d4149554ad4e" providerId="ADAL" clId="{B4BFBC32-1804-4A68-9574-FBD9E59D9210}" dt="2024-01-28T16:14:01.731" v="1457" actId="20577"/>
          <ac:spMkLst>
            <pc:docMk/>
            <pc:sldMk cId="1983928498" sldId="1801"/>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4277146755" sldId="1801"/>
        </pc:sldMkLst>
      </pc:sldChg>
      <pc:sldChg chg="del">
        <pc:chgData name="Yoel Kortick" userId="167978f5-7f40-4909-85d5-d4149554ad4e" providerId="ADAL" clId="{B4BFBC32-1804-4A68-9574-FBD9E59D9210}" dt="2024-01-28T15:05:12.863" v="763" actId="47"/>
        <pc:sldMkLst>
          <pc:docMk/>
          <pc:sldMk cId="253506621" sldId="1802"/>
        </pc:sldMkLst>
      </pc:sldChg>
      <pc:sldChg chg="addSp delSp modSp add mod">
        <pc:chgData name="Yoel Kortick" userId="167978f5-7f40-4909-85d5-d4149554ad4e" providerId="ADAL" clId="{B4BFBC32-1804-4A68-9574-FBD9E59D9210}" dt="2024-01-28T16:32:49.055" v="1944" actId="478"/>
        <pc:sldMkLst>
          <pc:docMk/>
          <pc:sldMk cId="1346361490" sldId="1802"/>
        </pc:sldMkLst>
        <pc:spChg chg="mod">
          <ac:chgData name="Yoel Kortick" userId="167978f5-7f40-4909-85d5-d4149554ad4e" providerId="ADAL" clId="{B4BFBC32-1804-4A68-9574-FBD9E59D9210}" dt="2024-01-28T16:14:14.268" v="1483" actId="20577"/>
          <ac:spMkLst>
            <pc:docMk/>
            <pc:sldMk cId="1346361490" sldId="1802"/>
            <ac:spMk id="3" creationId="{294BC29B-83C8-416D-9BA2-59380269EFCE}"/>
          </ac:spMkLst>
        </pc:spChg>
        <pc:spChg chg="mod">
          <ac:chgData name="Yoel Kortick" userId="167978f5-7f40-4909-85d5-d4149554ad4e" providerId="ADAL" clId="{B4BFBC32-1804-4A68-9574-FBD9E59D9210}" dt="2024-01-28T16:30:51.146" v="1890" actId="313"/>
          <ac:spMkLst>
            <pc:docMk/>
            <pc:sldMk cId="1346361490" sldId="1802"/>
            <ac:spMk id="4" creationId="{7DCC24B9-304C-43F8-A814-5ED2034E8A02}"/>
          </ac:spMkLst>
        </pc:spChg>
        <pc:spChg chg="del">
          <ac:chgData name="Yoel Kortick" userId="167978f5-7f40-4909-85d5-d4149554ad4e" providerId="ADAL" clId="{B4BFBC32-1804-4A68-9574-FBD9E59D9210}" dt="2024-01-28T16:32:49.055" v="1944" actId="478"/>
          <ac:spMkLst>
            <pc:docMk/>
            <pc:sldMk cId="1346361490" sldId="1802"/>
            <ac:spMk id="7" creationId="{46B1F7CE-7878-857D-5797-9EE0681B16E2}"/>
          </ac:spMkLst>
        </pc:spChg>
        <pc:picChg chg="del">
          <ac:chgData name="Yoel Kortick" userId="167978f5-7f40-4909-85d5-d4149554ad4e" providerId="ADAL" clId="{B4BFBC32-1804-4A68-9574-FBD9E59D9210}" dt="2024-01-28T16:29:01.622" v="1767" actId="478"/>
          <ac:picMkLst>
            <pc:docMk/>
            <pc:sldMk cId="1346361490" sldId="1802"/>
            <ac:picMk id="6" creationId="{5B915268-D1D9-F777-3533-60270854E117}"/>
          </ac:picMkLst>
        </pc:picChg>
        <pc:picChg chg="add del">
          <ac:chgData name="Yoel Kortick" userId="167978f5-7f40-4909-85d5-d4149554ad4e" providerId="ADAL" clId="{B4BFBC32-1804-4A68-9574-FBD9E59D9210}" dt="2024-01-28T16:31:19.744" v="1892" actId="478"/>
          <ac:picMkLst>
            <pc:docMk/>
            <pc:sldMk cId="1346361490" sldId="1802"/>
            <ac:picMk id="8" creationId="{E8176222-1D8A-D250-7EE9-4A646D8834B8}"/>
          </ac:picMkLst>
        </pc:picChg>
        <pc:picChg chg="add del">
          <ac:chgData name="Yoel Kortick" userId="167978f5-7f40-4909-85d5-d4149554ad4e" providerId="ADAL" clId="{B4BFBC32-1804-4A68-9574-FBD9E59D9210}" dt="2024-01-28T16:32:45.465" v="1943" actId="478"/>
          <ac:picMkLst>
            <pc:docMk/>
            <pc:sldMk cId="1346361490" sldId="1802"/>
            <ac:picMk id="10" creationId="{7D61696B-8785-3B72-3021-778CA76DC29A}"/>
          </ac:picMkLst>
        </pc:picChg>
      </pc:sldChg>
      <pc:sldChg chg="modSp del">
        <pc:chgData name="Yoel Kortick" userId="167978f5-7f40-4909-85d5-d4149554ad4e" providerId="ADAL" clId="{B4BFBC32-1804-4A68-9574-FBD9E59D9210}" dt="2024-01-28T15:05:12.863" v="763" actId="47"/>
        <pc:sldMkLst>
          <pc:docMk/>
          <pc:sldMk cId="1332036098" sldId="1803"/>
        </pc:sldMkLst>
        <pc:spChg chg="mod">
          <ac:chgData name="Yoel Kortick" userId="167978f5-7f40-4909-85d5-d4149554ad4e" providerId="ADAL" clId="{B4BFBC32-1804-4A68-9574-FBD9E59D9210}" dt="2024-01-28T14:42:26.334" v="15"/>
          <ac:spMkLst>
            <pc:docMk/>
            <pc:sldMk cId="1332036098" sldId="1803"/>
            <ac:spMk id="63" creationId="{2818E309-CE24-45E0-8F37-EFD6121F7540}"/>
          </ac:spMkLst>
        </pc:spChg>
      </pc:sldChg>
      <pc:sldChg chg="addSp delSp modSp add mod">
        <pc:chgData name="Yoel Kortick" userId="167978f5-7f40-4909-85d5-d4149554ad4e" providerId="ADAL" clId="{B4BFBC32-1804-4A68-9574-FBD9E59D9210}" dt="2024-01-28T16:27:54.643" v="1709" actId="6549"/>
        <pc:sldMkLst>
          <pc:docMk/>
          <pc:sldMk cId="2941223561" sldId="1803"/>
        </pc:sldMkLst>
        <pc:spChg chg="mod">
          <ac:chgData name="Yoel Kortick" userId="167978f5-7f40-4909-85d5-d4149554ad4e" providerId="ADAL" clId="{B4BFBC32-1804-4A68-9574-FBD9E59D9210}" dt="2024-01-28T16:27:54.643" v="1709" actId="6549"/>
          <ac:spMkLst>
            <pc:docMk/>
            <pc:sldMk cId="2941223561" sldId="1803"/>
            <ac:spMk id="4" creationId="{7DCC24B9-304C-43F8-A814-5ED2034E8A02}"/>
          </ac:spMkLst>
        </pc:spChg>
        <pc:spChg chg="mod">
          <ac:chgData name="Yoel Kortick" userId="167978f5-7f40-4909-85d5-d4149554ad4e" providerId="ADAL" clId="{B4BFBC32-1804-4A68-9574-FBD9E59D9210}" dt="2024-01-28T16:23:28.727" v="1614" actId="1076"/>
          <ac:spMkLst>
            <pc:docMk/>
            <pc:sldMk cId="2941223561" sldId="1803"/>
            <ac:spMk id="7" creationId="{46B1F7CE-7878-857D-5797-9EE0681B16E2}"/>
          </ac:spMkLst>
        </pc:spChg>
        <pc:spChg chg="add del mod">
          <ac:chgData name="Yoel Kortick" userId="167978f5-7f40-4909-85d5-d4149554ad4e" providerId="ADAL" clId="{B4BFBC32-1804-4A68-9574-FBD9E59D9210}" dt="2024-01-28T16:23:27.886" v="1611"/>
          <ac:spMkLst>
            <pc:docMk/>
            <pc:sldMk cId="2941223561" sldId="1803"/>
            <ac:spMk id="9" creationId="{F8F5CD22-0B93-FB1C-EBE0-AA1D5386F6E2}"/>
          </ac:spMkLst>
        </pc:spChg>
        <pc:picChg chg="add del">
          <ac:chgData name="Yoel Kortick" userId="167978f5-7f40-4909-85d5-d4149554ad4e" providerId="ADAL" clId="{B4BFBC32-1804-4A68-9574-FBD9E59D9210}" dt="2024-01-28T16:23:29.789" v="1618" actId="478"/>
          <ac:picMkLst>
            <pc:docMk/>
            <pc:sldMk cId="2941223561" sldId="1803"/>
            <ac:picMk id="6" creationId="{5B915268-D1D9-F777-3533-60270854E117}"/>
          </ac:picMkLst>
        </pc:picChg>
        <pc:picChg chg="add del mod ord">
          <ac:chgData name="Yoel Kortick" userId="167978f5-7f40-4909-85d5-d4149554ad4e" providerId="ADAL" clId="{B4BFBC32-1804-4A68-9574-FBD9E59D9210}" dt="2024-01-28T16:23:29.510" v="1617" actId="22"/>
          <ac:picMkLst>
            <pc:docMk/>
            <pc:sldMk cId="2941223561" sldId="1803"/>
            <ac:picMk id="8" creationId="{93C93A5A-44E4-D891-7150-5C8060AF5342}"/>
          </ac:picMkLst>
        </pc:picChg>
        <pc:cxnChg chg="add del mod">
          <ac:chgData name="Yoel Kortick" userId="167978f5-7f40-4909-85d5-d4149554ad4e" providerId="ADAL" clId="{B4BFBC32-1804-4A68-9574-FBD9E59D9210}" dt="2024-01-28T16:23:27.886" v="1611"/>
          <ac:cxnSpMkLst>
            <pc:docMk/>
            <pc:sldMk cId="2941223561" sldId="1803"/>
            <ac:cxnSpMk id="10" creationId="{8FAC35F1-4252-6AB2-2AE4-972460A72980}"/>
          </ac:cxnSpMkLst>
        </pc:cxnChg>
      </pc:sldChg>
      <pc:sldChg chg="addSp delSp modSp add mod">
        <pc:chgData name="Yoel Kortick" userId="167978f5-7f40-4909-85d5-d4149554ad4e" providerId="ADAL" clId="{B4BFBC32-1804-4A68-9574-FBD9E59D9210}" dt="2024-01-28T16:32:39.635" v="1942" actId="11529"/>
        <pc:sldMkLst>
          <pc:docMk/>
          <pc:sldMk cId="2106211135" sldId="1804"/>
        </pc:sldMkLst>
        <pc:spChg chg="del">
          <ac:chgData name="Yoel Kortick" userId="167978f5-7f40-4909-85d5-d4149554ad4e" providerId="ADAL" clId="{B4BFBC32-1804-4A68-9574-FBD9E59D9210}" dt="2024-01-28T16:32:07.793" v="1904" actId="478"/>
          <ac:spMkLst>
            <pc:docMk/>
            <pc:sldMk cId="2106211135" sldId="1804"/>
            <ac:spMk id="4" creationId="{7DCC24B9-304C-43F8-A814-5ED2034E8A02}"/>
          </ac:spMkLst>
        </pc:spChg>
        <pc:spChg chg="add del mod">
          <ac:chgData name="Yoel Kortick" userId="167978f5-7f40-4909-85d5-d4149554ad4e" providerId="ADAL" clId="{B4BFBC32-1804-4A68-9574-FBD9E59D9210}" dt="2024-01-28T16:32:08.763" v="1905" actId="478"/>
          <ac:spMkLst>
            <pc:docMk/>
            <pc:sldMk cId="2106211135" sldId="1804"/>
            <ac:spMk id="6" creationId="{18B4E833-3E93-ECB9-F90E-53C257F54D04}"/>
          </ac:spMkLst>
        </pc:spChg>
        <pc:spChg chg="mod">
          <ac:chgData name="Yoel Kortick" userId="167978f5-7f40-4909-85d5-d4149554ad4e" providerId="ADAL" clId="{B4BFBC32-1804-4A68-9574-FBD9E59D9210}" dt="2024-01-28T16:32:17.462" v="1911" actId="1035"/>
          <ac:spMkLst>
            <pc:docMk/>
            <pc:sldMk cId="2106211135" sldId="1804"/>
            <ac:spMk id="7" creationId="{46B1F7CE-7878-857D-5797-9EE0681B16E2}"/>
          </ac:spMkLst>
        </pc:spChg>
        <pc:spChg chg="add mod">
          <ac:chgData name="Yoel Kortick" userId="167978f5-7f40-4909-85d5-d4149554ad4e" providerId="ADAL" clId="{B4BFBC32-1804-4A68-9574-FBD9E59D9210}" dt="2024-01-28T16:32:26.035" v="1939" actId="14100"/>
          <ac:spMkLst>
            <pc:docMk/>
            <pc:sldMk cId="2106211135" sldId="1804"/>
            <ac:spMk id="8" creationId="{8AF8C887-A588-9B22-40CD-178104CB2D06}"/>
          </ac:spMkLst>
        </pc:spChg>
        <pc:spChg chg="add mod">
          <ac:chgData name="Yoel Kortick" userId="167978f5-7f40-4909-85d5-d4149554ad4e" providerId="ADAL" clId="{B4BFBC32-1804-4A68-9574-FBD9E59D9210}" dt="2024-01-28T16:32:33.221" v="1941" actId="14100"/>
          <ac:spMkLst>
            <pc:docMk/>
            <pc:sldMk cId="2106211135" sldId="1804"/>
            <ac:spMk id="9" creationId="{08497552-47BF-4FA3-A7C7-776BE733ED2F}"/>
          </ac:spMkLst>
        </pc:spChg>
        <pc:picChg chg="mod ord">
          <ac:chgData name="Yoel Kortick" userId="167978f5-7f40-4909-85d5-d4149554ad4e" providerId="ADAL" clId="{B4BFBC32-1804-4A68-9574-FBD9E59D9210}" dt="2024-01-28T16:32:04.755" v="1903" actId="167"/>
          <ac:picMkLst>
            <pc:docMk/>
            <pc:sldMk cId="2106211135" sldId="1804"/>
            <ac:picMk id="10" creationId="{7D61696B-8785-3B72-3021-778CA76DC29A}"/>
          </ac:picMkLst>
        </pc:picChg>
        <pc:cxnChg chg="add">
          <ac:chgData name="Yoel Kortick" userId="167978f5-7f40-4909-85d5-d4149554ad4e" providerId="ADAL" clId="{B4BFBC32-1804-4A68-9574-FBD9E59D9210}" dt="2024-01-28T16:32:39.635" v="1942" actId="11529"/>
          <ac:cxnSpMkLst>
            <pc:docMk/>
            <pc:sldMk cId="2106211135" sldId="1804"/>
            <ac:cxnSpMk id="12" creationId="{16C4CCCA-5661-7D1D-0E4F-DFAD560DA237}"/>
          </ac:cxnSpMkLst>
        </pc:cxnChg>
      </pc:sldChg>
      <pc:sldChg chg="del">
        <pc:chgData name="Yoel Kortick" userId="167978f5-7f40-4909-85d5-d4149554ad4e" providerId="ADAL" clId="{B4BFBC32-1804-4A68-9574-FBD9E59D9210}" dt="2024-01-28T15:05:12.863" v="763" actId="47"/>
        <pc:sldMkLst>
          <pc:docMk/>
          <pc:sldMk cId="3619188309" sldId="1804"/>
        </pc:sldMkLst>
      </pc:sldChg>
      <pc:sldChg chg="addSp delSp modSp add mod">
        <pc:chgData name="Yoel Kortick" userId="167978f5-7f40-4909-85d5-d4149554ad4e" providerId="ADAL" clId="{B4BFBC32-1804-4A68-9574-FBD9E59D9210}" dt="2024-01-29T04:49:36.199" v="1984" actId="208"/>
        <pc:sldMkLst>
          <pc:docMk/>
          <pc:sldMk cId="863174708" sldId="1805"/>
        </pc:sldMkLst>
        <pc:spChg chg="mod">
          <ac:chgData name="Yoel Kortick" userId="167978f5-7f40-4909-85d5-d4149554ad4e" providerId="ADAL" clId="{B4BFBC32-1804-4A68-9574-FBD9E59D9210}" dt="2024-01-28T16:33:48.008" v="1978" actId="313"/>
          <ac:spMkLst>
            <pc:docMk/>
            <pc:sldMk cId="863174708" sldId="1805"/>
            <ac:spMk id="4" creationId="{7DCC24B9-304C-43F8-A814-5ED2034E8A02}"/>
          </ac:spMkLst>
        </pc:spChg>
        <pc:spChg chg="mod">
          <ac:chgData name="Yoel Kortick" userId="167978f5-7f40-4909-85d5-d4149554ad4e" providerId="ADAL" clId="{B4BFBC32-1804-4A68-9574-FBD9E59D9210}" dt="2024-01-28T16:33:55.972" v="1983" actId="1036"/>
          <ac:spMkLst>
            <pc:docMk/>
            <pc:sldMk cId="863174708" sldId="1805"/>
            <ac:spMk id="7" creationId="{46B1F7CE-7878-857D-5797-9EE0681B16E2}"/>
          </ac:spMkLst>
        </pc:spChg>
        <pc:spChg chg="add mod">
          <ac:chgData name="Yoel Kortick" userId="167978f5-7f40-4909-85d5-d4149554ad4e" providerId="ADAL" clId="{B4BFBC32-1804-4A68-9574-FBD9E59D9210}" dt="2024-01-28T16:33:55.972" v="1983" actId="1036"/>
          <ac:spMkLst>
            <pc:docMk/>
            <pc:sldMk cId="863174708" sldId="1805"/>
            <ac:spMk id="8" creationId="{7A974DFE-F2C3-00C2-418B-C7C123D9E2B3}"/>
          </ac:spMkLst>
        </pc:spChg>
        <pc:picChg chg="add mod ord">
          <ac:chgData name="Yoel Kortick" userId="167978f5-7f40-4909-85d5-d4149554ad4e" providerId="ADAL" clId="{B4BFBC32-1804-4A68-9574-FBD9E59D9210}" dt="2024-01-29T04:49:36.199" v="1984" actId="208"/>
          <ac:picMkLst>
            <pc:docMk/>
            <pc:sldMk cId="863174708" sldId="1805"/>
            <ac:picMk id="6" creationId="{0C7787B1-C8B7-1C4A-B47E-D07D1AEEDED9}"/>
          </ac:picMkLst>
        </pc:picChg>
        <pc:picChg chg="del">
          <ac:chgData name="Yoel Kortick" userId="167978f5-7f40-4909-85d5-d4149554ad4e" providerId="ADAL" clId="{B4BFBC32-1804-4A68-9574-FBD9E59D9210}" dt="2024-01-28T16:31:52.488" v="1896" actId="478"/>
          <ac:picMkLst>
            <pc:docMk/>
            <pc:sldMk cId="863174708" sldId="1805"/>
            <ac:picMk id="10" creationId="{7D61696B-8785-3B72-3021-778CA76DC29A}"/>
          </ac:picMkLst>
        </pc:picChg>
      </pc:sldChg>
      <pc:sldChg chg="modSp del">
        <pc:chgData name="Yoel Kortick" userId="167978f5-7f40-4909-85d5-d4149554ad4e" providerId="ADAL" clId="{B4BFBC32-1804-4A68-9574-FBD9E59D9210}" dt="2024-01-28T15:05:12.863" v="763" actId="47"/>
        <pc:sldMkLst>
          <pc:docMk/>
          <pc:sldMk cId="2901906658" sldId="1805"/>
        </pc:sldMkLst>
        <pc:spChg chg="mod">
          <ac:chgData name="Yoel Kortick" userId="167978f5-7f40-4909-85d5-d4149554ad4e" providerId="ADAL" clId="{B4BFBC32-1804-4A68-9574-FBD9E59D9210}" dt="2024-01-28T14:42:26.334" v="15"/>
          <ac:spMkLst>
            <pc:docMk/>
            <pc:sldMk cId="2901906658" sldId="1805"/>
            <ac:spMk id="63" creationId="{2818E309-CE24-45E0-8F37-EFD6121F7540}"/>
          </ac:spMkLst>
        </pc:spChg>
      </pc:sldChg>
      <pc:sldChg chg="modSp add del mod">
        <pc:chgData name="Yoel Kortick" userId="167978f5-7f40-4909-85d5-d4149554ad4e" providerId="ADAL" clId="{B4BFBC32-1804-4A68-9574-FBD9E59D9210}" dt="2024-01-29T10:05:36.024" v="6337" actId="47"/>
        <pc:sldMkLst>
          <pc:docMk/>
          <pc:sldMk cId="3234132672" sldId="1806"/>
        </pc:sldMkLst>
        <pc:spChg chg="mod">
          <ac:chgData name="Yoel Kortick" userId="167978f5-7f40-4909-85d5-d4149554ad4e" providerId="ADAL" clId="{B4BFBC32-1804-4A68-9574-FBD9E59D9210}" dt="2024-01-29T04:50:41.968" v="1989" actId="14100"/>
          <ac:spMkLst>
            <pc:docMk/>
            <pc:sldMk cId="3234132672" sldId="1806"/>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4078620390" sldId="1806"/>
        </pc:sldMkLst>
      </pc:sldChg>
      <pc:sldChg chg="del">
        <pc:chgData name="Yoel Kortick" userId="167978f5-7f40-4909-85d5-d4149554ad4e" providerId="ADAL" clId="{B4BFBC32-1804-4A68-9574-FBD9E59D9210}" dt="2024-01-28T15:05:12.863" v="763" actId="47"/>
        <pc:sldMkLst>
          <pc:docMk/>
          <pc:sldMk cId="761627970" sldId="1807"/>
        </pc:sldMkLst>
      </pc:sldChg>
      <pc:sldChg chg="addSp delSp modSp add mod">
        <pc:chgData name="Yoel Kortick" userId="167978f5-7f40-4909-85d5-d4149554ad4e" providerId="ADAL" clId="{B4BFBC32-1804-4A68-9574-FBD9E59D9210}" dt="2024-01-29T10:05:31.645" v="6336" actId="27636"/>
        <pc:sldMkLst>
          <pc:docMk/>
          <pc:sldMk cId="2570219754" sldId="1807"/>
        </pc:sldMkLst>
        <pc:spChg chg="mod">
          <ac:chgData name="Yoel Kortick" userId="167978f5-7f40-4909-85d5-d4149554ad4e" providerId="ADAL" clId="{B4BFBC32-1804-4A68-9574-FBD9E59D9210}" dt="2024-01-29T10:05:31.645" v="6336" actId="27636"/>
          <ac:spMkLst>
            <pc:docMk/>
            <pc:sldMk cId="2570219754" sldId="1807"/>
            <ac:spMk id="4" creationId="{7DCC24B9-304C-43F8-A814-5ED2034E8A02}"/>
          </ac:spMkLst>
        </pc:spChg>
        <pc:spChg chg="del">
          <ac:chgData name="Yoel Kortick" userId="167978f5-7f40-4909-85d5-d4149554ad4e" providerId="ADAL" clId="{B4BFBC32-1804-4A68-9574-FBD9E59D9210}" dt="2024-01-29T04:52:55.406" v="2040" actId="478"/>
          <ac:spMkLst>
            <pc:docMk/>
            <pc:sldMk cId="2570219754" sldId="1807"/>
            <ac:spMk id="7" creationId="{46B1F7CE-7878-857D-5797-9EE0681B16E2}"/>
          </ac:spMkLst>
        </pc:spChg>
        <pc:spChg chg="mod">
          <ac:chgData name="Yoel Kortick" userId="167978f5-7f40-4909-85d5-d4149554ad4e" providerId="ADAL" clId="{B4BFBC32-1804-4A68-9574-FBD9E59D9210}" dt="2024-01-29T04:57:34.397" v="2289" actId="1035"/>
          <ac:spMkLst>
            <pc:docMk/>
            <pc:sldMk cId="2570219754" sldId="1807"/>
            <ac:spMk id="8" creationId="{7A974DFE-F2C3-00C2-418B-C7C123D9E2B3}"/>
          </ac:spMkLst>
        </pc:spChg>
        <pc:spChg chg="add mod">
          <ac:chgData name="Yoel Kortick" userId="167978f5-7f40-4909-85d5-d4149554ad4e" providerId="ADAL" clId="{B4BFBC32-1804-4A68-9574-FBD9E59D9210}" dt="2024-01-29T04:54:43.445" v="2199" actId="208"/>
          <ac:spMkLst>
            <pc:docMk/>
            <pc:sldMk cId="2570219754" sldId="1807"/>
            <ac:spMk id="10" creationId="{A9ACEEDF-2540-72F9-372B-38C295B994E6}"/>
          </ac:spMkLst>
        </pc:spChg>
        <pc:picChg chg="del">
          <ac:chgData name="Yoel Kortick" userId="167978f5-7f40-4909-85d5-d4149554ad4e" providerId="ADAL" clId="{B4BFBC32-1804-4A68-9574-FBD9E59D9210}" dt="2024-01-29T04:52:45.189" v="2036" actId="478"/>
          <ac:picMkLst>
            <pc:docMk/>
            <pc:sldMk cId="2570219754" sldId="1807"/>
            <ac:picMk id="6" creationId="{0C7787B1-C8B7-1C4A-B47E-D07D1AEEDED9}"/>
          </ac:picMkLst>
        </pc:picChg>
        <pc:picChg chg="add mod ord">
          <ac:chgData name="Yoel Kortick" userId="167978f5-7f40-4909-85d5-d4149554ad4e" providerId="ADAL" clId="{B4BFBC32-1804-4A68-9574-FBD9E59D9210}" dt="2024-01-29T04:57:34.397" v="2289" actId="1035"/>
          <ac:picMkLst>
            <pc:docMk/>
            <pc:sldMk cId="2570219754" sldId="1807"/>
            <ac:picMk id="9" creationId="{9BB8A3C1-5481-309F-33C2-E4F2095A81FD}"/>
          </ac:picMkLst>
        </pc:picChg>
        <pc:cxnChg chg="add mod">
          <ac:chgData name="Yoel Kortick" userId="167978f5-7f40-4909-85d5-d4149554ad4e" providerId="ADAL" clId="{B4BFBC32-1804-4A68-9574-FBD9E59D9210}" dt="2024-01-29T04:57:38.567" v="2290" actId="14100"/>
          <ac:cxnSpMkLst>
            <pc:docMk/>
            <pc:sldMk cId="2570219754" sldId="1807"/>
            <ac:cxnSpMk id="12" creationId="{C88CC9E2-EE12-45E3-21C8-755D1B21320B}"/>
          </ac:cxnSpMkLst>
        </pc:cxnChg>
      </pc:sldChg>
      <pc:sldChg chg="del">
        <pc:chgData name="Yoel Kortick" userId="167978f5-7f40-4909-85d5-d4149554ad4e" providerId="ADAL" clId="{B4BFBC32-1804-4A68-9574-FBD9E59D9210}" dt="2024-01-28T15:05:12.863" v="763" actId="47"/>
        <pc:sldMkLst>
          <pc:docMk/>
          <pc:sldMk cId="1848621449" sldId="1808"/>
        </pc:sldMkLst>
      </pc:sldChg>
      <pc:sldChg chg="modSp add mod">
        <pc:chgData name="Yoel Kortick" userId="167978f5-7f40-4909-85d5-d4149554ad4e" providerId="ADAL" clId="{B4BFBC32-1804-4A68-9574-FBD9E59D9210}" dt="2024-01-29T05:06:05.315" v="2305" actId="20577"/>
        <pc:sldMkLst>
          <pc:docMk/>
          <pc:sldMk cId="4155351002" sldId="1808"/>
        </pc:sldMkLst>
        <pc:spChg chg="mod">
          <ac:chgData name="Yoel Kortick" userId="167978f5-7f40-4909-85d5-d4149554ad4e" providerId="ADAL" clId="{B4BFBC32-1804-4A68-9574-FBD9E59D9210}" dt="2024-01-29T05:06:05.315" v="2305" actId="20577"/>
          <ac:spMkLst>
            <pc:docMk/>
            <pc:sldMk cId="4155351002" sldId="1808"/>
            <ac:spMk id="4" creationId="{A1FE6F9A-C018-4915-94D1-7B4CD1DF4BFF}"/>
          </ac:spMkLst>
        </pc:spChg>
      </pc:sldChg>
      <pc:sldChg chg="modSp add mod">
        <pc:chgData name="Yoel Kortick" userId="167978f5-7f40-4909-85d5-d4149554ad4e" providerId="ADAL" clId="{B4BFBC32-1804-4A68-9574-FBD9E59D9210}" dt="2024-01-29T05:23:12.610" v="2422" actId="20577"/>
        <pc:sldMkLst>
          <pc:docMk/>
          <pc:sldMk cId="2595097570" sldId="1809"/>
        </pc:sldMkLst>
        <pc:spChg chg="mod">
          <ac:chgData name="Yoel Kortick" userId="167978f5-7f40-4909-85d5-d4149554ad4e" providerId="ADAL" clId="{B4BFBC32-1804-4A68-9574-FBD9E59D9210}" dt="2024-01-29T05:06:14.548" v="2308"/>
          <ac:spMkLst>
            <pc:docMk/>
            <pc:sldMk cId="2595097570" sldId="1809"/>
            <ac:spMk id="3" creationId="{294BC29B-83C8-416D-9BA2-59380269EFCE}"/>
          </ac:spMkLst>
        </pc:spChg>
        <pc:spChg chg="mod">
          <ac:chgData name="Yoel Kortick" userId="167978f5-7f40-4909-85d5-d4149554ad4e" providerId="ADAL" clId="{B4BFBC32-1804-4A68-9574-FBD9E59D9210}" dt="2024-01-29T05:23:12.610" v="2422" actId="20577"/>
          <ac:spMkLst>
            <pc:docMk/>
            <pc:sldMk cId="2595097570" sldId="1809"/>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2943939389" sldId="1809"/>
        </pc:sldMkLst>
      </pc:sldChg>
      <pc:sldChg chg="del">
        <pc:chgData name="Yoel Kortick" userId="167978f5-7f40-4909-85d5-d4149554ad4e" providerId="ADAL" clId="{B4BFBC32-1804-4A68-9574-FBD9E59D9210}" dt="2024-01-28T15:05:12.863" v="763" actId="47"/>
        <pc:sldMkLst>
          <pc:docMk/>
          <pc:sldMk cId="2996095813" sldId="1810"/>
        </pc:sldMkLst>
      </pc:sldChg>
      <pc:sldChg chg="addSp modSp add mod">
        <pc:chgData name="Yoel Kortick" userId="167978f5-7f40-4909-85d5-d4149554ad4e" providerId="ADAL" clId="{B4BFBC32-1804-4A68-9574-FBD9E59D9210}" dt="2024-01-29T08:01:56.686" v="3003" actId="5793"/>
        <pc:sldMkLst>
          <pc:docMk/>
          <pc:sldMk cId="3102737033" sldId="1810"/>
        </pc:sldMkLst>
        <pc:spChg chg="mod">
          <ac:chgData name="Yoel Kortick" userId="167978f5-7f40-4909-85d5-d4149554ad4e" providerId="ADAL" clId="{B4BFBC32-1804-4A68-9574-FBD9E59D9210}" dt="2024-01-29T08:01:56.686" v="3003" actId="5793"/>
          <ac:spMkLst>
            <pc:docMk/>
            <pc:sldMk cId="3102737033" sldId="1810"/>
            <ac:spMk id="4" creationId="{7DCC24B9-304C-43F8-A814-5ED2034E8A02}"/>
          </ac:spMkLst>
        </pc:spChg>
        <pc:spChg chg="add">
          <ac:chgData name="Yoel Kortick" userId="167978f5-7f40-4909-85d5-d4149554ad4e" providerId="ADAL" clId="{B4BFBC32-1804-4A68-9574-FBD9E59D9210}" dt="2024-01-29T05:33:16.450" v="2550" actId="11529"/>
          <ac:spMkLst>
            <pc:docMk/>
            <pc:sldMk cId="3102737033" sldId="1810"/>
            <ac:spMk id="7" creationId="{7A6006ED-793B-C21A-6C73-EB5C45D09206}"/>
          </ac:spMkLst>
        </pc:spChg>
        <pc:spChg chg="add">
          <ac:chgData name="Yoel Kortick" userId="167978f5-7f40-4909-85d5-d4149554ad4e" providerId="ADAL" clId="{B4BFBC32-1804-4A68-9574-FBD9E59D9210}" dt="2024-01-29T05:33:22.696" v="2551" actId="11529"/>
          <ac:spMkLst>
            <pc:docMk/>
            <pc:sldMk cId="3102737033" sldId="1810"/>
            <ac:spMk id="8" creationId="{80F046ED-20A3-5D61-386E-0720A4DD2A66}"/>
          </ac:spMkLst>
        </pc:spChg>
        <pc:spChg chg="add mod">
          <ac:chgData name="Yoel Kortick" userId="167978f5-7f40-4909-85d5-d4149554ad4e" providerId="ADAL" clId="{B4BFBC32-1804-4A68-9574-FBD9E59D9210}" dt="2024-01-29T05:33:31.715" v="2554" actId="1036"/>
          <ac:spMkLst>
            <pc:docMk/>
            <pc:sldMk cId="3102737033" sldId="1810"/>
            <ac:spMk id="9" creationId="{3BB2BD36-FA8E-0760-6E09-B20829D79E23}"/>
          </ac:spMkLst>
        </pc:spChg>
        <pc:spChg chg="add">
          <ac:chgData name="Yoel Kortick" userId="167978f5-7f40-4909-85d5-d4149554ad4e" providerId="ADAL" clId="{B4BFBC32-1804-4A68-9574-FBD9E59D9210}" dt="2024-01-29T05:33:37.411" v="2555" actId="11529"/>
          <ac:spMkLst>
            <pc:docMk/>
            <pc:sldMk cId="3102737033" sldId="1810"/>
            <ac:spMk id="10" creationId="{8890D032-09C4-9919-85A4-0844DAAAE413}"/>
          </ac:spMkLst>
        </pc:spChg>
        <pc:picChg chg="add mod">
          <ac:chgData name="Yoel Kortick" userId="167978f5-7f40-4909-85d5-d4149554ad4e" providerId="ADAL" clId="{B4BFBC32-1804-4A68-9574-FBD9E59D9210}" dt="2024-01-29T05:33:08.312" v="2549" actId="208"/>
          <ac:picMkLst>
            <pc:docMk/>
            <pc:sldMk cId="3102737033" sldId="1810"/>
            <ac:picMk id="6" creationId="{BEDD1194-EDAE-B05E-49E9-2DFE75FDB248}"/>
          </ac:picMkLst>
        </pc:picChg>
      </pc:sldChg>
      <pc:sldChg chg="del">
        <pc:chgData name="Yoel Kortick" userId="167978f5-7f40-4909-85d5-d4149554ad4e" providerId="ADAL" clId="{B4BFBC32-1804-4A68-9574-FBD9E59D9210}" dt="2024-01-28T15:05:12.863" v="763" actId="47"/>
        <pc:sldMkLst>
          <pc:docMk/>
          <pc:sldMk cId="3242417754" sldId="1811"/>
        </pc:sldMkLst>
      </pc:sldChg>
      <pc:sldChg chg="addSp delSp modSp add mod">
        <pc:chgData name="Yoel Kortick" userId="167978f5-7f40-4909-85d5-d4149554ad4e" providerId="ADAL" clId="{B4BFBC32-1804-4A68-9574-FBD9E59D9210}" dt="2024-01-29T05:37:28.313" v="2728" actId="14100"/>
        <pc:sldMkLst>
          <pc:docMk/>
          <pc:sldMk cId="3679450533" sldId="1811"/>
        </pc:sldMkLst>
        <pc:spChg chg="mod">
          <ac:chgData name="Yoel Kortick" userId="167978f5-7f40-4909-85d5-d4149554ad4e" providerId="ADAL" clId="{B4BFBC32-1804-4A68-9574-FBD9E59D9210}" dt="2024-01-29T05:34:49.147" v="2604" actId="14100"/>
          <ac:spMkLst>
            <pc:docMk/>
            <pc:sldMk cId="3679450533" sldId="1811"/>
            <ac:spMk id="4" creationId="{7DCC24B9-304C-43F8-A814-5ED2034E8A02}"/>
          </ac:spMkLst>
        </pc:spChg>
        <pc:spChg chg="mod">
          <ac:chgData name="Yoel Kortick" userId="167978f5-7f40-4909-85d5-d4149554ad4e" providerId="ADAL" clId="{B4BFBC32-1804-4A68-9574-FBD9E59D9210}" dt="2024-01-29T05:35:29.053" v="2628" actId="1036"/>
          <ac:spMkLst>
            <pc:docMk/>
            <pc:sldMk cId="3679450533" sldId="1811"/>
            <ac:spMk id="7" creationId="{7A6006ED-793B-C21A-6C73-EB5C45D09206}"/>
          </ac:spMkLst>
        </pc:spChg>
        <pc:spChg chg="del">
          <ac:chgData name="Yoel Kortick" userId="167978f5-7f40-4909-85d5-d4149554ad4e" providerId="ADAL" clId="{B4BFBC32-1804-4A68-9574-FBD9E59D9210}" dt="2024-01-29T05:34:57.960" v="2606" actId="478"/>
          <ac:spMkLst>
            <pc:docMk/>
            <pc:sldMk cId="3679450533" sldId="1811"/>
            <ac:spMk id="8" creationId="{80F046ED-20A3-5D61-386E-0720A4DD2A66}"/>
          </ac:spMkLst>
        </pc:spChg>
        <pc:spChg chg="del">
          <ac:chgData name="Yoel Kortick" userId="167978f5-7f40-4909-85d5-d4149554ad4e" providerId="ADAL" clId="{B4BFBC32-1804-4A68-9574-FBD9E59D9210}" dt="2024-01-29T05:34:57.960" v="2606" actId="478"/>
          <ac:spMkLst>
            <pc:docMk/>
            <pc:sldMk cId="3679450533" sldId="1811"/>
            <ac:spMk id="9" creationId="{3BB2BD36-FA8E-0760-6E09-B20829D79E23}"/>
          </ac:spMkLst>
        </pc:spChg>
        <pc:spChg chg="mod">
          <ac:chgData name="Yoel Kortick" userId="167978f5-7f40-4909-85d5-d4149554ad4e" providerId="ADAL" clId="{B4BFBC32-1804-4A68-9574-FBD9E59D9210}" dt="2024-01-29T05:35:24.258" v="2625" actId="14100"/>
          <ac:spMkLst>
            <pc:docMk/>
            <pc:sldMk cId="3679450533" sldId="1811"/>
            <ac:spMk id="10" creationId="{8890D032-09C4-9919-85A4-0844DAAAE413}"/>
          </ac:spMkLst>
        </pc:spChg>
        <pc:spChg chg="add mod">
          <ac:chgData name="Yoel Kortick" userId="167978f5-7f40-4909-85d5-d4149554ad4e" providerId="ADAL" clId="{B4BFBC32-1804-4A68-9574-FBD9E59D9210}" dt="2024-01-29T05:37:28.313" v="2728" actId="14100"/>
          <ac:spMkLst>
            <pc:docMk/>
            <pc:sldMk cId="3679450533" sldId="1811"/>
            <ac:spMk id="12" creationId="{45189EC7-B5CB-879F-0A41-19379ADC6CE5}"/>
          </ac:spMkLst>
        </pc:spChg>
        <pc:picChg chg="del">
          <ac:chgData name="Yoel Kortick" userId="167978f5-7f40-4909-85d5-d4149554ad4e" providerId="ADAL" clId="{B4BFBC32-1804-4A68-9574-FBD9E59D9210}" dt="2024-01-29T05:34:52.972" v="2605" actId="478"/>
          <ac:picMkLst>
            <pc:docMk/>
            <pc:sldMk cId="3679450533" sldId="1811"/>
            <ac:picMk id="6" creationId="{BEDD1194-EDAE-B05E-49E9-2DFE75FDB248}"/>
          </ac:picMkLst>
        </pc:picChg>
        <pc:picChg chg="add mod ord">
          <ac:chgData name="Yoel Kortick" userId="167978f5-7f40-4909-85d5-d4149554ad4e" providerId="ADAL" clId="{B4BFBC32-1804-4A68-9574-FBD9E59D9210}" dt="2024-01-29T05:35:21.102" v="2624" actId="1076"/>
          <ac:picMkLst>
            <pc:docMk/>
            <pc:sldMk cId="3679450533" sldId="1811"/>
            <ac:picMk id="11" creationId="{85CA8B87-2A4C-443D-7B37-C903FEEE07E7}"/>
          </ac:picMkLst>
        </pc:picChg>
      </pc:sldChg>
      <pc:sldChg chg="modSp del">
        <pc:chgData name="Yoel Kortick" userId="167978f5-7f40-4909-85d5-d4149554ad4e" providerId="ADAL" clId="{B4BFBC32-1804-4A68-9574-FBD9E59D9210}" dt="2024-01-28T15:05:12.863" v="763" actId="47"/>
        <pc:sldMkLst>
          <pc:docMk/>
          <pc:sldMk cId="178811168" sldId="1812"/>
        </pc:sldMkLst>
        <pc:spChg chg="mod">
          <ac:chgData name="Yoel Kortick" userId="167978f5-7f40-4909-85d5-d4149554ad4e" providerId="ADAL" clId="{B4BFBC32-1804-4A68-9574-FBD9E59D9210}" dt="2024-01-28T14:42:26.334" v="15"/>
          <ac:spMkLst>
            <pc:docMk/>
            <pc:sldMk cId="178811168" sldId="1812"/>
            <ac:spMk id="63" creationId="{2818E309-CE24-45E0-8F37-EFD6121F7540}"/>
          </ac:spMkLst>
        </pc:spChg>
      </pc:sldChg>
      <pc:sldChg chg="addSp delSp modSp add mod">
        <pc:chgData name="Yoel Kortick" userId="167978f5-7f40-4909-85d5-d4149554ad4e" providerId="ADAL" clId="{B4BFBC32-1804-4A68-9574-FBD9E59D9210}" dt="2024-01-29T05:38:10.707" v="2776" actId="208"/>
        <pc:sldMkLst>
          <pc:docMk/>
          <pc:sldMk cId="4174939941" sldId="1812"/>
        </pc:sldMkLst>
        <pc:spChg chg="mod">
          <ac:chgData name="Yoel Kortick" userId="167978f5-7f40-4909-85d5-d4149554ad4e" providerId="ADAL" clId="{B4BFBC32-1804-4A68-9574-FBD9E59D9210}" dt="2024-01-29T05:37:41.226" v="2753" actId="20577"/>
          <ac:spMkLst>
            <pc:docMk/>
            <pc:sldMk cId="4174939941" sldId="1812"/>
            <ac:spMk id="4" creationId="{7DCC24B9-304C-43F8-A814-5ED2034E8A02}"/>
          </ac:spMkLst>
        </pc:spChg>
        <pc:spChg chg="mod">
          <ac:chgData name="Yoel Kortick" userId="167978f5-7f40-4909-85d5-d4149554ad4e" providerId="ADAL" clId="{B4BFBC32-1804-4A68-9574-FBD9E59D9210}" dt="2024-01-29T05:38:06.066" v="2774" actId="1036"/>
          <ac:spMkLst>
            <pc:docMk/>
            <pc:sldMk cId="4174939941" sldId="1812"/>
            <ac:spMk id="7" creationId="{7A6006ED-793B-C21A-6C73-EB5C45D09206}"/>
          </ac:spMkLst>
        </pc:spChg>
        <pc:spChg chg="mod">
          <ac:chgData name="Yoel Kortick" userId="167978f5-7f40-4909-85d5-d4149554ad4e" providerId="ADAL" clId="{B4BFBC32-1804-4A68-9574-FBD9E59D9210}" dt="2024-01-29T05:37:58.907" v="2770" actId="14100"/>
          <ac:spMkLst>
            <pc:docMk/>
            <pc:sldMk cId="4174939941" sldId="1812"/>
            <ac:spMk id="10" creationId="{8890D032-09C4-9919-85A4-0844DAAAE413}"/>
          </ac:spMkLst>
        </pc:spChg>
        <pc:spChg chg="del">
          <ac:chgData name="Yoel Kortick" userId="167978f5-7f40-4909-85d5-d4149554ad4e" providerId="ADAL" clId="{B4BFBC32-1804-4A68-9574-FBD9E59D9210}" dt="2024-01-29T05:38:08.334" v="2775" actId="478"/>
          <ac:spMkLst>
            <pc:docMk/>
            <pc:sldMk cId="4174939941" sldId="1812"/>
            <ac:spMk id="12" creationId="{45189EC7-B5CB-879F-0A41-19379ADC6CE5}"/>
          </ac:spMkLst>
        </pc:spChg>
        <pc:picChg chg="add mod ord">
          <ac:chgData name="Yoel Kortick" userId="167978f5-7f40-4909-85d5-d4149554ad4e" providerId="ADAL" clId="{B4BFBC32-1804-4A68-9574-FBD9E59D9210}" dt="2024-01-29T05:38:10.707" v="2776" actId="208"/>
          <ac:picMkLst>
            <pc:docMk/>
            <pc:sldMk cId="4174939941" sldId="1812"/>
            <ac:picMk id="6" creationId="{A78DEA38-EA27-AC80-8F5B-FA63AC95254B}"/>
          </ac:picMkLst>
        </pc:picChg>
        <pc:picChg chg="del">
          <ac:chgData name="Yoel Kortick" userId="167978f5-7f40-4909-85d5-d4149554ad4e" providerId="ADAL" clId="{B4BFBC32-1804-4A68-9574-FBD9E59D9210}" dt="2024-01-29T05:37:44.098" v="2754" actId="478"/>
          <ac:picMkLst>
            <pc:docMk/>
            <pc:sldMk cId="4174939941" sldId="1812"/>
            <ac:picMk id="11" creationId="{85CA8B87-2A4C-443D-7B37-C903FEEE07E7}"/>
          </ac:picMkLst>
        </pc:picChg>
      </pc:sldChg>
      <pc:sldChg chg="addSp delSp modSp add mod ord">
        <pc:chgData name="Yoel Kortick" userId="167978f5-7f40-4909-85d5-d4149554ad4e" providerId="ADAL" clId="{B4BFBC32-1804-4A68-9574-FBD9E59D9210}" dt="2024-01-29T08:04:32.324" v="3007"/>
        <pc:sldMkLst>
          <pc:docMk/>
          <pc:sldMk cId="3192176077" sldId="1813"/>
        </pc:sldMkLst>
        <pc:spChg chg="mod">
          <ac:chgData name="Yoel Kortick" userId="167978f5-7f40-4909-85d5-d4149554ad4e" providerId="ADAL" clId="{B4BFBC32-1804-4A68-9574-FBD9E59D9210}" dt="2024-01-29T05:39:30.423" v="2822" actId="20577"/>
          <ac:spMkLst>
            <pc:docMk/>
            <pc:sldMk cId="3192176077" sldId="1813"/>
            <ac:spMk id="4" creationId="{7DCC24B9-304C-43F8-A814-5ED2034E8A02}"/>
          </ac:spMkLst>
        </pc:spChg>
        <pc:spChg chg="mod">
          <ac:chgData name="Yoel Kortick" userId="167978f5-7f40-4909-85d5-d4149554ad4e" providerId="ADAL" clId="{B4BFBC32-1804-4A68-9574-FBD9E59D9210}" dt="2024-01-29T05:40:03.371" v="2851" actId="14100"/>
          <ac:spMkLst>
            <pc:docMk/>
            <pc:sldMk cId="3192176077" sldId="1813"/>
            <ac:spMk id="7" creationId="{7A6006ED-793B-C21A-6C73-EB5C45D09206}"/>
          </ac:spMkLst>
        </pc:spChg>
        <pc:spChg chg="del">
          <ac:chgData name="Yoel Kortick" userId="167978f5-7f40-4909-85d5-d4149554ad4e" providerId="ADAL" clId="{B4BFBC32-1804-4A68-9574-FBD9E59D9210}" dt="2024-01-29T05:39:59.795" v="2850" actId="478"/>
          <ac:spMkLst>
            <pc:docMk/>
            <pc:sldMk cId="3192176077" sldId="1813"/>
            <ac:spMk id="10" creationId="{8890D032-09C4-9919-85A4-0844DAAAE413}"/>
          </ac:spMkLst>
        </pc:spChg>
        <pc:picChg chg="del">
          <ac:chgData name="Yoel Kortick" userId="167978f5-7f40-4909-85d5-d4149554ad4e" providerId="ADAL" clId="{B4BFBC32-1804-4A68-9574-FBD9E59D9210}" dt="2024-01-29T05:38:51.926" v="2778" actId="478"/>
          <ac:picMkLst>
            <pc:docMk/>
            <pc:sldMk cId="3192176077" sldId="1813"/>
            <ac:picMk id="6" creationId="{A78DEA38-EA27-AC80-8F5B-FA63AC95254B}"/>
          </ac:picMkLst>
        </pc:picChg>
        <pc:picChg chg="add mod ord">
          <ac:chgData name="Yoel Kortick" userId="167978f5-7f40-4909-85d5-d4149554ad4e" providerId="ADAL" clId="{B4BFBC32-1804-4A68-9574-FBD9E59D9210}" dt="2024-01-29T05:39:57.478" v="2849" actId="167"/>
          <ac:picMkLst>
            <pc:docMk/>
            <pc:sldMk cId="3192176077" sldId="1813"/>
            <ac:picMk id="8" creationId="{34F3F0C1-A090-D6A0-DA18-C6947646BF4B}"/>
          </ac:picMkLst>
        </pc:picChg>
      </pc:sldChg>
      <pc:sldChg chg="del">
        <pc:chgData name="Yoel Kortick" userId="167978f5-7f40-4909-85d5-d4149554ad4e" providerId="ADAL" clId="{B4BFBC32-1804-4A68-9574-FBD9E59D9210}" dt="2024-01-28T15:05:12.863" v="763" actId="47"/>
        <pc:sldMkLst>
          <pc:docMk/>
          <pc:sldMk cId="4009174752" sldId="1813"/>
        </pc:sldMkLst>
      </pc:sldChg>
      <pc:sldChg chg="addSp delSp modSp add mod">
        <pc:chgData name="Yoel Kortick" userId="167978f5-7f40-4909-85d5-d4149554ad4e" providerId="ADAL" clId="{B4BFBC32-1804-4A68-9574-FBD9E59D9210}" dt="2024-01-29T08:00:29.132" v="2919" actId="20577"/>
        <pc:sldMkLst>
          <pc:docMk/>
          <pc:sldMk cId="70493268" sldId="1814"/>
        </pc:sldMkLst>
        <pc:spChg chg="mod">
          <ac:chgData name="Yoel Kortick" userId="167978f5-7f40-4909-85d5-d4149554ad4e" providerId="ADAL" clId="{B4BFBC32-1804-4A68-9574-FBD9E59D9210}" dt="2024-01-29T08:00:29.132" v="2919" actId="20577"/>
          <ac:spMkLst>
            <pc:docMk/>
            <pc:sldMk cId="70493268" sldId="1814"/>
            <ac:spMk id="4" creationId="{7DCC24B9-304C-43F8-A814-5ED2034E8A02}"/>
          </ac:spMkLst>
        </pc:spChg>
        <pc:spChg chg="mod">
          <ac:chgData name="Yoel Kortick" userId="167978f5-7f40-4909-85d5-d4149554ad4e" providerId="ADAL" clId="{B4BFBC32-1804-4A68-9574-FBD9E59D9210}" dt="2024-01-29T08:00:16.726" v="2916" actId="1035"/>
          <ac:spMkLst>
            <pc:docMk/>
            <pc:sldMk cId="70493268" sldId="1814"/>
            <ac:spMk id="7" creationId="{7A6006ED-793B-C21A-6C73-EB5C45D09206}"/>
          </ac:spMkLst>
        </pc:spChg>
        <pc:spChg chg="mod">
          <ac:chgData name="Yoel Kortick" userId="167978f5-7f40-4909-85d5-d4149554ad4e" providerId="ADAL" clId="{B4BFBC32-1804-4A68-9574-FBD9E59D9210}" dt="2024-01-29T08:00:13.048" v="2913" actId="1037"/>
          <ac:spMkLst>
            <pc:docMk/>
            <pc:sldMk cId="70493268" sldId="1814"/>
            <ac:spMk id="10" creationId="{8890D032-09C4-9919-85A4-0844DAAAE413}"/>
          </ac:spMkLst>
        </pc:spChg>
        <pc:spChg chg="add">
          <ac:chgData name="Yoel Kortick" userId="167978f5-7f40-4909-85d5-d4149554ad4e" providerId="ADAL" clId="{B4BFBC32-1804-4A68-9574-FBD9E59D9210}" dt="2024-01-29T08:00:22.663" v="2917" actId="11529"/>
          <ac:spMkLst>
            <pc:docMk/>
            <pc:sldMk cId="70493268" sldId="1814"/>
            <ac:spMk id="12" creationId="{C18EFC30-65D6-1EF0-B799-63593D1193C7}"/>
          </ac:spMkLst>
        </pc:spChg>
        <pc:picChg chg="del">
          <ac:chgData name="Yoel Kortick" userId="167978f5-7f40-4909-85d5-d4149554ad4e" providerId="ADAL" clId="{B4BFBC32-1804-4A68-9574-FBD9E59D9210}" dt="2024-01-29T07:59:17.144" v="2889" actId="478"/>
          <ac:picMkLst>
            <pc:docMk/>
            <pc:sldMk cId="70493268" sldId="1814"/>
            <ac:picMk id="6" creationId="{A78DEA38-EA27-AC80-8F5B-FA63AC95254B}"/>
          </ac:picMkLst>
        </pc:picChg>
        <pc:picChg chg="add del mod ord">
          <ac:chgData name="Yoel Kortick" userId="167978f5-7f40-4909-85d5-d4149554ad4e" providerId="ADAL" clId="{B4BFBC32-1804-4A68-9574-FBD9E59D9210}" dt="2024-01-29T08:00:06.484" v="2908" actId="478"/>
          <ac:picMkLst>
            <pc:docMk/>
            <pc:sldMk cId="70493268" sldId="1814"/>
            <ac:picMk id="8" creationId="{8AD5B276-5A7B-C630-71C7-D1A765DBA728}"/>
          </ac:picMkLst>
        </pc:picChg>
        <pc:picChg chg="add mod ord">
          <ac:chgData name="Yoel Kortick" userId="167978f5-7f40-4909-85d5-d4149554ad4e" providerId="ADAL" clId="{B4BFBC32-1804-4A68-9574-FBD9E59D9210}" dt="2024-01-29T08:00:25.183" v="2918" actId="208"/>
          <ac:picMkLst>
            <pc:docMk/>
            <pc:sldMk cId="70493268" sldId="1814"/>
            <ac:picMk id="11" creationId="{C7DB2C2B-45F3-47AD-D072-34B9DCDC074D}"/>
          </ac:picMkLst>
        </pc:picChg>
      </pc:sldChg>
      <pc:sldChg chg="modSp del">
        <pc:chgData name="Yoel Kortick" userId="167978f5-7f40-4909-85d5-d4149554ad4e" providerId="ADAL" clId="{B4BFBC32-1804-4A68-9574-FBD9E59D9210}" dt="2024-01-28T15:05:12.863" v="763" actId="47"/>
        <pc:sldMkLst>
          <pc:docMk/>
          <pc:sldMk cId="4262131004" sldId="1814"/>
        </pc:sldMkLst>
        <pc:spChg chg="mod">
          <ac:chgData name="Yoel Kortick" userId="167978f5-7f40-4909-85d5-d4149554ad4e" providerId="ADAL" clId="{B4BFBC32-1804-4A68-9574-FBD9E59D9210}" dt="2024-01-28T14:42:26.334" v="15"/>
          <ac:spMkLst>
            <pc:docMk/>
            <pc:sldMk cId="4262131004" sldId="1814"/>
            <ac:spMk id="63" creationId="{2818E309-CE24-45E0-8F37-EFD6121F7540}"/>
          </ac:spMkLst>
        </pc:spChg>
      </pc:sldChg>
      <pc:sldChg chg="del">
        <pc:chgData name="Yoel Kortick" userId="167978f5-7f40-4909-85d5-d4149554ad4e" providerId="ADAL" clId="{B4BFBC32-1804-4A68-9574-FBD9E59D9210}" dt="2024-01-28T15:05:12.863" v="763" actId="47"/>
        <pc:sldMkLst>
          <pc:docMk/>
          <pc:sldMk cId="1421835084" sldId="1815"/>
        </pc:sldMkLst>
      </pc:sldChg>
      <pc:sldChg chg="addSp delSp modSp add mod">
        <pc:chgData name="Yoel Kortick" userId="167978f5-7f40-4909-85d5-d4149554ad4e" providerId="ADAL" clId="{B4BFBC32-1804-4A68-9574-FBD9E59D9210}" dt="2024-01-29T08:01:41.525" v="2993" actId="208"/>
        <pc:sldMkLst>
          <pc:docMk/>
          <pc:sldMk cId="1913584083" sldId="1815"/>
        </pc:sldMkLst>
        <pc:spChg chg="mod">
          <ac:chgData name="Yoel Kortick" userId="167978f5-7f40-4909-85d5-d4149554ad4e" providerId="ADAL" clId="{B4BFBC32-1804-4A68-9574-FBD9E59D9210}" dt="2024-01-29T08:01:08.912" v="2971" actId="20577"/>
          <ac:spMkLst>
            <pc:docMk/>
            <pc:sldMk cId="1913584083" sldId="1815"/>
            <ac:spMk id="4" creationId="{7DCC24B9-304C-43F8-A814-5ED2034E8A02}"/>
          </ac:spMkLst>
        </pc:spChg>
        <pc:spChg chg="mod">
          <ac:chgData name="Yoel Kortick" userId="167978f5-7f40-4909-85d5-d4149554ad4e" providerId="ADAL" clId="{B4BFBC32-1804-4A68-9574-FBD9E59D9210}" dt="2024-01-29T08:01:36.345" v="2991" actId="1036"/>
          <ac:spMkLst>
            <pc:docMk/>
            <pc:sldMk cId="1913584083" sldId="1815"/>
            <ac:spMk id="7" creationId="{7A6006ED-793B-C21A-6C73-EB5C45D09206}"/>
          </ac:spMkLst>
        </pc:spChg>
        <pc:spChg chg="del">
          <ac:chgData name="Yoel Kortick" userId="167978f5-7f40-4909-85d5-d4149554ad4e" providerId="ADAL" clId="{B4BFBC32-1804-4A68-9574-FBD9E59D9210}" dt="2024-01-29T08:01:39.198" v="2992" actId="478"/>
          <ac:spMkLst>
            <pc:docMk/>
            <pc:sldMk cId="1913584083" sldId="1815"/>
            <ac:spMk id="10" creationId="{8890D032-09C4-9919-85A4-0844DAAAE413}"/>
          </ac:spMkLst>
        </pc:spChg>
        <pc:spChg chg="mod">
          <ac:chgData name="Yoel Kortick" userId="167978f5-7f40-4909-85d5-d4149554ad4e" providerId="ADAL" clId="{B4BFBC32-1804-4A68-9574-FBD9E59D9210}" dt="2024-01-29T08:01:28.974" v="2987" actId="1035"/>
          <ac:spMkLst>
            <pc:docMk/>
            <pc:sldMk cId="1913584083" sldId="1815"/>
            <ac:spMk id="12" creationId="{C18EFC30-65D6-1EF0-B799-63593D1193C7}"/>
          </ac:spMkLst>
        </pc:spChg>
        <pc:picChg chg="add mod ord">
          <ac:chgData name="Yoel Kortick" userId="167978f5-7f40-4909-85d5-d4149554ad4e" providerId="ADAL" clId="{B4BFBC32-1804-4A68-9574-FBD9E59D9210}" dt="2024-01-29T08:01:41.525" v="2993" actId="208"/>
          <ac:picMkLst>
            <pc:docMk/>
            <pc:sldMk cId="1913584083" sldId="1815"/>
            <ac:picMk id="6" creationId="{2D45DFEB-6A50-14DB-7398-517DC739A23B}"/>
          </ac:picMkLst>
        </pc:picChg>
        <pc:picChg chg="del">
          <ac:chgData name="Yoel Kortick" userId="167978f5-7f40-4909-85d5-d4149554ad4e" providerId="ADAL" clId="{B4BFBC32-1804-4A68-9574-FBD9E59D9210}" dt="2024-01-29T08:01:11.150" v="2972" actId="478"/>
          <ac:picMkLst>
            <pc:docMk/>
            <pc:sldMk cId="1913584083" sldId="1815"/>
            <ac:picMk id="11" creationId="{C7DB2C2B-45F3-47AD-D072-34B9DCDC074D}"/>
          </ac:picMkLst>
        </pc:picChg>
      </pc:sldChg>
      <pc:sldChg chg="addSp delSp modSp add mod ord">
        <pc:chgData name="Yoel Kortick" userId="167978f5-7f40-4909-85d5-d4149554ad4e" providerId="ADAL" clId="{B4BFBC32-1804-4A68-9574-FBD9E59D9210}" dt="2024-01-29T08:12:36.812" v="3098" actId="20578"/>
        <pc:sldMkLst>
          <pc:docMk/>
          <pc:sldMk cId="413964958" sldId="1816"/>
        </pc:sldMkLst>
        <pc:spChg chg="mod">
          <ac:chgData name="Yoel Kortick" userId="167978f5-7f40-4909-85d5-d4149554ad4e" providerId="ADAL" clId="{B4BFBC32-1804-4A68-9574-FBD9E59D9210}" dt="2024-01-29T08:05:48.690" v="3038"/>
          <ac:spMkLst>
            <pc:docMk/>
            <pc:sldMk cId="413964958" sldId="1816"/>
            <ac:spMk id="4" creationId="{7DCC24B9-304C-43F8-A814-5ED2034E8A02}"/>
          </ac:spMkLst>
        </pc:spChg>
        <pc:spChg chg="mod">
          <ac:chgData name="Yoel Kortick" userId="167978f5-7f40-4909-85d5-d4149554ad4e" providerId="ADAL" clId="{B4BFBC32-1804-4A68-9574-FBD9E59D9210}" dt="2024-01-29T08:06:37.747" v="3055" actId="14100"/>
          <ac:spMkLst>
            <pc:docMk/>
            <pc:sldMk cId="413964958" sldId="1816"/>
            <ac:spMk id="7" creationId="{7A6006ED-793B-C21A-6C73-EB5C45D09206}"/>
          </ac:spMkLst>
        </pc:spChg>
        <pc:spChg chg="mod">
          <ac:chgData name="Yoel Kortick" userId="167978f5-7f40-4909-85d5-d4149554ad4e" providerId="ADAL" clId="{B4BFBC32-1804-4A68-9574-FBD9E59D9210}" dt="2024-01-29T08:06:44.480" v="3060" actId="1035"/>
          <ac:spMkLst>
            <pc:docMk/>
            <pc:sldMk cId="413964958" sldId="1816"/>
            <ac:spMk id="8" creationId="{80F046ED-20A3-5D61-386E-0720A4DD2A66}"/>
          </ac:spMkLst>
        </pc:spChg>
        <pc:spChg chg="mod">
          <ac:chgData name="Yoel Kortick" userId="167978f5-7f40-4909-85d5-d4149554ad4e" providerId="ADAL" clId="{B4BFBC32-1804-4A68-9574-FBD9E59D9210}" dt="2024-01-29T08:06:51.325" v="3062" actId="14100"/>
          <ac:spMkLst>
            <pc:docMk/>
            <pc:sldMk cId="413964958" sldId="1816"/>
            <ac:spMk id="9" creationId="{3BB2BD36-FA8E-0760-6E09-B20829D79E23}"/>
          </ac:spMkLst>
        </pc:spChg>
        <pc:spChg chg="del">
          <ac:chgData name="Yoel Kortick" userId="167978f5-7f40-4909-85d5-d4149554ad4e" providerId="ADAL" clId="{B4BFBC32-1804-4A68-9574-FBD9E59D9210}" dt="2024-01-29T08:06:53.942" v="3063" actId="478"/>
          <ac:spMkLst>
            <pc:docMk/>
            <pc:sldMk cId="413964958" sldId="1816"/>
            <ac:spMk id="10" creationId="{8890D032-09C4-9919-85A4-0844DAAAE413}"/>
          </ac:spMkLst>
        </pc:spChg>
        <pc:picChg chg="del">
          <ac:chgData name="Yoel Kortick" userId="167978f5-7f40-4909-85d5-d4149554ad4e" providerId="ADAL" clId="{B4BFBC32-1804-4A68-9574-FBD9E59D9210}" dt="2024-01-29T08:06:19.441" v="3039" actId="478"/>
          <ac:picMkLst>
            <pc:docMk/>
            <pc:sldMk cId="413964958" sldId="1816"/>
            <ac:picMk id="6" creationId="{BEDD1194-EDAE-B05E-49E9-2DFE75FDB248}"/>
          </ac:picMkLst>
        </pc:picChg>
        <pc:picChg chg="add mod ord">
          <ac:chgData name="Yoel Kortick" userId="167978f5-7f40-4909-85d5-d4149554ad4e" providerId="ADAL" clId="{B4BFBC32-1804-4A68-9574-FBD9E59D9210}" dt="2024-01-29T08:06:56.144" v="3064" actId="208"/>
          <ac:picMkLst>
            <pc:docMk/>
            <pc:sldMk cId="413964958" sldId="1816"/>
            <ac:picMk id="11" creationId="{3A59C845-A774-61D4-07D4-9467B02704A3}"/>
          </ac:picMkLst>
        </pc:picChg>
      </pc:sldChg>
      <pc:sldChg chg="del">
        <pc:chgData name="Yoel Kortick" userId="167978f5-7f40-4909-85d5-d4149554ad4e" providerId="ADAL" clId="{B4BFBC32-1804-4A68-9574-FBD9E59D9210}" dt="2024-01-28T15:05:12.863" v="763" actId="47"/>
        <pc:sldMkLst>
          <pc:docMk/>
          <pc:sldMk cId="2345471455" sldId="1816"/>
        </pc:sldMkLst>
      </pc:sldChg>
      <pc:sldChg chg="del">
        <pc:chgData name="Yoel Kortick" userId="167978f5-7f40-4909-85d5-d4149554ad4e" providerId="ADAL" clId="{B4BFBC32-1804-4A68-9574-FBD9E59D9210}" dt="2024-01-28T15:05:12.863" v="763" actId="47"/>
        <pc:sldMkLst>
          <pc:docMk/>
          <pc:sldMk cId="421741489" sldId="1817"/>
        </pc:sldMkLst>
      </pc:sldChg>
      <pc:sldChg chg="add ord">
        <pc:chgData name="Yoel Kortick" userId="167978f5-7f40-4909-85d5-d4149554ad4e" providerId="ADAL" clId="{B4BFBC32-1804-4A68-9574-FBD9E59D9210}" dt="2024-01-29T08:12:36.812" v="3098" actId="20578"/>
        <pc:sldMkLst>
          <pc:docMk/>
          <pc:sldMk cId="3447289032" sldId="1817"/>
        </pc:sldMkLst>
      </pc:sldChg>
      <pc:sldChg chg="add ord">
        <pc:chgData name="Yoel Kortick" userId="167978f5-7f40-4909-85d5-d4149554ad4e" providerId="ADAL" clId="{B4BFBC32-1804-4A68-9574-FBD9E59D9210}" dt="2024-01-29T08:12:36.812" v="3098" actId="20578"/>
        <pc:sldMkLst>
          <pc:docMk/>
          <pc:sldMk cId="383440382" sldId="1818"/>
        </pc:sldMkLst>
      </pc:sldChg>
      <pc:sldChg chg="del">
        <pc:chgData name="Yoel Kortick" userId="167978f5-7f40-4909-85d5-d4149554ad4e" providerId="ADAL" clId="{B4BFBC32-1804-4A68-9574-FBD9E59D9210}" dt="2024-01-28T15:05:12.863" v="763" actId="47"/>
        <pc:sldMkLst>
          <pc:docMk/>
          <pc:sldMk cId="2779103367" sldId="1818"/>
        </pc:sldMkLst>
      </pc:sldChg>
      <pc:sldChg chg="modSp del">
        <pc:chgData name="Yoel Kortick" userId="167978f5-7f40-4909-85d5-d4149554ad4e" providerId="ADAL" clId="{B4BFBC32-1804-4A68-9574-FBD9E59D9210}" dt="2024-01-28T15:05:12.863" v="763" actId="47"/>
        <pc:sldMkLst>
          <pc:docMk/>
          <pc:sldMk cId="1114284727" sldId="1819"/>
        </pc:sldMkLst>
        <pc:spChg chg="mod">
          <ac:chgData name="Yoel Kortick" userId="167978f5-7f40-4909-85d5-d4149554ad4e" providerId="ADAL" clId="{B4BFBC32-1804-4A68-9574-FBD9E59D9210}" dt="2024-01-28T14:42:26.334" v="15"/>
          <ac:spMkLst>
            <pc:docMk/>
            <pc:sldMk cId="1114284727" sldId="1819"/>
            <ac:spMk id="63" creationId="{2818E309-CE24-45E0-8F37-EFD6121F7540}"/>
          </ac:spMkLst>
        </pc:spChg>
      </pc:sldChg>
      <pc:sldChg chg="add ord">
        <pc:chgData name="Yoel Kortick" userId="167978f5-7f40-4909-85d5-d4149554ad4e" providerId="ADAL" clId="{B4BFBC32-1804-4A68-9574-FBD9E59D9210}" dt="2024-01-29T08:12:36.812" v="3098" actId="20578"/>
        <pc:sldMkLst>
          <pc:docMk/>
          <pc:sldMk cId="3559059612" sldId="1819"/>
        </pc:sldMkLst>
      </pc:sldChg>
      <pc:sldChg chg="del">
        <pc:chgData name="Yoel Kortick" userId="167978f5-7f40-4909-85d5-d4149554ad4e" providerId="ADAL" clId="{B4BFBC32-1804-4A68-9574-FBD9E59D9210}" dt="2024-01-28T15:05:12.863" v="763" actId="47"/>
        <pc:sldMkLst>
          <pc:docMk/>
          <pc:sldMk cId="3414097482" sldId="1820"/>
        </pc:sldMkLst>
      </pc:sldChg>
      <pc:sldChg chg="addSp delSp modSp add mod ord">
        <pc:chgData name="Yoel Kortick" userId="167978f5-7f40-4909-85d5-d4149554ad4e" providerId="ADAL" clId="{B4BFBC32-1804-4A68-9574-FBD9E59D9210}" dt="2024-01-29T08:12:36.812" v="3098" actId="20578"/>
        <pc:sldMkLst>
          <pc:docMk/>
          <pc:sldMk cId="3908802356" sldId="1820"/>
        </pc:sldMkLst>
        <pc:spChg chg="mod">
          <ac:chgData name="Yoel Kortick" userId="167978f5-7f40-4909-85d5-d4149554ad4e" providerId="ADAL" clId="{B4BFBC32-1804-4A68-9574-FBD9E59D9210}" dt="2024-01-29T08:08:16.472" v="3075" actId="14100"/>
          <ac:spMkLst>
            <pc:docMk/>
            <pc:sldMk cId="3908802356" sldId="1820"/>
            <ac:spMk id="7" creationId="{7A6006ED-793B-C21A-6C73-EB5C45D09206}"/>
          </ac:spMkLst>
        </pc:spChg>
        <pc:picChg chg="add mod ord">
          <ac:chgData name="Yoel Kortick" userId="167978f5-7f40-4909-85d5-d4149554ad4e" providerId="ADAL" clId="{B4BFBC32-1804-4A68-9574-FBD9E59D9210}" dt="2024-01-29T08:08:19.264" v="3076" actId="208"/>
          <ac:picMkLst>
            <pc:docMk/>
            <pc:sldMk cId="3908802356" sldId="1820"/>
            <ac:picMk id="6" creationId="{1C17773E-04FB-3AA9-F49B-CD96B4F4498E}"/>
          </ac:picMkLst>
        </pc:picChg>
        <pc:picChg chg="del">
          <ac:chgData name="Yoel Kortick" userId="167978f5-7f40-4909-85d5-d4149554ad4e" providerId="ADAL" clId="{B4BFBC32-1804-4A68-9574-FBD9E59D9210}" dt="2024-01-29T08:08:02.541" v="3065" actId="478"/>
          <ac:picMkLst>
            <pc:docMk/>
            <pc:sldMk cId="3908802356" sldId="1820"/>
            <ac:picMk id="11" creationId="{C7DB2C2B-45F3-47AD-D072-34B9DCDC074D}"/>
          </ac:picMkLst>
        </pc:picChg>
      </pc:sldChg>
      <pc:sldChg chg="addSp delSp modSp add mod ord">
        <pc:chgData name="Yoel Kortick" userId="167978f5-7f40-4909-85d5-d4149554ad4e" providerId="ADAL" clId="{B4BFBC32-1804-4A68-9574-FBD9E59D9210}" dt="2024-01-29T08:12:36.812" v="3098" actId="20578"/>
        <pc:sldMkLst>
          <pc:docMk/>
          <pc:sldMk cId="2798797598" sldId="1821"/>
        </pc:sldMkLst>
        <pc:spChg chg="mod">
          <ac:chgData name="Yoel Kortick" userId="167978f5-7f40-4909-85d5-d4149554ad4e" providerId="ADAL" clId="{B4BFBC32-1804-4A68-9574-FBD9E59D9210}" dt="2024-01-29T08:09:16.330" v="3094" actId="14100"/>
          <ac:spMkLst>
            <pc:docMk/>
            <pc:sldMk cId="2798797598" sldId="1821"/>
            <ac:spMk id="7" creationId="{7A6006ED-793B-C21A-6C73-EB5C45D09206}"/>
          </ac:spMkLst>
        </pc:spChg>
        <pc:picChg chg="del">
          <ac:chgData name="Yoel Kortick" userId="167978f5-7f40-4909-85d5-d4149554ad4e" providerId="ADAL" clId="{B4BFBC32-1804-4A68-9574-FBD9E59D9210}" dt="2024-01-29T08:09:04.157" v="3077" actId="478"/>
          <ac:picMkLst>
            <pc:docMk/>
            <pc:sldMk cId="2798797598" sldId="1821"/>
            <ac:picMk id="6" creationId="{2D45DFEB-6A50-14DB-7398-517DC739A23B}"/>
          </ac:picMkLst>
        </pc:picChg>
        <pc:picChg chg="add mod ord">
          <ac:chgData name="Yoel Kortick" userId="167978f5-7f40-4909-85d5-d4149554ad4e" providerId="ADAL" clId="{B4BFBC32-1804-4A68-9574-FBD9E59D9210}" dt="2024-01-29T08:09:17.952" v="3095" actId="208"/>
          <ac:picMkLst>
            <pc:docMk/>
            <pc:sldMk cId="2798797598" sldId="1821"/>
            <ac:picMk id="8" creationId="{06810429-D0A7-12CE-FF97-2EBAAB910740}"/>
          </ac:picMkLst>
        </pc:picChg>
      </pc:sldChg>
      <pc:sldChg chg="del">
        <pc:chgData name="Yoel Kortick" userId="167978f5-7f40-4909-85d5-d4149554ad4e" providerId="ADAL" clId="{B4BFBC32-1804-4A68-9574-FBD9E59D9210}" dt="2024-01-28T15:05:12.863" v="763" actId="47"/>
        <pc:sldMkLst>
          <pc:docMk/>
          <pc:sldMk cId="3764144855" sldId="1821"/>
        </pc:sldMkLst>
      </pc:sldChg>
      <pc:sldChg chg="addSp delSp modSp add mod">
        <pc:chgData name="Yoel Kortick" userId="167978f5-7f40-4909-85d5-d4149554ad4e" providerId="ADAL" clId="{B4BFBC32-1804-4A68-9574-FBD9E59D9210}" dt="2024-01-29T08:15:26.425" v="3378" actId="33524"/>
        <pc:sldMkLst>
          <pc:docMk/>
          <pc:sldMk cId="1980054807" sldId="1822"/>
        </pc:sldMkLst>
        <pc:spChg chg="mod">
          <ac:chgData name="Yoel Kortick" userId="167978f5-7f40-4909-85d5-d4149554ad4e" providerId="ADAL" clId="{B4BFBC32-1804-4A68-9574-FBD9E59D9210}" dt="2024-01-29T08:15:26.425" v="3378" actId="33524"/>
          <ac:spMkLst>
            <pc:docMk/>
            <pc:sldMk cId="1980054807" sldId="1822"/>
            <ac:spMk id="4" creationId="{7DCC24B9-304C-43F8-A814-5ED2034E8A02}"/>
          </ac:spMkLst>
        </pc:spChg>
        <pc:spChg chg="add del">
          <ac:chgData name="Yoel Kortick" userId="167978f5-7f40-4909-85d5-d4149554ad4e" providerId="ADAL" clId="{B4BFBC32-1804-4A68-9574-FBD9E59D9210}" dt="2024-01-29T08:13:17.906" v="3145"/>
          <ac:spMkLst>
            <pc:docMk/>
            <pc:sldMk cId="1980054807" sldId="1822"/>
            <ac:spMk id="5" creationId="{4F59448C-51CD-8A2D-50FF-B76056C8F896}"/>
          </ac:spMkLst>
        </pc:spChg>
        <pc:spChg chg="del">
          <ac:chgData name="Yoel Kortick" userId="167978f5-7f40-4909-85d5-d4149554ad4e" providerId="ADAL" clId="{B4BFBC32-1804-4A68-9574-FBD9E59D9210}" dt="2024-01-29T08:14:50.069" v="3306" actId="478"/>
          <ac:spMkLst>
            <pc:docMk/>
            <pc:sldMk cId="1980054807" sldId="1822"/>
            <ac:spMk id="7" creationId="{7A6006ED-793B-C21A-6C73-EB5C45D09206}"/>
          </ac:spMkLst>
        </pc:spChg>
        <pc:spChg chg="del">
          <ac:chgData name="Yoel Kortick" userId="167978f5-7f40-4909-85d5-d4149554ad4e" providerId="ADAL" clId="{B4BFBC32-1804-4A68-9574-FBD9E59D9210}" dt="2024-01-29T08:14:46.854" v="3305" actId="478"/>
          <ac:spMkLst>
            <pc:docMk/>
            <pc:sldMk cId="1980054807" sldId="1822"/>
            <ac:spMk id="8" creationId="{80F046ED-20A3-5D61-386E-0720A4DD2A66}"/>
          </ac:spMkLst>
        </pc:spChg>
        <pc:spChg chg="del">
          <ac:chgData name="Yoel Kortick" userId="167978f5-7f40-4909-85d5-d4149554ad4e" providerId="ADAL" clId="{B4BFBC32-1804-4A68-9574-FBD9E59D9210}" dt="2024-01-29T08:14:45.097" v="3304" actId="478"/>
          <ac:spMkLst>
            <pc:docMk/>
            <pc:sldMk cId="1980054807" sldId="1822"/>
            <ac:spMk id="9" creationId="{3BB2BD36-FA8E-0760-6E09-B20829D79E23}"/>
          </ac:spMkLst>
        </pc:spChg>
        <pc:spChg chg="add mod">
          <ac:chgData name="Yoel Kortick" userId="167978f5-7f40-4909-85d5-d4149554ad4e" providerId="ADAL" clId="{B4BFBC32-1804-4A68-9574-FBD9E59D9210}" dt="2024-01-29T08:15:16.310" v="3377" actId="313"/>
          <ac:spMkLst>
            <pc:docMk/>
            <pc:sldMk cId="1980054807" sldId="1822"/>
            <ac:spMk id="12" creationId="{3B404338-6353-EADE-85C4-8D7E0A45C3A5}"/>
          </ac:spMkLst>
        </pc:spChg>
        <pc:picChg chg="add mod ord">
          <ac:chgData name="Yoel Kortick" userId="167978f5-7f40-4909-85d5-d4149554ad4e" providerId="ADAL" clId="{B4BFBC32-1804-4A68-9574-FBD9E59D9210}" dt="2024-01-29T08:14:52.030" v="3307" actId="208"/>
          <ac:picMkLst>
            <pc:docMk/>
            <pc:sldMk cId="1980054807" sldId="1822"/>
            <ac:picMk id="10" creationId="{C9C32052-C6C7-9ABF-77CE-FA0C99948D34}"/>
          </ac:picMkLst>
        </pc:picChg>
        <pc:picChg chg="del">
          <ac:chgData name="Yoel Kortick" userId="167978f5-7f40-4909-85d5-d4149554ad4e" providerId="ADAL" clId="{B4BFBC32-1804-4A68-9574-FBD9E59D9210}" dt="2024-01-29T08:14:32.471" v="3290" actId="478"/>
          <ac:picMkLst>
            <pc:docMk/>
            <pc:sldMk cId="1980054807" sldId="1822"/>
            <ac:picMk id="11" creationId="{3A59C845-A774-61D4-07D4-9467B02704A3}"/>
          </ac:picMkLst>
        </pc:picChg>
      </pc:sldChg>
      <pc:sldChg chg="del">
        <pc:chgData name="Yoel Kortick" userId="167978f5-7f40-4909-85d5-d4149554ad4e" providerId="ADAL" clId="{B4BFBC32-1804-4A68-9574-FBD9E59D9210}" dt="2024-01-28T15:05:12.863" v="763" actId="47"/>
        <pc:sldMkLst>
          <pc:docMk/>
          <pc:sldMk cId="3576517593" sldId="1822"/>
        </pc:sldMkLst>
      </pc:sldChg>
      <pc:sldChg chg="modSp del">
        <pc:chgData name="Yoel Kortick" userId="167978f5-7f40-4909-85d5-d4149554ad4e" providerId="ADAL" clId="{B4BFBC32-1804-4A68-9574-FBD9E59D9210}" dt="2024-01-28T15:05:12.863" v="763" actId="47"/>
        <pc:sldMkLst>
          <pc:docMk/>
          <pc:sldMk cId="1881712871" sldId="1823"/>
        </pc:sldMkLst>
        <pc:spChg chg="mod">
          <ac:chgData name="Yoel Kortick" userId="167978f5-7f40-4909-85d5-d4149554ad4e" providerId="ADAL" clId="{B4BFBC32-1804-4A68-9574-FBD9E59D9210}" dt="2024-01-28T14:42:26.334" v="15"/>
          <ac:spMkLst>
            <pc:docMk/>
            <pc:sldMk cId="1881712871" sldId="1823"/>
            <ac:spMk id="63" creationId="{2818E309-CE24-45E0-8F37-EFD6121F7540}"/>
          </ac:spMkLst>
        </pc:spChg>
      </pc:sldChg>
      <pc:sldChg chg="add">
        <pc:chgData name="Yoel Kortick" userId="167978f5-7f40-4909-85d5-d4149554ad4e" providerId="ADAL" clId="{B4BFBC32-1804-4A68-9574-FBD9E59D9210}" dt="2024-01-29T08:12:41.119" v="3099"/>
        <pc:sldMkLst>
          <pc:docMk/>
          <pc:sldMk cId="1919013688" sldId="1823"/>
        </pc:sldMkLst>
      </pc:sldChg>
      <pc:sldChg chg="del">
        <pc:chgData name="Yoel Kortick" userId="167978f5-7f40-4909-85d5-d4149554ad4e" providerId="ADAL" clId="{B4BFBC32-1804-4A68-9574-FBD9E59D9210}" dt="2024-01-28T15:05:12.863" v="763" actId="47"/>
        <pc:sldMkLst>
          <pc:docMk/>
          <pc:sldMk cId="2498580122" sldId="1824"/>
        </pc:sldMkLst>
      </pc:sldChg>
      <pc:sldChg chg="add">
        <pc:chgData name="Yoel Kortick" userId="167978f5-7f40-4909-85d5-d4149554ad4e" providerId="ADAL" clId="{B4BFBC32-1804-4A68-9574-FBD9E59D9210}" dt="2024-01-29T08:12:41.119" v="3099"/>
        <pc:sldMkLst>
          <pc:docMk/>
          <pc:sldMk cId="3696129268" sldId="1824"/>
        </pc:sldMkLst>
      </pc:sldChg>
      <pc:sldChg chg="del">
        <pc:chgData name="Yoel Kortick" userId="167978f5-7f40-4909-85d5-d4149554ad4e" providerId="ADAL" clId="{B4BFBC32-1804-4A68-9574-FBD9E59D9210}" dt="2024-01-28T15:05:12.863" v="763" actId="47"/>
        <pc:sldMkLst>
          <pc:docMk/>
          <pc:sldMk cId="1212591144" sldId="1825"/>
        </pc:sldMkLst>
      </pc:sldChg>
      <pc:sldChg chg="modSp add mod">
        <pc:chgData name="Yoel Kortick" userId="167978f5-7f40-4909-85d5-d4149554ad4e" providerId="ADAL" clId="{B4BFBC32-1804-4A68-9574-FBD9E59D9210}" dt="2024-01-29T08:16:01.881" v="3399" actId="1036"/>
        <pc:sldMkLst>
          <pc:docMk/>
          <pc:sldMk cId="1391665548" sldId="1825"/>
        </pc:sldMkLst>
        <pc:spChg chg="mod">
          <ac:chgData name="Yoel Kortick" userId="167978f5-7f40-4909-85d5-d4149554ad4e" providerId="ADAL" clId="{B4BFBC32-1804-4A68-9574-FBD9E59D9210}" dt="2024-01-29T08:15:52.106" v="3386" actId="6549"/>
          <ac:spMkLst>
            <pc:docMk/>
            <pc:sldMk cId="1391665548" sldId="1825"/>
            <ac:spMk id="4" creationId="{7DCC24B9-304C-43F8-A814-5ED2034E8A02}"/>
          </ac:spMkLst>
        </pc:spChg>
        <pc:spChg chg="mod">
          <ac:chgData name="Yoel Kortick" userId="167978f5-7f40-4909-85d5-d4149554ad4e" providerId="ADAL" clId="{B4BFBC32-1804-4A68-9574-FBD9E59D9210}" dt="2024-01-29T08:16:01.881" v="3399" actId="1036"/>
          <ac:spMkLst>
            <pc:docMk/>
            <pc:sldMk cId="1391665548" sldId="1825"/>
            <ac:spMk id="7" creationId="{7A6006ED-793B-C21A-6C73-EB5C45D09206}"/>
          </ac:spMkLst>
        </pc:spChg>
      </pc:sldChg>
      <pc:sldChg chg="addSp delSp modSp add mod">
        <pc:chgData name="Yoel Kortick" userId="167978f5-7f40-4909-85d5-d4149554ad4e" providerId="ADAL" clId="{B4BFBC32-1804-4A68-9574-FBD9E59D9210}" dt="2024-01-29T08:21:44.030" v="3492" actId="1038"/>
        <pc:sldMkLst>
          <pc:docMk/>
          <pc:sldMk cId="1922579749" sldId="1826"/>
        </pc:sldMkLst>
        <pc:spChg chg="mod">
          <ac:chgData name="Yoel Kortick" userId="167978f5-7f40-4909-85d5-d4149554ad4e" providerId="ADAL" clId="{B4BFBC32-1804-4A68-9574-FBD9E59D9210}" dt="2024-01-29T08:21:08.688" v="3473" actId="20577"/>
          <ac:spMkLst>
            <pc:docMk/>
            <pc:sldMk cId="1922579749" sldId="1826"/>
            <ac:spMk id="4" creationId="{7DCC24B9-304C-43F8-A814-5ED2034E8A02}"/>
          </ac:spMkLst>
        </pc:spChg>
        <pc:spChg chg="del">
          <ac:chgData name="Yoel Kortick" userId="167978f5-7f40-4909-85d5-d4149554ad4e" providerId="ADAL" clId="{B4BFBC32-1804-4A68-9574-FBD9E59D9210}" dt="2024-01-29T08:21:30.303" v="3487" actId="478"/>
          <ac:spMkLst>
            <pc:docMk/>
            <pc:sldMk cId="1922579749" sldId="1826"/>
            <ac:spMk id="7" creationId="{7A6006ED-793B-C21A-6C73-EB5C45D09206}"/>
          </ac:spMkLst>
        </pc:spChg>
        <pc:spChg chg="mod">
          <ac:chgData name="Yoel Kortick" userId="167978f5-7f40-4909-85d5-d4149554ad4e" providerId="ADAL" clId="{B4BFBC32-1804-4A68-9574-FBD9E59D9210}" dt="2024-01-29T08:21:44.030" v="3492" actId="1038"/>
          <ac:spMkLst>
            <pc:docMk/>
            <pc:sldMk cId="1922579749" sldId="1826"/>
            <ac:spMk id="10" creationId="{8890D032-09C4-9919-85A4-0844DAAAE413}"/>
          </ac:spMkLst>
        </pc:spChg>
        <pc:spChg chg="del">
          <ac:chgData name="Yoel Kortick" userId="167978f5-7f40-4909-85d5-d4149554ad4e" providerId="ADAL" clId="{B4BFBC32-1804-4A68-9574-FBD9E59D9210}" dt="2024-01-29T08:21:31.854" v="3488" actId="478"/>
          <ac:spMkLst>
            <pc:docMk/>
            <pc:sldMk cId="1922579749" sldId="1826"/>
            <ac:spMk id="12" creationId="{C18EFC30-65D6-1EF0-B799-63593D1193C7}"/>
          </ac:spMkLst>
        </pc:spChg>
        <pc:picChg chg="del">
          <ac:chgData name="Yoel Kortick" userId="167978f5-7f40-4909-85d5-d4149554ad4e" providerId="ADAL" clId="{B4BFBC32-1804-4A68-9574-FBD9E59D9210}" dt="2024-01-29T08:20:04.298" v="3462" actId="478"/>
          <ac:picMkLst>
            <pc:docMk/>
            <pc:sldMk cId="1922579749" sldId="1826"/>
            <ac:picMk id="6" creationId="{1C17773E-04FB-3AA9-F49B-CD96B4F4498E}"/>
          </ac:picMkLst>
        </pc:picChg>
        <pc:picChg chg="add mod ord">
          <ac:chgData name="Yoel Kortick" userId="167978f5-7f40-4909-85d5-d4149554ad4e" providerId="ADAL" clId="{B4BFBC32-1804-4A68-9574-FBD9E59D9210}" dt="2024-01-29T08:21:24.688" v="3486" actId="167"/>
          <ac:picMkLst>
            <pc:docMk/>
            <pc:sldMk cId="1922579749" sldId="1826"/>
            <ac:picMk id="8" creationId="{E051B687-BEE5-0661-94D6-6C180DA7D533}"/>
          </ac:picMkLst>
        </pc:picChg>
      </pc:sldChg>
      <pc:sldChg chg="del">
        <pc:chgData name="Yoel Kortick" userId="167978f5-7f40-4909-85d5-d4149554ad4e" providerId="ADAL" clId="{B4BFBC32-1804-4A68-9574-FBD9E59D9210}" dt="2024-01-28T15:05:12.863" v="763" actId="47"/>
        <pc:sldMkLst>
          <pc:docMk/>
          <pc:sldMk cId="3071138303" sldId="1826"/>
        </pc:sldMkLst>
      </pc:sldChg>
      <pc:sldChg chg="addSp delSp modSp add mod">
        <pc:chgData name="Yoel Kortick" userId="167978f5-7f40-4909-85d5-d4149554ad4e" providerId="ADAL" clId="{B4BFBC32-1804-4A68-9574-FBD9E59D9210}" dt="2024-01-29T08:23:50.464" v="3545" actId="14100"/>
        <pc:sldMkLst>
          <pc:docMk/>
          <pc:sldMk cId="2054450388" sldId="1827"/>
        </pc:sldMkLst>
        <pc:spChg chg="mod">
          <ac:chgData name="Yoel Kortick" userId="167978f5-7f40-4909-85d5-d4149554ad4e" providerId="ADAL" clId="{B4BFBC32-1804-4A68-9574-FBD9E59D9210}" dt="2024-01-29T08:23:50.464" v="3545" actId="14100"/>
          <ac:spMkLst>
            <pc:docMk/>
            <pc:sldMk cId="2054450388" sldId="1827"/>
            <ac:spMk id="4" creationId="{7DCC24B9-304C-43F8-A814-5ED2034E8A02}"/>
          </ac:spMkLst>
        </pc:spChg>
        <pc:spChg chg="mod">
          <ac:chgData name="Yoel Kortick" userId="167978f5-7f40-4909-85d5-d4149554ad4e" providerId="ADAL" clId="{B4BFBC32-1804-4A68-9574-FBD9E59D9210}" dt="2024-01-29T08:22:40.194" v="3538" actId="14100"/>
          <ac:spMkLst>
            <pc:docMk/>
            <pc:sldMk cId="2054450388" sldId="1827"/>
            <ac:spMk id="7" creationId="{7A6006ED-793B-C21A-6C73-EB5C45D09206}"/>
          </ac:spMkLst>
        </pc:spChg>
        <pc:spChg chg="mod">
          <ac:chgData name="Yoel Kortick" userId="167978f5-7f40-4909-85d5-d4149554ad4e" providerId="ADAL" clId="{B4BFBC32-1804-4A68-9574-FBD9E59D9210}" dt="2024-01-29T08:22:48.747" v="3540" actId="14100"/>
          <ac:spMkLst>
            <pc:docMk/>
            <pc:sldMk cId="2054450388" sldId="1827"/>
            <ac:spMk id="12" creationId="{C18EFC30-65D6-1EF0-B799-63593D1193C7}"/>
          </ac:spMkLst>
        </pc:spChg>
        <pc:picChg chg="add mod ord">
          <ac:chgData name="Yoel Kortick" userId="167978f5-7f40-4909-85d5-d4149554ad4e" providerId="ADAL" clId="{B4BFBC32-1804-4A68-9574-FBD9E59D9210}" dt="2024-01-29T08:22:51.088" v="3541" actId="208"/>
          <ac:picMkLst>
            <pc:docMk/>
            <pc:sldMk cId="2054450388" sldId="1827"/>
            <ac:picMk id="6" creationId="{F4112733-D835-4D4B-8F42-3AB498CAB0FA}"/>
          </ac:picMkLst>
        </pc:picChg>
        <pc:picChg chg="del">
          <ac:chgData name="Yoel Kortick" userId="167978f5-7f40-4909-85d5-d4149554ad4e" providerId="ADAL" clId="{B4BFBC32-1804-4A68-9574-FBD9E59D9210}" dt="2024-01-29T08:22:11.770" v="3493" actId="478"/>
          <ac:picMkLst>
            <pc:docMk/>
            <pc:sldMk cId="2054450388" sldId="1827"/>
            <ac:picMk id="8" creationId="{06810429-D0A7-12CE-FF97-2EBAAB910740}"/>
          </ac:picMkLst>
        </pc:picChg>
      </pc:sldChg>
      <pc:sldChg chg="del">
        <pc:chgData name="Yoel Kortick" userId="167978f5-7f40-4909-85d5-d4149554ad4e" providerId="ADAL" clId="{B4BFBC32-1804-4A68-9574-FBD9E59D9210}" dt="2024-01-28T15:05:12.863" v="763" actId="47"/>
        <pc:sldMkLst>
          <pc:docMk/>
          <pc:sldMk cId="2653268319" sldId="1827"/>
        </pc:sldMkLst>
      </pc:sldChg>
      <pc:sldChg chg="add del">
        <pc:chgData name="Yoel Kortick" userId="167978f5-7f40-4909-85d5-d4149554ad4e" providerId="ADAL" clId="{B4BFBC32-1804-4A68-9574-FBD9E59D9210}" dt="2024-01-29T08:13:05.894" v="3143"/>
        <pc:sldMkLst>
          <pc:docMk/>
          <pc:sldMk cId="80002364" sldId="1828"/>
        </pc:sldMkLst>
      </pc:sldChg>
      <pc:sldChg chg="addSp delSp modSp add mod">
        <pc:chgData name="Yoel Kortick" userId="167978f5-7f40-4909-85d5-d4149554ad4e" providerId="ADAL" clId="{B4BFBC32-1804-4A68-9574-FBD9E59D9210}" dt="2024-01-29T08:17:14.278" v="3446" actId="208"/>
        <pc:sldMkLst>
          <pc:docMk/>
          <pc:sldMk cId="1795941612" sldId="1828"/>
        </pc:sldMkLst>
        <pc:spChg chg="mod">
          <ac:chgData name="Yoel Kortick" userId="167978f5-7f40-4909-85d5-d4149554ad4e" providerId="ADAL" clId="{B4BFBC32-1804-4A68-9574-FBD9E59D9210}" dt="2024-01-29T08:16:59.859" v="3435" actId="20577"/>
          <ac:spMkLst>
            <pc:docMk/>
            <pc:sldMk cId="1795941612" sldId="1828"/>
            <ac:spMk id="4" creationId="{7DCC24B9-304C-43F8-A814-5ED2034E8A02}"/>
          </ac:spMkLst>
        </pc:spChg>
        <pc:spChg chg="mod">
          <ac:chgData name="Yoel Kortick" userId="167978f5-7f40-4909-85d5-d4149554ad4e" providerId="ADAL" clId="{B4BFBC32-1804-4A68-9574-FBD9E59D9210}" dt="2024-01-29T08:17:12.040" v="3445" actId="1036"/>
          <ac:spMkLst>
            <pc:docMk/>
            <pc:sldMk cId="1795941612" sldId="1828"/>
            <ac:spMk id="7" creationId="{7A6006ED-793B-C21A-6C73-EB5C45D09206}"/>
          </ac:spMkLst>
        </pc:spChg>
        <pc:picChg chg="add mod ord">
          <ac:chgData name="Yoel Kortick" userId="167978f5-7f40-4909-85d5-d4149554ad4e" providerId="ADAL" clId="{B4BFBC32-1804-4A68-9574-FBD9E59D9210}" dt="2024-01-29T08:17:14.278" v="3446" actId="208"/>
          <ac:picMkLst>
            <pc:docMk/>
            <pc:sldMk cId="1795941612" sldId="1828"/>
            <ac:picMk id="6" creationId="{32C90E2B-6274-9CF9-628A-0294ED8DD2D7}"/>
          </ac:picMkLst>
        </pc:picChg>
        <pc:picChg chg="del">
          <ac:chgData name="Yoel Kortick" userId="167978f5-7f40-4909-85d5-d4149554ad4e" providerId="ADAL" clId="{B4BFBC32-1804-4A68-9574-FBD9E59D9210}" dt="2024-01-29T08:17:01.578" v="3436" actId="478"/>
          <ac:picMkLst>
            <pc:docMk/>
            <pc:sldMk cId="1795941612" sldId="1828"/>
            <ac:picMk id="8" creationId="{34F3F0C1-A090-D6A0-DA18-C6947646BF4B}"/>
          </ac:picMkLst>
        </pc:picChg>
      </pc:sldChg>
      <pc:sldChg chg="del">
        <pc:chgData name="Yoel Kortick" userId="167978f5-7f40-4909-85d5-d4149554ad4e" providerId="ADAL" clId="{B4BFBC32-1804-4A68-9574-FBD9E59D9210}" dt="2024-01-28T15:05:12.863" v="763" actId="47"/>
        <pc:sldMkLst>
          <pc:docMk/>
          <pc:sldMk cId="4240534231" sldId="1828"/>
        </pc:sldMkLst>
      </pc:sldChg>
      <pc:sldChg chg="add del">
        <pc:chgData name="Yoel Kortick" userId="167978f5-7f40-4909-85d5-d4149554ad4e" providerId="ADAL" clId="{B4BFBC32-1804-4A68-9574-FBD9E59D9210}" dt="2024-01-29T08:13:05.894" v="3143"/>
        <pc:sldMkLst>
          <pc:docMk/>
          <pc:sldMk cId="215213352" sldId="1829"/>
        </pc:sldMkLst>
      </pc:sldChg>
      <pc:sldChg chg="delSp modSp add mod">
        <pc:chgData name="Yoel Kortick" userId="167978f5-7f40-4909-85d5-d4149554ad4e" providerId="ADAL" clId="{B4BFBC32-1804-4A68-9574-FBD9E59D9210}" dt="2024-01-29T08:25:59.386" v="3862" actId="14100"/>
        <pc:sldMkLst>
          <pc:docMk/>
          <pc:sldMk cId="1936253814" sldId="1829"/>
        </pc:sldMkLst>
        <pc:spChg chg="mod">
          <ac:chgData name="Yoel Kortick" userId="167978f5-7f40-4909-85d5-d4149554ad4e" providerId="ADAL" clId="{B4BFBC32-1804-4A68-9574-FBD9E59D9210}" dt="2024-01-29T08:25:59.386" v="3862" actId="14100"/>
          <ac:spMkLst>
            <pc:docMk/>
            <pc:sldMk cId="1936253814" sldId="1829"/>
            <ac:spMk id="4" creationId="{7DCC24B9-304C-43F8-A814-5ED2034E8A02}"/>
          </ac:spMkLst>
        </pc:spChg>
        <pc:spChg chg="del">
          <ac:chgData name="Yoel Kortick" userId="167978f5-7f40-4909-85d5-d4149554ad4e" providerId="ADAL" clId="{B4BFBC32-1804-4A68-9574-FBD9E59D9210}" dt="2024-01-29T08:24:02.154" v="3547" actId="478"/>
          <ac:spMkLst>
            <pc:docMk/>
            <pc:sldMk cId="1936253814" sldId="1829"/>
            <ac:spMk id="7" creationId="{7A6006ED-793B-C21A-6C73-EB5C45D09206}"/>
          </ac:spMkLst>
        </pc:spChg>
        <pc:spChg chg="del">
          <ac:chgData name="Yoel Kortick" userId="167978f5-7f40-4909-85d5-d4149554ad4e" providerId="ADAL" clId="{B4BFBC32-1804-4A68-9574-FBD9E59D9210}" dt="2024-01-29T08:24:02.154" v="3547" actId="478"/>
          <ac:spMkLst>
            <pc:docMk/>
            <pc:sldMk cId="1936253814" sldId="1829"/>
            <ac:spMk id="12" creationId="{C18EFC30-65D6-1EF0-B799-63593D1193C7}"/>
          </ac:spMkLst>
        </pc:spChg>
        <pc:picChg chg="del">
          <ac:chgData name="Yoel Kortick" userId="167978f5-7f40-4909-85d5-d4149554ad4e" providerId="ADAL" clId="{B4BFBC32-1804-4A68-9574-FBD9E59D9210}" dt="2024-01-29T08:24:02.154" v="3547" actId="478"/>
          <ac:picMkLst>
            <pc:docMk/>
            <pc:sldMk cId="1936253814" sldId="1829"/>
            <ac:picMk id="6" creationId="{F4112733-D835-4D4B-8F42-3AB498CAB0FA}"/>
          </ac:picMkLst>
        </pc:picChg>
      </pc:sldChg>
      <pc:sldChg chg="modSp del">
        <pc:chgData name="Yoel Kortick" userId="167978f5-7f40-4909-85d5-d4149554ad4e" providerId="ADAL" clId="{B4BFBC32-1804-4A68-9574-FBD9E59D9210}" dt="2024-01-28T15:05:12.863" v="763" actId="47"/>
        <pc:sldMkLst>
          <pc:docMk/>
          <pc:sldMk cId="2835224176" sldId="1829"/>
        </pc:sldMkLst>
        <pc:spChg chg="mod">
          <ac:chgData name="Yoel Kortick" userId="167978f5-7f40-4909-85d5-d4149554ad4e" providerId="ADAL" clId="{B4BFBC32-1804-4A68-9574-FBD9E59D9210}" dt="2024-01-28T14:42:26.334" v="15"/>
          <ac:spMkLst>
            <pc:docMk/>
            <pc:sldMk cId="2835224176" sldId="1829"/>
            <ac:spMk id="63" creationId="{2818E309-CE24-45E0-8F37-EFD6121F7540}"/>
          </ac:spMkLst>
        </pc:spChg>
      </pc:sldChg>
      <pc:sldChg chg="add del">
        <pc:chgData name="Yoel Kortick" userId="167978f5-7f40-4909-85d5-d4149554ad4e" providerId="ADAL" clId="{B4BFBC32-1804-4A68-9574-FBD9E59D9210}" dt="2024-01-29T08:13:05.894" v="3143"/>
        <pc:sldMkLst>
          <pc:docMk/>
          <pc:sldMk cId="2093777980" sldId="1830"/>
        </pc:sldMkLst>
      </pc:sldChg>
      <pc:sldChg chg="modSp add mod">
        <pc:chgData name="Yoel Kortick" userId="167978f5-7f40-4909-85d5-d4149554ad4e" providerId="ADAL" clId="{B4BFBC32-1804-4A68-9574-FBD9E59D9210}" dt="2024-01-29T08:26:20.441" v="3867"/>
        <pc:sldMkLst>
          <pc:docMk/>
          <pc:sldMk cId="3741732251" sldId="1830"/>
        </pc:sldMkLst>
        <pc:spChg chg="mod">
          <ac:chgData name="Yoel Kortick" userId="167978f5-7f40-4909-85d5-d4149554ad4e" providerId="ADAL" clId="{B4BFBC32-1804-4A68-9574-FBD9E59D9210}" dt="2024-01-29T08:26:20.441" v="3867"/>
          <ac:spMkLst>
            <pc:docMk/>
            <pc:sldMk cId="3741732251" sldId="1830"/>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3831696691" sldId="1830"/>
        </pc:sldMkLst>
      </pc:sldChg>
      <pc:sldChg chg="modSp add mod">
        <pc:chgData name="Yoel Kortick" userId="167978f5-7f40-4909-85d5-d4149554ad4e" providerId="ADAL" clId="{B4BFBC32-1804-4A68-9574-FBD9E59D9210}" dt="2024-01-29T09:54:49.865" v="5990" actId="20577"/>
        <pc:sldMkLst>
          <pc:docMk/>
          <pc:sldMk cId="65146893" sldId="1831"/>
        </pc:sldMkLst>
        <pc:spChg chg="mod">
          <ac:chgData name="Yoel Kortick" userId="167978f5-7f40-4909-85d5-d4149554ad4e" providerId="ADAL" clId="{B4BFBC32-1804-4A68-9574-FBD9E59D9210}" dt="2024-01-29T08:26:26.400" v="3870"/>
          <ac:spMkLst>
            <pc:docMk/>
            <pc:sldMk cId="65146893" sldId="1831"/>
            <ac:spMk id="3" creationId="{294BC29B-83C8-416D-9BA2-59380269EFCE}"/>
          </ac:spMkLst>
        </pc:spChg>
        <pc:spChg chg="mod">
          <ac:chgData name="Yoel Kortick" userId="167978f5-7f40-4909-85d5-d4149554ad4e" providerId="ADAL" clId="{B4BFBC32-1804-4A68-9574-FBD9E59D9210}" dt="2024-01-29T09:54:49.865" v="5990" actId="20577"/>
          <ac:spMkLst>
            <pc:docMk/>
            <pc:sldMk cId="65146893" sldId="1831"/>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2413936222" sldId="1831"/>
        </pc:sldMkLst>
      </pc:sldChg>
      <pc:sldChg chg="add del">
        <pc:chgData name="Yoel Kortick" userId="167978f5-7f40-4909-85d5-d4149554ad4e" providerId="ADAL" clId="{B4BFBC32-1804-4A68-9574-FBD9E59D9210}" dt="2024-01-29T08:13:05.894" v="3143"/>
        <pc:sldMkLst>
          <pc:docMk/>
          <pc:sldMk cId="3296774704" sldId="1831"/>
        </pc:sldMkLst>
      </pc:sldChg>
      <pc:sldChg chg="del">
        <pc:chgData name="Yoel Kortick" userId="167978f5-7f40-4909-85d5-d4149554ad4e" providerId="ADAL" clId="{B4BFBC32-1804-4A68-9574-FBD9E59D9210}" dt="2024-01-28T15:05:12.863" v="763" actId="47"/>
        <pc:sldMkLst>
          <pc:docMk/>
          <pc:sldMk cId="2776388309" sldId="1832"/>
        </pc:sldMkLst>
      </pc:sldChg>
      <pc:sldChg chg="add del">
        <pc:chgData name="Yoel Kortick" userId="167978f5-7f40-4909-85d5-d4149554ad4e" providerId="ADAL" clId="{B4BFBC32-1804-4A68-9574-FBD9E59D9210}" dt="2024-01-29T08:13:05.894" v="3143"/>
        <pc:sldMkLst>
          <pc:docMk/>
          <pc:sldMk cId="4181740246" sldId="1832"/>
        </pc:sldMkLst>
      </pc:sldChg>
      <pc:sldChg chg="addSp delSp modSp add mod">
        <pc:chgData name="Yoel Kortick" userId="167978f5-7f40-4909-85d5-d4149554ad4e" providerId="ADAL" clId="{B4BFBC32-1804-4A68-9574-FBD9E59D9210}" dt="2024-01-29T10:07:52.627" v="6346" actId="20577"/>
        <pc:sldMkLst>
          <pc:docMk/>
          <pc:sldMk cId="4250059810" sldId="1832"/>
        </pc:sldMkLst>
        <pc:spChg chg="del">
          <ac:chgData name="Yoel Kortick" userId="167978f5-7f40-4909-85d5-d4149554ad4e" providerId="ADAL" clId="{B4BFBC32-1804-4A68-9574-FBD9E59D9210}" dt="2024-01-29T08:33:14.263" v="4087" actId="478"/>
          <ac:spMkLst>
            <pc:docMk/>
            <pc:sldMk cId="4250059810" sldId="1832"/>
            <ac:spMk id="4" creationId="{7DCC24B9-304C-43F8-A814-5ED2034E8A02}"/>
          </ac:spMkLst>
        </pc:spChg>
        <pc:spChg chg="add del mod">
          <ac:chgData name="Yoel Kortick" userId="167978f5-7f40-4909-85d5-d4149554ad4e" providerId="ADAL" clId="{B4BFBC32-1804-4A68-9574-FBD9E59D9210}" dt="2024-01-29T08:33:15.680" v="4088" actId="478"/>
          <ac:spMkLst>
            <pc:docMk/>
            <pc:sldMk cId="4250059810" sldId="1832"/>
            <ac:spMk id="6" creationId="{AA6D5B85-4108-4B3D-26B2-59DC1BD974D3}"/>
          </ac:spMkLst>
        </pc:spChg>
        <pc:spChg chg="add">
          <ac:chgData name="Yoel Kortick" userId="167978f5-7f40-4909-85d5-d4149554ad4e" providerId="ADAL" clId="{B4BFBC32-1804-4A68-9574-FBD9E59D9210}" dt="2024-01-29T08:33:32.753" v="4104" actId="11529"/>
          <ac:spMkLst>
            <pc:docMk/>
            <pc:sldMk cId="4250059810" sldId="1832"/>
            <ac:spMk id="9" creationId="{84080D3F-3838-1A60-F0B6-AA171F1592C3}"/>
          </ac:spMkLst>
        </pc:spChg>
        <pc:spChg chg="add">
          <ac:chgData name="Yoel Kortick" userId="167978f5-7f40-4909-85d5-d4149554ad4e" providerId="ADAL" clId="{B4BFBC32-1804-4A68-9574-FBD9E59D9210}" dt="2024-01-29T08:33:38.485" v="4105" actId="11529"/>
          <ac:spMkLst>
            <pc:docMk/>
            <pc:sldMk cId="4250059810" sldId="1832"/>
            <ac:spMk id="10" creationId="{6713EBAC-A7A5-821A-8E20-2AB1B1451F0A}"/>
          </ac:spMkLst>
        </pc:spChg>
        <pc:spChg chg="add">
          <ac:chgData name="Yoel Kortick" userId="167978f5-7f40-4909-85d5-d4149554ad4e" providerId="ADAL" clId="{B4BFBC32-1804-4A68-9574-FBD9E59D9210}" dt="2024-01-29T08:33:43.514" v="4106" actId="11529"/>
          <ac:spMkLst>
            <pc:docMk/>
            <pc:sldMk cId="4250059810" sldId="1832"/>
            <ac:spMk id="11" creationId="{EC8AACFE-BF7F-6CF3-DF5A-8AE96ABA07F9}"/>
          </ac:spMkLst>
        </pc:spChg>
        <pc:spChg chg="add mod">
          <ac:chgData name="Yoel Kortick" userId="167978f5-7f40-4909-85d5-d4149554ad4e" providerId="ADAL" clId="{B4BFBC32-1804-4A68-9574-FBD9E59D9210}" dt="2024-01-29T09:20:56.281" v="4592" actId="14100"/>
          <ac:spMkLst>
            <pc:docMk/>
            <pc:sldMk cId="4250059810" sldId="1832"/>
            <ac:spMk id="12" creationId="{6A57E4A8-CFFE-97A3-E62D-7FEE70D47732}"/>
          </ac:spMkLst>
        </pc:spChg>
        <pc:spChg chg="add mod">
          <ac:chgData name="Yoel Kortick" userId="167978f5-7f40-4909-85d5-d4149554ad4e" providerId="ADAL" clId="{B4BFBC32-1804-4A68-9574-FBD9E59D9210}" dt="2024-01-29T10:07:52.627" v="6346" actId="20577"/>
          <ac:spMkLst>
            <pc:docMk/>
            <pc:sldMk cId="4250059810" sldId="1832"/>
            <ac:spMk id="13" creationId="{3C05B75A-13BF-6D44-5D70-B6CD2B2F855B}"/>
          </ac:spMkLst>
        </pc:spChg>
        <pc:picChg chg="add mod">
          <ac:chgData name="Yoel Kortick" userId="167978f5-7f40-4909-85d5-d4149554ad4e" providerId="ADAL" clId="{B4BFBC32-1804-4A68-9574-FBD9E59D9210}" dt="2024-01-29T08:33:24.984" v="4103" actId="208"/>
          <ac:picMkLst>
            <pc:docMk/>
            <pc:sldMk cId="4250059810" sldId="1832"/>
            <ac:picMk id="8" creationId="{DB589362-A05A-D6D0-5169-294125BDB8EA}"/>
          </ac:picMkLst>
        </pc:picChg>
      </pc:sldChg>
      <pc:sldChg chg="addSp delSp modSp add mod">
        <pc:chgData name="Yoel Kortick" userId="167978f5-7f40-4909-85d5-d4149554ad4e" providerId="ADAL" clId="{B4BFBC32-1804-4A68-9574-FBD9E59D9210}" dt="2024-01-29T09:56:15.205" v="5992" actId="11529"/>
        <pc:sldMkLst>
          <pc:docMk/>
          <pc:sldMk cId="280829061" sldId="1833"/>
        </pc:sldMkLst>
        <pc:spChg chg="mod">
          <ac:chgData name="Yoel Kortick" userId="167978f5-7f40-4909-85d5-d4149554ad4e" providerId="ADAL" clId="{B4BFBC32-1804-4A68-9574-FBD9E59D9210}" dt="2024-01-29T09:21:52.167" v="4637" actId="20577"/>
          <ac:spMkLst>
            <pc:docMk/>
            <pc:sldMk cId="280829061" sldId="1833"/>
            <ac:spMk id="4" creationId="{7DCC24B9-304C-43F8-A814-5ED2034E8A02}"/>
          </ac:spMkLst>
        </pc:spChg>
        <pc:spChg chg="add">
          <ac:chgData name="Yoel Kortick" userId="167978f5-7f40-4909-85d5-d4149554ad4e" providerId="ADAL" clId="{B4BFBC32-1804-4A68-9574-FBD9E59D9210}" dt="2024-01-29T09:56:15.205" v="5992" actId="11529"/>
          <ac:spMkLst>
            <pc:docMk/>
            <pc:sldMk cId="280829061" sldId="1833"/>
            <ac:spMk id="9" creationId="{39B68C40-8532-695E-1ADB-3DCC8407368C}"/>
          </ac:spMkLst>
        </pc:spChg>
        <pc:picChg chg="add del mod">
          <ac:chgData name="Yoel Kortick" userId="167978f5-7f40-4909-85d5-d4149554ad4e" providerId="ADAL" clId="{B4BFBC32-1804-4A68-9574-FBD9E59D9210}" dt="2024-01-29T09:21:54.034" v="4638" actId="478"/>
          <ac:picMkLst>
            <pc:docMk/>
            <pc:sldMk cId="280829061" sldId="1833"/>
            <ac:picMk id="6" creationId="{8A4FD7E2-2CAE-E8AD-124C-6EE4A367BBA9}"/>
          </ac:picMkLst>
        </pc:picChg>
        <pc:picChg chg="add mod">
          <ac:chgData name="Yoel Kortick" userId="167978f5-7f40-4909-85d5-d4149554ad4e" providerId="ADAL" clId="{B4BFBC32-1804-4A68-9574-FBD9E59D9210}" dt="2024-01-29T09:56:10.645" v="5991" actId="208"/>
          <ac:picMkLst>
            <pc:docMk/>
            <pc:sldMk cId="280829061" sldId="1833"/>
            <ac:picMk id="8" creationId="{2D45D80E-F77B-E28D-4CFB-830A0A7ABB75}"/>
          </ac:picMkLst>
        </pc:picChg>
      </pc:sldChg>
      <pc:sldChg chg="add del">
        <pc:chgData name="Yoel Kortick" userId="167978f5-7f40-4909-85d5-d4149554ad4e" providerId="ADAL" clId="{B4BFBC32-1804-4A68-9574-FBD9E59D9210}" dt="2024-01-29T08:13:05.894" v="3143"/>
        <pc:sldMkLst>
          <pc:docMk/>
          <pc:sldMk cId="1290029484" sldId="1833"/>
        </pc:sldMkLst>
      </pc:sldChg>
      <pc:sldChg chg="del">
        <pc:chgData name="Yoel Kortick" userId="167978f5-7f40-4909-85d5-d4149554ad4e" providerId="ADAL" clId="{B4BFBC32-1804-4A68-9574-FBD9E59D9210}" dt="2024-01-28T15:05:12.863" v="763" actId="47"/>
        <pc:sldMkLst>
          <pc:docMk/>
          <pc:sldMk cId="4261547053" sldId="1833"/>
        </pc:sldMkLst>
      </pc:sldChg>
      <pc:sldChg chg="addSp delSp modSp add mod">
        <pc:chgData name="Yoel Kortick" userId="167978f5-7f40-4909-85d5-d4149554ad4e" providerId="ADAL" clId="{B4BFBC32-1804-4A68-9574-FBD9E59D9210}" dt="2024-01-29T09:58:36.298" v="6122" actId="208"/>
        <pc:sldMkLst>
          <pc:docMk/>
          <pc:sldMk cId="3887082927" sldId="1834"/>
        </pc:sldMkLst>
        <pc:spChg chg="mod">
          <ac:chgData name="Yoel Kortick" userId="167978f5-7f40-4909-85d5-d4149554ad4e" providerId="ADAL" clId="{B4BFBC32-1804-4A68-9574-FBD9E59D9210}" dt="2024-01-29T09:58:26.490" v="6119" actId="20577"/>
          <ac:spMkLst>
            <pc:docMk/>
            <pc:sldMk cId="3887082927" sldId="1834"/>
            <ac:spMk id="4" creationId="{7DCC24B9-304C-43F8-A814-5ED2034E8A02}"/>
          </ac:spMkLst>
        </pc:spChg>
        <pc:spChg chg="add del mod">
          <ac:chgData name="Yoel Kortick" userId="167978f5-7f40-4909-85d5-d4149554ad4e" providerId="ADAL" clId="{B4BFBC32-1804-4A68-9574-FBD9E59D9210}" dt="2024-01-29T09:58:34.358" v="6121" actId="478"/>
          <ac:spMkLst>
            <pc:docMk/>
            <pc:sldMk cId="3887082927" sldId="1834"/>
            <ac:spMk id="8" creationId="{B02D9CCE-AF4C-7487-795B-685842390A99}"/>
          </ac:spMkLst>
        </pc:spChg>
        <pc:spChg chg="add mod">
          <ac:chgData name="Yoel Kortick" userId="167978f5-7f40-4909-85d5-d4149554ad4e" providerId="ADAL" clId="{B4BFBC32-1804-4A68-9574-FBD9E59D9210}" dt="2024-01-29T09:58:31.339" v="6120" actId="14100"/>
          <ac:spMkLst>
            <pc:docMk/>
            <pc:sldMk cId="3887082927" sldId="1834"/>
            <ac:spMk id="9" creationId="{AB747591-9A3D-136F-05A7-F8E3E883AE70}"/>
          </ac:spMkLst>
        </pc:spChg>
        <pc:picChg chg="del">
          <ac:chgData name="Yoel Kortick" userId="167978f5-7f40-4909-85d5-d4149554ad4e" providerId="ADAL" clId="{B4BFBC32-1804-4A68-9574-FBD9E59D9210}" dt="2024-01-29T08:39:06.691" v="4418" actId="478"/>
          <ac:picMkLst>
            <pc:docMk/>
            <pc:sldMk cId="3887082927" sldId="1834"/>
            <ac:picMk id="6" creationId="{8A4FD7E2-2CAE-E8AD-124C-6EE4A367BBA9}"/>
          </ac:picMkLst>
        </pc:picChg>
        <pc:picChg chg="add del mod">
          <ac:chgData name="Yoel Kortick" userId="167978f5-7f40-4909-85d5-d4149554ad4e" providerId="ADAL" clId="{B4BFBC32-1804-4A68-9574-FBD9E59D9210}" dt="2024-01-29T09:25:17.637" v="4813" actId="478"/>
          <ac:picMkLst>
            <pc:docMk/>
            <pc:sldMk cId="3887082927" sldId="1834"/>
            <ac:picMk id="7" creationId="{B1016673-47E6-BAE6-0BD7-2D3C06C9E2F9}"/>
          </ac:picMkLst>
        </pc:picChg>
        <pc:picChg chg="add mod ord">
          <ac:chgData name="Yoel Kortick" userId="167978f5-7f40-4909-85d5-d4149554ad4e" providerId="ADAL" clId="{B4BFBC32-1804-4A68-9574-FBD9E59D9210}" dt="2024-01-29T09:58:36.298" v="6122" actId="208"/>
          <ac:picMkLst>
            <pc:docMk/>
            <pc:sldMk cId="3887082927" sldId="1834"/>
            <ac:picMk id="11" creationId="{99A430CE-0EF8-C5D3-88A6-A14EA35F078E}"/>
          </ac:picMkLst>
        </pc:picChg>
      </pc:sldChg>
      <pc:sldChg chg="del">
        <pc:chgData name="Yoel Kortick" userId="167978f5-7f40-4909-85d5-d4149554ad4e" providerId="ADAL" clId="{B4BFBC32-1804-4A68-9574-FBD9E59D9210}" dt="2024-01-28T15:05:12.863" v="763" actId="47"/>
        <pc:sldMkLst>
          <pc:docMk/>
          <pc:sldMk cId="4045016913" sldId="1834"/>
        </pc:sldMkLst>
      </pc:sldChg>
      <pc:sldChg chg="del">
        <pc:chgData name="Yoel Kortick" userId="167978f5-7f40-4909-85d5-d4149554ad4e" providerId="ADAL" clId="{B4BFBC32-1804-4A68-9574-FBD9E59D9210}" dt="2024-01-28T15:05:12.863" v="763" actId="47"/>
        <pc:sldMkLst>
          <pc:docMk/>
          <pc:sldMk cId="997806630" sldId="1835"/>
        </pc:sldMkLst>
      </pc:sldChg>
      <pc:sldChg chg="addSp delSp modSp add mod">
        <pc:chgData name="Yoel Kortick" userId="167978f5-7f40-4909-85d5-d4149554ad4e" providerId="ADAL" clId="{B4BFBC32-1804-4A68-9574-FBD9E59D9210}" dt="2024-01-29T09:58:43.621" v="6124" actId="208"/>
        <pc:sldMkLst>
          <pc:docMk/>
          <pc:sldMk cId="3116964583" sldId="1835"/>
        </pc:sldMkLst>
        <pc:spChg chg="mod">
          <ac:chgData name="Yoel Kortick" userId="167978f5-7f40-4909-85d5-d4149554ad4e" providerId="ADAL" clId="{B4BFBC32-1804-4A68-9574-FBD9E59D9210}" dt="2024-01-29T09:58:41.507" v="6123" actId="20577"/>
          <ac:spMkLst>
            <pc:docMk/>
            <pc:sldMk cId="3116964583" sldId="1835"/>
            <ac:spMk id="4" creationId="{7DCC24B9-304C-43F8-A814-5ED2034E8A02}"/>
          </ac:spMkLst>
        </pc:spChg>
        <pc:spChg chg="del">
          <ac:chgData name="Yoel Kortick" userId="167978f5-7f40-4909-85d5-d4149554ad4e" providerId="ADAL" clId="{B4BFBC32-1804-4A68-9574-FBD9E59D9210}" dt="2024-01-29T09:28:39.933" v="4842" actId="478"/>
          <ac:spMkLst>
            <pc:docMk/>
            <pc:sldMk cId="3116964583" sldId="1835"/>
            <ac:spMk id="8" creationId="{B02D9CCE-AF4C-7487-795B-685842390A99}"/>
          </ac:spMkLst>
        </pc:spChg>
        <pc:picChg chg="add del mod">
          <ac:chgData name="Yoel Kortick" userId="167978f5-7f40-4909-85d5-d4149554ad4e" providerId="ADAL" clId="{B4BFBC32-1804-4A68-9574-FBD9E59D9210}" dt="2024-01-29T09:25:54.335" v="4837" actId="478"/>
          <ac:picMkLst>
            <pc:docMk/>
            <pc:sldMk cId="3116964583" sldId="1835"/>
            <ac:picMk id="6" creationId="{0F9808A0-79C5-D221-8A01-76D026769C28}"/>
          </ac:picMkLst>
        </pc:picChg>
        <pc:picChg chg="del">
          <ac:chgData name="Yoel Kortick" userId="167978f5-7f40-4909-85d5-d4149554ad4e" providerId="ADAL" clId="{B4BFBC32-1804-4A68-9574-FBD9E59D9210}" dt="2024-01-29T09:03:55.511" v="4544" actId="478"/>
          <ac:picMkLst>
            <pc:docMk/>
            <pc:sldMk cId="3116964583" sldId="1835"/>
            <ac:picMk id="7" creationId="{B1016673-47E6-BAE6-0BD7-2D3C06C9E2F9}"/>
          </ac:picMkLst>
        </pc:picChg>
        <pc:picChg chg="add mod">
          <ac:chgData name="Yoel Kortick" userId="167978f5-7f40-4909-85d5-d4149554ad4e" providerId="ADAL" clId="{B4BFBC32-1804-4A68-9574-FBD9E59D9210}" dt="2024-01-29T09:58:43.621" v="6124" actId="208"/>
          <ac:picMkLst>
            <pc:docMk/>
            <pc:sldMk cId="3116964583" sldId="1835"/>
            <ac:picMk id="11" creationId="{9EC78AF8-3557-645F-78D1-E544B26ECD20}"/>
          </ac:picMkLst>
        </pc:picChg>
      </pc:sldChg>
      <pc:sldChg chg="modSp add del mod">
        <pc:chgData name="Yoel Kortick" userId="167978f5-7f40-4909-85d5-d4149554ad4e" providerId="ADAL" clId="{B4BFBC32-1804-4A68-9574-FBD9E59D9210}" dt="2024-01-28T15:04:11.108" v="746" actId="47"/>
        <pc:sldMkLst>
          <pc:docMk/>
          <pc:sldMk cId="609509880" sldId="1836"/>
        </pc:sldMkLst>
        <pc:spChg chg="mod">
          <ac:chgData name="Yoel Kortick" userId="167978f5-7f40-4909-85d5-d4149554ad4e" providerId="ADAL" clId="{B4BFBC32-1804-4A68-9574-FBD9E59D9210}" dt="2024-01-28T14:56:16.885" v="355" actId="20577"/>
          <ac:spMkLst>
            <pc:docMk/>
            <pc:sldMk cId="609509880" sldId="1836"/>
            <ac:spMk id="4" creationId="{7DCC24B9-304C-43F8-A814-5ED2034E8A02}"/>
          </ac:spMkLst>
        </pc:spChg>
      </pc:sldChg>
      <pc:sldChg chg="addSp delSp modSp add mod">
        <pc:chgData name="Yoel Kortick" userId="167978f5-7f40-4909-85d5-d4149554ad4e" providerId="ADAL" clId="{B4BFBC32-1804-4A68-9574-FBD9E59D9210}" dt="2024-01-29T10:08:09.044" v="6350" actId="20577"/>
        <pc:sldMkLst>
          <pc:docMk/>
          <pc:sldMk cId="1309772564" sldId="1836"/>
        </pc:sldMkLst>
        <pc:spChg chg="mod">
          <ac:chgData name="Yoel Kortick" userId="167978f5-7f40-4909-85d5-d4149554ad4e" providerId="ADAL" clId="{B4BFBC32-1804-4A68-9574-FBD9E59D9210}" dt="2024-01-29T10:08:09.044" v="6350" actId="20577"/>
          <ac:spMkLst>
            <pc:docMk/>
            <pc:sldMk cId="1309772564" sldId="1836"/>
            <ac:spMk id="4" creationId="{7DCC24B9-304C-43F8-A814-5ED2034E8A02}"/>
          </ac:spMkLst>
        </pc:spChg>
        <pc:spChg chg="add">
          <ac:chgData name="Yoel Kortick" userId="167978f5-7f40-4909-85d5-d4149554ad4e" providerId="ADAL" clId="{B4BFBC32-1804-4A68-9574-FBD9E59D9210}" dt="2024-01-29T09:23:48.354" v="4720" actId="11529"/>
          <ac:spMkLst>
            <pc:docMk/>
            <pc:sldMk cId="1309772564" sldId="1836"/>
            <ac:spMk id="7" creationId="{9452D39A-13E8-5BAD-1BEC-C2C07BFB5C2D}"/>
          </ac:spMkLst>
        </pc:spChg>
        <pc:spChg chg="add mod">
          <ac:chgData name="Yoel Kortick" userId="167978f5-7f40-4909-85d5-d4149554ad4e" providerId="ADAL" clId="{B4BFBC32-1804-4A68-9574-FBD9E59D9210}" dt="2024-01-29T09:56:40.065" v="6000" actId="14100"/>
          <ac:spMkLst>
            <pc:docMk/>
            <pc:sldMk cId="1309772564" sldId="1836"/>
            <ac:spMk id="9" creationId="{522A93B2-F6D4-AE2C-DD87-EF035E0E5E55}"/>
          </ac:spMkLst>
        </pc:spChg>
        <pc:spChg chg="add">
          <ac:chgData name="Yoel Kortick" userId="167978f5-7f40-4909-85d5-d4149554ad4e" providerId="ADAL" clId="{B4BFBC32-1804-4A68-9574-FBD9E59D9210}" dt="2024-01-29T09:56:43.801" v="6001" actId="11529"/>
          <ac:spMkLst>
            <pc:docMk/>
            <pc:sldMk cId="1309772564" sldId="1836"/>
            <ac:spMk id="10" creationId="{EE72B389-1B3A-18B5-442F-3E46D0502F2C}"/>
          </ac:spMkLst>
        </pc:spChg>
        <pc:spChg chg="add mod">
          <ac:chgData name="Yoel Kortick" userId="167978f5-7f40-4909-85d5-d4149554ad4e" providerId="ADAL" clId="{B4BFBC32-1804-4A68-9574-FBD9E59D9210}" dt="2024-01-29T09:57:18.619" v="6083" actId="404"/>
          <ac:spMkLst>
            <pc:docMk/>
            <pc:sldMk cId="1309772564" sldId="1836"/>
            <ac:spMk id="11" creationId="{7B9032F5-3160-6DCE-6443-1C20D838BA65}"/>
          </ac:spMkLst>
        </pc:spChg>
        <pc:picChg chg="add mod">
          <ac:chgData name="Yoel Kortick" userId="167978f5-7f40-4909-85d5-d4149554ad4e" providerId="ADAL" clId="{B4BFBC32-1804-4A68-9574-FBD9E59D9210}" dt="2024-01-29T09:57:30.363" v="6085" actId="208"/>
          <ac:picMkLst>
            <pc:docMk/>
            <pc:sldMk cId="1309772564" sldId="1836"/>
            <ac:picMk id="6" creationId="{20AE5403-3118-7578-1A09-7A74707501B7}"/>
          </ac:picMkLst>
        </pc:picChg>
        <pc:picChg chg="del">
          <ac:chgData name="Yoel Kortick" userId="167978f5-7f40-4909-85d5-d4149554ad4e" providerId="ADAL" clId="{B4BFBC32-1804-4A68-9574-FBD9E59D9210}" dt="2024-01-29T09:23:26.372" v="4645" actId="478"/>
          <ac:picMkLst>
            <pc:docMk/>
            <pc:sldMk cId="1309772564" sldId="1836"/>
            <ac:picMk id="8" creationId="{2D45D80E-F77B-E28D-4CFB-830A0A7ABB75}"/>
          </ac:picMkLst>
        </pc:picChg>
        <pc:cxnChg chg="add">
          <ac:chgData name="Yoel Kortick" userId="167978f5-7f40-4909-85d5-d4149554ad4e" providerId="ADAL" clId="{B4BFBC32-1804-4A68-9574-FBD9E59D9210}" dt="2024-01-29T09:57:28.213" v="6084" actId="11529"/>
          <ac:cxnSpMkLst>
            <pc:docMk/>
            <pc:sldMk cId="1309772564" sldId="1836"/>
            <ac:cxnSpMk id="13" creationId="{B363FDA0-03C0-01F4-C12A-5579BE500838}"/>
          </ac:cxnSpMkLst>
        </pc:cxnChg>
      </pc:sldChg>
      <pc:sldChg chg="addSp delSp modSp add del mod">
        <pc:chgData name="Yoel Kortick" userId="167978f5-7f40-4909-85d5-d4149554ad4e" providerId="ADAL" clId="{B4BFBC32-1804-4A68-9574-FBD9E59D9210}" dt="2024-01-28T15:04:11.527" v="747" actId="47"/>
        <pc:sldMkLst>
          <pc:docMk/>
          <pc:sldMk cId="3526351" sldId="1837"/>
        </pc:sldMkLst>
        <pc:spChg chg="mod">
          <ac:chgData name="Yoel Kortick" userId="167978f5-7f40-4909-85d5-d4149554ad4e" providerId="ADAL" clId="{B4BFBC32-1804-4A68-9574-FBD9E59D9210}" dt="2024-01-28T14:57:46.178" v="480" actId="33524"/>
          <ac:spMkLst>
            <pc:docMk/>
            <pc:sldMk cId="3526351" sldId="1837"/>
            <ac:spMk id="4" creationId="{7DCC24B9-304C-43F8-A814-5ED2034E8A02}"/>
          </ac:spMkLst>
        </pc:spChg>
        <pc:spChg chg="add del">
          <ac:chgData name="Yoel Kortick" userId="167978f5-7f40-4909-85d5-d4149554ad4e" providerId="ADAL" clId="{B4BFBC32-1804-4A68-9574-FBD9E59D9210}" dt="2024-01-28T14:56:29.692" v="388"/>
          <ac:spMkLst>
            <pc:docMk/>
            <pc:sldMk cId="3526351" sldId="1837"/>
            <ac:spMk id="5" creationId="{B6C00482-D72E-5576-7DE2-BA69D8033707}"/>
          </ac:spMkLst>
        </pc:spChg>
      </pc:sldChg>
      <pc:sldChg chg="addSp delSp modSp add mod">
        <pc:chgData name="Yoel Kortick" userId="167978f5-7f40-4909-85d5-d4149554ad4e" providerId="ADAL" clId="{B4BFBC32-1804-4A68-9574-FBD9E59D9210}" dt="2024-01-29T09:57:57.305" v="6102" actId="14100"/>
        <pc:sldMkLst>
          <pc:docMk/>
          <pc:sldMk cId="3498914797" sldId="1837"/>
        </pc:sldMkLst>
        <pc:spChg chg="mod">
          <ac:chgData name="Yoel Kortick" userId="167978f5-7f40-4909-85d5-d4149554ad4e" providerId="ADAL" clId="{B4BFBC32-1804-4A68-9574-FBD9E59D9210}" dt="2024-01-29T09:24:21.174" v="4734" actId="20577"/>
          <ac:spMkLst>
            <pc:docMk/>
            <pc:sldMk cId="3498914797" sldId="1837"/>
            <ac:spMk id="4" creationId="{7DCC24B9-304C-43F8-A814-5ED2034E8A02}"/>
          </ac:spMkLst>
        </pc:spChg>
        <pc:spChg chg="mod">
          <ac:chgData name="Yoel Kortick" userId="167978f5-7f40-4909-85d5-d4149554ad4e" providerId="ADAL" clId="{B4BFBC32-1804-4A68-9574-FBD9E59D9210}" dt="2024-01-29T09:57:57.305" v="6102" actId="14100"/>
          <ac:spMkLst>
            <pc:docMk/>
            <pc:sldMk cId="3498914797" sldId="1837"/>
            <ac:spMk id="7" creationId="{9452D39A-13E8-5BAD-1BEC-C2C07BFB5C2D}"/>
          </ac:spMkLst>
        </pc:spChg>
        <pc:picChg chg="del">
          <ac:chgData name="Yoel Kortick" userId="167978f5-7f40-4909-85d5-d4149554ad4e" providerId="ADAL" clId="{B4BFBC32-1804-4A68-9574-FBD9E59D9210}" dt="2024-01-29T09:24:23.282" v="4735" actId="478"/>
          <ac:picMkLst>
            <pc:docMk/>
            <pc:sldMk cId="3498914797" sldId="1837"/>
            <ac:picMk id="6" creationId="{20AE5403-3118-7578-1A09-7A74707501B7}"/>
          </ac:picMkLst>
        </pc:picChg>
        <pc:picChg chg="add mod ord">
          <ac:chgData name="Yoel Kortick" userId="167978f5-7f40-4909-85d5-d4149554ad4e" providerId="ADAL" clId="{B4BFBC32-1804-4A68-9574-FBD9E59D9210}" dt="2024-01-29T09:57:53.297" v="6100" actId="1076"/>
          <ac:picMkLst>
            <pc:docMk/>
            <pc:sldMk cId="3498914797" sldId="1837"/>
            <ac:picMk id="8" creationId="{51EE35C5-A0C1-6C4A-765A-9F2DC7449D61}"/>
          </ac:picMkLst>
        </pc:picChg>
      </pc:sldChg>
      <pc:sldChg chg="addSp delSp modSp add mod">
        <pc:chgData name="Yoel Kortick" userId="167978f5-7f40-4909-85d5-d4149554ad4e" providerId="ADAL" clId="{B4BFBC32-1804-4A68-9574-FBD9E59D9210}" dt="2024-01-29T10:32:30.581" v="6437" actId="208"/>
        <pc:sldMkLst>
          <pc:docMk/>
          <pc:sldMk cId="1541228504" sldId="1838"/>
        </pc:sldMkLst>
        <pc:spChg chg="mod">
          <ac:chgData name="Yoel Kortick" userId="167978f5-7f40-4909-85d5-d4149554ad4e" providerId="ADAL" clId="{B4BFBC32-1804-4A68-9574-FBD9E59D9210}" dt="2024-01-29T10:31:35.246" v="6421" actId="20577"/>
          <ac:spMkLst>
            <pc:docMk/>
            <pc:sldMk cId="1541228504" sldId="1838"/>
            <ac:spMk id="4" creationId="{7DCC24B9-304C-43F8-A814-5ED2034E8A02}"/>
          </ac:spMkLst>
        </pc:spChg>
        <pc:spChg chg="add del mod">
          <ac:chgData name="Yoel Kortick" userId="167978f5-7f40-4909-85d5-d4149554ad4e" providerId="ADAL" clId="{B4BFBC32-1804-4A68-9574-FBD9E59D9210}" dt="2024-01-29T10:32:26.057" v="6434" actId="478"/>
          <ac:spMkLst>
            <pc:docMk/>
            <pc:sldMk cId="1541228504" sldId="1838"/>
            <ac:spMk id="7" creationId="{94A0A649-F8CD-F64F-C683-C9AA0583C25E}"/>
          </ac:spMkLst>
        </pc:spChg>
        <pc:spChg chg="add del mod">
          <ac:chgData name="Yoel Kortick" userId="167978f5-7f40-4909-85d5-d4149554ad4e" providerId="ADAL" clId="{B4BFBC32-1804-4A68-9574-FBD9E59D9210}" dt="2024-01-29T10:32:28.900" v="6436" actId="478"/>
          <ac:spMkLst>
            <pc:docMk/>
            <pc:sldMk cId="1541228504" sldId="1838"/>
            <ac:spMk id="8" creationId="{38BEF99E-E936-5DD1-059A-BA377C285177}"/>
          </ac:spMkLst>
        </pc:spChg>
        <pc:spChg chg="mod">
          <ac:chgData name="Yoel Kortick" userId="167978f5-7f40-4909-85d5-d4149554ad4e" providerId="ADAL" clId="{B4BFBC32-1804-4A68-9574-FBD9E59D9210}" dt="2024-01-29T10:31:11.340" v="6383" actId="1036"/>
          <ac:spMkLst>
            <pc:docMk/>
            <pc:sldMk cId="1541228504" sldId="1838"/>
            <ac:spMk id="9" creationId="{AB747591-9A3D-136F-05A7-F8E3E883AE70}"/>
          </ac:spMkLst>
        </pc:spChg>
        <pc:spChg chg="add mod">
          <ac:chgData name="Yoel Kortick" userId="167978f5-7f40-4909-85d5-d4149554ad4e" providerId="ADAL" clId="{B4BFBC32-1804-4A68-9574-FBD9E59D9210}" dt="2024-01-29T10:32:20.533" v="6432" actId="14100"/>
          <ac:spMkLst>
            <pc:docMk/>
            <pc:sldMk cId="1541228504" sldId="1838"/>
            <ac:spMk id="10" creationId="{BC7917BB-8963-2A56-AE3C-556045B4746B}"/>
          </ac:spMkLst>
        </pc:spChg>
        <pc:spChg chg="add mod">
          <ac:chgData name="Yoel Kortick" userId="167978f5-7f40-4909-85d5-d4149554ad4e" providerId="ADAL" clId="{B4BFBC32-1804-4A68-9574-FBD9E59D9210}" dt="2024-01-29T10:32:23.370" v="6433" actId="1076"/>
          <ac:spMkLst>
            <pc:docMk/>
            <pc:sldMk cId="1541228504" sldId="1838"/>
            <ac:spMk id="12" creationId="{B2711347-0233-2D60-78DB-DD66D2C21AE5}"/>
          </ac:spMkLst>
        </pc:spChg>
        <pc:spChg chg="add del mod">
          <ac:chgData name="Yoel Kortick" userId="167978f5-7f40-4909-85d5-d4149554ad4e" providerId="ADAL" clId="{B4BFBC32-1804-4A68-9574-FBD9E59D9210}" dt="2024-01-29T10:32:27.561" v="6435" actId="478"/>
          <ac:spMkLst>
            <pc:docMk/>
            <pc:sldMk cId="1541228504" sldId="1838"/>
            <ac:spMk id="13" creationId="{F0DBF663-7C47-F764-DDC4-5E8CF8A93052}"/>
          </ac:spMkLst>
        </pc:spChg>
        <pc:picChg chg="add del mod ord">
          <ac:chgData name="Yoel Kortick" userId="167978f5-7f40-4909-85d5-d4149554ad4e" providerId="ADAL" clId="{B4BFBC32-1804-4A68-9574-FBD9E59D9210}" dt="2024-01-29T10:32:08.205" v="6422" actId="478"/>
          <ac:picMkLst>
            <pc:docMk/>
            <pc:sldMk cId="1541228504" sldId="1838"/>
            <ac:picMk id="6" creationId="{55D4EC58-D7AB-1940-BC16-E2D11C0978DA}"/>
          </ac:picMkLst>
        </pc:picChg>
        <pc:picChg chg="del">
          <ac:chgData name="Yoel Kortick" userId="167978f5-7f40-4909-85d5-d4149554ad4e" providerId="ADAL" clId="{B4BFBC32-1804-4A68-9574-FBD9E59D9210}" dt="2024-01-29T09:32:11.065" v="4912" actId="478"/>
          <ac:picMkLst>
            <pc:docMk/>
            <pc:sldMk cId="1541228504" sldId="1838"/>
            <ac:picMk id="11" creationId="{9EC78AF8-3557-645F-78D1-E544B26ECD20}"/>
          </ac:picMkLst>
        </pc:picChg>
        <pc:picChg chg="add mod ord">
          <ac:chgData name="Yoel Kortick" userId="167978f5-7f40-4909-85d5-d4149554ad4e" providerId="ADAL" clId="{B4BFBC32-1804-4A68-9574-FBD9E59D9210}" dt="2024-01-29T10:32:30.581" v="6437" actId="208"/>
          <ac:picMkLst>
            <pc:docMk/>
            <pc:sldMk cId="1541228504" sldId="1838"/>
            <ac:picMk id="11" creationId="{FB619CE3-BAC0-A293-B2A8-0181DC40E729}"/>
          </ac:picMkLst>
        </pc:picChg>
      </pc:sldChg>
      <pc:sldChg chg="addSp delSp modSp add mod">
        <pc:chgData name="Yoel Kortick" userId="167978f5-7f40-4909-85d5-d4149554ad4e" providerId="ADAL" clId="{B4BFBC32-1804-4A68-9574-FBD9E59D9210}" dt="2024-01-29T10:33:50.280" v="6478" actId="208"/>
        <pc:sldMkLst>
          <pc:docMk/>
          <pc:sldMk cId="1181748578" sldId="1839"/>
        </pc:sldMkLst>
        <pc:spChg chg="mod">
          <ac:chgData name="Yoel Kortick" userId="167978f5-7f40-4909-85d5-d4149554ad4e" providerId="ADAL" clId="{B4BFBC32-1804-4A68-9574-FBD9E59D9210}" dt="2024-01-29T10:33:19.279" v="6460" actId="6549"/>
          <ac:spMkLst>
            <pc:docMk/>
            <pc:sldMk cId="1181748578" sldId="1839"/>
            <ac:spMk id="4" creationId="{7DCC24B9-304C-43F8-A814-5ED2034E8A02}"/>
          </ac:spMkLst>
        </pc:spChg>
        <pc:spChg chg="add mod">
          <ac:chgData name="Yoel Kortick" userId="167978f5-7f40-4909-85d5-d4149554ad4e" providerId="ADAL" clId="{B4BFBC32-1804-4A68-9574-FBD9E59D9210}" dt="2024-01-29T10:33:45.797" v="6476" actId="14100"/>
          <ac:spMkLst>
            <pc:docMk/>
            <pc:sldMk cId="1181748578" sldId="1839"/>
            <ac:spMk id="8" creationId="{D40B209A-607A-C89C-744E-19B4A54EBBD7}"/>
          </ac:spMkLst>
        </pc:spChg>
        <pc:spChg chg="mod">
          <ac:chgData name="Yoel Kortick" userId="167978f5-7f40-4909-85d5-d4149554ad4e" providerId="ADAL" clId="{B4BFBC32-1804-4A68-9574-FBD9E59D9210}" dt="2024-01-29T10:33:37.877" v="6473" actId="14100"/>
          <ac:spMkLst>
            <pc:docMk/>
            <pc:sldMk cId="1181748578" sldId="1839"/>
            <ac:spMk id="9" creationId="{AB747591-9A3D-136F-05A7-F8E3E883AE70}"/>
          </ac:spMkLst>
        </pc:spChg>
        <pc:spChg chg="add del">
          <ac:chgData name="Yoel Kortick" userId="167978f5-7f40-4909-85d5-d4149554ad4e" providerId="ADAL" clId="{B4BFBC32-1804-4A68-9574-FBD9E59D9210}" dt="2024-01-29T10:33:48.493" v="6477" actId="478"/>
          <ac:spMkLst>
            <pc:docMk/>
            <pc:sldMk cId="1181748578" sldId="1839"/>
            <ac:spMk id="10" creationId="{C68EA54D-822F-2674-3A12-0630A1184105}"/>
          </ac:spMkLst>
        </pc:spChg>
        <pc:picChg chg="add mod ord">
          <ac:chgData name="Yoel Kortick" userId="167978f5-7f40-4909-85d5-d4149554ad4e" providerId="ADAL" clId="{B4BFBC32-1804-4A68-9574-FBD9E59D9210}" dt="2024-01-29T10:33:50.280" v="6478" actId="208"/>
          <ac:picMkLst>
            <pc:docMk/>
            <pc:sldMk cId="1181748578" sldId="1839"/>
            <ac:picMk id="6" creationId="{248A3808-E14C-7D90-CAF4-63DE2F16DEDC}"/>
          </ac:picMkLst>
        </pc:picChg>
        <pc:picChg chg="del">
          <ac:chgData name="Yoel Kortick" userId="167978f5-7f40-4909-85d5-d4149554ad4e" providerId="ADAL" clId="{B4BFBC32-1804-4A68-9574-FBD9E59D9210}" dt="2024-01-29T09:32:46.142" v="4917" actId="478"/>
          <ac:picMkLst>
            <pc:docMk/>
            <pc:sldMk cId="1181748578" sldId="1839"/>
            <ac:picMk id="6" creationId="{55D4EC58-D7AB-1940-BC16-E2D11C0978DA}"/>
          </ac:picMkLst>
        </pc:picChg>
        <pc:picChg chg="add del mod">
          <ac:chgData name="Yoel Kortick" userId="167978f5-7f40-4909-85d5-d4149554ad4e" providerId="ADAL" clId="{B4BFBC32-1804-4A68-9574-FBD9E59D9210}" dt="2024-01-29T10:33:21.501" v="6461" actId="478"/>
          <ac:picMkLst>
            <pc:docMk/>
            <pc:sldMk cId="1181748578" sldId="1839"/>
            <ac:picMk id="7" creationId="{196AE3C9-6975-7D74-751A-1E59F4453D78}"/>
          </ac:picMkLst>
        </pc:picChg>
      </pc:sldChg>
      <pc:sldChg chg="addSp delSp modSp add mod">
        <pc:chgData name="Yoel Kortick" userId="167978f5-7f40-4909-85d5-d4149554ad4e" providerId="ADAL" clId="{B4BFBC32-1804-4A68-9574-FBD9E59D9210}" dt="2024-01-29T10:34:39.018" v="6528" actId="20577"/>
        <pc:sldMkLst>
          <pc:docMk/>
          <pc:sldMk cId="3274427560" sldId="1840"/>
        </pc:sldMkLst>
        <pc:spChg chg="mod">
          <ac:chgData name="Yoel Kortick" userId="167978f5-7f40-4909-85d5-d4149554ad4e" providerId="ADAL" clId="{B4BFBC32-1804-4A68-9574-FBD9E59D9210}" dt="2024-01-29T10:34:39.018" v="6528" actId="20577"/>
          <ac:spMkLst>
            <pc:docMk/>
            <pc:sldMk cId="3274427560" sldId="1840"/>
            <ac:spMk id="4" creationId="{7DCC24B9-304C-43F8-A814-5ED2034E8A02}"/>
          </ac:spMkLst>
        </pc:spChg>
        <pc:spChg chg="mod">
          <ac:chgData name="Yoel Kortick" userId="167978f5-7f40-4909-85d5-d4149554ad4e" providerId="ADAL" clId="{B4BFBC32-1804-4A68-9574-FBD9E59D9210}" dt="2024-01-29T10:01:00.794" v="6254" actId="14100"/>
          <ac:spMkLst>
            <pc:docMk/>
            <pc:sldMk cId="3274427560" sldId="1840"/>
            <ac:spMk id="8" creationId="{D40B209A-607A-C89C-744E-19B4A54EBBD7}"/>
          </ac:spMkLst>
        </pc:spChg>
        <pc:spChg chg="mod">
          <ac:chgData name="Yoel Kortick" userId="167978f5-7f40-4909-85d5-d4149554ad4e" providerId="ADAL" clId="{B4BFBC32-1804-4A68-9574-FBD9E59D9210}" dt="2024-01-29T10:01:02.794" v="6255" actId="1076"/>
          <ac:spMkLst>
            <pc:docMk/>
            <pc:sldMk cId="3274427560" sldId="1840"/>
            <ac:spMk id="9" creationId="{AB747591-9A3D-136F-05A7-F8E3E883AE70}"/>
          </ac:spMkLst>
        </pc:spChg>
        <pc:spChg chg="mod">
          <ac:chgData name="Yoel Kortick" userId="167978f5-7f40-4909-85d5-d4149554ad4e" providerId="ADAL" clId="{B4BFBC32-1804-4A68-9574-FBD9E59D9210}" dt="2024-01-29T10:01:11.341" v="6259" actId="14100"/>
          <ac:spMkLst>
            <pc:docMk/>
            <pc:sldMk cId="3274427560" sldId="1840"/>
            <ac:spMk id="10" creationId="{C68EA54D-822F-2674-3A12-0630A1184105}"/>
          </ac:spMkLst>
        </pc:spChg>
        <pc:picChg chg="add mod ord">
          <ac:chgData name="Yoel Kortick" userId="167978f5-7f40-4909-85d5-d4149554ad4e" providerId="ADAL" clId="{B4BFBC32-1804-4A68-9574-FBD9E59D9210}" dt="2024-01-29T10:01:05.602" v="6257" actId="1076"/>
          <ac:picMkLst>
            <pc:docMk/>
            <pc:sldMk cId="3274427560" sldId="1840"/>
            <ac:picMk id="6" creationId="{5DFD80BF-D6FC-EE34-812F-B1EF84A20D9D}"/>
          </ac:picMkLst>
        </pc:picChg>
        <pc:picChg chg="del">
          <ac:chgData name="Yoel Kortick" userId="167978f5-7f40-4909-85d5-d4149554ad4e" providerId="ADAL" clId="{B4BFBC32-1804-4A68-9574-FBD9E59D9210}" dt="2024-01-29T09:34:37.588" v="5031" actId="478"/>
          <ac:picMkLst>
            <pc:docMk/>
            <pc:sldMk cId="3274427560" sldId="1840"/>
            <ac:picMk id="7" creationId="{196AE3C9-6975-7D74-751A-1E59F4453D78}"/>
          </ac:picMkLst>
        </pc:picChg>
      </pc:sldChg>
      <pc:sldChg chg="addSp delSp modSp add mod">
        <pc:chgData name="Yoel Kortick" userId="167978f5-7f40-4909-85d5-d4149554ad4e" providerId="ADAL" clId="{B4BFBC32-1804-4A68-9574-FBD9E59D9210}" dt="2024-01-29T09:36:56.368" v="5099" actId="478"/>
        <pc:sldMkLst>
          <pc:docMk/>
          <pc:sldMk cId="2506116337" sldId="1841"/>
        </pc:sldMkLst>
        <pc:spChg chg="mod">
          <ac:chgData name="Yoel Kortick" userId="167978f5-7f40-4909-85d5-d4149554ad4e" providerId="ADAL" clId="{B4BFBC32-1804-4A68-9574-FBD9E59D9210}" dt="2024-01-29T09:36:13.747" v="5087" actId="6549"/>
          <ac:spMkLst>
            <pc:docMk/>
            <pc:sldMk cId="2506116337" sldId="1841"/>
            <ac:spMk id="4" creationId="{7DCC24B9-304C-43F8-A814-5ED2034E8A02}"/>
          </ac:spMkLst>
        </pc:spChg>
        <pc:spChg chg="mod">
          <ac:chgData name="Yoel Kortick" userId="167978f5-7f40-4909-85d5-d4149554ad4e" providerId="ADAL" clId="{B4BFBC32-1804-4A68-9574-FBD9E59D9210}" dt="2024-01-29T09:36:53.322" v="5097" actId="1076"/>
          <ac:spMkLst>
            <pc:docMk/>
            <pc:sldMk cId="2506116337" sldId="1841"/>
            <ac:spMk id="8" creationId="{D40B209A-607A-C89C-744E-19B4A54EBBD7}"/>
          </ac:spMkLst>
        </pc:spChg>
        <pc:spChg chg="del">
          <ac:chgData name="Yoel Kortick" userId="167978f5-7f40-4909-85d5-d4149554ad4e" providerId="ADAL" clId="{B4BFBC32-1804-4A68-9574-FBD9E59D9210}" dt="2024-01-29T09:36:55.517" v="5098" actId="478"/>
          <ac:spMkLst>
            <pc:docMk/>
            <pc:sldMk cId="2506116337" sldId="1841"/>
            <ac:spMk id="9" creationId="{AB747591-9A3D-136F-05A7-F8E3E883AE70}"/>
          </ac:spMkLst>
        </pc:spChg>
        <pc:spChg chg="del">
          <ac:chgData name="Yoel Kortick" userId="167978f5-7f40-4909-85d5-d4149554ad4e" providerId="ADAL" clId="{B4BFBC32-1804-4A68-9574-FBD9E59D9210}" dt="2024-01-29T09:36:56.368" v="5099" actId="478"/>
          <ac:spMkLst>
            <pc:docMk/>
            <pc:sldMk cId="2506116337" sldId="1841"/>
            <ac:spMk id="10" creationId="{C68EA54D-822F-2674-3A12-0630A1184105}"/>
          </ac:spMkLst>
        </pc:spChg>
        <pc:picChg chg="del">
          <ac:chgData name="Yoel Kortick" userId="167978f5-7f40-4909-85d5-d4149554ad4e" providerId="ADAL" clId="{B4BFBC32-1804-4A68-9574-FBD9E59D9210}" dt="2024-01-29T09:36:15.544" v="5088" actId="478"/>
          <ac:picMkLst>
            <pc:docMk/>
            <pc:sldMk cId="2506116337" sldId="1841"/>
            <ac:picMk id="6" creationId="{5DFD80BF-D6FC-EE34-812F-B1EF84A20D9D}"/>
          </ac:picMkLst>
        </pc:picChg>
        <pc:picChg chg="add del ord">
          <ac:chgData name="Yoel Kortick" userId="167978f5-7f40-4909-85d5-d4149554ad4e" providerId="ADAL" clId="{B4BFBC32-1804-4A68-9574-FBD9E59D9210}" dt="2024-01-29T09:36:45.719" v="5093" actId="478"/>
          <ac:picMkLst>
            <pc:docMk/>
            <pc:sldMk cId="2506116337" sldId="1841"/>
            <ac:picMk id="7" creationId="{1148738D-9180-5CF3-018C-44D9F12A67AA}"/>
          </ac:picMkLst>
        </pc:picChg>
        <pc:picChg chg="add mod ord">
          <ac:chgData name="Yoel Kortick" userId="167978f5-7f40-4909-85d5-d4149554ad4e" providerId="ADAL" clId="{B4BFBC32-1804-4A68-9574-FBD9E59D9210}" dt="2024-01-29T09:36:50.592" v="5096" actId="167"/>
          <ac:picMkLst>
            <pc:docMk/>
            <pc:sldMk cId="2506116337" sldId="1841"/>
            <ac:picMk id="12" creationId="{B29E82CE-33BB-A581-E362-8D1A11F92EC7}"/>
          </ac:picMkLst>
        </pc:picChg>
      </pc:sldChg>
      <pc:sldChg chg="addSp delSp modSp add mod">
        <pc:chgData name="Yoel Kortick" userId="167978f5-7f40-4909-85d5-d4149554ad4e" providerId="ADAL" clId="{B4BFBC32-1804-4A68-9574-FBD9E59D9210}" dt="2024-01-29T10:43:48.149" v="6873" actId="6549"/>
        <pc:sldMkLst>
          <pc:docMk/>
          <pc:sldMk cId="2619784399" sldId="1842"/>
        </pc:sldMkLst>
        <pc:spChg chg="mod">
          <ac:chgData name="Yoel Kortick" userId="167978f5-7f40-4909-85d5-d4149554ad4e" providerId="ADAL" clId="{B4BFBC32-1804-4A68-9574-FBD9E59D9210}" dt="2024-01-29T10:43:48.149" v="6873" actId="6549"/>
          <ac:spMkLst>
            <pc:docMk/>
            <pc:sldMk cId="2619784399" sldId="1842"/>
            <ac:spMk id="4" creationId="{7DCC24B9-304C-43F8-A814-5ED2034E8A02}"/>
          </ac:spMkLst>
        </pc:spChg>
        <pc:spChg chg="mod">
          <ac:chgData name="Yoel Kortick" userId="167978f5-7f40-4909-85d5-d4149554ad4e" providerId="ADAL" clId="{B4BFBC32-1804-4A68-9574-FBD9E59D9210}" dt="2024-01-29T09:39:45.312" v="5311" actId="14100"/>
          <ac:spMkLst>
            <pc:docMk/>
            <pc:sldMk cId="2619784399" sldId="1842"/>
            <ac:spMk id="8" creationId="{D40B209A-607A-C89C-744E-19B4A54EBBD7}"/>
          </ac:spMkLst>
        </pc:spChg>
        <pc:picChg chg="add mod ord">
          <ac:chgData name="Yoel Kortick" userId="167978f5-7f40-4909-85d5-d4149554ad4e" providerId="ADAL" clId="{B4BFBC32-1804-4A68-9574-FBD9E59D9210}" dt="2024-01-29T09:39:53.072" v="5313" actId="208"/>
          <ac:picMkLst>
            <pc:docMk/>
            <pc:sldMk cId="2619784399" sldId="1842"/>
            <ac:picMk id="6" creationId="{FAC3CD71-0E10-F639-F68E-37B5E8D32428}"/>
          </ac:picMkLst>
        </pc:picChg>
        <pc:picChg chg="del">
          <ac:chgData name="Yoel Kortick" userId="167978f5-7f40-4909-85d5-d4149554ad4e" providerId="ADAL" clId="{B4BFBC32-1804-4A68-9574-FBD9E59D9210}" dt="2024-01-29T09:39:31.066" v="5306" actId="478"/>
          <ac:picMkLst>
            <pc:docMk/>
            <pc:sldMk cId="2619784399" sldId="1842"/>
            <ac:picMk id="12" creationId="{B29E82CE-33BB-A581-E362-8D1A11F92EC7}"/>
          </ac:picMkLst>
        </pc:picChg>
      </pc:sldChg>
      <pc:sldChg chg="addSp delSp modSp add mod">
        <pc:chgData name="Yoel Kortick" userId="167978f5-7f40-4909-85d5-d4149554ad4e" providerId="ADAL" clId="{B4BFBC32-1804-4A68-9574-FBD9E59D9210}" dt="2024-01-29T10:39:47.873" v="6872" actId="14100"/>
        <pc:sldMkLst>
          <pc:docMk/>
          <pc:sldMk cId="426331395" sldId="1843"/>
        </pc:sldMkLst>
        <pc:spChg chg="mod">
          <ac:chgData name="Yoel Kortick" userId="167978f5-7f40-4909-85d5-d4149554ad4e" providerId="ADAL" clId="{B4BFBC32-1804-4A68-9574-FBD9E59D9210}" dt="2024-01-29T10:39:36.414" v="6862" actId="20577"/>
          <ac:spMkLst>
            <pc:docMk/>
            <pc:sldMk cId="426331395" sldId="1843"/>
            <ac:spMk id="4" creationId="{7DCC24B9-304C-43F8-A814-5ED2034E8A02}"/>
          </ac:spMkLst>
        </pc:spChg>
        <pc:spChg chg="add mod">
          <ac:chgData name="Yoel Kortick" userId="167978f5-7f40-4909-85d5-d4149554ad4e" providerId="ADAL" clId="{B4BFBC32-1804-4A68-9574-FBD9E59D9210}" dt="2024-01-29T10:39:47.873" v="6872" actId="14100"/>
          <ac:spMkLst>
            <pc:docMk/>
            <pc:sldMk cId="426331395" sldId="1843"/>
            <ac:spMk id="5" creationId="{6A376340-2CD5-377C-0FE4-2CAE0E810CF8}"/>
          </ac:spMkLst>
        </pc:spChg>
        <pc:spChg chg="mod">
          <ac:chgData name="Yoel Kortick" userId="167978f5-7f40-4909-85d5-d4149554ad4e" providerId="ADAL" clId="{B4BFBC32-1804-4A68-9574-FBD9E59D9210}" dt="2024-01-29T10:39:40.547" v="6870" actId="1036"/>
          <ac:spMkLst>
            <pc:docMk/>
            <pc:sldMk cId="426331395" sldId="1843"/>
            <ac:spMk id="8" creationId="{D40B209A-607A-C89C-744E-19B4A54EBBD7}"/>
          </ac:spMkLst>
        </pc:spChg>
        <pc:spChg chg="add mod">
          <ac:chgData name="Yoel Kortick" userId="167978f5-7f40-4909-85d5-d4149554ad4e" providerId="ADAL" clId="{B4BFBC32-1804-4A68-9574-FBD9E59D9210}" dt="2024-01-29T10:39:40.547" v="6870" actId="1036"/>
          <ac:spMkLst>
            <pc:docMk/>
            <pc:sldMk cId="426331395" sldId="1843"/>
            <ac:spMk id="9" creationId="{DF626ECF-40B6-9298-DB58-552AD3D93FBE}"/>
          </ac:spMkLst>
        </pc:spChg>
        <pc:picChg chg="del">
          <ac:chgData name="Yoel Kortick" userId="167978f5-7f40-4909-85d5-d4149554ad4e" providerId="ADAL" clId="{B4BFBC32-1804-4A68-9574-FBD9E59D9210}" dt="2024-01-29T09:42:01.397" v="5358" actId="478"/>
          <ac:picMkLst>
            <pc:docMk/>
            <pc:sldMk cId="426331395" sldId="1843"/>
            <ac:picMk id="6" creationId="{FAC3CD71-0E10-F639-F68E-37B5E8D32428}"/>
          </ac:picMkLst>
        </pc:picChg>
        <pc:picChg chg="add mod ord">
          <ac:chgData name="Yoel Kortick" userId="167978f5-7f40-4909-85d5-d4149554ad4e" providerId="ADAL" clId="{B4BFBC32-1804-4A68-9574-FBD9E59D9210}" dt="2024-01-29T10:39:40.547" v="6870" actId="1036"/>
          <ac:picMkLst>
            <pc:docMk/>
            <pc:sldMk cId="426331395" sldId="1843"/>
            <ac:picMk id="7" creationId="{AE232ACD-1C1E-3BC7-C238-1D739E58838E}"/>
          </ac:picMkLst>
        </pc:picChg>
      </pc:sldChg>
      <pc:sldChg chg="addSp delSp modSp add mod">
        <pc:chgData name="Yoel Kortick" userId="167978f5-7f40-4909-85d5-d4149554ad4e" providerId="ADAL" clId="{B4BFBC32-1804-4A68-9574-FBD9E59D9210}" dt="2024-01-29T10:04:23.917" v="6334" actId="208"/>
        <pc:sldMkLst>
          <pc:docMk/>
          <pc:sldMk cId="193437802" sldId="1844"/>
        </pc:sldMkLst>
        <pc:spChg chg="mod">
          <ac:chgData name="Yoel Kortick" userId="167978f5-7f40-4909-85d5-d4149554ad4e" providerId="ADAL" clId="{B4BFBC32-1804-4A68-9574-FBD9E59D9210}" dt="2024-01-29T10:02:13.820" v="6324" actId="20577"/>
          <ac:spMkLst>
            <pc:docMk/>
            <pc:sldMk cId="193437802" sldId="1844"/>
            <ac:spMk id="4" creationId="{7DCC24B9-304C-43F8-A814-5ED2034E8A02}"/>
          </ac:spMkLst>
        </pc:spChg>
        <pc:spChg chg="mod">
          <ac:chgData name="Yoel Kortick" userId="167978f5-7f40-4909-85d5-d4149554ad4e" providerId="ADAL" clId="{B4BFBC32-1804-4A68-9574-FBD9E59D9210}" dt="2024-01-29T10:02:22.951" v="6326" actId="14100"/>
          <ac:spMkLst>
            <pc:docMk/>
            <pc:sldMk cId="193437802" sldId="1844"/>
            <ac:spMk id="8" creationId="{D40B209A-607A-C89C-744E-19B4A54EBBD7}"/>
          </ac:spMkLst>
        </pc:spChg>
        <pc:spChg chg="mod">
          <ac:chgData name="Yoel Kortick" userId="167978f5-7f40-4909-85d5-d4149554ad4e" providerId="ADAL" clId="{B4BFBC32-1804-4A68-9574-FBD9E59D9210}" dt="2024-01-29T10:02:27.656" v="6328" actId="14100"/>
          <ac:spMkLst>
            <pc:docMk/>
            <pc:sldMk cId="193437802" sldId="1844"/>
            <ac:spMk id="9" creationId="{DF626ECF-40B6-9298-DB58-552AD3D93FBE}"/>
          </ac:spMkLst>
        </pc:spChg>
        <pc:spChg chg="add mod">
          <ac:chgData name="Yoel Kortick" userId="167978f5-7f40-4909-85d5-d4149554ad4e" providerId="ADAL" clId="{B4BFBC32-1804-4A68-9574-FBD9E59D9210}" dt="2024-01-29T10:02:35.370" v="6333" actId="1037"/>
          <ac:spMkLst>
            <pc:docMk/>
            <pc:sldMk cId="193437802" sldId="1844"/>
            <ac:spMk id="10" creationId="{AA383CE2-A37C-B378-8DEB-9A286BE224A4}"/>
          </ac:spMkLst>
        </pc:spChg>
        <pc:picChg chg="add mod ord">
          <ac:chgData name="Yoel Kortick" userId="167978f5-7f40-4909-85d5-d4149554ad4e" providerId="ADAL" clId="{B4BFBC32-1804-4A68-9574-FBD9E59D9210}" dt="2024-01-29T10:04:23.917" v="6334" actId="208"/>
          <ac:picMkLst>
            <pc:docMk/>
            <pc:sldMk cId="193437802" sldId="1844"/>
            <ac:picMk id="6" creationId="{E3DE15C1-D57D-499A-9711-E9AA216DC33F}"/>
          </ac:picMkLst>
        </pc:picChg>
        <pc:picChg chg="del">
          <ac:chgData name="Yoel Kortick" userId="167978f5-7f40-4909-85d5-d4149554ad4e" providerId="ADAL" clId="{B4BFBC32-1804-4A68-9574-FBD9E59D9210}" dt="2024-01-29T09:42:46.720" v="5366" actId="478"/>
          <ac:picMkLst>
            <pc:docMk/>
            <pc:sldMk cId="193437802" sldId="1844"/>
            <ac:picMk id="7" creationId="{AE232ACD-1C1E-3BC7-C238-1D739E58838E}"/>
          </ac:picMkLst>
        </pc:picChg>
      </pc:sldChg>
      <pc:sldChg chg="modSp add mod">
        <pc:chgData name="Yoel Kortick" userId="167978f5-7f40-4909-85d5-d4149554ad4e" providerId="ADAL" clId="{B4BFBC32-1804-4A68-9574-FBD9E59D9210}" dt="2024-01-29T10:07:23.759" v="6338" actId="20577"/>
        <pc:sldMkLst>
          <pc:docMk/>
          <pc:sldMk cId="3165122237" sldId="1845"/>
        </pc:sldMkLst>
        <pc:spChg chg="mod">
          <ac:chgData name="Yoel Kortick" userId="167978f5-7f40-4909-85d5-d4149554ad4e" providerId="ADAL" clId="{B4BFBC32-1804-4A68-9574-FBD9E59D9210}" dt="2024-01-29T10:07:23.759" v="6338" actId="20577"/>
          <ac:spMkLst>
            <pc:docMk/>
            <pc:sldMk cId="3165122237" sldId="1845"/>
            <ac:spMk id="4" creationId="{7DCC24B9-304C-43F8-A814-5ED2034E8A02}"/>
          </ac:spMkLst>
        </pc:spChg>
      </pc:sldChg>
      <pc:sldChg chg="modSp add mod">
        <pc:chgData name="Yoel Kortick" userId="167978f5-7f40-4909-85d5-d4149554ad4e" providerId="ADAL" clId="{B4BFBC32-1804-4A68-9574-FBD9E59D9210}" dt="2024-01-29T10:34:30.047" v="6518" actId="1036"/>
        <pc:sldMkLst>
          <pc:docMk/>
          <pc:sldMk cId="455790991" sldId="1846"/>
        </pc:sldMkLst>
        <pc:spChg chg="mod">
          <ac:chgData name="Yoel Kortick" userId="167978f5-7f40-4909-85d5-d4149554ad4e" providerId="ADAL" clId="{B4BFBC32-1804-4A68-9574-FBD9E59D9210}" dt="2024-01-29T10:34:25.041" v="6517" actId="20577"/>
          <ac:spMkLst>
            <pc:docMk/>
            <pc:sldMk cId="455790991" sldId="1846"/>
            <ac:spMk id="4" creationId="{7DCC24B9-304C-43F8-A814-5ED2034E8A02}"/>
          </ac:spMkLst>
        </pc:spChg>
        <pc:spChg chg="mod">
          <ac:chgData name="Yoel Kortick" userId="167978f5-7f40-4909-85d5-d4149554ad4e" providerId="ADAL" clId="{B4BFBC32-1804-4A68-9574-FBD9E59D9210}" dt="2024-01-29T10:34:30.047" v="6518" actId="1036"/>
          <ac:spMkLst>
            <pc:docMk/>
            <pc:sldMk cId="455790991" sldId="1846"/>
            <ac:spMk id="8" creationId="{D40B209A-607A-C89C-744E-19B4A54EBBD7}"/>
          </ac:spMkLst>
        </pc:spChg>
        <pc:spChg chg="mod">
          <ac:chgData name="Yoel Kortick" userId="167978f5-7f40-4909-85d5-d4149554ad4e" providerId="ADAL" clId="{B4BFBC32-1804-4A68-9574-FBD9E59D9210}" dt="2024-01-29T10:34:30.047" v="6518" actId="1036"/>
          <ac:spMkLst>
            <pc:docMk/>
            <pc:sldMk cId="455790991" sldId="1846"/>
            <ac:spMk id="9" creationId="{AB747591-9A3D-136F-05A7-F8E3E883AE70}"/>
          </ac:spMkLst>
        </pc:spChg>
        <pc:spChg chg="mod">
          <ac:chgData name="Yoel Kortick" userId="167978f5-7f40-4909-85d5-d4149554ad4e" providerId="ADAL" clId="{B4BFBC32-1804-4A68-9574-FBD9E59D9210}" dt="2024-01-29T10:34:30.047" v="6518" actId="1036"/>
          <ac:spMkLst>
            <pc:docMk/>
            <pc:sldMk cId="455790991" sldId="1846"/>
            <ac:spMk id="10" creationId="{C68EA54D-822F-2674-3A12-0630A1184105}"/>
          </ac:spMkLst>
        </pc:spChg>
        <pc:picChg chg="mod">
          <ac:chgData name="Yoel Kortick" userId="167978f5-7f40-4909-85d5-d4149554ad4e" providerId="ADAL" clId="{B4BFBC32-1804-4A68-9574-FBD9E59D9210}" dt="2024-01-29T10:34:30.047" v="6518" actId="1036"/>
          <ac:picMkLst>
            <pc:docMk/>
            <pc:sldMk cId="455790991" sldId="1846"/>
            <ac:picMk id="7" creationId="{196AE3C9-6975-7D74-751A-1E59F4453D78}"/>
          </ac:picMkLst>
        </pc:picChg>
      </pc:sldChg>
      <pc:sldChg chg="addSp delSp modSp add mod">
        <pc:chgData name="Yoel Kortick" userId="167978f5-7f40-4909-85d5-d4149554ad4e" providerId="ADAL" clId="{B4BFBC32-1804-4A68-9574-FBD9E59D9210}" dt="2024-01-29T10:39:05.454" v="6754" actId="11529"/>
        <pc:sldMkLst>
          <pc:docMk/>
          <pc:sldMk cId="3910442093" sldId="1847"/>
        </pc:sldMkLst>
        <pc:spChg chg="mod">
          <ac:chgData name="Yoel Kortick" userId="167978f5-7f40-4909-85d5-d4149554ad4e" providerId="ADAL" clId="{B4BFBC32-1804-4A68-9574-FBD9E59D9210}" dt="2024-01-29T10:38:58.698" v="6753" actId="20577"/>
          <ac:spMkLst>
            <pc:docMk/>
            <pc:sldMk cId="3910442093" sldId="1847"/>
            <ac:spMk id="4" creationId="{7DCC24B9-304C-43F8-A814-5ED2034E8A02}"/>
          </ac:spMkLst>
        </pc:spChg>
        <pc:spChg chg="del">
          <ac:chgData name="Yoel Kortick" userId="167978f5-7f40-4909-85d5-d4149554ad4e" providerId="ADAL" clId="{B4BFBC32-1804-4A68-9574-FBD9E59D9210}" dt="2024-01-29T10:38:26.733" v="6666" actId="478"/>
          <ac:spMkLst>
            <pc:docMk/>
            <pc:sldMk cId="3910442093" sldId="1847"/>
            <ac:spMk id="8" creationId="{D40B209A-607A-C89C-744E-19B4A54EBBD7}"/>
          </ac:spMkLst>
        </pc:spChg>
        <pc:spChg chg="add">
          <ac:chgData name="Yoel Kortick" userId="167978f5-7f40-4909-85d5-d4149554ad4e" providerId="ADAL" clId="{B4BFBC32-1804-4A68-9574-FBD9E59D9210}" dt="2024-01-29T10:39:05.454" v="6754" actId="11529"/>
          <ac:spMkLst>
            <pc:docMk/>
            <pc:sldMk cId="3910442093" sldId="1847"/>
            <ac:spMk id="9" creationId="{192B2AAC-E89A-E491-3418-CA7CC78D43F0}"/>
          </ac:spMkLst>
        </pc:spChg>
        <pc:picChg chg="del">
          <ac:chgData name="Yoel Kortick" userId="167978f5-7f40-4909-85d5-d4149554ad4e" providerId="ADAL" clId="{B4BFBC32-1804-4A68-9574-FBD9E59D9210}" dt="2024-01-29T10:38:23.219" v="6664" actId="478"/>
          <ac:picMkLst>
            <pc:docMk/>
            <pc:sldMk cId="3910442093" sldId="1847"/>
            <ac:picMk id="6" creationId="{FAC3CD71-0E10-F639-F68E-37B5E8D32428}"/>
          </ac:picMkLst>
        </pc:picChg>
        <pc:picChg chg="add mod">
          <ac:chgData name="Yoel Kortick" userId="167978f5-7f40-4909-85d5-d4149554ad4e" providerId="ADAL" clId="{B4BFBC32-1804-4A68-9574-FBD9E59D9210}" dt="2024-01-29T10:38:50.368" v="6750" actId="1036"/>
          <ac:picMkLst>
            <pc:docMk/>
            <pc:sldMk cId="3910442093" sldId="1847"/>
            <ac:picMk id="7" creationId="{CC67FFB3-F33D-C82D-159F-7E8F287F3B86}"/>
          </ac:picMkLst>
        </pc:picChg>
      </pc:sldChg>
    </pc:docChg>
  </pc:docChgLst>
  <pc:docChgLst>
    <pc:chgData name="Yoel Kortick" userId="167978f5-7f40-4909-85d5-d4149554ad4e" providerId="ADAL" clId="{330878D4-C7A2-453F-884A-86A5DB6C59FF}"/>
    <pc:docChg chg="undo custSel addSld delSld modSld">
      <pc:chgData name="Yoel Kortick" userId="167978f5-7f40-4909-85d5-d4149554ad4e" providerId="ADAL" clId="{330878D4-C7A2-453F-884A-86A5DB6C59FF}" dt="2024-02-01T15:02:06.446" v="1803" actId="20577"/>
      <pc:docMkLst>
        <pc:docMk/>
      </pc:docMkLst>
      <pc:sldChg chg="modSp mod">
        <pc:chgData name="Yoel Kortick" userId="167978f5-7f40-4909-85d5-d4149554ad4e" providerId="ADAL" clId="{330878D4-C7A2-453F-884A-86A5DB6C59FF}" dt="2024-02-01T12:49:03.623" v="0"/>
        <pc:sldMkLst>
          <pc:docMk/>
          <pc:sldMk cId="78585819" sldId="1778"/>
        </pc:sldMkLst>
        <pc:spChg chg="mod">
          <ac:chgData name="Yoel Kortick" userId="167978f5-7f40-4909-85d5-d4149554ad4e" providerId="ADAL" clId="{330878D4-C7A2-453F-884A-86A5DB6C59FF}" dt="2024-02-01T12:49:03.623" v="0"/>
          <ac:spMkLst>
            <pc:docMk/>
            <pc:sldMk cId="78585819" sldId="1778"/>
            <ac:spMk id="5" creationId="{FF8C144D-8324-4169-A0CD-3C427B16D1BA}"/>
          </ac:spMkLst>
        </pc:spChg>
      </pc:sldChg>
      <pc:sldChg chg="modSp mod">
        <pc:chgData name="Yoel Kortick" userId="167978f5-7f40-4909-85d5-d4149554ad4e" providerId="ADAL" clId="{330878D4-C7A2-453F-884A-86A5DB6C59FF}" dt="2024-02-01T14:54:42.730" v="1651"/>
        <pc:sldMkLst>
          <pc:docMk/>
          <pc:sldMk cId="3464459227" sldId="1781"/>
        </pc:sldMkLst>
        <pc:spChg chg="mod">
          <ac:chgData name="Yoel Kortick" userId="167978f5-7f40-4909-85d5-d4149554ad4e" providerId="ADAL" clId="{330878D4-C7A2-453F-884A-86A5DB6C59FF}" dt="2024-02-01T14:54:42.730" v="1651"/>
          <ac:spMkLst>
            <pc:docMk/>
            <pc:sldMk cId="3464459227" sldId="1781"/>
            <ac:spMk id="4" creationId="{7DCC24B9-304C-43F8-A814-5ED2034E8A02}"/>
          </ac:spMkLst>
        </pc:spChg>
      </pc:sldChg>
      <pc:sldChg chg="modSp">
        <pc:chgData name="Yoel Kortick" userId="167978f5-7f40-4909-85d5-d4149554ad4e" providerId="ADAL" clId="{330878D4-C7A2-453F-884A-86A5DB6C59FF}" dt="2024-02-01T13:59:56.162" v="678"/>
        <pc:sldMkLst>
          <pc:docMk/>
          <pc:sldMk cId="1442708658" sldId="1783"/>
        </pc:sldMkLst>
        <pc:spChg chg="mod">
          <ac:chgData name="Yoel Kortick" userId="167978f5-7f40-4909-85d5-d4149554ad4e" providerId="ADAL" clId="{330878D4-C7A2-453F-884A-86A5DB6C59FF}" dt="2024-02-01T13:59:56.162" v="678"/>
          <ac:spMkLst>
            <pc:docMk/>
            <pc:sldMk cId="1442708658" sldId="1783"/>
            <ac:spMk id="63" creationId="{2818E309-CE24-45E0-8F37-EFD6121F7540}"/>
          </ac:spMkLst>
        </pc:spChg>
      </pc:sldChg>
      <pc:sldChg chg="modSp mod">
        <pc:chgData name="Yoel Kortick" userId="167978f5-7f40-4909-85d5-d4149554ad4e" providerId="ADAL" clId="{330878D4-C7A2-453F-884A-86A5DB6C59FF}" dt="2024-02-01T14:54:42.730" v="1651"/>
        <pc:sldMkLst>
          <pc:docMk/>
          <pc:sldMk cId="2606218952" sldId="1793"/>
        </pc:sldMkLst>
        <pc:spChg chg="mod">
          <ac:chgData name="Yoel Kortick" userId="167978f5-7f40-4909-85d5-d4149554ad4e" providerId="ADAL" clId="{330878D4-C7A2-453F-884A-86A5DB6C59FF}" dt="2024-02-01T14:54:42.730" v="1651"/>
          <ac:spMkLst>
            <pc:docMk/>
            <pc:sldMk cId="2606218952" sldId="1793"/>
            <ac:spMk id="4" creationId="{7DCC24B9-304C-43F8-A814-5ED2034E8A02}"/>
          </ac:spMkLst>
        </pc:spChg>
      </pc:sldChg>
      <pc:sldChg chg="modSp mod">
        <pc:chgData name="Yoel Kortick" userId="167978f5-7f40-4909-85d5-d4149554ad4e" providerId="ADAL" clId="{330878D4-C7A2-453F-884A-86A5DB6C59FF}" dt="2024-02-01T12:50:02.618" v="2"/>
        <pc:sldMkLst>
          <pc:docMk/>
          <pc:sldMk cId="3404480613" sldId="1794"/>
        </pc:sldMkLst>
        <pc:spChg chg="mod">
          <ac:chgData name="Yoel Kortick" userId="167978f5-7f40-4909-85d5-d4149554ad4e" providerId="ADAL" clId="{330878D4-C7A2-453F-884A-86A5DB6C59FF}" dt="2024-02-01T12:50:02.618" v="2"/>
          <ac:spMkLst>
            <pc:docMk/>
            <pc:sldMk cId="3404480613" sldId="1794"/>
            <ac:spMk id="4" creationId="{7DCC24B9-304C-43F8-A814-5ED2034E8A02}"/>
          </ac:spMkLst>
        </pc:spChg>
      </pc:sldChg>
      <pc:sldChg chg="modSp">
        <pc:chgData name="Yoel Kortick" userId="167978f5-7f40-4909-85d5-d4149554ad4e" providerId="ADAL" clId="{330878D4-C7A2-453F-884A-86A5DB6C59FF}" dt="2024-02-01T13:11:47.252" v="15"/>
        <pc:sldMkLst>
          <pc:docMk/>
          <pc:sldMk cId="3344229576" sldId="1795"/>
        </pc:sldMkLst>
        <pc:spChg chg="mod">
          <ac:chgData name="Yoel Kortick" userId="167978f5-7f40-4909-85d5-d4149554ad4e" providerId="ADAL" clId="{330878D4-C7A2-453F-884A-86A5DB6C59FF}" dt="2024-02-01T13:11:47.252" v="15"/>
          <ac:spMkLst>
            <pc:docMk/>
            <pc:sldMk cId="3344229576" sldId="1795"/>
            <ac:spMk id="4" creationId="{A1FE6F9A-C018-4915-94D1-7B4CD1DF4BFF}"/>
          </ac:spMkLst>
        </pc:spChg>
      </pc:sldChg>
      <pc:sldChg chg="addSp delSp modSp mod">
        <pc:chgData name="Yoel Kortick" userId="167978f5-7f40-4909-85d5-d4149554ad4e" providerId="ADAL" clId="{330878D4-C7A2-453F-884A-86A5DB6C59FF}" dt="2024-02-01T14:54:42.730" v="1651"/>
        <pc:sldMkLst>
          <pc:docMk/>
          <pc:sldMk cId="560928004" sldId="1797"/>
        </pc:sldMkLst>
        <pc:spChg chg="mod">
          <ac:chgData name="Yoel Kortick" userId="167978f5-7f40-4909-85d5-d4149554ad4e" providerId="ADAL" clId="{330878D4-C7A2-453F-884A-86A5DB6C59FF}" dt="2024-02-01T13:11:47.252" v="15"/>
          <ac:spMkLst>
            <pc:docMk/>
            <pc:sldMk cId="560928004" sldId="1797"/>
            <ac:spMk id="3" creationId="{294BC29B-83C8-416D-9BA2-59380269EFCE}"/>
          </ac:spMkLst>
        </pc:spChg>
        <pc:spChg chg="mod">
          <ac:chgData name="Yoel Kortick" userId="167978f5-7f40-4909-85d5-d4149554ad4e" providerId="ADAL" clId="{330878D4-C7A2-453F-884A-86A5DB6C59FF}" dt="2024-02-01T14:54:42.730" v="1651"/>
          <ac:spMkLst>
            <pc:docMk/>
            <pc:sldMk cId="560928004" sldId="1797"/>
            <ac:spMk id="4" creationId="{7DCC24B9-304C-43F8-A814-5ED2034E8A02}"/>
          </ac:spMkLst>
        </pc:spChg>
        <pc:spChg chg="mod">
          <ac:chgData name="Yoel Kortick" userId="167978f5-7f40-4909-85d5-d4149554ad4e" providerId="ADAL" clId="{330878D4-C7A2-453F-884A-86A5DB6C59FF}" dt="2024-02-01T13:15:49.624" v="52" actId="1037"/>
          <ac:spMkLst>
            <pc:docMk/>
            <pc:sldMk cId="560928004" sldId="1797"/>
            <ac:spMk id="9" creationId="{5B61CE8B-B144-304B-D865-150C4B8CEA7F}"/>
          </ac:spMkLst>
        </pc:spChg>
        <pc:spChg chg="add">
          <ac:chgData name="Yoel Kortick" userId="167978f5-7f40-4909-85d5-d4149554ad4e" providerId="ADAL" clId="{330878D4-C7A2-453F-884A-86A5DB6C59FF}" dt="2024-02-01T13:16:03.147" v="54" actId="11529"/>
          <ac:spMkLst>
            <pc:docMk/>
            <pc:sldMk cId="560928004" sldId="1797"/>
            <ac:spMk id="14" creationId="{E440AC5E-8FC7-304A-27DA-3213F4B48772}"/>
          </ac:spMkLst>
        </pc:spChg>
        <pc:spChg chg="add">
          <ac:chgData name="Yoel Kortick" userId="167978f5-7f40-4909-85d5-d4149554ad4e" providerId="ADAL" clId="{330878D4-C7A2-453F-884A-86A5DB6C59FF}" dt="2024-02-01T13:16:10.626" v="55" actId="11529"/>
          <ac:spMkLst>
            <pc:docMk/>
            <pc:sldMk cId="560928004" sldId="1797"/>
            <ac:spMk id="15" creationId="{6D516B5C-041E-CA71-86EF-599D63878587}"/>
          </ac:spMkLst>
        </pc:spChg>
        <pc:picChg chg="del">
          <ac:chgData name="Yoel Kortick" userId="167978f5-7f40-4909-85d5-d4149554ad4e" providerId="ADAL" clId="{330878D4-C7A2-453F-884A-86A5DB6C59FF}" dt="2024-02-01T13:13:46.356" v="32" actId="478"/>
          <ac:picMkLst>
            <pc:docMk/>
            <pc:sldMk cId="560928004" sldId="1797"/>
            <ac:picMk id="6" creationId="{1315DD07-B6EA-7012-1FD5-E69788076B2B}"/>
          </ac:picMkLst>
        </pc:picChg>
        <pc:picChg chg="add mod ord">
          <ac:chgData name="Yoel Kortick" userId="167978f5-7f40-4909-85d5-d4149554ad4e" providerId="ADAL" clId="{330878D4-C7A2-453F-884A-86A5DB6C59FF}" dt="2024-02-01T13:15:49.624" v="52" actId="1037"/>
          <ac:picMkLst>
            <pc:docMk/>
            <pc:sldMk cId="560928004" sldId="1797"/>
            <ac:picMk id="7" creationId="{1480DD39-F8A9-0FFD-AADA-398B6DA60A3D}"/>
          </ac:picMkLst>
        </pc:picChg>
        <pc:picChg chg="del">
          <ac:chgData name="Yoel Kortick" userId="167978f5-7f40-4909-85d5-d4149554ad4e" providerId="ADAL" clId="{330878D4-C7A2-453F-884A-86A5DB6C59FF}" dt="2024-02-01T13:13:43.835" v="31" actId="478"/>
          <ac:picMkLst>
            <pc:docMk/>
            <pc:sldMk cId="560928004" sldId="1797"/>
            <ac:picMk id="8" creationId="{8B82DC93-A84B-589A-02F6-FC5D45DB6692}"/>
          </ac:picMkLst>
        </pc:picChg>
        <pc:cxnChg chg="mod">
          <ac:chgData name="Yoel Kortick" userId="167978f5-7f40-4909-85d5-d4149554ad4e" providerId="ADAL" clId="{330878D4-C7A2-453F-884A-86A5DB6C59FF}" dt="2024-02-01T13:15:54.521" v="53" actId="14100"/>
          <ac:cxnSpMkLst>
            <pc:docMk/>
            <pc:sldMk cId="560928004" sldId="1797"/>
            <ac:cxnSpMk id="10" creationId="{1D41E97E-5E0A-208A-1BE6-6D8B8F0A82AD}"/>
          </ac:cxnSpMkLst>
        </pc:cxnChg>
      </pc:sldChg>
      <pc:sldChg chg="addSp delSp modSp mod">
        <pc:chgData name="Yoel Kortick" userId="167978f5-7f40-4909-85d5-d4149554ad4e" providerId="ADAL" clId="{330878D4-C7A2-453F-884A-86A5DB6C59FF}" dt="2024-02-01T14:54:42.730" v="1651"/>
        <pc:sldMkLst>
          <pc:docMk/>
          <pc:sldMk cId="91927606" sldId="1799"/>
        </pc:sldMkLst>
        <pc:spChg chg="mod">
          <ac:chgData name="Yoel Kortick" userId="167978f5-7f40-4909-85d5-d4149554ad4e" providerId="ADAL" clId="{330878D4-C7A2-453F-884A-86A5DB6C59FF}" dt="2024-02-01T13:11:47.252" v="15"/>
          <ac:spMkLst>
            <pc:docMk/>
            <pc:sldMk cId="91927606" sldId="1799"/>
            <ac:spMk id="3" creationId="{294BC29B-83C8-416D-9BA2-59380269EFCE}"/>
          </ac:spMkLst>
        </pc:spChg>
        <pc:spChg chg="mod">
          <ac:chgData name="Yoel Kortick" userId="167978f5-7f40-4909-85d5-d4149554ad4e" providerId="ADAL" clId="{330878D4-C7A2-453F-884A-86A5DB6C59FF}" dt="2024-02-01T14:54:42.730" v="1651"/>
          <ac:spMkLst>
            <pc:docMk/>
            <pc:sldMk cId="91927606" sldId="1799"/>
            <ac:spMk id="4" creationId="{7DCC24B9-304C-43F8-A814-5ED2034E8A02}"/>
          </ac:spMkLst>
        </pc:spChg>
        <pc:spChg chg="mod">
          <ac:chgData name="Yoel Kortick" userId="167978f5-7f40-4909-85d5-d4149554ad4e" providerId="ADAL" clId="{330878D4-C7A2-453F-884A-86A5DB6C59FF}" dt="2024-02-01T13:17:39.630" v="67" actId="1038"/>
          <ac:spMkLst>
            <pc:docMk/>
            <pc:sldMk cId="91927606" sldId="1799"/>
            <ac:spMk id="7" creationId="{84117020-BF04-28EB-BFB9-736732F8A25C}"/>
          </ac:spMkLst>
        </pc:spChg>
        <pc:picChg chg="add mod ord">
          <ac:chgData name="Yoel Kortick" userId="167978f5-7f40-4909-85d5-d4149554ad4e" providerId="ADAL" clId="{330878D4-C7A2-453F-884A-86A5DB6C59FF}" dt="2024-02-01T13:17:42.520" v="68" actId="208"/>
          <ac:picMkLst>
            <pc:docMk/>
            <pc:sldMk cId="91927606" sldId="1799"/>
            <ac:picMk id="6" creationId="{923CEEAE-7DE2-6F2F-650A-9C9718F19C2D}"/>
          </ac:picMkLst>
        </pc:picChg>
        <pc:picChg chg="del">
          <ac:chgData name="Yoel Kortick" userId="167978f5-7f40-4909-85d5-d4149554ad4e" providerId="ADAL" clId="{330878D4-C7A2-453F-884A-86A5DB6C59FF}" dt="2024-02-01T13:16:48.162" v="58" actId="478"/>
          <ac:picMkLst>
            <pc:docMk/>
            <pc:sldMk cId="91927606" sldId="1799"/>
            <ac:picMk id="8" creationId="{C13600CD-6F3F-AA0B-0C52-73AC029F690D}"/>
          </ac:picMkLst>
        </pc:picChg>
      </pc:sldChg>
      <pc:sldChg chg="modSp">
        <pc:chgData name="Yoel Kortick" userId="167978f5-7f40-4909-85d5-d4149554ad4e" providerId="ADAL" clId="{330878D4-C7A2-453F-884A-86A5DB6C59FF}" dt="2024-02-01T13:59:56.162" v="678"/>
        <pc:sldMkLst>
          <pc:docMk/>
          <pc:sldMk cId="1983928498" sldId="1801"/>
        </pc:sldMkLst>
        <pc:spChg chg="mod">
          <ac:chgData name="Yoel Kortick" userId="167978f5-7f40-4909-85d5-d4149554ad4e" providerId="ADAL" clId="{330878D4-C7A2-453F-884A-86A5DB6C59FF}" dt="2024-02-01T13:59:56.162" v="678"/>
          <ac:spMkLst>
            <pc:docMk/>
            <pc:sldMk cId="1983928498" sldId="1801"/>
            <ac:spMk id="4" creationId="{A1FE6F9A-C018-4915-94D1-7B4CD1DF4BFF}"/>
          </ac:spMkLst>
        </pc:spChg>
      </pc:sldChg>
      <pc:sldChg chg="delSp modSp mod">
        <pc:chgData name="Yoel Kortick" userId="167978f5-7f40-4909-85d5-d4149554ad4e" providerId="ADAL" clId="{330878D4-C7A2-453F-884A-86A5DB6C59FF}" dt="2024-02-01T14:54:42.730" v="1651"/>
        <pc:sldMkLst>
          <pc:docMk/>
          <pc:sldMk cId="1346361490" sldId="1802"/>
        </pc:sldMkLst>
        <pc:spChg chg="mod">
          <ac:chgData name="Yoel Kortick" userId="167978f5-7f40-4909-85d5-d4149554ad4e" providerId="ADAL" clId="{330878D4-C7A2-453F-884A-86A5DB6C59FF}" dt="2024-02-01T13:59:56.162" v="678"/>
          <ac:spMkLst>
            <pc:docMk/>
            <pc:sldMk cId="1346361490" sldId="1802"/>
            <ac:spMk id="3" creationId="{294BC29B-83C8-416D-9BA2-59380269EFCE}"/>
          </ac:spMkLst>
        </pc:spChg>
        <pc:spChg chg="mod">
          <ac:chgData name="Yoel Kortick" userId="167978f5-7f40-4909-85d5-d4149554ad4e" providerId="ADAL" clId="{330878D4-C7A2-453F-884A-86A5DB6C59FF}" dt="2024-02-01T14:54:42.730" v="1651"/>
          <ac:spMkLst>
            <pc:docMk/>
            <pc:sldMk cId="1346361490" sldId="1802"/>
            <ac:spMk id="4" creationId="{7DCC24B9-304C-43F8-A814-5ED2034E8A02}"/>
          </ac:spMkLst>
        </pc:spChg>
        <pc:spChg chg="del">
          <ac:chgData name="Yoel Kortick" userId="167978f5-7f40-4909-85d5-d4149554ad4e" providerId="ADAL" clId="{330878D4-C7A2-453F-884A-86A5DB6C59FF}" dt="2024-02-01T14:00:25.360" v="680" actId="478"/>
          <ac:spMkLst>
            <pc:docMk/>
            <pc:sldMk cId="1346361490" sldId="1802"/>
            <ac:spMk id="7" creationId="{98963A6C-B965-8E4A-0F20-10EE796467AD}"/>
          </ac:spMkLst>
        </pc:spChg>
        <pc:spChg chg="del">
          <ac:chgData name="Yoel Kortick" userId="167978f5-7f40-4909-85d5-d4149554ad4e" providerId="ADAL" clId="{330878D4-C7A2-453F-884A-86A5DB6C59FF}" dt="2024-02-01T14:00:25.360" v="680" actId="478"/>
          <ac:spMkLst>
            <pc:docMk/>
            <pc:sldMk cId="1346361490" sldId="1802"/>
            <ac:spMk id="8" creationId="{B02717C1-938B-19DF-700F-FA104E274950}"/>
          </ac:spMkLst>
        </pc:spChg>
        <pc:spChg chg="del">
          <ac:chgData name="Yoel Kortick" userId="167978f5-7f40-4909-85d5-d4149554ad4e" providerId="ADAL" clId="{330878D4-C7A2-453F-884A-86A5DB6C59FF}" dt="2024-02-01T14:00:25.360" v="680" actId="478"/>
          <ac:spMkLst>
            <pc:docMk/>
            <pc:sldMk cId="1346361490" sldId="1802"/>
            <ac:spMk id="9" creationId="{61C37244-0E38-8D07-C649-1B1FCB730E5F}"/>
          </ac:spMkLst>
        </pc:spChg>
        <pc:spChg chg="del">
          <ac:chgData name="Yoel Kortick" userId="167978f5-7f40-4909-85d5-d4149554ad4e" providerId="ADAL" clId="{330878D4-C7A2-453F-884A-86A5DB6C59FF}" dt="2024-02-01T14:00:25.360" v="680" actId="478"/>
          <ac:spMkLst>
            <pc:docMk/>
            <pc:sldMk cId="1346361490" sldId="1802"/>
            <ac:spMk id="16" creationId="{A00DD815-C5E6-2FA8-EA28-A75D7ADF5EAA}"/>
          </ac:spMkLst>
        </pc:spChg>
        <pc:picChg chg="del">
          <ac:chgData name="Yoel Kortick" userId="167978f5-7f40-4909-85d5-d4149554ad4e" providerId="ADAL" clId="{330878D4-C7A2-453F-884A-86A5DB6C59FF}" dt="2024-02-01T14:00:22.644" v="679" actId="478"/>
          <ac:picMkLst>
            <pc:docMk/>
            <pc:sldMk cId="1346361490" sldId="1802"/>
            <ac:picMk id="6" creationId="{0FFA28CA-2FB6-7380-58A9-6AF12E99E548}"/>
          </ac:picMkLst>
        </pc:picChg>
        <pc:cxnChg chg="del">
          <ac:chgData name="Yoel Kortick" userId="167978f5-7f40-4909-85d5-d4149554ad4e" providerId="ADAL" clId="{330878D4-C7A2-453F-884A-86A5DB6C59FF}" dt="2024-02-01T14:00:25.360" v="680" actId="478"/>
          <ac:cxnSpMkLst>
            <pc:docMk/>
            <pc:sldMk cId="1346361490" sldId="1802"/>
            <ac:cxnSpMk id="10" creationId="{F192DAB9-D127-4741-965E-D8DB36A4EC37}"/>
          </ac:cxnSpMkLst>
        </pc:cxnChg>
        <pc:cxnChg chg="del">
          <ac:chgData name="Yoel Kortick" userId="167978f5-7f40-4909-85d5-d4149554ad4e" providerId="ADAL" clId="{330878D4-C7A2-453F-884A-86A5DB6C59FF}" dt="2024-02-01T14:00:25.360" v="680" actId="478"/>
          <ac:cxnSpMkLst>
            <pc:docMk/>
            <pc:sldMk cId="1346361490" sldId="1802"/>
            <ac:cxnSpMk id="17" creationId="{4F380736-062C-3057-7786-C5F588A6D47A}"/>
          </ac:cxnSpMkLst>
        </pc:cxnChg>
      </pc:sldChg>
      <pc:sldChg chg="delSp modSp mod">
        <pc:chgData name="Yoel Kortick" userId="167978f5-7f40-4909-85d5-d4149554ad4e" providerId="ADAL" clId="{330878D4-C7A2-453F-884A-86A5DB6C59FF}" dt="2024-02-01T14:54:42.730" v="1651"/>
        <pc:sldMkLst>
          <pc:docMk/>
          <pc:sldMk cId="2941223561" sldId="1803"/>
        </pc:sldMkLst>
        <pc:spChg chg="mod">
          <ac:chgData name="Yoel Kortick" userId="167978f5-7f40-4909-85d5-d4149554ad4e" providerId="ADAL" clId="{330878D4-C7A2-453F-884A-86A5DB6C59FF}" dt="2024-02-01T13:11:47.252" v="15"/>
          <ac:spMkLst>
            <pc:docMk/>
            <pc:sldMk cId="2941223561" sldId="1803"/>
            <ac:spMk id="3" creationId="{294BC29B-83C8-416D-9BA2-59380269EFCE}"/>
          </ac:spMkLst>
        </pc:spChg>
        <pc:spChg chg="mod">
          <ac:chgData name="Yoel Kortick" userId="167978f5-7f40-4909-85d5-d4149554ad4e" providerId="ADAL" clId="{330878D4-C7A2-453F-884A-86A5DB6C59FF}" dt="2024-02-01T14:54:42.730" v="1651"/>
          <ac:spMkLst>
            <pc:docMk/>
            <pc:sldMk cId="2941223561" sldId="1803"/>
            <ac:spMk id="4" creationId="{7DCC24B9-304C-43F8-A814-5ED2034E8A02}"/>
          </ac:spMkLst>
        </pc:spChg>
        <pc:spChg chg="del">
          <ac:chgData name="Yoel Kortick" userId="167978f5-7f40-4909-85d5-d4149554ad4e" providerId="ADAL" clId="{330878D4-C7A2-453F-884A-86A5DB6C59FF}" dt="2024-02-01T13:11:56.601" v="16" actId="478"/>
          <ac:spMkLst>
            <pc:docMk/>
            <pc:sldMk cId="2941223561" sldId="1803"/>
            <ac:spMk id="7" creationId="{46B1F7CE-7878-857D-5797-9EE0681B16E2}"/>
          </ac:spMkLst>
        </pc:spChg>
        <pc:spChg chg="del">
          <ac:chgData name="Yoel Kortick" userId="167978f5-7f40-4909-85d5-d4149554ad4e" providerId="ADAL" clId="{330878D4-C7A2-453F-884A-86A5DB6C59FF}" dt="2024-02-01T13:11:56.601" v="16" actId="478"/>
          <ac:spMkLst>
            <pc:docMk/>
            <pc:sldMk cId="2941223561" sldId="1803"/>
            <ac:spMk id="9" creationId="{0C34E9F9-4C78-7897-1D8E-8BDD58300195}"/>
          </ac:spMkLst>
        </pc:spChg>
        <pc:spChg chg="del">
          <ac:chgData name="Yoel Kortick" userId="167978f5-7f40-4909-85d5-d4149554ad4e" providerId="ADAL" clId="{330878D4-C7A2-453F-884A-86A5DB6C59FF}" dt="2024-02-01T13:11:56.601" v="16" actId="478"/>
          <ac:spMkLst>
            <pc:docMk/>
            <pc:sldMk cId="2941223561" sldId="1803"/>
            <ac:spMk id="10" creationId="{19505280-94DE-B4DE-BB26-2122AE39481F}"/>
          </ac:spMkLst>
        </pc:spChg>
        <pc:spChg chg="del">
          <ac:chgData name="Yoel Kortick" userId="167978f5-7f40-4909-85d5-d4149554ad4e" providerId="ADAL" clId="{330878D4-C7A2-453F-884A-86A5DB6C59FF}" dt="2024-02-01T13:11:56.601" v="16" actId="478"/>
          <ac:spMkLst>
            <pc:docMk/>
            <pc:sldMk cId="2941223561" sldId="1803"/>
            <ac:spMk id="11" creationId="{C8902B8D-540D-700D-A5A3-1601A79DA55C}"/>
          </ac:spMkLst>
        </pc:spChg>
        <pc:picChg chg="del">
          <ac:chgData name="Yoel Kortick" userId="167978f5-7f40-4909-85d5-d4149554ad4e" providerId="ADAL" clId="{330878D4-C7A2-453F-884A-86A5DB6C59FF}" dt="2024-02-01T13:11:56.601" v="16" actId="478"/>
          <ac:picMkLst>
            <pc:docMk/>
            <pc:sldMk cId="2941223561" sldId="1803"/>
            <ac:picMk id="8" creationId="{3C45A143-3CF0-310A-7437-6812FA0C8CC4}"/>
          </ac:picMkLst>
        </pc:picChg>
        <pc:cxnChg chg="del">
          <ac:chgData name="Yoel Kortick" userId="167978f5-7f40-4909-85d5-d4149554ad4e" providerId="ADAL" clId="{330878D4-C7A2-453F-884A-86A5DB6C59FF}" dt="2024-02-01T13:11:56.601" v="16" actId="478"/>
          <ac:cxnSpMkLst>
            <pc:docMk/>
            <pc:sldMk cId="2941223561" sldId="1803"/>
            <ac:cxnSpMk id="12" creationId="{D7496102-F5E4-0CA1-21C4-F918216AB6C0}"/>
          </ac:cxnSpMkLst>
        </pc:cxnChg>
        <pc:cxnChg chg="del">
          <ac:chgData name="Yoel Kortick" userId="167978f5-7f40-4909-85d5-d4149554ad4e" providerId="ADAL" clId="{330878D4-C7A2-453F-884A-86A5DB6C59FF}" dt="2024-02-01T13:11:56.601" v="16" actId="478"/>
          <ac:cxnSpMkLst>
            <pc:docMk/>
            <pc:sldMk cId="2941223561" sldId="1803"/>
            <ac:cxnSpMk id="13" creationId="{31C985C7-314A-3569-0CFC-3608BDC740FC}"/>
          </ac:cxnSpMkLst>
        </pc:cxnChg>
      </pc:sldChg>
      <pc:sldChg chg="addSp delSp modSp mod">
        <pc:chgData name="Yoel Kortick" userId="167978f5-7f40-4909-85d5-d4149554ad4e" providerId="ADAL" clId="{330878D4-C7A2-453F-884A-86A5DB6C59FF}" dt="2024-02-01T14:24:04.027" v="1075" actId="478"/>
        <pc:sldMkLst>
          <pc:docMk/>
          <pc:sldMk cId="863174708" sldId="1805"/>
        </pc:sldMkLst>
        <pc:spChg chg="mod">
          <ac:chgData name="Yoel Kortick" userId="167978f5-7f40-4909-85d5-d4149554ad4e" providerId="ADAL" clId="{330878D4-C7A2-453F-884A-86A5DB6C59FF}" dt="2024-02-01T13:59:56.162" v="678"/>
          <ac:spMkLst>
            <pc:docMk/>
            <pc:sldMk cId="863174708" sldId="1805"/>
            <ac:spMk id="3" creationId="{294BC29B-83C8-416D-9BA2-59380269EFCE}"/>
          </ac:spMkLst>
        </pc:spChg>
        <pc:spChg chg="mod">
          <ac:chgData name="Yoel Kortick" userId="167978f5-7f40-4909-85d5-d4149554ad4e" providerId="ADAL" clId="{330878D4-C7A2-453F-884A-86A5DB6C59FF}" dt="2024-02-01T14:22:38.556" v="1065" actId="255"/>
          <ac:spMkLst>
            <pc:docMk/>
            <pc:sldMk cId="863174708" sldId="1805"/>
            <ac:spMk id="4" creationId="{7DCC24B9-304C-43F8-A814-5ED2034E8A02}"/>
          </ac:spMkLst>
        </pc:spChg>
        <pc:spChg chg="del">
          <ac:chgData name="Yoel Kortick" userId="167978f5-7f40-4909-85d5-d4149554ad4e" providerId="ADAL" clId="{330878D4-C7A2-453F-884A-86A5DB6C59FF}" dt="2024-02-01T14:24:01.923" v="1074" actId="478"/>
          <ac:spMkLst>
            <pc:docMk/>
            <pc:sldMk cId="863174708" sldId="1805"/>
            <ac:spMk id="7" creationId="{46B1F7CE-7878-857D-5797-9EE0681B16E2}"/>
          </ac:spMkLst>
        </pc:spChg>
        <pc:spChg chg="del">
          <ac:chgData name="Yoel Kortick" userId="167978f5-7f40-4909-85d5-d4149554ad4e" providerId="ADAL" clId="{330878D4-C7A2-453F-884A-86A5DB6C59FF}" dt="2024-02-01T14:24:04.027" v="1075" actId="478"/>
          <ac:spMkLst>
            <pc:docMk/>
            <pc:sldMk cId="863174708" sldId="1805"/>
            <ac:spMk id="8" creationId="{7A974DFE-F2C3-00C2-418B-C7C123D9E2B3}"/>
          </ac:spMkLst>
        </pc:spChg>
        <pc:spChg chg="add">
          <ac:chgData name="Yoel Kortick" userId="167978f5-7f40-4909-85d5-d4149554ad4e" providerId="ADAL" clId="{330878D4-C7A2-453F-884A-86A5DB6C59FF}" dt="2024-02-01T14:23:56.834" v="1072" actId="11529"/>
          <ac:spMkLst>
            <pc:docMk/>
            <pc:sldMk cId="863174708" sldId="1805"/>
            <ac:spMk id="10" creationId="{765DB1E9-3788-C5BD-9241-3C48AEF37B39}"/>
          </ac:spMkLst>
        </pc:spChg>
        <pc:picChg chg="add mod ord">
          <ac:chgData name="Yoel Kortick" userId="167978f5-7f40-4909-85d5-d4149554ad4e" providerId="ADAL" clId="{330878D4-C7A2-453F-884A-86A5DB6C59FF}" dt="2024-02-01T14:23:58.572" v="1073" actId="167"/>
          <ac:picMkLst>
            <pc:docMk/>
            <pc:sldMk cId="863174708" sldId="1805"/>
            <ac:picMk id="6" creationId="{3FF32308-D22F-845D-C9ED-929A7A3F3077}"/>
          </ac:picMkLst>
        </pc:picChg>
        <pc:picChg chg="del">
          <ac:chgData name="Yoel Kortick" userId="167978f5-7f40-4909-85d5-d4149554ad4e" providerId="ADAL" clId="{330878D4-C7A2-453F-884A-86A5DB6C59FF}" dt="2024-02-01T14:22:32.010" v="1062" actId="478"/>
          <ac:picMkLst>
            <pc:docMk/>
            <pc:sldMk cId="863174708" sldId="1805"/>
            <ac:picMk id="9" creationId="{AE87A3B3-3AFB-BDB4-26D4-6E81F368C163}"/>
          </ac:picMkLst>
        </pc:picChg>
      </pc:sldChg>
      <pc:sldChg chg="addSp delSp modSp mod">
        <pc:chgData name="Yoel Kortick" userId="167978f5-7f40-4909-85d5-d4149554ad4e" providerId="ADAL" clId="{330878D4-C7A2-453F-884A-86A5DB6C59FF}" dt="2024-02-01T14:58:20.571" v="1658" actId="20577"/>
        <pc:sldMkLst>
          <pc:docMk/>
          <pc:sldMk cId="2406665804" sldId="1848"/>
        </pc:sldMkLst>
        <pc:spChg chg="mod">
          <ac:chgData name="Yoel Kortick" userId="167978f5-7f40-4909-85d5-d4149554ad4e" providerId="ADAL" clId="{330878D4-C7A2-453F-884A-86A5DB6C59FF}" dt="2024-02-01T13:11:47.252" v="15"/>
          <ac:spMkLst>
            <pc:docMk/>
            <pc:sldMk cId="2406665804" sldId="1848"/>
            <ac:spMk id="3" creationId="{294BC29B-83C8-416D-9BA2-59380269EFCE}"/>
          </ac:spMkLst>
        </pc:spChg>
        <pc:spChg chg="mod">
          <ac:chgData name="Yoel Kortick" userId="167978f5-7f40-4909-85d5-d4149554ad4e" providerId="ADAL" clId="{330878D4-C7A2-453F-884A-86A5DB6C59FF}" dt="2024-02-01T14:58:20.571" v="1658" actId="20577"/>
          <ac:spMkLst>
            <pc:docMk/>
            <pc:sldMk cId="2406665804" sldId="1848"/>
            <ac:spMk id="4" creationId="{7DCC24B9-304C-43F8-A814-5ED2034E8A02}"/>
          </ac:spMkLst>
        </pc:spChg>
        <pc:spChg chg="del">
          <ac:chgData name="Yoel Kortick" userId="167978f5-7f40-4909-85d5-d4149554ad4e" providerId="ADAL" clId="{330878D4-C7A2-453F-884A-86A5DB6C59FF}" dt="2024-02-01T13:19:50.184" v="72" actId="478"/>
          <ac:spMkLst>
            <pc:docMk/>
            <pc:sldMk cId="2406665804" sldId="1848"/>
            <ac:spMk id="7" creationId="{84117020-BF04-28EB-BFB9-736732F8A25C}"/>
          </ac:spMkLst>
        </pc:spChg>
        <pc:picChg chg="del">
          <ac:chgData name="Yoel Kortick" userId="167978f5-7f40-4909-85d5-d4149554ad4e" providerId="ADAL" clId="{330878D4-C7A2-453F-884A-86A5DB6C59FF}" dt="2024-02-01T13:19:42.724" v="69" actId="478"/>
          <ac:picMkLst>
            <pc:docMk/>
            <pc:sldMk cId="2406665804" sldId="1848"/>
            <ac:picMk id="6" creationId="{78E9AE19-3976-6217-549F-283651D60A80}"/>
          </ac:picMkLst>
        </pc:picChg>
        <pc:picChg chg="add mod ord">
          <ac:chgData name="Yoel Kortick" userId="167978f5-7f40-4909-85d5-d4149554ad4e" providerId="ADAL" clId="{330878D4-C7A2-453F-884A-86A5DB6C59FF}" dt="2024-02-01T13:19:51.903" v="73" actId="208"/>
          <ac:picMkLst>
            <pc:docMk/>
            <pc:sldMk cId="2406665804" sldId="1848"/>
            <ac:picMk id="8" creationId="{1D26E7C1-1995-455D-9833-8A402B66DBB4}"/>
          </ac:picMkLst>
        </pc:picChg>
      </pc:sldChg>
      <pc:sldChg chg="modSp mod">
        <pc:chgData name="Yoel Kortick" userId="167978f5-7f40-4909-85d5-d4149554ad4e" providerId="ADAL" clId="{330878D4-C7A2-453F-884A-86A5DB6C59FF}" dt="2024-02-01T13:24:35.318" v="85" actId="27636"/>
        <pc:sldMkLst>
          <pc:docMk/>
          <pc:sldMk cId="2868023633" sldId="1849"/>
        </pc:sldMkLst>
        <pc:spChg chg="mod">
          <ac:chgData name="Yoel Kortick" userId="167978f5-7f40-4909-85d5-d4149554ad4e" providerId="ADAL" clId="{330878D4-C7A2-453F-884A-86A5DB6C59FF}" dt="2024-02-01T13:11:47.252" v="15"/>
          <ac:spMkLst>
            <pc:docMk/>
            <pc:sldMk cId="2868023633" sldId="1849"/>
            <ac:spMk id="3" creationId="{294BC29B-83C8-416D-9BA2-59380269EFCE}"/>
          </ac:spMkLst>
        </pc:spChg>
        <pc:spChg chg="mod">
          <ac:chgData name="Yoel Kortick" userId="167978f5-7f40-4909-85d5-d4149554ad4e" providerId="ADAL" clId="{330878D4-C7A2-453F-884A-86A5DB6C59FF}" dt="2024-02-01T13:24:35.318" v="85" actId="27636"/>
          <ac:spMkLst>
            <pc:docMk/>
            <pc:sldMk cId="2868023633" sldId="1849"/>
            <ac:spMk id="4" creationId="{7DCC24B9-304C-43F8-A814-5ED2034E8A02}"/>
          </ac:spMkLst>
        </pc:spChg>
      </pc:sldChg>
      <pc:sldChg chg="addSp delSp modSp mod">
        <pc:chgData name="Yoel Kortick" userId="167978f5-7f40-4909-85d5-d4149554ad4e" providerId="ADAL" clId="{330878D4-C7A2-453F-884A-86A5DB6C59FF}" dt="2024-02-01T14:58:57.550" v="1689" actId="14100"/>
        <pc:sldMkLst>
          <pc:docMk/>
          <pc:sldMk cId="3333206638" sldId="1850"/>
        </pc:sldMkLst>
        <pc:spChg chg="mod">
          <ac:chgData name="Yoel Kortick" userId="167978f5-7f40-4909-85d5-d4149554ad4e" providerId="ADAL" clId="{330878D4-C7A2-453F-884A-86A5DB6C59FF}" dt="2024-02-01T13:11:47.252" v="15"/>
          <ac:spMkLst>
            <pc:docMk/>
            <pc:sldMk cId="3333206638" sldId="1850"/>
            <ac:spMk id="3" creationId="{294BC29B-83C8-416D-9BA2-59380269EFCE}"/>
          </ac:spMkLst>
        </pc:spChg>
        <pc:spChg chg="del">
          <ac:chgData name="Yoel Kortick" userId="167978f5-7f40-4909-85d5-d4149554ad4e" providerId="ADAL" clId="{330878D4-C7A2-453F-884A-86A5DB6C59FF}" dt="2024-02-01T13:25:55.784" v="96" actId="478"/>
          <ac:spMkLst>
            <pc:docMk/>
            <pc:sldMk cId="3333206638" sldId="1850"/>
            <ac:spMk id="4" creationId="{7DCC24B9-304C-43F8-A814-5ED2034E8A02}"/>
          </ac:spMkLst>
        </pc:spChg>
        <pc:spChg chg="mod">
          <ac:chgData name="Yoel Kortick" userId="167978f5-7f40-4909-85d5-d4149554ad4e" providerId="ADAL" clId="{330878D4-C7A2-453F-884A-86A5DB6C59FF}" dt="2024-02-01T13:26:10.771" v="111" actId="1038"/>
          <ac:spMkLst>
            <pc:docMk/>
            <pc:sldMk cId="3333206638" sldId="1850"/>
            <ac:spMk id="7" creationId="{46B1F7CE-7878-857D-5797-9EE0681B16E2}"/>
          </ac:spMkLst>
        </pc:spChg>
        <pc:spChg chg="del">
          <ac:chgData name="Yoel Kortick" userId="167978f5-7f40-4909-85d5-d4149554ad4e" providerId="ADAL" clId="{330878D4-C7A2-453F-884A-86A5DB6C59FF}" dt="2024-02-01T13:25:41.951" v="87" actId="478"/>
          <ac:spMkLst>
            <pc:docMk/>
            <pc:sldMk cId="3333206638" sldId="1850"/>
            <ac:spMk id="9" creationId="{0C34E9F9-4C78-7897-1D8E-8BDD58300195}"/>
          </ac:spMkLst>
        </pc:spChg>
        <pc:spChg chg="del">
          <ac:chgData name="Yoel Kortick" userId="167978f5-7f40-4909-85d5-d4149554ad4e" providerId="ADAL" clId="{330878D4-C7A2-453F-884A-86A5DB6C59FF}" dt="2024-02-01T13:25:44.623" v="91" actId="478"/>
          <ac:spMkLst>
            <pc:docMk/>
            <pc:sldMk cId="3333206638" sldId="1850"/>
            <ac:spMk id="10" creationId="{19505280-94DE-B4DE-BB26-2122AE39481F}"/>
          </ac:spMkLst>
        </pc:spChg>
        <pc:spChg chg="del">
          <ac:chgData name="Yoel Kortick" userId="167978f5-7f40-4909-85d5-d4149554ad4e" providerId="ADAL" clId="{330878D4-C7A2-453F-884A-86A5DB6C59FF}" dt="2024-02-01T13:25:42.752" v="88" actId="478"/>
          <ac:spMkLst>
            <pc:docMk/>
            <pc:sldMk cId="3333206638" sldId="1850"/>
            <ac:spMk id="11" creationId="{C8902B8D-540D-700D-A5A3-1601A79DA55C}"/>
          </ac:spMkLst>
        </pc:spChg>
        <pc:spChg chg="add del mod">
          <ac:chgData name="Yoel Kortick" userId="167978f5-7f40-4909-85d5-d4149554ad4e" providerId="ADAL" clId="{330878D4-C7A2-453F-884A-86A5DB6C59FF}" dt="2024-02-01T13:26:02.107" v="99" actId="478"/>
          <ac:spMkLst>
            <pc:docMk/>
            <pc:sldMk cId="3333206638" sldId="1850"/>
            <ac:spMk id="15" creationId="{0D2D6950-96EB-6D4B-3C82-1F4E13BE0362}"/>
          </ac:spMkLst>
        </pc:spChg>
        <pc:spChg chg="add mod">
          <ac:chgData name="Yoel Kortick" userId="167978f5-7f40-4909-85d5-d4149554ad4e" providerId="ADAL" clId="{330878D4-C7A2-453F-884A-86A5DB6C59FF}" dt="2024-02-01T14:58:48.932" v="1667" actId="1036"/>
          <ac:spMkLst>
            <pc:docMk/>
            <pc:sldMk cId="3333206638" sldId="1850"/>
            <ac:spMk id="18" creationId="{535A5CC4-35D6-B780-981A-6B4B731F06A1}"/>
          </ac:spMkLst>
        </pc:spChg>
        <pc:spChg chg="add mod">
          <ac:chgData name="Yoel Kortick" userId="167978f5-7f40-4909-85d5-d4149554ad4e" providerId="ADAL" clId="{330878D4-C7A2-453F-884A-86A5DB6C59FF}" dt="2024-02-01T14:58:57.550" v="1689" actId="14100"/>
          <ac:spMkLst>
            <pc:docMk/>
            <pc:sldMk cId="3333206638" sldId="1850"/>
            <ac:spMk id="19" creationId="{15A4D615-970C-1841-7C06-DA92A5E5D361}"/>
          </ac:spMkLst>
        </pc:spChg>
        <pc:picChg chg="add del mod ord">
          <ac:chgData name="Yoel Kortick" userId="167978f5-7f40-4909-85d5-d4149554ad4e" providerId="ADAL" clId="{330878D4-C7A2-453F-884A-86A5DB6C59FF}" dt="2024-02-01T13:26:24.906" v="113" actId="208"/>
          <ac:picMkLst>
            <pc:docMk/>
            <pc:sldMk cId="3333206638" sldId="1850"/>
            <ac:picMk id="6" creationId="{EF14A25E-FC3B-B15C-CEFD-C1C8E05A4E72}"/>
          </ac:picMkLst>
        </pc:picChg>
        <pc:picChg chg="del">
          <ac:chgData name="Yoel Kortick" userId="167978f5-7f40-4909-85d5-d4149554ad4e" providerId="ADAL" clId="{330878D4-C7A2-453F-884A-86A5DB6C59FF}" dt="2024-02-01T13:25:40.679" v="86" actId="478"/>
          <ac:picMkLst>
            <pc:docMk/>
            <pc:sldMk cId="3333206638" sldId="1850"/>
            <ac:picMk id="8" creationId="{3C45A143-3CF0-310A-7437-6812FA0C8CC4}"/>
          </ac:picMkLst>
        </pc:picChg>
        <pc:cxnChg chg="del">
          <ac:chgData name="Yoel Kortick" userId="167978f5-7f40-4909-85d5-d4149554ad4e" providerId="ADAL" clId="{330878D4-C7A2-453F-884A-86A5DB6C59FF}" dt="2024-02-01T13:25:44.022" v="90" actId="478"/>
          <ac:cxnSpMkLst>
            <pc:docMk/>
            <pc:sldMk cId="3333206638" sldId="1850"/>
            <ac:cxnSpMk id="12" creationId="{D7496102-F5E4-0CA1-21C4-F918216AB6C0}"/>
          </ac:cxnSpMkLst>
        </pc:cxnChg>
        <pc:cxnChg chg="del">
          <ac:chgData name="Yoel Kortick" userId="167978f5-7f40-4909-85d5-d4149554ad4e" providerId="ADAL" clId="{330878D4-C7A2-453F-884A-86A5DB6C59FF}" dt="2024-02-01T13:25:43.422" v="89" actId="478"/>
          <ac:cxnSpMkLst>
            <pc:docMk/>
            <pc:sldMk cId="3333206638" sldId="1850"/>
            <ac:cxnSpMk id="13" creationId="{31C985C7-314A-3569-0CFC-3608BDC740FC}"/>
          </ac:cxnSpMkLst>
        </pc:cxnChg>
        <pc:cxnChg chg="add">
          <ac:chgData name="Yoel Kortick" userId="167978f5-7f40-4909-85d5-d4149554ad4e" providerId="ADAL" clId="{330878D4-C7A2-453F-884A-86A5DB6C59FF}" dt="2024-02-01T13:26:23.315" v="112" actId="11529"/>
          <ac:cxnSpMkLst>
            <pc:docMk/>
            <pc:sldMk cId="3333206638" sldId="1850"/>
            <ac:cxnSpMk id="17" creationId="{D9853D32-2F70-E12F-6C32-FA1C5DF466D6}"/>
          </ac:cxnSpMkLst>
        </pc:cxnChg>
      </pc:sldChg>
      <pc:sldChg chg="addSp delSp modSp mod">
        <pc:chgData name="Yoel Kortick" userId="167978f5-7f40-4909-85d5-d4149554ad4e" providerId="ADAL" clId="{330878D4-C7A2-453F-884A-86A5DB6C59FF}" dt="2024-02-01T13:29:51.301" v="130" actId="1035"/>
        <pc:sldMkLst>
          <pc:docMk/>
          <pc:sldMk cId="3490794180" sldId="1851"/>
        </pc:sldMkLst>
        <pc:spChg chg="mod">
          <ac:chgData name="Yoel Kortick" userId="167978f5-7f40-4909-85d5-d4149554ad4e" providerId="ADAL" clId="{330878D4-C7A2-453F-884A-86A5DB6C59FF}" dt="2024-02-01T13:11:47.252" v="15"/>
          <ac:spMkLst>
            <pc:docMk/>
            <pc:sldMk cId="3490794180" sldId="1851"/>
            <ac:spMk id="3" creationId="{294BC29B-83C8-416D-9BA2-59380269EFCE}"/>
          </ac:spMkLst>
        </pc:spChg>
        <pc:spChg chg="mod">
          <ac:chgData name="Yoel Kortick" userId="167978f5-7f40-4909-85d5-d4149554ad4e" providerId="ADAL" clId="{330878D4-C7A2-453F-884A-86A5DB6C59FF}" dt="2024-02-01T13:26:46.376" v="114"/>
          <ac:spMkLst>
            <pc:docMk/>
            <pc:sldMk cId="3490794180" sldId="1851"/>
            <ac:spMk id="4" creationId="{7DCC24B9-304C-43F8-A814-5ED2034E8A02}"/>
          </ac:spMkLst>
        </pc:spChg>
        <pc:spChg chg="del">
          <ac:chgData name="Yoel Kortick" userId="167978f5-7f40-4909-85d5-d4149554ad4e" providerId="ADAL" clId="{330878D4-C7A2-453F-884A-86A5DB6C59FF}" dt="2024-02-01T13:29:41.457" v="124" actId="478"/>
          <ac:spMkLst>
            <pc:docMk/>
            <pc:sldMk cId="3490794180" sldId="1851"/>
            <ac:spMk id="7" creationId="{46B1F7CE-7878-857D-5797-9EE0681B16E2}"/>
          </ac:spMkLst>
        </pc:spChg>
        <pc:spChg chg="del">
          <ac:chgData name="Yoel Kortick" userId="167978f5-7f40-4909-85d5-d4149554ad4e" providerId="ADAL" clId="{330878D4-C7A2-453F-884A-86A5DB6C59FF}" dt="2024-02-01T13:29:47.980" v="127" actId="478"/>
          <ac:spMkLst>
            <pc:docMk/>
            <pc:sldMk cId="3490794180" sldId="1851"/>
            <ac:spMk id="14" creationId="{CA09BEC4-4009-6536-BF74-D884B0670128}"/>
          </ac:spMkLst>
        </pc:spChg>
        <pc:picChg chg="del">
          <ac:chgData name="Yoel Kortick" userId="167978f5-7f40-4909-85d5-d4149554ad4e" providerId="ADAL" clId="{330878D4-C7A2-453F-884A-86A5DB6C59FF}" dt="2024-02-01T13:29:33.742" v="115" actId="478"/>
          <ac:picMkLst>
            <pc:docMk/>
            <pc:sldMk cId="3490794180" sldId="1851"/>
            <ac:picMk id="6" creationId="{3089C481-7913-FA93-F84B-EE4618139EAA}"/>
          </ac:picMkLst>
        </pc:picChg>
        <pc:picChg chg="add del mod ord">
          <ac:chgData name="Yoel Kortick" userId="167978f5-7f40-4909-85d5-d4149554ad4e" providerId="ADAL" clId="{330878D4-C7A2-453F-884A-86A5DB6C59FF}" dt="2024-02-01T13:29:51.301" v="130" actId="1035"/>
          <ac:picMkLst>
            <pc:docMk/>
            <pc:sldMk cId="3490794180" sldId="1851"/>
            <ac:picMk id="8" creationId="{31729D51-07FA-7082-9BE5-24C61987209C}"/>
          </ac:picMkLst>
        </pc:picChg>
      </pc:sldChg>
      <pc:sldChg chg="addSp delSp modSp mod">
        <pc:chgData name="Yoel Kortick" userId="167978f5-7f40-4909-85d5-d4149554ad4e" providerId="ADAL" clId="{330878D4-C7A2-453F-884A-86A5DB6C59FF}" dt="2024-02-01T14:59:22.090" v="1691" actId="11529"/>
        <pc:sldMkLst>
          <pc:docMk/>
          <pc:sldMk cId="3508286146" sldId="1853"/>
        </pc:sldMkLst>
        <pc:spChg chg="mod">
          <ac:chgData name="Yoel Kortick" userId="167978f5-7f40-4909-85d5-d4149554ad4e" providerId="ADAL" clId="{330878D4-C7A2-453F-884A-86A5DB6C59FF}" dt="2024-02-01T13:11:47.252" v="15"/>
          <ac:spMkLst>
            <pc:docMk/>
            <pc:sldMk cId="3508286146" sldId="1853"/>
            <ac:spMk id="3" creationId="{294BC29B-83C8-416D-9BA2-59380269EFCE}"/>
          </ac:spMkLst>
        </pc:spChg>
        <pc:spChg chg="mod">
          <ac:chgData name="Yoel Kortick" userId="167978f5-7f40-4909-85d5-d4149554ad4e" providerId="ADAL" clId="{330878D4-C7A2-453F-884A-86A5DB6C59FF}" dt="2024-02-01T14:59:15.976" v="1690" actId="6549"/>
          <ac:spMkLst>
            <pc:docMk/>
            <pc:sldMk cId="3508286146" sldId="1853"/>
            <ac:spMk id="4" creationId="{7DCC24B9-304C-43F8-A814-5ED2034E8A02}"/>
          </ac:spMkLst>
        </pc:spChg>
        <pc:picChg chg="add mod">
          <ac:chgData name="Yoel Kortick" userId="167978f5-7f40-4909-85d5-d4149554ad4e" providerId="ADAL" clId="{330878D4-C7A2-453F-884A-86A5DB6C59FF}" dt="2024-02-01T13:32:34.502" v="137" actId="208"/>
          <ac:picMkLst>
            <pc:docMk/>
            <pc:sldMk cId="3508286146" sldId="1853"/>
            <ac:picMk id="6" creationId="{B2D31143-6803-EA46-5B0A-C254C13BA5B3}"/>
          </ac:picMkLst>
        </pc:picChg>
        <pc:picChg chg="del">
          <ac:chgData name="Yoel Kortick" userId="167978f5-7f40-4909-85d5-d4149554ad4e" providerId="ADAL" clId="{330878D4-C7A2-453F-884A-86A5DB6C59FF}" dt="2024-02-01T13:30:08.568" v="131" actId="478"/>
          <ac:picMkLst>
            <pc:docMk/>
            <pc:sldMk cId="3508286146" sldId="1853"/>
            <ac:picMk id="10" creationId="{B3576B09-5D50-57FA-306C-68A8DA81DCA7}"/>
          </ac:picMkLst>
        </pc:picChg>
        <pc:cxnChg chg="add">
          <ac:chgData name="Yoel Kortick" userId="167978f5-7f40-4909-85d5-d4149554ad4e" providerId="ADAL" clId="{330878D4-C7A2-453F-884A-86A5DB6C59FF}" dt="2024-02-01T14:59:22.090" v="1691" actId="11529"/>
          <ac:cxnSpMkLst>
            <pc:docMk/>
            <pc:sldMk cId="3508286146" sldId="1853"/>
            <ac:cxnSpMk id="8" creationId="{5D8BC981-62E9-1D20-160B-AF027A227D76}"/>
          </ac:cxnSpMkLst>
        </pc:cxnChg>
      </pc:sldChg>
      <pc:sldChg chg="addSp delSp modSp mod">
        <pc:chgData name="Yoel Kortick" userId="167978f5-7f40-4909-85d5-d4149554ad4e" providerId="ADAL" clId="{330878D4-C7A2-453F-884A-86A5DB6C59FF}" dt="2024-02-01T14:10:43.435" v="764" actId="208"/>
        <pc:sldMkLst>
          <pc:docMk/>
          <pc:sldMk cId="2890523201" sldId="1854"/>
        </pc:sldMkLst>
        <pc:spChg chg="mod">
          <ac:chgData name="Yoel Kortick" userId="167978f5-7f40-4909-85d5-d4149554ad4e" providerId="ADAL" clId="{330878D4-C7A2-453F-884A-86A5DB6C59FF}" dt="2024-02-01T13:59:56.162" v="678"/>
          <ac:spMkLst>
            <pc:docMk/>
            <pc:sldMk cId="2890523201" sldId="1854"/>
            <ac:spMk id="3" creationId="{294BC29B-83C8-416D-9BA2-59380269EFCE}"/>
          </ac:spMkLst>
        </pc:spChg>
        <pc:spChg chg="mod">
          <ac:chgData name="Yoel Kortick" userId="167978f5-7f40-4909-85d5-d4149554ad4e" providerId="ADAL" clId="{330878D4-C7A2-453F-884A-86A5DB6C59FF}" dt="2024-02-01T14:10:39.500" v="762" actId="20577"/>
          <ac:spMkLst>
            <pc:docMk/>
            <pc:sldMk cId="2890523201" sldId="1854"/>
            <ac:spMk id="4" creationId="{7DCC24B9-304C-43F8-A814-5ED2034E8A02}"/>
          </ac:spMkLst>
        </pc:spChg>
        <pc:spChg chg="del">
          <ac:chgData name="Yoel Kortick" userId="167978f5-7f40-4909-85d5-d4149554ad4e" providerId="ADAL" clId="{330878D4-C7A2-453F-884A-86A5DB6C59FF}" dt="2024-02-01T14:10:20.232" v="685" actId="478"/>
          <ac:spMkLst>
            <pc:docMk/>
            <pc:sldMk cId="2890523201" sldId="1854"/>
            <ac:spMk id="7" creationId="{98963A6C-B965-8E4A-0F20-10EE796467AD}"/>
          </ac:spMkLst>
        </pc:spChg>
        <pc:spChg chg="del">
          <ac:chgData name="Yoel Kortick" userId="167978f5-7f40-4909-85d5-d4149554ad4e" providerId="ADAL" clId="{330878D4-C7A2-453F-884A-86A5DB6C59FF}" dt="2024-02-01T14:10:20.232" v="685" actId="478"/>
          <ac:spMkLst>
            <pc:docMk/>
            <pc:sldMk cId="2890523201" sldId="1854"/>
            <ac:spMk id="9" creationId="{61C37244-0E38-8D07-C649-1B1FCB730E5F}"/>
          </ac:spMkLst>
        </pc:spChg>
        <pc:picChg chg="del">
          <ac:chgData name="Yoel Kortick" userId="167978f5-7f40-4909-85d5-d4149554ad4e" providerId="ADAL" clId="{330878D4-C7A2-453F-884A-86A5DB6C59FF}" dt="2024-02-01T14:10:20.232" v="685" actId="478"/>
          <ac:picMkLst>
            <pc:docMk/>
            <pc:sldMk cId="2890523201" sldId="1854"/>
            <ac:picMk id="6" creationId="{0FFA28CA-2FB6-7380-58A9-6AF12E99E548}"/>
          </ac:picMkLst>
        </pc:picChg>
        <pc:picChg chg="add mod">
          <ac:chgData name="Yoel Kortick" userId="167978f5-7f40-4909-85d5-d4149554ad4e" providerId="ADAL" clId="{330878D4-C7A2-453F-884A-86A5DB6C59FF}" dt="2024-02-01T14:10:43.435" v="764" actId="208"/>
          <ac:picMkLst>
            <pc:docMk/>
            <pc:sldMk cId="2890523201" sldId="1854"/>
            <ac:picMk id="8" creationId="{3D133C1B-F819-E523-98E6-889B244E2EED}"/>
          </ac:picMkLst>
        </pc:picChg>
        <pc:cxnChg chg="del">
          <ac:chgData name="Yoel Kortick" userId="167978f5-7f40-4909-85d5-d4149554ad4e" providerId="ADAL" clId="{330878D4-C7A2-453F-884A-86A5DB6C59FF}" dt="2024-02-01T14:10:20.232" v="685" actId="478"/>
          <ac:cxnSpMkLst>
            <pc:docMk/>
            <pc:sldMk cId="2890523201" sldId="1854"/>
            <ac:cxnSpMk id="10" creationId="{F192DAB9-D127-4741-965E-D8DB36A4EC37}"/>
          </ac:cxnSpMkLst>
        </pc:cxnChg>
      </pc:sldChg>
      <pc:sldChg chg="addSp delSp modSp mod">
        <pc:chgData name="Yoel Kortick" userId="167978f5-7f40-4909-85d5-d4149554ad4e" providerId="ADAL" clId="{330878D4-C7A2-453F-884A-86A5DB6C59FF}" dt="2024-02-01T14:15:20.529" v="831" actId="208"/>
        <pc:sldMkLst>
          <pc:docMk/>
          <pc:sldMk cId="4193404461" sldId="1855"/>
        </pc:sldMkLst>
        <pc:spChg chg="mod">
          <ac:chgData name="Yoel Kortick" userId="167978f5-7f40-4909-85d5-d4149554ad4e" providerId="ADAL" clId="{330878D4-C7A2-453F-884A-86A5DB6C59FF}" dt="2024-02-01T13:59:56.162" v="678"/>
          <ac:spMkLst>
            <pc:docMk/>
            <pc:sldMk cId="4193404461" sldId="1855"/>
            <ac:spMk id="3" creationId="{294BC29B-83C8-416D-9BA2-59380269EFCE}"/>
          </ac:spMkLst>
        </pc:spChg>
        <pc:spChg chg="mod">
          <ac:chgData name="Yoel Kortick" userId="167978f5-7f40-4909-85d5-d4149554ad4e" providerId="ADAL" clId="{330878D4-C7A2-453F-884A-86A5DB6C59FF}" dt="2024-02-01T14:15:08.596" v="821" actId="20577"/>
          <ac:spMkLst>
            <pc:docMk/>
            <pc:sldMk cId="4193404461" sldId="1855"/>
            <ac:spMk id="4" creationId="{7DCC24B9-304C-43F8-A814-5ED2034E8A02}"/>
          </ac:spMkLst>
        </pc:spChg>
        <pc:spChg chg="del">
          <ac:chgData name="Yoel Kortick" userId="167978f5-7f40-4909-85d5-d4149554ad4e" providerId="ADAL" clId="{330878D4-C7A2-453F-884A-86A5DB6C59FF}" dt="2024-02-01T14:12:44.936" v="779" actId="478"/>
          <ac:spMkLst>
            <pc:docMk/>
            <pc:sldMk cId="4193404461" sldId="1855"/>
            <ac:spMk id="7" creationId="{98963A6C-B965-8E4A-0F20-10EE796467AD}"/>
          </ac:spMkLst>
        </pc:spChg>
        <pc:spChg chg="add del mod">
          <ac:chgData name="Yoel Kortick" userId="167978f5-7f40-4909-85d5-d4149554ad4e" providerId="ADAL" clId="{330878D4-C7A2-453F-884A-86A5DB6C59FF}" dt="2024-02-01T14:15:13.091" v="824" actId="478"/>
          <ac:spMkLst>
            <pc:docMk/>
            <pc:sldMk cId="4193404461" sldId="1855"/>
            <ac:spMk id="9" creationId="{3BCDDBA4-0BBD-1344-DAEA-7238638B9CF5}"/>
          </ac:spMkLst>
        </pc:spChg>
        <pc:spChg chg="del">
          <ac:chgData name="Yoel Kortick" userId="167978f5-7f40-4909-85d5-d4149554ad4e" providerId="ADAL" clId="{330878D4-C7A2-453F-884A-86A5DB6C59FF}" dt="2024-02-01T14:12:44.936" v="779" actId="478"/>
          <ac:spMkLst>
            <pc:docMk/>
            <pc:sldMk cId="4193404461" sldId="1855"/>
            <ac:spMk id="11" creationId="{AFA2CE7A-4770-7043-74CD-0787B0C4B633}"/>
          </ac:spMkLst>
        </pc:spChg>
        <pc:spChg chg="del">
          <ac:chgData name="Yoel Kortick" userId="167978f5-7f40-4909-85d5-d4149554ad4e" providerId="ADAL" clId="{330878D4-C7A2-453F-884A-86A5DB6C59FF}" dt="2024-02-01T14:12:44.936" v="779" actId="478"/>
          <ac:spMkLst>
            <pc:docMk/>
            <pc:sldMk cId="4193404461" sldId="1855"/>
            <ac:spMk id="12" creationId="{83F2263E-7D4C-F482-B534-B14E078EB8CF}"/>
          </ac:spMkLst>
        </pc:spChg>
        <pc:picChg chg="add del mod">
          <ac:chgData name="Yoel Kortick" userId="167978f5-7f40-4909-85d5-d4149554ad4e" providerId="ADAL" clId="{330878D4-C7A2-453F-884A-86A5DB6C59FF}" dt="2024-02-01T14:15:00.218" v="817" actId="478"/>
          <ac:picMkLst>
            <pc:docMk/>
            <pc:sldMk cId="4193404461" sldId="1855"/>
            <ac:picMk id="6" creationId="{D1C7D39E-2FEB-E001-DDB0-421F1545400F}"/>
          </ac:picMkLst>
        </pc:picChg>
        <pc:picChg chg="del">
          <ac:chgData name="Yoel Kortick" userId="167978f5-7f40-4909-85d5-d4149554ad4e" providerId="ADAL" clId="{330878D4-C7A2-453F-884A-86A5DB6C59FF}" dt="2024-02-01T14:12:44.936" v="779" actId="478"/>
          <ac:picMkLst>
            <pc:docMk/>
            <pc:sldMk cId="4193404461" sldId="1855"/>
            <ac:picMk id="8" creationId="{6483AA33-765A-E1A0-3064-77C5A54F4814}"/>
          </ac:picMkLst>
        </pc:picChg>
        <pc:picChg chg="add mod">
          <ac:chgData name="Yoel Kortick" userId="167978f5-7f40-4909-85d5-d4149554ad4e" providerId="ADAL" clId="{330878D4-C7A2-453F-884A-86A5DB6C59FF}" dt="2024-02-01T14:15:20.529" v="831" actId="208"/>
          <ac:picMkLst>
            <pc:docMk/>
            <pc:sldMk cId="4193404461" sldId="1855"/>
            <ac:picMk id="13" creationId="{A1BA4317-0698-F51B-B6C9-F85533F9DC8A}"/>
          </ac:picMkLst>
        </pc:picChg>
      </pc:sldChg>
      <pc:sldChg chg="addSp delSp modSp mod">
        <pc:chgData name="Yoel Kortick" userId="167978f5-7f40-4909-85d5-d4149554ad4e" providerId="ADAL" clId="{330878D4-C7A2-453F-884A-86A5DB6C59FF}" dt="2024-02-01T14:54:42.730" v="1651"/>
        <pc:sldMkLst>
          <pc:docMk/>
          <pc:sldMk cId="1281573501" sldId="1856"/>
        </pc:sldMkLst>
        <pc:spChg chg="mod">
          <ac:chgData name="Yoel Kortick" userId="167978f5-7f40-4909-85d5-d4149554ad4e" providerId="ADAL" clId="{330878D4-C7A2-453F-884A-86A5DB6C59FF}" dt="2024-02-01T13:59:56.162" v="678"/>
          <ac:spMkLst>
            <pc:docMk/>
            <pc:sldMk cId="1281573501" sldId="1856"/>
            <ac:spMk id="3" creationId="{294BC29B-83C8-416D-9BA2-59380269EFCE}"/>
          </ac:spMkLst>
        </pc:spChg>
        <pc:spChg chg="mod">
          <ac:chgData name="Yoel Kortick" userId="167978f5-7f40-4909-85d5-d4149554ad4e" providerId="ADAL" clId="{330878D4-C7A2-453F-884A-86A5DB6C59FF}" dt="2024-02-01T14:54:42.730" v="1651"/>
          <ac:spMkLst>
            <pc:docMk/>
            <pc:sldMk cId="1281573501" sldId="1856"/>
            <ac:spMk id="4" creationId="{7DCC24B9-304C-43F8-A814-5ED2034E8A02}"/>
          </ac:spMkLst>
        </pc:spChg>
        <pc:spChg chg="add mod">
          <ac:chgData name="Yoel Kortick" userId="167978f5-7f40-4909-85d5-d4149554ad4e" providerId="ADAL" clId="{330878D4-C7A2-453F-884A-86A5DB6C59FF}" dt="2024-02-01T14:19:30.368" v="996" actId="1035"/>
          <ac:spMkLst>
            <pc:docMk/>
            <pc:sldMk cId="1281573501" sldId="1856"/>
            <ac:spMk id="8" creationId="{8EBEC962-7A35-FAF2-2C2C-0EF66B66856C}"/>
          </ac:spMkLst>
        </pc:spChg>
        <pc:spChg chg="mod">
          <ac:chgData name="Yoel Kortick" userId="167978f5-7f40-4909-85d5-d4149554ad4e" providerId="ADAL" clId="{330878D4-C7A2-453F-884A-86A5DB6C59FF}" dt="2024-02-01T14:19:20.624" v="943" actId="1036"/>
          <ac:spMkLst>
            <pc:docMk/>
            <pc:sldMk cId="1281573501" sldId="1856"/>
            <ac:spMk id="11" creationId="{AFA2CE7A-4770-7043-74CD-0787B0C4B633}"/>
          </ac:spMkLst>
        </pc:spChg>
        <pc:picChg chg="del">
          <ac:chgData name="Yoel Kortick" userId="167978f5-7f40-4909-85d5-d4149554ad4e" providerId="ADAL" clId="{330878D4-C7A2-453F-884A-86A5DB6C59FF}" dt="2024-02-01T14:17:41.973" v="894" actId="478"/>
          <ac:picMkLst>
            <pc:docMk/>
            <pc:sldMk cId="1281573501" sldId="1856"/>
            <ac:picMk id="6" creationId="{8895F651-5010-1262-3055-2466531B7FB1}"/>
          </ac:picMkLst>
        </pc:picChg>
        <pc:picChg chg="add mod ord">
          <ac:chgData name="Yoel Kortick" userId="167978f5-7f40-4909-85d5-d4149554ad4e" providerId="ADAL" clId="{330878D4-C7A2-453F-884A-86A5DB6C59FF}" dt="2024-02-01T14:19:08.215" v="933" actId="167"/>
          <ac:picMkLst>
            <pc:docMk/>
            <pc:sldMk cId="1281573501" sldId="1856"/>
            <ac:picMk id="7" creationId="{69CD8D1E-F1C5-8292-A7F6-7613007F0B77}"/>
          </ac:picMkLst>
        </pc:picChg>
      </pc:sldChg>
      <pc:sldChg chg="addSp delSp modSp mod">
        <pc:chgData name="Yoel Kortick" userId="167978f5-7f40-4909-85d5-d4149554ad4e" providerId="ADAL" clId="{330878D4-C7A2-453F-884A-86A5DB6C59FF}" dt="2024-02-01T14:29:12.052" v="1264" actId="478"/>
        <pc:sldMkLst>
          <pc:docMk/>
          <pc:sldMk cId="3621577669" sldId="1857"/>
        </pc:sldMkLst>
        <pc:spChg chg="mod">
          <ac:chgData name="Yoel Kortick" userId="167978f5-7f40-4909-85d5-d4149554ad4e" providerId="ADAL" clId="{330878D4-C7A2-453F-884A-86A5DB6C59FF}" dt="2024-02-01T13:59:56.162" v="678"/>
          <ac:spMkLst>
            <pc:docMk/>
            <pc:sldMk cId="3621577669" sldId="1857"/>
            <ac:spMk id="3" creationId="{294BC29B-83C8-416D-9BA2-59380269EFCE}"/>
          </ac:spMkLst>
        </pc:spChg>
        <pc:spChg chg="mod">
          <ac:chgData name="Yoel Kortick" userId="167978f5-7f40-4909-85d5-d4149554ad4e" providerId="ADAL" clId="{330878D4-C7A2-453F-884A-86A5DB6C59FF}" dt="2024-02-01T14:28:41.246" v="1244" actId="20577"/>
          <ac:spMkLst>
            <pc:docMk/>
            <pc:sldMk cId="3621577669" sldId="1857"/>
            <ac:spMk id="4" creationId="{7DCC24B9-304C-43F8-A814-5ED2034E8A02}"/>
          </ac:spMkLst>
        </pc:spChg>
        <pc:spChg chg="mod">
          <ac:chgData name="Yoel Kortick" userId="167978f5-7f40-4909-85d5-d4149554ad4e" providerId="ADAL" clId="{330878D4-C7A2-453F-884A-86A5DB6C59FF}" dt="2024-02-01T14:29:06.887" v="1262" actId="14100"/>
          <ac:spMkLst>
            <pc:docMk/>
            <pc:sldMk cId="3621577669" sldId="1857"/>
            <ac:spMk id="7" creationId="{46B1F7CE-7878-857D-5797-9EE0681B16E2}"/>
          </ac:spMkLst>
        </pc:spChg>
        <pc:spChg chg="del">
          <ac:chgData name="Yoel Kortick" userId="167978f5-7f40-4909-85d5-d4149554ad4e" providerId="ADAL" clId="{330878D4-C7A2-453F-884A-86A5DB6C59FF}" dt="2024-02-01T14:29:10.064" v="1263" actId="478"/>
          <ac:spMkLst>
            <pc:docMk/>
            <pc:sldMk cId="3621577669" sldId="1857"/>
            <ac:spMk id="11" creationId="{FD857CAA-0332-C301-4348-928C2134CD6F}"/>
          </ac:spMkLst>
        </pc:spChg>
        <pc:spChg chg="del mod">
          <ac:chgData name="Yoel Kortick" userId="167978f5-7f40-4909-85d5-d4149554ad4e" providerId="ADAL" clId="{330878D4-C7A2-453F-884A-86A5DB6C59FF}" dt="2024-02-01T14:29:12.052" v="1264" actId="478"/>
          <ac:spMkLst>
            <pc:docMk/>
            <pc:sldMk cId="3621577669" sldId="1857"/>
            <ac:spMk id="12" creationId="{1A0420B5-3ECA-0456-8C93-C32B849A7723}"/>
          </ac:spMkLst>
        </pc:spChg>
        <pc:picChg chg="del">
          <ac:chgData name="Yoel Kortick" userId="167978f5-7f40-4909-85d5-d4149554ad4e" providerId="ADAL" clId="{330878D4-C7A2-453F-884A-86A5DB6C59FF}" dt="2024-02-01T14:27:30.437" v="1199" actId="478"/>
          <ac:picMkLst>
            <pc:docMk/>
            <pc:sldMk cId="3621577669" sldId="1857"/>
            <ac:picMk id="6" creationId="{783E2969-EC80-8B6E-4F1A-3FA88F1D6C46}"/>
          </ac:picMkLst>
        </pc:picChg>
        <pc:picChg chg="add mod ord">
          <ac:chgData name="Yoel Kortick" userId="167978f5-7f40-4909-85d5-d4149554ad4e" providerId="ADAL" clId="{330878D4-C7A2-453F-884A-86A5DB6C59FF}" dt="2024-02-01T14:28:55.401" v="1258" actId="167"/>
          <ac:picMkLst>
            <pc:docMk/>
            <pc:sldMk cId="3621577669" sldId="1857"/>
            <ac:picMk id="8" creationId="{C485CD93-2662-73E6-A1D6-1B767EE3F708}"/>
          </ac:picMkLst>
        </pc:picChg>
      </pc:sldChg>
      <pc:sldChg chg="addSp delSp modSp mod">
        <pc:chgData name="Yoel Kortick" userId="167978f5-7f40-4909-85d5-d4149554ad4e" providerId="ADAL" clId="{330878D4-C7A2-453F-884A-86A5DB6C59FF}" dt="2024-02-01T14:30:21.462" v="1320" actId="208"/>
        <pc:sldMkLst>
          <pc:docMk/>
          <pc:sldMk cId="3783785679" sldId="1858"/>
        </pc:sldMkLst>
        <pc:spChg chg="mod">
          <ac:chgData name="Yoel Kortick" userId="167978f5-7f40-4909-85d5-d4149554ad4e" providerId="ADAL" clId="{330878D4-C7A2-453F-884A-86A5DB6C59FF}" dt="2024-02-01T13:59:56.162" v="678"/>
          <ac:spMkLst>
            <pc:docMk/>
            <pc:sldMk cId="3783785679" sldId="1858"/>
            <ac:spMk id="3" creationId="{294BC29B-83C8-416D-9BA2-59380269EFCE}"/>
          </ac:spMkLst>
        </pc:spChg>
        <pc:spChg chg="mod">
          <ac:chgData name="Yoel Kortick" userId="167978f5-7f40-4909-85d5-d4149554ad4e" providerId="ADAL" clId="{330878D4-C7A2-453F-884A-86A5DB6C59FF}" dt="2024-02-01T14:30:19.503" v="1319" actId="20577"/>
          <ac:spMkLst>
            <pc:docMk/>
            <pc:sldMk cId="3783785679" sldId="1858"/>
            <ac:spMk id="4" creationId="{7DCC24B9-304C-43F8-A814-5ED2034E8A02}"/>
          </ac:spMkLst>
        </pc:spChg>
        <pc:spChg chg="add">
          <ac:chgData name="Yoel Kortick" userId="167978f5-7f40-4909-85d5-d4149554ad4e" providerId="ADAL" clId="{330878D4-C7A2-453F-884A-86A5DB6C59FF}" dt="2024-02-01T14:30:03.073" v="1267" actId="11529"/>
          <ac:spMkLst>
            <pc:docMk/>
            <pc:sldMk cId="3783785679" sldId="1858"/>
            <ac:spMk id="7" creationId="{83E21C6A-9876-3D0F-0257-728A0C3EF288}"/>
          </ac:spMkLst>
        </pc:spChg>
        <pc:picChg chg="add mod">
          <ac:chgData name="Yoel Kortick" userId="167978f5-7f40-4909-85d5-d4149554ad4e" providerId="ADAL" clId="{330878D4-C7A2-453F-884A-86A5DB6C59FF}" dt="2024-02-01T14:30:21.462" v="1320" actId="208"/>
          <ac:picMkLst>
            <pc:docMk/>
            <pc:sldMk cId="3783785679" sldId="1858"/>
            <ac:picMk id="6" creationId="{CF6AB26A-253B-C569-C1A2-CEA100521D90}"/>
          </ac:picMkLst>
        </pc:picChg>
        <pc:picChg chg="del">
          <ac:chgData name="Yoel Kortick" userId="167978f5-7f40-4909-85d5-d4149554ad4e" providerId="ADAL" clId="{330878D4-C7A2-453F-884A-86A5DB6C59FF}" dt="2024-02-01T14:29:44.635" v="1265" actId="478"/>
          <ac:picMkLst>
            <pc:docMk/>
            <pc:sldMk cId="3783785679" sldId="1858"/>
            <ac:picMk id="8" creationId="{993E0949-AA44-5899-C86E-69866D466ED4}"/>
          </ac:picMkLst>
        </pc:picChg>
      </pc:sldChg>
      <pc:sldChg chg="addSp delSp modSp mod">
        <pc:chgData name="Yoel Kortick" userId="167978f5-7f40-4909-85d5-d4149554ad4e" providerId="ADAL" clId="{330878D4-C7A2-453F-884A-86A5DB6C59FF}" dt="2024-02-01T14:42:28.532" v="1357" actId="208"/>
        <pc:sldMkLst>
          <pc:docMk/>
          <pc:sldMk cId="1387811637" sldId="1859"/>
        </pc:sldMkLst>
        <pc:spChg chg="mod">
          <ac:chgData name="Yoel Kortick" userId="167978f5-7f40-4909-85d5-d4149554ad4e" providerId="ADAL" clId="{330878D4-C7A2-453F-884A-86A5DB6C59FF}" dt="2024-02-01T13:59:56.162" v="678"/>
          <ac:spMkLst>
            <pc:docMk/>
            <pc:sldMk cId="1387811637" sldId="1859"/>
            <ac:spMk id="3" creationId="{294BC29B-83C8-416D-9BA2-59380269EFCE}"/>
          </ac:spMkLst>
        </pc:spChg>
        <pc:spChg chg="mod">
          <ac:chgData name="Yoel Kortick" userId="167978f5-7f40-4909-85d5-d4149554ad4e" providerId="ADAL" clId="{330878D4-C7A2-453F-884A-86A5DB6C59FF}" dt="2024-02-01T14:42:22.220" v="1354" actId="14100"/>
          <ac:spMkLst>
            <pc:docMk/>
            <pc:sldMk cId="1387811637" sldId="1859"/>
            <ac:spMk id="4" creationId="{7DCC24B9-304C-43F8-A814-5ED2034E8A02}"/>
          </ac:spMkLst>
        </pc:spChg>
        <pc:picChg chg="del">
          <ac:chgData name="Yoel Kortick" userId="167978f5-7f40-4909-85d5-d4149554ad4e" providerId="ADAL" clId="{330878D4-C7A2-453F-884A-86A5DB6C59FF}" dt="2024-02-01T14:40:44.701" v="1346" actId="478"/>
          <ac:picMkLst>
            <pc:docMk/>
            <pc:sldMk cId="1387811637" sldId="1859"/>
            <ac:picMk id="6" creationId="{857E4B92-30BF-C5B0-9206-2DD37057C322}"/>
          </ac:picMkLst>
        </pc:picChg>
        <pc:picChg chg="add mod ord">
          <ac:chgData name="Yoel Kortick" userId="167978f5-7f40-4909-85d5-d4149554ad4e" providerId="ADAL" clId="{330878D4-C7A2-453F-884A-86A5DB6C59FF}" dt="2024-02-01T14:42:28.532" v="1357" actId="208"/>
          <ac:picMkLst>
            <pc:docMk/>
            <pc:sldMk cId="1387811637" sldId="1859"/>
            <ac:picMk id="7" creationId="{57BA64A3-3D81-AB93-C222-D4DE396ECCDB}"/>
          </ac:picMkLst>
        </pc:picChg>
      </pc:sldChg>
      <pc:sldChg chg="addSp delSp modSp mod">
        <pc:chgData name="Yoel Kortick" userId="167978f5-7f40-4909-85d5-d4149554ad4e" providerId="ADAL" clId="{330878D4-C7A2-453F-884A-86A5DB6C59FF}" dt="2024-02-01T14:48:30.037" v="1442" actId="11529"/>
        <pc:sldMkLst>
          <pc:docMk/>
          <pc:sldMk cId="2764433364" sldId="1860"/>
        </pc:sldMkLst>
        <pc:spChg chg="mod">
          <ac:chgData name="Yoel Kortick" userId="167978f5-7f40-4909-85d5-d4149554ad4e" providerId="ADAL" clId="{330878D4-C7A2-453F-884A-86A5DB6C59FF}" dt="2024-02-01T13:59:56.162" v="678"/>
          <ac:spMkLst>
            <pc:docMk/>
            <pc:sldMk cId="2764433364" sldId="1860"/>
            <ac:spMk id="3" creationId="{294BC29B-83C8-416D-9BA2-59380269EFCE}"/>
          </ac:spMkLst>
        </pc:spChg>
        <pc:spChg chg="mod">
          <ac:chgData name="Yoel Kortick" userId="167978f5-7f40-4909-85d5-d4149554ad4e" providerId="ADAL" clId="{330878D4-C7A2-453F-884A-86A5DB6C59FF}" dt="2024-02-01T14:48:07.598" v="1432" actId="20577"/>
          <ac:spMkLst>
            <pc:docMk/>
            <pc:sldMk cId="2764433364" sldId="1860"/>
            <ac:spMk id="4" creationId="{7DCC24B9-304C-43F8-A814-5ED2034E8A02}"/>
          </ac:spMkLst>
        </pc:spChg>
        <pc:spChg chg="del">
          <ac:chgData name="Yoel Kortick" userId="167978f5-7f40-4909-85d5-d4149554ad4e" providerId="ADAL" clId="{330878D4-C7A2-453F-884A-86A5DB6C59FF}" dt="2024-02-01T14:48:21.428" v="1440" actId="478"/>
          <ac:spMkLst>
            <pc:docMk/>
            <pc:sldMk cId="2764433364" sldId="1860"/>
            <ac:spMk id="8" creationId="{D8DCFB3E-D7C5-BBBE-0BC5-D258C5DAC512}"/>
          </ac:spMkLst>
        </pc:spChg>
        <pc:spChg chg="add">
          <ac:chgData name="Yoel Kortick" userId="167978f5-7f40-4909-85d5-d4149554ad4e" providerId="ADAL" clId="{330878D4-C7A2-453F-884A-86A5DB6C59FF}" dt="2024-02-01T14:48:30.037" v="1442" actId="11529"/>
          <ac:spMkLst>
            <pc:docMk/>
            <pc:sldMk cId="2764433364" sldId="1860"/>
            <ac:spMk id="9" creationId="{EBB5A02E-C44C-2C6F-69B5-BD802BF998C8}"/>
          </ac:spMkLst>
        </pc:spChg>
        <pc:picChg chg="add mod ord">
          <ac:chgData name="Yoel Kortick" userId="167978f5-7f40-4909-85d5-d4149554ad4e" providerId="ADAL" clId="{330878D4-C7A2-453F-884A-86A5DB6C59FF}" dt="2024-02-01T14:48:18.535" v="1439" actId="167"/>
          <ac:picMkLst>
            <pc:docMk/>
            <pc:sldMk cId="2764433364" sldId="1860"/>
            <ac:picMk id="6" creationId="{6D222F10-E926-55D5-70B0-BB90C5532345}"/>
          </ac:picMkLst>
        </pc:picChg>
        <pc:picChg chg="del">
          <ac:chgData name="Yoel Kortick" userId="167978f5-7f40-4909-85d5-d4149554ad4e" providerId="ADAL" clId="{330878D4-C7A2-453F-884A-86A5DB6C59FF}" dt="2024-02-01T14:47:51.893" v="1426" actId="478"/>
          <ac:picMkLst>
            <pc:docMk/>
            <pc:sldMk cId="2764433364" sldId="1860"/>
            <ac:picMk id="7" creationId="{DD837795-237A-479F-869C-531C3B973EF4}"/>
          </ac:picMkLst>
        </pc:picChg>
        <pc:cxnChg chg="del">
          <ac:chgData name="Yoel Kortick" userId="167978f5-7f40-4909-85d5-d4149554ad4e" providerId="ADAL" clId="{330878D4-C7A2-453F-884A-86A5DB6C59FF}" dt="2024-02-01T14:48:22.484" v="1441" actId="478"/>
          <ac:cxnSpMkLst>
            <pc:docMk/>
            <pc:sldMk cId="2764433364" sldId="1860"/>
            <ac:cxnSpMk id="10" creationId="{F950C80A-61DE-D2BB-B008-3002207F1455}"/>
          </ac:cxnSpMkLst>
        </pc:cxnChg>
      </pc:sldChg>
      <pc:sldChg chg="addSp delSp modSp mod">
        <pc:chgData name="Yoel Kortick" userId="167978f5-7f40-4909-85d5-d4149554ad4e" providerId="ADAL" clId="{330878D4-C7A2-453F-884A-86A5DB6C59FF}" dt="2024-02-01T14:54:42.730" v="1651"/>
        <pc:sldMkLst>
          <pc:docMk/>
          <pc:sldMk cId="4207090878" sldId="1861"/>
        </pc:sldMkLst>
        <pc:spChg chg="mod">
          <ac:chgData name="Yoel Kortick" userId="167978f5-7f40-4909-85d5-d4149554ad4e" providerId="ADAL" clId="{330878D4-C7A2-453F-884A-86A5DB6C59FF}" dt="2024-02-01T13:59:56.162" v="678"/>
          <ac:spMkLst>
            <pc:docMk/>
            <pc:sldMk cId="4207090878" sldId="1861"/>
            <ac:spMk id="3" creationId="{294BC29B-83C8-416D-9BA2-59380269EFCE}"/>
          </ac:spMkLst>
        </pc:spChg>
        <pc:spChg chg="mod">
          <ac:chgData name="Yoel Kortick" userId="167978f5-7f40-4909-85d5-d4149554ad4e" providerId="ADAL" clId="{330878D4-C7A2-453F-884A-86A5DB6C59FF}" dt="2024-02-01T14:54:42.730" v="1651"/>
          <ac:spMkLst>
            <pc:docMk/>
            <pc:sldMk cId="4207090878" sldId="1861"/>
            <ac:spMk id="4" creationId="{7DCC24B9-304C-43F8-A814-5ED2034E8A02}"/>
          </ac:spMkLst>
        </pc:spChg>
        <pc:spChg chg="mod">
          <ac:chgData name="Yoel Kortick" userId="167978f5-7f40-4909-85d5-d4149554ad4e" providerId="ADAL" clId="{330878D4-C7A2-453F-884A-86A5DB6C59FF}" dt="2024-02-01T14:49:24.548" v="1456" actId="14100"/>
          <ac:spMkLst>
            <pc:docMk/>
            <pc:sldMk cId="4207090878" sldId="1861"/>
            <ac:spMk id="9" creationId="{37705917-AE43-DCA3-D57F-79A43BE807D0}"/>
          </ac:spMkLst>
        </pc:spChg>
        <pc:picChg chg="del">
          <ac:chgData name="Yoel Kortick" userId="167978f5-7f40-4909-85d5-d4149554ad4e" providerId="ADAL" clId="{330878D4-C7A2-453F-884A-86A5DB6C59FF}" dt="2024-02-01T14:49:13.369" v="1447" actId="478"/>
          <ac:picMkLst>
            <pc:docMk/>
            <pc:sldMk cId="4207090878" sldId="1861"/>
            <ac:picMk id="6" creationId="{D79BEC5B-6BE4-99B1-16E8-0AE368318973}"/>
          </ac:picMkLst>
        </pc:picChg>
        <pc:picChg chg="add mod ord">
          <ac:chgData name="Yoel Kortick" userId="167978f5-7f40-4909-85d5-d4149554ad4e" providerId="ADAL" clId="{330878D4-C7A2-453F-884A-86A5DB6C59FF}" dt="2024-02-01T14:49:26.271" v="1457" actId="208"/>
          <ac:picMkLst>
            <pc:docMk/>
            <pc:sldMk cId="4207090878" sldId="1861"/>
            <ac:picMk id="7" creationId="{17672BD1-7F34-55B9-DF17-B3C53A84D319}"/>
          </ac:picMkLst>
        </pc:picChg>
      </pc:sldChg>
      <pc:sldChg chg="addSp delSp modSp mod">
        <pc:chgData name="Yoel Kortick" userId="167978f5-7f40-4909-85d5-d4149554ad4e" providerId="ADAL" clId="{330878D4-C7A2-453F-884A-86A5DB6C59FF}" dt="2024-02-01T14:51:07.798" v="1478" actId="208"/>
        <pc:sldMkLst>
          <pc:docMk/>
          <pc:sldMk cId="315092130" sldId="1862"/>
        </pc:sldMkLst>
        <pc:spChg chg="mod">
          <ac:chgData name="Yoel Kortick" userId="167978f5-7f40-4909-85d5-d4149554ad4e" providerId="ADAL" clId="{330878D4-C7A2-453F-884A-86A5DB6C59FF}" dt="2024-02-01T13:59:56.162" v="678"/>
          <ac:spMkLst>
            <pc:docMk/>
            <pc:sldMk cId="315092130" sldId="1862"/>
            <ac:spMk id="3" creationId="{294BC29B-83C8-416D-9BA2-59380269EFCE}"/>
          </ac:spMkLst>
        </pc:spChg>
        <pc:spChg chg="mod">
          <ac:chgData name="Yoel Kortick" userId="167978f5-7f40-4909-85d5-d4149554ad4e" providerId="ADAL" clId="{330878D4-C7A2-453F-884A-86A5DB6C59FF}" dt="2024-02-01T14:50:09.747" v="1468" actId="20577"/>
          <ac:spMkLst>
            <pc:docMk/>
            <pc:sldMk cId="315092130" sldId="1862"/>
            <ac:spMk id="4" creationId="{7DCC24B9-304C-43F8-A814-5ED2034E8A02}"/>
          </ac:spMkLst>
        </pc:spChg>
        <pc:spChg chg="mod">
          <ac:chgData name="Yoel Kortick" userId="167978f5-7f40-4909-85d5-d4149554ad4e" providerId="ADAL" clId="{330878D4-C7A2-453F-884A-86A5DB6C59FF}" dt="2024-02-01T14:50:36.757" v="1472" actId="14100"/>
          <ac:spMkLst>
            <pc:docMk/>
            <pc:sldMk cId="315092130" sldId="1862"/>
            <ac:spMk id="9" creationId="{533E54E1-5864-11AC-C93A-FBD8EFD914BF}"/>
          </ac:spMkLst>
        </pc:spChg>
        <pc:picChg chg="add mod ord">
          <ac:chgData name="Yoel Kortick" userId="167978f5-7f40-4909-85d5-d4149554ad4e" providerId="ADAL" clId="{330878D4-C7A2-453F-884A-86A5DB6C59FF}" dt="2024-02-01T14:50:38.812" v="1473" actId="167"/>
          <ac:picMkLst>
            <pc:docMk/>
            <pc:sldMk cId="315092130" sldId="1862"/>
            <ac:picMk id="6" creationId="{6AFF6C93-F522-F5FE-1B9B-42C42C47BFEB}"/>
          </ac:picMkLst>
        </pc:picChg>
        <pc:picChg chg="del">
          <ac:chgData name="Yoel Kortick" userId="167978f5-7f40-4909-85d5-d4149554ad4e" providerId="ADAL" clId="{330878D4-C7A2-453F-884A-86A5DB6C59FF}" dt="2024-02-01T14:49:58.278" v="1467" actId="478"/>
          <ac:picMkLst>
            <pc:docMk/>
            <pc:sldMk cId="315092130" sldId="1862"/>
            <ac:picMk id="7" creationId="{A5F2EB6E-B208-C5F2-F9B7-FEA3D1F47B56}"/>
          </ac:picMkLst>
        </pc:picChg>
        <pc:picChg chg="add mod">
          <ac:chgData name="Yoel Kortick" userId="167978f5-7f40-4909-85d5-d4149554ad4e" providerId="ADAL" clId="{330878D4-C7A2-453F-884A-86A5DB6C59FF}" dt="2024-02-01T14:51:07.798" v="1478" actId="208"/>
          <ac:picMkLst>
            <pc:docMk/>
            <pc:sldMk cId="315092130" sldId="1862"/>
            <ac:picMk id="10" creationId="{CEC16B9C-5329-6F4E-0864-288AA49894FD}"/>
          </ac:picMkLst>
        </pc:picChg>
      </pc:sldChg>
      <pc:sldChg chg="modSp del">
        <pc:chgData name="Yoel Kortick" userId="167978f5-7f40-4909-85d5-d4149554ad4e" providerId="ADAL" clId="{330878D4-C7A2-453F-884A-86A5DB6C59FF}" dt="2024-02-01T14:53:34.811" v="1650" actId="47"/>
        <pc:sldMkLst>
          <pc:docMk/>
          <pc:sldMk cId="1681639443" sldId="1863"/>
        </pc:sldMkLst>
        <pc:spChg chg="mod">
          <ac:chgData name="Yoel Kortick" userId="167978f5-7f40-4909-85d5-d4149554ad4e" providerId="ADAL" clId="{330878D4-C7A2-453F-884A-86A5DB6C59FF}" dt="2024-02-01T13:59:56.162" v="678"/>
          <ac:spMkLst>
            <pc:docMk/>
            <pc:sldMk cId="1681639443" sldId="1863"/>
            <ac:spMk id="3" creationId="{294BC29B-83C8-416D-9BA2-59380269EFCE}"/>
          </ac:spMkLst>
        </pc:spChg>
      </pc:sldChg>
      <pc:sldChg chg="modSp del">
        <pc:chgData name="Yoel Kortick" userId="167978f5-7f40-4909-85d5-d4149554ad4e" providerId="ADAL" clId="{330878D4-C7A2-453F-884A-86A5DB6C59FF}" dt="2024-02-01T14:53:34.811" v="1650" actId="47"/>
        <pc:sldMkLst>
          <pc:docMk/>
          <pc:sldMk cId="3278376413" sldId="1864"/>
        </pc:sldMkLst>
        <pc:spChg chg="mod">
          <ac:chgData name="Yoel Kortick" userId="167978f5-7f40-4909-85d5-d4149554ad4e" providerId="ADAL" clId="{330878D4-C7A2-453F-884A-86A5DB6C59FF}" dt="2024-02-01T13:59:56.162" v="678"/>
          <ac:spMkLst>
            <pc:docMk/>
            <pc:sldMk cId="3278376413" sldId="1864"/>
            <ac:spMk id="3" creationId="{294BC29B-83C8-416D-9BA2-59380269EFCE}"/>
          </ac:spMkLst>
        </pc:spChg>
      </pc:sldChg>
      <pc:sldChg chg="modSp del">
        <pc:chgData name="Yoel Kortick" userId="167978f5-7f40-4909-85d5-d4149554ad4e" providerId="ADAL" clId="{330878D4-C7A2-453F-884A-86A5DB6C59FF}" dt="2024-02-01T14:53:34.811" v="1650" actId="47"/>
        <pc:sldMkLst>
          <pc:docMk/>
          <pc:sldMk cId="1406806450" sldId="1865"/>
        </pc:sldMkLst>
        <pc:spChg chg="mod">
          <ac:chgData name="Yoel Kortick" userId="167978f5-7f40-4909-85d5-d4149554ad4e" providerId="ADAL" clId="{330878D4-C7A2-453F-884A-86A5DB6C59FF}" dt="2024-02-01T13:59:56.162" v="678"/>
          <ac:spMkLst>
            <pc:docMk/>
            <pc:sldMk cId="1406806450" sldId="1865"/>
            <ac:spMk id="3" creationId="{294BC29B-83C8-416D-9BA2-59380269EFCE}"/>
          </ac:spMkLst>
        </pc:spChg>
      </pc:sldChg>
      <pc:sldChg chg="modSp del">
        <pc:chgData name="Yoel Kortick" userId="167978f5-7f40-4909-85d5-d4149554ad4e" providerId="ADAL" clId="{330878D4-C7A2-453F-884A-86A5DB6C59FF}" dt="2024-02-01T14:53:34.811" v="1650" actId="47"/>
        <pc:sldMkLst>
          <pc:docMk/>
          <pc:sldMk cId="1920268507" sldId="1866"/>
        </pc:sldMkLst>
        <pc:spChg chg="mod">
          <ac:chgData name="Yoel Kortick" userId="167978f5-7f40-4909-85d5-d4149554ad4e" providerId="ADAL" clId="{330878D4-C7A2-453F-884A-86A5DB6C59FF}" dt="2024-02-01T13:59:56.162" v="678"/>
          <ac:spMkLst>
            <pc:docMk/>
            <pc:sldMk cId="1920268507" sldId="1866"/>
            <ac:spMk id="3" creationId="{294BC29B-83C8-416D-9BA2-59380269EFCE}"/>
          </ac:spMkLst>
        </pc:spChg>
      </pc:sldChg>
      <pc:sldChg chg="modSp del">
        <pc:chgData name="Yoel Kortick" userId="167978f5-7f40-4909-85d5-d4149554ad4e" providerId="ADAL" clId="{330878D4-C7A2-453F-884A-86A5DB6C59FF}" dt="2024-02-01T14:53:34.811" v="1650" actId="47"/>
        <pc:sldMkLst>
          <pc:docMk/>
          <pc:sldMk cId="1742287777" sldId="1867"/>
        </pc:sldMkLst>
        <pc:spChg chg="mod">
          <ac:chgData name="Yoel Kortick" userId="167978f5-7f40-4909-85d5-d4149554ad4e" providerId="ADAL" clId="{330878D4-C7A2-453F-884A-86A5DB6C59FF}" dt="2024-02-01T13:59:56.162" v="678"/>
          <ac:spMkLst>
            <pc:docMk/>
            <pc:sldMk cId="1742287777" sldId="1867"/>
            <ac:spMk id="3" creationId="{294BC29B-83C8-416D-9BA2-59380269EFCE}"/>
          </ac:spMkLst>
        </pc:spChg>
      </pc:sldChg>
      <pc:sldChg chg="modSp del">
        <pc:chgData name="Yoel Kortick" userId="167978f5-7f40-4909-85d5-d4149554ad4e" providerId="ADAL" clId="{330878D4-C7A2-453F-884A-86A5DB6C59FF}" dt="2024-02-01T14:53:34.811" v="1650" actId="47"/>
        <pc:sldMkLst>
          <pc:docMk/>
          <pc:sldMk cId="1708999782" sldId="1868"/>
        </pc:sldMkLst>
        <pc:spChg chg="mod">
          <ac:chgData name="Yoel Kortick" userId="167978f5-7f40-4909-85d5-d4149554ad4e" providerId="ADAL" clId="{330878D4-C7A2-453F-884A-86A5DB6C59FF}" dt="2024-02-01T13:59:56.162" v="678"/>
          <ac:spMkLst>
            <pc:docMk/>
            <pc:sldMk cId="1708999782" sldId="1868"/>
            <ac:spMk id="3" creationId="{294BC29B-83C8-416D-9BA2-59380269EFCE}"/>
          </ac:spMkLst>
        </pc:spChg>
      </pc:sldChg>
      <pc:sldChg chg="modSp del">
        <pc:chgData name="Yoel Kortick" userId="167978f5-7f40-4909-85d5-d4149554ad4e" providerId="ADAL" clId="{330878D4-C7A2-453F-884A-86A5DB6C59FF}" dt="2024-02-01T14:53:34.811" v="1650" actId="47"/>
        <pc:sldMkLst>
          <pc:docMk/>
          <pc:sldMk cId="3985692673" sldId="1869"/>
        </pc:sldMkLst>
        <pc:spChg chg="mod">
          <ac:chgData name="Yoel Kortick" userId="167978f5-7f40-4909-85d5-d4149554ad4e" providerId="ADAL" clId="{330878D4-C7A2-453F-884A-86A5DB6C59FF}" dt="2024-02-01T13:59:56.162" v="678"/>
          <ac:spMkLst>
            <pc:docMk/>
            <pc:sldMk cId="3985692673" sldId="1869"/>
            <ac:spMk id="3" creationId="{294BC29B-83C8-416D-9BA2-59380269EFCE}"/>
          </ac:spMkLst>
        </pc:spChg>
      </pc:sldChg>
      <pc:sldChg chg="modSp del">
        <pc:chgData name="Yoel Kortick" userId="167978f5-7f40-4909-85d5-d4149554ad4e" providerId="ADAL" clId="{330878D4-C7A2-453F-884A-86A5DB6C59FF}" dt="2024-02-01T14:53:34.811" v="1650" actId="47"/>
        <pc:sldMkLst>
          <pc:docMk/>
          <pc:sldMk cId="3981589767" sldId="1870"/>
        </pc:sldMkLst>
        <pc:spChg chg="mod">
          <ac:chgData name="Yoel Kortick" userId="167978f5-7f40-4909-85d5-d4149554ad4e" providerId="ADAL" clId="{330878D4-C7A2-453F-884A-86A5DB6C59FF}" dt="2024-02-01T13:59:56.162" v="678"/>
          <ac:spMkLst>
            <pc:docMk/>
            <pc:sldMk cId="3981589767" sldId="1870"/>
            <ac:spMk id="3" creationId="{294BC29B-83C8-416D-9BA2-59380269EFCE}"/>
          </ac:spMkLst>
        </pc:spChg>
      </pc:sldChg>
      <pc:sldChg chg="modSp del">
        <pc:chgData name="Yoel Kortick" userId="167978f5-7f40-4909-85d5-d4149554ad4e" providerId="ADAL" clId="{330878D4-C7A2-453F-884A-86A5DB6C59FF}" dt="2024-02-01T14:53:34.811" v="1650" actId="47"/>
        <pc:sldMkLst>
          <pc:docMk/>
          <pc:sldMk cId="3233188491" sldId="1871"/>
        </pc:sldMkLst>
        <pc:spChg chg="mod">
          <ac:chgData name="Yoel Kortick" userId="167978f5-7f40-4909-85d5-d4149554ad4e" providerId="ADAL" clId="{330878D4-C7A2-453F-884A-86A5DB6C59FF}" dt="2024-02-01T13:59:56.162" v="678"/>
          <ac:spMkLst>
            <pc:docMk/>
            <pc:sldMk cId="3233188491" sldId="1871"/>
            <ac:spMk id="3" creationId="{294BC29B-83C8-416D-9BA2-59380269EFCE}"/>
          </ac:spMkLst>
        </pc:spChg>
      </pc:sldChg>
      <pc:sldChg chg="modSp del">
        <pc:chgData name="Yoel Kortick" userId="167978f5-7f40-4909-85d5-d4149554ad4e" providerId="ADAL" clId="{330878D4-C7A2-453F-884A-86A5DB6C59FF}" dt="2024-02-01T14:53:34.811" v="1650" actId="47"/>
        <pc:sldMkLst>
          <pc:docMk/>
          <pc:sldMk cId="2066843763" sldId="1872"/>
        </pc:sldMkLst>
        <pc:spChg chg="mod">
          <ac:chgData name="Yoel Kortick" userId="167978f5-7f40-4909-85d5-d4149554ad4e" providerId="ADAL" clId="{330878D4-C7A2-453F-884A-86A5DB6C59FF}" dt="2024-02-01T13:59:56.162" v="678"/>
          <ac:spMkLst>
            <pc:docMk/>
            <pc:sldMk cId="2066843763" sldId="1872"/>
            <ac:spMk id="3" creationId="{294BC29B-83C8-416D-9BA2-59380269EFCE}"/>
          </ac:spMkLst>
        </pc:spChg>
      </pc:sldChg>
      <pc:sldChg chg="modSp del">
        <pc:chgData name="Yoel Kortick" userId="167978f5-7f40-4909-85d5-d4149554ad4e" providerId="ADAL" clId="{330878D4-C7A2-453F-884A-86A5DB6C59FF}" dt="2024-02-01T14:53:34.811" v="1650" actId="47"/>
        <pc:sldMkLst>
          <pc:docMk/>
          <pc:sldMk cId="3586892097" sldId="1873"/>
        </pc:sldMkLst>
        <pc:spChg chg="mod">
          <ac:chgData name="Yoel Kortick" userId="167978f5-7f40-4909-85d5-d4149554ad4e" providerId="ADAL" clId="{330878D4-C7A2-453F-884A-86A5DB6C59FF}" dt="2024-02-01T13:59:56.162" v="678"/>
          <ac:spMkLst>
            <pc:docMk/>
            <pc:sldMk cId="3586892097" sldId="1873"/>
            <ac:spMk id="3" creationId="{294BC29B-83C8-416D-9BA2-59380269EFCE}"/>
          </ac:spMkLst>
        </pc:spChg>
      </pc:sldChg>
      <pc:sldChg chg="modSp del">
        <pc:chgData name="Yoel Kortick" userId="167978f5-7f40-4909-85d5-d4149554ad4e" providerId="ADAL" clId="{330878D4-C7A2-453F-884A-86A5DB6C59FF}" dt="2024-02-01T14:53:34.811" v="1650" actId="47"/>
        <pc:sldMkLst>
          <pc:docMk/>
          <pc:sldMk cId="3789874375" sldId="1874"/>
        </pc:sldMkLst>
        <pc:spChg chg="mod">
          <ac:chgData name="Yoel Kortick" userId="167978f5-7f40-4909-85d5-d4149554ad4e" providerId="ADAL" clId="{330878D4-C7A2-453F-884A-86A5DB6C59FF}" dt="2024-02-01T13:59:56.162" v="678"/>
          <ac:spMkLst>
            <pc:docMk/>
            <pc:sldMk cId="3789874375" sldId="1874"/>
            <ac:spMk id="3" creationId="{294BC29B-83C8-416D-9BA2-59380269EFCE}"/>
          </ac:spMkLst>
        </pc:spChg>
      </pc:sldChg>
      <pc:sldChg chg="modSp add mod">
        <pc:chgData name="Yoel Kortick" userId="167978f5-7f40-4909-85d5-d4149554ad4e" providerId="ADAL" clId="{330878D4-C7A2-453F-884A-86A5DB6C59FF}" dt="2024-02-01T14:55:44.382" v="1656" actId="6549"/>
        <pc:sldMkLst>
          <pc:docMk/>
          <pc:sldMk cId="1921422641" sldId="1875"/>
        </pc:sldMkLst>
        <pc:spChg chg="mod">
          <ac:chgData name="Yoel Kortick" userId="167978f5-7f40-4909-85d5-d4149554ad4e" providerId="ADAL" clId="{330878D4-C7A2-453F-884A-86A5DB6C59FF}" dt="2024-02-01T14:55:44.382" v="1656" actId="6549"/>
          <ac:spMkLst>
            <pc:docMk/>
            <pc:sldMk cId="1921422641" sldId="1875"/>
            <ac:spMk id="4" creationId="{7DCC24B9-304C-43F8-A814-5ED2034E8A02}"/>
          </ac:spMkLst>
        </pc:spChg>
      </pc:sldChg>
      <pc:sldChg chg="modSp add mod">
        <pc:chgData name="Yoel Kortick" userId="167978f5-7f40-4909-85d5-d4149554ad4e" providerId="ADAL" clId="{330878D4-C7A2-453F-884A-86A5DB6C59FF}" dt="2024-02-01T14:54:42.730" v="1651"/>
        <pc:sldMkLst>
          <pc:docMk/>
          <pc:sldMk cId="2247207826" sldId="1876"/>
        </pc:sldMkLst>
        <pc:spChg chg="mod">
          <ac:chgData name="Yoel Kortick" userId="167978f5-7f40-4909-85d5-d4149554ad4e" providerId="ADAL" clId="{330878D4-C7A2-453F-884A-86A5DB6C59FF}" dt="2024-02-01T14:54:42.730" v="1651"/>
          <ac:spMkLst>
            <pc:docMk/>
            <pc:sldMk cId="2247207826" sldId="1876"/>
            <ac:spMk id="4" creationId="{7DCC24B9-304C-43F8-A814-5ED2034E8A02}"/>
          </ac:spMkLst>
        </pc:spChg>
      </pc:sldChg>
      <pc:sldChg chg="modSp add mod">
        <pc:chgData name="Yoel Kortick" userId="167978f5-7f40-4909-85d5-d4149554ad4e" providerId="ADAL" clId="{330878D4-C7A2-453F-884A-86A5DB6C59FF}" dt="2024-02-01T14:57:42.285" v="1657" actId="20577"/>
        <pc:sldMkLst>
          <pc:docMk/>
          <pc:sldMk cId="2520316040" sldId="1877"/>
        </pc:sldMkLst>
        <pc:spChg chg="mod">
          <ac:chgData name="Yoel Kortick" userId="167978f5-7f40-4909-85d5-d4149554ad4e" providerId="ADAL" clId="{330878D4-C7A2-453F-884A-86A5DB6C59FF}" dt="2024-02-01T14:57:42.285" v="1657" actId="20577"/>
          <ac:spMkLst>
            <pc:docMk/>
            <pc:sldMk cId="2520316040" sldId="1877"/>
            <ac:spMk id="4" creationId="{7DCC24B9-304C-43F8-A814-5ED2034E8A02}"/>
          </ac:spMkLst>
        </pc:spChg>
      </pc:sldChg>
      <pc:sldChg chg="addSp delSp modSp add mod">
        <pc:chgData name="Yoel Kortick" userId="167978f5-7f40-4909-85d5-d4149554ad4e" providerId="ADAL" clId="{330878D4-C7A2-453F-884A-86A5DB6C59FF}" dt="2024-02-01T13:24:16.583" v="83" actId="208"/>
        <pc:sldMkLst>
          <pc:docMk/>
          <pc:sldMk cId="1795548702" sldId="1878"/>
        </pc:sldMkLst>
        <pc:spChg chg="mod">
          <ac:chgData name="Yoel Kortick" userId="167978f5-7f40-4909-85d5-d4149554ad4e" providerId="ADAL" clId="{330878D4-C7A2-453F-884A-86A5DB6C59FF}" dt="2024-02-01T13:23:08.155" v="78" actId="27636"/>
          <ac:spMkLst>
            <pc:docMk/>
            <pc:sldMk cId="1795548702" sldId="1878"/>
            <ac:spMk id="4" creationId="{7DCC24B9-304C-43F8-A814-5ED2034E8A02}"/>
          </ac:spMkLst>
        </pc:spChg>
        <pc:spChg chg="add">
          <ac:chgData name="Yoel Kortick" userId="167978f5-7f40-4909-85d5-d4149554ad4e" providerId="ADAL" clId="{330878D4-C7A2-453F-884A-86A5DB6C59FF}" dt="2024-02-01T13:24:13.144" v="82" actId="11529"/>
          <ac:spMkLst>
            <pc:docMk/>
            <pc:sldMk cId="1795548702" sldId="1878"/>
            <ac:spMk id="7" creationId="{ED576ACD-67B2-38B2-A2C9-07F999CF4023}"/>
          </ac:spMkLst>
        </pc:spChg>
        <pc:picChg chg="add mod ord">
          <ac:chgData name="Yoel Kortick" userId="167978f5-7f40-4909-85d5-d4149554ad4e" providerId="ADAL" clId="{330878D4-C7A2-453F-884A-86A5DB6C59FF}" dt="2024-02-01T13:24:16.583" v="83" actId="208"/>
          <ac:picMkLst>
            <pc:docMk/>
            <pc:sldMk cId="1795548702" sldId="1878"/>
            <ac:picMk id="6" creationId="{A1A70384-284B-D00F-499C-A2682D475A30}"/>
          </ac:picMkLst>
        </pc:picChg>
        <pc:picChg chg="del">
          <ac:chgData name="Yoel Kortick" userId="167978f5-7f40-4909-85d5-d4149554ad4e" providerId="ADAL" clId="{330878D4-C7A2-453F-884A-86A5DB6C59FF}" dt="2024-02-01T13:23:58.317" v="79" actId="478"/>
          <ac:picMkLst>
            <pc:docMk/>
            <pc:sldMk cId="1795548702" sldId="1878"/>
            <ac:picMk id="8" creationId="{1D26E7C1-1995-455D-9833-8A402B66DBB4}"/>
          </ac:picMkLst>
        </pc:picChg>
      </pc:sldChg>
      <pc:sldChg chg="addSp delSp modSp add mod">
        <pc:chgData name="Yoel Kortick" userId="167978f5-7f40-4909-85d5-d4149554ad4e" providerId="ADAL" clId="{330878D4-C7A2-453F-884A-86A5DB6C59FF}" dt="2024-02-01T13:33:51.460" v="168" actId="208"/>
        <pc:sldMkLst>
          <pc:docMk/>
          <pc:sldMk cId="893930415" sldId="1879"/>
        </pc:sldMkLst>
        <pc:spChg chg="mod">
          <ac:chgData name="Yoel Kortick" userId="167978f5-7f40-4909-85d5-d4149554ad4e" providerId="ADAL" clId="{330878D4-C7A2-453F-884A-86A5DB6C59FF}" dt="2024-02-01T13:32:39.825" v="140" actId="27636"/>
          <ac:spMkLst>
            <pc:docMk/>
            <pc:sldMk cId="893930415" sldId="1879"/>
            <ac:spMk id="4" creationId="{7DCC24B9-304C-43F8-A814-5ED2034E8A02}"/>
          </ac:spMkLst>
        </pc:spChg>
        <pc:spChg chg="add mod">
          <ac:chgData name="Yoel Kortick" userId="167978f5-7f40-4909-85d5-d4149554ad4e" providerId="ADAL" clId="{330878D4-C7A2-453F-884A-86A5DB6C59FF}" dt="2024-02-01T13:33:44.211" v="166" actId="1035"/>
          <ac:spMkLst>
            <pc:docMk/>
            <pc:sldMk cId="893930415" sldId="1879"/>
            <ac:spMk id="8" creationId="{E0C6E679-0944-319E-4616-AD90A35508AE}"/>
          </ac:spMkLst>
        </pc:spChg>
        <pc:spChg chg="add">
          <ac:chgData name="Yoel Kortick" userId="167978f5-7f40-4909-85d5-d4149554ad4e" providerId="ADAL" clId="{330878D4-C7A2-453F-884A-86A5DB6C59FF}" dt="2024-02-01T13:33:49.390" v="167" actId="11529"/>
          <ac:spMkLst>
            <pc:docMk/>
            <pc:sldMk cId="893930415" sldId="1879"/>
            <ac:spMk id="9" creationId="{CAB585AD-07F3-A1BC-2572-800D6631208B}"/>
          </ac:spMkLst>
        </pc:spChg>
        <pc:picChg chg="del">
          <ac:chgData name="Yoel Kortick" userId="167978f5-7f40-4909-85d5-d4149554ad4e" providerId="ADAL" clId="{330878D4-C7A2-453F-884A-86A5DB6C59FF}" dt="2024-02-01T13:33:20.008" v="141" actId="478"/>
          <ac:picMkLst>
            <pc:docMk/>
            <pc:sldMk cId="893930415" sldId="1879"/>
            <ac:picMk id="6" creationId="{B2D31143-6803-EA46-5B0A-C254C13BA5B3}"/>
          </ac:picMkLst>
        </pc:picChg>
        <pc:picChg chg="add mod ord">
          <ac:chgData name="Yoel Kortick" userId="167978f5-7f40-4909-85d5-d4149554ad4e" providerId="ADAL" clId="{330878D4-C7A2-453F-884A-86A5DB6C59FF}" dt="2024-02-01T13:33:51.460" v="168" actId="208"/>
          <ac:picMkLst>
            <pc:docMk/>
            <pc:sldMk cId="893930415" sldId="1879"/>
            <ac:picMk id="7" creationId="{B89F5B98-FB01-691D-5DB6-7C30D92D75FA}"/>
          </ac:picMkLst>
        </pc:picChg>
      </pc:sldChg>
      <pc:sldChg chg="addSp delSp modSp add mod">
        <pc:chgData name="Yoel Kortick" userId="167978f5-7f40-4909-85d5-d4149554ad4e" providerId="ADAL" clId="{330878D4-C7A2-453F-884A-86A5DB6C59FF}" dt="2024-02-01T13:35:39.828" v="187" actId="208"/>
        <pc:sldMkLst>
          <pc:docMk/>
          <pc:sldMk cId="2693635687" sldId="1880"/>
        </pc:sldMkLst>
        <pc:spChg chg="mod">
          <ac:chgData name="Yoel Kortick" userId="167978f5-7f40-4909-85d5-d4149554ad4e" providerId="ADAL" clId="{330878D4-C7A2-453F-884A-86A5DB6C59FF}" dt="2024-02-01T13:34:16.581" v="171" actId="20577"/>
          <ac:spMkLst>
            <pc:docMk/>
            <pc:sldMk cId="2693635687" sldId="1880"/>
            <ac:spMk id="4" creationId="{7DCC24B9-304C-43F8-A814-5ED2034E8A02}"/>
          </ac:spMkLst>
        </pc:spChg>
        <pc:spChg chg="del">
          <ac:chgData name="Yoel Kortick" userId="167978f5-7f40-4909-85d5-d4149554ad4e" providerId="ADAL" clId="{330878D4-C7A2-453F-884A-86A5DB6C59FF}" dt="2024-02-01T13:35:22.966" v="177" actId="478"/>
          <ac:spMkLst>
            <pc:docMk/>
            <pc:sldMk cId="2693635687" sldId="1880"/>
            <ac:spMk id="8" creationId="{E0C6E679-0944-319E-4616-AD90A35508AE}"/>
          </ac:spMkLst>
        </pc:spChg>
        <pc:spChg chg="mod">
          <ac:chgData name="Yoel Kortick" userId="167978f5-7f40-4909-85d5-d4149554ad4e" providerId="ADAL" clId="{330878D4-C7A2-453F-884A-86A5DB6C59FF}" dt="2024-02-01T13:35:37.222" v="186" actId="14100"/>
          <ac:spMkLst>
            <pc:docMk/>
            <pc:sldMk cId="2693635687" sldId="1880"/>
            <ac:spMk id="9" creationId="{CAB585AD-07F3-A1BC-2572-800D6631208B}"/>
          </ac:spMkLst>
        </pc:spChg>
        <pc:picChg chg="add mod ord">
          <ac:chgData name="Yoel Kortick" userId="167978f5-7f40-4909-85d5-d4149554ad4e" providerId="ADAL" clId="{330878D4-C7A2-453F-884A-86A5DB6C59FF}" dt="2024-02-01T13:35:39.828" v="187" actId="208"/>
          <ac:picMkLst>
            <pc:docMk/>
            <pc:sldMk cId="2693635687" sldId="1880"/>
            <ac:picMk id="6" creationId="{5BFA1A29-3A1D-6421-C74D-3C7F147C557C}"/>
          </ac:picMkLst>
        </pc:picChg>
        <pc:picChg chg="del">
          <ac:chgData name="Yoel Kortick" userId="167978f5-7f40-4909-85d5-d4149554ad4e" providerId="ADAL" clId="{330878D4-C7A2-453F-884A-86A5DB6C59FF}" dt="2024-02-01T13:34:17.830" v="172" actId="478"/>
          <ac:picMkLst>
            <pc:docMk/>
            <pc:sldMk cId="2693635687" sldId="1880"/>
            <ac:picMk id="7" creationId="{B89F5B98-FB01-691D-5DB6-7C30D92D75FA}"/>
          </ac:picMkLst>
        </pc:picChg>
      </pc:sldChg>
      <pc:sldChg chg="addSp delSp modSp add mod">
        <pc:chgData name="Yoel Kortick" userId="167978f5-7f40-4909-85d5-d4149554ad4e" providerId="ADAL" clId="{330878D4-C7A2-453F-884A-86A5DB6C59FF}" dt="2024-02-01T13:42:18.877" v="437" actId="208"/>
        <pc:sldMkLst>
          <pc:docMk/>
          <pc:sldMk cId="4159301886" sldId="1881"/>
        </pc:sldMkLst>
        <pc:spChg chg="mod">
          <ac:chgData name="Yoel Kortick" userId="167978f5-7f40-4909-85d5-d4149554ad4e" providerId="ADAL" clId="{330878D4-C7A2-453F-884A-86A5DB6C59FF}" dt="2024-02-01T13:42:13.187" v="435" actId="27636"/>
          <ac:spMkLst>
            <pc:docMk/>
            <pc:sldMk cId="4159301886" sldId="1881"/>
            <ac:spMk id="4" creationId="{7DCC24B9-304C-43F8-A814-5ED2034E8A02}"/>
          </ac:spMkLst>
        </pc:spChg>
        <pc:spChg chg="add mod">
          <ac:chgData name="Yoel Kortick" userId="167978f5-7f40-4909-85d5-d4149554ad4e" providerId="ADAL" clId="{330878D4-C7A2-453F-884A-86A5DB6C59FF}" dt="2024-02-01T13:42:09.765" v="431" actId="1035"/>
          <ac:spMkLst>
            <pc:docMk/>
            <pc:sldMk cId="4159301886" sldId="1881"/>
            <ac:spMk id="7" creationId="{42E402D6-99C0-9A56-EED4-BB6CEE0A931A}"/>
          </ac:spMkLst>
        </pc:spChg>
        <pc:spChg chg="add mod">
          <ac:chgData name="Yoel Kortick" userId="167978f5-7f40-4909-85d5-d4149554ad4e" providerId="ADAL" clId="{330878D4-C7A2-453F-884A-86A5DB6C59FF}" dt="2024-02-01T13:42:09.765" v="431" actId="1035"/>
          <ac:spMkLst>
            <pc:docMk/>
            <pc:sldMk cId="4159301886" sldId="1881"/>
            <ac:spMk id="8" creationId="{478DE8EE-9D22-529A-21A9-4F3FD65D331A}"/>
          </ac:spMkLst>
        </pc:spChg>
        <pc:spChg chg="del mod">
          <ac:chgData name="Yoel Kortick" userId="167978f5-7f40-4909-85d5-d4149554ad4e" providerId="ADAL" clId="{330878D4-C7A2-453F-884A-86A5DB6C59FF}" dt="2024-02-01T13:42:16.591" v="436" actId="478"/>
          <ac:spMkLst>
            <pc:docMk/>
            <pc:sldMk cId="4159301886" sldId="1881"/>
            <ac:spMk id="9" creationId="{CAB585AD-07F3-A1BC-2572-800D6631208B}"/>
          </ac:spMkLst>
        </pc:spChg>
        <pc:spChg chg="add mod">
          <ac:chgData name="Yoel Kortick" userId="167978f5-7f40-4909-85d5-d4149554ad4e" providerId="ADAL" clId="{330878D4-C7A2-453F-884A-86A5DB6C59FF}" dt="2024-02-01T13:42:09.765" v="431" actId="1035"/>
          <ac:spMkLst>
            <pc:docMk/>
            <pc:sldMk cId="4159301886" sldId="1881"/>
            <ac:spMk id="10" creationId="{A40E93D5-614F-7885-6FF9-6B14F24E75F9}"/>
          </ac:spMkLst>
        </pc:spChg>
        <pc:picChg chg="del">
          <ac:chgData name="Yoel Kortick" userId="167978f5-7f40-4909-85d5-d4149554ad4e" providerId="ADAL" clId="{330878D4-C7A2-453F-884A-86A5DB6C59FF}" dt="2024-02-01T13:38:05.763" v="191" actId="478"/>
          <ac:picMkLst>
            <pc:docMk/>
            <pc:sldMk cId="4159301886" sldId="1881"/>
            <ac:picMk id="6" creationId="{5BFA1A29-3A1D-6421-C74D-3C7F147C557C}"/>
          </ac:picMkLst>
        </pc:picChg>
        <pc:picChg chg="add mod ord">
          <ac:chgData name="Yoel Kortick" userId="167978f5-7f40-4909-85d5-d4149554ad4e" providerId="ADAL" clId="{330878D4-C7A2-453F-884A-86A5DB6C59FF}" dt="2024-02-01T13:42:18.877" v="437" actId="208"/>
          <ac:picMkLst>
            <pc:docMk/>
            <pc:sldMk cId="4159301886" sldId="1881"/>
            <ac:picMk id="12" creationId="{E36334A7-342A-5334-5E5D-47D8EEE9564D}"/>
          </ac:picMkLst>
        </pc:picChg>
        <pc:cxnChg chg="add mod">
          <ac:chgData name="Yoel Kortick" userId="167978f5-7f40-4909-85d5-d4149554ad4e" providerId="ADAL" clId="{330878D4-C7A2-453F-884A-86A5DB6C59FF}" dt="2024-02-01T13:42:09.765" v="431" actId="1035"/>
          <ac:cxnSpMkLst>
            <pc:docMk/>
            <pc:sldMk cId="4159301886" sldId="1881"/>
            <ac:cxnSpMk id="5" creationId="{258D7516-CF28-55B1-55E9-635F2C4E4E44}"/>
          </ac:cxnSpMkLst>
        </pc:cxnChg>
      </pc:sldChg>
      <pc:sldChg chg="addSp delSp modSp add mod">
        <pc:chgData name="Yoel Kortick" userId="167978f5-7f40-4909-85d5-d4149554ad4e" providerId="ADAL" clId="{330878D4-C7A2-453F-884A-86A5DB6C59FF}" dt="2024-02-01T14:54:42.730" v="1651"/>
        <pc:sldMkLst>
          <pc:docMk/>
          <pc:sldMk cId="3102900610" sldId="1882"/>
        </pc:sldMkLst>
        <pc:spChg chg="mod">
          <ac:chgData name="Yoel Kortick" userId="167978f5-7f40-4909-85d5-d4149554ad4e" providerId="ADAL" clId="{330878D4-C7A2-453F-884A-86A5DB6C59FF}" dt="2024-02-01T14:54:42.730" v="1651"/>
          <ac:spMkLst>
            <pc:docMk/>
            <pc:sldMk cId="3102900610" sldId="1882"/>
            <ac:spMk id="4" creationId="{7DCC24B9-304C-43F8-A814-5ED2034E8A02}"/>
          </ac:spMkLst>
        </pc:spChg>
        <pc:spChg chg="del">
          <ac:chgData name="Yoel Kortick" userId="167978f5-7f40-4909-85d5-d4149554ad4e" providerId="ADAL" clId="{330878D4-C7A2-453F-884A-86A5DB6C59FF}" dt="2024-02-01T13:44:30.382" v="525" actId="478"/>
          <ac:spMkLst>
            <pc:docMk/>
            <pc:sldMk cId="3102900610" sldId="1882"/>
            <ac:spMk id="7" creationId="{42E402D6-99C0-9A56-EED4-BB6CEE0A931A}"/>
          </ac:spMkLst>
        </pc:spChg>
        <pc:spChg chg="del">
          <ac:chgData name="Yoel Kortick" userId="167978f5-7f40-4909-85d5-d4149554ad4e" providerId="ADAL" clId="{330878D4-C7A2-453F-884A-86A5DB6C59FF}" dt="2024-02-01T13:44:28.929" v="524" actId="478"/>
          <ac:spMkLst>
            <pc:docMk/>
            <pc:sldMk cId="3102900610" sldId="1882"/>
            <ac:spMk id="8" creationId="{478DE8EE-9D22-529A-21A9-4F3FD65D331A}"/>
          </ac:spMkLst>
        </pc:spChg>
        <pc:spChg chg="del">
          <ac:chgData name="Yoel Kortick" userId="167978f5-7f40-4909-85d5-d4149554ad4e" providerId="ADAL" clId="{330878D4-C7A2-453F-884A-86A5DB6C59FF}" dt="2024-02-01T13:44:27.937" v="523" actId="478"/>
          <ac:spMkLst>
            <pc:docMk/>
            <pc:sldMk cId="3102900610" sldId="1882"/>
            <ac:spMk id="10" creationId="{A40E93D5-614F-7885-6FF9-6B14F24E75F9}"/>
          </ac:spMkLst>
        </pc:spChg>
        <pc:picChg chg="add del mod">
          <ac:chgData name="Yoel Kortick" userId="167978f5-7f40-4909-85d5-d4149554ad4e" providerId="ADAL" clId="{330878D4-C7A2-453F-884A-86A5DB6C59FF}" dt="2024-02-01T13:44:20.425" v="518" actId="478"/>
          <ac:picMkLst>
            <pc:docMk/>
            <pc:sldMk cId="3102900610" sldId="1882"/>
            <ac:picMk id="9" creationId="{55D49976-368F-3F61-6302-7C2460CC0276}"/>
          </ac:picMkLst>
        </pc:picChg>
        <pc:picChg chg="del">
          <ac:chgData name="Yoel Kortick" userId="167978f5-7f40-4909-85d5-d4149554ad4e" providerId="ADAL" clId="{330878D4-C7A2-453F-884A-86A5DB6C59FF}" dt="2024-02-01T13:43:36.250" v="515" actId="478"/>
          <ac:picMkLst>
            <pc:docMk/>
            <pc:sldMk cId="3102900610" sldId="1882"/>
            <ac:picMk id="12" creationId="{E36334A7-342A-5334-5E5D-47D8EEE9564D}"/>
          </ac:picMkLst>
        </pc:picChg>
        <pc:picChg chg="add mod">
          <ac:chgData name="Yoel Kortick" userId="167978f5-7f40-4909-85d5-d4149554ad4e" providerId="ADAL" clId="{330878D4-C7A2-453F-884A-86A5DB6C59FF}" dt="2024-02-01T13:45:05.811" v="541" actId="208"/>
          <ac:picMkLst>
            <pc:docMk/>
            <pc:sldMk cId="3102900610" sldId="1882"/>
            <ac:picMk id="13" creationId="{7D9EA2B7-2930-11E6-FE43-202B7ACD690C}"/>
          </ac:picMkLst>
        </pc:picChg>
        <pc:cxnChg chg="del">
          <ac:chgData name="Yoel Kortick" userId="167978f5-7f40-4909-85d5-d4149554ad4e" providerId="ADAL" clId="{330878D4-C7A2-453F-884A-86A5DB6C59FF}" dt="2024-02-01T13:44:31.223" v="526" actId="478"/>
          <ac:cxnSpMkLst>
            <pc:docMk/>
            <pc:sldMk cId="3102900610" sldId="1882"/>
            <ac:cxnSpMk id="5" creationId="{258D7516-CF28-55B1-55E9-635F2C4E4E44}"/>
          </ac:cxnSpMkLst>
        </pc:cxnChg>
      </pc:sldChg>
      <pc:sldChg chg="addSp delSp modSp add mod">
        <pc:chgData name="Yoel Kortick" userId="167978f5-7f40-4909-85d5-d4149554ad4e" providerId="ADAL" clId="{330878D4-C7A2-453F-884A-86A5DB6C59FF}" dt="2024-02-01T15:00:38.822" v="1703" actId="255"/>
        <pc:sldMkLst>
          <pc:docMk/>
          <pc:sldMk cId="2943264389" sldId="1883"/>
        </pc:sldMkLst>
        <pc:spChg chg="mod">
          <ac:chgData name="Yoel Kortick" userId="167978f5-7f40-4909-85d5-d4149554ad4e" providerId="ADAL" clId="{330878D4-C7A2-453F-884A-86A5DB6C59FF}" dt="2024-02-01T15:00:38.822" v="1703" actId="255"/>
          <ac:spMkLst>
            <pc:docMk/>
            <pc:sldMk cId="2943264389" sldId="1883"/>
            <ac:spMk id="4" creationId="{7DCC24B9-304C-43F8-A814-5ED2034E8A02}"/>
          </ac:spMkLst>
        </pc:spChg>
        <pc:picChg chg="add mod">
          <ac:chgData name="Yoel Kortick" userId="167978f5-7f40-4909-85d5-d4149554ad4e" providerId="ADAL" clId="{330878D4-C7A2-453F-884A-86A5DB6C59FF}" dt="2024-02-01T15:00:00.201" v="1699" actId="1036"/>
          <ac:picMkLst>
            <pc:docMk/>
            <pc:sldMk cId="2943264389" sldId="1883"/>
            <ac:picMk id="6" creationId="{D6FFE3C3-4BA8-8692-0C8E-E5982A0C5EBB}"/>
          </ac:picMkLst>
        </pc:picChg>
        <pc:picChg chg="del">
          <ac:chgData name="Yoel Kortick" userId="167978f5-7f40-4909-85d5-d4149554ad4e" providerId="ADAL" clId="{330878D4-C7A2-453F-884A-86A5DB6C59FF}" dt="2024-02-01T13:45:51.043" v="544" actId="478"/>
          <ac:picMkLst>
            <pc:docMk/>
            <pc:sldMk cId="2943264389" sldId="1883"/>
            <ac:picMk id="13" creationId="{7D9EA2B7-2930-11E6-FE43-202B7ACD690C}"/>
          </ac:picMkLst>
        </pc:picChg>
      </pc:sldChg>
      <pc:sldChg chg="addSp delSp modSp add mod">
        <pc:chgData name="Yoel Kortick" userId="167978f5-7f40-4909-85d5-d4149554ad4e" providerId="ADAL" clId="{330878D4-C7A2-453F-884A-86A5DB6C59FF}" dt="2024-02-01T15:02:06.446" v="1803" actId="20577"/>
        <pc:sldMkLst>
          <pc:docMk/>
          <pc:sldMk cId="4227985430" sldId="1884"/>
        </pc:sldMkLst>
        <pc:spChg chg="mod">
          <ac:chgData name="Yoel Kortick" userId="167978f5-7f40-4909-85d5-d4149554ad4e" providerId="ADAL" clId="{330878D4-C7A2-453F-884A-86A5DB6C59FF}" dt="2024-02-01T15:02:06.446" v="1803" actId="20577"/>
          <ac:spMkLst>
            <pc:docMk/>
            <pc:sldMk cId="4227985430" sldId="1884"/>
            <ac:spMk id="4" creationId="{7DCC24B9-304C-43F8-A814-5ED2034E8A02}"/>
          </ac:spMkLst>
        </pc:spChg>
        <pc:spChg chg="add mod">
          <ac:chgData name="Yoel Kortick" userId="167978f5-7f40-4909-85d5-d4149554ad4e" providerId="ADAL" clId="{330878D4-C7A2-453F-884A-86A5DB6C59FF}" dt="2024-02-01T13:54:01.009" v="645" actId="1036"/>
          <ac:spMkLst>
            <pc:docMk/>
            <pc:sldMk cId="4227985430" sldId="1884"/>
            <ac:spMk id="10" creationId="{1BC91165-F7BB-1918-CA53-3E05D8152177}"/>
          </ac:spMkLst>
        </pc:spChg>
        <pc:spChg chg="add mod">
          <ac:chgData name="Yoel Kortick" userId="167978f5-7f40-4909-85d5-d4149554ad4e" providerId="ADAL" clId="{330878D4-C7A2-453F-884A-86A5DB6C59FF}" dt="2024-02-01T13:57:06.453" v="652" actId="14100"/>
          <ac:spMkLst>
            <pc:docMk/>
            <pc:sldMk cId="4227985430" sldId="1884"/>
            <ac:spMk id="11" creationId="{79554156-18C5-5108-CD97-6BF3FC2CCA7D}"/>
          </ac:spMkLst>
        </pc:spChg>
        <pc:picChg chg="del">
          <ac:chgData name="Yoel Kortick" userId="167978f5-7f40-4909-85d5-d4149554ad4e" providerId="ADAL" clId="{330878D4-C7A2-453F-884A-86A5DB6C59FF}" dt="2024-02-01T13:47:59.763" v="586" actId="478"/>
          <ac:picMkLst>
            <pc:docMk/>
            <pc:sldMk cId="4227985430" sldId="1884"/>
            <ac:picMk id="6" creationId="{D6FFE3C3-4BA8-8692-0C8E-E5982A0C5EBB}"/>
          </ac:picMkLst>
        </pc:picChg>
        <pc:picChg chg="add mod">
          <ac:chgData name="Yoel Kortick" userId="167978f5-7f40-4909-85d5-d4149554ad4e" providerId="ADAL" clId="{330878D4-C7A2-453F-884A-86A5DB6C59FF}" dt="2024-02-01T13:54:03.262" v="646" actId="208"/>
          <ac:picMkLst>
            <pc:docMk/>
            <pc:sldMk cId="4227985430" sldId="1884"/>
            <ac:picMk id="7" creationId="{84E6F410-79A9-6CA7-3988-8D7355E4461F}"/>
          </ac:picMkLst>
        </pc:picChg>
        <pc:cxnChg chg="add mod">
          <ac:chgData name="Yoel Kortick" userId="167978f5-7f40-4909-85d5-d4149554ad4e" providerId="ADAL" clId="{330878D4-C7A2-453F-884A-86A5DB6C59FF}" dt="2024-02-01T13:53:51.439" v="623" actId="1038"/>
          <ac:cxnSpMkLst>
            <pc:docMk/>
            <pc:sldMk cId="4227985430" sldId="1884"/>
            <ac:cxnSpMk id="8" creationId="{D5974C4D-9C8E-D257-D416-4FA8061663AC}"/>
          </ac:cxnSpMkLst>
        </pc:cxnChg>
        <pc:cxnChg chg="add mod">
          <ac:chgData name="Yoel Kortick" userId="167978f5-7f40-4909-85d5-d4149554ad4e" providerId="ADAL" clId="{330878D4-C7A2-453F-884A-86A5DB6C59FF}" dt="2024-02-01T13:53:56.543" v="637" actId="1036"/>
          <ac:cxnSpMkLst>
            <pc:docMk/>
            <pc:sldMk cId="4227985430" sldId="1884"/>
            <ac:cxnSpMk id="9" creationId="{95467E0D-636B-0FDA-8C5F-6F2FE52E9F51}"/>
          </ac:cxnSpMkLst>
        </pc:cxnChg>
      </pc:sldChg>
      <pc:sldChg chg="addSp delSp modSp add mod">
        <pc:chgData name="Yoel Kortick" userId="167978f5-7f40-4909-85d5-d4149554ad4e" providerId="ADAL" clId="{330878D4-C7A2-453F-884A-86A5DB6C59FF}" dt="2024-02-01T15:02:02.070" v="1802" actId="20577"/>
        <pc:sldMkLst>
          <pc:docMk/>
          <pc:sldMk cId="1023881949" sldId="1885"/>
        </pc:sldMkLst>
        <pc:spChg chg="mod">
          <ac:chgData name="Yoel Kortick" userId="167978f5-7f40-4909-85d5-d4149554ad4e" providerId="ADAL" clId="{330878D4-C7A2-453F-884A-86A5DB6C59FF}" dt="2024-02-01T15:02:02.070" v="1802" actId="20577"/>
          <ac:spMkLst>
            <pc:docMk/>
            <pc:sldMk cId="1023881949" sldId="1885"/>
            <ac:spMk id="4" creationId="{7DCC24B9-304C-43F8-A814-5ED2034E8A02}"/>
          </ac:spMkLst>
        </pc:spChg>
        <pc:spChg chg="mod">
          <ac:chgData name="Yoel Kortick" userId="167978f5-7f40-4909-85d5-d4149554ad4e" providerId="ADAL" clId="{330878D4-C7A2-453F-884A-86A5DB6C59FF}" dt="2024-02-01T13:59:02.861" v="675" actId="14100"/>
          <ac:spMkLst>
            <pc:docMk/>
            <pc:sldMk cId="1023881949" sldId="1885"/>
            <ac:spMk id="11" creationId="{79554156-18C5-5108-CD97-6BF3FC2CCA7D}"/>
          </ac:spMkLst>
        </pc:spChg>
        <pc:picChg chg="add mod ord">
          <ac:chgData name="Yoel Kortick" userId="167978f5-7f40-4909-85d5-d4149554ad4e" providerId="ADAL" clId="{330878D4-C7A2-453F-884A-86A5DB6C59FF}" dt="2024-02-01T13:59:08.923" v="676" actId="208"/>
          <ac:picMkLst>
            <pc:docMk/>
            <pc:sldMk cId="1023881949" sldId="1885"/>
            <ac:picMk id="6" creationId="{FAE5860A-EFA8-87E0-18ED-25B922E8F1B8}"/>
          </ac:picMkLst>
        </pc:picChg>
        <pc:picChg chg="del">
          <ac:chgData name="Yoel Kortick" userId="167978f5-7f40-4909-85d5-d4149554ad4e" providerId="ADAL" clId="{330878D4-C7A2-453F-884A-86A5DB6C59FF}" dt="2024-02-01T13:58:44.932" v="654" actId="478"/>
          <ac:picMkLst>
            <pc:docMk/>
            <pc:sldMk cId="1023881949" sldId="1885"/>
            <ac:picMk id="7" creationId="{84E6F410-79A9-6CA7-3988-8D7355E4461F}"/>
          </ac:picMkLst>
        </pc:picChg>
      </pc:sldChg>
      <pc:sldChg chg="addSp delSp modSp add mod">
        <pc:chgData name="Yoel Kortick" userId="167978f5-7f40-4909-85d5-d4149554ad4e" providerId="ADAL" clId="{330878D4-C7A2-453F-884A-86A5DB6C59FF}" dt="2024-02-01T14:12:15.390" v="778" actId="11529"/>
        <pc:sldMkLst>
          <pc:docMk/>
          <pc:sldMk cId="2100704876" sldId="1886"/>
        </pc:sldMkLst>
        <pc:spChg chg="mod">
          <ac:chgData name="Yoel Kortick" userId="167978f5-7f40-4909-85d5-d4149554ad4e" providerId="ADAL" clId="{330878D4-C7A2-453F-884A-86A5DB6C59FF}" dt="2024-02-01T14:11:02.947" v="767" actId="27636"/>
          <ac:spMkLst>
            <pc:docMk/>
            <pc:sldMk cId="2100704876" sldId="1886"/>
            <ac:spMk id="4" creationId="{7DCC24B9-304C-43F8-A814-5ED2034E8A02}"/>
          </ac:spMkLst>
        </pc:spChg>
        <pc:spChg chg="add">
          <ac:chgData name="Yoel Kortick" userId="167978f5-7f40-4909-85d5-d4149554ad4e" providerId="ADAL" clId="{330878D4-C7A2-453F-884A-86A5DB6C59FF}" dt="2024-02-01T14:12:15.390" v="778" actId="11529"/>
          <ac:spMkLst>
            <pc:docMk/>
            <pc:sldMk cId="2100704876" sldId="1886"/>
            <ac:spMk id="7" creationId="{E5496139-57B8-4EFA-D0AE-7063968F487F}"/>
          </ac:spMkLst>
        </pc:spChg>
        <pc:picChg chg="add mod">
          <ac:chgData name="Yoel Kortick" userId="167978f5-7f40-4909-85d5-d4149554ad4e" providerId="ADAL" clId="{330878D4-C7A2-453F-884A-86A5DB6C59FF}" dt="2024-02-01T14:12:10.538" v="777" actId="1035"/>
          <ac:picMkLst>
            <pc:docMk/>
            <pc:sldMk cId="2100704876" sldId="1886"/>
            <ac:picMk id="6" creationId="{A0F2CD7E-29DC-E1EF-3CE3-7ECDA139AFFE}"/>
          </ac:picMkLst>
        </pc:picChg>
        <pc:picChg chg="del">
          <ac:chgData name="Yoel Kortick" userId="167978f5-7f40-4909-85d5-d4149554ad4e" providerId="ADAL" clId="{330878D4-C7A2-453F-884A-86A5DB6C59FF}" dt="2024-02-01T14:12:00.518" v="768" actId="478"/>
          <ac:picMkLst>
            <pc:docMk/>
            <pc:sldMk cId="2100704876" sldId="1886"/>
            <ac:picMk id="8" creationId="{3D133C1B-F819-E523-98E6-889B244E2EED}"/>
          </ac:picMkLst>
        </pc:picChg>
      </pc:sldChg>
      <pc:sldChg chg="addSp delSp modSp add mod">
        <pc:chgData name="Yoel Kortick" userId="167978f5-7f40-4909-85d5-d4149554ad4e" providerId="ADAL" clId="{330878D4-C7A2-453F-884A-86A5DB6C59FF}" dt="2024-02-01T14:20:19.203" v="1005" actId="208"/>
        <pc:sldMkLst>
          <pc:docMk/>
          <pc:sldMk cId="4037272031" sldId="1887"/>
        </pc:sldMkLst>
        <pc:spChg chg="mod">
          <ac:chgData name="Yoel Kortick" userId="167978f5-7f40-4909-85d5-d4149554ad4e" providerId="ADAL" clId="{330878D4-C7A2-453F-884A-86A5DB6C59FF}" dt="2024-02-01T14:19:50.066" v="998"/>
          <ac:spMkLst>
            <pc:docMk/>
            <pc:sldMk cId="4037272031" sldId="1887"/>
            <ac:spMk id="4" creationId="{7DCC24B9-304C-43F8-A814-5ED2034E8A02}"/>
          </ac:spMkLst>
        </pc:spChg>
        <pc:spChg chg="del">
          <ac:chgData name="Yoel Kortick" userId="167978f5-7f40-4909-85d5-d4149554ad4e" providerId="ADAL" clId="{330878D4-C7A2-453F-884A-86A5DB6C59FF}" dt="2024-02-01T14:20:17.050" v="1004" actId="478"/>
          <ac:spMkLst>
            <pc:docMk/>
            <pc:sldMk cId="4037272031" sldId="1887"/>
            <ac:spMk id="8" creationId="{8EBEC962-7A35-FAF2-2C2C-0EF66B66856C}"/>
          </ac:spMkLst>
        </pc:spChg>
        <pc:spChg chg="mod">
          <ac:chgData name="Yoel Kortick" userId="167978f5-7f40-4909-85d5-d4149554ad4e" providerId="ADAL" clId="{330878D4-C7A2-453F-884A-86A5DB6C59FF}" dt="2024-02-01T14:20:15.097" v="1003" actId="14100"/>
          <ac:spMkLst>
            <pc:docMk/>
            <pc:sldMk cId="4037272031" sldId="1887"/>
            <ac:spMk id="11" creationId="{AFA2CE7A-4770-7043-74CD-0787B0C4B633}"/>
          </ac:spMkLst>
        </pc:spChg>
        <pc:picChg chg="add mod ord">
          <ac:chgData name="Yoel Kortick" userId="167978f5-7f40-4909-85d5-d4149554ad4e" providerId="ADAL" clId="{330878D4-C7A2-453F-884A-86A5DB6C59FF}" dt="2024-02-01T14:20:19.203" v="1005" actId="208"/>
          <ac:picMkLst>
            <pc:docMk/>
            <pc:sldMk cId="4037272031" sldId="1887"/>
            <ac:picMk id="6" creationId="{B0A3C251-DF63-0119-68D6-EAFE1772B7DE}"/>
          </ac:picMkLst>
        </pc:picChg>
        <pc:picChg chg="del">
          <ac:chgData name="Yoel Kortick" userId="167978f5-7f40-4909-85d5-d4149554ad4e" providerId="ADAL" clId="{330878D4-C7A2-453F-884A-86A5DB6C59FF}" dt="2024-02-01T14:19:52.355" v="999" actId="478"/>
          <ac:picMkLst>
            <pc:docMk/>
            <pc:sldMk cId="4037272031" sldId="1887"/>
            <ac:picMk id="7" creationId="{69CD8D1E-F1C5-8292-A7F6-7613007F0B77}"/>
          </ac:picMkLst>
        </pc:picChg>
      </pc:sldChg>
      <pc:sldChg chg="addSp delSp modSp add mod">
        <pc:chgData name="Yoel Kortick" userId="167978f5-7f40-4909-85d5-d4149554ad4e" providerId="ADAL" clId="{330878D4-C7A2-453F-884A-86A5DB6C59FF}" dt="2024-02-01T14:22:00.237" v="1059" actId="14100"/>
        <pc:sldMkLst>
          <pc:docMk/>
          <pc:sldMk cId="410495480" sldId="1888"/>
        </pc:sldMkLst>
        <pc:spChg chg="mod">
          <ac:chgData name="Yoel Kortick" userId="167978f5-7f40-4909-85d5-d4149554ad4e" providerId="ADAL" clId="{330878D4-C7A2-453F-884A-86A5DB6C59FF}" dt="2024-02-01T14:21:11.766" v="1031" actId="20577"/>
          <ac:spMkLst>
            <pc:docMk/>
            <pc:sldMk cId="410495480" sldId="1888"/>
            <ac:spMk id="4" creationId="{7DCC24B9-304C-43F8-A814-5ED2034E8A02}"/>
          </ac:spMkLst>
        </pc:spChg>
        <pc:spChg chg="add mod">
          <ac:chgData name="Yoel Kortick" userId="167978f5-7f40-4909-85d5-d4149554ad4e" providerId="ADAL" clId="{330878D4-C7A2-453F-884A-86A5DB6C59FF}" dt="2024-02-01T14:21:54.428" v="1058" actId="14100"/>
          <ac:spMkLst>
            <pc:docMk/>
            <pc:sldMk cId="410495480" sldId="1888"/>
            <ac:spMk id="8" creationId="{2A2E7F86-BADB-3E78-A522-F8FE93C5F2C9}"/>
          </ac:spMkLst>
        </pc:spChg>
        <pc:spChg chg="mod">
          <ac:chgData name="Yoel Kortick" userId="167978f5-7f40-4909-85d5-d4149554ad4e" providerId="ADAL" clId="{330878D4-C7A2-453F-884A-86A5DB6C59FF}" dt="2024-02-01T14:22:00.237" v="1059" actId="14100"/>
          <ac:spMkLst>
            <pc:docMk/>
            <pc:sldMk cId="410495480" sldId="1888"/>
            <ac:spMk id="11" creationId="{AFA2CE7A-4770-7043-74CD-0787B0C4B633}"/>
          </ac:spMkLst>
        </pc:spChg>
        <pc:picChg chg="del">
          <ac:chgData name="Yoel Kortick" userId="167978f5-7f40-4909-85d5-d4149554ad4e" providerId="ADAL" clId="{330878D4-C7A2-453F-884A-86A5DB6C59FF}" dt="2024-02-01T14:21:13.888" v="1032" actId="478"/>
          <ac:picMkLst>
            <pc:docMk/>
            <pc:sldMk cId="410495480" sldId="1888"/>
            <ac:picMk id="6" creationId="{B0A3C251-DF63-0119-68D6-EAFE1772B7DE}"/>
          </ac:picMkLst>
        </pc:picChg>
        <pc:picChg chg="add mod ord">
          <ac:chgData name="Yoel Kortick" userId="167978f5-7f40-4909-85d5-d4149554ad4e" providerId="ADAL" clId="{330878D4-C7A2-453F-884A-86A5DB6C59FF}" dt="2024-02-01T14:21:41.234" v="1056" actId="167"/>
          <ac:picMkLst>
            <pc:docMk/>
            <pc:sldMk cId="410495480" sldId="1888"/>
            <ac:picMk id="7" creationId="{03786BCC-316A-BB16-D567-6287FE9ECC97}"/>
          </ac:picMkLst>
        </pc:picChg>
      </pc:sldChg>
      <pc:sldChg chg="addSp delSp modSp add mod">
        <pc:chgData name="Yoel Kortick" userId="167978f5-7f40-4909-85d5-d4149554ad4e" providerId="ADAL" clId="{330878D4-C7A2-453F-884A-86A5DB6C59FF}" dt="2024-02-01T14:27:06.485" v="1145" actId="208"/>
        <pc:sldMkLst>
          <pc:docMk/>
          <pc:sldMk cId="720650785" sldId="1889"/>
        </pc:sldMkLst>
        <pc:spChg chg="mod">
          <ac:chgData name="Yoel Kortick" userId="167978f5-7f40-4909-85d5-d4149554ad4e" providerId="ADAL" clId="{330878D4-C7A2-453F-884A-86A5DB6C59FF}" dt="2024-02-01T14:26:47.945" v="1144" actId="20577"/>
          <ac:spMkLst>
            <pc:docMk/>
            <pc:sldMk cId="720650785" sldId="1889"/>
            <ac:spMk id="4" creationId="{7DCC24B9-304C-43F8-A814-5ED2034E8A02}"/>
          </ac:spMkLst>
        </pc:spChg>
        <pc:spChg chg="mod">
          <ac:chgData name="Yoel Kortick" userId="167978f5-7f40-4909-85d5-d4149554ad4e" providerId="ADAL" clId="{330878D4-C7A2-453F-884A-86A5DB6C59FF}" dt="2024-02-01T14:26:23.086" v="1094" actId="1037"/>
          <ac:spMkLst>
            <pc:docMk/>
            <pc:sldMk cId="720650785" sldId="1889"/>
            <ac:spMk id="10" creationId="{765DB1E9-3788-C5BD-9241-3C48AEF37B39}"/>
          </ac:spMkLst>
        </pc:spChg>
        <pc:picChg chg="del">
          <ac:chgData name="Yoel Kortick" userId="167978f5-7f40-4909-85d5-d4149554ad4e" providerId="ADAL" clId="{330878D4-C7A2-453F-884A-86A5DB6C59FF}" dt="2024-02-01T14:26:02.420" v="1077" actId="478"/>
          <ac:picMkLst>
            <pc:docMk/>
            <pc:sldMk cId="720650785" sldId="1889"/>
            <ac:picMk id="6" creationId="{3FF32308-D22F-845D-C9ED-929A7A3F3077}"/>
          </ac:picMkLst>
        </pc:picChg>
        <pc:picChg chg="add mod ord">
          <ac:chgData name="Yoel Kortick" userId="167978f5-7f40-4909-85d5-d4149554ad4e" providerId="ADAL" clId="{330878D4-C7A2-453F-884A-86A5DB6C59FF}" dt="2024-02-01T14:27:06.485" v="1145" actId="208"/>
          <ac:picMkLst>
            <pc:docMk/>
            <pc:sldMk cId="720650785" sldId="1889"/>
            <ac:picMk id="7" creationId="{63026F58-8E4B-27D2-A0B7-F45446E3AC98}"/>
          </ac:picMkLst>
        </pc:picChg>
      </pc:sldChg>
      <pc:sldChg chg="addSp delSp modSp add mod">
        <pc:chgData name="Yoel Kortick" userId="167978f5-7f40-4909-85d5-d4149554ad4e" providerId="ADAL" clId="{330878D4-C7A2-453F-884A-86A5DB6C59FF}" dt="2024-02-01T14:46:36.362" v="1382" actId="208"/>
        <pc:sldMkLst>
          <pc:docMk/>
          <pc:sldMk cId="1131945667" sldId="1890"/>
        </pc:sldMkLst>
        <pc:spChg chg="mod">
          <ac:chgData name="Yoel Kortick" userId="167978f5-7f40-4909-85d5-d4149554ad4e" providerId="ADAL" clId="{330878D4-C7A2-453F-884A-86A5DB6C59FF}" dt="2024-02-01T14:44:12.370" v="1371" actId="14100"/>
          <ac:spMkLst>
            <pc:docMk/>
            <pc:sldMk cId="1131945667" sldId="1890"/>
            <ac:spMk id="4" creationId="{7DCC24B9-304C-43F8-A814-5ED2034E8A02}"/>
          </ac:spMkLst>
        </pc:spChg>
        <pc:picChg chg="add del mod">
          <ac:chgData name="Yoel Kortick" userId="167978f5-7f40-4909-85d5-d4149554ad4e" providerId="ADAL" clId="{330878D4-C7A2-453F-884A-86A5DB6C59FF}" dt="2024-02-01T14:46:33.681" v="1380" actId="478"/>
          <ac:picMkLst>
            <pc:docMk/>
            <pc:sldMk cId="1131945667" sldId="1890"/>
            <ac:picMk id="6" creationId="{272344BD-B3B1-9C84-46FD-73B3118B5312}"/>
          </ac:picMkLst>
        </pc:picChg>
        <pc:picChg chg="add del">
          <ac:chgData name="Yoel Kortick" userId="167978f5-7f40-4909-85d5-d4149554ad4e" providerId="ADAL" clId="{330878D4-C7A2-453F-884A-86A5DB6C59FF}" dt="2024-02-01T14:43:53.367" v="1363" actId="478"/>
          <ac:picMkLst>
            <pc:docMk/>
            <pc:sldMk cId="1131945667" sldId="1890"/>
            <ac:picMk id="8" creationId="{E951028F-43CB-F226-ADCD-2A5DE136E384}"/>
          </ac:picMkLst>
        </pc:picChg>
        <pc:picChg chg="add mod">
          <ac:chgData name="Yoel Kortick" userId="167978f5-7f40-4909-85d5-d4149554ad4e" providerId="ADAL" clId="{330878D4-C7A2-453F-884A-86A5DB6C59FF}" dt="2024-02-01T14:46:36.362" v="1382" actId="208"/>
          <ac:picMkLst>
            <pc:docMk/>
            <pc:sldMk cId="1131945667" sldId="1890"/>
            <ac:picMk id="10" creationId="{5AB1F694-BA05-4946-5E05-FF46416C695A}"/>
          </ac:picMkLst>
        </pc:picChg>
      </pc:sldChg>
      <pc:sldChg chg="addSp delSp modSp add mod">
        <pc:chgData name="Yoel Kortick" userId="167978f5-7f40-4909-85d5-d4149554ad4e" providerId="ADAL" clId="{330878D4-C7A2-453F-884A-86A5DB6C59FF}" dt="2024-02-01T14:47:36.168" v="1395" actId="208"/>
        <pc:sldMkLst>
          <pc:docMk/>
          <pc:sldMk cId="305682365" sldId="1891"/>
        </pc:sldMkLst>
        <pc:spChg chg="mod">
          <ac:chgData name="Yoel Kortick" userId="167978f5-7f40-4909-85d5-d4149554ad4e" providerId="ADAL" clId="{330878D4-C7A2-453F-884A-86A5DB6C59FF}" dt="2024-02-01T14:44:28.077" v="1375" actId="255"/>
          <ac:spMkLst>
            <pc:docMk/>
            <pc:sldMk cId="305682365" sldId="1891"/>
            <ac:spMk id="4" creationId="{7DCC24B9-304C-43F8-A814-5ED2034E8A02}"/>
          </ac:spMkLst>
        </pc:spChg>
        <pc:spChg chg="add mod">
          <ac:chgData name="Yoel Kortick" userId="167978f5-7f40-4909-85d5-d4149554ad4e" providerId="ADAL" clId="{330878D4-C7A2-453F-884A-86A5DB6C59FF}" dt="2024-02-01T14:47:34.106" v="1394" actId="14100"/>
          <ac:spMkLst>
            <pc:docMk/>
            <pc:sldMk cId="305682365" sldId="1891"/>
            <ac:spMk id="5" creationId="{5D4FEFFA-B448-6C5F-C8FF-D60C85650635}"/>
          </ac:spMkLst>
        </pc:spChg>
        <pc:picChg chg="del">
          <ac:chgData name="Yoel Kortick" userId="167978f5-7f40-4909-85d5-d4149554ad4e" providerId="ADAL" clId="{330878D4-C7A2-453F-884A-86A5DB6C59FF}" dt="2024-02-01T14:44:20.253" v="1374" actId="478"/>
          <ac:picMkLst>
            <pc:docMk/>
            <pc:sldMk cId="305682365" sldId="1891"/>
            <ac:picMk id="6" creationId="{272344BD-B3B1-9C84-46FD-73B3118B5312}"/>
          </ac:picMkLst>
        </pc:picChg>
        <pc:picChg chg="del mod">
          <ac:chgData name="Yoel Kortick" userId="167978f5-7f40-4909-85d5-d4149554ad4e" providerId="ADAL" clId="{330878D4-C7A2-453F-884A-86A5DB6C59FF}" dt="2024-02-01T14:47:23.018" v="1383" actId="478"/>
          <ac:picMkLst>
            <pc:docMk/>
            <pc:sldMk cId="305682365" sldId="1891"/>
            <ac:picMk id="8" creationId="{E951028F-43CB-F226-ADCD-2A5DE136E384}"/>
          </ac:picMkLst>
        </pc:picChg>
        <pc:picChg chg="add mod ord">
          <ac:chgData name="Yoel Kortick" userId="167978f5-7f40-4909-85d5-d4149554ad4e" providerId="ADAL" clId="{330878D4-C7A2-453F-884A-86A5DB6C59FF}" dt="2024-02-01T14:47:36.168" v="1395" actId="208"/>
          <ac:picMkLst>
            <pc:docMk/>
            <pc:sldMk cId="305682365" sldId="1891"/>
            <ac:picMk id="9" creationId="{C25FE179-CBBD-111C-F3BB-066039A90A30}"/>
          </ac:picMkLst>
        </pc:picChg>
      </pc:sldChg>
      <pc:sldChg chg="addSp delSp modSp add mod">
        <pc:chgData name="Yoel Kortick" userId="167978f5-7f40-4909-85d5-d4149554ad4e" providerId="ADAL" clId="{330878D4-C7A2-453F-884A-86A5DB6C59FF}" dt="2024-02-01T14:51:59.594" v="1529" actId="167"/>
        <pc:sldMkLst>
          <pc:docMk/>
          <pc:sldMk cId="342244546" sldId="1892"/>
        </pc:sldMkLst>
        <pc:spChg chg="mod">
          <ac:chgData name="Yoel Kortick" userId="167978f5-7f40-4909-85d5-d4149554ad4e" providerId="ADAL" clId="{330878D4-C7A2-453F-884A-86A5DB6C59FF}" dt="2024-02-01T14:51:54.548" v="1527" actId="20577"/>
          <ac:spMkLst>
            <pc:docMk/>
            <pc:sldMk cId="342244546" sldId="1892"/>
            <ac:spMk id="4" creationId="{7DCC24B9-304C-43F8-A814-5ED2034E8A02}"/>
          </ac:spMkLst>
        </pc:spChg>
        <pc:spChg chg="mod">
          <ac:chgData name="Yoel Kortick" userId="167978f5-7f40-4909-85d5-d4149554ad4e" providerId="ADAL" clId="{330878D4-C7A2-453F-884A-86A5DB6C59FF}" dt="2024-02-01T14:51:47.297" v="1495" actId="1036"/>
          <ac:spMkLst>
            <pc:docMk/>
            <pc:sldMk cId="342244546" sldId="1892"/>
            <ac:spMk id="9" creationId="{533E54E1-5864-11AC-C93A-FBD8EFD914BF}"/>
          </ac:spMkLst>
        </pc:spChg>
        <pc:picChg chg="del">
          <ac:chgData name="Yoel Kortick" userId="167978f5-7f40-4909-85d5-d4149554ad4e" providerId="ADAL" clId="{330878D4-C7A2-453F-884A-86A5DB6C59FF}" dt="2024-02-01T14:51:39.815" v="1486" actId="478"/>
          <ac:picMkLst>
            <pc:docMk/>
            <pc:sldMk cId="342244546" sldId="1892"/>
            <ac:picMk id="6" creationId="{6AFF6C93-F522-F5FE-1B9B-42C42C47BFEB}"/>
          </ac:picMkLst>
        </pc:picChg>
        <pc:picChg chg="add mod ord">
          <ac:chgData name="Yoel Kortick" userId="167978f5-7f40-4909-85d5-d4149554ad4e" providerId="ADAL" clId="{330878D4-C7A2-453F-884A-86A5DB6C59FF}" dt="2024-02-01T14:51:59.594" v="1529" actId="167"/>
          <ac:picMkLst>
            <pc:docMk/>
            <pc:sldMk cId="342244546" sldId="1892"/>
            <ac:picMk id="7" creationId="{3E55BCEF-B2AA-AE45-BAEC-FB377C7D4DD1}"/>
          </ac:picMkLst>
        </pc:picChg>
        <pc:picChg chg="del">
          <ac:chgData name="Yoel Kortick" userId="167978f5-7f40-4909-85d5-d4149554ad4e" providerId="ADAL" clId="{330878D4-C7A2-453F-884A-86A5DB6C59FF}" dt="2024-02-01T14:51:37.159" v="1484" actId="478"/>
          <ac:picMkLst>
            <pc:docMk/>
            <pc:sldMk cId="342244546" sldId="1892"/>
            <ac:picMk id="10" creationId="{CEC16B9C-5329-6F4E-0864-288AA49894FD}"/>
          </ac:picMkLst>
        </pc:picChg>
      </pc:sldChg>
      <pc:sldChg chg="addSp delSp modSp add mod">
        <pc:chgData name="Yoel Kortick" userId="167978f5-7f40-4909-85d5-d4149554ad4e" providerId="ADAL" clId="{330878D4-C7A2-453F-884A-86A5DB6C59FF}" dt="2024-02-01T14:53:08.781" v="1649" actId="208"/>
        <pc:sldMkLst>
          <pc:docMk/>
          <pc:sldMk cId="4261154271" sldId="1893"/>
        </pc:sldMkLst>
        <pc:spChg chg="mod">
          <ac:chgData name="Yoel Kortick" userId="167978f5-7f40-4909-85d5-d4149554ad4e" providerId="ADAL" clId="{330878D4-C7A2-453F-884A-86A5DB6C59FF}" dt="2024-02-01T14:52:30.029" v="1574" actId="20577"/>
          <ac:spMkLst>
            <pc:docMk/>
            <pc:sldMk cId="4261154271" sldId="1893"/>
            <ac:spMk id="4" creationId="{7DCC24B9-304C-43F8-A814-5ED2034E8A02}"/>
          </ac:spMkLst>
        </pc:spChg>
        <pc:spChg chg="add mod">
          <ac:chgData name="Yoel Kortick" userId="167978f5-7f40-4909-85d5-d4149554ad4e" providerId="ADAL" clId="{330878D4-C7A2-453F-884A-86A5DB6C59FF}" dt="2024-02-01T14:53:06.122" v="1648" actId="1035"/>
          <ac:spMkLst>
            <pc:docMk/>
            <pc:sldMk cId="4261154271" sldId="1893"/>
            <ac:spMk id="8" creationId="{0AC26F4F-05AD-3E64-9A5A-C84A20DB198F}"/>
          </ac:spMkLst>
        </pc:spChg>
        <pc:spChg chg="mod">
          <ac:chgData name="Yoel Kortick" userId="167978f5-7f40-4909-85d5-d4149554ad4e" providerId="ADAL" clId="{330878D4-C7A2-453F-884A-86A5DB6C59FF}" dt="2024-02-01T14:52:44.905" v="1583" actId="1037"/>
          <ac:spMkLst>
            <pc:docMk/>
            <pc:sldMk cId="4261154271" sldId="1893"/>
            <ac:spMk id="9" creationId="{533E54E1-5864-11AC-C93A-FBD8EFD914BF}"/>
          </ac:spMkLst>
        </pc:spChg>
        <pc:picChg chg="add mod ord">
          <ac:chgData name="Yoel Kortick" userId="167978f5-7f40-4909-85d5-d4149554ad4e" providerId="ADAL" clId="{330878D4-C7A2-453F-884A-86A5DB6C59FF}" dt="2024-02-01T14:53:08.781" v="1649" actId="208"/>
          <ac:picMkLst>
            <pc:docMk/>
            <pc:sldMk cId="4261154271" sldId="1893"/>
            <ac:picMk id="6" creationId="{120AFC59-C86B-5461-79FE-7E3EAB40F486}"/>
          </ac:picMkLst>
        </pc:picChg>
        <pc:picChg chg="del">
          <ac:chgData name="Yoel Kortick" userId="167978f5-7f40-4909-85d5-d4149554ad4e" providerId="ADAL" clId="{330878D4-C7A2-453F-884A-86A5DB6C59FF}" dt="2024-02-01T14:52:32.391" v="1575" actId="478"/>
          <ac:picMkLst>
            <pc:docMk/>
            <pc:sldMk cId="4261154271" sldId="1893"/>
            <ac:picMk id="7" creationId="{3E55BCEF-B2AA-AE45-BAEC-FB377C7D4DD1}"/>
          </ac:picMkLst>
        </pc:picChg>
      </pc:sldChg>
    </pc:docChg>
  </pc:docChgLst>
  <pc:docChgLst>
    <pc:chgData name="Yoel Kortick" userId="167978f5-7f40-4909-85d5-d4149554ad4e" providerId="ADAL" clId="{D3AD4B1E-255B-4476-B17A-DB08E06ACA17}"/>
    <pc:docChg chg="undo custSel modSld modMainMaster">
      <pc:chgData name="Yoel Kortick" userId="167978f5-7f40-4909-85d5-d4149554ad4e" providerId="ADAL" clId="{D3AD4B1E-255B-4476-B17A-DB08E06ACA17}" dt="2024-01-28T08:39:16.039" v="411" actId="208"/>
      <pc:docMkLst>
        <pc:docMk/>
      </pc:docMkLst>
      <pc:sldChg chg="modSp mod">
        <pc:chgData name="Yoel Kortick" userId="167978f5-7f40-4909-85d5-d4149554ad4e" providerId="ADAL" clId="{D3AD4B1E-255B-4476-B17A-DB08E06ACA17}" dt="2024-01-28T08:07:01.530" v="2" actId="208"/>
        <pc:sldMkLst>
          <pc:docMk/>
          <pc:sldMk cId="1848621449" sldId="1808"/>
        </pc:sldMkLst>
        <pc:picChg chg="mod">
          <ac:chgData name="Yoel Kortick" userId="167978f5-7f40-4909-85d5-d4149554ad4e" providerId="ADAL" clId="{D3AD4B1E-255B-4476-B17A-DB08E06ACA17}" dt="2024-01-28T08:07:01.530" v="2" actId="208"/>
          <ac:picMkLst>
            <pc:docMk/>
            <pc:sldMk cId="1848621449" sldId="1808"/>
            <ac:picMk id="6" creationId="{C847FD8C-F288-4FF6-B1CA-B0E4233F30BC}"/>
          </ac:picMkLst>
        </pc:picChg>
      </pc:sldChg>
      <pc:sldChg chg="addSp delSp modSp mod">
        <pc:chgData name="Yoel Kortick" userId="167978f5-7f40-4909-85d5-d4149554ad4e" providerId="ADAL" clId="{D3AD4B1E-255B-4476-B17A-DB08E06ACA17}" dt="2024-01-28T08:08:37.321" v="12" actId="208"/>
        <pc:sldMkLst>
          <pc:docMk/>
          <pc:sldMk cId="2943939389" sldId="1809"/>
        </pc:sldMkLst>
        <pc:spChg chg="mod">
          <ac:chgData name="Yoel Kortick" userId="167978f5-7f40-4909-85d5-d4149554ad4e" providerId="ADAL" clId="{D3AD4B1E-255B-4476-B17A-DB08E06ACA17}" dt="2024-01-28T08:08:35.247" v="11" actId="14100"/>
          <ac:spMkLst>
            <pc:docMk/>
            <pc:sldMk cId="2943939389" sldId="1809"/>
            <ac:spMk id="7" creationId="{2A69C62D-1C46-4F5B-B119-025EC08F276D}"/>
          </ac:spMkLst>
        </pc:spChg>
        <pc:picChg chg="add mod ord">
          <ac:chgData name="Yoel Kortick" userId="167978f5-7f40-4909-85d5-d4149554ad4e" providerId="ADAL" clId="{D3AD4B1E-255B-4476-B17A-DB08E06ACA17}" dt="2024-01-28T08:08:37.321" v="12" actId="208"/>
          <ac:picMkLst>
            <pc:docMk/>
            <pc:sldMk cId="2943939389" sldId="1809"/>
            <ac:picMk id="6" creationId="{0691FE50-92D0-31DC-021B-24D06A0CC23F}"/>
          </ac:picMkLst>
        </pc:picChg>
        <pc:picChg chg="del">
          <ac:chgData name="Yoel Kortick" userId="167978f5-7f40-4909-85d5-d4149554ad4e" providerId="ADAL" clId="{D3AD4B1E-255B-4476-B17A-DB08E06ACA17}" dt="2024-01-28T08:08:21.182" v="3" actId="478"/>
          <ac:picMkLst>
            <pc:docMk/>
            <pc:sldMk cId="2943939389" sldId="1809"/>
            <ac:picMk id="8" creationId="{85CFE932-A529-49FB-B7F7-9FBB41915834}"/>
          </ac:picMkLst>
        </pc:picChg>
      </pc:sldChg>
      <pc:sldChg chg="addSp delSp modSp mod">
        <pc:chgData name="Yoel Kortick" userId="167978f5-7f40-4909-85d5-d4149554ad4e" providerId="ADAL" clId="{D3AD4B1E-255B-4476-B17A-DB08E06ACA17}" dt="2024-01-28T08:09:27.482" v="35" actId="208"/>
        <pc:sldMkLst>
          <pc:docMk/>
          <pc:sldMk cId="2996095813" sldId="1810"/>
        </pc:sldMkLst>
        <pc:spChg chg="mod">
          <ac:chgData name="Yoel Kortick" userId="167978f5-7f40-4909-85d5-d4149554ad4e" providerId="ADAL" clId="{D3AD4B1E-255B-4476-B17A-DB08E06ACA17}" dt="2024-01-28T08:09:25.345" v="34" actId="1036"/>
          <ac:spMkLst>
            <pc:docMk/>
            <pc:sldMk cId="2996095813" sldId="1810"/>
            <ac:spMk id="7" creationId="{2A69C62D-1C46-4F5B-B119-025EC08F276D}"/>
          </ac:spMkLst>
        </pc:spChg>
        <pc:spChg chg="mod">
          <ac:chgData name="Yoel Kortick" userId="167978f5-7f40-4909-85d5-d4149554ad4e" providerId="ADAL" clId="{D3AD4B1E-255B-4476-B17A-DB08E06ACA17}" dt="2024-01-28T08:09:18.045" v="21" actId="14100"/>
          <ac:spMkLst>
            <pc:docMk/>
            <pc:sldMk cId="2996095813" sldId="1810"/>
            <ac:spMk id="9" creationId="{CCB826D5-274A-41C9-BB2E-65757ECE237D}"/>
          </ac:spMkLst>
        </pc:spChg>
        <pc:picChg chg="add del">
          <ac:chgData name="Yoel Kortick" userId="167978f5-7f40-4909-85d5-d4149554ad4e" providerId="ADAL" clId="{D3AD4B1E-255B-4476-B17A-DB08E06ACA17}" dt="2024-01-28T08:09:07.785" v="17" actId="478"/>
          <ac:picMkLst>
            <pc:docMk/>
            <pc:sldMk cId="2996095813" sldId="1810"/>
            <ac:picMk id="6" creationId="{70616784-2ECD-4ADA-842F-7487A775E8E7}"/>
          </ac:picMkLst>
        </pc:picChg>
        <pc:picChg chg="add del">
          <ac:chgData name="Yoel Kortick" userId="167978f5-7f40-4909-85d5-d4149554ad4e" providerId="ADAL" clId="{D3AD4B1E-255B-4476-B17A-DB08E06ACA17}" dt="2024-01-28T08:09:03.752" v="15" actId="22"/>
          <ac:picMkLst>
            <pc:docMk/>
            <pc:sldMk cId="2996095813" sldId="1810"/>
            <ac:picMk id="8" creationId="{1DFBE053-C5F7-39F0-2A49-1F2F393AC2DA}"/>
          </ac:picMkLst>
        </pc:picChg>
        <pc:picChg chg="add mod ord">
          <ac:chgData name="Yoel Kortick" userId="167978f5-7f40-4909-85d5-d4149554ad4e" providerId="ADAL" clId="{D3AD4B1E-255B-4476-B17A-DB08E06ACA17}" dt="2024-01-28T08:09:27.482" v="35" actId="208"/>
          <ac:picMkLst>
            <pc:docMk/>
            <pc:sldMk cId="2996095813" sldId="1810"/>
            <ac:picMk id="11" creationId="{A36F88F3-21FC-8D4A-4F27-1B6F4845F52F}"/>
          </ac:picMkLst>
        </pc:picChg>
      </pc:sldChg>
      <pc:sldChg chg="addSp delSp modSp mod">
        <pc:chgData name="Yoel Kortick" userId="167978f5-7f40-4909-85d5-d4149554ad4e" providerId="ADAL" clId="{D3AD4B1E-255B-4476-B17A-DB08E06ACA17}" dt="2024-01-28T08:11:01.570" v="38" actId="208"/>
        <pc:sldMkLst>
          <pc:docMk/>
          <pc:sldMk cId="3242417754" sldId="1811"/>
        </pc:sldMkLst>
        <pc:picChg chg="add mod">
          <ac:chgData name="Yoel Kortick" userId="167978f5-7f40-4909-85d5-d4149554ad4e" providerId="ADAL" clId="{D3AD4B1E-255B-4476-B17A-DB08E06ACA17}" dt="2024-01-28T08:11:01.570" v="38" actId="208"/>
          <ac:picMkLst>
            <pc:docMk/>
            <pc:sldMk cId="3242417754" sldId="1811"/>
            <ac:picMk id="6" creationId="{7E0E44E9-154A-0667-B238-87C11FDEAF76}"/>
          </ac:picMkLst>
        </pc:picChg>
        <pc:picChg chg="del">
          <ac:chgData name="Yoel Kortick" userId="167978f5-7f40-4909-85d5-d4149554ad4e" providerId="ADAL" clId="{D3AD4B1E-255B-4476-B17A-DB08E06ACA17}" dt="2024-01-28T08:10:58.763" v="36" actId="478"/>
          <ac:picMkLst>
            <pc:docMk/>
            <pc:sldMk cId="3242417754" sldId="1811"/>
            <ac:picMk id="8" creationId="{FC47AA0F-6741-45D0-8AC0-CFA068D52955}"/>
          </ac:picMkLst>
        </pc:picChg>
      </pc:sldChg>
      <pc:sldChg chg="addSp delSp modSp mod">
        <pc:chgData name="Yoel Kortick" userId="167978f5-7f40-4909-85d5-d4149554ad4e" providerId="ADAL" clId="{D3AD4B1E-255B-4476-B17A-DB08E06ACA17}" dt="2024-01-28T08:12:55.814" v="78" actId="1035"/>
        <pc:sldMkLst>
          <pc:docMk/>
          <pc:sldMk cId="4009174752" sldId="1813"/>
        </pc:sldMkLst>
        <pc:spChg chg="mod">
          <ac:chgData name="Yoel Kortick" userId="167978f5-7f40-4909-85d5-d4149554ad4e" providerId="ADAL" clId="{D3AD4B1E-255B-4476-B17A-DB08E06ACA17}" dt="2024-01-28T08:11:29.620" v="40" actId="14100"/>
          <ac:spMkLst>
            <pc:docMk/>
            <pc:sldMk cId="4009174752" sldId="1813"/>
            <ac:spMk id="4" creationId="{7DCC24B9-304C-43F8-A814-5ED2034E8A02}"/>
          </ac:spMkLst>
        </pc:spChg>
        <pc:spChg chg="mod">
          <ac:chgData name="Yoel Kortick" userId="167978f5-7f40-4909-85d5-d4149554ad4e" providerId="ADAL" clId="{D3AD4B1E-255B-4476-B17A-DB08E06ACA17}" dt="2024-01-28T08:12:49.401" v="64" actId="1035"/>
          <ac:spMkLst>
            <pc:docMk/>
            <pc:sldMk cId="4009174752" sldId="1813"/>
            <ac:spMk id="7" creationId="{2A69C62D-1C46-4F5B-B119-025EC08F276D}"/>
          </ac:spMkLst>
        </pc:spChg>
        <pc:spChg chg="del">
          <ac:chgData name="Yoel Kortick" userId="167978f5-7f40-4909-85d5-d4149554ad4e" providerId="ADAL" clId="{D3AD4B1E-255B-4476-B17A-DB08E06ACA17}" dt="2024-01-28T08:12:46.480" v="62" actId="478"/>
          <ac:spMkLst>
            <pc:docMk/>
            <pc:sldMk cId="4009174752" sldId="1813"/>
            <ac:spMk id="9" creationId="{FDA9D528-AE80-4BF0-A740-004A100ABBCE}"/>
          </ac:spMkLst>
        </pc:spChg>
        <pc:spChg chg="add mod">
          <ac:chgData name="Yoel Kortick" userId="167978f5-7f40-4909-85d5-d4149554ad4e" providerId="ADAL" clId="{D3AD4B1E-255B-4476-B17A-DB08E06ACA17}" dt="2024-01-28T08:12:55.814" v="78" actId="1035"/>
          <ac:spMkLst>
            <pc:docMk/>
            <pc:sldMk cId="4009174752" sldId="1813"/>
            <ac:spMk id="10" creationId="{195FFADA-03D0-0A98-A9A6-99D9E4865F75}"/>
          </ac:spMkLst>
        </pc:spChg>
        <pc:picChg chg="add mod ord">
          <ac:chgData name="Yoel Kortick" userId="167978f5-7f40-4909-85d5-d4149554ad4e" providerId="ADAL" clId="{D3AD4B1E-255B-4476-B17A-DB08E06ACA17}" dt="2024-01-28T08:12:37.678" v="59" actId="167"/>
          <ac:picMkLst>
            <pc:docMk/>
            <pc:sldMk cId="4009174752" sldId="1813"/>
            <ac:picMk id="6" creationId="{14696E80-ECC5-DEAD-848A-7078BDAC8D52}"/>
          </ac:picMkLst>
        </pc:picChg>
        <pc:picChg chg="del">
          <ac:chgData name="Yoel Kortick" userId="167978f5-7f40-4909-85d5-d4149554ad4e" providerId="ADAL" clId="{D3AD4B1E-255B-4476-B17A-DB08E06ACA17}" dt="2024-01-28T08:12:28.902" v="41" actId="478"/>
          <ac:picMkLst>
            <pc:docMk/>
            <pc:sldMk cId="4009174752" sldId="1813"/>
            <ac:picMk id="8" creationId="{67348F80-E7C0-4F54-944F-83E55ED4C74D}"/>
          </ac:picMkLst>
        </pc:picChg>
      </pc:sldChg>
      <pc:sldChg chg="addSp delSp modSp mod">
        <pc:chgData name="Yoel Kortick" userId="167978f5-7f40-4909-85d5-d4149554ad4e" providerId="ADAL" clId="{D3AD4B1E-255B-4476-B17A-DB08E06ACA17}" dt="2024-01-28T08:13:49.698" v="80"/>
        <pc:sldMkLst>
          <pc:docMk/>
          <pc:sldMk cId="1421835084" sldId="1815"/>
        </pc:sldMkLst>
        <pc:spChg chg="add mod">
          <ac:chgData name="Yoel Kortick" userId="167978f5-7f40-4909-85d5-d4149554ad4e" providerId="ADAL" clId="{D3AD4B1E-255B-4476-B17A-DB08E06ACA17}" dt="2024-01-28T08:13:49.698" v="80"/>
          <ac:spMkLst>
            <pc:docMk/>
            <pc:sldMk cId="1421835084" sldId="1815"/>
            <ac:spMk id="6" creationId="{F277CA7A-55A3-100A-316F-D546536F26E5}"/>
          </ac:spMkLst>
        </pc:spChg>
        <pc:spChg chg="del">
          <ac:chgData name="Yoel Kortick" userId="167978f5-7f40-4909-85d5-d4149554ad4e" providerId="ADAL" clId="{D3AD4B1E-255B-4476-B17A-DB08E06ACA17}" dt="2024-01-28T08:13:48.796" v="79" actId="478"/>
          <ac:spMkLst>
            <pc:docMk/>
            <pc:sldMk cId="1421835084" sldId="1815"/>
            <ac:spMk id="7" creationId="{2A69C62D-1C46-4F5B-B119-025EC08F276D}"/>
          </ac:spMkLst>
        </pc:spChg>
        <pc:spChg chg="del">
          <ac:chgData name="Yoel Kortick" userId="167978f5-7f40-4909-85d5-d4149554ad4e" providerId="ADAL" clId="{D3AD4B1E-255B-4476-B17A-DB08E06ACA17}" dt="2024-01-28T08:13:48.796" v="79" actId="478"/>
          <ac:spMkLst>
            <pc:docMk/>
            <pc:sldMk cId="1421835084" sldId="1815"/>
            <ac:spMk id="9" creationId="{FDA9D528-AE80-4BF0-A740-004A100ABBCE}"/>
          </ac:spMkLst>
        </pc:spChg>
        <pc:spChg chg="add mod">
          <ac:chgData name="Yoel Kortick" userId="167978f5-7f40-4909-85d5-d4149554ad4e" providerId="ADAL" clId="{D3AD4B1E-255B-4476-B17A-DB08E06ACA17}" dt="2024-01-28T08:13:49.698" v="80"/>
          <ac:spMkLst>
            <pc:docMk/>
            <pc:sldMk cId="1421835084" sldId="1815"/>
            <ac:spMk id="10" creationId="{ED3F4B33-A8B8-181F-1D92-E70CFF3A774F}"/>
          </ac:spMkLst>
        </pc:spChg>
        <pc:picChg chg="add mod">
          <ac:chgData name="Yoel Kortick" userId="167978f5-7f40-4909-85d5-d4149554ad4e" providerId="ADAL" clId="{D3AD4B1E-255B-4476-B17A-DB08E06ACA17}" dt="2024-01-28T08:13:49.698" v="80"/>
          <ac:picMkLst>
            <pc:docMk/>
            <pc:sldMk cId="1421835084" sldId="1815"/>
            <ac:picMk id="5" creationId="{C551559C-9835-626B-422B-E84623CF4431}"/>
          </ac:picMkLst>
        </pc:picChg>
        <pc:picChg chg="del">
          <ac:chgData name="Yoel Kortick" userId="167978f5-7f40-4909-85d5-d4149554ad4e" providerId="ADAL" clId="{D3AD4B1E-255B-4476-B17A-DB08E06ACA17}" dt="2024-01-28T08:13:48.796" v="79" actId="478"/>
          <ac:picMkLst>
            <pc:docMk/>
            <pc:sldMk cId="1421835084" sldId="1815"/>
            <ac:picMk id="8" creationId="{67348F80-E7C0-4F54-944F-83E55ED4C74D}"/>
          </ac:picMkLst>
        </pc:picChg>
      </pc:sldChg>
      <pc:sldChg chg="addSp delSp modSp mod">
        <pc:chgData name="Yoel Kortick" userId="167978f5-7f40-4909-85d5-d4149554ad4e" providerId="ADAL" clId="{D3AD4B1E-255B-4476-B17A-DB08E06ACA17}" dt="2024-01-28T08:17:11.349" v="98" actId="1037"/>
        <pc:sldMkLst>
          <pc:docMk/>
          <pc:sldMk cId="421741489" sldId="1817"/>
        </pc:sldMkLst>
        <pc:spChg chg="mod">
          <ac:chgData name="Yoel Kortick" userId="167978f5-7f40-4909-85d5-d4149554ad4e" providerId="ADAL" clId="{D3AD4B1E-255B-4476-B17A-DB08E06ACA17}" dt="2024-01-28T08:17:06.753" v="90" actId="1036"/>
          <ac:spMkLst>
            <pc:docMk/>
            <pc:sldMk cId="421741489" sldId="1817"/>
            <ac:spMk id="7" creationId="{2A69C62D-1C46-4F5B-B119-025EC08F276D}"/>
          </ac:spMkLst>
        </pc:spChg>
        <pc:spChg chg="mod">
          <ac:chgData name="Yoel Kortick" userId="167978f5-7f40-4909-85d5-d4149554ad4e" providerId="ADAL" clId="{D3AD4B1E-255B-4476-B17A-DB08E06ACA17}" dt="2024-01-28T08:17:11.349" v="98" actId="1037"/>
          <ac:spMkLst>
            <pc:docMk/>
            <pc:sldMk cId="421741489" sldId="1817"/>
            <ac:spMk id="9" creationId="{FDA9D528-AE80-4BF0-A740-004A100ABBCE}"/>
          </ac:spMkLst>
        </pc:spChg>
        <pc:picChg chg="add mod ord">
          <ac:chgData name="Yoel Kortick" userId="167978f5-7f40-4909-85d5-d4149554ad4e" providerId="ADAL" clId="{D3AD4B1E-255B-4476-B17A-DB08E06ACA17}" dt="2024-01-28T08:17:00.527" v="86" actId="208"/>
          <ac:picMkLst>
            <pc:docMk/>
            <pc:sldMk cId="421741489" sldId="1817"/>
            <ac:picMk id="5" creationId="{9D2D8672-17AC-06A3-D4E2-313A1F9BA535}"/>
          </ac:picMkLst>
        </pc:picChg>
        <pc:picChg chg="del">
          <ac:chgData name="Yoel Kortick" userId="167978f5-7f40-4909-85d5-d4149554ad4e" providerId="ADAL" clId="{D3AD4B1E-255B-4476-B17A-DB08E06ACA17}" dt="2024-01-28T08:16:48.255" v="81" actId="478"/>
          <ac:picMkLst>
            <pc:docMk/>
            <pc:sldMk cId="421741489" sldId="1817"/>
            <ac:picMk id="10" creationId="{95CE6304-67BC-452C-A919-C70D3020191C}"/>
          </ac:picMkLst>
        </pc:picChg>
      </pc:sldChg>
      <pc:sldChg chg="addSp delSp modSp mod">
        <pc:chgData name="Yoel Kortick" userId="167978f5-7f40-4909-85d5-d4149554ad4e" providerId="ADAL" clId="{D3AD4B1E-255B-4476-B17A-DB08E06ACA17}" dt="2024-01-28T08:18:39.302" v="107" actId="208"/>
        <pc:sldMkLst>
          <pc:docMk/>
          <pc:sldMk cId="2779103367" sldId="1818"/>
        </pc:sldMkLst>
        <pc:spChg chg="mod">
          <ac:chgData name="Yoel Kortick" userId="167978f5-7f40-4909-85d5-d4149554ad4e" providerId="ADAL" clId="{D3AD4B1E-255B-4476-B17A-DB08E06ACA17}" dt="2024-01-28T08:18:36.981" v="106" actId="1076"/>
          <ac:spMkLst>
            <pc:docMk/>
            <pc:sldMk cId="2779103367" sldId="1818"/>
            <ac:spMk id="9" creationId="{FDA9D528-AE80-4BF0-A740-004A100ABBCE}"/>
          </ac:spMkLst>
        </pc:spChg>
        <pc:picChg chg="del">
          <ac:chgData name="Yoel Kortick" userId="167978f5-7f40-4909-85d5-d4149554ad4e" providerId="ADAL" clId="{D3AD4B1E-255B-4476-B17A-DB08E06ACA17}" dt="2024-01-28T08:18:28.966" v="99" actId="478"/>
          <ac:picMkLst>
            <pc:docMk/>
            <pc:sldMk cId="2779103367" sldId="1818"/>
            <ac:picMk id="6" creationId="{EA1B2BF4-FE2C-44F8-A9B2-E1D309FF4E9D}"/>
          </ac:picMkLst>
        </pc:picChg>
        <pc:picChg chg="add mod ord">
          <ac:chgData name="Yoel Kortick" userId="167978f5-7f40-4909-85d5-d4149554ad4e" providerId="ADAL" clId="{D3AD4B1E-255B-4476-B17A-DB08E06ACA17}" dt="2024-01-28T08:18:39.302" v="107" actId="208"/>
          <ac:picMkLst>
            <pc:docMk/>
            <pc:sldMk cId="2779103367" sldId="1818"/>
            <ac:picMk id="7" creationId="{BDA8D785-2B53-7F02-412F-5C0E76ED1C54}"/>
          </ac:picMkLst>
        </pc:picChg>
      </pc:sldChg>
      <pc:sldChg chg="addSp delSp modSp mod">
        <pc:chgData name="Yoel Kortick" userId="167978f5-7f40-4909-85d5-d4149554ad4e" providerId="ADAL" clId="{D3AD4B1E-255B-4476-B17A-DB08E06ACA17}" dt="2024-01-28T08:21:11.424" v="147" actId="1036"/>
        <pc:sldMkLst>
          <pc:docMk/>
          <pc:sldMk cId="3764144855" sldId="1821"/>
        </pc:sldMkLst>
        <pc:spChg chg="mod">
          <ac:chgData name="Yoel Kortick" userId="167978f5-7f40-4909-85d5-d4149554ad4e" providerId="ADAL" clId="{D3AD4B1E-255B-4476-B17A-DB08E06ACA17}" dt="2024-01-28T08:21:11.424" v="147" actId="1036"/>
          <ac:spMkLst>
            <pc:docMk/>
            <pc:sldMk cId="3764144855" sldId="1821"/>
            <ac:spMk id="9" creationId="{F2A4DB6C-4F4F-4D6A-8021-3E05CB21B7A6}"/>
          </ac:spMkLst>
        </pc:spChg>
        <pc:spChg chg="mod">
          <ac:chgData name="Yoel Kortick" userId="167978f5-7f40-4909-85d5-d4149554ad4e" providerId="ADAL" clId="{D3AD4B1E-255B-4476-B17A-DB08E06ACA17}" dt="2024-01-28T08:20:47.065" v="141" actId="14100"/>
          <ac:spMkLst>
            <pc:docMk/>
            <pc:sldMk cId="3764144855" sldId="1821"/>
            <ac:spMk id="13" creationId="{03F494ED-09E9-46B7-8A41-6BACB3244242}"/>
          </ac:spMkLst>
        </pc:spChg>
        <pc:picChg chg="add mod ord">
          <ac:chgData name="Yoel Kortick" userId="167978f5-7f40-4909-85d5-d4149554ad4e" providerId="ADAL" clId="{D3AD4B1E-255B-4476-B17A-DB08E06ACA17}" dt="2024-01-28T08:21:07.439" v="142" actId="208"/>
          <ac:picMkLst>
            <pc:docMk/>
            <pc:sldMk cId="3764144855" sldId="1821"/>
            <ac:picMk id="5" creationId="{0DE1320D-598F-74F1-3E4D-8541B91429E9}"/>
          </ac:picMkLst>
        </pc:picChg>
        <pc:picChg chg="del">
          <ac:chgData name="Yoel Kortick" userId="167978f5-7f40-4909-85d5-d4149554ad4e" providerId="ADAL" clId="{D3AD4B1E-255B-4476-B17A-DB08E06ACA17}" dt="2024-01-28T08:20:26.246" v="108" actId="478"/>
          <ac:picMkLst>
            <pc:docMk/>
            <pc:sldMk cId="3764144855" sldId="1821"/>
            <ac:picMk id="11" creationId="{587D866E-1B4F-4153-8EB1-81F6D297743A}"/>
          </ac:picMkLst>
        </pc:picChg>
      </pc:sldChg>
      <pc:sldChg chg="addSp delSp modSp mod">
        <pc:chgData name="Yoel Kortick" userId="167978f5-7f40-4909-85d5-d4149554ad4e" providerId="ADAL" clId="{D3AD4B1E-255B-4476-B17A-DB08E06ACA17}" dt="2024-01-28T08:23:41.597" v="167" actId="208"/>
        <pc:sldMkLst>
          <pc:docMk/>
          <pc:sldMk cId="3576517593" sldId="1822"/>
        </pc:sldMkLst>
        <pc:spChg chg="mod">
          <ac:chgData name="Yoel Kortick" userId="167978f5-7f40-4909-85d5-d4149554ad4e" providerId="ADAL" clId="{D3AD4B1E-255B-4476-B17A-DB08E06ACA17}" dt="2024-01-28T08:23:28.301" v="163" actId="1037"/>
          <ac:spMkLst>
            <pc:docMk/>
            <pc:sldMk cId="3576517593" sldId="1822"/>
            <ac:spMk id="9" creationId="{A1D708FD-EC65-4C9E-99FB-61354B3DBFE4}"/>
          </ac:spMkLst>
        </pc:spChg>
        <pc:spChg chg="mod">
          <ac:chgData name="Yoel Kortick" userId="167978f5-7f40-4909-85d5-d4149554ad4e" providerId="ADAL" clId="{D3AD4B1E-255B-4476-B17A-DB08E06ACA17}" dt="2024-01-28T08:23:39.444" v="166" actId="14100"/>
          <ac:spMkLst>
            <pc:docMk/>
            <pc:sldMk cId="3576517593" sldId="1822"/>
            <ac:spMk id="10" creationId="{23715E27-7160-4C56-BF18-B4442D034270}"/>
          </ac:spMkLst>
        </pc:spChg>
        <pc:spChg chg="mod">
          <ac:chgData name="Yoel Kortick" userId="167978f5-7f40-4909-85d5-d4149554ad4e" providerId="ADAL" clId="{D3AD4B1E-255B-4476-B17A-DB08E06ACA17}" dt="2024-01-28T08:23:32.930" v="164" actId="1076"/>
          <ac:spMkLst>
            <pc:docMk/>
            <pc:sldMk cId="3576517593" sldId="1822"/>
            <ac:spMk id="11" creationId="{BC5C941C-6541-4B1A-87EF-8580DB265FD2}"/>
          </ac:spMkLst>
        </pc:spChg>
        <pc:picChg chg="add mod ord">
          <ac:chgData name="Yoel Kortick" userId="167978f5-7f40-4909-85d5-d4149554ad4e" providerId="ADAL" clId="{D3AD4B1E-255B-4476-B17A-DB08E06ACA17}" dt="2024-01-28T08:23:41.597" v="167" actId="208"/>
          <ac:picMkLst>
            <pc:docMk/>
            <pc:sldMk cId="3576517593" sldId="1822"/>
            <ac:picMk id="6" creationId="{D90E1C06-6152-5C8B-7073-8FF96D928B8D}"/>
          </ac:picMkLst>
        </pc:picChg>
        <pc:picChg chg="del">
          <ac:chgData name="Yoel Kortick" userId="167978f5-7f40-4909-85d5-d4149554ad4e" providerId="ADAL" clId="{D3AD4B1E-255B-4476-B17A-DB08E06ACA17}" dt="2024-01-28T08:23:15" v="148" actId="478"/>
          <ac:picMkLst>
            <pc:docMk/>
            <pc:sldMk cId="3576517593" sldId="1822"/>
            <ac:picMk id="8" creationId="{67BFD214-EF4B-41F4-83D8-494A61E38644}"/>
          </ac:picMkLst>
        </pc:picChg>
      </pc:sldChg>
      <pc:sldChg chg="addSp delSp modSp mod">
        <pc:chgData name="Yoel Kortick" userId="167978f5-7f40-4909-85d5-d4149554ad4e" providerId="ADAL" clId="{D3AD4B1E-255B-4476-B17A-DB08E06ACA17}" dt="2024-01-28T08:27:31.365" v="186" actId="208"/>
        <pc:sldMkLst>
          <pc:docMk/>
          <pc:sldMk cId="1212591144" sldId="1825"/>
        </pc:sldMkLst>
        <pc:spChg chg="mod">
          <ac:chgData name="Yoel Kortick" userId="167978f5-7f40-4909-85d5-d4149554ad4e" providerId="ADAL" clId="{D3AD4B1E-255B-4476-B17A-DB08E06ACA17}" dt="2024-01-28T08:27:15.470" v="169" actId="14100"/>
          <ac:spMkLst>
            <pc:docMk/>
            <pc:sldMk cId="1212591144" sldId="1825"/>
            <ac:spMk id="4" creationId="{7DCC24B9-304C-43F8-A814-5ED2034E8A02}"/>
          </ac:spMkLst>
        </pc:spChg>
        <pc:spChg chg="mod">
          <ac:chgData name="Yoel Kortick" userId="167978f5-7f40-4909-85d5-d4149554ad4e" providerId="ADAL" clId="{D3AD4B1E-255B-4476-B17A-DB08E06ACA17}" dt="2024-01-28T08:27:27.465" v="185" actId="1038"/>
          <ac:spMkLst>
            <pc:docMk/>
            <pc:sldMk cId="1212591144" sldId="1825"/>
            <ac:spMk id="7" creationId="{5045D055-D857-45B6-A991-106DB61A93D5}"/>
          </ac:spMkLst>
        </pc:spChg>
        <pc:picChg chg="del">
          <ac:chgData name="Yoel Kortick" userId="167978f5-7f40-4909-85d5-d4149554ad4e" providerId="ADAL" clId="{D3AD4B1E-255B-4476-B17A-DB08E06ACA17}" dt="2024-01-28T08:27:17.728" v="170" actId="478"/>
          <ac:picMkLst>
            <pc:docMk/>
            <pc:sldMk cId="1212591144" sldId="1825"/>
            <ac:picMk id="6" creationId="{EE7C213A-5970-4F5A-B773-B04B644275B4}"/>
          </ac:picMkLst>
        </pc:picChg>
        <pc:picChg chg="add mod ord">
          <ac:chgData name="Yoel Kortick" userId="167978f5-7f40-4909-85d5-d4149554ad4e" providerId="ADAL" clId="{D3AD4B1E-255B-4476-B17A-DB08E06ACA17}" dt="2024-01-28T08:27:31.365" v="186" actId="208"/>
          <ac:picMkLst>
            <pc:docMk/>
            <pc:sldMk cId="1212591144" sldId="1825"/>
            <ac:picMk id="8" creationId="{7DA3645D-F060-F948-EDB9-C6BBA53C2074}"/>
          </ac:picMkLst>
        </pc:picChg>
      </pc:sldChg>
      <pc:sldChg chg="addSp delSp modSp mod">
        <pc:chgData name="Yoel Kortick" userId="167978f5-7f40-4909-85d5-d4149554ad4e" providerId="ADAL" clId="{D3AD4B1E-255B-4476-B17A-DB08E06ACA17}" dt="2024-01-28T08:29:39.798" v="258" actId="208"/>
        <pc:sldMkLst>
          <pc:docMk/>
          <pc:sldMk cId="2653268319" sldId="1827"/>
        </pc:sldMkLst>
        <pc:spChg chg="mod">
          <ac:chgData name="Yoel Kortick" userId="167978f5-7f40-4909-85d5-d4149554ad4e" providerId="ADAL" clId="{D3AD4B1E-255B-4476-B17A-DB08E06ACA17}" dt="2024-01-28T08:29:22.322" v="233" actId="1038"/>
          <ac:spMkLst>
            <pc:docMk/>
            <pc:sldMk cId="2653268319" sldId="1827"/>
            <ac:spMk id="9" creationId="{FE111453-E1FB-4DAE-96DC-510ABBCA6A64}"/>
          </ac:spMkLst>
        </pc:spChg>
        <pc:spChg chg="add del mod">
          <ac:chgData name="Yoel Kortick" userId="167978f5-7f40-4909-85d5-d4149554ad4e" providerId="ADAL" clId="{D3AD4B1E-255B-4476-B17A-DB08E06ACA17}" dt="2024-01-28T08:29:36.660" v="257" actId="1037"/>
          <ac:spMkLst>
            <pc:docMk/>
            <pc:sldMk cId="2653268319" sldId="1827"/>
            <ac:spMk id="10" creationId="{0A35B9DE-C6F5-4E97-954D-735DE0C60C52}"/>
          </ac:spMkLst>
        </pc:spChg>
        <pc:spChg chg="mod">
          <ac:chgData name="Yoel Kortick" userId="167978f5-7f40-4909-85d5-d4149554ad4e" providerId="ADAL" clId="{D3AD4B1E-255B-4476-B17A-DB08E06ACA17}" dt="2024-01-28T08:29:08.470" v="217" actId="1037"/>
          <ac:spMkLst>
            <pc:docMk/>
            <pc:sldMk cId="2653268319" sldId="1827"/>
            <ac:spMk id="15" creationId="{2596F90C-DF79-4C2A-9F2F-DCA7807EB660}"/>
          </ac:spMkLst>
        </pc:spChg>
        <pc:spChg chg="mod">
          <ac:chgData name="Yoel Kortick" userId="167978f5-7f40-4909-85d5-d4149554ad4e" providerId="ADAL" clId="{D3AD4B1E-255B-4476-B17A-DB08E06ACA17}" dt="2024-01-28T08:29:15.615" v="223" actId="1036"/>
          <ac:spMkLst>
            <pc:docMk/>
            <pc:sldMk cId="2653268319" sldId="1827"/>
            <ac:spMk id="16" creationId="{A3276043-CD01-4B49-81FC-09C0EB7E94E2}"/>
          </ac:spMkLst>
        </pc:spChg>
        <pc:picChg chg="del">
          <ac:chgData name="Yoel Kortick" userId="167978f5-7f40-4909-85d5-d4149554ad4e" providerId="ADAL" clId="{D3AD4B1E-255B-4476-B17A-DB08E06ACA17}" dt="2024-01-28T08:28:21.429" v="187" actId="478"/>
          <ac:picMkLst>
            <pc:docMk/>
            <pc:sldMk cId="2653268319" sldId="1827"/>
            <ac:picMk id="6" creationId="{99EC22AF-142A-4BD3-B9EB-5FD3761E71A2}"/>
          </ac:picMkLst>
        </pc:picChg>
        <pc:picChg chg="add del mod ord">
          <ac:chgData name="Yoel Kortick" userId="167978f5-7f40-4909-85d5-d4149554ad4e" providerId="ADAL" clId="{D3AD4B1E-255B-4476-B17A-DB08E06ACA17}" dt="2024-01-28T08:28:56.263" v="206" actId="478"/>
          <ac:picMkLst>
            <pc:docMk/>
            <pc:sldMk cId="2653268319" sldId="1827"/>
            <ac:picMk id="7" creationId="{4636C42B-4FDC-B3EE-12D7-6313361B1441}"/>
          </ac:picMkLst>
        </pc:picChg>
        <pc:picChg chg="add mod ord">
          <ac:chgData name="Yoel Kortick" userId="167978f5-7f40-4909-85d5-d4149554ad4e" providerId="ADAL" clId="{D3AD4B1E-255B-4476-B17A-DB08E06ACA17}" dt="2024-01-28T08:29:39.798" v="258" actId="208"/>
          <ac:picMkLst>
            <pc:docMk/>
            <pc:sldMk cId="2653268319" sldId="1827"/>
            <ac:picMk id="11" creationId="{854F25F7-3350-15C8-E555-9024DB7B3A04}"/>
          </ac:picMkLst>
        </pc:picChg>
      </pc:sldChg>
      <pc:sldChg chg="addSp delSp modSp mod">
        <pc:chgData name="Yoel Kortick" userId="167978f5-7f40-4909-85d5-d4149554ad4e" providerId="ADAL" clId="{D3AD4B1E-255B-4476-B17A-DB08E06ACA17}" dt="2024-01-28T08:34:12.850" v="292" actId="33524"/>
        <pc:sldMkLst>
          <pc:docMk/>
          <pc:sldMk cId="4240534231" sldId="1828"/>
        </pc:sldMkLst>
        <pc:spChg chg="mod">
          <ac:chgData name="Yoel Kortick" userId="167978f5-7f40-4909-85d5-d4149554ad4e" providerId="ADAL" clId="{D3AD4B1E-255B-4476-B17A-DB08E06ACA17}" dt="2024-01-28T08:34:12.850" v="292" actId="33524"/>
          <ac:spMkLst>
            <pc:docMk/>
            <pc:sldMk cId="4240534231" sldId="1828"/>
            <ac:spMk id="4" creationId="{7DCC24B9-304C-43F8-A814-5ED2034E8A02}"/>
          </ac:spMkLst>
        </pc:spChg>
        <pc:spChg chg="mod">
          <ac:chgData name="Yoel Kortick" userId="167978f5-7f40-4909-85d5-d4149554ad4e" providerId="ADAL" clId="{D3AD4B1E-255B-4476-B17A-DB08E06ACA17}" dt="2024-01-28T08:33:10.833" v="277" actId="1076"/>
          <ac:spMkLst>
            <pc:docMk/>
            <pc:sldMk cId="4240534231" sldId="1828"/>
            <ac:spMk id="15" creationId="{2596F90C-DF79-4C2A-9F2F-DCA7807EB660}"/>
          </ac:spMkLst>
        </pc:spChg>
        <pc:spChg chg="mod">
          <ac:chgData name="Yoel Kortick" userId="167978f5-7f40-4909-85d5-d4149554ad4e" providerId="ADAL" clId="{D3AD4B1E-255B-4476-B17A-DB08E06ACA17}" dt="2024-01-28T08:33:47.860" v="291" actId="14100"/>
          <ac:spMkLst>
            <pc:docMk/>
            <pc:sldMk cId="4240534231" sldId="1828"/>
            <ac:spMk id="16" creationId="{A3276043-CD01-4B49-81FC-09C0EB7E94E2}"/>
          </ac:spMkLst>
        </pc:spChg>
        <pc:picChg chg="add mod ord">
          <ac:chgData name="Yoel Kortick" userId="167978f5-7f40-4909-85d5-d4149554ad4e" providerId="ADAL" clId="{D3AD4B1E-255B-4476-B17A-DB08E06ACA17}" dt="2024-01-28T08:33:13.977" v="278" actId="208"/>
          <ac:picMkLst>
            <pc:docMk/>
            <pc:sldMk cId="4240534231" sldId="1828"/>
            <ac:picMk id="6" creationId="{2384579C-613D-6873-CFF1-C7CC37C6B4E7}"/>
          </ac:picMkLst>
        </pc:picChg>
        <pc:picChg chg="del">
          <ac:chgData name="Yoel Kortick" userId="167978f5-7f40-4909-85d5-d4149554ad4e" providerId="ADAL" clId="{D3AD4B1E-255B-4476-B17A-DB08E06ACA17}" dt="2024-01-28T08:33:30.679" v="279" actId="478"/>
          <ac:picMkLst>
            <pc:docMk/>
            <pc:sldMk cId="4240534231" sldId="1828"/>
            <ac:picMk id="7" creationId="{C2565639-30B8-4ADC-A74F-1C959D0839F7}"/>
          </ac:picMkLst>
        </pc:picChg>
        <pc:picChg chg="add mod ord">
          <ac:chgData name="Yoel Kortick" userId="167978f5-7f40-4909-85d5-d4149554ad4e" providerId="ADAL" clId="{D3AD4B1E-255B-4476-B17A-DB08E06ACA17}" dt="2024-01-28T08:33:44.741" v="290" actId="208"/>
          <ac:picMkLst>
            <pc:docMk/>
            <pc:sldMk cId="4240534231" sldId="1828"/>
            <ac:picMk id="9" creationId="{53F624F3-4B6F-A6A9-AEDB-573BC2A9D250}"/>
          </ac:picMkLst>
        </pc:picChg>
        <pc:picChg chg="del">
          <ac:chgData name="Yoel Kortick" userId="167978f5-7f40-4909-85d5-d4149554ad4e" providerId="ADAL" clId="{D3AD4B1E-255B-4476-B17A-DB08E06ACA17}" dt="2024-01-28T08:32:52.351" v="259" actId="478"/>
          <ac:picMkLst>
            <pc:docMk/>
            <pc:sldMk cId="4240534231" sldId="1828"/>
            <ac:picMk id="13" creationId="{81AB9381-6AE2-4AA4-AD8C-9678A812704E}"/>
          </ac:picMkLst>
        </pc:picChg>
      </pc:sldChg>
      <pc:sldChg chg="addSp delSp modSp mod">
        <pc:chgData name="Yoel Kortick" userId="167978f5-7f40-4909-85d5-d4149554ad4e" providerId="ADAL" clId="{D3AD4B1E-255B-4476-B17A-DB08E06ACA17}" dt="2024-01-28T08:34:48.091" v="314" actId="1076"/>
        <pc:sldMkLst>
          <pc:docMk/>
          <pc:sldMk cId="3831696691" sldId="1830"/>
        </pc:sldMkLst>
        <pc:spChg chg="add mod">
          <ac:chgData name="Yoel Kortick" userId="167978f5-7f40-4909-85d5-d4149554ad4e" providerId="ADAL" clId="{D3AD4B1E-255B-4476-B17A-DB08E06ACA17}" dt="2024-01-28T08:34:44.069" v="313" actId="1037"/>
          <ac:spMkLst>
            <pc:docMk/>
            <pc:sldMk cId="3831696691" sldId="1830"/>
            <ac:spMk id="6" creationId="{8AD456E6-CB44-BA61-B106-C9C168AA1F77}"/>
          </ac:spMkLst>
        </pc:spChg>
        <pc:spChg chg="del">
          <ac:chgData name="Yoel Kortick" userId="167978f5-7f40-4909-85d5-d4149554ad4e" providerId="ADAL" clId="{D3AD4B1E-255B-4476-B17A-DB08E06ACA17}" dt="2024-01-28T08:34:36.610" v="295" actId="478"/>
          <ac:spMkLst>
            <pc:docMk/>
            <pc:sldMk cId="3831696691" sldId="1830"/>
            <ac:spMk id="9" creationId="{B24E9A3F-C296-4598-AE77-B90EEDACABE7}"/>
          </ac:spMkLst>
        </pc:spChg>
        <pc:spChg chg="mod">
          <ac:chgData name="Yoel Kortick" userId="167978f5-7f40-4909-85d5-d4149554ad4e" providerId="ADAL" clId="{D3AD4B1E-255B-4476-B17A-DB08E06ACA17}" dt="2024-01-28T08:34:48.091" v="314" actId="1076"/>
          <ac:spMkLst>
            <pc:docMk/>
            <pc:sldMk cId="3831696691" sldId="1830"/>
            <ac:spMk id="10" creationId="{0C9C0E62-5170-4F82-BDC9-09E7B74081D8}"/>
          </ac:spMkLst>
        </pc:spChg>
        <pc:picChg chg="add mod">
          <ac:chgData name="Yoel Kortick" userId="167978f5-7f40-4909-85d5-d4149554ad4e" providerId="ADAL" clId="{D3AD4B1E-255B-4476-B17A-DB08E06ACA17}" dt="2024-01-28T08:34:44.069" v="313" actId="1037"/>
          <ac:picMkLst>
            <pc:docMk/>
            <pc:sldMk cId="3831696691" sldId="1830"/>
            <ac:picMk id="5" creationId="{FEAEC11F-7E2B-B7D3-8027-81F61D9A6F28}"/>
          </ac:picMkLst>
        </pc:picChg>
        <pc:picChg chg="del">
          <ac:chgData name="Yoel Kortick" userId="167978f5-7f40-4909-85d5-d4149554ad4e" providerId="ADAL" clId="{D3AD4B1E-255B-4476-B17A-DB08E06ACA17}" dt="2024-01-28T08:34:31.367" v="293" actId="478"/>
          <ac:picMkLst>
            <pc:docMk/>
            <pc:sldMk cId="3831696691" sldId="1830"/>
            <ac:picMk id="8" creationId="{51A87DB7-F570-4D58-AEA8-349AE1F9C419}"/>
          </ac:picMkLst>
        </pc:picChg>
        <pc:cxnChg chg="add mod">
          <ac:chgData name="Yoel Kortick" userId="167978f5-7f40-4909-85d5-d4149554ad4e" providerId="ADAL" clId="{D3AD4B1E-255B-4476-B17A-DB08E06ACA17}" dt="2024-01-28T08:34:44.069" v="313" actId="1037"/>
          <ac:cxnSpMkLst>
            <pc:docMk/>
            <pc:sldMk cId="3831696691" sldId="1830"/>
            <ac:cxnSpMk id="7" creationId="{58656802-A065-98C9-FDAF-5C23A7E330A6}"/>
          </ac:cxnSpMkLst>
        </pc:cxnChg>
        <pc:cxnChg chg="del">
          <ac:chgData name="Yoel Kortick" userId="167978f5-7f40-4909-85d5-d4149554ad4e" providerId="ADAL" clId="{D3AD4B1E-255B-4476-B17A-DB08E06ACA17}" dt="2024-01-28T08:34:37.861" v="296" actId="478"/>
          <ac:cxnSpMkLst>
            <pc:docMk/>
            <pc:sldMk cId="3831696691" sldId="1830"/>
            <ac:cxnSpMk id="11" creationId="{564A6DB9-524C-47DE-8636-EF7579348217}"/>
          </ac:cxnSpMkLst>
        </pc:cxnChg>
        <pc:cxnChg chg="del">
          <ac:chgData name="Yoel Kortick" userId="167978f5-7f40-4909-85d5-d4149554ad4e" providerId="ADAL" clId="{D3AD4B1E-255B-4476-B17A-DB08E06ACA17}" dt="2024-01-28T08:34:38.729" v="297" actId="478"/>
          <ac:cxnSpMkLst>
            <pc:docMk/>
            <pc:sldMk cId="3831696691" sldId="1830"/>
            <ac:cxnSpMk id="12" creationId="{EC7DBBF0-0A49-4E70-8664-648346A4AE5F}"/>
          </ac:cxnSpMkLst>
        </pc:cxnChg>
        <pc:cxnChg chg="add mod">
          <ac:chgData name="Yoel Kortick" userId="167978f5-7f40-4909-85d5-d4149554ad4e" providerId="ADAL" clId="{D3AD4B1E-255B-4476-B17A-DB08E06ACA17}" dt="2024-01-28T08:34:44.069" v="313" actId="1037"/>
          <ac:cxnSpMkLst>
            <pc:docMk/>
            <pc:sldMk cId="3831696691" sldId="1830"/>
            <ac:cxnSpMk id="13" creationId="{6A2B62E9-703A-393A-6F50-7C3EE6834270}"/>
          </ac:cxnSpMkLst>
        </pc:cxnChg>
      </pc:sldChg>
      <pc:sldChg chg="addSp delSp modSp mod">
        <pc:chgData name="Yoel Kortick" userId="167978f5-7f40-4909-85d5-d4149554ad4e" providerId="ADAL" clId="{D3AD4B1E-255B-4476-B17A-DB08E06ACA17}" dt="2024-01-28T08:35:38.427" v="335" actId="1037"/>
        <pc:sldMkLst>
          <pc:docMk/>
          <pc:sldMk cId="2413936222" sldId="1831"/>
        </pc:sldMkLst>
        <pc:spChg chg="mod">
          <ac:chgData name="Yoel Kortick" userId="167978f5-7f40-4909-85d5-d4149554ad4e" providerId="ADAL" clId="{D3AD4B1E-255B-4476-B17A-DB08E06ACA17}" dt="2024-01-28T08:35:38.427" v="335" actId="1037"/>
          <ac:spMkLst>
            <pc:docMk/>
            <pc:sldMk cId="2413936222" sldId="1831"/>
            <ac:spMk id="9" creationId="{B24E9A3F-C296-4598-AE77-B90EEDACABE7}"/>
          </ac:spMkLst>
        </pc:spChg>
        <pc:picChg chg="del">
          <ac:chgData name="Yoel Kortick" userId="167978f5-7f40-4909-85d5-d4149554ad4e" providerId="ADAL" clId="{D3AD4B1E-255B-4476-B17A-DB08E06ACA17}" dt="2024-01-28T08:35:24.913" v="315" actId="478"/>
          <ac:picMkLst>
            <pc:docMk/>
            <pc:sldMk cId="2413936222" sldId="1831"/>
            <ac:picMk id="6" creationId="{A5B81BDB-79D1-4708-8482-4C3858A0786A}"/>
          </ac:picMkLst>
        </pc:picChg>
        <pc:picChg chg="add mod ord">
          <ac:chgData name="Yoel Kortick" userId="167978f5-7f40-4909-85d5-d4149554ad4e" providerId="ADAL" clId="{D3AD4B1E-255B-4476-B17A-DB08E06ACA17}" dt="2024-01-28T08:35:33.689" v="324" actId="167"/>
          <ac:picMkLst>
            <pc:docMk/>
            <pc:sldMk cId="2413936222" sldId="1831"/>
            <ac:picMk id="7" creationId="{1312306C-0DA6-EE72-F309-A9CEA330EC22}"/>
          </ac:picMkLst>
        </pc:picChg>
      </pc:sldChg>
      <pc:sldChg chg="addSp delSp modSp mod">
        <pc:chgData name="Yoel Kortick" userId="167978f5-7f40-4909-85d5-d4149554ad4e" providerId="ADAL" clId="{D3AD4B1E-255B-4476-B17A-DB08E06ACA17}" dt="2024-01-28T08:37:55.153" v="394" actId="208"/>
        <pc:sldMkLst>
          <pc:docMk/>
          <pc:sldMk cId="2776388309" sldId="1832"/>
        </pc:sldMkLst>
        <pc:spChg chg="mod">
          <ac:chgData name="Yoel Kortick" userId="167978f5-7f40-4909-85d5-d4149554ad4e" providerId="ADAL" clId="{D3AD4B1E-255B-4476-B17A-DB08E06ACA17}" dt="2024-01-28T08:37:15.819" v="371" actId="1038"/>
          <ac:spMkLst>
            <pc:docMk/>
            <pc:sldMk cId="2776388309" sldId="1832"/>
            <ac:spMk id="9" creationId="{B24E9A3F-C296-4598-AE77-B90EEDACABE7}"/>
          </ac:spMkLst>
        </pc:spChg>
        <pc:spChg chg="mod">
          <ac:chgData name="Yoel Kortick" userId="167978f5-7f40-4909-85d5-d4149554ad4e" providerId="ADAL" clId="{D3AD4B1E-255B-4476-B17A-DB08E06ACA17}" dt="2024-01-28T08:37:53.422" v="393" actId="14100"/>
          <ac:spMkLst>
            <pc:docMk/>
            <pc:sldMk cId="2776388309" sldId="1832"/>
            <ac:spMk id="12" creationId="{1647CFC2-F0F6-4475-AC7F-0715CB17969A}"/>
          </ac:spMkLst>
        </pc:spChg>
        <pc:picChg chg="add del">
          <ac:chgData name="Yoel Kortick" userId="167978f5-7f40-4909-85d5-d4149554ad4e" providerId="ADAL" clId="{D3AD4B1E-255B-4476-B17A-DB08E06ACA17}" dt="2024-01-28T08:36:56.993" v="353" actId="478"/>
          <ac:picMkLst>
            <pc:docMk/>
            <pc:sldMk cId="2776388309" sldId="1832"/>
            <ac:picMk id="6" creationId="{70080702-65EA-3EEB-5F93-690CC6FCFBEA}"/>
          </ac:picMkLst>
        </pc:picChg>
        <pc:picChg chg="del">
          <ac:chgData name="Yoel Kortick" userId="167978f5-7f40-4909-85d5-d4149554ad4e" providerId="ADAL" clId="{D3AD4B1E-255B-4476-B17A-DB08E06ACA17}" dt="2024-01-28T08:36:36.474" v="336" actId="478"/>
          <ac:picMkLst>
            <pc:docMk/>
            <pc:sldMk cId="2776388309" sldId="1832"/>
            <ac:picMk id="8" creationId="{7D18005A-127E-4E54-8168-473393C3C2CD}"/>
          </ac:picMkLst>
        </pc:picChg>
        <pc:picChg chg="del">
          <ac:chgData name="Yoel Kortick" userId="167978f5-7f40-4909-85d5-d4149554ad4e" providerId="ADAL" clId="{D3AD4B1E-255B-4476-B17A-DB08E06ACA17}" dt="2024-01-28T08:37:39.789" v="372" actId="478"/>
          <ac:picMkLst>
            <pc:docMk/>
            <pc:sldMk cId="2776388309" sldId="1832"/>
            <ac:picMk id="11" creationId="{82766B78-2703-484C-B126-2F94BA4F9659}"/>
          </ac:picMkLst>
        </pc:picChg>
        <pc:picChg chg="add mod ord">
          <ac:chgData name="Yoel Kortick" userId="167978f5-7f40-4909-85d5-d4149554ad4e" providerId="ADAL" clId="{D3AD4B1E-255B-4476-B17A-DB08E06ACA17}" dt="2024-01-28T08:37:03.375" v="360" actId="1036"/>
          <ac:picMkLst>
            <pc:docMk/>
            <pc:sldMk cId="2776388309" sldId="1832"/>
            <ac:picMk id="13" creationId="{3068CEC8-4531-D836-3548-1CC15306185F}"/>
          </ac:picMkLst>
        </pc:picChg>
        <pc:picChg chg="add mod ord">
          <ac:chgData name="Yoel Kortick" userId="167978f5-7f40-4909-85d5-d4149554ad4e" providerId="ADAL" clId="{D3AD4B1E-255B-4476-B17A-DB08E06ACA17}" dt="2024-01-28T08:37:55.153" v="394" actId="208"/>
          <ac:picMkLst>
            <pc:docMk/>
            <pc:sldMk cId="2776388309" sldId="1832"/>
            <ac:picMk id="15" creationId="{A57E0257-3BFD-286B-C076-389EEFA0EAA1}"/>
          </ac:picMkLst>
        </pc:picChg>
      </pc:sldChg>
      <pc:sldChg chg="addSp delSp modSp mod">
        <pc:chgData name="Yoel Kortick" userId="167978f5-7f40-4909-85d5-d4149554ad4e" providerId="ADAL" clId="{D3AD4B1E-255B-4476-B17A-DB08E06ACA17}" dt="2024-01-28T08:38:27.660" v="398" actId="208"/>
        <pc:sldMkLst>
          <pc:docMk/>
          <pc:sldMk cId="4045016913" sldId="1834"/>
        </pc:sldMkLst>
        <pc:picChg chg="del">
          <ac:chgData name="Yoel Kortick" userId="167978f5-7f40-4909-85d5-d4149554ad4e" providerId="ADAL" clId="{D3AD4B1E-255B-4476-B17A-DB08E06ACA17}" dt="2024-01-28T08:38:21.407" v="395" actId="478"/>
          <ac:picMkLst>
            <pc:docMk/>
            <pc:sldMk cId="4045016913" sldId="1834"/>
            <ac:picMk id="6" creationId="{9D1FD00D-F231-4C2A-BBB3-520CEBA02C8E}"/>
          </ac:picMkLst>
        </pc:picChg>
        <pc:picChg chg="add mod ord">
          <ac:chgData name="Yoel Kortick" userId="167978f5-7f40-4909-85d5-d4149554ad4e" providerId="ADAL" clId="{D3AD4B1E-255B-4476-B17A-DB08E06ACA17}" dt="2024-01-28T08:38:27.660" v="398" actId="208"/>
          <ac:picMkLst>
            <pc:docMk/>
            <pc:sldMk cId="4045016913" sldId="1834"/>
            <ac:picMk id="8" creationId="{09DC7A06-D854-8D57-F5C9-0084F823EBE6}"/>
          </ac:picMkLst>
        </pc:picChg>
      </pc:sldChg>
      <pc:sldChg chg="addSp delSp modSp mod">
        <pc:chgData name="Yoel Kortick" userId="167978f5-7f40-4909-85d5-d4149554ad4e" providerId="ADAL" clId="{D3AD4B1E-255B-4476-B17A-DB08E06ACA17}" dt="2024-01-28T08:39:16.039" v="411" actId="208"/>
        <pc:sldMkLst>
          <pc:docMk/>
          <pc:sldMk cId="997806630" sldId="1835"/>
        </pc:sldMkLst>
        <pc:spChg chg="mod">
          <ac:chgData name="Yoel Kortick" userId="167978f5-7f40-4909-85d5-d4149554ad4e" providerId="ADAL" clId="{D3AD4B1E-255B-4476-B17A-DB08E06ACA17}" dt="2024-01-28T08:39:14.155" v="410" actId="14100"/>
          <ac:spMkLst>
            <pc:docMk/>
            <pc:sldMk cId="997806630" sldId="1835"/>
            <ac:spMk id="7" creationId="{E9DBE5B4-145E-4565-AA3F-BD7E582677E6}"/>
          </ac:spMkLst>
        </pc:spChg>
        <pc:picChg chg="add mod ord">
          <ac:chgData name="Yoel Kortick" userId="167978f5-7f40-4909-85d5-d4149554ad4e" providerId="ADAL" clId="{D3AD4B1E-255B-4476-B17A-DB08E06ACA17}" dt="2024-01-28T08:39:16.039" v="411" actId="208"/>
          <ac:picMkLst>
            <pc:docMk/>
            <pc:sldMk cId="997806630" sldId="1835"/>
            <ac:picMk id="6" creationId="{46AACB59-F591-3D06-399B-90D23CCA8624}"/>
          </ac:picMkLst>
        </pc:picChg>
        <pc:picChg chg="del">
          <ac:chgData name="Yoel Kortick" userId="167978f5-7f40-4909-85d5-d4149554ad4e" providerId="ADAL" clId="{D3AD4B1E-255B-4476-B17A-DB08E06ACA17}" dt="2024-01-28T08:39:02.615" v="399" actId="478"/>
          <ac:picMkLst>
            <pc:docMk/>
            <pc:sldMk cId="997806630" sldId="1835"/>
            <ac:picMk id="8" creationId="{FC48636C-0E08-4F67-BCE5-7A41E0B5E922}"/>
          </ac:picMkLst>
        </pc:picChg>
      </pc:sldChg>
      <pc:sldMasterChg chg="modSp mod">
        <pc:chgData name="Yoel Kortick" userId="167978f5-7f40-4909-85d5-d4149554ad4e" providerId="ADAL" clId="{D3AD4B1E-255B-4476-B17A-DB08E06ACA17}" dt="2024-01-28T08:02:26.492" v="1" actId="20577"/>
        <pc:sldMasterMkLst>
          <pc:docMk/>
          <pc:sldMasterMk cId="2149381290" sldId="2147483648"/>
        </pc:sldMasterMkLst>
        <pc:spChg chg="mod">
          <ac:chgData name="Yoel Kortick" userId="167978f5-7f40-4909-85d5-d4149554ad4e" providerId="ADAL" clId="{D3AD4B1E-255B-4476-B17A-DB08E06ACA17}" dt="2024-01-28T08:02:26.492" v="1" actId="20577"/>
          <ac:spMkLst>
            <pc:docMk/>
            <pc:sldMasterMk cId="2149381290" sldId="2147483648"/>
            <ac:spMk id="27" creationId="{00000000-0000-0000-0000-000000000000}"/>
          </ac:spMkLst>
        </pc:spChg>
      </pc:sldMasterChg>
    </pc:docChg>
  </pc:docChgLst>
  <pc:docChgLst>
    <pc:chgData name="Yoel Kortick" userId="167978f5-7f40-4909-85d5-d4149554ad4e" providerId="ADAL" clId="{6975F915-27C4-4E70-A6BF-5364B24A9F61}"/>
    <pc:docChg chg="undo custSel addSld delSld modSld">
      <pc:chgData name="Yoel Kortick" userId="167978f5-7f40-4909-85d5-d4149554ad4e" providerId="ADAL" clId="{6975F915-27C4-4E70-A6BF-5364B24A9F61}" dt="2024-02-01T08:37:56.472" v="1775" actId="11529"/>
      <pc:docMkLst>
        <pc:docMk/>
      </pc:docMkLst>
      <pc:sldChg chg="modSp mod">
        <pc:chgData name="Yoel Kortick" userId="167978f5-7f40-4909-85d5-d4149554ad4e" providerId="ADAL" clId="{6975F915-27C4-4E70-A6BF-5364B24A9F61}" dt="2024-02-01T06:23:00.226" v="6" actId="14100"/>
        <pc:sldMkLst>
          <pc:docMk/>
          <pc:sldMk cId="78585819" sldId="1778"/>
        </pc:sldMkLst>
        <pc:spChg chg="mod">
          <ac:chgData name="Yoel Kortick" userId="167978f5-7f40-4909-85d5-d4149554ad4e" providerId="ADAL" clId="{6975F915-27C4-4E70-A6BF-5364B24A9F61}" dt="2024-02-01T06:23:00.226" v="6" actId="14100"/>
          <ac:spMkLst>
            <pc:docMk/>
            <pc:sldMk cId="78585819" sldId="1778"/>
            <ac:spMk id="5" creationId="{FF8C144D-8324-4169-A0CD-3C427B16D1BA}"/>
          </ac:spMkLst>
        </pc:spChg>
      </pc:sldChg>
      <pc:sldChg chg="modSp mod">
        <pc:chgData name="Yoel Kortick" userId="167978f5-7f40-4909-85d5-d4149554ad4e" providerId="ADAL" clId="{6975F915-27C4-4E70-A6BF-5364B24A9F61}" dt="2024-02-01T06:24:08.816" v="29" actId="255"/>
        <pc:sldMkLst>
          <pc:docMk/>
          <pc:sldMk cId="3464459227" sldId="1781"/>
        </pc:sldMkLst>
        <pc:spChg chg="mod">
          <ac:chgData name="Yoel Kortick" userId="167978f5-7f40-4909-85d5-d4149554ad4e" providerId="ADAL" clId="{6975F915-27C4-4E70-A6BF-5364B24A9F61}" dt="2024-02-01T06:24:08.816" v="29" actId="255"/>
          <ac:spMkLst>
            <pc:docMk/>
            <pc:sldMk cId="3464459227" sldId="1781"/>
            <ac:spMk id="4" creationId="{7DCC24B9-304C-43F8-A814-5ED2034E8A02}"/>
          </ac:spMkLst>
        </pc:spChg>
      </pc:sldChg>
      <pc:sldChg chg="modSp mod">
        <pc:chgData name="Yoel Kortick" userId="167978f5-7f40-4909-85d5-d4149554ad4e" providerId="ADAL" clId="{6975F915-27C4-4E70-A6BF-5364B24A9F61}" dt="2024-02-01T06:23:41.241" v="25" actId="113"/>
        <pc:sldMkLst>
          <pc:docMk/>
          <pc:sldMk cId="1442708658" sldId="1783"/>
        </pc:sldMkLst>
        <pc:spChg chg="mod">
          <ac:chgData name="Yoel Kortick" userId="167978f5-7f40-4909-85d5-d4149554ad4e" providerId="ADAL" clId="{6975F915-27C4-4E70-A6BF-5364B24A9F61}" dt="2024-02-01T06:23:41.241" v="25" actId="113"/>
          <ac:spMkLst>
            <pc:docMk/>
            <pc:sldMk cId="1442708658" sldId="1783"/>
            <ac:spMk id="63" creationId="{2818E309-CE24-45E0-8F37-EFD6121F7540}"/>
          </ac:spMkLst>
        </pc:spChg>
      </pc:sldChg>
      <pc:sldChg chg="del">
        <pc:chgData name="Yoel Kortick" userId="167978f5-7f40-4909-85d5-d4149554ad4e" providerId="ADAL" clId="{6975F915-27C4-4E70-A6BF-5364B24A9F61}" dt="2024-02-01T06:24:47.162" v="33" actId="47"/>
        <pc:sldMkLst>
          <pc:docMk/>
          <pc:sldMk cId="162733317" sldId="1792"/>
        </pc:sldMkLst>
      </pc:sldChg>
      <pc:sldChg chg="modSp mod">
        <pc:chgData name="Yoel Kortick" userId="167978f5-7f40-4909-85d5-d4149554ad4e" providerId="ADAL" clId="{6975F915-27C4-4E70-A6BF-5364B24A9F61}" dt="2024-02-01T06:25:33.297" v="37" actId="255"/>
        <pc:sldMkLst>
          <pc:docMk/>
          <pc:sldMk cId="2606218952" sldId="1793"/>
        </pc:sldMkLst>
        <pc:spChg chg="mod">
          <ac:chgData name="Yoel Kortick" userId="167978f5-7f40-4909-85d5-d4149554ad4e" providerId="ADAL" clId="{6975F915-27C4-4E70-A6BF-5364B24A9F61}" dt="2024-02-01T06:25:33.297" v="37" actId="255"/>
          <ac:spMkLst>
            <pc:docMk/>
            <pc:sldMk cId="2606218952" sldId="1793"/>
            <ac:spMk id="4" creationId="{7DCC24B9-304C-43F8-A814-5ED2034E8A02}"/>
          </ac:spMkLst>
        </pc:spChg>
      </pc:sldChg>
      <pc:sldChg chg="modSp mod">
        <pc:chgData name="Yoel Kortick" userId="167978f5-7f40-4909-85d5-d4149554ad4e" providerId="ADAL" clId="{6975F915-27C4-4E70-A6BF-5364B24A9F61}" dt="2024-02-01T06:24:42.641" v="32" actId="20577"/>
        <pc:sldMkLst>
          <pc:docMk/>
          <pc:sldMk cId="3404480613" sldId="1794"/>
        </pc:sldMkLst>
        <pc:spChg chg="mod">
          <ac:chgData name="Yoel Kortick" userId="167978f5-7f40-4909-85d5-d4149554ad4e" providerId="ADAL" clId="{6975F915-27C4-4E70-A6BF-5364B24A9F61}" dt="2024-02-01T06:24:42.641" v="32" actId="20577"/>
          <ac:spMkLst>
            <pc:docMk/>
            <pc:sldMk cId="3404480613" sldId="1794"/>
            <ac:spMk id="4" creationId="{7DCC24B9-304C-43F8-A814-5ED2034E8A02}"/>
          </ac:spMkLst>
        </pc:spChg>
      </pc:sldChg>
      <pc:sldChg chg="modSp">
        <pc:chgData name="Yoel Kortick" userId="167978f5-7f40-4909-85d5-d4149554ad4e" providerId="ADAL" clId="{6975F915-27C4-4E70-A6BF-5364B24A9F61}" dt="2024-02-01T06:26:04.407" v="38"/>
        <pc:sldMkLst>
          <pc:docMk/>
          <pc:sldMk cId="3344229576" sldId="1795"/>
        </pc:sldMkLst>
        <pc:spChg chg="mod">
          <ac:chgData name="Yoel Kortick" userId="167978f5-7f40-4909-85d5-d4149554ad4e" providerId="ADAL" clId="{6975F915-27C4-4E70-A6BF-5364B24A9F61}" dt="2024-02-01T06:26:04.407" v="38"/>
          <ac:spMkLst>
            <pc:docMk/>
            <pc:sldMk cId="3344229576" sldId="1795"/>
            <ac:spMk id="4" creationId="{A1FE6F9A-C018-4915-94D1-7B4CD1DF4BFF}"/>
          </ac:spMkLst>
        </pc:spChg>
      </pc:sldChg>
      <pc:sldChg chg="addSp modSp mod">
        <pc:chgData name="Yoel Kortick" userId="167978f5-7f40-4909-85d5-d4149554ad4e" providerId="ADAL" clId="{6975F915-27C4-4E70-A6BF-5364B24A9F61}" dt="2024-02-01T06:32:15.756" v="160" actId="1076"/>
        <pc:sldMkLst>
          <pc:docMk/>
          <pc:sldMk cId="560928004" sldId="1797"/>
        </pc:sldMkLst>
        <pc:spChg chg="mod">
          <ac:chgData name="Yoel Kortick" userId="167978f5-7f40-4909-85d5-d4149554ad4e" providerId="ADAL" clId="{6975F915-27C4-4E70-A6BF-5364B24A9F61}" dt="2024-02-01T06:26:04.407" v="38"/>
          <ac:spMkLst>
            <pc:docMk/>
            <pc:sldMk cId="560928004" sldId="1797"/>
            <ac:spMk id="3" creationId="{294BC29B-83C8-416D-9BA2-59380269EFCE}"/>
          </ac:spMkLst>
        </pc:spChg>
        <pc:spChg chg="mod">
          <ac:chgData name="Yoel Kortick" userId="167978f5-7f40-4909-85d5-d4149554ad4e" providerId="ADAL" clId="{6975F915-27C4-4E70-A6BF-5364B24A9F61}" dt="2024-02-01T06:29:55.307" v="121" actId="14100"/>
          <ac:spMkLst>
            <pc:docMk/>
            <pc:sldMk cId="560928004" sldId="1797"/>
            <ac:spMk id="4" creationId="{7DCC24B9-304C-43F8-A814-5ED2034E8A02}"/>
          </ac:spMkLst>
        </pc:spChg>
        <pc:spChg chg="add mod">
          <ac:chgData name="Yoel Kortick" userId="167978f5-7f40-4909-85d5-d4149554ad4e" providerId="ADAL" clId="{6975F915-27C4-4E70-A6BF-5364B24A9F61}" dt="2024-02-01T06:32:11.484" v="158"/>
          <ac:spMkLst>
            <pc:docMk/>
            <pc:sldMk cId="560928004" sldId="1797"/>
            <ac:spMk id="9" creationId="{5B61CE8B-B144-304B-D865-150C4B8CEA7F}"/>
          </ac:spMkLst>
        </pc:spChg>
        <pc:picChg chg="add mod">
          <ac:chgData name="Yoel Kortick" userId="167978f5-7f40-4909-85d5-d4149554ad4e" providerId="ADAL" clId="{6975F915-27C4-4E70-A6BF-5364B24A9F61}" dt="2024-02-01T06:31:30.034" v="153" actId="208"/>
          <ac:picMkLst>
            <pc:docMk/>
            <pc:sldMk cId="560928004" sldId="1797"/>
            <ac:picMk id="6" creationId="{1315DD07-B6EA-7012-1FD5-E69788076B2B}"/>
          </ac:picMkLst>
        </pc:picChg>
        <pc:picChg chg="add mod">
          <ac:chgData name="Yoel Kortick" userId="167978f5-7f40-4909-85d5-d4149554ad4e" providerId="ADAL" clId="{6975F915-27C4-4E70-A6BF-5364B24A9F61}" dt="2024-02-01T06:32:15.756" v="160" actId="1076"/>
          <ac:picMkLst>
            <pc:docMk/>
            <pc:sldMk cId="560928004" sldId="1797"/>
            <ac:picMk id="8" creationId="{8B82DC93-A84B-589A-02F6-FC5D45DB6692}"/>
          </ac:picMkLst>
        </pc:picChg>
        <pc:cxnChg chg="add mod">
          <ac:chgData name="Yoel Kortick" userId="167978f5-7f40-4909-85d5-d4149554ad4e" providerId="ADAL" clId="{6975F915-27C4-4E70-A6BF-5364B24A9F61}" dt="2024-02-01T06:31:57.620" v="157" actId="14100"/>
          <ac:cxnSpMkLst>
            <pc:docMk/>
            <pc:sldMk cId="560928004" sldId="1797"/>
            <ac:cxnSpMk id="10" creationId="{1D41E97E-5E0A-208A-1BE6-6D8B8F0A82AD}"/>
          </ac:cxnSpMkLst>
        </pc:cxnChg>
      </pc:sldChg>
      <pc:sldChg chg="modSp del">
        <pc:chgData name="Yoel Kortick" userId="167978f5-7f40-4909-85d5-d4149554ad4e" providerId="ADAL" clId="{6975F915-27C4-4E70-A6BF-5364B24A9F61}" dt="2024-02-01T06:32:39.294" v="161" actId="47"/>
        <pc:sldMkLst>
          <pc:docMk/>
          <pc:sldMk cId="3978821820" sldId="1798"/>
        </pc:sldMkLst>
        <pc:spChg chg="mod">
          <ac:chgData name="Yoel Kortick" userId="167978f5-7f40-4909-85d5-d4149554ad4e" providerId="ADAL" clId="{6975F915-27C4-4E70-A6BF-5364B24A9F61}" dt="2024-02-01T06:26:04.407" v="38"/>
          <ac:spMkLst>
            <pc:docMk/>
            <pc:sldMk cId="3978821820" sldId="1798"/>
            <ac:spMk id="3" creationId="{294BC29B-83C8-416D-9BA2-59380269EFCE}"/>
          </ac:spMkLst>
        </pc:spChg>
      </pc:sldChg>
      <pc:sldChg chg="addSp delSp modSp mod">
        <pc:chgData name="Yoel Kortick" userId="167978f5-7f40-4909-85d5-d4149554ad4e" providerId="ADAL" clId="{6975F915-27C4-4E70-A6BF-5364B24A9F61}" dt="2024-02-01T06:33:12.621" v="169" actId="208"/>
        <pc:sldMkLst>
          <pc:docMk/>
          <pc:sldMk cId="91927606" sldId="1799"/>
        </pc:sldMkLst>
        <pc:spChg chg="mod">
          <ac:chgData name="Yoel Kortick" userId="167978f5-7f40-4909-85d5-d4149554ad4e" providerId="ADAL" clId="{6975F915-27C4-4E70-A6BF-5364B24A9F61}" dt="2024-02-01T06:26:04.407" v="38"/>
          <ac:spMkLst>
            <pc:docMk/>
            <pc:sldMk cId="91927606" sldId="1799"/>
            <ac:spMk id="3" creationId="{294BC29B-83C8-416D-9BA2-59380269EFCE}"/>
          </ac:spMkLst>
        </pc:spChg>
        <pc:spChg chg="mod">
          <ac:chgData name="Yoel Kortick" userId="167978f5-7f40-4909-85d5-d4149554ad4e" providerId="ADAL" clId="{6975F915-27C4-4E70-A6BF-5364B24A9F61}" dt="2024-02-01T06:32:44.406" v="163"/>
          <ac:spMkLst>
            <pc:docMk/>
            <pc:sldMk cId="91927606" sldId="1799"/>
            <ac:spMk id="4" creationId="{7DCC24B9-304C-43F8-A814-5ED2034E8A02}"/>
          </ac:spMkLst>
        </pc:spChg>
        <pc:spChg chg="mod">
          <ac:chgData name="Yoel Kortick" userId="167978f5-7f40-4909-85d5-d4149554ad4e" providerId="ADAL" clId="{6975F915-27C4-4E70-A6BF-5364B24A9F61}" dt="2024-02-01T06:33:10.715" v="168" actId="14100"/>
          <ac:spMkLst>
            <pc:docMk/>
            <pc:sldMk cId="91927606" sldId="1799"/>
            <ac:spMk id="7" creationId="{84117020-BF04-28EB-BFB9-736732F8A25C}"/>
          </ac:spMkLst>
        </pc:spChg>
        <pc:picChg chg="del">
          <ac:chgData name="Yoel Kortick" userId="167978f5-7f40-4909-85d5-d4149554ad4e" providerId="ADAL" clId="{6975F915-27C4-4E70-A6BF-5364B24A9F61}" dt="2024-02-01T06:32:48.383" v="164" actId="478"/>
          <ac:picMkLst>
            <pc:docMk/>
            <pc:sldMk cId="91927606" sldId="1799"/>
            <ac:picMk id="6" creationId="{FD99FFCB-EE89-6552-48AF-854031672B15}"/>
          </ac:picMkLst>
        </pc:picChg>
        <pc:picChg chg="add mod ord">
          <ac:chgData name="Yoel Kortick" userId="167978f5-7f40-4909-85d5-d4149554ad4e" providerId="ADAL" clId="{6975F915-27C4-4E70-A6BF-5364B24A9F61}" dt="2024-02-01T06:33:12.621" v="169" actId="208"/>
          <ac:picMkLst>
            <pc:docMk/>
            <pc:sldMk cId="91927606" sldId="1799"/>
            <ac:picMk id="8" creationId="{C13600CD-6F3F-AA0B-0C52-73AC029F690D}"/>
          </ac:picMkLst>
        </pc:picChg>
      </pc:sldChg>
      <pc:sldChg chg="modSp del">
        <pc:chgData name="Yoel Kortick" userId="167978f5-7f40-4909-85d5-d4149554ad4e" providerId="ADAL" clId="{6975F915-27C4-4E70-A6BF-5364B24A9F61}" dt="2024-02-01T06:32:39.896" v="162" actId="47"/>
        <pc:sldMkLst>
          <pc:docMk/>
          <pc:sldMk cId="859637118" sldId="1800"/>
        </pc:sldMkLst>
        <pc:spChg chg="mod">
          <ac:chgData name="Yoel Kortick" userId="167978f5-7f40-4909-85d5-d4149554ad4e" providerId="ADAL" clId="{6975F915-27C4-4E70-A6BF-5364B24A9F61}" dt="2024-02-01T06:26:04.407" v="38"/>
          <ac:spMkLst>
            <pc:docMk/>
            <pc:sldMk cId="859637118" sldId="1800"/>
            <ac:spMk id="3" creationId="{294BC29B-83C8-416D-9BA2-59380269EFCE}"/>
          </ac:spMkLst>
        </pc:spChg>
      </pc:sldChg>
      <pc:sldChg chg="modSp">
        <pc:chgData name="Yoel Kortick" userId="167978f5-7f40-4909-85d5-d4149554ad4e" providerId="ADAL" clId="{6975F915-27C4-4E70-A6BF-5364B24A9F61}" dt="2024-02-01T06:45:09.612" v="430"/>
        <pc:sldMkLst>
          <pc:docMk/>
          <pc:sldMk cId="1983928498" sldId="1801"/>
        </pc:sldMkLst>
        <pc:spChg chg="mod">
          <ac:chgData name="Yoel Kortick" userId="167978f5-7f40-4909-85d5-d4149554ad4e" providerId="ADAL" clId="{6975F915-27C4-4E70-A6BF-5364B24A9F61}" dt="2024-02-01T06:45:09.612" v="430"/>
          <ac:spMkLst>
            <pc:docMk/>
            <pc:sldMk cId="1983928498" sldId="1801"/>
            <ac:spMk id="4" creationId="{A1FE6F9A-C018-4915-94D1-7B4CD1DF4BFF}"/>
          </ac:spMkLst>
        </pc:spChg>
      </pc:sldChg>
      <pc:sldChg chg="addSp modSp mod">
        <pc:chgData name="Yoel Kortick" userId="167978f5-7f40-4909-85d5-d4149554ad4e" providerId="ADAL" clId="{6975F915-27C4-4E70-A6BF-5364B24A9F61}" dt="2024-02-01T07:07:28.704" v="541" actId="14100"/>
        <pc:sldMkLst>
          <pc:docMk/>
          <pc:sldMk cId="1346361490" sldId="1802"/>
        </pc:sldMkLst>
        <pc:spChg chg="mod">
          <ac:chgData name="Yoel Kortick" userId="167978f5-7f40-4909-85d5-d4149554ad4e" providerId="ADAL" clId="{6975F915-27C4-4E70-A6BF-5364B24A9F61}" dt="2024-02-01T06:45:09.612" v="430"/>
          <ac:spMkLst>
            <pc:docMk/>
            <pc:sldMk cId="1346361490" sldId="1802"/>
            <ac:spMk id="3" creationId="{294BC29B-83C8-416D-9BA2-59380269EFCE}"/>
          </ac:spMkLst>
        </pc:spChg>
        <pc:spChg chg="mod">
          <ac:chgData name="Yoel Kortick" userId="167978f5-7f40-4909-85d5-d4149554ad4e" providerId="ADAL" clId="{6975F915-27C4-4E70-A6BF-5364B24A9F61}" dt="2024-02-01T07:02:36.380" v="433"/>
          <ac:spMkLst>
            <pc:docMk/>
            <pc:sldMk cId="1346361490" sldId="1802"/>
            <ac:spMk id="4" creationId="{7DCC24B9-304C-43F8-A814-5ED2034E8A02}"/>
          </ac:spMkLst>
        </pc:spChg>
        <pc:spChg chg="add mod">
          <ac:chgData name="Yoel Kortick" userId="167978f5-7f40-4909-85d5-d4149554ad4e" providerId="ADAL" clId="{6975F915-27C4-4E70-A6BF-5364B24A9F61}" dt="2024-02-01T07:03:50.289" v="446" actId="14100"/>
          <ac:spMkLst>
            <pc:docMk/>
            <pc:sldMk cId="1346361490" sldId="1802"/>
            <ac:spMk id="7" creationId="{98963A6C-B965-8E4A-0F20-10EE796467AD}"/>
          </ac:spMkLst>
        </pc:spChg>
        <pc:spChg chg="add mod">
          <ac:chgData name="Yoel Kortick" userId="167978f5-7f40-4909-85d5-d4149554ad4e" providerId="ADAL" clId="{6975F915-27C4-4E70-A6BF-5364B24A9F61}" dt="2024-02-01T07:04:03.330" v="449" actId="14100"/>
          <ac:spMkLst>
            <pc:docMk/>
            <pc:sldMk cId="1346361490" sldId="1802"/>
            <ac:spMk id="8" creationId="{B02717C1-938B-19DF-700F-FA104E274950}"/>
          </ac:spMkLst>
        </pc:spChg>
        <pc:spChg chg="add mod">
          <ac:chgData name="Yoel Kortick" userId="167978f5-7f40-4909-85d5-d4149554ad4e" providerId="ADAL" clId="{6975F915-27C4-4E70-A6BF-5364B24A9F61}" dt="2024-02-01T07:05:30.089" v="508" actId="1036"/>
          <ac:spMkLst>
            <pc:docMk/>
            <pc:sldMk cId="1346361490" sldId="1802"/>
            <ac:spMk id="9" creationId="{61C37244-0E38-8D07-C649-1B1FCB730E5F}"/>
          </ac:spMkLst>
        </pc:spChg>
        <pc:spChg chg="add mod">
          <ac:chgData name="Yoel Kortick" userId="167978f5-7f40-4909-85d5-d4149554ad4e" providerId="ADAL" clId="{6975F915-27C4-4E70-A6BF-5364B24A9F61}" dt="2024-02-01T07:05:57.880" v="535" actId="1038"/>
          <ac:spMkLst>
            <pc:docMk/>
            <pc:sldMk cId="1346361490" sldId="1802"/>
            <ac:spMk id="16" creationId="{A00DD815-C5E6-2FA8-EA28-A75D7ADF5EAA}"/>
          </ac:spMkLst>
        </pc:spChg>
        <pc:picChg chg="add mod">
          <ac:chgData name="Yoel Kortick" userId="167978f5-7f40-4909-85d5-d4149554ad4e" providerId="ADAL" clId="{6975F915-27C4-4E70-A6BF-5364B24A9F61}" dt="2024-02-01T07:03:02.570" v="443" actId="208"/>
          <ac:picMkLst>
            <pc:docMk/>
            <pc:sldMk cId="1346361490" sldId="1802"/>
            <ac:picMk id="6" creationId="{0FFA28CA-2FB6-7380-58A9-6AF12E99E548}"/>
          </ac:picMkLst>
        </pc:picChg>
        <pc:cxnChg chg="add mod">
          <ac:chgData name="Yoel Kortick" userId="167978f5-7f40-4909-85d5-d4149554ad4e" providerId="ADAL" clId="{6975F915-27C4-4E70-A6BF-5364B24A9F61}" dt="2024-02-01T07:05:30.089" v="508" actId="1036"/>
          <ac:cxnSpMkLst>
            <pc:docMk/>
            <pc:sldMk cId="1346361490" sldId="1802"/>
            <ac:cxnSpMk id="10" creationId="{F192DAB9-D127-4741-965E-D8DB36A4EC37}"/>
          </ac:cxnSpMkLst>
        </pc:cxnChg>
        <pc:cxnChg chg="add mod">
          <ac:chgData name="Yoel Kortick" userId="167978f5-7f40-4909-85d5-d4149554ad4e" providerId="ADAL" clId="{6975F915-27C4-4E70-A6BF-5364B24A9F61}" dt="2024-02-01T07:07:28.704" v="541" actId="14100"/>
          <ac:cxnSpMkLst>
            <pc:docMk/>
            <pc:sldMk cId="1346361490" sldId="1802"/>
            <ac:cxnSpMk id="17" creationId="{4F380736-062C-3057-7786-C5F588A6D47A}"/>
          </ac:cxnSpMkLst>
        </pc:cxnChg>
      </pc:sldChg>
      <pc:sldChg chg="addSp delSp modSp mod">
        <pc:chgData name="Yoel Kortick" userId="167978f5-7f40-4909-85d5-d4149554ad4e" providerId="ADAL" clId="{6975F915-27C4-4E70-A6BF-5364B24A9F61}" dt="2024-02-01T06:29:20.298" v="117" actId="1036"/>
        <pc:sldMkLst>
          <pc:docMk/>
          <pc:sldMk cId="2941223561" sldId="1803"/>
        </pc:sldMkLst>
        <pc:spChg chg="mod">
          <ac:chgData name="Yoel Kortick" userId="167978f5-7f40-4909-85d5-d4149554ad4e" providerId="ADAL" clId="{6975F915-27C4-4E70-A6BF-5364B24A9F61}" dt="2024-02-01T06:26:04.407" v="38"/>
          <ac:spMkLst>
            <pc:docMk/>
            <pc:sldMk cId="2941223561" sldId="1803"/>
            <ac:spMk id="3" creationId="{294BC29B-83C8-416D-9BA2-59380269EFCE}"/>
          </ac:spMkLst>
        </pc:spChg>
        <pc:spChg chg="mod">
          <ac:chgData name="Yoel Kortick" userId="167978f5-7f40-4909-85d5-d4149554ad4e" providerId="ADAL" clId="{6975F915-27C4-4E70-A6BF-5364B24A9F61}" dt="2024-02-01T06:27:35.073" v="48" actId="20577"/>
          <ac:spMkLst>
            <pc:docMk/>
            <pc:sldMk cId="2941223561" sldId="1803"/>
            <ac:spMk id="4" creationId="{7DCC24B9-304C-43F8-A814-5ED2034E8A02}"/>
          </ac:spMkLst>
        </pc:spChg>
        <pc:spChg chg="mod">
          <ac:chgData name="Yoel Kortick" userId="167978f5-7f40-4909-85d5-d4149554ad4e" providerId="ADAL" clId="{6975F915-27C4-4E70-A6BF-5364B24A9F61}" dt="2024-02-01T06:28:03.024" v="54" actId="14100"/>
          <ac:spMkLst>
            <pc:docMk/>
            <pc:sldMk cId="2941223561" sldId="1803"/>
            <ac:spMk id="7" creationId="{46B1F7CE-7878-857D-5797-9EE0681B16E2}"/>
          </ac:spMkLst>
        </pc:spChg>
        <pc:spChg chg="add mod">
          <ac:chgData name="Yoel Kortick" userId="167978f5-7f40-4909-85d5-d4149554ad4e" providerId="ADAL" clId="{6975F915-27C4-4E70-A6BF-5364B24A9F61}" dt="2024-02-01T06:29:20.298" v="117" actId="1036"/>
          <ac:spMkLst>
            <pc:docMk/>
            <pc:sldMk cId="2941223561" sldId="1803"/>
            <ac:spMk id="9" creationId="{0C34E9F9-4C78-7897-1D8E-8BDD58300195}"/>
          </ac:spMkLst>
        </pc:spChg>
        <pc:spChg chg="add mod">
          <ac:chgData name="Yoel Kortick" userId="167978f5-7f40-4909-85d5-d4149554ad4e" providerId="ADAL" clId="{6975F915-27C4-4E70-A6BF-5364B24A9F61}" dt="2024-02-01T06:28:19.286" v="68" actId="14100"/>
          <ac:spMkLst>
            <pc:docMk/>
            <pc:sldMk cId="2941223561" sldId="1803"/>
            <ac:spMk id="10" creationId="{19505280-94DE-B4DE-BB26-2122AE39481F}"/>
          </ac:spMkLst>
        </pc:spChg>
        <pc:spChg chg="add mod">
          <ac:chgData name="Yoel Kortick" userId="167978f5-7f40-4909-85d5-d4149554ad4e" providerId="ADAL" clId="{6975F915-27C4-4E70-A6BF-5364B24A9F61}" dt="2024-02-01T06:29:02.596" v="106" actId="14100"/>
          <ac:spMkLst>
            <pc:docMk/>
            <pc:sldMk cId="2941223561" sldId="1803"/>
            <ac:spMk id="11" creationId="{C8902B8D-540D-700D-A5A3-1601A79DA55C}"/>
          </ac:spMkLst>
        </pc:spChg>
        <pc:picChg chg="del">
          <ac:chgData name="Yoel Kortick" userId="167978f5-7f40-4909-85d5-d4149554ad4e" providerId="ADAL" clId="{6975F915-27C4-4E70-A6BF-5364B24A9F61}" dt="2024-02-01T06:27:15.922" v="41" actId="478"/>
          <ac:picMkLst>
            <pc:docMk/>
            <pc:sldMk cId="2941223561" sldId="1803"/>
            <ac:picMk id="6" creationId="{5B915268-D1D9-F777-3533-60270854E117}"/>
          </ac:picMkLst>
        </pc:picChg>
        <pc:picChg chg="add mod ord">
          <ac:chgData name="Yoel Kortick" userId="167978f5-7f40-4909-85d5-d4149554ad4e" providerId="ADAL" clId="{6975F915-27C4-4E70-A6BF-5364B24A9F61}" dt="2024-02-01T06:28:13.977" v="66" actId="167"/>
          <ac:picMkLst>
            <pc:docMk/>
            <pc:sldMk cId="2941223561" sldId="1803"/>
            <ac:picMk id="8" creationId="{3C45A143-3CF0-310A-7437-6812FA0C8CC4}"/>
          </ac:picMkLst>
        </pc:picChg>
        <pc:cxnChg chg="add mod">
          <ac:chgData name="Yoel Kortick" userId="167978f5-7f40-4909-85d5-d4149554ad4e" providerId="ADAL" clId="{6975F915-27C4-4E70-A6BF-5364B24A9F61}" dt="2024-02-01T06:29:07.720" v="108" actId="14100"/>
          <ac:cxnSpMkLst>
            <pc:docMk/>
            <pc:sldMk cId="2941223561" sldId="1803"/>
            <ac:cxnSpMk id="12" creationId="{D7496102-F5E4-0CA1-21C4-F918216AB6C0}"/>
          </ac:cxnSpMkLst>
        </pc:cxnChg>
        <pc:cxnChg chg="add mod">
          <ac:chgData name="Yoel Kortick" userId="167978f5-7f40-4909-85d5-d4149554ad4e" providerId="ADAL" clId="{6975F915-27C4-4E70-A6BF-5364B24A9F61}" dt="2024-02-01T06:29:14.580" v="110" actId="14100"/>
          <ac:cxnSpMkLst>
            <pc:docMk/>
            <pc:sldMk cId="2941223561" sldId="1803"/>
            <ac:cxnSpMk id="13" creationId="{31C985C7-314A-3569-0CFC-3608BDC740FC}"/>
          </ac:cxnSpMkLst>
        </pc:cxnChg>
      </pc:sldChg>
      <pc:sldChg chg="modSp del">
        <pc:chgData name="Yoel Kortick" userId="167978f5-7f40-4909-85d5-d4149554ad4e" providerId="ADAL" clId="{6975F915-27C4-4E70-A6BF-5364B24A9F61}" dt="2024-02-01T07:22:51.972" v="622" actId="47"/>
        <pc:sldMkLst>
          <pc:docMk/>
          <pc:sldMk cId="2106211135" sldId="1804"/>
        </pc:sldMkLst>
        <pc:spChg chg="mod">
          <ac:chgData name="Yoel Kortick" userId="167978f5-7f40-4909-85d5-d4149554ad4e" providerId="ADAL" clId="{6975F915-27C4-4E70-A6BF-5364B24A9F61}" dt="2024-02-01T06:45:09.612" v="430"/>
          <ac:spMkLst>
            <pc:docMk/>
            <pc:sldMk cId="2106211135" sldId="1804"/>
            <ac:spMk id="3" creationId="{294BC29B-83C8-416D-9BA2-59380269EFCE}"/>
          </ac:spMkLst>
        </pc:spChg>
      </pc:sldChg>
      <pc:sldChg chg="addSp delSp modSp mod">
        <pc:chgData name="Yoel Kortick" userId="167978f5-7f40-4909-85d5-d4149554ad4e" providerId="ADAL" clId="{6975F915-27C4-4E70-A6BF-5364B24A9F61}" dt="2024-02-01T07:24:14.711" v="643" actId="14100"/>
        <pc:sldMkLst>
          <pc:docMk/>
          <pc:sldMk cId="863174708" sldId="1805"/>
        </pc:sldMkLst>
        <pc:spChg chg="mod">
          <ac:chgData name="Yoel Kortick" userId="167978f5-7f40-4909-85d5-d4149554ad4e" providerId="ADAL" clId="{6975F915-27C4-4E70-A6BF-5364B24A9F61}" dt="2024-02-01T06:45:09.612" v="430"/>
          <ac:spMkLst>
            <pc:docMk/>
            <pc:sldMk cId="863174708" sldId="1805"/>
            <ac:spMk id="3" creationId="{294BC29B-83C8-416D-9BA2-59380269EFCE}"/>
          </ac:spMkLst>
        </pc:spChg>
        <pc:spChg chg="mod">
          <ac:chgData name="Yoel Kortick" userId="167978f5-7f40-4909-85d5-d4149554ad4e" providerId="ADAL" clId="{6975F915-27C4-4E70-A6BF-5364B24A9F61}" dt="2024-02-01T07:23:45.932" v="625" actId="14100"/>
          <ac:spMkLst>
            <pc:docMk/>
            <pc:sldMk cId="863174708" sldId="1805"/>
            <ac:spMk id="4" creationId="{7DCC24B9-304C-43F8-A814-5ED2034E8A02}"/>
          </ac:spMkLst>
        </pc:spChg>
        <pc:spChg chg="mod">
          <ac:chgData name="Yoel Kortick" userId="167978f5-7f40-4909-85d5-d4149554ad4e" providerId="ADAL" clId="{6975F915-27C4-4E70-A6BF-5364B24A9F61}" dt="2024-02-01T07:24:14.711" v="643" actId="14100"/>
          <ac:spMkLst>
            <pc:docMk/>
            <pc:sldMk cId="863174708" sldId="1805"/>
            <ac:spMk id="7" creationId="{46B1F7CE-7878-857D-5797-9EE0681B16E2}"/>
          </ac:spMkLst>
        </pc:spChg>
        <pc:spChg chg="mod">
          <ac:chgData name="Yoel Kortick" userId="167978f5-7f40-4909-85d5-d4149554ad4e" providerId="ADAL" clId="{6975F915-27C4-4E70-A6BF-5364B24A9F61}" dt="2024-02-01T07:24:05.449" v="637" actId="1036"/>
          <ac:spMkLst>
            <pc:docMk/>
            <pc:sldMk cId="863174708" sldId="1805"/>
            <ac:spMk id="8" creationId="{7A974DFE-F2C3-00C2-418B-C7C123D9E2B3}"/>
          </ac:spMkLst>
        </pc:spChg>
        <pc:picChg chg="del">
          <ac:chgData name="Yoel Kortick" userId="167978f5-7f40-4909-85d5-d4149554ad4e" providerId="ADAL" clId="{6975F915-27C4-4E70-A6BF-5364B24A9F61}" dt="2024-02-01T07:23:42.975" v="624" actId="478"/>
          <ac:picMkLst>
            <pc:docMk/>
            <pc:sldMk cId="863174708" sldId="1805"/>
            <ac:picMk id="6" creationId="{0C7787B1-C8B7-1C4A-B47E-D07D1AEEDED9}"/>
          </ac:picMkLst>
        </pc:picChg>
        <pc:picChg chg="add mod ord">
          <ac:chgData name="Yoel Kortick" userId="167978f5-7f40-4909-85d5-d4149554ad4e" providerId="ADAL" clId="{6975F915-27C4-4E70-A6BF-5364B24A9F61}" dt="2024-02-01T07:23:55.367" v="630" actId="167"/>
          <ac:picMkLst>
            <pc:docMk/>
            <pc:sldMk cId="863174708" sldId="1805"/>
            <ac:picMk id="9" creationId="{AE87A3B3-3AFB-BDB4-26D4-6E81F368C163}"/>
          </ac:picMkLst>
        </pc:picChg>
      </pc:sldChg>
      <pc:sldChg chg="modSp del">
        <pc:chgData name="Yoel Kortick" userId="167978f5-7f40-4909-85d5-d4149554ad4e" providerId="ADAL" clId="{6975F915-27C4-4E70-A6BF-5364B24A9F61}" dt="2024-02-01T07:36:26.163" v="757" actId="47"/>
        <pc:sldMkLst>
          <pc:docMk/>
          <pc:sldMk cId="2570219754" sldId="1807"/>
        </pc:sldMkLst>
        <pc:spChg chg="mod">
          <ac:chgData name="Yoel Kortick" userId="167978f5-7f40-4909-85d5-d4149554ad4e" providerId="ADAL" clId="{6975F915-27C4-4E70-A6BF-5364B24A9F61}" dt="2024-02-01T06:45:09.612" v="430"/>
          <ac:spMkLst>
            <pc:docMk/>
            <pc:sldMk cId="2570219754" sldId="1807"/>
            <ac:spMk id="3" creationId="{294BC29B-83C8-416D-9BA2-59380269EFCE}"/>
          </ac:spMkLst>
        </pc:spChg>
      </pc:sldChg>
      <pc:sldChg chg="del">
        <pc:chgData name="Yoel Kortick" userId="167978f5-7f40-4909-85d5-d4149554ad4e" providerId="ADAL" clId="{6975F915-27C4-4E70-A6BF-5364B24A9F61}" dt="2024-02-01T06:45:20.612" v="431" actId="47"/>
        <pc:sldMkLst>
          <pc:docMk/>
          <pc:sldMk cId="4155351002" sldId="1808"/>
        </pc:sldMkLst>
      </pc:sldChg>
      <pc:sldChg chg="del">
        <pc:chgData name="Yoel Kortick" userId="167978f5-7f40-4909-85d5-d4149554ad4e" providerId="ADAL" clId="{6975F915-27C4-4E70-A6BF-5364B24A9F61}" dt="2024-02-01T06:45:20.612" v="431" actId="47"/>
        <pc:sldMkLst>
          <pc:docMk/>
          <pc:sldMk cId="2595097570" sldId="1809"/>
        </pc:sldMkLst>
      </pc:sldChg>
      <pc:sldChg chg="del">
        <pc:chgData name="Yoel Kortick" userId="167978f5-7f40-4909-85d5-d4149554ad4e" providerId="ADAL" clId="{6975F915-27C4-4E70-A6BF-5364B24A9F61}" dt="2024-02-01T06:45:20.612" v="431" actId="47"/>
        <pc:sldMkLst>
          <pc:docMk/>
          <pc:sldMk cId="3102737033" sldId="1810"/>
        </pc:sldMkLst>
      </pc:sldChg>
      <pc:sldChg chg="del">
        <pc:chgData name="Yoel Kortick" userId="167978f5-7f40-4909-85d5-d4149554ad4e" providerId="ADAL" clId="{6975F915-27C4-4E70-A6BF-5364B24A9F61}" dt="2024-02-01T06:45:20.612" v="431" actId="47"/>
        <pc:sldMkLst>
          <pc:docMk/>
          <pc:sldMk cId="3679450533" sldId="1811"/>
        </pc:sldMkLst>
      </pc:sldChg>
      <pc:sldChg chg="del">
        <pc:chgData name="Yoel Kortick" userId="167978f5-7f40-4909-85d5-d4149554ad4e" providerId="ADAL" clId="{6975F915-27C4-4E70-A6BF-5364B24A9F61}" dt="2024-02-01T06:45:20.612" v="431" actId="47"/>
        <pc:sldMkLst>
          <pc:docMk/>
          <pc:sldMk cId="4174939941" sldId="1812"/>
        </pc:sldMkLst>
      </pc:sldChg>
      <pc:sldChg chg="del">
        <pc:chgData name="Yoel Kortick" userId="167978f5-7f40-4909-85d5-d4149554ad4e" providerId="ADAL" clId="{6975F915-27C4-4E70-A6BF-5364B24A9F61}" dt="2024-02-01T06:45:20.612" v="431" actId="47"/>
        <pc:sldMkLst>
          <pc:docMk/>
          <pc:sldMk cId="3192176077" sldId="1813"/>
        </pc:sldMkLst>
      </pc:sldChg>
      <pc:sldChg chg="del">
        <pc:chgData name="Yoel Kortick" userId="167978f5-7f40-4909-85d5-d4149554ad4e" providerId="ADAL" clId="{6975F915-27C4-4E70-A6BF-5364B24A9F61}" dt="2024-02-01T06:45:20.612" v="431" actId="47"/>
        <pc:sldMkLst>
          <pc:docMk/>
          <pc:sldMk cId="70493268" sldId="1814"/>
        </pc:sldMkLst>
      </pc:sldChg>
      <pc:sldChg chg="del">
        <pc:chgData name="Yoel Kortick" userId="167978f5-7f40-4909-85d5-d4149554ad4e" providerId="ADAL" clId="{6975F915-27C4-4E70-A6BF-5364B24A9F61}" dt="2024-02-01T06:45:20.612" v="431" actId="47"/>
        <pc:sldMkLst>
          <pc:docMk/>
          <pc:sldMk cId="1913584083" sldId="1815"/>
        </pc:sldMkLst>
      </pc:sldChg>
      <pc:sldChg chg="del">
        <pc:chgData name="Yoel Kortick" userId="167978f5-7f40-4909-85d5-d4149554ad4e" providerId="ADAL" clId="{6975F915-27C4-4E70-A6BF-5364B24A9F61}" dt="2024-02-01T06:45:20.612" v="431" actId="47"/>
        <pc:sldMkLst>
          <pc:docMk/>
          <pc:sldMk cId="413964958" sldId="1816"/>
        </pc:sldMkLst>
      </pc:sldChg>
      <pc:sldChg chg="del">
        <pc:chgData name="Yoel Kortick" userId="167978f5-7f40-4909-85d5-d4149554ad4e" providerId="ADAL" clId="{6975F915-27C4-4E70-A6BF-5364B24A9F61}" dt="2024-02-01T06:45:20.612" v="431" actId="47"/>
        <pc:sldMkLst>
          <pc:docMk/>
          <pc:sldMk cId="3447289032" sldId="1817"/>
        </pc:sldMkLst>
      </pc:sldChg>
      <pc:sldChg chg="del">
        <pc:chgData name="Yoel Kortick" userId="167978f5-7f40-4909-85d5-d4149554ad4e" providerId="ADAL" clId="{6975F915-27C4-4E70-A6BF-5364B24A9F61}" dt="2024-02-01T06:45:20.612" v="431" actId="47"/>
        <pc:sldMkLst>
          <pc:docMk/>
          <pc:sldMk cId="383440382" sldId="1818"/>
        </pc:sldMkLst>
      </pc:sldChg>
      <pc:sldChg chg="del">
        <pc:chgData name="Yoel Kortick" userId="167978f5-7f40-4909-85d5-d4149554ad4e" providerId="ADAL" clId="{6975F915-27C4-4E70-A6BF-5364B24A9F61}" dt="2024-02-01T06:45:20.612" v="431" actId="47"/>
        <pc:sldMkLst>
          <pc:docMk/>
          <pc:sldMk cId="3559059612" sldId="1819"/>
        </pc:sldMkLst>
      </pc:sldChg>
      <pc:sldChg chg="del">
        <pc:chgData name="Yoel Kortick" userId="167978f5-7f40-4909-85d5-d4149554ad4e" providerId="ADAL" clId="{6975F915-27C4-4E70-A6BF-5364B24A9F61}" dt="2024-02-01T06:45:20.612" v="431" actId="47"/>
        <pc:sldMkLst>
          <pc:docMk/>
          <pc:sldMk cId="3908802356" sldId="1820"/>
        </pc:sldMkLst>
      </pc:sldChg>
      <pc:sldChg chg="del">
        <pc:chgData name="Yoel Kortick" userId="167978f5-7f40-4909-85d5-d4149554ad4e" providerId="ADAL" clId="{6975F915-27C4-4E70-A6BF-5364B24A9F61}" dt="2024-02-01T06:45:20.612" v="431" actId="47"/>
        <pc:sldMkLst>
          <pc:docMk/>
          <pc:sldMk cId="2798797598" sldId="1821"/>
        </pc:sldMkLst>
      </pc:sldChg>
      <pc:sldChg chg="del">
        <pc:chgData name="Yoel Kortick" userId="167978f5-7f40-4909-85d5-d4149554ad4e" providerId="ADAL" clId="{6975F915-27C4-4E70-A6BF-5364B24A9F61}" dt="2024-02-01T06:45:20.612" v="431" actId="47"/>
        <pc:sldMkLst>
          <pc:docMk/>
          <pc:sldMk cId="1980054807" sldId="1822"/>
        </pc:sldMkLst>
      </pc:sldChg>
      <pc:sldChg chg="del">
        <pc:chgData name="Yoel Kortick" userId="167978f5-7f40-4909-85d5-d4149554ad4e" providerId="ADAL" clId="{6975F915-27C4-4E70-A6BF-5364B24A9F61}" dt="2024-02-01T06:45:20.612" v="431" actId="47"/>
        <pc:sldMkLst>
          <pc:docMk/>
          <pc:sldMk cId="1919013688" sldId="1823"/>
        </pc:sldMkLst>
      </pc:sldChg>
      <pc:sldChg chg="del">
        <pc:chgData name="Yoel Kortick" userId="167978f5-7f40-4909-85d5-d4149554ad4e" providerId="ADAL" clId="{6975F915-27C4-4E70-A6BF-5364B24A9F61}" dt="2024-02-01T06:45:20.612" v="431" actId="47"/>
        <pc:sldMkLst>
          <pc:docMk/>
          <pc:sldMk cId="3696129268" sldId="1824"/>
        </pc:sldMkLst>
      </pc:sldChg>
      <pc:sldChg chg="del">
        <pc:chgData name="Yoel Kortick" userId="167978f5-7f40-4909-85d5-d4149554ad4e" providerId="ADAL" clId="{6975F915-27C4-4E70-A6BF-5364B24A9F61}" dt="2024-02-01T06:45:20.612" v="431" actId="47"/>
        <pc:sldMkLst>
          <pc:docMk/>
          <pc:sldMk cId="1391665548" sldId="1825"/>
        </pc:sldMkLst>
      </pc:sldChg>
      <pc:sldChg chg="del">
        <pc:chgData name="Yoel Kortick" userId="167978f5-7f40-4909-85d5-d4149554ad4e" providerId="ADAL" clId="{6975F915-27C4-4E70-A6BF-5364B24A9F61}" dt="2024-02-01T06:45:20.612" v="431" actId="47"/>
        <pc:sldMkLst>
          <pc:docMk/>
          <pc:sldMk cId="1922579749" sldId="1826"/>
        </pc:sldMkLst>
      </pc:sldChg>
      <pc:sldChg chg="del">
        <pc:chgData name="Yoel Kortick" userId="167978f5-7f40-4909-85d5-d4149554ad4e" providerId="ADAL" clId="{6975F915-27C4-4E70-A6BF-5364B24A9F61}" dt="2024-02-01T06:45:20.612" v="431" actId="47"/>
        <pc:sldMkLst>
          <pc:docMk/>
          <pc:sldMk cId="2054450388" sldId="1827"/>
        </pc:sldMkLst>
      </pc:sldChg>
      <pc:sldChg chg="del">
        <pc:chgData name="Yoel Kortick" userId="167978f5-7f40-4909-85d5-d4149554ad4e" providerId="ADAL" clId="{6975F915-27C4-4E70-A6BF-5364B24A9F61}" dt="2024-02-01T06:45:20.612" v="431" actId="47"/>
        <pc:sldMkLst>
          <pc:docMk/>
          <pc:sldMk cId="1795941612" sldId="1828"/>
        </pc:sldMkLst>
      </pc:sldChg>
      <pc:sldChg chg="del">
        <pc:chgData name="Yoel Kortick" userId="167978f5-7f40-4909-85d5-d4149554ad4e" providerId="ADAL" clId="{6975F915-27C4-4E70-A6BF-5364B24A9F61}" dt="2024-02-01T06:45:20.612" v="431" actId="47"/>
        <pc:sldMkLst>
          <pc:docMk/>
          <pc:sldMk cId="1936253814" sldId="1829"/>
        </pc:sldMkLst>
      </pc:sldChg>
      <pc:sldChg chg="del">
        <pc:chgData name="Yoel Kortick" userId="167978f5-7f40-4909-85d5-d4149554ad4e" providerId="ADAL" clId="{6975F915-27C4-4E70-A6BF-5364B24A9F61}" dt="2024-02-01T06:45:20.612" v="431" actId="47"/>
        <pc:sldMkLst>
          <pc:docMk/>
          <pc:sldMk cId="3741732251" sldId="1830"/>
        </pc:sldMkLst>
      </pc:sldChg>
      <pc:sldChg chg="del">
        <pc:chgData name="Yoel Kortick" userId="167978f5-7f40-4909-85d5-d4149554ad4e" providerId="ADAL" clId="{6975F915-27C4-4E70-A6BF-5364B24A9F61}" dt="2024-02-01T06:45:20.612" v="431" actId="47"/>
        <pc:sldMkLst>
          <pc:docMk/>
          <pc:sldMk cId="65146893" sldId="1831"/>
        </pc:sldMkLst>
      </pc:sldChg>
      <pc:sldChg chg="del">
        <pc:chgData name="Yoel Kortick" userId="167978f5-7f40-4909-85d5-d4149554ad4e" providerId="ADAL" clId="{6975F915-27C4-4E70-A6BF-5364B24A9F61}" dt="2024-02-01T06:45:20.612" v="431" actId="47"/>
        <pc:sldMkLst>
          <pc:docMk/>
          <pc:sldMk cId="4250059810" sldId="1832"/>
        </pc:sldMkLst>
      </pc:sldChg>
      <pc:sldChg chg="del">
        <pc:chgData name="Yoel Kortick" userId="167978f5-7f40-4909-85d5-d4149554ad4e" providerId="ADAL" clId="{6975F915-27C4-4E70-A6BF-5364B24A9F61}" dt="2024-02-01T06:45:20.612" v="431" actId="47"/>
        <pc:sldMkLst>
          <pc:docMk/>
          <pc:sldMk cId="280829061" sldId="1833"/>
        </pc:sldMkLst>
      </pc:sldChg>
      <pc:sldChg chg="del">
        <pc:chgData name="Yoel Kortick" userId="167978f5-7f40-4909-85d5-d4149554ad4e" providerId="ADAL" clId="{6975F915-27C4-4E70-A6BF-5364B24A9F61}" dt="2024-02-01T06:45:20.612" v="431" actId="47"/>
        <pc:sldMkLst>
          <pc:docMk/>
          <pc:sldMk cId="3887082927" sldId="1834"/>
        </pc:sldMkLst>
      </pc:sldChg>
      <pc:sldChg chg="del">
        <pc:chgData name="Yoel Kortick" userId="167978f5-7f40-4909-85d5-d4149554ad4e" providerId="ADAL" clId="{6975F915-27C4-4E70-A6BF-5364B24A9F61}" dt="2024-02-01T06:45:20.612" v="431" actId="47"/>
        <pc:sldMkLst>
          <pc:docMk/>
          <pc:sldMk cId="3116964583" sldId="1835"/>
        </pc:sldMkLst>
      </pc:sldChg>
      <pc:sldChg chg="del">
        <pc:chgData name="Yoel Kortick" userId="167978f5-7f40-4909-85d5-d4149554ad4e" providerId="ADAL" clId="{6975F915-27C4-4E70-A6BF-5364B24A9F61}" dt="2024-02-01T06:45:20.612" v="431" actId="47"/>
        <pc:sldMkLst>
          <pc:docMk/>
          <pc:sldMk cId="1309772564" sldId="1836"/>
        </pc:sldMkLst>
      </pc:sldChg>
      <pc:sldChg chg="del">
        <pc:chgData name="Yoel Kortick" userId="167978f5-7f40-4909-85d5-d4149554ad4e" providerId="ADAL" clId="{6975F915-27C4-4E70-A6BF-5364B24A9F61}" dt="2024-02-01T06:45:20.612" v="431" actId="47"/>
        <pc:sldMkLst>
          <pc:docMk/>
          <pc:sldMk cId="3498914797" sldId="1837"/>
        </pc:sldMkLst>
      </pc:sldChg>
      <pc:sldChg chg="del">
        <pc:chgData name="Yoel Kortick" userId="167978f5-7f40-4909-85d5-d4149554ad4e" providerId="ADAL" clId="{6975F915-27C4-4E70-A6BF-5364B24A9F61}" dt="2024-02-01T06:45:20.612" v="431" actId="47"/>
        <pc:sldMkLst>
          <pc:docMk/>
          <pc:sldMk cId="1541228504" sldId="1838"/>
        </pc:sldMkLst>
      </pc:sldChg>
      <pc:sldChg chg="del">
        <pc:chgData name="Yoel Kortick" userId="167978f5-7f40-4909-85d5-d4149554ad4e" providerId="ADAL" clId="{6975F915-27C4-4E70-A6BF-5364B24A9F61}" dt="2024-02-01T06:45:20.612" v="431" actId="47"/>
        <pc:sldMkLst>
          <pc:docMk/>
          <pc:sldMk cId="1181748578" sldId="1839"/>
        </pc:sldMkLst>
      </pc:sldChg>
      <pc:sldChg chg="del">
        <pc:chgData name="Yoel Kortick" userId="167978f5-7f40-4909-85d5-d4149554ad4e" providerId="ADAL" clId="{6975F915-27C4-4E70-A6BF-5364B24A9F61}" dt="2024-02-01T06:45:20.612" v="431" actId="47"/>
        <pc:sldMkLst>
          <pc:docMk/>
          <pc:sldMk cId="3274427560" sldId="1840"/>
        </pc:sldMkLst>
      </pc:sldChg>
      <pc:sldChg chg="del">
        <pc:chgData name="Yoel Kortick" userId="167978f5-7f40-4909-85d5-d4149554ad4e" providerId="ADAL" clId="{6975F915-27C4-4E70-A6BF-5364B24A9F61}" dt="2024-02-01T06:45:20.612" v="431" actId="47"/>
        <pc:sldMkLst>
          <pc:docMk/>
          <pc:sldMk cId="2506116337" sldId="1841"/>
        </pc:sldMkLst>
      </pc:sldChg>
      <pc:sldChg chg="del">
        <pc:chgData name="Yoel Kortick" userId="167978f5-7f40-4909-85d5-d4149554ad4e" providerId="ADAL" clId="{6975F915-27C4-4E70-A6BF-5364B24A9F61}" dt="2024-02-01T06:45:20.612" v="431" actId="47"/>
        <pc:sldMkLst>
          <pc:docMk/>
          <pc:sldMk cId="2619784399" sldId="1842"/>
        </pc:sldMkLst>
      </pc:sldChg>
      <pc:sldChg chg="del">
        <pc:chgData name="Yoel Kortick" userId="167978f5-7f40-4909-85d5-d4149554ad4e" providerId="ADAL" clId="{6975F915-27C4-4E70-A6BF-5364B24A9F61}" dt="2024-02-01T06:45:20.612" v="431" actId="47"/>
        <pc:sldMkLst>
          <pc:docMk/>
          <pc:sldMk cId="426331395" sldId="1843"/>
        </pc:sldMkLst>
      </pc:sldChg>
      <pc:sldChg chg="del">
        <pc:chgData name="Yoel Kortick" userId="167978f5-7f40-4909-85d5-d4149554ad4e" providerId="ADAL" clId="{6975F915-27C4-4E70-A6BF-5364B24A9F61}" dt="2024-02-01T06:45:20.612" v="431" actId="47"/>
        <pc:sldMkLst>
          <pc:docMk/>
          <pc:sldMk cId="193437802" sldId="1844"/>
        </pc:sldMkLst>
      </pc:sldChg>
      <pc:sldChg chg="del">
        <pc:chgData name="Yoel Kortick" userId="167978f5-7f40-4909-85d5-d4149554ad4e" providerId="ADAL" clId="{6975F915-27C4-4E70-A6BF-5364B24A9F61}" dt="2024-02-01T06:45:20.612" v="431" actId="47"/>
        <pc:sldMkLst>
          <pc:docMk/>
          <pc:sldMk cId="3165122237" sldId="1845"/>
        </pc:sldMkLst>
      </pc:sldChg>
      <pc:sldChg chg="del">
        <pc:chgData name="Yoel Kortick" userId="167978f5-7f40-4909-85d5-d4149554ad4e" providerId="ADAL" clId="{6975F915-27C4-4E70-A6BF-5364B24A9F61}" dt="2024-02-01T06:45:20.612" v="431" actId="47"/>
        <pc:sldMkLst>
          <pc:docMk/>
          <pc:sldMk cId="455790991" sldId="1846"/>
        </pc:sldMkLst>
      </pc:sldChg>
      <pc:sldChg chg="del">
        <pc:chgData name="Yoel Kortick" userId="167978f5-7f40-4909-85d5-d4149554ad4e" providerId="ADAL" clId="{6975F915-27C4-4E70-A6BF-5364B24A9F61}" dt="2024-02-01T06:45:20.612" v="431" actId="47"/>
        <pc:sldMkLst>
          <pc:docMk/>
          <pc:sldMk cId="3910442093" sldId="1847"/>
        </pc:sldMkLst>
      </pc:sldChg>
      <pc:sldChg chg="addSp delSp modSp add mod">
        <pc:chgData name="Yoel Kortick" userId="167978f5-7f40-4909-85d5-d4149554ad4e" providerId="ADAL" clId="{6975F915-27C4-4E70-A6BF-5364B24A9F61}" dt="2024-02-01T06:39:01.238" v="187" actId="208"/>
        <pc:sldMkLst>
          <pc:docMk/>
          <pc:sldMk cId="2406665804" sldId="1848"/>
        </pc:sldMkLst>
        <pc:spChg chg="mod">
          <ac:chgData name="Yoel Kortick" userId="167978f5-7f40-4909-85d5-d4149554ad4e" providerId="ADAL" clId="{6975F915-27C4-4E70-A6BF-5364B24A9F61}" dt="2024-02-01T06:33:39.320" v="172" actId="20577"/>
          <ac:spMkLst>
            <pc:docMk/>
            <pc:sldMk cId="2406665804" sldId="1848"/>
            <ac:spMk id="4" creationId="{7DCC24B9-304C-43F8-A814-5ED2034E8A02}"/>
          </ac:spMkLst>
        </pc:spChg>
        <pc:spChg chg="mod">
          <ac:chgData name="Yoel Kortick" userId="167978f5-7f40-4909-85d5-d4149554ad4e" providerId="ADAL" clId="{6975F915-27C4-4E70-A6BF-5364B24A9F61}" dt="2024-02-01T06:38:59.574" v="186" actId="14100"/>
          <ac:spMkLst>
            <pc:docMk/>
            <pc:sldMk cId="2406665804" sldId="1848"/>
            <ac:spMk id="7" creationId="{84117020-BF04-28EB-BFB9-736732F8A25C}"/>
          </ac:spMkLst>
        </pc:spChg>
        <pc:picChg chg="add mod ord">
          <ac:chgData name="Yoel Kortick" userId="167978f5-7f40-4909-85d5-d4149554ad4e" providerId="ADAL" clId="{6975F915-27C4-4E70-A6BF-5364B24A9F61}" dt="2024-02-01T06:39:01.238" v="187" actId="208"/>
          <ac:picMkLst>
            <pc:docMk/>
            <pc:sldMk cId="2406665804" sldId="1848"/>
            <ac:picMk id="6" creationId="{78E9AE19-3976-6217-549F-283651D60A80}"/>
          </ac:picMkLst>
        </pc:picChg>
        <pc:picChg chg="del">
          <ac:chgData name="Yoel Kortick" userId="167978f5-7f40-4909-85d5-d4149554ad4e" providerId="ADAL" clId="{6975F915-27C4-4E70-A6BF-5364B24A9F61}" dt="2024-02-01T06:38:46.515" v="173" actId="478"/>
          <ac:picMkLst>
            <pc:docMk/>
            <pc:sldMk cId="2406665804" sldId="1848"/>
            <ac:picMk id="8" creationId="{C13600CD-6F3F-AA0B-0C52-73AC029F690D}"/>
          </ac:picMkLst>
        </pc:picChg>
      </pc:sldChg>
      <pc:sldChg chg="delSp modSp add mod">
        <pc:chgData name="Yoel Kortick" userId="167978f5-7f40-4909-85d5-d4149554ad4e" providerId="ADAL" clId="{6975F915-27C4-4E70-A6BF-5364B24A9F61}" dt="2024-02-01T06:40:45.713" v="222" actId="27636"/>
        <pc:sldMkLst>
          <pc:docMk/>
          <pc:sldMk cId="2868023633" sldId="1849"/>
        </pc:sldMkLst>
        <pc:spChg chg="mod">
          <ac:chgData name="Yoel Kortick" userId="167978f5-7f40-4909-85d5-d4149554ad4e" providerId="ADAL" clId="{6975F915-27C4-4E70-A6BF-5364B24A9F61}" dt="2024-02-01T06:40:45.713" v="222" actId="27636"/>
          <ac:spMkLst>
            <pc:docMk/>
            <pc:sldMk cId="2868023633" sldId="1849"/>
            <ac:spMk id="4" creationId="{7DCC24B9-304C-43F8-A814-5ED2034E8A02}"/>
          </ac:spMkLst>
        </pc:spChg>
        <pc:spChg chg="del">
          <ac:chgData name="Yoel Kortick" userId="167978f5-7f40-4909-85d5-d4149554ad4e" providerId="ADAL" clId="{6975F915-27C4-4E70-A6BF-5364B24A9F61}" dt="2024-02-01T06:39:25.317" v="189" actId="478"/>
          <ac:spMkLst>
            <pc:docMk/>
            <pc:sldMk cId="2868023633" sldId="1849"/>
            <ac:spMk id="7" creationId="{84117020-BF04-28EB-BFB9-736732F8A25C}"/>
          </ac:spMkLst>
        </pc:spChg>
        <pc:picChg chg="del">
          <ac:chgData name="Yoel Kortick" userId="167978f5-7f40-4909-85d5-d4149554ad4e" providerId="ADAL" clId="{6975F915-27C4-4E70-A6BF-5364B24A9F61}" dt="2024-02-01T06:39:25.317" v="189" actId="478"/>
          <ac:picMkLst>
            <pc:docMk/>
            <pc:sldMk cId="2868023633" sldId="1849"/>
            <ac:picMk id="6" creationId="{78E9AE19-3976-6217-549F-283651D60A80}"/>
          </ac:picMkLst>
        </pc:picChg>
      </pc:sldChg>
      <pc:sldChg chg="modSp add mod">
        <pc:chgData name="Yoel Kortick" userId="167978f5-7f40-4909-85d5-d4149554ad4e" providerId="ADAL" clId="{6975F915-27C4-4E70-A6BF-5364B24A9F61}" dt="2024-02-01T06:41:36.979" v="329" actId="20577"/>
        <pc:sldMkLst>
          <pc:docMk/>
          <pc:sldMk cId="3333206638" sldId="1850"/>
        </pc:sldMkLst>
        <pc:spChg chg="mod">
          <ac:chgData name="Yoel Kortick" userId="167978f5-7f40-4909-85d5-d4149554ad4e" providerId="ADAL" clId="{6975F915-27C4-4E70-A6BF-5364B24A9F61}" dt="2024-02-01T06:41:36.979" v="329" actId="20577"/>
          <ac:spMkLst>
            <pc:docMk/>
            <pc:sldMk cId="3333206638" sldId="1850"/>
            <ac:spMk id="4" creationId="{7DCC24B9-304C-43F8-A814-5ED2034E8A02}"/>
          </ac:spMkLst>
        </pc:spChg>
        <pc:spChg chg="mod">
          <ac:chgData name="Yoel Kortick" userId="167978f5-7f40-4909-85d5-d4149554ad4e" providerId="ADAL" clId="{6975F915-27C4-4E70-A6BF-5364B24A9F61}" dt="2024-02-01T06:41:10.830" v="225" actId="1035"/>
          <ac:spMkLst>
            <pc:docMk/>
            <pc:sldMk cId="3333206638" sldId="1850"/>
            <ac:spMk id="9" creationId="{0C34E9F9-4C78-7897-1D8E-8BDD58300195}"/>
          </ac:spMkLst>
        </pc:spChg>
      </pc:sldChg>
      <pc:sldChg chg="addSp delSp modSp add mod">
        <pc:chgData name="Yoel Kortick" userId="167978f5-7f40-4909-85d5-d4149554ad4e" providerId="ADAL" clId="{6975F915-27C4-4E70-A6BF-5364B24A9F61}" dt="2024-02-01T06:43:35.747" v="420" actId="208"/>
        <pc:sldMkLst>
          <pc:docMk/>
          <pc:sldMk cId="3490794180" sldId="1851"/>
        </pc:sldMkLst>
        <pc:spChg chg="mod">
          <ac:chgData name="Yoel Kortick" userId="167978f5-7f40-4909-85d5-d4149554ad4e" providerId="ADAL" clId="{6975F915-27C4-4E70-A6BF-5364B24A9F61}" dt="2024-02-01T06:43:19.109" v="411" actId="14100"/>
          <ac:spMkLst>
            <pc:docMk/>
            <pc:sldMk cId="3490794180" sldId="1851"/>
            <ac:spMk id="4" creationId="{7DCC24B9-304C-43F8-A814-5ED2034E8A02}"/>
          </ac:spMkLst>
        </pc:spChg>
        <pc:spChg chg="mod">
          <ac:chgData name="Yoel Kortick" userId="167978f5-7f40-4909-85d5-d4149554ad4e" providerId="ADAL" clId="{6975F915-27C4-4E70-A6BF-5364B24A9F61}" dt="2024-02-01T06:43:28.535" v="418" actId="14100"/>
          <ac:spMkLst>
            <pc:docMk/>
            <pc:sldMk cId="3490794180" sldId="1851"/>
            <ac:spMk id="7" creationId="{46B1F7CE-7878-857D-5797-9EE0681B16E2}"/>
          </ac:spMkLst>
        </pc:spChg>
        <pc:spChg chg="del">
          <ac:chgData name="Yoel Kortick" userId="167978f5-7f40-4909-85d5-d4149554ad4e" providerId="ADAL" clId="{6975F915-27C4-4E70-A6BF-5364B24A9F61}" dt="2024-02-01T06:42:44.640" v="336" actId="478"/>
          <ac:spMkLst>
            <pc:docMk/>
            <pc:sldMk cId="3490794180" sldId="1851"/>
            <ac:spMk id="9" creationId="{0C34E9F9-4C78-7897-1D8E-8BDD58300195}"/>
          </ac:spMkLst>
        </pc:spChg>
        <pc:spChg chg="del">
          <ac:chgData name="Yoel Kortick" userId="167978f5-7f40-4909-85d5-d4149554ad4e" providerId="ADAL" clId="{6975F915-27C4-4E70-A6BF-5364B24A9F61}" dt="2024-02-01T06:42:41.297" v="332" actId="478"/>
          <ac:spMkLst>
            <pc:docMk/>
            <pc:sldMk cId="3490794180" sldId="1851"/>
            <ac:spMk id="10" creationId="{19505280-94DE-B4DE-BB26-2122AE39481F}"/>
          </ac:spMkLst>
        </pc:spChg>
        <pc:spChg chg="del">
          <ac:chgData name="Yoel Kortick" userId="167978f5-7f40-4909-85d5-d4149554ad4e" providerId="ADAL" clId="{6975F915-27C4-4E70-A6BF-5364B24A9F61}" dt="2024-02-01T06:42:43.748" v="335" actId="478"/>
          <ac:spMkLst>
            <pc:docMk/>
            <pc:sldMk cId="3490794180" sldId="1851"/>
            <ac:spMk id="11" creationId="{C8902B8D-540D-700D-A5A3-1601A79DA55C}"/>
          </ac:spMkLst>
        </pc:spChg>
        <pc:spChg chg="add">
          <ac:chgData name="Yoel Kortick" userId="167978f5-7f40-4909-85d5-d4149554ad4e" providerId="ADAL" clId="{6975F915-27C4-4E70-A6BF-5364B24A9F61}" dt="2024-02-01T06:43:33.707" v="419" actId="11529"/>
          <ac:spMkLst>
            <pc:docMk/>
            <pc:sldMk cId="3490794180" sldId="1851"/>
            <ac:spMk id="14" creationId="{CA09BEC4-4009-6536-BF74-D884B0670128}"/>
          </ac:spMkLst>
        </pc:spChg>
        <pc:picChg chg="add mod ord">
          <ac:chgData name="Yoel Kortick" userId="167978f5-7f40-4909-85d5-d4149554ad4e" providerId="ADAL" clId="{6975F915-27C4-4E70-A6BF-5364B24A9F61}" dt="2024-02-01T06:43:35.747" v="420" actId="208"/>
          <ac:picMkLst>
            <pc:docMk/>
            <pc:sldMk cId="3490794180" sldId="1851"/>
            <ac:picMk id="6" creationId="{3089C481-7913-FA93-F84B-EE4618139EAA}"/>
          </ac:picMkLst>
        </pc:picChg>
        <pc:picChg chg="del">
          <ac:chgData name="Yoel Kortick" userId="167978f5-7f40-4909-85d5-d4149554ad4e" providerId="ADAL" clId="{6975F915-27C4-4E70-A6BF-5364B24A9F61}" dt="2024-02-01T06:42:39.408" v="331" actId="478"/>
          <ac:picMkLst>
            <pc:docMk/>
            <pc:sldMk cId="3490794180" sldId="1851"/>
            <ac:picMk id="8" creationId="{3C45A143-3CF0-310A-7437-6812FA0C8CC4}"/>
          </ac:picMkLst>
        </pc:picChg>
        <pc:cxnChg chg="del">
          <ac:chgData name="Yoel Kortick" userId="167978f5-7f40-4909-85d5-d4149554ad4e" providerId="ADAL" clId="{6975F915-27C4-4E70-A6BF-5364B24A9F61}" dt="2024-02-01T06:42:42.115" v="333" actId="478"/>
          <ac:cxnSpMkLst>
            <pc:docMk/>
            <pc:sldMk cId="3490794180" sldId="1851"/>
            <ac:cxnSpMk id="12" creationId="{D7496102-F5E4-0CA1-21C4-F918216AB6C0}"/>
          </ac:cxnSpMkLst>
        </pc:cxnChg>
        <pc:cxnChg chg="del">
          <ac:chgData name="Yoel Kortick" userId="167978f5-7f40-4909-85d5-d4149554ad4e" providerId="ADAL" clId="{6975F915-27C4-4E70-A6BF-5364B24A9F61}" dt="2024-02-01T06:42:43.053" v="334" actId="478"/>
          <ac:cxnSpMkLst>
            <pc:docMk/>
            <pc:sldMk cId="3490794180" sldId="1851"/>
            <ac:cxnSpMk id="13" creationId="{31C985C7-314A-3569-0CFC-3608BDC740FC}"/>
          </ac:cxnSpMkLst>
        </pc:cxnChg>
      </pc:sldChg>
      <pc:sldChg chg="modSp add del mod">
        <pc:chgData name="Yoel Kortick" userId="167978f5-7f40-4909-85d5-d4149554ad4e" providerId="ADAL" clId="{6975F915-27C4-4E70-A6BF-5364B24A9F61}" dt="2024-02-01T07:04:29.194" v="450" actId="47"/>
        <pc:sldMkLst>
          <pc:docMk/>
          <pc:sldMk cId="3751496399" sldId="1852"/>
        </pc:sldMkLst>
        <pc:spChg chg="mod">
          <ac:chgData name="Yoel Kortick" userId="167978f5-7f40-4909-85d5-d4149554ad4e" providerId="ADAL" clId="{6975F915-27C4-4E70-A6BF-5364B24A9F61}" dt="2024-02-01T06:43:54.790" v="422"/>
          <ac:spMkLst>
            <pc:docMk/>
            <pc:sldMk cId="3751496399" sldId="1852"/>
            <ac:spMk id="4" creationId="{7DCC24B9-304C-43F8-A814-5ED2034E8A02}"/>
          </ac:spMkLst>
        </pc:spChg>
      </pc:sldChg>
      <pc:sldChg chg="addSp delSp modSp add mod">
        <pc:chgData name="Yoel Kortick" userId="167978f5-7f40-4909-85d5-d4149554ad4e" providerId="ADAL" clId="{6975F915-27C4-4E70-A6BF-5364B24A9F61}" dt="2024-02-01T08:00:44.433" v="1240" actId="208"/>
        <pc:sldMkLst>
          <pc:docMk/>
          <pc:sldMk cId="3508286146" sldId="1853"/>
        </pc:sldMkLst>
        <pc:spChg chg="del">
          <ac:chgData name="Yoel Kortick" userId="167978f5-7f40-4909-85d5-d4149554ad4e" providerId="ADAL" clId="{6975F915-27C4-4E70-A6BF-5364B24A9F61}" dt="2024-02-01T06:44:29.834" v="427" actId="478"/>
          <ac:spMkLst>
            <pc:docMk/>
            <pc:sldMk cId="3508286146" sldId="1853"/>
            <ac:spMk id="7" creationId="{46B1F7CE-7878-857D-5797-9EE0681B16E2}"/>
          </ac:spMkLst>
        </pc:spChg>
        <pc:spChg chg="del">
          <ac:chgData name="Yoel Kortick" userId="167978f5-7f40-4909-85d5-d4149554ad4e" providerId="ADAL" clId="{6975F915-27C4-4E70-A6BF-5364B24A9F61}" dt="2024-02-01T06:44:30.993" v="428" actId="478"/>
          <ac:spMkLst>
            <pc:docMk/>
            <pc:sldMk cId="3508286146" sldId="1853"/>
            <ac:spMk id="14" creationId="{CA09BEC4-4009-6536-BF74-D884B0670128}"/>
          </ac:spMkLst>
        </pc:spChg>
        <pc:picChg chg="del">
          <ac:chgData name="Yoel Kortick" userId="167978f5-7f40-4909-85d5-d4149554ad4e" providerId="ADAL" clId="{6975F915-27C4-4E70-A6BF-5364B24A9F61}" dt="2024-02-01T06:44:22.867" v="424" actId="478"/>
          <ac:picMkLst>
            <pc:docMk/>
            <pc:sldMk cId="3508286146" sldId="1853"/>
            <ac:picMk id="6" creationId="{3089C481-7913-FA93-F84B-EE4618139EAA}"/>
          </ac:picMkLst>
        </pc:picChg>
        <pc:picChg chg="add del mod ord">
          <ac:chgData name="Yoel Kortick" userId="167978f5-7f40-4909-85d5-d4149554ad4e" providerId="ADAL" clId="{6975F915-27C4-4E70-A6BF-5364B24A9F61}" dt="2024-02-01T08:00:38.187" v="1235" actId="478"/>
          <ac:picMkLst>
            <pc:docMk/>
            <pc:sldMk cId="3508286146" sldId="1853"/>
            <ac:picMk id="8" creationId="{5B051450-110D-3A61-8E7C-CE6F6379F10E}"/>
          </ac:picMkLst>
        </pc:picChg>
        <pc:picChg chg="add mod">
          <ac:chgData name="Yoel Kortick" userId="167978f5-7f40-4909-85d5-d4149554ad4e" providerId="ADAL" clId="{6975F915-27C4-4E70-A6BF-5364B24A9F61}" dt="2024-02-01T08:00:44.433" v="1240" actId="208"/>
          <ac:picMkLst>
            <pc:docMk/>
            <pc:sldMk cId="3508286146" sldId="1853"/>
            <ac:picMk id="10" creationId="{B3576B09-5D50-57FA-306C-68A8DA81DCA7}"/>
          </ac:picMkLst>
        </pc:picChg>
      </pc:sldChg>
      <pc:sldChg chg="delSp modSp add mod">
        <pc:chgData name="Yoel Kortick" userId="167978f5-7f40-4909-85d5-d4149554ad4e" providerId="ADAL" clId="{6975F915-27C4-4E70-A6BF-5364B24A9F61}" dt="2024-02-01T07:07:42.898" v="563" actId="478"/>
        <pc:sldMkLst>
          <pc:docMk/>
          <pc:sldMk cId="2890523201" sldId="1854"/>
        </pc:sldMkLst>
        <pc:spChg chg="mod">
          <ac:chgData name="Yoel Kortick" userId="167978f5-7f40-4909-85d5-d4149554ad4e" providerId="ADAL" clId="{6975F915-27C4-4E70-A6BF-5364B24A9F61}" dt="2024-02-01T07:07:19.988" v="538" actId="14100"/>
          <ac:spMkLst>
            <pc:docMk/>
            <pc:sldMk cId="2890523201" sldId="1854"/>
            <ac:spMk id="4" creationId="{7DCC24B9-304C-43F8-A814-5ED2034E8A02}"/>
          </ac:spMkLst>
        </pc:spChg>
        <pc:spChg chg="del">
          <ac:chgData name="Yoel Kortick" userId="167978f5-7f40-4909-85d5-d4149554ad4e" providerId="ADAL" clId="{6975F915-27C4-4E70-A6BF-5364B24A9F61}" dt="2024-02-01T07:07:42.898" v="563" actId="478"/>
          <ac:spMkLst>
            <pc:docMk/>
            <pc:sldMk cId="2890523201" sldId="1854"/>
            <ac:spMk id="8" creationId="{B02717C1-938B-19DF-700F-FA104E274950}"/>
          </ac:spMkLst>
        </pc:spChg>
        <pc:spChg chg="mod">
          <ac:chgData name="Yoel Kortick" userId="167978f5-7f40-4909-85d5-d4149554ad4e" providerId="ADAL" clId="{6975F915-27C4-4E70-A6BF-5364B24A9F61}" dt="2024-02-01T07:07:38.809" v="562" actId="20577"/>
          <ac:spMkLst>
            <pc:docMk/>
            <pc:sldMk cId="2890523201" sldId="1854"/>
            <ac:spMk id="9" creationId="{61C37244-0E38-8D07-C649-1B1FCB730E5F}"/>
          </ac:spMkLst>
        </pc:spChg>
        <pc:spChg chg="del">
          <ac:chgData name="Yoel Kortick" userId="167978f5-7f40-4909-85d5-d4149554ad4e" providerId="ADAL" clId="{6975F915-27C4-4E70-A6BF-5364B24A9F61}" dt="2024-02-01T07:07:22.734" v="539" actId="478"/>
          <ac:spMkLst>
            <pc:docMk/>
            <pc:sldMk cId="2890523201" sldId="1854"/>
            <ac:spMk id="16" creationId="{A00DD815-C5E6-2FA8-EA28-A75D7ADF5EAA}"/>
          </ac:spMkLst>
        </pc:spChg>
        <pc:cxnChg chg="del">
          <ac:chgData name="Yoel Kortick" userId="167978f5-7f40-4909-85d5-d4149554ad4e" providerId="ADAL" clId="{6975F915-27C4-4E70-A6BF-5364B24A9F61}" dt="2024-02-01T07:07:23.714" v="540" actId="478"/>
          <ac:cxnSpMkLst>
            <pc:docMk/>
            <pc:sldMk cId="2890523201" sldId="1854"/>
            <ac:cxnSpMk id="17" creationId="{4F380736-062C-3057-7786-C5F588A6D47A}"/>
          </ac:cxnSpMkLst>
        </pc:cxnChg>
      </pc:sldChg>
      <pc:sldChg chg="addSp delSp modSp add mod">
        <pc:chgData name="Yoel Kortick" userId="167978f5-7f40-4909-85d5-d4149554ad4e" providerId="ADAL" clId="{6975F915-27C4-4E70-A6BF-5364B24A9F61}" dt="2024-02-01T07:10:55.108" v="584" actId="208"/>
        <pc:sldMkLst>
          <pc:docMk/>
          <pc:sldMk cId="4193404461" sldId="1855"/>
        </pc:sldMkLst>
        <pc:spChg chg="mod">
          <ac:chgData name="Yoel Kortick" userId="167978f5-7f40-4909-85d5-d4149554ad4e" providerId="ADAL" clId="{6975F915-27C4-4E70-A6BF-5364B24A9F61}" dt="2024-02-01T07:10:25.352" v="574" actId="33524"/>
          <ac:spMkLst>
            <pc:docMk/>
            <pc:sldMk cId="4193404461" sldId="1855"/>
            <ac:spMk id="4" creationId="{7DCC24B9-304C-43F8-A814-5ED2034E8A02}"/>
          </ac:spMkLst>
        </pc:spChg>
        <pc:spChg chg="mod">
          <ac:chgData name="Yoel Kortick" userId="167978f5-7f40-4909-85d5-d4149554ad4e" providerId="ADAL" clId="{6975F915-27C4-4E70-A6BF-5364B24A9F61}" dt="2024-02-01T07:10:39.824" v="581" actId="1038"/>
          <ac:spMkLst>
            <pc:docMk/>
            <pc:sldMk cId="4193404461" sldId="1855"/>
            <ac:spMk id="7" creationId="{98963A6C-B965-8E4A-0F20-10EE796467AD}"/>
          </ac:spMkLst>
        </pc:spChg>
        <pc:spChg chg="del">
          <ac:chgData name="Yoel Kortick" userId="167978f5-7f40-4909-85d5-d4149554ad4e" providerId="ADAL" clId="{6975F915-27C4-4E70-A6BF-5364B24A9F61}" dt="2024-02-01T07:10:30.840" v="576" actId="478"/>
          <ac:spMkLst>
            <pc:docMk/>
            <pc:sldMk cId="4193404461" sldId="1855"/>
            <ac:spMk id="9" creationId="{61C37244-0E38-8D07-C649-1B1FCB730E5F}"/>
          </ac:spMkLst>
        </pc:spChg>
        <pc:spChg chg="add">
          <ac:chgData name="Yoel Kortick" userId="167978f5-7f40-4909-85d5-d4149554ad4e" providerId="ADAL" clId="{6975F915-27C4-4E70-A6BF-5364B24A9F61}" dt="2024-02-01T07:10:48.431" v="582" actId="11529"/>
          <ac:spMkLst>
            <pc:docMk/>
            <pc:sldMk cId="4193404461" sldId="1855"/>
            <ac:spMk id="11" creationId="{AFA2CE7A-4770-7043-74CD-0787B0C4B633}"/>
          </ac:spMkLst>
        </pc:spChg>
        <pc:spChg chg="add">
          <ac:chgData name="Yoel Kortick" userId="167978f5-7f40-4909-85d5-d4149554ad4e" providerId="ADAL" clId="{6975F915-27C4-4E70-A6BF-5364B24A9F61}" dt="2024-02-01T07:10:53.001" v="583" actId="11529"/>
          <ac:spMkLst>
            <pc:docMk/>
            <pc:sldMk cId="4193404461" sldId="1855"/>
            <ac:spMk id="12" creationId="{83F2263E-7D4C-F482-B534-B14E078EB8CF}"/>
          </ac:spMkLst>
        </pc:spChg>
        <pc:picChg chg="del">
          <ac:chgData name="Yoel Kortick" userId="167978f5-7f40-4909-85d5-d4149554ad4e" providerId="ADAL" clId="{6975F915-27C4-4E70-A6BF-5364B24A9F61}" dt="2024-02-01T07:10:17.807" v="567" actId="478"/>
          <ac:picMkLst>
            <pc:docMk/>
            <pc:sldMk cId="4193404461" sldId="1855"/>
            <ac:picMk id="6" creationId="{0FFA28CA-2FB6-7380-58A9-6AF12E99E548}"/>
          </ac:picMkLst>
        </pc:picChg>
        <pc:picChg chg="add mod ord">
          <ac:chgData name="Yoel Kortick" userId="167978f5-7f40-4909-85d5-d4149554ad4e" providerId="ADAL" clId="{6975F915-27C4-4E70-A6BF-5364B24A9F61}" dt="2024-02-01T07:10:55.108" v="584" actId="208"/>
          <ac:picMkLst>
            <pc:docMk/>
            <pc:sldMk cId="4193404461" sldId="1855"/>
            <ac:picMk id="8" creationId="{6483AA33-765A-E1A0-3064-77C5A54F4814}"/>
          </ac:picMkLst>
        </pc:picChg>
        <pc:cxnChg chg="del">
          <ac:chgData name="Yoel Kortick" userId="167978f5-7f40-4909-85d5-d4149554ad4e" providerId="ADAL" clId="{6975F915-27C4-4E70-A6BF-5364B24A9F61}" dt="2024-02-01T07:10:31.601" v="577" actId="478"/>
          <ac:cxnSpMkLst>
            <pc:docMk/>
            <pc:sldMk cId="4193404461" sldId="1855"/>
            <ac:cxnSpMk id="10" creationId="{F192DAB9-D127-4741-965E-D8DB36A4EC37}"/>
          </ac:cxnSpMkLst>
        </pc:cxnChg>
      </pc:sldChg>
      <pc:sldChg chg="addSp delSp modSp add mod">
        <pc:chgData name="Yoel Kortick" userId="167978f5-7f40-4909-85d5-d4149554ad4e" providerId="ADAL" clId="{6975F915-27C4-4E70-A6BF-5364B24A9F61}" dt="2024-02-01T07:18:21.902" v="621" actId="208"/>
        <pc:sldMkLst>
          <pc:docMk/>
          <pc:sldMk cId="1281573501" sldId="1856"/>
        </pc:sldMkLst>
        <pc:spChg chg="mod">
          <ac:chgData name="Yoel Kortick" userId="167978f5-7f40-4909-85d5-d4149554ad4e" providerId="ADAL" clId="{6975F915-27C4-4E70-A6BF-5364B24A9F61}" dt="2024-02-01T07:17:33.872" v="587" actId="27636"/>
          <ac:spMkLst>
            <pc:docMk/>
            <pc:sldMk cId="1281573501" sldId="1856"/>
            <ac:spMk id="4" creationId="{7DCC24B9-304C-43F8-A814-5ED2034E8A02}"/>
          </ac:spMkLst>
        </pc:spChg>
        <pc:spChg chg="del">
          <ac:chgData name="Yoel Kortick" userId="167978f5-7f40-4909-85d5-d4149554ad4e" providerId="ADAL" clId="{6975F915-27C4-4E70-A6BF-5364B24A9F61}" dt="2024-02-01T07:18:18.913" v="619" actId="478"/>
          <ac:spMkLst>
            <pc:docMk/>
            <pc:sldMk cId="1281573501" sldId="1856"/>
            <ac:spMk id="7" creationId="{98963A6C-B965-8E4A-0F20-10EE796467AD}"/>
          </ac:spMkLst>
        </pc:spChg>
        <pc:spChg chg="mod">
          <ac:chgData name="Yoel Kortick" userId="167978f5-7f40-4909-85d5-d4149554ad4e" providerId="ADAL" clId="{6975F915-27C4-4E70-A6BF-5364B24A9F61}" dt="2024-02-01T07:18:15.743" v="618" actId="1038"/>
          <ac:spMkLst>
            <pc:docMk/>
            <pc:sldMk cId="1281573501" sldId="1856"/>
            <ac:spMk id="11" creationId="{AFA2CE7A-4770-7043-74CD-0787B0C4B633}"/>
          </ac:spMkLst>
        </pc:spChg>
        <pc:spChg chg="del">
          <ac:chgData name="Yoel Kortick" userId="167978f5-7f40-4909-85d5-d4149554ad4e" providerId="ADAL" clId="{6975F915-27C4-4E70-A6BF-5364B24A9F61}" dt="2024-02-01T07:18:20.234" v="620" actId="478"/>
          <ac:spMkLst>
            <pc:docMk/>
            <pc:sldMk cId="1281573501" sldId="1856"/>
            <ac:spMk id="12" creationId="{83F2263E-7D4C-F482-B534-B14E078EB8CF}"/>
          </ac:spMkLst>
        </pc:spChg>
        <pc:picChg chg="add mod ord">
          <ac:chgData name="Yoel Kortick" userId="167978f5-7f40-4909-85d5-d4149554ad4e" providerId="ADAL" clId="{6975F915-27C4-4E70-A6BF-5364B24A9F61}" dt="2024-02-01T07:18:21.902" v="621" actId="208"/>
          <ac:picMkLst>
            <pc:docMk/>
            <pc:sldMk cId="1281573501" sldId="1856"/>
            <ac:picMk id="6" creationId="{8895F651-5010-1262-3055-2466531B7FB1}"/>
          </ac:picMkLst>
        </pc:picChg>
        <pc:picChg chg="del">
          <ac:chgData name="Yoel Kortick" userId="167978f5-7f40-4909-85d5-d4149554ad4e" providerId="ADAL" clId="{6975F915-27C4-4E70-A6BF-5364B24A9F61}" dt="2024-02-01T07:18:00.096" v="588" actId="478"/>
          <ac:picMkLst>
            <pc:docMk/>
            <pc:sldMk cId="1281573501" sldId="1856"/>
            <ac:picMk id="8" creationId="{6483AA33-765A-E1A0-3064-77C5A54F4814}"/>
          </ac:picMkLst>
        </pc:picChg>
      </pc:sldChg>
      <pc:sldChg chg="addSp delSp modSp add mod">
        <pc:chgData name="Yoel Kortick" userId="167978f5-7f40-4909-85d5-d4149554ad4e" providerId="ADAL" clId="{6975F915-27C4-4E70-A6BF-5364B24A9F61}" dt="2024-02-01T08:35:30.115" v="1773" actId="6549"/>
        <pc:sldMkLst>
          <pc:docMk/>
          <pc:sldMk cId="3621577669" sldId="1857"/>
        </pc:sldMkLst>
        <pc:spChg chg="mod">
          <ac:chgData name="Yoel Kortick" userId="167978f5-7f40-4909-85d5-d4149554ad4e" providerId="ADAL" clId="{6975F915-27C4-4E70-A6BF-5364B24A9F61}" dt="2024-02-01T08:35:30.115" v="1773" actId="6549"/>
          <ac:spMkLst>
            <pc:docMk/>
            <pc:sldMk cId="3621577669" sldId="1857"/>
            <ac:spMk id="4" creationId="{7DCC24B9-304C-43F8-A814-5ED2034E8A02}"/>
          </ac:spMkLst>
        </pc:spChg>
        <pc:spChg chg="mod">
          <ac:chgData name="Yoel Kortick" userId="167978f5-7f40-4909-85d5-d4149554ad4e" providerId="ADAL" clId="{6975F915-27C4-4E70-A6BF-5364B24A9F61}" dt="2024-02-01T08:35:07.832" v="1760" actId="1036"/>
          <ac:spMkLst>
            <pc:docMk/>
            <pc:sldMk cId="3621577669" sldId="1857"/>
            <ac:spMk id="7" creationId="{46B1F7CE-7878-857D-5797-9EE0681B16E2}"/>
          </ac:spMkLst>
        </pc:spChg>
        <pc:spChg chg="del">
          <ac:chgData name="Yoel Kortick" userId="167978f5-7f40-4909-85d5-d4149554ad4e" providerId="ADAL" clId="{6975F915-27C4-4E70-A6BF-5364B24A9F61}" dt="2024-02-01T07:28:43.330" v="694" actId="478"/>
          <ac:spMkLst>
            <pc:docMk/>
            <pc:sldMk cId="3621577669" sldId="1857"/>
            <ac:spMk id="8" creationId="{7A974DFE-F2C3-00C2-418B-C7C123D9E2B3}"/>
          </ac:spMkLst>
        </pc:spChg>
        <pc:spChg chg="add del">
          <ac:chgData name="Yoel Kortick" userId="167978f5-7f40-4909-85d5-d4149554ad4e" providerId="ADAL" clId="{6975F915-27C4-4E70-A6BF-5364B24A9F61}" dt="2024-02-01T07:33:05.675" v="748" actId="478"/>
          <ac:spMkLst>
            <pc:docMk/>
            <pc:sldMk cId="3621577669" sldId="1857"/>
            <ac:spMk id="10" creationId="{226A8BC7-A1D3-48DC-9E8A-3F756B44799D}"/>
          </ac:spMkLst>
        </pc:spChg>
        <pc:spChg chg="add mod">
          <ac:chgData name="Yoel Kortick" userId="167978f5-7f40-4909-85d5-d4149554ad4e" providerId="ADAL" clId="{6975F915-27C4-4E70-A6BF-5364B24A9F61}" dt="2024-02-01T08:35:07.832" v="1760" actId="1036"/>
          <ac:spMkLst>
            <pc:docMk/>
            <pc:sldMk cId="3621577669" sldId="1857"/>
            <ac:spMk id="11" creationId="{FD857CAA-0332-C301-4348-928C2134CD6F}"/>
          </ac:spMkLst>
        </pc:spChg>
        <pc:spChg chg="add mod">
          <ac:chgData name="Yoel Kortick" userId="167978f5-7f40-4909-85d5-d4149554ad4e" providerId="ADAL" clId="{6975F915-27C4-4E70-A6BF-5364B24A9F61}" dt="2024-02-01T08:35:07.832" v="1760" actId="1036"/>
          <ac:spMkLst>
            <pc:docMk/>
            <pc:sldMk cId="3621577669" sldId="1857"/>
            <ac:spMk id="12" creationId="{1A0420B5-3ECA-0456-8C93-C32B849A7723}"/>
          </ac:spMkLst>
        </pc:spChg>
        <pc:picChg chg="add mod ord">
          <ac:chgData name="Yoel Kortick" userId="167978f5-7f40-4909-85d5-d4149554ad4e" providerId="ADAL" clId="{6975F915-27C4-4E70-A6BF-5364B24A9F61}" dt="2024-02-01T08:35:07.832" v="1760" actId="1036"/>
          <ac:picMkLst>
            <pc:docMk/>
            <pc:sldMk cId="3621577669" sldId="1857"/>
            <ac:picMk id="6" creationId="{783E2969-EC80-8B6E-4F1A-3FA88F1D6C46}"/>
          </ac:picMkLst>
        </pc:picChg>
        <pc:picChg chg="del">
          <ac:chgData name="Yoel Kortick" userId="167978f5-7f40-4909-85d5-d4149554ad4e" providerId="ADAL" clId="{6975F915-27C4-4E70-A6BF-5364B24A9F61}" dt="2024-02-01T07:27:16.738" v="647" actId="478"/>
          <ac:picMkLst>
            <pc:docMk/>
            <pc:sldMk cId="3621577669" sldId="1857"/>
            <ac:picMk id="9" creationId="{AE87A3B3-3AFB-BDB4-26D4-6E81F368C163}"/>
          </ac:picMkLst>
        </pc:picChg>
      </pc:sldChg>
      <pc:sldChg chg="addSp delSp modSp add mod">
        <pc:chgData name="Yoel Kortick" userId="167978f5-7f40-4909-85d5-d4149554ad4e" providerId="ADAL" clId="{6975F915-27C4-4E70-A6BF-5364B24A9F61}" dt="2024-02-01T07:36:33.827" v="758" actId="208"/>
        <pc:sldMkLst>
          <pc:docMk/>
          <pc:sldMk cId="3783785679" sldId="1858"/>
        </pc:sldMkLst>
        <pc:spChg chg="mod">
          <ac:chgData name="Yoel Kortick" userId="167978f5-7f40-4909-85d5-d4149554ad4e" providerId="ADAL" clId="{6975F915-27C4-4E70-A6BF-5364B24A9F61}" dt="2024-02-01T07:35:58.980" v="754" actId="27636"/>
          <ac:spMkLst>
            <pc:docMk/>
            <pc:sldMk cId="3783785679" sldId="1858"/>
            <ac:spMk id="4" creationId="{7DCC24B9-304C-43F8-A814-5ED2034E8A02}"/>
          </ac:spMkLst>
        </pc:spChg>
        <pc:spChg chg="del">
          <ac:chgData name="Yoel Kortick" userId="167978f5-7f40-4909-85d5-d4149554ad4e" providerId="ADAL" clId="{6975F915-27C4-4E70-A6BF-5364B24A9F61}" dt="2024-02-01T07:36:19.324" v="755" actId="478"/>
          <ac:spMkLst>
            <pc:docMk/>
            <pc:sldMk cId="3783785679" sldId="1858"/>
            <ac:spMk id="7" creationId="{46B1F7CE-7878-857D-5797-9EE0681B16E2}"/>
          </ac:spMkLst>
        </pc:spChg>
        <pc:spChg chg="del">
          <ac:chgData name="Yoel Kortick" userId="167978f5-7f40-4909-85d5-d4149554ad4e" providerId="ADAL" clId="{6975F915-27C4-4E70-A6BF-5364B24A9F61}" dt="2024-02-01T07:36:19.324" v="755" actId="478"/>
          <ac:spMkLst>
            <pc:docMk/>
            <pc:sldMk cId="3783785679" sldId="1858"/>
            <ac:spMk id="11" creationId="{FD857CAA-0332-C301-4348-928C2134CD6F}"/>
          </ac:spMkLst>
        </pc:spChg>
        <pc:spChg chg="del">
          <ac:chgData name="Yoel Kortick" userId="167978f5-7f40-4909-85d5-d4149554ad4e" providerId="ADAL" clId="{6975F915-27C4-4E70-A6BF-5364B24A9F61}" dt="2024-02-01T07:36:19.324" v="755" actId="478"/>
          <ac:spMkLst>
            <pc:docMk/>
            <pc:sldMk cId="3783785679" sldId="1858"/>
            <ac:spMk id="12" creationId="{1A0420B5-3ECA-0456-8C93-C32B849A7723}"/>
          </ac:spMkLst>
        </pc:spChg>
        <pc:picChg chg="del">
          <ac:chgData name="Yoel Kortick" userId="167978f5-7f40-4909-85d5-d4149554ad4e" providerId="ADAL" clId="{6975F915-27C4-4E70-A6BF-5364B24A9F61}" dt="2024-02-01T07:36:19.324" v="755" actId="478"/>
          <ac:picMkLst>
            <pc:docMk/>
            <pc:sldMk cId="3783785679" sldId="1858"/>
            <ac:picMk id="6" creationId="{783E2969-EC80-8B6E-4F1A-3FA88F1D6C46}"/>
          </ac:picMkLst>
        </pc:picChg>
        <pc:picChg chg="add mod">
          <ac:chgData name="Yoel Kortick" userId="167978f5-7f40-4909-85d5-d4149554ad4e" providerId="ADAL" clId="{6975F915-27C4-4E70-A6BF-5364B24A9F61}" dt="2024-02-01T07:36:33.827" v="758" actId="208"/>
          <ac:picMkLst>
            <pc:docMk/>
            <pc:sldMk cId="3783785679" sldId="1858"/>
            <ac:picMk id="8" creationId="{993E0949-AA44-5899-C86E-69866D466ED4}"/>
          </ac:picMkLst>
        </pc:picChg>
      </pc:sldChg>
      <pc:sldChg chg="addSp delSp modSp add mod">
        <pc:chgData name="Yoel Kortick" userId="167978f5-7f40-4909-85d5-d4149554ad4e" providerId="ADAL" clId="{6975F915-27C4-4E70-A6BF-5364B24A9F61}" dt="2024-02-01T07:38:43.981" v="803" actId="208"/>
        <pc:sldMkLst>
          <pc:docMk/>
          <pc:sldMk cId="1387811637" sldId="1859"/>
        </pc:sldMkLst>
        <pc:spChg chg="mod">
          <ac:chgData name="Yoel Kortick" userId="167978f5-7f40-4909-85d5-d4149554ad4e" providerId="ADAL" clId="{6975F915-27C4-4E70-A6BF-5364B24A9F61}" dt="2024-02-01T07:38:38.910" v="800" actId="20577"/>
          <ac:spMkLst>
            <pc:docMk/>
            <pc:sldMk cId="1387811637" sldId="1859"/>
            <ac:spMk id="4" creationId="{7DCC24B9-304C-43F8-A814-5ED2034E8A02}"/>
          </ac:spMkLst>
        </pc:spChg>
        <pc:picChg chg="add mod">
          <ac:chgData name="Yoel Kortick" userId="167978f5-7f40-4909-85d5-d4149554ad4e" providerId="ADAL" clId="{6975F915-27C4-4E70-A6BF-5364B24A9F61}" dt="2024-02-01T07:38:43.981" v="803" actId="208"/>
          <ac:picMkLst>
            <pc:docMk/>
            <pc:sldMk cId="1387811637" sldId="1859"/>
            <ac:picMk id="6" creationId="{857E4B92-30BF-C5B0-9206-2DD37057C322}"/>
          </ac:picMkLst>
        </pc:picChg>
        <pc:picChg chg="del">
          <ac:chgData name="Yoel Kortick" userId="167978f5-7f40-4909-85d5-d4149554ad4e" providerId="ADAL" clId="{6975F915-27C4-4E70-A6BF-5364B24A9F61}" dt="2024-02-01T07:38:41.345" v="801" actId="478"/>
          <ac:picMkLst>
            <pc:docMk/>
            <pc:sldMk cId="1387811637" sldId="1859"/>
            <ac:picMk id="8" creationId="{993E0949-AA44-5899-C86E-69866D466ED4}"/>
          </ac:picMkLst>
        </pc:picChg>
      </pc:sldChg>
      <pc:sldChg chg="addSp delSp modSp add mod">
        <pc:chgData name="Yoel Kortick" userId="167978f5-7f40-4909-85d5-d4149554ad4e" providerId="ADAL" clId="{6975F915-27C4-4E70-A6BF-5364B24A9F61}" dt="2024-02-01T07:42:06.401" v="856" actId="11529"/>
        <pc:sldMkLst>
          <pc:docMk/>
          <pc:sldMk cId="2764433364" sldId="1860"/>
        </pc:sldMkLst>
        <pc:spChg chg="mod">
          <ac:chgData name="Yoel Kortick" userId="167978f5-7f40-4909-85d5-d4149554ad4e" providerId="ADAL" clId="{6975F915-27C4-4E70-A6BF-5364B24A9F61}" dt="2024-02-01T07:39:44.291" v="805"/>
          <ac:spMkLst>
            <pc:docMk/>
            <pc:sldMk cId="2764433364" sldId="1860"/>
            <ac:spMk id="4" creationId="{7DCC24B9-304C-43F8-A814-5ED2034E8A02}"/>
          </ac:spMkLst>
        </pc:spChg>
        <pc:spChg chg="add mod">
          <ac:chgData name="Yoel Kortick" userId="167978f5-7f40-4909-85d5-d4149554ad4e" providerId="ADAL" clId="{6975F915-27C4-4E70-A6BF-5364B24A9F61}" dt="2024-02-01T07:42:00.762" v="855" actId="14100"/>
          <ac:spMkLst>
            <pc:docMk/>
            <pc:sldMk cId="2764433364" sldId="1860"/>
            <ac:spMk id="8" creationId="{D8DCFB3E-D7C5-BBBE-0BC5-D258C5DAC512}"/>
          </ac:spMkLst>
        </pc:spChg>
        <pc:picChg chg="del">
          <ac:chgData name="Yoel Kortick" userId="167978f5-7f40-4909-85d5-d4149554ad4e" providerId="ADAL" clId="{6975F915-27C4-4E70-A6BF-5364B24A9F61}" dt="2024-02-01T07:40:55.921" v="806" actId="478"/>
          <ac:picMkLst>
            <pc:docMk/>
            <pc:sldMk cId="2764433364" sldId="1860"/>
            <ac:picMk id="6" creationId="{857E4B92-30BF-C5B0-9206-2DD37057C322}"/>
          </ac:picMkLst>
        </pc:picChg>
        <pc:picChg chg="add mod">
          <ac:chgData name="Yoel Kortick" userId="167978f5-7f40-4909-85d5-d4149554ad4e" providerId="ADAL" clId="{6975F915-27C4-4E70-A6BF-5364B24A9F61}" dt="2024-02-01T07:41:02.080" v="816" actId="208"/>
          <ac:picMkLst>
            <pc:docMk/>
            <pc:sldMk cId="2764433364" sldId="1860"/>
            <ac:picMk id="7" creationId="{DD837795-237A-479F-869C-531C3B973EF4}"/>
          </ac:picMkLst>
        </pc:picChg>
        <pc:cxnChg chg="add">
          <ac:chgData name="Yoel Kortick" userId="167978f5-7f40-4909-85d5-d4149554ad4e" providerId="ADAL" clId="{6975F915-27C4-4E70-A6BF-5364B24A9F61}" dt="2024-02-01T07:42:06.401" v="856" actId="11529"/>
          <ac:cxnSpMkLst>
            <pc:docMk/>
            <pc:sldMk cId="2764433364" sldId="1860"/>
            <ac:cxnSpMk id="10" creationId="{F950C80A-61DE-D2BB-B008-3002207F1455}"/>
          </ac:cxnSpMkLst>
        </pc:cxnChg>
      </pc:sldChg>
      <pc:sldChg chg="addSp delSp modSp add mod">
        <pc:chgData name="Yoel Kortick" userId="167978f5-7f40-4909-85d5-d4149554ad4e" providerId="ADAL" clId="{6975F915-27C4-4E70-A6BF-5364B24A9F61}" dt="2024-02-01T07:44:52.882" v="941" actId="11529"/>
        <pc:sldMkLst>
          <pc:docMk/>
          <pc:sldMk cId="4207090878" sldId="1861"/>
        </pc:sldMkLst>
        <pc:spChg chg="mod">
          <ac:chgData name="Yoel Kortick" userId="167978f5-7f40-4909-85d5-d4149554ad4e" providerId="ADAL" clId="{6975F915-27C4-4E70-A6BF-5364B24A9F61}" dt="2024-02-01T07:44:43.365" v="937" actId="6549"/>
          <ac:spMkLst>
            <pc:docMk/>
            <pc:sldMk cId="4207090878" sldId="1861"/>
            <ac:spMk id="4" creationId="{7DCC24B9-304C-43F8-A814-5ED2034E8A02}"/>
          </ac:spMkLst>
        </pc:spChg>
        <pc:spChg chg="del">
          <ac:chgData name="Yoel Kortick" userId="167978f5-7f40-4909-85d5-d4149554ad4e" providerId="ADAL" clId="{6975F915-27C4-4E70-A6BF-5364B24A9F61}" dt="2024-02-01T07:44:48.714" v="940" actId="478"/>
          <ac:spMkLst>
            <pc:docMk/>
            <pc:sldMk cId="4207090878" sldId="1861"/>
            <ac:spMk id="8" creationId="{D8DCFB3E-D7C5-BBBE-0BC5-D258C5DAC512}"/>
          </ac:spMkLst>
        </pc:spChg>
        <pc:spChg chg="add">
          <ac:chgData name="Yoel Kortick" userId="167978f5-7f40-4909-85d5-d4149554ad4e" providerId="ADAL" clId="{6975F915-27C4-4E70-A6BF-5364B24A9F61}" dt="2024-02-01T07:44:52.882" v="941" actId="11529"/>
          <ac:spMkLst>
            <pc:docMk/>
            <pc:sldMk cId="4207090878" sldId="1861"/>
            <ac:spMk id="9" creationId="{37705917-AE43-DCA3-D57F-79A43BE807D0}"/>
          </ac:spMkLst>
        </pc:spChg>
        <pc:picChg chg="add mod">
          <ac:chgData name="Yoel Kortick" userId="167978f5-7f40-4909-85d5-d4149554ad4e" providerId="ADAL" clId="{6975F915-27C4-4E70-A6BF-5364B24A9F61}" dt="2024-02-01T07:44:45.637" v="938" actId="208"/>
          <ac:picMkLst>
            <pc:docMk/>
            <pc:sldMk cId="4207090878" sldId="1861"/>
            <ac:picMk id="6" creationId="{D79BEC5B-6BE4-99B1-16E8-0AE368318973}"/>
          </ac:picMkLst>
        </pc:picChg>
        <pc:picChg chg="del">
          <ac:chgData name="Yoel Kortick" userId="167978f5-7f40-4909-85d5-d4149554ad4e" providerId="ADAL" clId="{6975F915-27C4-4E70-A6BF-5364B24A9F61}" dt="2024-02-01T07:42:48.854" v="858" actId="478"/>
          <ac:picMkLst>
            <pc:docMk/>
            <pc:sldMk cId="4207090878" sldId="1861"/>
            <ac:picMk id="7" creationId="{DD837795-237A-479F-869C-531C3B973EF4}"/>
          </ac:picMkLst>
        </pc:picChg>
        <pc:cxnChg chg="del">
          <ac:chgData name="Yoel Kortick" userId="167978f5-7f40-4909-85d5-d4149554ad4e" providerId="ADAL" clId="{6975F915-27C4-4E70-A6BF-5364B24A9F61}" dt="2024-02-01T07:44:47.792" v="939" actId="478"/>
          <ac:cxnSpMkLst>
            <pc:docMk/>
            <pc:sldMk cId="4207090878" sldId="1861"/>
            <ac:cxnSpMk id="10" creationId="{F950C80A-61DE-D2BB-B008-3002207F1455}"/>
          </ac:cxnSpMkLst>
        </pc:cxnChg>
      </pc:sldChg>
      <pc:sldChg chg="addSp delSp modSp add mod">
        <pc:chgData name="Yoel Kortick" userId="167978f5-7f40-4909-85d5-d4149554ad4e" providerId="ADAL" clId="{6975F915-27C4-4E70-A6BF-5364B24A9F61}" dt="2024-02-01T08:15:41.452" v="1648"/>
        <pc:sldMkLst>
          <pc:docMk/>
          <pc:sldMk cId="315092130" sldId="1862"/>
        </pc:sldMkLst>
        <pc:spChg chg="mod">
          <ac:chgData name="Yoel Kortick" userId="167978f5-7f40-4909-85d5-d4149554ad4e" providerId="ADAL" clId="{6975F915-27C4-4E70-A6BF-5364B24A9F61}" dt="2024-02-01T08:15:41.452" v="1648"/>
          <ac:spMkLst>
            <pc:docMk/>
            <pc:sldMk cId="315092130" sldId="1862"/>
            <ac:spMk id="4" creationId="{7DCC24B9-304C-43F8-A814-5ED2034E8A02}"/>
          </ac:spMkLst>
        </pc:spChg>
        <pc:spChg chg="del mod">
          <ac:chgData name="Yoel Kortick" userId="167978f5-7f40-4909-85d5-d4149554ad4e" providerId="ADAL" clId="{6975F915-27C4-4E70-A6BF-5364B24A9F61}" dt="2024-02-01T07:44:37.983" v="934" actId="478"/>
          <ac:spMkLst>
            <pc:docMk/>
            <pc:sldMk cId="315092130" sldId="1862"/>
            <ac:spMk id="8" creationId="{D8DCFB3E-D7C5-BBBE-0BC5-D258C5DAC512}"/>
          </ac:spMkLst>
        </pc:spChg>
        <pc:spChg chg="add mod">
          <ac:chgData name="Yoel Kortick" userId="167978f5-7f40-4909-85d5-d4149554ad4e" providerId="ADAL" clId="{6975F915-27C4-4E70-A6BF-5364B24A9F61}" dt="2024-02-01T07:54:15.090" v="1125" actId="1038"/>
          <ac:spMkLst>
            <pc:docMk/>
            <pc:sldMk cId="315092130" sldId="1862"/>
            <ac:spMk id="9" creationId="{533E54E1-5864-11AC-C93A-FBD8EFD914BF}"/>
          </ac:spMkLst>
        </pc:spChg>
        <pc:picChg chg="del">
          <ac:chgData name="Yoel Kortick" userId="167978f5-7f40-4909-85d5-d4149554ad4e" providerId="ADAL" clId="{6975F915-27C4-4E70-A6BF-5364B24A9F61}" dt="2024-02-01T07:44:38.746" v="935" actId="478"/>
          <ac:picMkLst>
            <pc:docMk/>
            <pc:sldMk cId="315092130" sldId="1862"/>
            <ac:picMk id="6" creationId="{D79BEC5B-6BE4-99B1-16E8-0AE368318973}"/>
          </ac:picMkLst>
        </pc:picChg>
        <pc:picChg chg="add mod">
          <ac:chgData name="Yoel Kortick" userId="167978f5-7f40-4909-85d5-d4149554ad4e" providerId="ADAL" clId="{6975F915-27C4-4E70-A6BF-5364B24A9F61}" dt="2024-02-01T07:54:01.428" v="1117" actId="208"/>
          <ac:picMkLst>
            <pc:docMk/>
            <pc:sldMk cId="315092130" sldId="1862"/>
            <ac:picMk id="7" creationId="{A5F2EB6E-B208-C5F2-F9B7-FEA3D1F47B56}"/>
          </ac:picMkLst>
        </pc:picChg>
        <pc:cxnChg chg="del">
          <ac:chgData name="Yoel Kortick" userId="167978f5-7f40-4909-85d5-d4149554ad4e" providerId="ADAL" clId="{6975F915-27C4-4E70-A6BF-5364B24A9F61}" dt="2024-02-01T07:44:37.305" v="933" actId="478"/>
          <ac:cxnSpMkLst>
            <pc:docMk/>
            <pc:sldMk cId="315092130" sldId="1862"/>
            <ac:cxnSpMk id="10" creationId="{F950C80A-61DE-D2BB-B008-3002207F1455}"/>
          </ac:cxnSpMkLst>
        </pc:cxnChg>
      </pc:sldChg>
      <pc:sldChg chg="addSp modSp add mod">
        <pc:chgData name="Yoel Kortick" userId="167978f5-7f40-4909-85d5-d4149554ad4e" providerId="ADAL" clId="{6975F915-27C4-4E70-A6BF-5364B24A9F61}" dt="2024-02-01T07:54:37.242" v="1128"/>
        <pc:sldMkLst>
          <pc:docMk/>
          <pc:sldMk cId="1681639443" sldId="1863"/>
        </pc:sldMkLst>
        <pc:spChg chg="mod">
          <ac:chgData name="Yoel Kortick" userId="167978f5-7f40-4909-85d5-d4149554ad4e" providerId="ADAL" clId="{6975F915-27C4-4E70-A6BF-5364B24A9F61}" dt="2024-02-01T07:54:37.242" v="1128"/>
          <ac:spMkLst>
            <pc:docMk/>
            <pc:sldMk cId="1681639443" sldId="1863"/>
            <ac:spMk id="4" creationId="{7DCC24B9-304C-43F8-A814-5ED2034E8A02}"/>
          </ac:spMkLst>
        </pc:spChg>
        <pc:spChg chg="add">
          <ac:chgData name="Yoel Kortick" userId="167978f5-7f40-4909-85d5-d4149554ad4e" providerId="ADAL" clId="{6975F915-27C4-4E70-A6BF-5364B24A9F61}" dt="2024-02-01T07:51:15.318" v="1072" actId="11529"/>
          <ac:spMkLst>
            <pc:docMk/>
            <pc:sldMk cId="1681639443" sldId="1863"/>
            <ac:spMk id="7" creationId="{4545033C-8C52-4EF3-18E1-3417965CE332}"/>
          </ac:spMkLst>
        </pc:spChg>
        <pc:spChg chg="add mod">
          <ac:chgData name="Yoel Kortick" userId="167978f5-7f40-4909-85d5-d4149554ad4e" providerId="ADAL" clId="{6975F915-27C4-4E70-A6BF-5364B24A9F61}" dt="2024-02-01T07:51:35.544" v="1112" actId="208"/>
          <ac:spMkLst>
            <pc:docMk/>
            <pc:sldMk cId="1681639443" sldId="1863"/>
            <ac:spMk id="8" creationId="{5863CFBC-ACC4-C5F7-8472-528E67890F9B}"/>
          </ac:spMkLst>
        </pc:spChg>
        <pc:picChg chg="add mod">
          <ac:chgData name="Yoel Kortick" userId="167978f5-7f40-4909-85d5-d4149554ad4e" providerId="ADAL" clId="{6975F915-27C4-4E70-A6BF-5364B24A9F61}" dt="2024-02-01T07:51:18.709" v="1073" actId="208"/>
          <ac:picMkLst>
            <pc:docMk/>
            <pc:sldMk cId="1681639443" sldId="1863"/>
            <ac:picMk id="6" creationId="{04ECEDE0-0FBA-8B07-91F4-8D18E8540B1F}"/>
          </ac:picMkLst>
        </pc:picChg>
        <pc:cxnChg chg="add">
          <ac:chgData name="Yoel Kortick" userId="167978f5-7f40-4909-85d5-d4149554ad4e" providerId="ADAL" clId="{6975F915-27C4-4E70-A6BF-5364B24A9F61}" dt="2024-02-01T07:51:40.853" v="1113" actId="11529"/>
          <ac:cxnSpMkLst>
            <pc:docMk/>
            <pc:sldMk cId="1681639443" sldId="1863"/>
            <ac:cxnSpMk id="10" creationId="{77F17C4C-8B8E-BC06-D67B-D6E9132469E4}"/>
          </ac:cxnSpMkLst>
        </pc:cxnChg>
      </pc:sldChg>
      <pc:sldChg chg="addSp modSp add mod">
        <pc:chgData name="Yoel Kortick" userId="167978f5-7f40-4909-85d5-d4149554ad4e" providerId="ADAL" clId="{6975F915-27C4-4E70-A6BF-5364B24A9F61}" dt="2024-02-01T07:57:16.074" v="1193" actId="208"/>
        <pc:sldMkLst>
          <pc:docMk/>
          <pc:sldMk cId="3278376413" sldId="1864"/>
        </pc:sldMkLst>
        <pc:spChg chg="mod">
          <ac:chgData name="Yoel Kortick" userId="167978f5-7f40-4909-85d5-d4149554ad4e" providerId="ADAL" clId="{6975F915-27C4-4E70-A6BF-5364B24A9F61}" dt="2024-02-01T07:57:01.381" v="1190" actId="20577"/>
          <ac:spMkLst>
            <pc:docMk/>
            <pc:sldMk cId="3278376413" sldId="1864"/>
            <ac:spMk id="4" creationId="{7DCC24B9-304C-43F8-A814-5ED2034E8A02}"/>
          </ac:spMkLst>
        </pc:spChg>
        <pc:spChg chg="add">
          <ac:chgData name="Yoel Kortick" userId="167978f5-7f40-4909-85d5-d4149554ad4e" providerId="ADAL" clId="{6975F915-27C4-4E70-A6BF-5364B24A9F61}" dt="2024-02-01T07:57:13.761" v="1192" actId="11529"/>
          <ac:spMkLst>
            <pc:docMk/>
            <pc:sldMk cId="3278376413" sldId="1864"/>
            <ac:spMk id="7" creationId="{F0AD0F35-1801-47DE-31AF-55C42CD9BF05}"/>
          </ac:spMkLst>
        </pc:spChg>
        <pc:picChg chg="add mod">
          <ac:chgData name="Yoel Kortick" userId="167978f5-7f40-4909-85d5-d4149554ad4e" providerId="ADAL" clId="{6975F915-27C4-4E70-A6BF-5364B24A9F61}" dt="2024-02-01T07:57:16.074" v="1193" actId="208"/>
          <ac:picMkLst>
            <pc:docMk/>
            <pc:sldMk cId="3278376413" sldId="1864"/>
            <ac:picMk id="6" creationId="{3C263D04-4448-B651-576D-861D3176DB46}"/>
          </ac:picMkLst>
        </pc:picChg>
      </pc:sldChg>
      <pc:sldChg chg="addSp delSp modSp add mod">
        <pc:chgData name="Yoel Kortick" userId="167978f5-7f40-4909-85d5-d4149554ad4e" providerId="ADAL" clId="{6975F915-27C4-4E70-A6BF-5364B24A9F61}" dt="2024-02-01T08:02:07.573" v="1256" actId="1038"/>
        <pc:sldMkLst>
          <pc:docMk/>
          <pc:sldMk cId="1406806450" sldId="1865"/>
        </pc:sldMkLst>
        <pc:spChg chg="mod">
          <ac:chgData name="Yoel Kortick" userId="167978f5-7f40-4909-85d5-d4149554ad4e" providerId="ADAL" clId="{6975F915-27C4-4E70-A6BF-5364B24A9F61}" dt="2024-02-01T07:57:41.866" v="1216" actId="6549"/>
          <ac:spMkLst>
            <pc:docMk/>
            <pc:sldMk cId="1406806450" sldId="1865"/>
            <ac:spMk id="4" creationId="{7DCC24B9-304C-43F8-A814-5ED2034E8A02}"/>
          </ac:spMkLst>
        </pc:spChg>
        <pc:spChg chg="mod">
          <ac:chgData name="Yoel Kortick" userId="167978f5-7f40-4909-85d5-d4149554ad4e" providerId="ADAL" clId="{6975F915-27C4-4E70-A6BF-5364B24A9F61}" dt="2024-02-01T07:58:52.079" v="1233" actId="1036"/>
          <ac:spMkLst>
            <pc:docMk/>
            <pc:sldMk cId="1406806450" sldId="1865"/>
            <ac:spMk id="7" creationId="{F0AD0F35-1801-47DE-31AF-55C42CD9BF05}"/>
          </ac:spMkLst>
        </pc:spChg>
        <pc:spChg chg="add mod">
          <ac:chgData name="Yoel Kortick" userId="167978f5-7f40-4909-85d5-d4149554ad4e" providerId="ADAL" clId="{6975F915-27C4-4E70-A6BF-5364B24A9F61}" dt="2024-02-01T08:02:07.573" v="1256" actId="1038"/>
          <ac:spMkLst>
            <pc:docMk/>
            <pc:sldMk cId="1406806450" sldId="1865"/>
            <ac:spMk id="11" creationId="{5F1A5520-DEC7-0DC7-A427-D00120D2B539}"/>
          </ac:spMkLst>
        </pc:spChg>
        <pc:picChg chg="del mod">
          <ac:chgData name="Yoel Kortick" userId="167978f5-7f40-4909-85d5-d4149554ad4e" providerId="ADAL" clId="{6975F915-27C4-4E70-A6BF-5364B24A9F61}" dt="2024-02-01T07:57:52.257" v="1220" actId="478"/>
          <ac:picMkLst>
            <pc:docMk/>
            <pc:sldMk cId="1406806450" sldId="1865"/>
            <ac:picMk id="6" creationId="{3C263D04-4448-B651-576D-861D3176DB46}"/>
          </ac:picMkLst>
        </pc:picChg>
        <pc:picChg chg="add mod ord">
          <ac:chgData name="Yoel Kortick" userId="167978f5-7f40-4909-85d5-d4149554ad4e" providerId="ADAL" clId="{6975F915-27C4-4E70-A6BF-5364B24A9F61}" dt="2024-02-01T07:58:55.263" v="1234" actId="167"/>
          <ac:picMkLst>
            <pc:docMk/>
            <pc:sldMk cId="1406806450" sldId="1865"/>
            <ac:picMk id="8" creationId="{97157A76-FE50-72E0-881B-9DF866EB2BDB}"/>
          </ac:picMkLst>
        </pc:picChg>
        <pc:picChg chg="add mod">
          <ac:chgData name="Yoel Kortick" userId="167978f5-7f40-4909-85d5-d4149554ad4e" providerId="ADAL" clId="{6975F915-27C4-4E70-A6BF-5364B24A9F61}" dt="2024-02-01T08:01:57.953" v="1249" actId="208"/>
          <ac:picMkLst>
            <pc:docMk/>
            <pc:sldMk cId="1406806450" sldId="1865"/>
            <ac:picMk id="10" creationId="{AC7FEAF8-2901-EE7D-83AF-13CFAA398052}"/>
          </ac:picMkLst>
        </pc:picChg>
      </pc:sldChg>
      <pc:sldChg chg="addSp delSp modSp add mod">
        <pc:chgData name="Yoel Kortick" userId="167978f5-7f40-4909-85d5-d4149554ad4e" providerId="ADAL" clId="{6975F915-27C4-4E70-A6BF-5364B24A9F61}" dt="2024-02-01T08:03:48.328" v="1296" actId="11529"/>
        <pc:sldMkLst>
          <pc:docMk/>
          <pc:sldMk cId="1920268507" sldId="1866"/>
        </pc:sldMkLst>
        <pc:spChg chg="mod">
          <ac:chgData name="Yoel Kortick" userId="167978f5-7f40-4909-85d5-d4149554ad4e" providerId="ADAL" clId="{6975F915-27C4-4E70-A6BF-5364B24A9F61}" dt="2024-02-01T08:03:38.053" v="1295" actId="20577"/>
          <ac:spMkLst>
            <pc:docMk/>
            <pc:sldMk cId="1920268507" sldId="1866"/>
            <ac:spMk id="4" creationId="{7DCC24B9-304C-43F8-A814-5ED2034E8A02}"/>
          </ac:spMkLst>
        </pc:spChg>
        <pc:spChg chg="del">
          <ac:chgData name="Yoel Kortick" userId="167978f5-7f40-4909-85d5-d4149554ad4e" providerId="ADAL" clId="{6975F915-27C4-4E70-A6BF-5364B24A9F61}" dt="2024-02-01T08:03:19.834" v="1260" actId="478"/>
          <ac:spMkLst>
            <pc:docMk/>
            <pc:sldMk cId="1920268507" sldId="1866"/>
            <ac:spMk id="7" creationId="{F0AD0F35-1801-47DE-31AF-55C42CD9BF05}"/>
          </ac:spMkLst>
        </pc:spChg>
        <pc:spChg chg="add">
          <ac:chgData name="Yoel Kortick" userId="167978f5-7f40-4909-85d5-d4149554ad4e" providerId="ADAL" clId="{6975F915-27C4-4E70-A6BF-5364B24A9F61}" dt="2024-02-01T08:03:48.328" v="1296" actId="11529"/>
          <ac:spMkLst>
            <pc:docMk/>
            <pc:sldMk cId="1920268507" sldId="1866"/>
            <ac:spMk id="9" creationId="{A3332702-BDC9-650E-3F2B-A7730E9A2A1C}"/>
          </ac:spMkLst>
        </pc:spChg>
        <pc:picChg chg="add mod">
          <ac:chgData name="Yoel Kortick" userId="167978f5-7f40-4909-85d5-d4149554ad4e" providerId="ADAL" clId="{6975F915-27C4-4E70-A6BF-5364B24A9F61}" dt="2024-02-01T08:03:27.216" v="1265" actId="208"/>
          <ac:picMkLst>
            <pc:docMk/>
            <pc:sldMk cId="1920268507" sldId="1866"/>
            <ac:picMk id="6" creationId="{AF9395CC-899E-3F63-DB87-95E4F4973F7E}"/>
          </ac:picMkLst>
        </pc:picChg>
        <pc:picChg chg="del">
          <ac:chgData name="Yoel Kortick" userId="167978f5-7f40-4909-85d5-d4149554ad4e" providerId="ADAL" clId="{6975F915-27C4-4E70-A6BF-5364B24A9F61}" dt="2024-02-01T08:03:18.968" v="1259" actId="478"/>
          <ac:picMkLst>
            <pc:docMk/>
            <pc:sldMk cId="1920268507" sldId="1866"/>
            <ac:picMk id="8" creationId="{97157A76-FE50-72E0-881B-9DF866EB2BDB}"/>
          </ac:picMkLst>
        </pc:picChg>
        <pc:picChg chg="del">
          <ac:chgData name="Yoel Kortick" userId="167978f5-7f40-4909-85d5-d4149554ad4e" providerId="ADAL" clId="{6975F915-27C4-4E70-A6BF-5364B24A9F61}" dt="2024-02-01T08:03:18.151" v="1258" actId="478"/>
          <ac:picMkLst>
            <pc:docMk/>
            <pc:sldMk cId="1920268507" sldId="1866"/>
            <ac:picMk id="10" creationId="{AC7FEAF8-2901-EE7D-83AF-13CFAA398052}"/>
          </ac:picMkLst>
        </pc:picChg>
      </pc:sldChg>
      <pc:sldChg chg="addSp delSp modSp add mod">
        <pc:chgData name="Yoel Kortick" userId="167978f5-7f40-4909-85d5-d4149554ad4e" providerId="ADAL" clId="{6975F915-27C4-4E70-A6BF-5364B24A9F61}" dt="2024-02-01T08:05:34.908" v="1351" actId="478"/>
        <pc:sldMkLst>
          <pc:docMk/>
          <pc:sldMk cId="1742287777" sldId="1867"/>
        </pc:sldMkLst>
        <pc:spChg chg="mod">
          <ac:chgData name="Yoel Kortick" userId="167978f5-7f40-4909-85d5-d4149554ad4e" providerId="ADAL" clId="{6975F915-27C4-4E70-A6BF-5364B24A9F61}" dt="2024-02-01T08:05:14.968" v="1340" actId="20577"/>
          <ac:spMkLst>
            <pc:docMk/>
            <pc:sldMk cId="1742287777" sldId="1867"/>
            <ac:spMk id="4" creationId="{7DCC24B9-304C-43F8-A814-5ED2034E8A02}"/>
          </ac:spMkLst>
        </pc:spChg>
        <pc:spChg chg="del">
          <ac:chgData name="Yoel Kortick" userId="167978f5-7f40-4909-85d5-d4149554ad4e" providerId="ADAL" clId="{6975F915-27C4-4E70-A6BF-5364B24A9F61}" dt="2024-02-01T08:05:34.908" v="1351" actId="478"/>
          <ac:spMkLst>
            <pc:docMk/>
            <pc:sldMk cId="1742287777" sldId="1867"/>
            <ac:spMk id="9" creationId="{A3332702-BDC9-650E-3F2B-A7730E9A2A1C}"/>
          </ac:spMkLst>
        </pc:spChg>
        <pc:spChg chg="mod">
          <ac:chgData name="Yoel Kortick" userId="167978f5-7f40-4909-85d5-d4149554ad4e" providerId="ADAL" clId="{6975F915-27C4-4E70-A6BF-5364B24A9F61}" dt="2024-02-01T08:05:30.946" v="1350" actId="1036"/>
          <ac:spMkLst>
            <pc:docMk/>
            <pc:sldMk cId="1742287777" sldId="1867"/>
            <ac:spMk id="11" creationId="{5F1A5520-DEC7-0DC7-A427-D00120D2B539}"/>
          </ac:spMkLst>
        </pc:spChg>
        <pc:picChg chg="del">
          <ac:chgData name="Yoel Kortick" userId="167978f5-7f40-4909-85d5-d4149554ad4e" providerId="ADAL" clId="{6975F915-27C4-4E70-A6BF-5364B24A9F61}" dt="2024-02-01T08:05:16.973" v="1341" actId="478"/>
          <ac:picMkLst>
            <pc:docMk/>
            <pc:sldMk cId="1742287777" sldId="1867"/>
            <ac:picMk id="6" creationId="{AF9395CC-899E-3F63-DB87-95E4F4973F7E}"/>
          </ac:picMkLst>
        </pc:picChg>
        <pc:picChg chg="add mod ord">
          <ac:chgData name="Yoel Kortick" userId="167978f5-7f40-4909-85d5-d4149554ad4e" providerId="ADAL" clId="{6975F915-27C4-4E70-A6BF-5364B24A9F61}" dt="2024-02-01T08:05:23.804" v="1346" actId="167"/>
          <ac:picMkLst>
            <pc:docMk/>
            <pc:sldMk cId="1742287777" sldId="1867"/>
            <ac:picMk id="7" creationId="{CDE2F5E9-57C0-A602-B736-DA16DCB2CC79}"/>
          </ac:picMkLst>
        </pc:picChg>
      </pc:sldChg>
      <pc:sldChg chg="addSp delSp modSp add mod">
        <pc:chgData name="Yoel Kortick" userId="167978f5-7f40-4909-85d5-d4149554ad4e" providerId="ADAL" clId="{6975F915-27C4-4E70-A6BF-5364B24A9F61}" dt="2024-02-01T08:06:37.122" v="1359" actId="167"/>
        <pc:sldMkLst>
          <pc:docMk/>
          <pc:sldMk cId="1708999782" sldId="1868"/>
        </pc:sldMkLst>
        <pc:spChg chg="mod">
          <ac:chgData name="Yoel Kortick" userId="167978f5-7f40-4909-85d5-d4149554ad4e" providerId="ADAL" clId="{6975F915-27C4-4E70-A6BF-5364B24A9F61}" dt="2024-02-01T08:05:57.170" v="1353"/>
          <ac:spMkLst>
            <pc:docMk/>
            <pc:sldMk cId="1708999782" sldId="1868"/>
            <ac:spMk id="4" creationId="{7DCC24B9-304C-43F8-A814-5ED2034E8A02}"/>
          </ac:spMkLst>
        </pc:spChg>
        <pc:spChg chg="mod">
          <ac:chgData name="Yoel Kortick" userId="167978f5-7f40-4909-85d5-d4149554ad4e" providerId="ADAL" clId="{6975F915-27C4-4E70-A6BF-5364B24A9F61}" dt="2024-02-01T08:06:33.319" v="1357" actId="14100"/>
          <ac:spMkLst>
            <pc:docMk/>
            <pc:sldMk cId="1708999782" sldId="1868"/>
            <ac:spMk id="11" creationId="{5F1A5520-DEC7-0DC7-A427-D00120D2B539}"/>
          </ac:spMkLst>
        </pc:spChg>
        <pc:picChg chg="add mod ord">
          <ac:chgData name="Yoel Kortick" userId="167978f5-7f40-4909-85d5-d4149554ad4e" providerId="ADAL" clId="{6975F915-27C4-4E70-A6BF-5364B24A9F61}" dt="2024-02-01T08:06:37.122" v="1359" actId="167"/>
          <ac:picMkLst>
            <pc:docMk/>
            <pc:sldMk cId="1708999782" sldId="1868"/>
            <ac:picMk id="6" creationId="{937CBDFF-4785-DDC7-A719-68DD7951D9AC}"/>
          </ac:picMkLst>
        </pc:picChg>
        <pc:picChg chg="del">
          <ac:chgData name="Yoel Kortick" userId="167978f5-7f40-4909-85d5-d4149554ad4e" providerId="ADAL" clId="{6975F915-27C4-4E70-A6BF-5364B24A9F61}" dt="2024-02-01T08:05:59.668" v="1354" actId="478"/>
          <ac:picMkLst>
            <pc:docMk/>
            <pc:sldMk cId="1708999782" sldId="1868"/>
            <ac:picMk id="7" creationId="{CDE2F5E9-57C0-A602-B736-DA16DCB2CC79}"/>
          </ac:picMkLst>
        </pc:picChg>
      </pc:sldChg>
      <pc:sldChg chg="addSp delSp modSp add mod">
        <pc:chgData name="Yoel Kortick" userId="167978f5-7f40-4909-85d5-d4149554ad4e" providerId="ADAL" clId="{6975F915-27C4-4E70-A6BF-5364B24A9F61}" dt="2024-02-01T08:07:47.699" v="1377" actId="11529"/>
        <pc:sldMkLst>
          <pc:docMk/>
          <pc:sldMk cId="3985692673" sldId="1869"/>
        </pc:sldMkLst>
        <pc:spChg chg="mod">
          <ac:chgData name="Yoel Kortick" userId="167978f5-7f40-4909-85d5-d4149554ad4e" providerId="ADAL" clId="{6975F915-27C4-4E70-A6BF-5364B24A9F61}" dt="2024-02-01T08:06:57.044" v="1363" actId="20577"/>
          <ac:spMkLst>
            <pc:docMk/>
            <pc:sldMk cId="3985692673" sldId="1869"/>
            <ac:spMk id="4" creationId="{7DCC24B9-304C-43F8-A814-5ED2034E8A02}"/>
          </ac:spMkLst>
        </pc:spChg>
        <pc:spChg chg="add">
          <ac:chgData name="Yoel Kortick" userId="167978f5-7f40-4909-85d5-d4149554ad4e" providerId="ADAL" clId="{6975F915-27C4-4E70-A6BF-5364B24A9F61}" dt="2024-02-01T08:07:47.699" v="1377" actId="11529"/>
          <ac:spMkLst>
            <pc:docMk/>
            <pc:sldMk cId="3985692673" sldId="1869"/>
            <ac:spMk id="8" creationId="{310659F5-E1A4-DB96-ADBE-883BA9FE5834}"/>
          </ac:spMkLst>
        </pc:spChg>
        <pc:spChg chg="mod">
          <ac:chgData name="Yoel Kortick" userId="167978f5-7f40-4909-85d5-d4149554ad4e" providerId="ADAL" clId="{6975F915-27C4-4E70-A6BF-5364B24A9F61}" dt="2024-02-01T08:07:40.168" v="1376" actId="14100"/>
          <ac:spMkLst>
            <pc:docMk/>
            <pc:sldMk cId="3985692673" sldId="1869"/>
            <ac:spMk id="11" creationId="{5F1A5520-DEC7-0DC7-A427-D00120D2B539}"/>
          </ac:spMkLst>
        </pc:spChg>
        <pc:picChg chg="del">
          <ac:chgData name="Yoel Kortick" userId="167978f5-7f40-4909-85d5-d4149554ad4e" providerId="ADAL" clId="{6975F915-27C4-4E70-A6BF-5364B24A9F61}" dt="2024-02-01T08:07:28.896" v="1364" actId="478"/>
          <ac:picMkLst>
            <pc:docMk/>
            <pc:sldMk cId="3985692673" sldId="1869"/>
            <ac:picMk id="6" creationId="{937CBDFF-4785-DDC7-A719-68DD7951D9AC}"/>
          </ac:picMkLst>
        </pc:picChg>
        <pc:picChg chg="add mod ord">
          <ac:chgData name="Yoel Kortick" userId="167978f5-7f40-4909-85d5-d4149554ad4e" providerId="ADAL" clId="{6975F915-27C4-4E70-A6BF-5364B24A9F61}" dt="2024-02-01T08:07:35.283" v="1374" actId="167"/>
          <ac:picMkLst>
            <pc:docMk/>
            <pc:sldMk cId="3985692673" sldId="1869"/>
            <ac:picMk id="7" creationId="{C7459981-2601-8D0A-2530-FA52E1132F52}"/>
          </ac:picMkLst>
        </pc:picChg>
      </pc:sldChg>
      <pc:sldChg chg="addSp delSp modSp add mod">
        <pc:chgData name="Yoel Kortick" userId="167978f5-7f40-4909-85d5-d4149554ad4e" providerId="ADAL" clId="{6975F915-27C4-4E70-A6BF-5364B24A9F61}" dt="2024-02-01T08:09:29.323" v="1404" actId="14100"/>
        <pc:sldMkLst>
          <pc:docMk/>
          <pc:sldMk cId="3981589767" sldId="1870"/>
        </pc:sldMkLst>
        <pc:spChg chg="mod">
          <ac:chgData name="Yoel Kortick" userId="167978f5-7f40-4909-85d5-d4149554ad4e" providerId="ADAL" clId="{6975F915-27C4-4E70-A6BF-5364B24A9F61}" dt="2024-02-01T08:08:09.283" v="1379"/>
          <ac:spMkLst>
            <pc:docMk/>
            <pc:sldMk cId="3981589767" sldId="1870"/>
            <ac:spMk id="4" creationId="{7DCC24B9-304C-43F8-A814-5ED2034E8A02}"/>
          </ac:spMkLst>
        </pc:spChg>
        <pc:spChg chg="del">
          <ac:chgData name="Yoel Kortick" userId="167978f5-7f40-4909-85d5-d4149554ad4e" providerId="ADAL" clId="{6975F915-27C4-4E70-A6BF-5364B24A9F61}" dt="2024-02-01T08:09:16.778" v="1398" actId="478"/>
          <ac:spMkLst>
            <pc:docMk/>
            <pc:sldMk cId="3981589767" sldId="1870"/>
            <ac:spMk id="8" creationId="{310659F5-E1A4-DB96-ADBE-883BA9FE5834}"/>
          </ac:spMkLst>
        </pc:spChg>
        <pc:spChg chg="add mod">
          <ac:chgData name="Yoel Kortick" userId="167978f5-7f40-4909-85d5-d4149554ad4e" providerId="ADAL" clId="{6975F915-27C4-4E70-A6BF-5364B24A9F61}" dt="2024-02-01T08:09:29.323" v="1404" actId="14100"/>
          <ac:spMkLst>
            <pc:docMk/>
            <pc:sldMk cId="3981589767" sldId="1870"/>
            <ac:spMk id="9" creationId="{20EC5E42-CD83-6220-7A83-B0AF8F975AD4}"/>
          </ac:spMkLst>
        </pc:spChg>
        <pc:spChg chg="mod">
          <ac:chgData name="Yoel Kortick" userId="167978f5-7f40-4909-85d5-d4149554ad4e" providerId="ADAL" clId="{6975F915-27C4-4E70-A6BF-5364B24A9F61}" dt="2024-02-01T08:09:27.081" v="1403" actId="14100"/>
          <ac:spMkLst>
            <pc:docMk/>
            <pc:sldMk cId="3981589767" sldId="1870"/>
            <ac:spMk id="11" creationId="{5F1A5520-DEC7-0DC7-A427-D00120D2B539}"/>
          </ac:spMkLst>
        </pc:spChg>
        <pc:picChg chg="add mod ord">
          <ac:chgData name="Yoel Kortick" userId="167978f5-7f40-4909-85d5-d4149554ad4e" providerId="ADAL" clId="{6975F915-27C4-4E70-A6BF-5364B24A9F61}" dt="2024-02-01T08:09:23.796" v="1402" actId="208"/>
          <ac:picMkLst>
            <pc:docMk/>
            <pc:sldMk cId="3981589767" sldId="1870"/>
            <ac:picMk id="6" creationId="{C9279614-984F-61F8-F77E-DF80F533E3CE}"/>
          </ac:picMkLst>
        </pc:picChg>
        <pc:picChg chg="del">
          <ac:chgData name="Yoel Kortick" userId="167978f5-7f40-4909-85d5-d4149554ad4e" providerId="ADAL" clId="{6975F915-27C4-4E70-A6BF-5364B24A9F61}" dt="2024-02-01T08:08:50.570" v="1380" actId="478"/>
          <ac:picMkLst>
            <pc:docMk/>
            <pc:sldMk cId="3981589767" sldId="1870"/>
            <ac:picMk id="7" creationId="{C7459981-2601-8D0A-2530-FA52E1132F52}"/>
          </ac:picMkLst>
        </pc:picChg>
      </pc:sldChg>
      <pc:sldChg chg="addSp delSp modSp add mod">
        <pc:chgData name="Yoel Kortick" userId="167978f5-7f40-4909-85d5-d4149554ad4e" providerId="ADAL" clId="{6975F915-27C4-4E70-A6BF-5364B24A9F61}" dt="2024-02-01T08:37:37.322" v="1774" actId="6549"/>
        <pc:sldMkLst>
          <pc:docMk/>
          <pc:sldMk cId="3233188491" sldId="1871"/>
        </pc:sldMkLst>
        <pc:spChg chg="mod">
          <ac:chgData name="Yoel Kortick" userId="167978f5-7f40-4909-85d5-d4149554ad4e" providerId="ADAL" clId="{6975F915-27C4-4E70-A6BF-5364B24A9F61}" dt="2024-02-01T08:37:37.322" v="1774" actId="6549"/>
          <ac:spMkLst>
            <pc:docMk/>
            <pc:sldMk cId="3233188491" sldId="1871"/>
            <ac:spMk id="4" creationId="{7DCC24B9-304C-43F8-A814-5ED2034E8A02}"/>
          </ac:spMkLst>
        </pc:spChg>
        <pc:spChg chg="del">
          <ac:chgData name="Yoel Kortick" userId="167978f5-7f40-4909-85d5-d4149554ad4e" providerId="ADAL" clId="{6975F915-27C4-4E70-A6BF-5364B24A9F61}" dt="2024-02-01T08:10:38.077" v="1438" actId="478"/>
          <ac:spMkLst>
            <pc:docMk/>
            <pc:sldMk cId="3233188491" sldId="1871"/>
            <ac:spMk id="9" creationId="{20EC5E42-CD83-6220-7A83-B0AF8F975AD4}"/>
          </ac:spMkLst>
        </pc:spChg>
        <pc:spChg chg="del">
          <ac:chgData name="Yoel Kortick" userId="167978f5-7f40-4909-85d5-d4149554ad4e" providerId="ADAL" clId="{6975F915-27C4-4E70-A6BF-5364B24A9F61}" dt="2024-02-01T08:10:38.077" v="1438" actId="478"/>
          <ac:spMkLst>
            <pc:docMk/>
            <pc:sldMk cId="3233188491" sldId="1871"/>
            <ac:spMk id="11" creationId="{5F1A5520-DEC7-0DC7-A427-D00120D2B539}"/>
          </ac:spMkLst>
        </pc:spChg>
        <pc:picChg chg="del">
          <ac:chgData name="Yoel Kortick" userId="167978f5-7f40-4909-85d5-d4149554ad4e" providerId="ADAL" clId="{6975F915-27C4-4E70-A6BF-5364B24A9F61}" dt="2024-02-01T08:10:38.077" v="1438" actId="478"/>
          <ac:picMkLst>
            <pc:docMk/>
            <pc:sldMk cId="3233188491" sldId="1871"/>
            <ac:picMk id="6" creationId="{C9279614-984F-61F8-F77E-DF80F533E3CE}"/>
          </ac:picMkLst>
        </pc:picChg>
        <pc:picChg chg="add mod">
          <ac:chgData name="Yoel Kortick" userId="167978f5-7f40-4909-85d5-d4149554ad4e" providerId="ADAL" clId="{6975F915-27C4-4E70-A6BF-5364B24A9F61}" dt="2024-02-01T08:10:52.238" v="1445" actId="208"/>
          <ac:picMkLst>
            <pc:docMk/>
            <pc:sldMk cId="3233188491" sldId="1871"/>
            <ac:picMk id="7" creationId="{B4735D87-6761-555C-0676-1C61427CDA99}"/>
          </ac:picMkLst>
        </pc:picChg>
      </pc:sldChg>
      <pc:sldChg chg="addSp delSp modSp add mod">
        <pc:chgData name="Yoel Kortick" userId="167978f5-7f40-4909-85d5-d4149554ad4e" providerId="ADAL" clId="{6975F915-27C4-4E70-A6BF-5364B24A9F61}" dt="2024-02-01T08:37:56.472" v="1775" actId="11529"/>
        <pc:sldMkLst>
          <pc:docMk/>
          <pc:sldMk cId="2066843763" sldId="1872"/>
        </pc:sldMkLst>
        <pc:spChg chg="mod">
          <ac:chgData name="Yoel Kortick" userId="167978f5-7f40-4909-85d5-d4149554ad4e" providerId="ADAL" clId="{6975F915-27C4-4E70-A6BF-5364B24A9F61}" dt="2024-02-01T08:11:57.488" v="1512" actId="20577"/>
          <ac:spMkLst>
            <pc:docMk/>
            <pc:sldMk cId="2066843763" sldId="1872"/>
            <ac:spMk id="4" creationId="{7DCC24B9-304C-43F8-A814-5ED2034E8A02}"/>
          </ac:spMkLst>
        </pc:spChg>
        <pc:spChg chg="add">
          <ac:chgData name="Yoel Kortick" userId="167978f5-7f40-4909-85d5-d4149554ad4e" providerId="ADAL" clId="{6975F915-27C4-4E70-A6BF-5364B24A9F61}" dt="2024-02-01T08:37:56.472" v="1775" actId="11529"/>
          <ac:spMkLst>
            <pc:docMk/>
            <pc:sldMk cId="2066843763" sldId="1872"/>
            <ac:spMk id="5" creationId="{A0D441D7-C0EE-94E7-51B5-62F72C7F5EFC}"/>
          </ac:spMkLst>
        </pc:spChg>
        <pc:spChg chg="del">
          <ac:chgData name="Yoel Kortick" userId="167978f5-7f40-4909-85d5-d4149554ad4e" providerId="ADAL" clId="{6975F915-27C4-4E70-A6BF-5364B24A9F61}" dt="2024-02-01T08:11:32.954" v="1450" actId="478"/>
          <ac:spMkLst>
            <pc:docMk/>
            <pc:sldMk cId="2066843763" sldId="1872"/>
            <ac:spMk id="9" creationId="{20EC5E42-CD83-6220-7A83-B0AF8F975AD4}"/>
          </ac:spMkLst>
        </pc:spChg>
        <pc:spChg chg="del">
          <ac:chgData name="Yoel Kortick" userId="167978f5-7f40-4909-85d5-d4149554ad4e" providerId="ADAL" clId="{6975F915-27C4-4E70-A6BF-5364B24A9F61}" dt="2024-02-01T08:11:33.620" v="1451" actId="478"/>
          <ac:spMkLst>
            <pc:docMk/>
            <pc:sldMk cId="2066843763" sldId="1872"/>
            <ac:spMk id="11" creationId="{5F1A5520-DEC7-0DC7-A427-D00120D2B539}"/>
          </ac:spMkLst>
        </pc:spChg>
        <pc:picChg chg="del">
          <ac:chgData name="Yoel Kortick" userId="167978f5-7f40-4909-85d5-d4149554ad4e" providerId="ADAL" clId="{6975F915-27C4-4E70-A6BF-5364B24A9F61}" dt="2024-02-01T08:11:26.506" v="1447" actId="478"/>
          <ac:picMkLst>
            <pc:docMk/>
            <pc:sldMk cId="2066843763" sldId="1872"/>
            <ac:picMk id="6" creationId="{C9279614-984F-61F8-F77E-DF80F533E3CE}"/>
          </ac:picMkLst>
        </pc:picChg>
        <pc:picChg chg="add mod ord">
          <ac:chgData name="Yoel Kortick" userId="167978f5-7f40-4909-85d5-d4149554ad4e" providerId="ADAL" clId="{6975F915-27C4-4E70-A6BF-5364B24A9F61}" dt="2024-02-01T08:11:38.554" v="1452" actId="208"/>
          <ac:picMkLst>
            <pc:docMk/>
            <pc:sldMk cId="2066843763" sldId="1872"/>
            <ac:picMk id="7" creationId="{5AAD1D42-5DA4-7A66-0BA6-1E7F92FFD355}"/>
          </ac:picMkLst>
        </pc:picChg>
      </pc:sldChg>
      <pc:sldChg chg="addSp delSp modSp add mod">
        <pc:chgData name="Yoel Kortick" userId="167978f5-7f40-4909-85d5-d4149554ad4e" providerId="ADAL" clId="{6975F915-27C4-4E70-A6BF-5364B24A9F61}" dt="2024-02-01T08:16:17.092" v="1684" actId="11529"/>
        <pc:sldMkLst>
          <pc:docMk/>
          <pc:sldMk cId="3586892097" sldId="1873"/>
        </pc:sldMkLst>
        <pc:spChg chg="mod">
          <ac:chgData name="Yoel Kortick" userId="167978f5-7f40-4909-85d5-d4149554ad4e" providerId="ADAL" clId="{6975F915-27C4-4E70-A6BF-5364B24A9F61}" dt="2024-02-01T08:15:17.059" v="1644" actId="20577"/>
          <ac:spMkLst>
            <pc:docMk/>
            <pc:sldMk cId="3586892097" sldId="1873"/>
            <ac:spMk id="4" creationId="{7DCC24B9-304C-43F8-A814-5ED2034E8A02}"/>
          </ac:spMkLst>
        </pc:spChg>
        <pc:spChg chg="add mod">
          <ac:chgData name="Yoel Kortick" userId="167978f5-7f40-4909-85d5-d4149554ad4e" providerId="ADAL" clId="{6975F915-27C4-4E70-A6BF-5364B24A9F61}" dt="2024-02-01T08:15:24.075" v="1646" actId="1036"/>
          <ac:spMkLst>
            <pc:docMk/>
            <pc:sldMk cId="3586892097" sldId="1873"/>
            <ac:spMk id="8" creationId="{778B730E-0C35-1B3B-444A-1446FA294602}"/>
          </ac:spMkLst>
        </pc:spChg>
        <pc:spChg chg="add">
          <ac:chgData name="Yoel Kortick" userId="167978f5-7f40-4909-85d5-d4149554ad4e" providerId="ADAL" clId="{6975F915-27C4-4E70-A6BF-5364B24A9F61}" dt="2024-02-01T08:15:49.642" v="1650" actId="11529"/>
          <ac:spMkLst>
            <pc:docMk/>
            <pc:sldMk cId="3586892097" sldId="1873"/>
            <ac:spMk id="11" creationId="{042D540D-00EC-D631-575E-B0DC9B65D79F}"/>
          </ac:spMkLst>
        </pc:spChg>
        <pc:spChg chg="add mod">
          <ac:chgData name="Yoel Kortick" userId="167978f5-7f40-4909-85d5-d4149554ad4e" providerId="ADAL" clId="{6975F915-27C4-4E70-A6BF-5364B24A9F61}" dt="2024-02-01T08:16:09.265" v="1683" actId="404"/>
          <ac:spMkLst>
            <pc:docMk/>
            <pc:sldMk cId="3586892097" sldId="1873"/>
            <ac:spMk id="12" creationId="{1A3A578C-145A-C305-8E70-DF6722EC24F6}"/>
          </ac:spMkLst>
        </pc:spChg>
        <pc:picChg chg="add mod">
          <ac:chgData name="Yoel Kortick" userId="167978f5-7f40-4909-85d5-d4149554ad4e" providerId="ADAL" clId="{6975F915-27C4-4E70-A6BF-5364B24A9F61}" dt="2024-02-01T08:15:24.075" v="1646" actId="1036"/>
          <ac:picMkLst>
            <pc:docMk/>
            <pc:sldMk cId="3586892097" sldId="1873"/>
            <ac:picMk id="6" creationId="{554D2D82-3343-24B3-C801-3D3C5A357421}"/>
          </ac:picMkLst>
        </pc:picChg>
        <pc:picChg chg="del">
          <ac:chgData name="Yoel Kortick" userId="167978f5-7f40-4909-85d5-d4149554ad4e" providerId="ADAL" clId="{6975F915-27C4-4E70-A6BF-5364B24A9F61}" dt="2024-02-01T08:14:00.328" v="1574" actId="478"/>
          <ac:picMkLst>
            <pc:docMk/>
            <pc:sldMk cId="3586892097" sldId="1873"/>
            <ac:picMk id="7" creationId="{5AAD1D42-5DA4-7A66-0BA6-1E7F92FFD355}"/>
          </ac:picMkLst>
        </pc:picChg>
        <pc:picChg chg="add mod">
          <ac:chgData name="Yoel Kortick" userId="167978f5-7f40-4909-85d5-d4149554ad4e" providerId="ADAL" clId="{6975F915-27C4-4E70-A6BF-5364B24A9F61}" dt="2024-02-01T08:15:44.179" v="1649" actId="208"/>
          <ac:picMkLst>
            <pc:docMk/>
            <pc:sldMk cId="3586892097" sldId="1873"/>
            <ac:picMk id="10" creationId="{D01964DF-15E6-F1CE-755D-E1562DB9F311}"/>
          </ac:picMkLst>
        </pc:picChg>
        <pc:cxnChg chg="add">
          <ac:chgData name="Yoel Kortick" userId="167978f5-7f40-4909-85d5-d4149554ad4e" providerId="ADAL" clId="{6975F915-27C4-4E70-A6BF-5364B24A9F61}" dt="2024-02-01T08:16:17.092" v="1684" actId="11529"/>
          <ac:cxnSpMkLst>
            <pc:docMk/>
            <pc:sldMk cId="3586892097" sldId="1873"/>
            <ac:cxnSpMk id="14" creationId="{3092B7C5-9BCF-5466-4D7C-7932C2F00C54}"/>
          </ac:cxnSpMkLst>
        </pc:cxnChg>
      </pc:sldChg>
      <pc:sldChg chg="addSp delSp modSp add mod">
        <pc:chgData name="Yoel Kortick" userId="167978f5-7f40-4909-85d5-d4149554ad4e" providerId="ADAL" clId="{6975F915-27C4-4E70-A6BF-5364B24A9F61}" dt="2024-02-01T08:17:15.225" v="1756" actId="14100"/>
        <pc:sldMkLst>
          <pc:docMk/>
          <pc:sldMk cId="3789874375" sldId="1874"/>
        </pc:sldMkLst>
        <pc:spChg chg="mod">
          <ac:chgData name="Yoel Kortick" userId="167978f5-7f40-4909-85d5-d4149554ad4e" providerId="ADAL" clId="{6975F915-27C4-4E70-A6BF-5364B24A9F61}" dt="2024-02-01T08:16:55.605" v="1743" actId="20577"/>
          <ac:spMkLst>
            <pc:docMk/>
            <pc:sldMk cId="3789874375" sldId="1874"/>
            <ac:spMk id="4" creationId="{7DCC24B9-304C-43F8-A814-5ED2034E8A02}"/>
          </ac:spMkLst>
        </pc:spChg>
        <pc:spChg chg="del">
          <ac:chgData name="Yoel Kortick" userId="167978f5-7f40-4909-85d5-d4149554ad4e" providerId="ADAL" clId="{6975F915-27C4-4E70-A6BF-5364B24A9F61}" dt="2024-02-01T08:17:00.799" v="1746" actId="478"/>
          <ac:spMkLst>
            <pc:docMk/>
            <pc:sldMk cId="3789874375" sldId="1874"/>
            <ac:spMk id="8" creationId="{778B730E-0C35-1B3B-444A-1446FA294602}"/>
          </ac:spMkLst>
        </pc:spChg>
        <pc:spChg chg="mod">
          <ac:chgData name="Yoel Kortick" userId="167978f5-7f40-4909-85d5-d4149554ad4e" providerId="ADAL" clId="{6975F915-27C4-4E70-A6BF-5364B24A9F61}" dt="2024-02-01T08:17:15.225" v="1756" actId="14100"/>
          <ac:spMkLst>
            <pc:docMk/>
            <pc:sldMk cId="3789874375" sldId="1874"/>
            <ac:spMk id="11" creationId="{042D540D-00EC-D631-575E-B0DC9B65D79F}"/>
          </ac:spMkLst>
        </pc:spChg>
        <pc:spChg chg="del">
          <ac:chgData name="Yoel Kortick" userId="167978f5-7f40-4909-85d5-d4149554ad4e" providerId="ADAL" clId="{6975F915-27C4-4E70-A6BF-5364B24A9F61}" dt="2024-02-01T08:17:02.270" v="1748" actId="478"/>
          <ac:spMkLst>
            <pc:docMk/>
            <pc:sldMk cId="3789874375" sldId="1874"/>
            <ac:spMk id="12" creationId="{1A3A578C-145A-C305-8E70-DF6722EC24F6}"/>
          </ac:spMkLst>
        </pc:spChg>
        <pc:picChg chg="del">
          <ac:chgData name="Yoel Kortick" userId="167978f5-7f40-4909-85d5-d4149554ad4e" providerId="ADAL" clId="{6975F915-27C4-4E70-A6BF-5364B24A9F61}" dt="2024-02-01T08:16:59.868" v="1745" actId="478"/>
          <ac:picMkLst>
            <pc:docMk/>
            <pc:sldMk cId="3789874375" sldId="1874"/>
            <ac:picMk id="6" creationId="{554D2D82-3343-24B3-C801-3D3C5A357421}"/>
          </ac:picMkLst>
        </pc:picChg>
        <pc:picChg chg="add mod ord">
          <ac:chgData name="Yoel Kortick" userId="167978f5-7f40-4909-85d5-d4149554ad4e" providerId="ADAL" clId="{6975F915-27C4-4E70-A6BF-5364B24A9F61}" dt="2024-02-01T08:17:10.598" v="1754" actId="167"/>
          <ac:picMkLst>
            <pc:docMk/>
            <pc:sldMk cId="3789874375" sldId="1874"/>
            <ac:picMk id="7" creationId="{7E9539C8-D4C5-C664-8ECF-C3AB0C5542E6}"/>
          </ac:picMkLst>
        </pc:picChg>
        <pc:picChg chg="del">
          <ac:chgData name="Yoel Kortick" userId="167978f5-7f40-4909-85d5-d4149554ad4e" providerId="ADAL" clId="{6975F915-27C4-4E70-A6BF-5364B24A9F61}" dt="2024-02-01T08:16:57.593" v="1744" actId="478"/>
          <ac:picMkLst>
            <pc:docMk/>
            <pc:sldMk cId="3789874375" sldId="1874"/>
            <ac:picMk id="10" creationId="{D01964DF-15E6-F1CE-755D-E1562DB9F311}"/>
          </ac:picMkLst>
        </pc:picChg>
        <pc:cxnChg chg="del">
          <ac:chgData name="Yoel Kortick" userId="167978f5-7f40-4909-85d5-d4149554ad4e" providerId="ADAL" clId="{6975F915-27C4-4E70-A6BF-5364B24A9F61}" dt="2024-02-01T08:17:01.600" v="1747" actId="478"/>
          <ac:cxnSpMkLst>
            <pc:docMk/>
            <pc:sldMk cId="3789874375" sldId="1874"/>
            <ac:cxnSpMk id="14" creationId="{3092B7C5-9BCF-5466-4D7C-7932C2F00C54}"/>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2/1/2024</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2/1/2024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p>
          </p:txBody>
        </p:sp>
      </p:gr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5527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358EB34E-7D4E-4D0C-951E-ED11FAF963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2" t="607" r="65953" b="-607"/>
          <a:stretch/>
        </p:blipFill>
        <p:spPr>
          <a:xfrm>
            <a:off x="6228185" y="915566"/>
            <a:ext cx="2915816" cy="2182052"/>
          </a:xfrm>
          <a:prstGeom prst="rect">
            <a:avLst/>
          </a:prstGeom>
        </p:spPr>
      </p:pic>
      <p:grpSp>
        <p:nvGrpSpPr>
          <p:cNvPr id="79" name="Group 78">
            <a:extLst>
              <a:ext uri="{FF2B5EF4-FFF2-40B4-BE49-F238E27FC236}">
                <a16:creationId xmlns:a16="http://schemas.microsoft.com/office/drawing/2014/main" id="{97E45215-1E53-485A-AFA3-3E9AD44DAA29}"/>
              </a:ext>
            </a:extLst>
          </p:cNvPr>
          <p:cNvGrpSpPr/>
          <p:nvPr userDrawn="1"/>
        </p:nvGrpSpPr>
        <p:grpSpPr>
          <a:xfrm>
            <a:off x="7308304" y="1707654"/>
            <a:ext cx="2114553" cy="1698671"/>
            <a:chOff x="6553376" y="1481318"/>
            <a:chExt cx="1792020" cy="1439572"/>
          </a:xfrm>
        </p:grpSpPr>
        <p:sp>
          <p:nvSpPr>
            <p:cNvPr id="80" name="Oval 79">
              <a:extLst>
                <a:ext uri="{FF2B5EF4-FFF2-40B4-BE49-F238E27FC236}">
                  <a16:creationId xmlns:a16="http://schemas.microsoft.com/office/drawing/2014/main" id="{9534BB66-62DC-4DE4-950D-2A78E437D342}"/>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94B368CF-C986-47BC-8D98-F1C67DB8C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813" y="1481318"/>
              <a:ext cx="1629583" cy="1406349"/>
            </a:xfrm>
            <a:prstGeom prst="rect">
              <a:avLst/>
            </a:prstGeom>
          </p:spPr>
        </p:pic>
      </p:gr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4"/>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8" y="3181587"/>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46811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7A985B95-A14E-44A9-BC11-0B0A165B8A10}"/>
              </a:ext>
            </a:extLst>
          </p:cNvPr>
          <p:cNvSpPr/>
          <p:nvPr userDrawn="1"/>
        </p:nvSpPr>
        <p:spPr>
          <a:xfrm>
            <a:off x="7637055" y="737557"/>
            <a:ext cx="3851081" cy="3870807"/>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9A9E9C0-AE51-4146-AD14-A34C309CB548}"/>
              </a:ext>
            </a:extLst>
          </p:cNvPr>
          <p:cNvGrpSpPr/>
          <p:nvPr userDrawn="1"/>
        </p:nvGrpSpPr>
        <p:grpSpPr>
          <a:xfrm>
            <a:off x="6988110" y="2078056"/>
            <a:ext cx="1785218" cy="1465305"/>
            <a:chOff x="87850" y="1350241"/>
            <a:chExt cx="2015027" cy="1653932"/>
          </a:xfrm>
        </p:grpSpPr>
        <p:sp>
          <p:nvSpPr>
            <p:cNvPr id="15" name="Oval 14">
              <a:extLst>
                <a:ext uri="{FF2B5EF4-FFF2-40B4-BE49-F238E27FC236}">
                  <a16:creationId xmlns:a16="http://schemas.microsoft.com/office/drawing/2014/main" id="{AE2D4F08-C063-4BCF-973B-6C39A741AD40}"/>
                </a:ext>
              </a:extLst>
            </p:cNvPr>
            <p:cNvSpPr/>
            <p:nvPr/>
          </p:nvSpPr>
          <p:spPr>
            <a:xfrm>
              <a:off x="220652" y="2518150"/>
              <a:ext cx="1810889" cy="327358"/>
            </a:xfrm>
            <a:prstGeom prst="ellipse">
              <a:avLst/>
            </a:prstGeom>
            <a:solidFill>
              <a:schemeClr val="accent1">
                <a:alpha val="2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11">
              <a:extLst>
                <a:ext uri="{FF2B5EF4-FFF2-40B4-BE49-F238E27FC236}">
                  <a16:creationId xmlns:a16="http://schemas.microsoft.com/office/drawing/2014/main" id="{0488D3C5-B0E9-40B8-87B7-295B3B9429F8}"/>
                </a:ext>
              </a:extLst>
            </p:cNvPr>
            <p:cNvGrpSpPr/>
            <p:nvPr/>
          </p:nvGrpSpPr>
          <p:grpSpPr>
            <a:xfrm>
              <a:off x="258666" y="1350241"/>
              <a:ext cx="1844211" cy="1334579"/>
              <a:chOff x="454343" y="2442200"/>
              <a:chExt cx="2230912" cy="1614417"/>
            </a:xfrm>
          </p:grpSpPr>
          <p:sp>
            <p:nvSpPr>
              <p:cNvPr id="51" name="Freeform: Shape 50">
                <a:extLst>
                  <a:ext uri="{FF2B5EF4-FFF2-40B4-BE49-F238E27FC236}">
                    <a16:creationId xmlns:a16="http://schemas.microsoft.com/office/drawing/2014/main" id="{F6501E56-ED4F-4039-A431-844CA38EC73C}"/>
                  </a:ext>
                </a:extLst>
              </p:cNvPr>
              <p:cNvSpPr/>
              <p:nvPr/>
            </p:nvSpPr>
            <p:spPr>
              <a:xfrm>
                <a:off x="497808" y="2442200"/>
                <a:ext cx="2126773" cy="1528329"/>
              </a:xfrm>
              <a:custGeom>
                <a:avLst/>
                <a:gdLst>
                  <a:gd name="connsiteX0" fmla="*/ 2073551 w 2126773"/>
                  <a:gd name="connsiteY0" fmla="*/ 1528330 h 1528329"/>
                  <a:gd name="connsiteX1" fmla="*/ 53223 w 2126773"/>
                  <a:gd name="connsiteY1" fmla="*/ 1528330 h 1528329"/>
                  <a:gd name="connsiteX2" fmla="*/ 0 w 2126773"/>
                  <a:gd name="connsiteY2" fmla="*/ 1475107 h 1528329"/>
                  <a:gd name="connsiteX3" fmla="*/ 0 w 2126773"/>
                  <a:gd name="connsiteY3" fmla="*/ 53223 h 1528329"/>
                  <a:gd name="connsiteX4" fmla="*/ 53223 w 2126773"/>
                  <a:gd name="connsiteY4" fmla="*/ 0 h 1528329"/>
                  <a:gd name="connsiteX5" fmla="*/ 2073551 w 2126773"/>
                  <a:gd name="connsiteY5" fmla="*/ 0 h 1528329"/>
                  <a:gd name="connsiteX6" fmla="*/ 2126773 w 2126773"/>
                  <a:gd name="connsiteY6" fmla="*/ 53223 h 1528329"/>
                  <a:gd name="connsiteX7" fmla="*/ 2126773 w 2126773"/>
                  <a:gd name="connsiteY7" fmla="*/ 1475107 h 1528329"/>
                  <a:gd name="connsiteX8" fmla="*/ 2073551 w 2126773"/>
                  <a:gd name="connsiteY8" fmla="*/ 1528330 h 15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73" h="1528329">
                    <a:moveTo>
                      <a:pt x="2073551" y="1528330"/>
                    </a:moveTo>
                    <a:lnTo>
                      <a:pt x="53223" y="1528330"/>
                    </a:lnTo>
                    <a:cubicBezTo>
                      <a:pt x="23950" y="1528330"/>
                      <a:pt x="0" y="1504379"/>
                      <a:pt x="0" y="1475107"/>
                    </a:cubicBezTo>
                    <a:lnTo>
                      <a:pt x="0" y="53223"/>
                    </a:lnTo>
                    <a:cubicBezTo>
                      <a:pt x="0" y="23950"/>
                      <a:pt x="23950" y="0"/>
                      <a:pt x="53223" y="0"/>
                    </a:cubicBezTo>
                    <a:lnTo>
                      <a:pt x="2073551" y="0"/>
                    </a:lnTo>
                    <a:cubicBezTo>
                      <a:pt x="2102823" y="0"/>
                      <a:pt x="2126773" y="23950"/>
                      <a:pt x="2126773" y="53223"/>
                    </a:cubicBezTo>
                    <a:lnTo>
                      <a:pt x="2126773" y="1475107"/>
                    </a:lnTo>
                    <a:cubicBezTo>
                      <a:pt x="2126773" y="1504379"/>
                      <a:pt x="2102823" y="1528330"/>
                      <a:pt x="2073551" y="1528330"/>
                    </a:cubicBezTo>
                    <a:close/>
                  </a:path>
                </a:pathLst>
              </a:custGeom>
              <a:solidFill>
                <a:srgbClr val="304C89"/>
              </a:solidFill>
              <a:ln w="4431" cap="flat">
                <a:noFill/>
                <a:prstDash val="solid"/>
                <a:miter/>
              </a:ln>
            </p:spPr>
            <p:txBody>
              <a:bodyPr rtlCol="0" anchor="ctr"/>
              <a:lstStyle/>
              <a:p>
                <a:endParaRPr lang="en-US"/>
              </a:p>
            </p:txBody>
          </p:sp>
          <p:grpSp>
            <p:nvGrpSpPr>
              <p:cNvPr id="52" name="Graphic 11">
                <a:extLst>
                  <a:ext uri="{FF2B5EF4-FFF2-40B4-BE49-F238E27FC236}">
                    <a16:creationId xmlns:a16="http://schemas.microsoft.com/office/drawing/2014/main" id="{D757B637-DCFD-4A83-8233-45CF346E8FA3}"/>
                  </a:ext>
                </a:extLst>
              </p:cNvPr>
              <p:cNvGrpSpPr/>
              <p:nvPr/>
            </p:nvGrpSpPr>
            <p:grpSpPr>
              <a:xfrm>
                <a:off x="529830" y="2471516"/>
                <a:ext cx="2063482" cy="1354646"/>
                <a:chOff x="529830" y="2471516"/>
                <a:chExt cx="2063482" cy="1354646"/>
              </a:xfrm>
            </p:grpSpPr>
            <p:sp>
              <p:nvSpPr>
                <p:cNvPr id="78" name="Freeform: Shape 77">
                  <a:extLst>
                    <a:ext uri="{FF2B5EF4-FFF2-40B4-BE49-F238E27FC236}">
                      <a16:creationId xmlns:a16="http://schemas.microsoft.com/office/drawing/2014/main" id="{F58A0CA0-ED75-4E2C-9B5D-F940CB55AD04}"/>
                    </a:ext>
                  </a:extLst>
                </p:cNvPr>
                <p:cNvSpPr/>
                <p:nvPr/>
              </p:nvSpPr>
              <p:spPr>
                <a:xfrm>
                  <a:off x="530185" y="3623119"/>
                  <a:ext cx="2063127" cy="203043"/>
                </a:xfrm>
                <a:custGeom>
                  <a:avLst/>
                  <a:gdLst>
                    <a:gd name="connsiteX0" fmla="*/ 0 w 2063127"/>
                    <a:gd name="connsiteY0" fmla="*/ 163837 h 203043"/>
                    <a:gd name="connsiteX1" fmla="*/ 39074 w 2063127"/>
                    <a:gd name="connsiteY1" fmla="*/ 203044 h 203043"/>
                    <a:gd name="connsiteX2" fmla="*/ 2024054 w 2063127"/>
                    <a:gd name="connsiteY2" fmla="*/ 203044 h 203043"/>
                    <a:gd name="connsiteX3" fmla="*/ 2063128 w 2063127"/>
                    <a:gd name="connsiteY3" fmla="*/ 163837 h 203043"/>
                    <a:gd name="connsiteX4" fmla="*/ 2063128 w 2063127"/>
                    <a:gd name="connsiteY4" fmla="*/ 0 h 203043"/>
                    <a:gd name="connsiteX5" fmla="*/ 0 w 2063127"/>
                    <a:gd name="connsiteY5" fmla="*/ 0 h 203043"/>
                    <a:gd name="connsiteX6" fmla="*/ 0 w 2063127"/>
                    <a:gd name="connsiteY6" fmla="*/ 163837 h 20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203043">
                      <a:moveTo>
                        <a:pt x="0" y="163837"/>
                      </a:moveTo>
                      <a:cubicBezTo>
                        <a:pt x="0" y="185480"/>
                        <a:pt x="17519" y="203044"/>
                        <a:pt x="39074" y="203044"/>
                      </a:cubicBezTo>
                      <a:lnTo>
                        <a:pt x="2024054" y="203044"/>
                      </a:lnTo>
                      <a:cubicBezTo>
                        <a:pt x="2045653" y="203044"/>
                        <a:pt x="2063128" y="185480"/>
                        <a:pt x="2063128" y="163837"/>
                      </a:cubicBezTo>
                      <a:lnTo>
                        <a:pt x="2063128" y="0"/>
                      </a:lnTo>
                      <a:lnTo>
                        <a:pt x="0" y="0"/>
                      </a:lnTo>
                      <a:lnTo>
                        <a:pt x="0" y="163837"/>
                      </a:lnTo>
                      <a:close/>
                    </a:path>
                  </a:pathLst>
                </a:custGeom>
                <a:solidFill>
                  <a:srgbClr val="FFFFFF"/>
                </a:solidFill>
                <a:ln w="443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3DB78A0-6AE5-4491-8436-6B1353363D6B}"/>
                    </a:ext>
                  </a:extLst>
                </p:cNvPr>
                <p:cNvSpPr/>
                <p:nvPr/>
              </p:nvSpPr>
              <p:spPr>
                <a:xfrm>
                  <a:off x="529830" y="2471516"/>
                  <a:ext cx="2063127" cy="1151380"/>
                </a:xfrm>
                <a:custGeom>
                  <a:avLst/>
                  <a:gdLst>
                    <a:gd name="connsiteX0" fmla="*/ 2024054 w 2063127"/>
                    <a:gd name="connsiteY0" fmla="*/ 0 h 1151380"/>
                    <a:gd name="connsiteX1" fmla="*/ 39074 w 2063127"/>
                    <a:gd name="connsiteY1" fmla="*/ 0 h 1151380"/>
                    <a:gd name="connsiteX2" fmla="*/ 0 w 2063127"/>
                    <a:gd name="connsiteY2" fmla="*/ 39207 h 1151380"/>
                    <a:gd name="connsiteX3" fmla="*/ 0 w 2063127"/>
                    <a:gd name="connsiteY3" fmla="*/ 1151381 h 1151380"/>
                    <a:gd name="connsiteX4" fmla="*/ 2063128 w 2063127"/>
                    <a:gd name="connsiteY4" fmla="*/ 1151381 h 1151380"/>
                    <a:gd name="connsiteX5" fmla="*/ 2063128 w 2063127"/>
                    <a:gd name="connsiteY5" fmla="*/ 39207 h 1151380"/>
                    <a:gd name="connsiteX6" fmla="*/ 2024054 w 2063127"/>
                    <a:gd name="connsiteY6" fmla="*/ 0 h 1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1151380">
                      <a:moveTo>
                        <a:pt x="2024054" y="0"/>
                      </a:moveTo>
                      <a:lnTo>
                        <a:pt x="39074" y="0"/>
                      </a:lnTo>
                      <a:cubicBezTo>
                        <a:pt x="17475" y="0"/>
                        <a:pt x="0" y="17563"/>
                        <a:pt x="0" y="39207"/>
                      </a:cubicBezTo>
                      <a:lnTo>
                        <a:pt x="0" y="1151381"/>
                      </a:lnTo>
                      <a:lnTo>
                        <a:pt x="2063128" y="1151381"/>
                      </a:lnTo>
                      <a:lnTo>
                        <a:pt x="2063128" y="39207"/>
                      </a:lnTo>
                      <a:cubicBezTo>
                        <a:pt x="2063128" y="17563"/>
                        <a:pt x="2045653" y="0"/>
                        <a:pt x="2024054" y="0"/>
                      </a:cubicBezTo>
                      <a:close/>
                    </a:path>
                  </a:pathLst>
                </a:custGeom>
                <a:gradFill flip="none" rotWithShape="1">
                  <a:gsLst>
                    <a:gs pos="0">
                      <a:srgbClr val="9BE5FF"/>
                    </a:gs>
                    <a:gs pos="100000">
                      <a:schemeClr val="bg1"/>
                    </a:gs>
                  </a:gsLst>
                  <a:lin ang="5400000" scaled="1"/>
                  <a:tileRect/>
                </a:gradFill>
                <a:ln w="4431"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09448FDD-A357-4258-9A11-B861679F343D}"/>
                  </a:ext>
                </a:extLst>
              </p:cNvPr>
              <p:cNvSpPr/>
              <p:nvPr/>
            </p:nvSpPr>
            <p:spPr>
              <a:xfrm>
                <a:off x="1235650" y="3720561"/>
                <a:ext cx="993398" cy="25901"/>
              </a:xfrm>
              <a:custGeom>
                <a:avLst/>
                <a:gdLst>
                  <a:gd name="connsiteX0" fmla="*/ 983508 w 993398"/>
                  <a:gd name="connsiteY0" fmla="*/ 0 h 25901"/>
                  <a:gd name="connsiteX1" fmla="*/ 266 w 993398"/>
                  <a:gd name="connsiteY1" fmla="*/ 0 h 25901"/>
                  <a:gd name="connsiteX2" fmla="*/ 0 w 993398"/>
                  <a:gd name="connsiteY2" fmla="*/ 25902 h 25901"/>
                  <a:gd name="connsiteX3" fmla="*/ 983508 w 993398"/>
                  <a:gd name="connsiteY3" fmla="*/ 25902 h 25901"/>
                  <a:gd name="connsiteX4" fmla="*/ 993399 w 993398"/>
                  <a:gd name="connsiteY4" fmla="*/ 12951 h 25901"/>
                  <a:gd name="connsiteX5" fmla="*/ 983508 w 993398"/>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398" h="25901">
                    <a:moveTo>
                      <a:pt x="983508" y="0"/>
                    </a:moveTo>
                    <a:lnTo>
                      <a:pt x="266" y="0"/>
                    </a:lnTo>
                    <a:lnTo>
                      <a:pt x="0" y="25902"/>
                    </a:lnTo>
                    <a:lnTo>
                      <a:pt x="983508" y="25902"/>
                    </a:lnTo>
                    <a:cubicBezTo>
                      <a:pt x="988964" y="25902"/>
                      <a:pt x="993399" y="20092"/>
                      <a:pt x="993399" y="12951"/>
                    </a:cubicBezTo>
                    <a:cubicBezTo>
                      <a:pt x="993399" y="5810"/>
                      <a:pt x="988964" y="0"/>
                      <a:pt x="983508" y="0"/>
                    </a:cubicBezTo>
                    <a:close/>
                  </a:path>
                </a:pathLst>
              </a:custGeom>
              <a:solidFill>
                <a:srgbClr val="55BCF7"/>
              </a:solidFill>
              <a:ln w="443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C9C4867-0D7B-41F9-BA8F-E58519C0547B}"/>
                  </a:ext>
                </a:extLst>
              </p:cNvPr>
              <p:cNvSpPr/>
              <p:nvPr/>
            </p:nvSpPr>
            <p:spPr>
              <a:xfrm>
                <a:off x="833908" y="3720561"/>
                <a:ext cx="302259" cy="25901"/>
              </a:xfrm>
              <a:custGeom>
                <a:avLst/>
                <a:gdLst>
                  <a:gd name="connsiteX0" fmla="*/ 7629 w 302259"/>
                  <a:gd name="connsiteY0" fmla="*/ 0 h 25901"/>
                  <a:gd name="connsiteX1" fmla="*/ 0 w 302259"/>
                  <a:gd name="connsiteY1" fmla="*/ 12951 h 25901"/>
                  <a:gd name="connsiteX2" fmla="*/ 7629 w 302259"/>
                  <a:gd name="connsiteY2" fmla="*/ 25902 h 25901"/>
                  <a:gd name="connsiteX3" fmla="*/ 302260 w 302259"/>
                  <a:gd name="connsiteY3" fmla="*/ 25902 h 25901"/>
                  <a:gd name="connsiteX4" fmla="*/ 302082 w 302259"/>
                  <a:gd name="connsiteY4" fmla="*/ 0 h 25901"/>
                  <a:gd name="connsiteX5" fmla="*/ 7629 w 302259"/>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59" h="25901">
                    <a:moveTo>
                      <a:pt x="7629" y="0"/>
                    </a:moveTo>
                    <a:cubicBezTo>
                      <a:pt x="3415" y="0"/>
                      <a:pt x="0" y="5810"/>
                      <a:pt x="0" y="12951"/>
                    </a:cubicBezTo>
                    <a:cubicBezTo>
                      <a:pt x="0" y="20092"/>
                      <a:pt x="3415" y="25902"/>
                      <a:pt x="7629" y="25902"/>
                    </a:cubicBezTo>
                    <a:lnTo>
                      <a:pt x="302260" y="25902"/>
                    </a:lnTo>
                    <a:lnTo>
                      <a:pt x="302082" y="0"/>
                    </a:lnTo>
                    <a:lnTo>
                      <a:pt x="7629" y="0"/>
                    </a:lnTo>
                    <a:close/>
                  </a:path>
                </a:pathLst>
              </a:custGeom>
              <a:solidFill>
                <a:srgbClr val="F15A22"/>
              </a:solidFill>
              <a:ln w="443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7E0C3D0-58FC-49BC-954B-A21388ACECBD}"/>
                  </a:ext>
                </a:extLst>
              </p:cNvPr>
              <p:cNvSpPr/>
              <p:nvPr/>
            </p:nvSpPr>
            <p:spPr>
              <a:xfrm>
                <a:off x="1135902" y="3720561"/>
                <a:ext cx="100058" cy="25901"/>
              </a:xfrm>
              <a:custGeom>
                <a:avLst/>
                <a:gdLst>
                  <a:gd name="connsiteX0" fmla="*/ 100058 w 100058"/>
                  <a:gd name="connsiteY0" fmla="*/ 0 h 25901"/>
                  <a:gd name="connsiteX1" fmla="*/ 0 w 100058"/>
                  <a:gd name="connsiteY1" fmla="*/ 0 h 25901"/>
                  <a:gd name="connsiteX2" fmla="*/ 266 w 100058"/>
                  <a:gd name="connsiteY2" fmla="*/ 25902 h 25901"/>
                  <a:gd name="connsiteX3" fmla="*/ 99748 w 100058"/>
                  <a:gd name="connsiteY3" fmla="*/ 25902 h 25901"/>
                </a:gdLst>
                <a:ahLst/>
                <a:cxnLst>
                  <a:cxn ang="0">
                    <a:pos x="connsiteX0" y="connsiteY0"/>
                  </a:cxn>
                  <a:cxn ang="0">
                    <a:pos x="connsiteX1" y="connsiteY1"/>
                  </a:cxn>
                  <a:cxn ang="0">
                    <a:pos x="connsiteX2" y="connsiteY2"/>
                  </a:cxn>
                  <a:cxn ang="0">
                    <a:pos x="connsiteX3" y="connsiteY3"/>
                  </a:cxn>
                </a:cxnLst>
                <a:rect l="l" t="t" r="r" b="b"/>
                <a:pathLst>
                  <a:path w="100058" h="25901">
                    <a:moveTo>
                      <a:pt x="100058" y="0"/>
                    </a:moveTo>
                    <a:lnTo>
                      <a:pt x="0" y="0"/>
                    </a:lnTo>
                    <a:lnTo>
                      <a:pt x="266" y="25902"/>
                    </a:lnTo>
                    <a:lnTo>
                      <a:pt x="99748" y="25902"/>
                    </a:lnTo>
                    <a:close/>
                  </a:path>
                </a:pathLst>
              </a:custGeom>
              <a:solidFill>
                <a:srgbClr val="55BCF7"/>
              </a:solidFill>
              <a:ln w="4431" cap="flat">
                <a:noFill/>
                <a:prstDash val="solid"/>
                <a:miter/>
              </a:ln>
            </p:spPr>
            <p:txBody>
              <a:bodyPr rtlCol="0" anchor="ctr"/>
              <a:lstStyle/>
              <a:p>
                <a:endParaRPr lang="en-US"/>
              </a:p>
            </p:txBody>
          </p:sp>
          <p:grpSp>
            <p:nvGrpSpPr>
              <p:cNvPr id="56" name="Graphic 11">
                <a:extLst>
                  <a:ext uri="{FF2B5EF4-FFF2-40B4-BE49-F238E27FC236}">
                    <a16:creationId xmlns:a16="http://schemas.microsoft.com/office/drawing/2014/main" id="{2D899ED4-7998-4EA5-A59B-1C67157A5470}"/>
                  </a:ext>
                </a:extLst>
              </p:cNvPr>
              <p:cNvGrpSpPr/>
              <p:nvPr/>
            </p:nvGrpSpPr>
            <p:grpSpPr>
              <a:xfrm>
                <a:off x="647673" y="3685922"/>
                <a:ext cx="1740510" cy="83470"/>
                <a:chOff x="647673" y="3685922"/>
                <a:chExt cx="1740510" cy="83470"/>
              </a:xfrm>
              <a:solidFill>
                <a:srgbClr val="55BCF7"/>
              </a:solidFill>
            </p:grpSpPr>
            <p:grpSp>
              <p:nvGrpSpPr>
                <p:cNvPr id="71" name="Graphic 11">
                  <a:extLst>
                    <a:ext uri="{FF2B5EF4-FFF2-40B4-BE49-F238E27FC236}">
                      <a16:creationId xmlns:a16="http://schemas.microsoft.com/office/drawing/2014/main" id="{C835C4C2-8384-40E8-9809-33C73D7B41F4}"/>
                    </a:ext>
                  </a:extLst>
                </p:cNvPr>
                <p:cNvGrpSpPr/>
                <p:nvPr/>
              </p:nvGrpSpPr>
              <p:grpSpPr>
                <a:xfrm>
                  <a:off x="647673" y="3701755"/>
                  <a:ext cx="45152" cy="58943"/>
                  <a:chOff x="647673" y="3701755"/>
                  <a:chExt cx="45152" cy="58943"/>
                </a:xfrm>
                <a:solidFill>
                  <a:srgbClr val="55BCF7"/>
                </a:solidFill>
              </p:grpSpPr>
              <p:sp>
                <p:nvSpPr>
                  <p:cNvPr id="76" name="Freeform: Shape 75">
                    <a:extLst>
                      <a:ext uri="{FF2B5EF4-FFF2-40B4-BE49-F238E27FC236}">
                        <a16:creationId xmlns:a16="http://schemas.microsoft.com/office/drawing/2014/main" id="{AD5C90C8-9CEC-4366-A727-19AB4CAF1DF7}"/>
                      </a:ext>
                    </a:extLst>
                  </p:cNvPr>
                  <p:cNvSpPr/>
                  <p:nvPr/>
                </p:nvSpPr>
                <p:spPr>
                  <a:xfrm>
                    <a:off x="647673" y="3701755"/>
                    <a:ext cx="14150" cy="58943"/>
                  </a:xfrm>
                  <a:custGeom>
                    <a:avLst/>
                    <a:gdLst>
                      <a:gd name="connsiteX0" fmla="*/ 12951 w 14150"/>
                      <a:gd name="connsiteY0" fmla="*/ 58944 h 58943"/>
                      <a:gd name="connsiteX1" fmla="*/ 1198 w 14150"/>
                      <a:gd name="connsiteY1" fmla="*/ 58944 h 58943"/>
                      <a:gd name="connsiteX2" fmla="*/ 0 w 14150"/>
                      <a:gd name="connsiteY2" fmla="*/ 57702 h 58943"/>
                      <a:gd name="connsiteX3" fmla="*/ 0 w 14150"/>
                      <a:gd name="connsiteY3" fmla="*/ 1242 h 58943"/>
                      <a:gd name="connsiteX4" fmla="*/ 1198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8" y="58944"/>
                        </a:lnTo>
                        <a:cubicBezTo>
                          <a:pt x="532" y="58944"/>
                          <a:pt x="0" y="58412"/>
                          <a:pt x="0" y="57702"/>
                        </a:cubicBezTo>
                        <a:lnTo>
                          <a:pt x="0" y="1242"/>
                        </a:lnTo>
                        <a:cubicBezTo>
                          <a:pt x="0" y="577"/>
                          <a:pt x="532" y="0"/>
                          <a:pt x="1198" y="0"/>
                        </a:cubicBezTo>
                        <a:lnTo>
                          <a:pt x="12951" y="0"/>
                        </a:lnTo>
                        <a:cubicBezTo>
                          <a:pt x="13616" y="0"/>
                          <a:pt x="14148" y="532"/>
                          <a:pt x="14148" y="1242"/>
                        </a:cubicBezTo>
                        <a:lnTo>
                          <a:pt x="14148" y="57702"/>
                        </a:lnTo>
                        <a:cubicBezTo>
                          <a:pt x="14193" y="58367"/>
                          <a:pt x="13660" y="58944"/>
                          <a:pt x="12951" y="58944"/>
                        </a:cubicBezTo>
                        <a:close/>
                      </a:path>
                    </a:pathLst>
                  </a:custGeom>
                  <a:solidFill>
                    <a:srgbClr val="55BCF7"/>
                  </a:solidFill>
                  <a:ln w="443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1CCE618-FBEA-41A3-B968-FD0B265A8719}"/>
                      </a:ext>
                    </a:extLst>
                  </p:cNvPr>
                  <p:cNvSpPr/>
                  <p:nvPr/>
                </p:nvSpPr>
                <p:spPr>
                  <a:xfrm>
                    <a:off x="678676" y="3701755"/>
                    <a:ext cx="14150" cy="58943"/>
                  </a:xfrm>
                  <a:custGeom>
                    <a:avLst/>
                    <a:gdLst>
                      <a:gd name="connsiteX0" fmla="*/ 12951 w 14150"/>
                      <a:gd name="connsiteY0" fmla="*/ 58944 h 58943"/>
                      <a:gd name="connsiteX1" fmla="*/ 1197 w 14150"/>
                      <a:gd name="connsiteY1" fmla="*/ 58944 h 58943"/>
                      <a:gd name="connsiteX2" fmla="*/ 0 w 14150"/>
                      <a:gd name="connsiteY2" fmla="*/ 57702 h 58943"/>
                      <a:gd name="connsiteX3" fmla="*/ 0 w 14150"/>
                      <a:gd name="connsiteY3" fmla="*/ 1242 h 58943"/>
                      <a:gd name="connsiteX4" fmla="*/ 1197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7" y="58944"/>
                        </a:lnTo>
                        <a:cubicBezTo>
                          <a:pt x="532" y="58944"/>
                          <a:pt x="0" y="58412"/>
                          <a:pt x="0" y="57702"/>
                        </a:cubicBezTo>
                        <a:lnTo>
                          <a:pt x="0" y="1242"/>
                        </a:lnTo>
                        <a:cubicBezTo>
                          <a:pt x="0" y="577"/>
                          <a:pt x="532" y="0"/>
                          <a:pt x="1197" y="0"/>
                        </a:cubicBezTo>
                        <a:lnTo>
                          <a:pt x="12951" y="0"/>
                        </a:lnTo>
                        <a:cubicBezTo>
                          <a:pt x="13616" y="0"/>
                          <a:pt x="14148" y="532"/>
                          <a:pt x="14148" y="1242"/>
                        </a:cubicBezTo>
                        <a:lnTo>
                          <a:pt x="14148" y="57702"/>
                        </a:lnTo>
                        <a:cubicBezTo>
                          <a:pt x="14193" y="58367"/>
                          <a:pt x="13616" y="58944"/>
                          <a:pt x="12951" y="58944"/>
                        </a:cubicBezTo>
                        <a:close/>
                      </a:path>
                    </a:pathLst>
                  </a:custGeom>
                  <a:solidFill>
                    <a:srgbClr val="55BCF7"/>
                  </a:solidFill>
                  <a:ln w="4431" cap="flat">
                    <a:noFill/>
                    <a:prstDash val="solid"/>
                    <a:miter/>
                  </a:ln>
                </p:spPr>
                <p:txBody>
                  <a:bodyPr rtlCol="0" anchor="ctr"/>
                  <a:lstStyle/>
                  <a:p>
                    <a:endParaRPr lang="en-US"/>
                  </a:p>
                </p:txBody>
              </p:sp>
            </p:grpSp>
            <p:grpSp>
              <p:nvGrpSpPr>
                <p:cNvPr id="72" name="Graphic 11">
                  <a:extLst>
                    <a:ext uri="{FF2B5EF4-FFF2-40B4-BE49-F238E27FC236}">
                      <a16:creationId xmlns:a16="http://schemas.microsoft.com/office/drawing/2014/main" id="{84F0957F-E91D-422D-B6E4-ECB35FF0A261}"/>
                    </a:ext>
                  </a:extLst>
                </p:cNvPr>
                <p:cNvGrpSpPr/>
                <p:nvPr/>
              </p:nvGrpSpPr>
              <p:grpSpPr>
                <a:xfrm>
                  <a:off x="729148" y="3693902"/>
                  <a:ext cx="62048" cy="74634"/>
                  <a:chOff x="729148" y="3693902"/>
                  <a:chExt cx="62048" cy="74634"/>
                </a:xfrm>
                <a:solidFill>
                  <a:srgbClr val="55BCF7"/>
                </a:solidFill>
              </p:grpSpPr>
              <p:sp>
                <p:nvSpPr>
                  <p:cNvPr id="74" name="Freeform: Shape 73">
                    <a:extLst>
                      <a:ext uri="{FF2B5EF4-FFF2-40B4-BE49-F238E27FC236}">
                        <a16:creationId xmlns:a16="http://schemas.microsoft.com/office/drawing/2014/main" id="{DC9C844C-0E0A-4A24-A493-8C6DE4A9B401}"/>
                      </a:ext>
                    </a:extLst>
                  </p:cNvPr>
                  <p:cNvSpPr/>
                  <p:nvPr/>
                </p:nvSpPr>
                <p:spPr>
                  <a:xfrm>
                    <a:off x="729148" y="3723576"/>
                    <a:ext cx="33530" cy="15611"/>
                  </a:xfrm>
                  <a:custGeom>
                    <a:avLst/>
                    <a:gdLst>
                      <a:gd name="connsiteX0" fmla="*/ 32200 w 33530"/>
                      <a:gd name="connsiteY0" fmla="*/ 15612 h 15611"/>
                      <a:gd name="connsiteX1" fmla="*/ 1331 w 33530"/>
                      <a:gd name="connsiteY1" fmla="*/ 15612 h 15611"/>
                      <a:gd name="connsiteX2" fmla="*/ 0 w 33530"/>
                      <a:gd name="connsiteY2" fmla="*/ 14281 h 15611"/>
                      <a:gd name="connsiteX3" fmla="*/ 0 w 33530"/>
                      <a:gd name="connsiteY3" fmla="*/ 1331 h 15611"/>
                      <a:gd name="connsiteX4" fmla="*/ 1331 w 33530"/>
                      <a:gd name="connsiteY4" fmla="*/ 0 h 15611"/>
                      <a:gd name="connsiteX5" fmla="*/ 32200 w 33530"/>
                      <a:gd name="connsiteY5" fmla="*/ 0 h 15611"/>
                      <a:gd name="connsiteX6" fmla="*/ 33530 w 33530"/>
                      <a:gd name="connsiteY6" fmla="*/ 1331 h 15611"/>
                      <a:gd name="connsiteX7" fmla="*/ 33530 w 33530"/>
                      <a:gd name="connsiteY7" fmla="*/ 14281 h 15611"/>
                      <a:gd name="connsiteX8" fmla="*/ 32200 w 33530"/>
                      <a:gd name="connsiteY8" fmla="*/ 15612 h 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0" h="15611">
                        <a:moveTo>
                          <a:pt x="32200" y="15612"/>
                        </a:moveTo>
                        <a:lnTo>
                          <a:pt x="1331" y="15612"/>
                        </a:lnTo>
                        <a:cubicBezTo>
                          <a:pt x="577" y="15612"/>
                          <a:pt x="0" y="14991"/>
                          <a:pt x="0" y="14281"/>
                        </a:cubicBezTo>
                        <a:lnTo>
                          <a:pt x="0" y="1331"/>
                        </a:lnTo>
                        <a:cubicBezTo>
                          <a:pt x="0" y="577"/>
                          <a:pt x="621" y="0"/>
                          <a:pt x="1331" y="0"/>
                        </a:cubicBezTo>
                        <a:lnTo>
                          <a:pt x="32200" y="0"/>
                        </a:lnTo>
                        <a:cubicBezTo>
                          <a:pt x="32954" y="0"/>
                          <a:pt x="33530" y="621"/>
                          <a:pt x="33530" y="1331"/>
                        </a:cubicBezTo>
                        <a:lnTo>
                          <a:pt x="33530" y="14281"/>
                        </a:lnTo>
                        <a:cubicBezTo>
                          <a:pt x="33530" y="14991"/>
                          <a:pt x="32909" y="15612"/>
                          <a:pt x="32200" y="15612"/>
                        </a:cubicBezTo>
                        <a:close/>
                      </a:path>
                    </a:pathLst>
                  </a:custGeom>
                  <a:solidFill>
                    <a:srgbClr val="55BCF7"/>
                  </a:solidFill>
                  <a:ln w="443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760E74-EF4B-4E13-B167-6C8D10EF439A}"/>
                      </a:ext>
                    </a:extLst>
                  </p:cNvPr>
                  <p:cNvSpPr/>
                  <p:nvPr/>
                </p:nvSpPr>
                <p:spPr>
                  <a:xfrm>
                    <a:off x="745026" y="3693902"/>
                    <a:ext cx="46170" cy="74634"/>
                  </a:xfrm>
                  <a:custGeom>
                    <a:avLst/>
                    <a:gdLst>
                      <a:gd name="connsiteX0" fmla="*/ 35349 w 46170"/>
                      <a:gd name="connsiteY0" fmla="*/ 72741 h 74634"/>
                      <a:gd name="connsiteX1" fmla="*/ 0 w 46170"/>
                      <a:gd name="connsiteY1" fmla="*/ 37304 h 74634"/>
                      <a:gd name="connsiteX2" fmla="*/ 35349 w 46170"/>
                      <a:gd name="connsiteY2" fmla="*/ 1866 h 74634"/>
                      <a:gd name="connsiteX3" fmla="*/ 46171 w 46170"/>
                      <a:gd name="connsiteY3" fmla="*/ 6346 h 74634"/>
                      <a:gd name="connsiteX4" fmla="*/ 46171 w 46170"/>
                      <a:gd name="connsiteY4" fmla="*/ 68217 h 74634"/>
                      <a:gd name="connsiteX5" fmla="*/ 35349 w 46170"/>
                      <a:gd name="connsiteY5" fmla="*/ 72741 h 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0" h="74634">
                        <a:moveTo>
                          <a:pt x="35349" y="72741"/>
                        </a:moveTo>
                        <a:lnTo>
                          <a:pt x="0" y="37304"/>
                        </a:lnTo>
                        <a:lnTo>
                          <a:pt x="35349" y="1866"/>
                        </a:lnTo>
                        <a:cubicBezTo>
                          <a:pt x="39340" y="-2126"/>
                          <a:pt x="46171" y="713"/>
                          <a:pt x="46171" y="6346"/>
                        </a:cubicBezTo>
                        <a:lnTo>
                          <a:pt x="46171" y="68217"/>
                        </a:lnTo>
                        <a:cubicBezTo>
                          <a:pt x="46171" y="73938"/>
                          <a:pt x="39340" y="76777"/>
                          <a:pt x="35349" y="72741"/>
                        </a:cubicBezTo>
                        <a:close/>
                      </a:path>
                    </a:pathLst>
                  </a:custGeom>
                  <a:solidFill>
                    <a:srgbClr val="55BCF7"/>
                  </a:solidFill>
                  <a:ln w="4431" cap="flat">
                    <a:no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C03B4710-96A1-471F-A4D1-C5BD5F9BD12F}"/>
                    </a:ext>
                  </a:extLst>
                </p:cNvPr>
                <p:cNvSpPr/>
                <p:nvPr/>
              </p:nvSpPr>
              <p:spPr>
                <a:xfrm>
                  <a:off x="2263244" y="3685922"/>
                  <a:ext cx="124939" cy="83470"/>
                </a:xfrm>
                <a:custGeom>
                  <a:avLst/>
                  <a:gdLst>
                    <a:gd name="connsiteX0" fmla="*/ 99526 w 124939"/>
                    <a:gd name="connsiteY0" fmla="*/ 83471 h 83470"/>
                    <a:gd name="connsiteX1" fmla="*/ 25414 w 124939"/>
                    <a:gd name="connsiteY1" fmla="*/ 83471 h 83470"/>
                    <a:gd name="connsiteX2" fmla="*/ 0 w 124939"/>
                    <a:gd name="connsiteY2" fmla="*/ 58013 h 83470"/>
                    <a:gd name="connsiteX3" fmla="*/ 0 w 124939"/>
                    <a:gd name="connsiteY3" fmla="*/ 25458 h 83470"/>
                    <a:gd name="connsiteX4" fmla="*/ 25414 w 124939"/>
                    <a:gd name="connsiteY4" fmla="*/ 0 h 83470"/>
                    <a:gd name="connsiteX5" fmla="*/ 99526 w 124939"/>
                    <a:gd name="connsiteY5" fmla="*/ 0 h 83470"/>
                    <a:gd name="connsiteX6" fmla="*/ 124940 w 124939"/>
                    <a:gd name="connsiteY6" fmla="*/ 25458 h 83470"/>
                    <a:gd name="connsiteX7" fmla="*/ 124940 w 124939"/>
                    <a:gd name="connsiteY7" fmla="*/ 58013 h 83470"/>
                    <a:gd name="connsiteX8" fmla="*/ 99526 w 124939"/>
                    <a:gd name="connsiteY8" fmla="*/ 83471 h 83470"/>
                    <a:gd name="connsiteX9" fmla="*/ 25414 w 124939"/>
                    <a:gd name="connsiteY9" fmla="*/ 9979 h 83470"/>
                    <a:gd name="connsiteX10" fmla="*/ 10023 w 124939"/>
                    <a:gd name="connsiteY10" fmla="*/ 25414 h 83470"/>
                    <a:gd name="connsiteX11" fmla="*/ 10023 w 124939"/>
                    <a:gd name="connsiteY11" fmla="*/ 57968 h 83470"/>
                    <a:gd name="connsiteX12" fmla="*/ 25414 w 124939"/>
                    <a:gd name="connsiteY12" fmla="*/ 73403 h 83470"/>
                    <a:gd name="connsiteX13" fmla="*/ 99526 w 124939"/>
                    <a:gd name="connsiteY13" fmla="*/ 73403 h 83470"/>
                    <a:gd name="connsiteX14" fmla="*/ 114916 w 124939"/>
                    <a:gd name="connsiteY14" fmla="*/ 57968 h 83470"/>
                    <a:gd name="connsiteX15" fmla="*/ 114916 w 124939"/>
                    <a:gd name="connsiteY15" fmla="*/ 25414 h 83470"/>
                    <a:gd name="connsiteX16" fmla="*/ 99526 w 124939"/>
                    <a:gd name="connsiteY16" fmla="*/ 9979 h 83470"/>
                    <a:gd name="connsiteX17" fmla="*/ 25414 w 124939"/>
                    <a:gd name="connsiteY17" fmla="*/ 9979 h 8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39" h="83470">
                      <a:moveTo>
                        <a:pt x="99526" y="83471"/>
                      </a:moveTo>
                      <a:lnTo>
                        <a:pt x="25414" y="83471"/>
                      </a:lnTo>
                      <a:cubicBezTo>
                        <a:pt x="11399" y="83471"/>
                        <a:pt x="0" y="72028"/>
                        <a:pt x="0" y="58013"/>
                      </a:cubicBezTo>
                      <a:lnTo>
                        <a:pt x="0" y="25458"/>
                      </a:lnTo>
                      <a:cubicBezTo>
                        <a:pt x="0" y="11398"/>
                        <a:pt x="11399" y="0"/>
                        <a:pt x="25414" y="0"/>
                      </a:cubicBezTo>
                      <a:lnTo>
                        <a:pt x="99526" y="0"/>
                      </a:lnTo>
                      <a:cubicBezTo>
                        <a:pt x="113541" y="0"/>
                        <a:pt x="124940" y="11443"/>
                        <a:pt x="124940" y="25458"/>
                      </a:cubicBezTo>
                      <a:lnTo>
                        <a:pt x="124940" y="58013"/>
                      </a:lnTo>
                      <a:cubicBezTo>
                        <a:pt x="124940" y="72028"/>
                        <a:pt x="113541" y="83471"/>
                        <a:pt x="99526" y="83471"/>
                      </a:cubicBezTo>
                      <a:close/>
                      <a:moveTo>
                        <a:pt x="25414" y="9979"/>
                      </a:moveTo>
                      <a:cubicBezTo>
                        <a:pt x="16898" y="9979"/>
                        <a:pt x="10023" y="16898"/>
                        <a:pt x="10023" y="25414"/>
                      </a:cubicBezTo>
                      <a:lnTo>
                        <a:pt x="10023" y="57968"/>
                      </a:lnTo>
                      <a:cubicBezTo>
                        <a:pt x="10023" y="66484"/>
                        <a:pt x="16943" y="73403"/>
                        <a:pt x="25414" y="73403"/>
                      </a:cubicBezTo>
                      <a:lnTo>
                        <a:pt x="99526" y="73403"/>
                      </a:lnTo>
                      <a:cubicBezTo>
                        <a:pt x="108042" y="73403"/>
                        <a:pt x="114916" y="66484"/>
                        <a:pt x="114916" y="57968"/>
                      </a:cubicBezTo>
                      <a:lnTo>
                        <a:pt x="114916" y="25414"/>
                      </a:lnTo>
                      <a:cubicBezTo>
                        <a:pt x="114916" y="16898"/>
                        <a:pt x="107997" y="9979"/>
                        <a:pt x="99526" y="9979"/>
                      </a:cubicBezTo>
                      <a:lnTo>
                        <a:pt x="25414" y="9979"/>
                      </a:lnTo>
                      <a:close/>
                    </a:path>
                  </a:pathLst>
                </a:custGeom>
                <a:solidFill>
                  <a:srgbClr val="55BCF7"/>
                </a:solidFill>
                <a:ln w="4431" cap="flat">
                  <a:no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002C3952-2FC8-417E-BD29-1D64EC5ED939}"/>
                  </a:ext>
                </a:extLst>
              </p:cNvPr>
              <p:cNvSpPr/>
              <p:nvPr/>
            </p:nvSpPr>
            <p:spPr>
              <a:xfrm>
                <a:off x="1085917" y="3692042"/>
                <a:ext cx="81341" cy="81607"/>
              </a:xfrm>
              <a:custGeom>
                <a:avLst/>
                <a:gdLst>
                  <a:gd name="connsiteX0" fmla="*/ 81342 w 81341"/>
                  <a:gd name="connsiteY0" fmla="*/ 40804 h 81607"/>
                  <a:gd name="connsiteX1" fmla="*/ 40671 w 81341"/>
                  <a:gd name="connsiteY1" fmla="*/ 81608 h 81607"/>
                  <a:gd name="connsiteX2" fmla="*/ 0 w 81341"/>
                  <a:gd name="connsiteY2" fmla="*/ 40804 h 81607"/>
                  <a:gd name="connsiteX3" fmla="*/ 40671 w 81341"/>
                  <a:gd name="connsiteY3" fmla="*/ 0 h 81607"/>
                  <a:gd name="connsiteX4" fmla="*/ 81342 w 81341"/>
                  <a:gd name="connsiteY4" fmla="*/ 40804 h 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1" h="81607">
                    <a:moveTo>
                      <a:pt x="81342" y="40804"/>
                    </a:moveTo>
                    <a:cubicBezTo>
                      <a:pt x="81342" y="63339"/>
                      <a:pt x="63133" y="81608"/>
                      <a:pt x="40671" y="81608"/>
                    </a:cubicBezTo>
                    <a:cubicBezTo>
                      <a:pt x="18209" y="81608"/>
                      <a:pt x="0" y="63339"/>
                      <a:pt x="0" y="40804"/>
                    </a:cubicBezTo>
                    <a:cubicBezTo>
                      <a:pt x="0" y="18269"/>
                      <a:pt x="18209" y="0"/>
                      <a:pt x="40671" y="0"/>
                    </a:cubicBezTo>
                    <a:cubicBezTo>
                      <a:pt x="63133" y="0"/>
                      <a:pt x="81342" y="18269"/>
                      <a:pt x="81342" y="40804"/>
                    </a:cubicBezTo>
                    <a:close/>
                  </a:path>
                </a:pathLst>
              </a:custGeom>
              <a:solidFill>
                <a:srgbClr val="55BCF7"/>
              </a:solidFill>
              <a:ln w="443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ECAB43A-5E9D-4F6F-AE49-CE7F9854023C}"/>
                  </a:ext>
                </a:extLst>
              </p:cNvPr>
              <p:cNvSpPr/>
              <p:nvPr/>
            </p:nvSpPr>
            <p:spPr>
              <a:xfrm>
                <a:off x="454343" y="3951059"/>
                <a:ext cx="2230069" cy="103739"/>
              </a:xfrm>
              <a:custGeom>
                <a:avLst/>
                <a:gdLst>
                  <a:gd name="connsiteX0" fmla="*/ 222 w 2230069"/>
                  <a:gd name="connsiteY0" fmla="*/ 44 h 103739"/>
                  <a:gd name="connsiteX1" fmla="*/ 0 w 2230069"/>
                  <a:gd name="connsiteY1" fmla="*/ 6387 h 103739"/>
                  <a:gd name="connsiteX2" fmla="*/ 88083 w 2230069"/>
                  <a:gd name="connsiteY2" fmla="*/ 103740 h 103739"/>
                  <a:gd name="connsiteX3" fmla="*/ 2141986 w 2230069"/>
                  <a:gd name="connsiteY3" fmla="*/ 103740 h 103739"/>
                  <a:gd name="connsiteX4" fmla="*/ 2230069 w 2230069"/>
                  <a:gd name="connsiteY4" fmla="*/ 6387 h 103739"/>
                  <a:gd name="connsiteX5" fmla="*/ 2229848 w 2230069"/>
                  <a:gd name="connsiteY5" fmla="*/ 0 h 103739"/>
                  <a:gd name="connsiteX6" fmla="*/ 222 w 2230069"/>
                  <a:gd name="connsiteY6" fmla="*/ 0 h 1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69" h="103739">
                    <a:moveTo>
                      <a:pt x="222" y="44"/>
                    </a:moveTo>
                    <a:cubicBezTo>
                      <a:pt x="89" y="2129"/>
                      <a:pt x="0" y="4258"/>
                      <a:pt x="0" y="6387"/>
                    </a:cubicBezTo>
                    <a:cubicBezTo>
                      <a:pt x="0" y="59920"/>
                      <a:pt x="39651" y="103740"/>
                      <a:pt x="88083" y="103740"/>
                    </a:cubicBezTo>
                    <a:lnTo>
                      <a:pt x="2141986" y="103740"/>
                    </a:lnTo>
                    <a:cubicBezTo>
                      <a:pt x="2190463" y="103740"/>
                      <a:pt x="2230069" y="59920"/>
                      <a:pt x="2230069" y="6387"/>
                    </a:cubicBezTo>
                    <a:cubicBezTo>
                      <a:pt x="2230069" y="4258"/>
                      <a:pt x="2229981" y="2129"/>
                      <a:pt x="2229848" y="0"/>
                    </a:cubicBezTo>
                    <a:lnTo>
                      <a:pt x="222" y="0"/>
                    </a:lnTo>
                    <a:close/>
                  </a:path>
                </a:pathLst>
              </a:custGeom>
              <a:solidFill>
                <a:srgbClr val="1E3056"/>
              </a:solidFill>
              <a:ln w="443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58B4E9E-BEA2-41E1-9D23-F6193363DC4A}"/>
                  </a:ext>
                </a:extLst>
              </p:cNvPr>
              <p:cNvSpPr/>
              <p:nvPr/>
            </p:nvSpPr>
            <p:spPr>
              <a:xfrm>
                <a:off x="2254019" y="2764728"/>
                <a:ext cx="1729" cy="1241"/>
              </a:xfrm>
              <a:custGeom>
                <a:avLst/>
                <a:gdLst>
                  <a:gd name="connsiteX0" fmla="*/ 1730 w 1729"/>
                  <a:gd name="connsiteY0" fmla="*/ 0 h 1241"/>
                  <a:gd name="connsiteX1" fmla="*/ 0 w 1729"/>
                  <a:gd name="connsiteY1" fmla="*/ 0 h 1241"/>
                  <a:gd name="connsiteX2" fmla="*/ 1730 w 1729"/>
                  <a:gd name="connsiteY2" fmla="*/ 1242 h 1241"/>
                </a:gdLst>
                <a:ahLst/>
                <a:cxnLst>
                  <a:cxn ang="0">
                    <a:pos x="connsiteX0" y="connsiteY0"/>
                  </a:cxn>
                  <a:cxn ang="0">
                    <a:pos x="connsiteX1" y="connsiteY1"/>
                  </a:cxn>
                  <a:cxn ang="0">
                    <a:pos x="connsiteX2" y="connsiteY2"/>
                  </a:cxn>
                </a:cxnLst>
                <a:rect l="l" t="t" r="r" b="b"/>
                <a:pathLst>
                  <a:path w="1729" h="1241">
                    <a:moveTo>
                      <a:pt x="1730" y="0"/>
                    </a:moveTo>
                    <a:lnTo>
                      <a:pt x="0" y="0"/>
                    </a:lnTo>
                    <a:lnTo>
                      <a:pt x="1730" y="1242"/>
                    </a:lnTo>
                    <a:close/>
                  </a:path>
                </a:pathLst>
              </a:custGeom>
              <a:solidFill>
                <a:srgbClr val="2FC4F2"/>
              </a:solidFill>
              <a:ln w="443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3FF0F87-068A-4135-90D5-C143A4CB8714}"/>
                  </a:ext>
                </a:extLst>
              </p:cNvPr>
              <p:cNvSpPr/>
              <p:nvPr/>
            </p:nvSpPr>
            <p:spPr>
              <a:xfrm>
                <a:off x="1149473" y="2897430"/>
                <a:ext cx="640178" cy="725644"/>
              </a:xfrm>
              <a:custGeom>
                <a:avLst/>
                <a:gdLst>
                  <a:gd name="connsiteX0" fmla="*/ 574227 w 640178"/>
                  <a:gd name="connsiteY0" fmla="*/ 150265 h 725644"/>
                  <a:gd name="connsiteX1" fmla="*/ 567131 w 640178"/>
                  <a:gd name="connsiteY1" fmla="*/ 124718 h 725644"/>
                  <a:gd name="connsiteX2" fmla="*/ 567485 w 640178"/>
                  <a:gd name="connsiteY2" fmla="*/ 123565 h 725644"/>
                  <a:gd name="connsiteX3" fmla="*/ 559014 w 640178"/>
                  <a:gd name="connsiteY3" fmla="*/ 129020 h 725644"/>
                  <a:gd name="connsiteX4" fmla="*/ 325766 w 640178"/>
                  <a:gd name="connsiteY4" fmla="*/ 257597 h 725644"/>
                  <a:gd name="connsiteX5" fmla="*/ 285849 w 640178"/>
                  <a:gd name="connsiteY5" fmla="*/ 217148 h 725644"/>
                  <a:gd name="connsiteX6" fmla="*/ 155587 w 640178"/>
                  <a:gd name="connsiteY6" fmla="*/ 83249 h 725644"/>
                  <a:gd name="connsiteX7" fmla="*/ 138024 w 640178"/>
                  <a:gd name="connsiteY7" fmla="*/ 69988 h 725644"/>
                  <a:gd name="connsiteX8" fmla="*/ 0 w 640178"/>
                  <a:gd name="connsiteY8" fmla="*/ 0 h 725644"/>
                  <a:gd name="connsiteX9" fmla="*/ 102054 w 640178"/>
                  <a:gd name="connsiteY9" fmla="*/ 725645 h 725644"/>
                  <a:gd name="connsiteX10" fmla="*/ 173816 w 640178"/>
                  <a:gd name="connsiteY10" fmla="*/ 725645 h 725644"/>
                  <a:gd name="connsiteX11" fmla="*/ 159357 w 640178"/>
                  <a:gd name="connsiteY11" fmla="*/ 318803 h 725644"/>
                  <a:gd name="connsiteX12" fmla="*/ 160510 w 640178"/>
                  <a:gd name="connsiteY12" fmla="*/ 319956 h 725644"/>
                  <a:gd name="connsiteX13" fmla="*/ 165123 w 640178"/>
                  <a:gd name="connsiteY13" fmla="*/ 324879 h 725644"/>
                  <a:gd name="connsiteX14" fmla="*/ 283188 w 640178"/>
                  <a:gd name="connsiteY14" fmla="*/ 432877 h 725644"/>
                  <a:gd name="connsiteX15" fmla="*/ 614809 w 640178"/>
                  <a:gd name="connsiteY15" fmla="*/ 189029 h 725644"/>
                  <a:gd name="connsiteX16" fmla="*/ 640179 w 640178"/>
                  <a:gd name="connsiteY16" fmla="*/ 154079 h 725644"/>
                  <a:gd name="connsiteX17" fmla="*/ 631308 w 640178"/>
                  <a:gd name="connsiteY17" fmla="*/ 159268 h 725644"/>
                  <a:gd name="connsiteX18" fmla="*/ 574227 w 640178"/>
                  <a:gd name="connsiteY18" fmla="*/ 150265 h 72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0178" h="725644">
                    <a:moveTo>
                      <a:pt x="574227" y="150265"/>
                    </a:moveTo>
                    <a:cubicBezTo>
                      <a:pt x="567619" y="143435"/>
                      <a:pt x="564869" y="133943"/>
                      <a:pt x="567131" y="124718"/>
                    </a:cubicBezTo>
                    <a:cubicBezTo>
                      <a:pt x="567219" y="124319"/>
                      <a:pt x="567352" y="123964"/>
                      <a:pt x="567485" y="123565"/>
                    </a:cubicBezTo>
                    <a:cubicBezTo>
                      <a:pt x="564647" y="125206"/>
                      <a:pt x="561808" y="127024"/>
                      <a:pt x="559014" y="129020"/>
                    </a:cubicBezTo>
                    <a:cubicBezTo>
                      <a:pt x="499272" y="171377"/>
                      <a:pt x="453234" y="226418"/>
                      <a:pt x="325766" y="257597"/>
                    </a:cubicBezTo>
                    <a:cubicBezTo>
                      <a:pt x="311263" y="243138"/>
                      <a:pt x="298268" y="229877"/>
                      <a:pt x="285849" y="217148"/>
                    </a:cubicBezTo>
                    <a:cubicBezTo>
                      <a:pt x="233381" y="163260"/>
                      <a:pt x="196746" y="122811"/>
                      <a:pt x="155587" y="83249"/>
                    </a:cubicBezTo>
                    <a:cubicBezTo>
                      <a:pt x="149999" y="77882"/>
                      <a:pt x="144100" y="73491"/>
                      <a:pt x="138024" y="69988"/>
                    </a:cubicBezTo>
                    <a:cubicBezTo>
                      <a:pt x="108618" y="33220"/>
                      <a:pt x="58146" y="11665"/>
                      <a:pt x="0" y="0"/>
                    </a:cubicBezTo>
                    <a:cubicBezTo>
                      <a:pt x="108352" y="216749"/>
                      <a:pt x="130573" y="483571"/>
                      <a:pt x="102054" y="725645"/>
                    </a:cubicBezTo>
                    <a:lnTo>
                      <a:pt x="173816" y="725645"/>
                    </a:lnTo>
                    <a:cubicBezTo>
                      <a:pt x="175989" y="720057"/>
                      <a:pt x="155499" y="385597"/>
                      <a:pt x="159357" y="318803"/>
                    </a:cubicBezTo>
                    <a:cubicBezTo>
                      <a:pt x="159756" y="319202"/>
                      <a:pt x="160111" y="319601"/>
                      <a:pt x="160510" y="319956"/>
                    </a:cubicBezTo>
                    <a:cubicBezTo>
                      <a:pt x="162018" y="321509"/>
                      <a:pt x="163615" y="323238"/>
                      <a:pt x="165123" y="324879"/>
                    </a:cubicBezTo>
                    <a:cubicBezTo>
                      <a:pt x="200028" y="361603"/>
                      <a:pt x="238038" y="410523"/>
                      <a:pt x="283188" y="432877"/>
                    </a:cubicBezTo>
                    <a:cubicBezTo>
                      <a:pt x="345636" y="463834"/>
                      <a:pt x="567485" y="238614"/>
                      <a:pt x="614809" y="189029"/>
                    </a:cubicBezTo>
                    <a:cubicBezTo>
                      <a:pt x="627450" y="175767"/>
                      <a:pt x="635610" y="164103"/>
                      <a:pt x="640179" y="154079"/>
                    </a:cubicBezTo>
                    <a:cubicBezTo>
                      <a:pt x="637384" y="155942"/>
                      <a:pt x="634502" y="157716"/>
                      <a:pt x="631308" y="159268"/>
                    </a:cubicBezTo>
                    <a:cubicBezTo>
                      <a:pt x="608600" y="170490"/>
                      <a:pt x="588331" y="164768"/>
                      <a:pt x="574227" y="150265"/>
                    </a:cubicBezTo>
                    <a:close/>
                  </a:path>
                </a:pathLst>
              </a:custGeom>
              <a:solidFill>
                <a:srgbClr val="0874BB"/>
              </a:solidFill>
              <a:ln w="443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BD31EC9-BA87-4E9E-B6AE-C5312D2D9B29}"/>
                  </a:ext>
                </a:extLst>
              </p:cNvPr>
              <p:cNvSpPr/>
              <p:nvPr/>
            </p:nvSpPr>
            <p:spPr>
              <a:xfrm>
                <a:off x="1715780" y="2938193"/>
                <a:ext cx="116582" cy="120259"/>
              </a:xfrm>
              <a:custGeom>
                <a:avLst/>
                <a:gdLst>
                  <a:gd name="connsiteX0" fmla="*/ 116583 w 116582"/>
                  <a:gd name="connsiteY0" fmla="*/ 35566 h 120259"/>
                  <a:gd name="connsiteX1" fmla="*/ 99685 w 116582"/>
                  <a:gd name="connsiteY1" fmla="*/ 4254 h 120259"/>
                  <a:gd name="connsiteX2" fmla="*/ 77952 w 116582"/>
                  <a:gd name="connsiteY2" fmla="*/ 173 h 120259"/>
                  <a:gd name="connsiteX3" fmla="*/ 10981 w 116582"/>
                  <a:gd name="connsiteY3" fmla="*/ 54948 h 120259"/>
                  <a:gd name="connsiteX4" fmla="*/ 1134 w 116582"/>
                  <a:gd name="connsiteY4" fmla="*/ 78632 h 120259"/>
                  <a:gd name="connsiteX5" fmla="*/ 779 w 116582"/>
                  <a:gd name="connsiteY5" fmla="*/ 79785 h 120259"/>
                  <a:gd name="connsiteX6" fmla="*/ 7876 w 116582"/>
                  <a:gd name="connsiteY6" fmla="*/ 105332 h 120259"/>
                  <a:gd name="connsiteX7" fmla="*/ 64913 w 116582"/>
                  <a:gd name="connsiteY7" fmla="*/ 114336 h 120259"/>
                  <a:gd name="connsiteX8" fmla="*/ 73783 w 116582"/>
                  <a:gd name="connsiteY8" fmla="*/ 109147 h 120259"/>
                  <a:gd name="connsiteX9" fmla="*/ 116583 w 116582"/>
                  <a:gd name="connsiteY9" fmla="*/ 35566 h 1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2" h="120259">
                    <a:moveTo>
                      <a:pt x="116583" y="35566"/>
                    </a:moveTo>
                    <a:cubicBezTo>
                      <a:pt x="115962" y="23059"/>
                      <a:pt x="110374" y="10374"/>
                      <a:pt x="99685" y="4254"/>
                    </a:cubicBezTo>
                    <a:cubicBezTo>
                      <a:pt x="93165" y="528"/>
                      <a:pt x="85403" y="-448"/>
                      <a:pt x="77952" y="173"/>
                    </a:cubicBezTo>
                    <a:cubicBezTo>
                      <a:pt x="48059" y="2613"/>
                      <a:pt x="25351" y="28293"/>
                      <a:pt x="10981" y="54948"/>
                    </a:cubicBezTo>
                    <a:cubicBezTo>
                      <a:pt x="6944" y="62444"/>
                      <a:pt x="3308" y="70383"/>
                      <a:pt x="1134" y="78632"/>
                    </a:cubicBezTo>
                    <a:cubicBezTo>
                      <a:pt x="1046" y="79031"/>
                      <a:pt x="913" y="79386"/>
                      <a:pt x="779" y="79785"/>
                    </a:cubicBezTo>
                    <a:cubicBezTo>
                      <a:pt x="-1483" y="89011"/>
                      <a:pt x="1267" y="98546"/>
                      <a:pt x="7876" y="105332"/>
                    </a:cubicBezTo>
                    <a:cubicBezTo>
                      <a:pt x="21980" y="119880"/>
                      <a:pt x="42249" y="125557"/>
                      <a:pt x="64913" y="114336"/>
                    </a:cubicBezTo>
                    <a:cubicBezTo>
                      <a:pt x="68106" y="112783"/>
                      <a:pt x="70989" y="111009"/>
                      <a:pt x="73783" y="109147"/>
                    </a:cubicBezTo>
                    <a:cubicBezTo>
                      <a:pt x="98886" y="92337"/>
                      <a:pt x="108777" y="64218"/>
                      <a:pt x="116583" y="35566"/>
                    </a:cubicBezTo>
                    <a:close/>
                  </a:path>
                </a:pathLst>
              </a:custGeom>
              <a:solidFill>
                <a:srgbClr val="54DDFB"/>
              </a:solidFill>
              <a:ln w="443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4669E4E-56D2-49B9-84B1-90F909CB565A}"/>
                  </a:ext>
                </a:extLst>
              </p:cNvPr>
              <p:cNvSpPr/>
              <p:nvPr/>
            </p:nvSpPr>
            <p:spPr>
              <a:xfrm>
                <a:off x="651422" y="2889402"/>
                <a:ext cx="327354" cy="733672"/>
              </a:xfrm>
              <a:custGeom>
                <a:avLst/>
                <a:gdLst>
                  <a:gd name="connsiteX0" fmla="*/ 273851 w 327354"/>
                  <a:gd name="connsiteY0" fmla="*/ 0 h 733672"/>
                  <a:gd name="connsiteX1" fmla="*/ 211758 w 327354"/>
                  <a:gd name="connsiteY1" fmla="*/ 21999 h 733672"/>
                  <a:gd name="connsiteX2" fmla="*/ 211714 w 327354"/>
                  <a:gd name="connsiteY2" fmla="*/ 21023 h 733672"/>
                  <a:gd name="connsiteX3" fmla="*/ 24947 w 327354"/>
                  <a:gd name="connsiteY3" fmla="*/ 733673 h 733672"/>
                  <a:gd name="connsiteX4" fmla="*/ 114361 w 327354"/>
                  <a:gd name="connsiteY4" fmla="*/ 733673 h 733672"/>
                  <a:gd name="connsiteX5" fmla="*/ 171575 w 327354"/>
                  <a:gd name="connsiteY5" fmla="*/ 314545 h 733672"/>
                  <a:gd name="connsiteX6" fmla="*/ 202976 w 327354"/>
                  <a:gd name="connsiteY6" fmla="*/ 445029 h 733672"/>
                  <a:gd name="connsiteX7" fmla="*/ 222136 w 327354"/>
                  <a:gd name="connsiteY7" fmla="*/ 733673 h 733672"/>
                  <a:gd name="connsiteX8" fmla="*/ 301172 w 327354"/>
                  <a:gd name="connsiteY8" fmla="*/ 733673 h 733672"/>
                  <a:gd name="connsiteX9" fmla="*/ 273851 w 327354"/>
                  <a:gd name="connsiteY9" fmla="*/ 0 h 7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354" h="733672">
                    <a:moveTo>
                      <a:pt x="273851" y="0"/>
                    </a:moveTo>
                    <a:cubicBezTo>
                      <a:pt x="262319" y="931"/>
                      <a:pt x="239656" y="6032"/>
                      <a:pt x="211758" y="21999"/>
                    </a:cubicBezTo>
                    <a:lnTo>
                      <a:pt x="211714" y="21023"/>
                    </a:lnTo>
                    <a:cubicBezTo>
                      <a:pt x="6718" y="145785"/>
                      <a:pt x="-34618" y="525839"/>
                      <a:pt x="24947" y="733673"/>
                    </a:cubicBezTo>
                    <a:lnTo>
                      <a:pt x="114361" y="733673"/>
                    </a:lnTo>
                    <a:cubicBezTo>
                      <a:pt x="95511" y="580392"/>
                      <a:pt x="100789" y="444186"/>
                      <a:pt x="171575" y="314545"/>
                    </a:cubicBezTo>
                    <a:cubicBezTo>
                      <a:pt x="183151" y="358543"/>
                      <a:pt x="192864" y="401786"/>
                      <a:pt x="202976" y="445029"/>
                    </a:cubicBezTo>
                    <a:cubicBezTo>
                      <a:pt x="207944" y="559280"/>
                      <a:pt x="211359" y="696550"/>
                      <a:pt x="222136" y="733673"/>
                    </a:cubicBezTo>
                    <a:lnTo>
                      <a:pt x="301172" y="733673"/>
                    </a:lnTo>
                    <a:cubicBezTo>
                      <a:pt x="335811" y="490623"/>
                      <a:pt x="344637" y="236397"/>
                      <a:pt x="273851" y="0"/>
                    </a:cubicBezTo>
                    <a:close/>
                  </a:path>
                </a:pathLst>
              </a:custGeom>
              <a:solidFill>
                <a:srgbClr val="0874BB"/>
              </a:solidFill>
              <a:ln w="443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6A15C5-0E45-4A29-8B57-561CCDD7C3B2}"/>
                  </a:ext>
                </a:extLst>
              </p:cNvPr>
              <p:cNvSpPr/>
              <p:nvPr/>
            </p:nvSpPr>
            <p:spPr>
              <a:xfrm>
                <a:off x="925273" y="2885854"/>
                <a:ext cx="337562" cy="737265"/>
              </a:xfrm>
              <a:custGeom>
                <a:avLst/>
                <a:gdLst>
                  <a:gd name="connsiteX0" fmla="*/ 224156 w 337562"/>
                  <a:gd name="connsiteY0" fmla="*/ 11576 h 737265"/>
                  <a:gd name="connsiteX1" fmla="*/ 207169 w 337562"/>
                  <a:gd name="connsiteY1" fmla="*/ 8471 h 737265"/>
                  <a:gd name="connsiteX2" fmla="*/ 199718 w 337562"/>
                  <a:gd name="connsiteY2" fmla="*/ 7318 h 737265"/>
                  <a:gd name="connsiteX3" fmla="*/ 168804 w 337562"/>
                  <a:gd name="connsiteY3" fmla="*/ 91055 h 737265"/>
                  <a:gd name="connsiteX4" fmla="*/ 145253 w 337562"/>
                  <a:gd name="connsiteY4" fmla="*/ 47545 h 737265"/>
                  <a:gd name="connsiteX5" fmla="*/ 144677 w 337562"/>
                  <a:gd name="connsiteY5" fmla="*/ 47634 h 737265"/>
                  <a:gd name="connsiteX6" fmla="*/ 129020 w 337562"/>
                  <a:gd name="connsiteY6" fmla="*/ 100812 h 737265"/>
                  <a:gd name="connsiteX7" fmla="*/ 66573 w 337562"/>
                  <a:gd name="connsiteY7" fmla="*/ 2395 h 737265"/>
                  <a:gd name="connsiteX8" fmla="*/ 70564 w 337562"/>
                  <a:gd name="connsiteY8" fmla="*/ 0 h 737265"/>
                  <a:gd name="connsiteX9" fmla="*/ 0 w 337562"/>
                  <a:gd name="connsiteY9" fmla="*/ 3593 h 737265"/>
                  <a:gd name="connsiteX10" fmla="*/ 27365 w 337562"/>
                  <a:gd name="connsiteY10" fmla="*/ 737265 h 737265"/>
                  <a:gd name="connsiteX11" fmla="*/ 223757 w 337562"/>
                  <a:gd name="connsiteY11" fmla="*/ 737265 h 737265"/>
                  <a:gd name="connsiteX12" fmla="*/ 326210 w 337562"/>
                  <a:gd name="connsiteY12" fmla="*/ 737265 h 737265"/>
                  <a:gd name="connsiteX13" fmla="*/ 224156 w 337562"/>
                  <a:gd name="connsiteY13" fmla="*/ 11576 h 7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62" h="737265">
                    <a:moveTo>
                      <a:pt x="224156" y="11576"/>
                    </a:moveTo>
                    <a:cubicBezTo>
                      <a:pt x="218567" y="10467"/>
                      <a:pt x="212890" y="9403"/>
                      <a:pt x="207169" y="8471"/>
                    </a:cubicBezTo>
                    <a:cubicBezTo>
                      <a:pt x="204685" y="8072"/>
                      <a:pt x="202201" y="7717"/>
                      <a:pt x="199718" y="7318"/>
                    </a:cubicBezTo>
                    <a:cubicBezTo>
                      <a:pt x="204064" y="57924"/>
                      <a:pt x="168804" y="91055"/>
                      <a:pt x="168804" y="91055"/>
                    </a:cubicBezTo>
                    <a:lnTo>
                      <a:pt x="145253" y="47545"/>
                    </a:lnTo>
                    <a:cubicBezTo>
                      <a:pt x="145076" y="47545"/>
                      <a:pt x="144898" y="47590"/>
                      <a:pt x="144677" y="47634"/>
                    </a:cubicBezTo>
                    <a:lnTo>
                      <a:pt x="129020" y="100812"/>
                    </a:lnTo>
                    <a:cubicBezTo>
                      <a:pt x="129020" y="100812"/>
                      <a:pt x="62182" y="72871"/>
                      <a:pt x="66573" y="2395"/>
                    </a:cubicBezTo>
                    <a:lnTo>
                      <a:pt x="70564" y="0"/>
                    </a:lnTo>
                    <a:cubicBezTo>
                      <a:pt x="46215" y="444"/>
                      <a:pt x="22442" y="1730"/>
                      <a:pt x="0" y="3593"/>
                    </a:cubicBezTo>
                    <a:cubicBezTo>
                      <a:pt x="70786" y="239989"/>
                      <a:pt x="61960" y="494216"/>
                      <a:pt x="27365" y="737265"/>
                    </a:cubicBezTo>
                    <a:lnTo>
                      <a:pt x="223757" y="737265"/>
                    </a:lnTo>
                    <a:lnTo>
                      <a:pt x="326210" y="737265"/>
                    </a:lnTo>
                    <a:cubicBezTo>
                      <a:pt x="354773" y="495147"/>
                      <a:pt x="332508" y="228325"/>
                      <a:pt x="224156" y="11576"/>
                    </a:cubicBezTo>
                    <a:close/>
                  </a:path>
                </a:pathLst>
              </a:custGeom>
              <a:solidFill>
                <a:srgbClr val="2FC4F2"/>
              </a:solidFill>
              <a:ln w="443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9172C02-D67B-42C3-B389-2CB1D200C9CD}"/>
                  </a:ext>
                </a:extLst>
              </p:cNvPr>
              <p:cNvSpPr/>
              <p:nvPr/>
            </p:nvSpPr>
            <p:spPr>
              <a:xfrm>
                <a:off x="932347" y="2571353"/>
                <a:ext cx="176857" cy="171287"/>
              </a:xfrm>
              <a:custGeom>
                <a:avLst/>
                <a:gdLst>
                  <a:gd name="connsiteX0" fmla="*/ 40738 w 176857"/>
                  <a:gd name="connsiteY0" fmla="*/ 158204 h 171287"/>
                  <a:gd name="connsiteX1" fmla="*/ 46637 w 176857"/>
                  <a:gd name="connsiteY1" fmla="*/ 155499 h 171287"/>
                  <a:gd name="connsiteX2" fmla="*/ 44952 w 176857"/>
                  <a:gd name="connsiteY2" fmla="*/ 147959 h 171287"/>
                  <a:gd name="connsiteX3" fmla="*/ 42512 w 176857"/>
                  <a:gd name="connsiteY3" fmla="*/ 136959 h 171287"/>
                  <a:gd name="connsiteX4" fmla="*/ 130241 w 176857"/>
                  <a:gd name="connsiteY4" fmla="*/ 52868 h 171287"/>
                  <a:gd name="connsiteX5" fmla="*/ 156675 w 176857"/>
                  <a:gd name="connsiteY5" fmla="*/ 79523 h 171287"/>
                  <a:gd name="connsiteX6" fmla="*/ 166033 w 176857"/>
                  <a:gd name="connsiteY6" fmla="*/ 100546 h 171287"/>
                  <a:gd name="connsiteX7" fmla="*/ 167674 w 176857"/>
                  <a:gd name="connsiteY7" fmla="*/ 106711 h 171287"/>
                  <a:gd name="connsiteX8" fmla="*/ 174770 w 176857"/>
                  <a:gd name="connsiteY8" fmla="*/ 138379 h 171287"/>
                  <a:gd name="connsiteX9" fmla="*/ 173129 w 176857"/>
                  <a:gd name="connsiteY9" fmla="*/ 80455 h 171287"/>
                  <a:gd name="connsiteX10" fmla="*/ 163815 w 176857"/>
                  <a:gd name="connsiteY10" fmla="*/ 38808 h 171287"/>
                  <a:gd name="connsiteX11" fmla="*/ 155034 w 176857"/>
                  <a:gd name="connsiteY11" fmla="*/ 0 h 171287"/>
                  <a:gd name="connsiteX12" fmla="*/ 2019 w 176857"/>
                  <a:gd name="connsiteY12" fmla="*/ 72294 h 171287"/>
                  <a:gd name="connsiteX13" fmla="*/ 156 w 176857"/>
                  <a:gd name="connsiteY13" fmla="*/ 78459 h 171287"/>
                  <a:gd name="connsiteX14" fmla="*/ 8849 w 176857"/>
                  <a:gd name="connsiteY14" fmla="*/ 117444 h 171287"/>
                  <a:gd name="connsiteX15" fmla="*/ 32622 w 176857"/>
                  <a:gd name="connsiteY15" fmla="*/ 171288 h 171287"/>
                  <a:gd name="connsiteX16" fmla="*/ 36880 w 176857"/>
                  <a:gd name="connsiteY16" fmla="*/ 162063 h 171287"/>
                  <a:gd name="connsiteX17" fmla="*/ 40738 w 176857"/>
                  <a:gd name="connsiteY17" fmla="*/ 158204 h 17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857" h="171287">
                    <a:moveTo>
                      <a:pt x="40738" y="158204"/>
                    </a:moveTo>
                    <a:cubicBezTo>
                      <a:pt x="42512" y="156962"/>
                      <a:pt x="44464" y="155986"/>
                      <a:pt x="46637" y="155499"/>
                    </a:cubicBezTo>
                    <a:cubicBezTo>
                      <a:pt x="46637" y="155499"/>
                      <a:pt x="44952" y="147959"/>
                      <a:pt x="44952" y="147959"/>
                    </a:cubicBezTo>
                    <a:lnTo>
                      <a:pt x="42512" y="136959"/>
                    </a:lnTo>
                    <a:cubicBezTo>
                      <a:pt x="42512" y="136959"/>
                      <a:pt x="130241" y="52868"/>
                      <a:pt x="130241" y="52868"/>
                    </a:cubicBezTo>
                    <a:cubicBezTo>
                      <a:pt x="140575" y="59077"/>
                      <a:pt x="149756" y="68214"/>
                      <a:pt x="156675" y="79523"/>
                    </a:cubicBezTo>
                    <a:cubicBezTo>
                      <a:pt x="160578" y="85866"/>
                      <a:pt x="163771" y="92918"/>
                      <a:pt x="166033" y="100546"/>
                    </a:cubicBezTo>
                    <a:cubicBezTo>
                      <a:pt x="166654" y="102542"/>
                      <a:pt x="167186" y="104582"/>
                      <a:pt x="167674" y="106711"/>
                    </a:cubicBezTo>
                    <a:lnTo>
                      <a:pt x="174770" y="138379"/>
                    </a:lnTo>
                    <a:cubicBezTo>
                      <a:pt x="177919" y="120416"/>
                      <a:pt x="177609" y="100591"/>
                      <a:pt x="173129" y="80455"/>
                    </a:cubicBezTo>
                    <a:lnTo>
                      <a:pt x="163815" y="38808"/>
                    </a:lnTo>
                    <a:lnTo>
                      <a:pt x="155034" y="0"/>
                    </a:lnTo>
                    <a:cubicBezTo>
                      <a:pt x="98440" y="13483"/>
                      <a:pt x="43754" y="33087"/>
                      <a:pt x="2019" y="72294"/>
                    </a:cubicBezTo>
                    <a:cubicBezTo>
                      <a:pt x="334" y="73846"/>
                      <a:pt x="-332" y="76241"/>
                      <a:pt x="156" y="78459"/>
                    </a:cubicBezTo>
                    <a:lnTo>
                      <a:pt x="8849" y="117444"/>
                    </a:lnTo>
                    <a:cubicBezTo>
                      <a:pt x="13462" y="137935"/>
                      <a:pt x="21844" y="156252"/>
                      <a:pt x="32622" y="171288"/>
                    </a:cubicBezTo>
                    <a:cubicBezTo>
                      <a:pt x="33376" y="167784"/>
                      <a:pt x="34884" y="164635"/>
                      <a:pt x="36880" y="162063"/>
                    </a:cubicBezTo>
                    <a:cubicBezTo>
                      <a:pt x="37988" y="160555"/>
                      <a:pt x="39275" y="159268"/>
                      <a:pt x="40738" y="158204"/>
                    </a:cubicBezTo>
                    <a:close/>
                  </a:path>
                </a:pathLst>
              </a:custGeom>
              <a:solidFill>
                <a:srgbClr val="0FABEA"/>
              </a:solidFill>
              <a:ln w="443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97BD243-1FC1-48A4-AE60-F08C49635A24}"/>
                  </a:ext>
                </a:extLst>
              </p:cNvPr>
              <p:cNvSpPr/>
              <p:nvPr/>
            </p:nvSpPr>
            <p:spPr>
              <a:xfrm>
                <a:off x="964259" y="2624265"/>
                <a:ext cx="151670" cy="308513"/>
              </a:xfrm>
              <a:custGeom>
                <a:avLst/>
                <a:gdLst>
                  <a:gd name="connsiteX0" fmla="*/ 105913 w 151670"/>
                  <a:gd name="connsiteY0" fmla="*/ 308513 h 308513"/>
                  <a:gd name="connsiteX1" fmla="*/ 134875 w 151670"/>
                  <a:gd name="connsiteY1" fmla="*/ 259682 h 308513"/>
                  <a:gd name="connsiteX2" fmla="*/ 124586 w 151670"/>
                  <a:gd name="connsiteY2" fmla="*/ 252364 h 308513"/>
                  <a:gd name="connsiteX3" fmla="*/ 113231 w 151670"/>
                  <a:gd name="connsiteY3" fmla="*/ 201669 h 308513"/>
                  <a:gd name="connsiteX4" fmla="*/ 149423 w 151670"/>
                  <a:gd name="connsiteY4" fmla="*/ 114872 h 308513"/>
                  <a:gd name="connsiteX5" fmla="*/ 142859 w 151670"/>
                  <a:gd name="connsiteY5" fmla="*/ 85511 h 308513"/>
                  <a:gd name="connsiteX6" fmla="*/ 135762 w 151670"/>
                  <a:gd name="connsiteY6" fmla="*/ 53843 h 308513"/>
                  <a:gd name="connsiteX7" fmla="*/ 134121 w 151670"/>
                  <a:gd name="connsiteY7" fmla="*/ 47679 h 308513"/>
                  <a:gd name="connsiteX8" fmla="*/ 124763 w 151670"/>
                  <a:gd name="connsiteY8" fmla="*/ 26656 h 308513"/>
                  <a:gd name="connsiteX9" fmla="*/ 98329 w 151670"/>
                  <a:gd name="connsiteY9" fmla="*/ 0 h 308513"/>
                  <a:gd name="connsiteX10" fmla="*/ 10601 w 151670"/>
                  <a:gd name="connsiteY10" fmla="*/ 84047 h 308513"/>
                  <a:gd name="connsiteX11" fmla="*/ 13084 w 151670"/>
                  <a:gd name="connsiteY11" fmla="*/ 95091 h 308513"/>
                  <a:gd name="connsiteX12" fmla="*/ 14770 w 151670"/>
                  <a:gd name="connsiteY12" fmla="*/ 102631 h 308513"/>
                  <a:gd name="connsiteX13" fmla="*/ 8826 w 151670"/>
                  <a:gd name="connsiteY13" fmla="*/ 105336 h 308513"/>
                  <a:gd name="connsiteX14" fmla="*/ 4923 w 151670"/>
                  <a:gd name="connsiteY14" fmla="*/ 109106 h 308513"/>
                  <a:gd name="connsiteX15" fmla="*/ 666 w 151670"/>
                  <a:gd name="connsiteY15" fmla="*/ 118331 h 308513"/>
                  <a:gd name="connsiteX16" fmla="*/ 666 w 151670"/>
                  <a:gd name="connsiteY16" fmla="*/ 130351 h 308513"/>
                  <a:gd name="connsiteX17" fmla="*/ 22265 w 151670"/>
                  <a:gd name="connsiteY17" fmla="*/ 149733 h 308513"/>
                  <a:gd name="connsiteX18" fmla="*/ 22398 w 151670"/>
                  <a:gd name="connsiteY18" fmla="*/ 150886 h 308513"/>
                  <a:gd name="connsiteX19" fmla="*/ 45328 w 151670"/>
                  <a:gd name="connsiteY19" fmla="*/ 253295 h 308513"/>
                  <a:gd name="connsiteX20" fmla="*/ 105913 w 151670"/>
                  <a:gd name="connsiteY20" fmla="*/ 308513 h 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70" h="308513">
                    <a:moveTo>
                      <a:pt x="105913" y="308513"/>
                    </a:moveTo>
                    <a:cubicBezTo>
                      <a:pt x="134920" y="296982"/>
                      <a:pt x="134920" y="261899"/>
                      <a:pt x="134875" y="259682"/>
                    </a:cubicBezTo>
                    <a:cubicBezTo>
                      <a:pt x="131593" y="256976"/>
                      <a:pt x="128134" y="254537"/>
                      <a:pt x="124586" y="252364"/>
                    </a:cubicBezTo>
                    <a:lnTo>
                      <a:pt x="113231" y="201669"/>
                    </a:lnTo>
                    <a:cubicBezTo>
                      <a:pt x="141883" y="189206"/>
                      <a:pt x="157850" y="152527"/>
                      <a:pt x="149423" y="114872"/>
                    </a:cubicBezTo>
                    <a:lnTo>
                      <a:pt x="142859" y="85511"/>
                    </a:lnTo>
                    <a:cubicBezTo>
                      <a:pt x="142859" y="85511"/>
                      <a:pt x="135762" y="53843"/>
                      <a:pt x="135762" y="53843"/>
                    </a:cubicBezTo>
                    <a:cubicBezTo>
                      <a:pt x="135274" y="51759"/>
                      <a:pt x="134742" y="49719"/>
                      <a:pt x="134121" y="47679"/>
                    </a:cubicBezTo>
                    <a:cubicBezTo>
                      <a:pt x="131859" y="40050"/>
                      <a:pt x="128666" y="32998"/>
                      <a:pt x="124763" y="26656"/>
                    </a:cubicBezTo>
                    <a:cubicBezTo>
                      <a:pt x="117844" y="15346"/>
                      <a:pt x="108663" y="6209"/>
                      <a:pt x="98329" y="0"/>
                    </a:cubicBezTo>
                    <a:lnTo>
                      <a:pt x="10601" y="84047"/>
                    </a:lnTo>
                    <a:lnTo>
                      <a:pt x="13084" y="95091"/>
                    </a:lnTo>
                    <a:lnTo>
                      <a:pt x="14770" y="102631"/>
                    </a:lnTo>
                    <a:cubicBezTo>
                      <a:pt x="12596" y="103119"/>
                      <a:pt x="10601" y="104094"/>
                      <a:pt x="8826" y="105336"/>
                    </a:cubicBezTo>
                    <a:cubicBezTo>
                      <a:pt x="7363" y="106401"/>
                      <a:pt x="6032" y="107643"/>
                      <a:pt x="4923" y="109106"/>
                    </a:cubicBezTo>
                    <a:cubicBezTo>
                      <a:pt x="2928" y="111679"/>
                      <a:pt x="1420" y="114828"/>
                      <a:pt x="666" y="118331"/>
                    </a:cubicBezTo>
                    <a:cubicBezTo>
                      <a:pt x="-177" y="122101"/>
                      <a:pt x="-266" y="126182"/>
                      <a:pt x="666" y="130351"/>
                    </a:cubicBezTo>
                    <a:cubicBezTo>
                      <a:pt x="3282" y="142060"/>
                      <a:pt x="12596" y="150132"/>
                      <a:pt x="22265" y="149733"/>
                    </a:cubicBezTo>
                    <a:cubicBezTo>
                      <a:pt x="22310" y="150132"/>
                      <a:pt x="22310" y="150487"/>
                      <a:pt x="22398" y="150886"/>
                    </a:cubicBezTo>
                    <a:lnTo>
                      <a:pt x="45328" y="253295"/>
                    </a:lnTo>
                    <a:cubicBezTo>
                      <a:pt x="45328" y="253295"/>
                      <a:pt x="75621" y="302481"/>
                      <a:pt x="105913" y="308513"/>
                    </a:cubicBezTo>
                    <a:close/>
                  </a:path>
                </a:pathLst>
              </a:custGeom>
              <a:solidFill>
                <a:srgbClr val="54DDFB"/>
              </a:solidFill>
              <a:ln w="443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BEC8585-45BD-4C30-87B1-5BC10E264B94}"/>
                  </a:ext>
                </a:extLst>
              </p:cNvPr>
              <p:cNvSpPr/>
              <p:nvPr/>
            </p:nvSpPr>
            <p:spPr>
              <a:xfrm>
                <a:off x="1004531" y="2873568"/>
                <a:ext cx="4878" cy="2794"/>
              </a:xfrm>
              <a:custGeom>
                <a:avLst/>
                <a:gdLst>
                  <a:gd name="connsiteX0" fmla="*/ 0 w 4878"/>
                  <a:gd name="connsiteY0" fmla="*/ 2572 h 2794"/>
                  <a:gd name="connsiteX1" fmla="*/ 222 w 4878"/>
                  <a:gd name="connsiteY1" fmla="*/ 2794 h 2794"/>
                  <a:gd name="connsiteX2" fmla="*/ 4879 w 4878"/>
                  <a:gd name="connsiteY2" fmla="*/ 0 h 2794"/>
                  <a:gd name="connsiteX3" fmla="*/ 0 w 4878"/>
                  <a:gd name="connsiteY3" fmla="*/ 2572 h 2794"/>
                </a:gdLst>
                <a:ahLst/>
                <a:cxnLst>
                  <a:cxn ang="0">
                    <a:pos x="connsiteX0" y="connsiteY0"/>
                  </a:cxn>
                  <a:cxn ang="0">
                    <a:pos x="connsiteX1" y="connsiteY1"/>
                  </a:cxn>
                  <a:cxn ang="0">
                    <a:pos x="connsiteX2" y="connsiteY2"/>
                  </a:cxn>
                  <a:cxn ang="0">
                    <a:pos x="connsiteX3" y="connsiteY3"/>
                  </a:cxn>
                </a:cxnLst>
                <a:rect l="l" t="t" r="r" b="b"/>
                <a:pathLst>
                  <a:path w="4878" h="2794">
                    <a:moveTo>
                      <a:pt x="0" y="2572"/>
                    </a:moveTo>
                    <a:cubicBezTo>
                      <a:pt x="89" y="2661"/>
                      <a:pt x="133" y="2705"/>
                      <a:pt x="222" y="2794"/>
                    </a:cubicBezTo>
                    <a:lnTo>
                      <a:pt x="4879" y="0"/>
                    </a:lnTo>
                    <a:cubicBezTo>
                      <a:pt x="3193" y="843"/>
                      <a:pt x="1597" y="1685"/>
                      <a:pt x="0" y="2572"/>
                    </a:cubicBezTo>
                    <a:close/>
                  </a:path>
                </a:pathLst>
              </a:custGeom>
              <a:solidFill>
                <a:srgbClr val="54DDFB"/>
              </a:solidFill>
              <a:ln w="443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6B755A9-8376-4445-950E-62502E650FCF}"/>
                  </a:ext>
                </a:extLst>
              </p:cNvPr>
              <p:cNvSpPr/>
              <p:nvPr/>
            </p:nvSpPr>
            <p:spPr>
              <a:xfrm>
                <a:off x="1069950" y="2928609"/>
                <a:ext cx="576" cy="753"/>
              </a:xfrm>
              <a:custGeom>
                <a:avLst/>
                <a:gdLst>
                  <a:gd name="connsiteX0" fmla="*/ 0 w 576"/>
                  <a:gd name="connsiteY0" fmla="*/ 754 h 753"/>
                  <a:gd name="connsiteX1" fmla="*/ 577 w 576"/>
                  <a:gd name="connsiteY1" fmla="*/ 665 h 753"/>
                  <a:gd name="connsiteX2" fmla="*/ 222 w 576"/>
                  <a:gd name="connsiteY2" fmla="*/ 0 h 753"/>
                  <a:gd name="connsiteX3" fmla="*/ 0 w 576"/>
                  <a:gd name="connsiteY3" fmla="*/ 754 h 753"/>
                </a:gdLst>
                <a:ahLst/>
                <a:cxnLst>
                  <a:cxn ang="0">
                    <a:pos x="connsiteX0" y="connsiteY0"/>
                  </a:cxn>
                  <a:cxn ang="0">
                    <a:pos x="connsiteX1" y="connsiteY1"/>
                  </a:cxn>
                  <a:cxn ang="0">
                    <a:pos x="connsiteX2" y="connsiteY2"/>
                  </a:cxn>
                  <a:cxn ang="0">
                    <a:pos x="connsiteX3" y="connsiteY3"/>
                  </a:cxn>
                </a:cxnLst>
                <a:rect l="l" t="t" r="r" b="b"/>
                <a:pathLst>
                  <a:path w="576" h="753">
                    <a:moveTo>
                      <a:pt x="0" y="754"/>
                    </a:moveTo>
                    <a:cubicBezTo>
                      <a:pt x="177" y="710"/>
                      <a:pt x="399" y="710"/>
                      <a:pt x="577" y="665"/>
                    </a:cubicBezTo>
                    <a:lnTo>
                      <a:pt x="222" y="0"/>
                    </a:lnTo>
                    <a:lnTo>
                      <a:pt x="0" y="754"/>
                    </a:lnTo>
                    <a:close/>
                  </a:path>
                </a:pathLst>
              </a:custGeom>
              <a:solidFill>
                <a:srgbClr val="54DDFB"/>
              </a:solidFill>
              <a:ln w="443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063653C-ACD1-4D3D-BA0F-E7B364ABFCAE}"/>
                  </a:ext>
                </a:extLst>
              </p:cNvPr>
              <p:cNvSpPr/>
              <p:nvPr/>
            </p:nvSpPr>
            <p:spPr>
              <a:xfrm>
                <a:off x="991639" y="2873479"/>
                <a:ext cx="78533" cy="109061"/>
              </a:xfrm>
              <a:custGeom>
                <a:avLst/>
                <a:gdLst>
                  <a:gd name="connsiteX0" fmla="*/ 62655 w 78533"/>
                  <a:gd name="connsiteY0" fmla="*/ 109062 h 109061"/>
                  <a:gd name="connsiteX1" fmla="*/ 78311 w 78533"/>
                  <a:gd name="connsiteY1" fmla="*/ 55884 h 109061"/>
                  <a:gd name="connsiteX2" fmla="*/ 78533 w 78533"/>
                  <a:gd name="connsiteY2" fmla="*/ 55174 h 109061"/>
                  <a:gd name="connsiteX3" fmla="*/ 17948 w 78533"/>
                  <a:gd name="connsiteY3" fmla="*/ 0 h 109061"/>
                  <a:gd name="connsiteX4" fmla="*/ 17726 w 78533"/>
                  <a:gd name="connsiteY4" fmla="*/ 133 h 109061"/>
                  <a:gd name="connsiteX5" fmla="*/ 13069 w 78533"/>
                  <a:gd name="connsiteY5" fmla="*/ 2927 h 109061"/>
                  <a:gd name="connsiteX6" fmla="*/ 4199 w 78533"/>
                  <a:gd name="connsiteY6" fmla="*/ 8249 h 109061"/>
                  <a:gd name="connsiteX7" fmla="*/ 207 w 78533"/>
                  <a:gd name="connsiteY7" fmla="*/ 10645 h 109061"/>
                  <a:gd name="connsiteX8" fmla="*/ 62655 w 78533"/>
                  <a:gd name="connsiteY8" fmla="*/ 10906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3" h="109061">
                    <a:moveTo>
                      <a:pt x="62655" y="109062"/>
                    </a:moveTo>
                    <a:lnTo>
                      <a:pt x="78311" y="55884"/>
                    </a:lnTo>
                    <a:lnTo>
                      <a:pt x="78533" y="55174"/>
                    </a:lnTo>
                    <a:cubicBezTo>
                      <a:pt x="48241" y="49142"/>
                      <a:pt x="17948" y="0"/>
                      <a:pt x="17948" y="0"/>
                    </a:cubicBezTo>
                    <a:lnTo>
                      <a:pt x="17726" y="133"/>
                    </a:lnTo>
                    <a:lnTo>
                      <a:pt x="13069" y="2927"/>
                    </a:lnTo>
                    <a:lnTo>
                      <a:pt x="4199" y="8249"/>
                    </a:lnTo>
                    <a:lnTo>
                      <a:pt x="207" y="10645"/>
                    </a:lnTo>
                    <a:cubicBezTo>
                      <a:pt x="-4184" y="81120"/>
                      <a:pt x="62655" y="109062"/>
                      <a:pt x="62655" y="109062"/>
                    </a:cubicBezTo>
                    <a:close/>
                  </a:path>
                </a:pathLst>
              </a:custGeom>
              <a:solidFill>
                <a:srgbClr val="0FABEA"/>
              </a:solidFill>
              <a:ln w="443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8938AA7-6A4E-4D3E-BC2D-0299A63487F8}"/>
                  </a:ext>
                </a:extLst>
              </p:cNvPr>
              <p:cNvSpPr/>
              <p:nvPr/>
            </p:nvSpPr>
            <p:spPr>
              <a:xfrm>
                <a:off x="1070172" y="2879689"/>
                <a:ext cx="55190" cy="93139"/>
              </a:xfrm>
              <a:custGeom>
                <a:avLst/>
                <a:gdLst>
                  <a:gd name="connsiteX0" fmla="*/ 0 w 55190"/>
                  <a:gd name="connsiteY0" fmla="*/ 48965 h 93139"/>
                  <a:gd name="connsiteX1" fmla="*/ 355 w 55190"/>
                  <a:gd name="connsiteY1" fmla="*/ 49630 h 93139"/>
                  <a:gd name="connsiteX2" fmla="*/ 23906 w 55190"/>
                  <a:gd name="connsiteY2" fmla="*/ 93139 h 93139"/>
                  <a:gd name="connsiteX3" fmla="*/ 54819 w 55190"/>
                  <a:gd name="connsiteY3" fmla="*/ 9403 h 93139"/>
                  <a:gd name="connsiteX4" fmla="*/ 28962 w 55190"/>
                  <a:gd name="connsiteY4" fmla="*/ 0 h 93139"/>
                  <a:gd name="connsiteX5" fmla="*/ 0 w 55190"/>
                  <a:gd name="connsiteY5" fmla="*/ 48965 h 9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0" h="93139">
                    <a:moveTo>
                      <a:pt x="0" y="48965"/>
                    </a:moveTo>
                    <a:lnTo>
                      <a:pt x="355" y="49630"/>
                    </a:lnTo>
                    <a:lnTo>
                      <a:pt x="23906" y="93139"/>
                    </a:lnTo>
                    <a:cubicBezTo>
                      <a:pt x="23906" y="93139"/>
                      <a:pt x="59166" y="60053"/>
                      <a:pt x="54819" y="9403"/>
                    </a:cubicBezTo>
                    <a:cubicBezTo>
                      <a:pt x="54819" y="9358"/>
                      <a:pt x="28962" y="0"/>
                      <a:pt x="28962" y="0"/>
                    </a:cubicBezTo>
                    <a:cubicBezTo>
                      <a:pt x="29006" y="2351"/>
                      <a:pt x="29006" y="37433"/>
                      <a:pt x="0" y="48965"/>
                    </a:cubicBezTo>
                    <a:close/>
                  </a:path>
                </a:pathLst>
              </a:custGeom>
              <a:solidFill>
                <a:srgbClr val="0FABEA"/>
              </a:solidFill>
              <a:ln w="443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7840FC7-2F95-4B89-9D7F-6571EC54C8CD}"/>
                  </a:ext>
                </a:extLst>
              </p:cNvPr>
              <p:cNvSpPr/>
              <p:nvPr/>
            </p:nvSpPr>
            <p:spPr>
              <a:xfrm>
                <a:off x="1757989" y="2708209"/>
                <a:ext cx="337529" cy="287429"/>
              </a:xfrm>
              <a:custGeom>
                <a:avLst/>
                <a:gdLst>
                  <a:gd name="connsiteX0" fmla="*/ 335653 w 337529"/>
                  <a:gd name="connsiteY0" fmla="*/ 9328 h 287429"/>
                  <a:gd name="connsiteX1" fmla="*/ 8733 w 337529"/>
                  <a:gd name="connsiteY1" fmla="*/ 286174 h 287429"/>
                  <a:gd name="connsiteX2" fmla="*/ 1238 w 337529"/>
                  <a:gd name="connsiteY2" fmla="*/ 285553 h 287429"/>
                  <a:gd name="connsiteX3" fmla="*/ 1859 w 337529"/>
                  <a:gd name="connsiteY3" fmla="*/ 278058 h 287429"/>
                  <a:gd name="connsiteX4" fmla="*/ 328778 w 337529"/>
                  <a:gd name="connsiteY4" fmla="*/ 1256 h 287429"/>
                  <a:gd name="connsiteX5" fmla="*/ 336274 w 337529"/>
                  <a:gd name="connsiteY5" fmla="*/ 1877 h 287429"/>
                  <a:gd name="connsiteX6" fmla="*/ 335653 w 337529"/>
                  <a:gd name="connsiteY6" fmla="*/ 9328 h 2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29" h="287429">
                    <a:moveTo>
                      <a:pt x="335653" y="9328"/>
                    </a:moveTo>
                    <a:lnTo>
                      <a:pt x="8733" y="286174"/>
                    </a:lnTo>
                    <a:cubicBezTo>
                      <a:pt x="6516" y="288081"/>
                      <a:pt x="3145" y="287771"/>
                      <a:pt x="1238" y="285553"/>
                    </a:cubicBezTo>
                    <a:cubicBezTo>
                      <a:pt x="-625" y="283335"/>
                      <a:pt x="-359" y="279920"/>
                      <a:pt x="1859" y="278058"/>
                    </a:cubicBezTo>
                    <a:lnTo>
                      <a:pt x="328778" y="1256"/>
                    </a:lnTo>
                    <a:cubicBezTo>
                      <a:pt x="330996" y="-651"/>
                      <a:pt x="334367" y="-341"/>
                      <a:pt x="336274" y="1877"/>
                    </a:cubicBezTo>
                    <a:cubicBezTo>
                      <a:pt x="338181" y="4095"/>
                      <a:pt x="337870" y="7465"/>
                      <a:pt x="335653" y="9328"/>
                    </a:cubicBezTo>
                    <a:close/>
                  </a:path>
                </a:pathLst>
              </a:custGeom>
              <a:solidFill>
                <a:srgbClr val="0874BB"/>
              </a:solidFill>
              <a:ln w="4431" cap="flat">
                <a:noFill/>
                <a:prstDash val="solid"/>
                <a:miter/>
              </a:ln>
            </p:spPr>
            <p:txBody>
              <a:bodyPr rtlCol="0" anchor="ctr"/>
              <a:lstStyle/>
              <a:p>
                <a:endParaRPr lang="en-US"/>
              </a:p>
            </p:txBody>
          </p:sp>
        </p:grpSp>
        <p:grpSp>
          <p:nvGrpSpPr>
            <p:cNvPr id="17" name="Graphic 12">
              <a:extLst>
                <a:ext uri="{FF2B5EF4-FFF2-40B4-BE49-F238E27FC236}">
                  <a16:creationId xmlns:a16="http://schemas.microsoft.com/office/drawing/2014/main" id="{B8C71C93-4C3D-4E33-9164-163AB636FF61}"/>
                </a:ext>
              </a:extLst>
            </p:cNvPr>
            <p:cNvGrpSpPr/>
            <p:nvPr/>
          </p:nvGrpSpPr>
          <p:grpSpPr>
            <a:xfrm>
              <a:off x="87850" y="2044741"/>
              <a:ext cx="926236" cy="733579"/>
              <a:chOff x="263048" y="3548062"/>
              <a:chExt cx="1190625" cy="942975"/>
            </a:xfrm>
          </p:grpSpPr>
          <p:sp>
            <p:nvSpPr>
              <p:cNvPr id="42" name="Freeform: Shape 41">
                <a:extLst>
                  <a:ext uri="{FF2B5EF4-FFF2-40B4-BE49-F238E27FC236}">
                    <a16:creationId xmlns:a16="http://schemas.microsoft.com/office/drawing/2014/main" id="{DEFB9D15-F8D7-40D8-A318-1FC07267DE64}"/>
                  </a:ext>
                </a:extLst>
              </p:cNvPr>
              <p:cNvSpPr/>
              <p:nvPr/>
            </p:nvSpPr>
            <p:spPr>
              <a:xfrm>
                <a:off x="755716" y="3853719"/>
                <a:ext cx="264740" cy="191542"/>
              </a:xfrm>
              <a:custGeom>
                <a:avLst/>
                <a:gdLst>
                  <a:gd name="connsiteX0" fmla="*/ 140649 w 264740"/>
                  <a:gd name="connsiteY0" fmla="*/ 84296 h 191542"/>
                  <a:gd name="connsiteX1" fmla="*/ 73593 w 264740"/>
                  <a:gd name="connsiteY1" fmla="*/ 126778 h 191542"/>
                  <a:gd name="connsiteX2" fmla="*/ 71688 w 264740"/>
                  <a:gd name="connsiteY2" fmla="*/ 126111 h 191542"/>
                  <a:gd name="connsiteX3" fmla="*/ 48447 w 264740"/>
                  <a:gd name="connsiteY3" fmla="*/ 125158 h 191542"/>
                  <a:gd name="connsiteX4" fmla="*/ 44923 w 264740"/>
                  <a:gd name="connsiteY4" fmla="*/ 125635 h 191542"/>
                  <a:gd name="connsiteX5" fmla="*/ 12347 w 264740"/>
                  <a:gd name="connsiteY5" fmla="*/ 132969 h 191542"/>
                  <a:gd name="connsiteX6" fmla="*/ 11966 w 264740"/>
                  <a:gd name="connsiteY6" fmla="*/ 133541 h 191542"/>
                  <a:gd name="connsiteX7" fmla="*/ 441 w 264740"/>
                  <a:gd name="connsiteY7" fmla="*/ 165545 h 191542"/>
                  <a:gd name="connsiteX8" fmla="*/ 17110 w 264740"/>
                  <a:gd name="connsiteY8" fmla="*/ 188500 h 191542"/>
                  <a:gd name="connsiteX9" fmla="*/ 44732 w 264740"/>
                  <a:gd name="connsiteY9" fmla="*/ 190500 h 191542"/>
                  <a:gd name="connsiteX10" fmla="*/ 66259 w 264740"/>
                  <a:gd name="connsiteY10" fmla="*/ 184309 h 191542"/>
                  <a:gd name="connsiteX11" fmla="*/ 77879 w 264740"/>
                  <a:gd name="connsiteY11" fmla="*/ 177355 h 191542"/>
                  <a:gd name="connsiteX12" fmla="*/ 128171 w 264740"/>
                  <a:gd name="connsiteY12" fmla="*/ 157448 h 191542"/>
                  <a:gd name="connsiteX13" fmla="*/ 239709 w 264740"/>
                  <a:gd name="connsiteY13" fmla="*/ 112109 h 191542"/>
                  <a:gd name="connsiteX14" fmla="*/ 257235 w 264740"/>
                  <a:gd name="connsiteY14" fmla="*/ 93821 h 191542"/>
                  <a:gd name="connsiteX15" fmla="*/ 260283 w 264740"/>
                  <a:gd name="connsiteY15" fmla="*/ 49054 h 191542"/>
                  <a:gd name="connsiteX16" fmla="*/ 245234 w 264740"/>
                  <a:gd name="connsiteY16" fmla="*/ 36671 h 191542"/>
                  <a:gd name="connsiteX17" fmla="*/ 118837 w 264740"/>
                  <a:gd name="connsiteY17" fmla="*/ 0 h 191542"/>
                  <a:gd name="connsiteX18" fmla="*/ 119218 w 264740"/>
                  <a:gd name="connsiteY18" fmla="*/ 16193 h 191542"/>
                  <a:gd name="connsiteX19" fmla="*/ 94358 w 264740"/>
                  <a:gd name="connsiteY19" fmla="*/ 81915 h 191542"/>
                  <a:gd name="connsiteX20" fmla="*/ 140649 w 264740"/>
                  <a:gd name="connsiteY20" fmla="*/ 84296 h 19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740" h="191542">
                    <a:moveTo>
                      <a:pt x="140649" y="84296"/>
                    </a:moveTo>
                    <a:cubicBezTo>
                      <a:pt x="118646" y="98298"/>
                      <a:pt x="95024" y="113728"/>
                      <a:pt x="73593" y="126778"/>
                    </a:cubicBezTo>
                    <a:cubicBezTo>
                      <a:pt x="72926" y="126492"/>
                      <a:pt x="72355" y="126301"/>
                      <a:pt x="71688" y="126111"/>
                    </a:cubicBezTo>
                    <a:cubicBezTo>
                      <a:pt x="63973" y="123730"/>
                      <a:pt x="56162" y="124111"/>
                      <a:pt x="48447" y="125158"/>
                    </a:cubicBezTo>
                    <a:cubicBezTo>
                      <a:pt x="47304" y="125349"/>
                      <a:pt x="46066" y="125444"/>
                      <a:pt x="44923" y="125635"/>
                    </a:cubicBezTo>
                    <a:cubicBezTo>
                      <a:pt x="33874" y="127349"/>
                      <a:pt x="23015" y="129921"/>
                      <a:pt x="12347" y="132969"/>
                    </a:cubicBezTo>
                    <a:cubicBezTo>
                      <a:pt x="12252" y="133160"/>
                      <a:pt x="12157" y="133350"/>
                      <a:pt x="11966" y="133541"/>
                    </a:cubicBezTo>
                    <a:cubicBezTo>
                      <a:pt x="-3464" y="147066"/>
                      <a:pt x="441" y="164687"/>
                      <a:pt x="441" y="165545"/>
                    </a:cubicBezTo>
                    <a:cubicBezTo>
                      <a:pt x="346" y="175355"/>
                      <a:pt x="8156" y="184595"/>
                      <a:pt x="17110" y="188500"/>
                    </a:cubicBezTo>
                    <a:cubicBezTo>
                      <a:pt x="26063" y="192405"/>
                      <a:pt x="35684" y="191929"/>
                      <a:pt x="44732" y="190500"/>
                    </a:cubicBezTo>
                    <a:cubicBezTo>
                      <a:pt x="52067" y="189357"/>
                      <a:pt x="59496" y="187357"/>
                      <a:pt x="66259" y="184309"/>
                    </a:cubicBezTo>
                    <a:cubicBezTo>
                      <a:pt x="70450" y="182404"/>
                      <a:pt x="74355" y="180118"/>
                      <a:pt x="77879" y="177355"/>
                    </a:cubicBezTo>
                    <a:cubicBezTo>
                      <a:pt x="91310" y="172307"/>
                      <a:pt x="108645" y="165354"/>
                      <a:pt x="128171" y="157448"/>
                    </a:cubicBezTo>
                    <a:cubicBezTo>
                      <a:pt x="161604" y="143827"/>
                      <a:pt x="201514" y="127254"/>
                      <a:pt x="239709" y="112109"/>
                    </a:cubicBezTo>
                    <a:cubicBezTo>
                      <a:pt x="244472" y="109633"/>
                      <a:pt x="251711" y="102965"/>
                      <a:pt x="257235" y="93821"/>
                    </a:cubicBezTo>
                    <a:cubicBezTo>
                      <a:pt x="264284" y="82010"/>
                      <a:pt x="268379" y="66008"/>
                      <a:pt x="260283" y="49054"/>
                    </a:cubicBezTo>
                    <a:cubicBezTo>
                      <a:pt x="257330" y="42958"/>
                      <a:pt x="251901" y="39052"/>
                      <a:pt x="245234" y="36671"/>
                    </a:cubicBezTo>
                    <a:cubicBezTo>
                      <a:pt x="208658" y="16478"/>
                      <a:pt x="163890" y="9239"/>
                      <a:pt x="118837" y="0"/>
                    </a:cubicBezTo>
                    <a:cubicBezTo>
                      <a:pt x="119504" y="5524"/>
                      <a:pt x="119599" y="10858"/>
                      <a:pt x="119218" y="16193"/>
                    </a:cubicBezTo>
                    <a:cubicBezTo>
                      <a:pt x="117980" y="39243"/>
                      <a:pt x="107883" y="60007"/>
                      <a:pt x="94358" y="81915"/>
                    </a:cubicBezTo>
                    <a:cubicBezTo>
                      <a:pt x="110645" y="81915"/>
                      <a:pt x="126171" y="82868"/>
                      <a:pt x="140649" y="84296"/>
                    </a:cubicBezTo>
                    <a:close/>
                  </a:path>
                </a:pathLst>
              </a:custGeom>
              <a:solidFill>
                <a:srgbClr val="8F684B"/>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50FA765-C0E8-4C59-A57B-85BD980B21B7}"/>
                  </a:ext>
                </a:extLst>
              </p:cNvPr>
              <p:cNvSpPr/>
              <p:nvPr/>
            </p:nvSpPr>
            <p:spPr>
              <a:xfrm>
                <a:off x="485266" y="3548062"/>
                <a:ext cx="149082" cy="143255"/>
              </a:xfrm>
              <a:custGeom>
                <a:avLst/>
                <a:gdLst>
                  <a:gd name="connsiteX0" fmla="*/ 40195 w 149082"/>
                  <a:gd name="connsiteY0" fmla="*/ 130016 h 143255"/>
                  <a:gd name="connsiteX1" fmla="*/ 36576 w 149082"/>
                  <a:gd name="connsiteY1" fmla="*/ 114395 h 143255"/>
                  <a:gd name="connsiteX2" fmla="*/ 109728 w 149082"/>
                  <a:gd name="connsiteY2" fmla="*/ 43434 h 143255"/>
                  <a:gd name="connsiteX3" fmla="*/ 141351 w 149082"/>
                  <a:gd name="connsiteY3" fmla="*/ 88583 h 143255"/>
                  <a:gd name="connsiteX4" fmla="*/ 147447 w 149082"/>
                  <a:gd name="connsiteY4" fmla="*/ 115157 h 143255"/>
                  <a:gd name="connsiteX5" fmla="*/ 145733 w 149082"/>
                  <a:gd name="connsiteY5" fmla="*/ 66485 h 143255"/>
                  <a:gd name="connsiteX6" fmla="*/ 137732 w 149082"/>
                  <a:gd name="connsiteY6" fmla="*/ 31528 h 143255"/>
                  <a:gd name="connsiteX7" fmla="*/ 125920 w 149082"/>
                  <a:gd name="connsiteY7" fmla="*/ 0 h 143255"/>
                  <a:gd name="connsiteX8" fmla="*/ 0 w 149082"/>
                  <a:gd name="connsiteY8" fmla="*/ 62389 h 143255"/>
                  <a:gd name="connsiteX9" fmla="*/ 191 w 149082"/>
                  <a:gd name="connsiteY9" fmla="*/ 63151 h 143255"/>
                  <a:gd name="connsiteX10" fmla="*/ 8192 w 149082"/>
                  <a:gd name="connsiteY10" fmla="*/ 98108 h 143255"/>
                  <a:gd name="connsiteX11" fmla="*/ 28384 w 149082"/>
                  <a:gd name="connsiteY11" fmla="*/ 143256 h 143255"/>
                  <a:gd name="connsiteX12" fmla="*/ 40195 w 149082"/>
                  <a:gd name="connsiteY12" fmla="*/ 130016 h 1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82" h="143255">
                    <a:moveTo>
                      <a:pt x="40195" y="130016"/>
                    </a:moveTo>
                    <a:lnTo>
                      <a:pt x="36576" y="114395"/>
                    </a:lnTo>
                    <a:lnTo>
                      <a:pt x="109728" y="43434"/>
                    </a:lnTo>
                    <a:cubicBezTo>
                      <a:pt x="124587" y="52292"/>
                      <a:pt x="136684" y="68390"/>
                      <a:pt x="141351" y="88583"/>
                    </a:cubicBezTo>
                    <a:lnTo>
                      <a:pt x="147447" y="115157"/>
                    </a:lnTo>
                    <a:cubicBezTo>
                      <a:pt x="150019" y="100013"/>
                      <a:pt x="149638" y="83439"/>
                      <a:pt x="145733" y="66485"/>
                    </a:cubicBezTo>
                    <a:lnTo>
                      <a:pt x="137732" y="31528"/>
                    </a:lnTo>
                    <a:cubicBezTo>
                      <a:pt x="135160" y="20098"/>
                      <a:pt x="131064" y="9525"/>
                      <a:pt x="125920" y="0"/>
                    </a:cubicBezTo>
                    <a:cubicBezTo>
                      <a:pt x="79057" y="11716"/>
                      <a:pt x="34100" y="28861"/>
                      <a:pt x="0" y="62389"/>
                    </a:cubicBezTo>
                    <a:cubicBezTo>
                      <a:pt x="95" y="62675"/>
                      <a:pt x="95" y="62865"/>
                      <a:pt x="191" y="63151"/>
                    </a:cubicBezTo>
                    <a:lnTo>
                      <a:pt x="8192" y="98108"/>
                    </a:lnTo>
                    <a:cubicBezTo>
                      <a:pt x="12097" y="115348"/>
                      <a:pt x="19241" y="130683"/>
                      <a:pt x="28384" y="143256"/>
                    </a:cubicBezTo>
                    <a:cubicBezTo>
                      <a:pt x="29813" y="136684"/>
                      <a:pt x="34100" y="131445"/>
                      <a:pt x="40195" y="130016"/>
                    </a:cubicBezTo>
                    <a:close/>
                  </a:path>
                </a:pathLst>
              </a:custGeom>
              <a:solidFill>
                <a:srgbClr val="69352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A99129-58CB-4CA9-B675-9FBA139A7C42}"/>
                  </a:ext>
                </a:extLst>
              </p:cNvPr>
              <p:cNvSpPr/>
              <p:nvPr/>
            </p:nvSpPr>
            <p:spPr>
              <a:xfrm>
                <a:off x="1311523" y="4420266"/>
                <a:ext cx="137904" cy="59075"/>
              </a:xfrm>
              <a:custGeom>
                <a:avLst/>
                <a:gdLst>
                  <a:gd name="connsiteX0" fmla="*/ 121480 w 137904"/>
                  <a:gd name="connsiteY0" fmla="*/ 10668 h 59075"/>
                  <a:gd name="connsiteX1" fmla="*/ 62330 w 137904"/>
                  <a:gd name="connsiteY1" fmla="*/ 0 h 59075"/>
                  <a:gd name="connsiteX2" fmla="*/ 5084 w 137904"/>
                  <a:gd name="connsiteY2" fmla="*/ 17240 h 59075"/>
                  <a:gd name="connsiteX3" fmla="*/ 36 w 137904"/>
                  <a:gd name="connsiteY3" fmla="*/ 54007 h 59075"/>
                  <a:gd name="connsiteX4" fmla="*/ 8799 w 137904"/>
                  <a:gd name="connsiteY4" fmla="*/ 58960 h 59075"/>
                  <a:gd name="connsiteX5" fmla="*/ 113765 w 137904"/>
                  <a:gd name="connsiteY5" fmla="*/ 44101 h 59075"/>
                  <a:gd name="connsiteX6" fmla="*/ 121480 w 137904"/>
                  <a:gd name="connsiteY6" fmla="*/ 10668 h 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04" h="59075">
                    <a:moveTo>
                      <a:pt x="121480" y="10668"/>
                    </a:moveTo>
                    <a:lnTo>
                      <a:pt x="62330" y="0"/>
                    </a:lnTo>
                    <a:cubicBezTo>
                      <a:pt x="58520" y="23336"/>
                      <a:pt x="30897" y="30575"/>
                      <a:pt x="5084" y="17240"/>
                    </a:cubicBezTo>
                    <a:lnTo>
                      <a:pt x="36" y="54007"/>
                    </a:lnTo>
                    <a:cubicBezTo>
                      <a:pt x="-440" y="57340"/>
                      <a:pt x="3846" y="59627"/>
                      <a:pt x="8799" y="58960"/>
                    </a:cubicBezTo>
                    <a:lnTo>
                      <a:pt x="113765" y="44101"/>
                    </a:lnTo>
                    <a:cubicBezTo>
                      <a:pt x="141387" y="40196"/>
                      <a:pt x="147102" y="15335"/>
                      <a:pt x="121480" y="10668"/>
                    </a:cubicBezTo>
                    <a:close/>
                  </a:path>
                </a:pathLst>
              </a:custGeom>
              <a:solidFill>
                <a:schemeClr val="accent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981BD2B-87E5-4899-99EB-28130AB2AA89}"/>
                  </a:ext>
                </a:extLst>
              </p:cNvPr>
              <p:cNvSpPr/>
              <p:nvPr/>
            </p:nvSpPr>
            <p:spPr>
              <a:xfrm>
                <a:off x="304196" y="3823620"/>
                <a:ext cx="570728" cy="630269"/>
              </a:xfrm>
              <a:custGeom>
                <a:avLst/>
                <a:gdLst>
                  <a:gd name="connsiteX0" fmla="*/ 371285 w 570728"/>
                  <a:gd name="connsiteY0" fmla="*/ 579215 h 630269"/>
                  <a:gd name="connsiteX1" fmla="*/ 536162 w 570728"/>
                  <a:gd name="connsiteY1" fmla="*/ 266414 h 630269"/>
                  <a:gd name="connsiteX2" fmla="*/ 517779 w 570728"/>
                  <a:gd name="connsiteY2" fmla="*/ 214313 h 630269"/>
                  <a:gd name="connsiteX3" fmla="*/ 496252 w 570728"/>
                  <a:gd name="connsiteY3" fmla="*/ 220504 h 630269"/>
                  <a:gd name="connsiteX4" fmla="*/ 468630 w 570728"/>
                  <a:gd name="connsiteY4" fmla="*/ 218503 h 630269"/>
                  <a:gd name="connsiteX5" fmla="*/ 451961 w 570728"/>
                  <a:gd name="connsiteY5" fmla="*/ 195548 h 630269"/>
                  <a:gd name="connsiteX6" fmla="*/ 463487 w 570728"/>
                  <a:gd name="connsiteY6" fmla="*/ 163544 h 630269"/>
                  <a:gd name="connsiteX7" fmla="*/ 463868 w 570728"/>
                  <a:gd name="connsiteY7" fmla="*/ 162973 h 630269"/>
                  <a:gd name="connsiteX8" fmla="*/ 496443 w 570728"/>
                  <a:gd name="connsiteY8" fmla="*/ 155639 h 630269"/>
                  <a:gd name="connsiteX9" fmla="*/ 499967 w 570728"/>
                  <a:gd name="connsiteY9" fmla="*/ 155162 h 630269"/>
                  <a:gd name="connsiteX10" fmla="*/ 485966 w 570728"/>
                  <a:gd name="connsiteY10" fmla="*/ 115919 h 630269"/>
                  <a:gd name="connsiteX11" fmla="*/ 545687 w 570728"/>
                  <a:gd name="connsiteY11" fmla="*/ 111823 h 630269"/>
                  <a:gd name="connsiteX12" fmla="*/ 570548 w 570728"/>
                  <a:gd name="connsiteY12" fmla="*/ 46101 h 630269"/>
                  <a:gd name="connsiteX13" fmla="*/ 570167 w 570728"/>
                  <a:gd name="connsiteY13" fmla="*/ 29908 h 630269"/>
                  <a:gd name="connsiteX14" fmla="*/ 377381 w 570728"/>
                  <a:gd name="connsiteY14" fmla="*/ 4381 h 630269"/>
                  <a:gd name="connsiteX15" fmla="*/ 334518 w 570728"/>
                  <a:gd name="connsiteY15" fmla="*/ 0 h 630269"/>
                  <a:gd name="connsiteX16" fmla="*/ 334423 w 570728"/>
                  <a:gd name="connsiteY16" fmla="*/ 2762 h 630269"/>
                  <a:gd name="connsiteX17" fmla="*/ 313753 w 570728"/>
                  <a:gd name="connsiteY17" fmla="*/ 79629 h 630269"/>
                  <a:gd name="connsiteX18" fmla="*/ 234982 w 570728"/>
                  <a:gd name="connsiteY18" fmla="*/ 19812 h 630269"/>
                  <a:gd name="connsiteX19" fmla="*/ 242030 w 570728"/>
                  <a:gd name="connsiteY19" fmla="*/ 8382 h 630269"/>
                  <a:gd name="connsiteX20" fmla="*/ 188976 w 570728"/>
                  <a:gd name="connsiteY20" fmla="*/ 13716 h 630269"/>
                  <a:gd name="connsiteX21" fmla="*/ 157163 w 570728"/>
                  <a:gd name="connsiteY21" fmla="*/ 21812 h 630269"/>
                  <a:gd name="connsiteX22" fmla="*/ 127349 w 570728"/>
                  <a:gd name="connsiteY22" fmla="*/ 32290 h 630269"/>
                  <a:gd name="connsiteX23" fmla="*/ 116396 w 570728"/>
                  <a:gd name="connsiteY23" fmla="*/ 37909 h 630269"/>
                  <a:gd name="connsiteX24" fmla="*/ 87821 w 570728"/>
                  <a:gd name="connsiteY24" fmla="*/ 65532 h 630269"/>
                  <a:gd name="connsiteX25" fmla="*/ 83344 w 570728"/>
                  <a:gd name="connsiteY25" fmla="*/ 76486 h 630269"/>
                  <a:gd name="connsiteX26" fmla="*/ 40862 w 570728"/>
                  <a:gd name="connsiteY26" fmla="*/ 130493 h 630269"/>
                  <a:gd name="connsiteX27" fmla="*/ 31623 w 570728"/>
                  <a:gd name="connsiteY27" fmla="*/ 142113 h 630269"/>
                  <a:gd name="connsiteX28" fmla="*/ 23336 w 570728"/>
                  <a:gd name="connsiteY28" fmla="*/ 152591 h 630269"/>
                  <a:gd name="connsiteX29" fmla="*/ 0 w 570728"/>
                  <a:gd name="connsiteY29" fmla="*/ 183071 h 630269"/>
                  <a:gd name="connsiteX30" fmla="*/ 31051 w 570728"/>
                  <a:gd name="connsiteY30" fmla="*/ 204025 h 630269"/>
                  <a:gd name="connsiteX31" fmla="*/ 89535 w 570728"/>
                  <a:gd name="connsiteY31" fmla="*/ 216503 h 630269"/>
                  <a:gd name="connsiteX32" fmla="*/ 101441 w 570728"/>
                  <a:gd name="connsiteY32" fmla="*/ 217075 h 630269"/>
                  <a:gd name="connsiteX33" fmla="*/ 102299 w 570728"/>
                  <a:gd name="connsiteY33" fmla="*/ 216027 h 630269"/>
                  <a:gd name="connsiteX34" fmla="*/ 117253 w 570728"/>
                  <a:gd name="connsiteY34" fmla="*/ 197072 h 630269"/>
                  <a:gd name="connsiteX35" fmla="*/ 141256 w 570728"/>
                  <a:gd name="connsiteY35" fmla="*/ 233077 h 630269"/>
                  <a:gd name="connsiteX36" fmla="*/ 230219 w 570728"/>
                  <a:gd name="connsiteY36" fmla="*/ 245745 h 630269"/>
                  <a:gd name="connsiteX37" fmla="*/ 245745 w 570728"/>
                  <a:gd name="connsiteY37" fmla="*/ 248412 h 630269"/>
                  <a:gd name="connsiteX38" fmla="*/ 261747 w 570728"/>
                  <a:gd name="connsiteY38" fmla="*/ 239840 h 630269"/>
                  <a:gd name="connsiteX39" fmla="*/ 294608 w 570728"/>
                  <a:gd name="connsiteY39" fmla="*/ 228600 h 630269"/>
                  <a:gd name="connsiteX40" fmla="*/ 295180 w 570728"/>
                  <a:gd name="connsiteY40" fmla="*/ 228886 h 630269"/>
                  <a:gd name="connsiteX41" fmla="*/ 322707 w 570728"/>
                  <a:gd name="connsiteY41" fmla="*/ 250984 h 630269"/>
                  <a:gd name="connsiteX42" fmla="*/ 320326 w 570728"/>
                  <a:gd name="connsiteY42" fmla="*/ 280416 h 630269"/>
                  <a:gd name="connsiteX43" fmla="*/ 296894 w 570728"/>
                  <a:gd name="connsiteY43" fmla="*/ 297371 h 630269"/>
                  <a:gd name="connsiteX44" fmla="*/ 241935 w 570728"/>
                  <a:gd name="connsiteY44" fmla="*/ 296513 h 630269"/>
                  <a:gd name="connsiteX45" fmla="*/ 185642 w 570728"/>
                  <a:gd name="connsiteY45" fmla="*/ 303371 h 630269"/>
                  <a:gd name="connsiteX46" fmla="*/ 224028 w 570728"/>
                  <a:gd name="connsiteY46" fmla="*/ 376619 h 630269"/>
                  <a:gd name="connsiteX47" fmla="*/ 302228 w 570728"/>
                  <a:gd name="connsiteY47" fmla="*/ 513874 h 630269"/>
                  <a:gd name="connsiteX48" fmla="*/ 373475 w 570728"/>
                  <a:gd name="connsiteY48" fmla="*/ 630269 h 630269"/>
                  <a:gd name="connsiteX49" fmla="*/ 371285 w 570728"/>
                  <a:gd name="connsiteY49" fmla="*/ 579215 h 6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728" h="630269">
                    <a:moveTo>
                      <a:pt x="371285" y="579215"/>
                    </a:moveTo>
                    <a:cubicBezTo>
                      <a:pt x="423196" y="490061"/>
                      <a:pt x="484632" y="361474"/>
                      <a:pt x="536162" y="266414"/>
                    </a:cubicBezTo>
                    <a:cubicBezTo>
                      <a:pt x="529304" y="249174"/>
                      <a:pt x="523208" y="231648"/>
                      <a:pt x="517779" y="214313"/>
                    </a:cubicBezTo>
                    <a:cubicBezTo>
                      <a:pt x="511016" y="217361"/>
                      <a:pt x="503587" y="219361"/>
                      <a:pt x="496252" y="220504"/>
                    </a:cubicBezTo>
                    <a:cubicBezTo>
                      <a:pt x="487204" y="221933"/>
                      <a:pt x="477488" y="222314"/>
                      <a:pt x="468630" y="218503"/>
                    </a:cubicBezTo>
                    <a:cubicBezTo>
                      <a:pt x="459677" y="214598"/>
                      <a:pt x="451866" y="205359"/>
                      <a:pt x="451961" y="195548"/>
                    </a:cubicBezTo>
                    <a:cubicBezTo>
                      <a:pt x="451961" y="194596"/>
                      <a:pt x="448056" y="176974"/>
                      <a:pt x="463487" y="163544"/>
                    </a:cubicBezTo>
                    <a:cubicBezTo>
                      <a:pt x="463677" y="163449"/>
                      <a:pt x="463677" y="163163"/>
                      <a:pt x="463868" y="162973"/>
                    </a:cubicBezTo>
                    <a:cubicBezTo>
                      <a:pt x="474536" y="159925"/>
                      <a:pt x="485394" y="157353"/>
                      <a:pt x="496443" y="155639"/>
                    </a:cubicBezTo>
                    <a:cubicBezTo>
                      <a:pt x="497586" y="155448"/>
                      <a:pt x="498824" y="155353"/>
                      <a:pt x="499967" y="155162"/>
                    </a:cubicBezTo>
                    <a:cubicBezTo>
                      <a:pt x="495776" y="141827"/>
                      <a:pt x="491300" y="128683"/>
                      <a:pt x="485966" y="115919"/>
                    </a:cubicBezTo>
                    <a:cubicBezTo>
                      <a:pt x="506254" y="112871"/>
                      <a:pt x="526447" y="111728"/>
                      <a:pt x="545687" y="111823"/>
                    </a:cubicBezTo>
                    <a:cubicBezTo>
                      <a:pt x="559213" y="90011"/>
                      <a:pt x="569309" y="69247"/>
                      <a:pt x="570548" y="46101"/>
                    </a:cubicBezTo>
                    <a:cubicBezTo>
                      <a:pt x="570833" y="40862"/>
                      <a:pt x="570833" y="35528"/>
                      <a:pt x="570167" y="29908"/>
                    </a:cubicBezTo>
                    <a:cubicBezTo>
                      <a:pt x="473202" y="10192"/>
                      <a:pt x="377381" y="4381"/>
                      <a:pt x="377381" y="4381"/>
                    </a:cubicBezTo>
                    <a:cubicBezTo>
                      <a:pt x="363093" y="1429"/>
                      <a:pt x="348806" y="191"/>
                      <a:pt x="334518" y="0"/>
                    </a:cubicBezTo>
                    <a:cubicBezTo>
                      <a:pt x="334518" y="857"/>
                      <a:pt x="334518" y="1810"/>
                      <a:pt x="334423" y="2762"/>
                    </a:cubicBezTo>
                    <a:cubicBezTo>
                      <a:pt x="333375" y="11811"/>
                      <a:pt x="308896" y="75724"/>
                      <a:pt x="313753" y="79629"/>
                    </a:cubicBezTo>
                    <a:cubicBezTo>
                      <a:pt x="288036" y="58960"/>
                      <a:pt x="261842" y="38957"/>
                      <a:pt x="234982" y="19812"/>
                    </a:cubicBezTo>
                    <a:cubicBezTo>
                      <a:pt x="237077" y="15907"/>
                      <a:pt x="239458" y="12097"/>
                      <a:pt x="242030" y="8382"/>
                    </a:cubicBezTo>
                    <a:cubicBezTo>
                      <a:pt x="224314" y="10763"/>
                      <a:pt x="206597" y="12859"/>
                      <a:pt x="188976" y="13716"/>
                    </a:cubicBezTo>
                    <a:cubicBezTo>
                      <a:pt x="177165" y="16478"/>
                      <a:pt x="166307" y="19241"/>
                      <a:pt x="157163" y="21812"/>
                    </a:cubicBezTo>
                    <a:cubicBezTo>
                      <a:pt x="147161" y="24670"/>
                      <a:pt x="136970" y="28004"/>
                      <a:pt x="127349" y="32290"/>
                    </a:cubicBezTo>
                    <a:cubicBezTo>
                      <a:pt x="123634" y="33528"/>
                      <a:pt x="119920" y="35433"/>
                      <a:pt x="116396" y="37909"/>
                    </a:cubicBezTo>
                    <a:cubicBezTo>
                      <a:pt x="104585" y="44672"/>
                      <a:pt x="94393" y="53530"/>
                      <a:pt x="87821" y="65532"/>
                    </a:cubicBezTo>
                    <a:cubicBezTo>
                      <a:pt x="85916" y="69056"/>
                      <a:pt x="84487" y="72676"/>
                      <a:pt x="83344" y="76486"/>
                    </a:cubicBezTo>
                    <a:cubicBezTo>
                      <a:pt x="69342" y="94583"/>
                      <a:pt x="55150" y="112586"/>
                      <a:pt x="40862" y="130493"/>
                    </a:cubicBezTo>
                    <a:cubicBezTo>
                      <a:pt x="37814" y="134398"/>
                      <a:pt x="34671" y="138208"/>
                      <a:pt x="31623" y="142113"/>
                    </a:cubicBezTo>
                    <a:cubicBezTo>
                      <a:pt x="28861" y="145637"/>
                      <a:pt x="26098" y="149162"/>
                      <a:pt x="23336" y="152591"/>
                    </a:cubicBezTo>
                    <a:cubicBezTo>
                      <a:pt x="14383" y="163830"/>
                      <a:pt x="6667" y="173926"/>
                      <a:pt x="0" y="183071"/>
                    </a:cubicBezTo>
                    <a:cubicBezTo>
                      <a:pt x="9239" y="192405"/>
                      <a:pt x="19717" y="199073"/>
                      <a:pt x="31051" y="204025"/>
                    </a:cubicBezTo>
                    <a:cubicBezTo>
                      <a:pt x="49054" y="211931"/>
                      <a:pt x="69056" y="215265"/>
                      <a:pt x="89535" y="216503"/>
                    </a:cubicBezTo>
                    <a:cubicBezTo>
                      <a:pt x="93536" y="216789"/>
                      <a:pt x="97441" y="216979"/>
                      <a:pt x="101441" y="217075"/>
                    </a:cubicBezTo>
                    <a:cubicBezTo>
                      <a:pt x="101727" y="216694"/>
                      <a:pt x="102013" y="216408"/>
                      <a:pt x="102299" y="216027"/>
                    </a:cubicBezTo>
                    <a:cubicBezTo>
                      <a:pt x="107537" y="209360"/>
                      <a:pt x="112395" y="203168"/>
                      <a:pt x="117253" y="197072"/>
                    </a:cubicBezTo>
                    <a:cubicBezTo>
                      <a:pt x="124778" y="209360"/>
                      <a:pt x="132969" y="221266"/>
                      <a:pt x="141256" y="233077"/>
                    </a:cubicBezTo>
                    <a:cubicBezTo>
                      <a:pt x="175260" y="238125"/>
                      <a:pt x="207836" y="242792"/>
                      <a:pt x="230219" y="245745"/>
                    </a:cubicBezTo>
                    <a:cubicBezTo>
                      <a:pt x="235839" y="246507"/>
                      <a:pt x="240887" y="247364"/>
                      <a:pt x="245745" y="248412"/>
                    </a:cubicBezTo>
                    <a:cubicBezTo>
                      <a:pt x="250698" y="244888"/>
                      <a:pt x="256222" y="242221"/>
                      <a:pt x="261747" y="239840"/>
                    </a:cubicBezTo>
                    <a:cubicBezTo>
                      <a:pt x="272510" y="235363"/>
                      <a:pt x="283464" y="231743"/>
                      <a:pt x="294608" y="228600"/>
                    </a:cubicBezTo>
                    <a:cubicBezTo>
                      <a:pt x="294799" y="228695"/>
                      <a:pt x="294989" y="228791"/>
                      <a:pt x="295180" y="228886"/>
                    </a:cubicBezTo>
                    <a:cubicBezTo>
                      <a:pt x="316230" y="232410"/>
                      <a:pt x="322231" y="250126"/>
                      <a:pt x="322707" y="250984"/>
                    </a:cubicBezTo>
                    <a:cubicBezTo>
                      <a:pt x="328136" y="259651"/>
                      <a:pt x="326136" y="272129"/>
                      <a:pt x="320326" y="280416"/>
                    </a:cubicBezTo>
                    <a:cubicBezTo>
                      <a:pt x="314516" y="288703"/>
                      <a:pt x="305657" y="293656"/>
                      <a:pt x="296894" y="297371"/>
                    </a:cubicBezTo>
                    <a:cubicBezTo>
                      <a:pt x="278987" y="304895"/>
                      <a:pt x="257746" y="308039"/>
                      <a:pt x="241935" y="296513"/>
                    </a:cubicBezTo>
                    <a:cubicBezTo>
                      <a:pt x="230696" y="298133"/>
                      <a:pt x="210407" y="300895"/>
                      <a:pt x="185642" y="303371"/>
                    </a:cubicBezTo>
                    <a:cubicBezTo>
                      <a:pt x="198882" y="328041"/>
                      <a:pt x="212693" y="355759"/>
                      <a:pt x="224028" y="376619"/>
                    </a:cubicBezTo>
                    <a:cubicBezTo>
                      <a:pt x="269462" y="460058"/>
                      <a:pt x="259937" y="430721"/>
                      <a:pt x="302228" y="513874"/>
                    </a:cubicBezTo>
                    <a:cubicBezTo>
                      <a:pt x="316421" y="541687"/>
                      <a:pt x="345662" y="613886"/>
                      <a:pt x="373475" y="630269"/>
                    </a:cubicBezTo>
                    <a:cubicBezTo>
                      <a:pt x="361760" y="617982"/>
                      <a:pt x="358807" y="600647"/>
                      <a:pt x="371285" y="579215"/>
                    </a:cubicBezTo>
                    <a:close/>
                  </a:path>
                </a:pathLst>
              </a:custGeom>
              <a:solidFill>
                <a:srgbClr val="9FE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9FEAB30-2476-4355-8E37-992B0F13FED3}"/>
                  </a:ext>
                </a:extLst>
              </p:cNvPr>
              <p:cNvSpPr/>
              <p:nvPr/>
            </p:nvSpPr>
            <p:spPr>
              <a:xfrm>
                <a:off x="513304" y="3591591"/>
                <a:ext cx="127129" cy="311658"/>
              </a:xfrm>
              <a:custGeom>
                <a:avLst/>
                <a:gdLst>
                  <a:gd name="connsiteX0" fmla="*/ 104645 w 127129"/>
                  <a:gd name="connsiteY0" fmla="*/ 311658 h 311658"/>
                  <a:gd name="connsiteX1" fmla="*/ 125314 w 127129"/>
                  <a:gd name="connsiteY1" fmla="*/ 234791 h 311658"/>
                  <a:gd name="connsiteX2" fmla="*/ 125409 w 127129"/>
                  <a:gd name="connsiteY2" fmla="*/ 232029 h 311658"/>
                  <a:gd name="connsiteX3" fmla="*/ 107788 w 127129"/>
                  <a:gd name="connsiteY3" fmla="*/ 212027 h 311658"/>
                  <a:gd name="connsiteX4" fmla="*/ 97787 w 127129"/>
                  <a:gd name="connsiteY4" fmla="*/ 168212 h 311658"/>
                  <a:gd name="connsiteX5" fmla="*/ 125123 w 127129"/>
                  <a:gd name="connsiteY5" fmla="*/ 96393 h 311658"/>
                  <a:gd name="connsiteX6" fmla="*/ 119504 w 127129"/>
                  <a:gd name="connsiteY6" fmla="*/ 71723 h 311658"/>
                  <a:gd name="connsiteX7" fmla="*/ 113408 w 127129"/>
                  <a:gd name="connsiteY7" fmla="*/ 45149 h 311658"/>
                  <a:gd name="connsiteX8" fmla="*/ 81785 w 127129"/>
                  <a:gd name="connsiteY8" fmla="*/ 0 h 311658"/>
                  <a:gd name="connsiteX9" fmla="*/ 8633 w 127129"/>
                  <a:gd name="connsiteY9" fmla="*/ 70961 h 311658"/>
                  <a:gd name="connsiteX10" fmla="*/ 12252 w 127129"/>
                  <a:gd name="connsiteY10" fmla="*/ 86582 h 311658"/>
                  <a:gd name="connsiteX11" fmla="*/ 536 w 127129"/>
                  <a:gd name="connsiteY11" fmla="*/ 99822 h 311658"/>
                  <a:gd name="connsiteX12" fmla="*/ 536 w 127129"/>
                  <a:gd name="connsiteY12" fmla="*/ 109919 h 311658"/>
                  <a:gd name="connsiteX13" fmla="*/ 21206 w 127129"/>
                  <a:gd name="connsiteY13" fmla="*/ 125825 h 311658"/>
                  <a:gd name="connsiteX14" fmla="*/ 23492 w 127129"/>
                  <a:gd name="connsiteY14" fmla="*/ 131731 h 311658"/>
                  <a:gd name="connsiteX15" fmla="*/ 23587 w 127129"/>
                  <a:gd name="connsiteY15" fmla="*/ 135541 h 311658"/>
                  <a:gd name="connsiteX16" fmla="*/ 44447 w 127129"/>
                  <a:gd name="connsiteY16" fmla="*/ 226695 h 311658"/>
                  <a:gd name="connsiteX17" fmla="*/ 32921 w 127129"/>
                  <a:gd name="connsiteY17" fmla="*/ 240506 h 311658"/>
                  <a:gd name="connsiteX18" fmla="*/ 25873 w 127129"/>
                  <a:gd name="connsiteY18" fmla="*/ 251936 h 311658"/>
                  <a:gd name="connsiteX19" fmla="*/ 104645 w 127129"/>
                  <a:gd name="connsiteY19" fmla="*/ 311658 h 31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129" h="311658">
                    <a:moveTo>
                      <a:pt x="104645" y="311658"/>
                    </a:moveTo>
                    <a:cubicBezTo>
                      <a:pt x="99787" y="307753"/>
                      <a:pt x="124171" y="243840"/>
                      <a:pt x="125314" y="234791"/>
                    </a:cubicBezTo>
                    <a:cubicBezTo>
                      <a:pt x="125409" y="233839"/>
                      <a:pt x="125409" y="232982"/>
                      <a:pt x="125409" y="232029"/>
                    </a:cubicBezTo>
                    <a:cubicBezTo>
                      <a:pt x="125314" y="222028"/>
                      <a:pt x="117599" y="215646"/>
                      <a:pt x="107788" y="212027"/>
                    </a:cubicBezTo>
                    <a:lnTo>
                      <a:pt x="97787" y="168212"/>
                    </a:lnTo>
                    <a:cubicBezTo>
                      <a:pt x="120075" y="156591"/>
                      <a:pt x="132172" y="126873"/>
                      <a:pt x="125123" y="96393"/>
                    </a:cubicBezTo>
                    <a:lnTo>
                      <a:pt x="119504" y="71723"/>
                    </a:lnTo>
                    <a:lnTo>
                      <a:pt x="113408" y="45149"/>
                    </a:lnTo>
                    <a:cubicBezTo>
                      <a:pt x="108740" y="24955"/>
                      <a:pt x="96644" y="8954"/>
                      <a:pt x="81785" y="0"/>
                    </a:cubicBezTo>
                    <a:lnTo>
                      <a:pt x="8633" y="70961"/>
                    </a:lnTo>
                    <a:lnTo>
                      <a:pt x="12252" y="86582"/>
                    </a:lnTo>
                    <a:cubicBezTo>
                      <a:pt x="6251" y="88011"/>
                      <a:pt x="1965" y="93250"/>
                      <a:pt x="536" y="99822"/>
                    </a:cubicBezTo>
                    <a:cubicBezTo>
                      <a:pt x="-130" y="102965"/>
                      <a:pt x="-226" y="106394"/>
                      <a:pt x="536" y="109919"/>
                    </a:cubicBezTo>
                    <a:cubicBezTo>
                      <a:pt x="3013" y="120777"/>
                      <a:pt x="12252" y="127921"/>
                      <a:pt x="21206" y="125825"/>
                    </a:cubicBezTo>
                    <a:cubicBezTo>
                      <a:pt x="22063" y="127730"/>
                      <a:pt x="22730" y="129731"/>
                      <a:pt x="23492" y="131731"/>
                    </a:cubicBezTo>
                    <a:cubicBezTo>
                      <a:pt x="23301" y="132969"/>
                      <a:pt x="23301" y="134303"/>
                      <a:pt x="23587" y="135541"/>
                    </a:cubicBezTo>
                    <a:lnTo>
                      <a:pt x="44447" y="226695"/>
                    </a:lnTo>
                    <a:cubicBezTo>
                      <a:pt x="40256" y="230886"/>
                      <a:pt x="36350" y="235553"/>
                      <a:pt x="32921" y="240506"/>
                    </a:cubicBezTo>
                    <a:cubicBezTo>
                      <a:pt x="30350" y="244221"/>
                      <a:pt x="27968" y="248031"/>
                      <a:pt x="25873" y="251936"/>
                    </a:cubicBezTo>
                    <a:cubicBezTo>
                      <a:pt x="52733" y="271082"/>
                      <a:pt x="78927" y="290989"/>
                      <a:pt x="104645" y="311658"/>
                    </a:cubicBezTo>
                    <a:close/>
                  </a:path>
                </a:pathLst>
              </a:custGeom>
              <a:solidFill>
                <a:srgbClr val="8F684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EA37D8-A076-4A5B-83AD-E068E9E4078F}"/>
                  </a:ext>
                </a:extLst>
              </p:cNvPr>
              <p:cNvSpPr/>
              <p:nvPr/>
            </p:nvSpPr>
            <p:spPr>
              <a:xfrm>
                <a:off x="881861" y="4436458"/>
                <a:ext cx="136506" cy="50199"/>
              </a:xfrm>
              <a:custGeom>
                <a:avLst/>
                <a:gdLst>
                  <a:gd name="connsiteX0" fmla="*/ 12027 w 136506"/>
                  <a:gd name="connsiteY0" fmla="*/ 0 h 50199"/>
                  <a:gd name="connsiteX1" fmla="*/ 121 w 136506"/>
                  <a:gd name="connsiteY1" fmla="*/ 44387 h 50199"/>
                  <a:gd name="connsiteX2" fmla="*/ 8027 w 136506"/>
                  <a:gd name="connsiteY2" fmla="*/ 50197 h 50199"/>
                  <a:gd name="connsiteX3" fmla="*/ 110897 w 136506"/>
                  <a:gd name="connsiteY3" fmla="*/ 48768 h 50199"/>
                  <a:gd name="connsiteX4" fmla="*/ 122327 w 136506"/>
                  <a:gd name="connsiteY4" fmla="*/ 17526 h 50199"/>
                  <a:gd name="connsiteX5" fmla="*/ 75083 w 136506"/>
                  <a:gd name="connsiteY5" fmla="*/ 2667 h 50199"/>
                  <a:gd name="connsiteX6" fmla="*/ 12027 w 136506"/>
                  <a:gd name="connsiteY6" fmla="*/ 0 h 5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06" h="50199">
                    <a:moveTo>
                      <a:pt x="12027" y="0"/>
                    </a:moveTo>
                    <a:lnTo>
                      <a:pt x="121" y="44387"/>
                    </a:lnTo>
                    <a:cubicBezTo>
                      <a:pt x="-736" y="47530"/>
                      <a:pt x="3074" y="50292"/>
                      <a:pt x="8027" y="50197"/>
                    </a:cubicBezTo>
                    <a:lnTo>
                      <a:pt x="110897" y="48768"/>
                    </a:lnTo>
                    <a:cubicBezTo>
                      <a:pt x="137948" y="48387"/>
                      <a:pt x="146425" y="25146"/>
                      <a:pt x="122327" y="17526"/>
                    </a:cubicBezTo>
                    <a:lnTo>
                      <a:pt x="75083" y="2667"/>
                    </a:lnTo>
                    <a:cubicBezTo>
                      <a:pt x="56033" y="23336"/>
                      <a:pt x="21362" y="19431"/>
                      <a:pt x="12027" y="0"/>
                    </a:cubicBezTo>
                    <a:close/>
                  </a:path>
                </a:pathLst>
              </a:custGeom>
              <a:solidFill>
                <a:schemeClr val="accent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C189CC6-A0E3-46A9-8FAD-7979789B1DE6}"/>
                  </a:ext>
                </a:extLst>
              </p:cNvPr>
              <p:cNvSpPr/>
              <p:nvPr/>
            </p:nvSpPr>
            <p:spPr>
              <a:xfrm>
                <a:off x="1024095" y="4066701"/>
                <a:ext cx="350198" cy="377469"/>
              </a:xfrm>
              <a:custGeom>
                <a:avLst/>
                <a:gdLst>
                  <a:gd name="connsiteX0" fmla="*/ 349758 w 350198"/>
                  <a:gd name="connsiteY0" fmla="*/ 353564 h 377469"/>
                  <a:gd name="connsiteX1" fmla="*/ 333851 w 350198"/>
                  <a:gd name="connsiteY1" fmla="*/ 306130 h 377469"/>
                  <a:gd name="connsiteX2" fmla="*/ 168307 w 350198"/>
                  <a:gd name="connsiteY2" fmla="*/ 22190 h 377469"/>
                  <a:gd name="connsiteX3" fmla="*/ 163163 w 350198"/>
                  <a:gd name="connsiteY3" fmla="*/ 17237 h 377469"/>
                  <a:gd name="connsiteX4" fmla="*/ 109156 w 350198"/>
                  <a:gd name="connsiteY4" fmla="*/ 92 h 377469"/>
                  <a:gd name="connsiteX5" fmla="*/ 33147 w 350198"/>
                  <a:gd name="connsiteY5" fmla="*/ 19046 h 377469"/>
                  <a:gd name="connsiteX6" fmla="*/ 29623 w 350198"/>
                  <a:gd name="connsiteY6" fmla="*/ 20570 h 377469"/>
                  <a:gd name="connsiteX7" fmla="*/ 22860 w 350198"/>
                  <a:gd name="connsiteY7" fmla="*/ 69053 h 377469"/>
                  <a:gd name="connsiteX8" fmla="*/ 0 w 350198"/>
                  <a:gd name="connsiteY8" fmla="*/ 174113 h 377469"/>
                  <a:gd name="connsiteX9" fmla="*/ 98584 w 350198"/>
                  <a:gd name="connsiteY9" fmla="*/ 115630 h 377469"/>
                  <a:gd name="connsiteX10" fmla="*/ 104680 w 350198"/>
                  <a:gd name="connsiteY10" fmla="*/ 123821 h 377469"/>
                  <a:gd name="connsiteX11" fmla="*/ 272605 w 350198"/>
                  <a:gd name="connsiteY11" fmla="*/ 355660 h 377469"/>
                  <a:gd name="connsiteX12" fmla="*/ 292417 w 350198"/>
                  <a:gd name="connsiteY12" fmla="*/ 370805 h 377469"/>
                  <a:gd name="connsiteX13" fmla="*/ 349758 w 350198"/>
                  <a:gd name="connsiteY13" fmla="*/ 353564 h 3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8" h="377469">
                    <a:moveTo>
                      <a:pt x="349758" y="353564"/>
                    </a:moveTo>
                    <a:cubicBezTo>
                      <a:pt x="351663" y="341658"/>
                      <a:pt x="347567" y="325751"/>
                      <a:pt x="333851" y="306130"/>
                    </a:cubicBezTo>
                    <a:cubicBezTo>
                      <a:pt x="242316" y="174685"/>
                      <a:pt x="208883" y="82388"/>
                      <a:pt x="168307" y="22190"/>
                    </a:cubicBezTo>
                    <a:cubicBezTo>
                      <a:pt x="166973" y="20189"/>
                      <a:pt x="165163" y="18570"/>
                      <a:pt x="163163" y="17237"/>
                    </a:cubicBezTo>
                    <a:cubicBezTo>
                      <a:pt x="140589" y="-2290"/>
                      <a:pt x="109156" y="92"/>
                      <a:pt x="109156" y="92"/>
                    </a:cubicBezTo>
                    <a:cubicBezTo>
                      <a:pt x="81534" y="3330"/>
                      <a:pt x="56959" y="9045"/>
                      <a:pt x="33147" y="19046"/>
                    </a:cubicBezTo>
                    <a:cubicBezTo>
                      <a:pt x="32004" y="19523"/>
                      <a:pt x="30766" y="20094"/>
                      <a:pt x="29623" y="20570"/>
                    </a:cubicBezTo>
                    <a:cubicBezTo>
                      <a:pt x="26956" y="42383"/>
                      <a:pt x="23908" y="59813"/>
                      <a:pt x="22860" y="69053"/>
                    </a:cubicBezTo>
                    <a:cubicBezTo>
                      <a:pt x="18859" y="102866"/>
                      <a:pt x="10382" y="138395"/>
                      <a:pt x="0" y="174113"/>
                    </a:cubicBezTo>
                    <a:cubicBezTo>
                      <a:pt x="33909" y="142300"/>
                      <a:pt x="61341" y="125536"/>
                      <a:pt x="98584" y="115630"/>
                    </a:cubicBezTo>
                    <a:cubicBezTo>
                      <a:pt x="100584" y="118297"/>
                      <a:pt x="102679" y="120964"/>
                      <a:pt x="104680" y="123821"/>
                    </a:cubicBezTo>
                    <a:cubicBezTo>
                      <a:pt x="159258" y="200593"/>
                      <a:pt x="208026" y="286794"/>
                      <a:pt x="272605" y="355660"/>
                    </a:cubicBezTo>
                    <a:cubicBezTo>
                      <a:pt x="278797" y="362232"/>
                      <a:pt x="285559" y="367185"/>
                      <a:pt x="292417" y="370805"/>
                    </a:cubicBezTo>
                    <a:cubicBezTo>
                      <a:pt x="318325" y="384140"/>
                      <a:pt x="345948" y="376996"/>
                      <a:pt x="349758" y="353564"/>
                    </a:cubicBezTo>
                    <a:close/>
                  </a:path>
                </a:pathLst>
              </a:custGeom>
              <a:solidFill>
                <a:srgbClr val="47AAD6"/>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4BAA495-3878-4AF3-A41B-47D4EC4C46A6}"/>
                  </a:ext>
                </a:extLst>
              </p:cNvPr>
              <p:cNvSpPr/>
              <p:nvPr/>
            </p:nvSpPr>
            <p:spPr>
              <a:xfrm>
                <a:off x="667352" y="3947540"/>
                <a:ext cx="390556" cy="527228"/>
              </a:xfrm>
              <a:custGeom>
                <a:avLst/>
                <a:gdLst>
                  <a:gd name="connsiteX0" fmla="*/ 386461 w 390556"/>
                  <a:gd name="connsiteY0" fmla="*/ 139732 h 527228"/>
                  <a:gd name="connsiteX1" fmla="*/ 390556 w 390556"/>
                  <a:gd name="connsiteY1" fmla="*/ 83630 h 527228"/>
                  <a:gd name="connsiteX2" fmla="*/ 355504 w 390556"/>
                  <a:gd name="connsiteY2" fmla="*/ 8382 h 527228"/>
                  <a:gd name="connsiteX3" fmla="*/ 345598 w 390556"/>
                  <a:gd name="connsiteY3" fmla="*/ 0 h 527228"/>
                  <a:gd name="connsiteX4" fmla="*/ 328072 w 390556"/>
                  <a:gd name="connsiteY4" fmla="*/ 18288 h 527228"/>
                  <a:gd name="connsiteX5" fmla="*/ 216535 w 390556"/>
                  <a:gd name="connsiteY5" fmla="*/ 63627 h 527228"/>
                  <a:gd name="connsiteX6" fmla="*/ 184054 w 390556"/>
                  <a:gd name="connsiteY6" fmla="*/ 122587 h 527228"/>
                  <a:gd name="connsiteX7" fmla="*/ 173101 w 390556"/>
                  <a:gd name="connsiteY7" fmla="*/ 142589 h 527228"/>
                  <a:gd name="connsiteX8" fmla="*/ 8128 w 390556"/>
                  <a:gd name="connsiteY8" fmla="*/ 455295 h 527228"/>
                  <a:gd name="connsiteX9" fmla="*/ 10128 w 390556"/>
                  <a:gd name="connsiteY9" fmla="*/ 506349 h 527228"/>
                  <a:gd name="connsiteX10" fmla="*/ 122618 w 390556"/>
                  <a:gd name="connsiteY10" fmla="*/ 516255 h 527228"/>
                  <a:gd name="connsiteX11" fmla="*/ 163480 w 390556"/>
                  <a:gd name="connsiteY11" fmla="*/ 480346 h 527228"/>
                  <a:gd name="connsiteX12" fmla="*/ 276256 w 390556"/>
                  <a:gd name="connsiteY12" fmla="*/ 201549 h 527228"/>
                  <a:gd name="connsiteX13" fmla="*/ 284543 w 390556"/>
                  <a:gd name="connsiteY13" fmla="*/ 183356 h 527228"/>
                  <a:gd name="connsiteX14" fmla="*/ 282448 w 390556"/>
                  <a:gd name="connsiteY14" fmla="*/ 197263 h 527228"/>
                  <a:gd name="connsiteX15" fmla="*/ 238061 w 390556"/>
                  <a:gd name="connsiteY15" fmla="*/ 422339 h 527228"/>
                  <a:gd name="connsiteX16" fmla="*/ 225583 w 390556"/>
                  <a:gd name="connsiteY16" fmla="*/ 469011 h 527228"/>
                  <a:gd name="connsiteX17" fmla="*/ 226536 w 390556"/>
                  <a:gd name="connsiteY17" fmla="*/ 489014 h 527228"/>
                  <a:gd name="connsiteX18" fmla="*/ 289591 w 390556"/>
                  <a:gd name="connsiteY18" fmla="*/ 491776 h 527228"/>
                  <a:gd name="connsiteX19" fmla="*/ 300069 w 390556"/>
                  <a:gd name="connsiteY19" fmla="*/ 472916 h 527228"/>
                  <a:gd name="connsiteX20" fmla="*/ 356838 w 390556"/>
                  <a:gd name="connsiteY20" fmla="*/ 293370 h 527228"/>
                  <a:gd name="connsiteX21" fmla="*/ 379698 w 390556"/>
                  <a:gd name="connsiteY21" fmla="*/ 188309 h 527228"/>
                  <a:gd name="connsiteX22" fmla="*/ 386461 w 390556"/>
                  <a:gd name="connsiteY22" fmla="*/ 139732 h 52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556" h="527228">
                    <a:moveTo>
                      <a:pt x="386461" y="139732"/>
                    </a:moveTo>
                    <a:cubicBezTo>
                      <a:pt x="388461" y="122968"/>
                      <a:pt x="390175" y="103727"/>
                      <a:pt x="390556" y="83630"/>
                    </a:cubicBezTo>
                    <a:cubicBezTo>
                      <a:pt x="387223" y="55721"/>
                      <a:pt x="378269" y="29623"/>
                      <a:pt x="355504" y="8382"/>
                    </a:cubicBezTo>
                    <a:cubicBezTo>
                      <a:pt x="352361" y="5429"/>
                      <a:pt x="349027" y="2667"/>
                      <a:pt x="345598" y="0"/>
                    </a:cubicBezTo>
                    <a:cubicBezTo>
                      <a:pt x="340074" y="9239"/>
                      <a:pt x="332740" y="15811"/>
                      <a:pt x="328072" y="18288"/>
                    </a:cubicBezTo>
                    <a:cubicBezTo>
                      <a:pt x="289877" y="33528"/>
                      <a:pt x="249967" y="50006"/>
                      <a:pt x="216535" y="63627"/>
                    </a:cubicBezTo>
                    <a:cubicBezTo>
                      <a:pt x="202342" y="88678"/>
                      <a:pt x="190912" y="110395"/>
                      <a:pt x="184054" y="122587"/>
                    </a:cubicBezTo>
                    <a:cubicBezTo>
                      <a:pt x="180435" y="129064"/>
                      <a:pt x="176815" y="135731"/>
                      <a:pt x="173101" y="142589"/>
                    </a:cubicBezTo>
                    <a:cubicBezTo>
                      <a:pt x="121475" y="237649"/>
                      <a:pt x="60039" y="366141"/>
                      <a:pt x="8128" y="455295"/>
                    </a:cubicBezTo>
                    <a:cubicBezTo>
                      <a:pt x="-4350" y="476726"/>
                      <a:pt x="-1493" y="494062"/>
                      <a:pt x="10128" y="506349"/>
                    </a:cubicBezTo>
                    <a:cubicBezTo>
                      <a:pt x="31559" y="529114"/>
                      <a:pt x="82804" y="534543"/>
                      <a:pt x="122618" y="516255"/>
                    </a:cubicBezTo>
                    <a:cubicBezTo>
                      <a:pt x="139287" y="508635"/>
                      <a:pt x="153955" y="496824"/>
                      <a:pt x="163480" y="480346"/>
                    </a:cubicBezTo>
                    <a:cubicBezTo>
                      <a:pt x="187769" y="438626"/>
                      <a:pt x="239966" y="284226"/>
                      <a:pt x="276256" y="201549"/>
                    </a:cubicBezTo>
                    <a:cubicBezTo>
                      <a:pt x="279114" y="195072"/>
                      <a:pt x="281876" y="188881"/>
                      <a:pt x="284543" y="183356"/>
                    </a:cubicBezTo>
                    <a:cubicBezTo>
                      <a:pt x="283972" y="187547"/>
                      <a:pt x="283210" y="192215"/>
                      <a:pt x="282448" y="197263"/>
                    </a:cubicBezTo>
                    <a:cubicBezTo>
                      <a:pt x="273970" y="251460"/>
                      <a:pt x="255492" y="350615"/>
                      <a:pt x="238061" y="422339"/>
                    </a:cubicBezTo>
                    <a:cubicBezTo>
                      <a:pt x="233775" y="439865"/>
                      <a:pt x="229584" y="455771"/>
                      <a:pt x="225583" y="469011"/>
                    </a:cubicBezTo>
                    <a:cubicBezTo>
                      <a:pt x="223202" y="476726"/>
                      <a:pt x="223869" y="483489"/>
                      <a:pt x="226536" y="489014"/>
                    </a:cubicBezTo>
                    <a:cubicBezTo>
                      <a:pt x="235870" y="508445"/>
                      <a:pt x="270541" y="512350"/>
                      <a:pt x="289591" y="491776"/>
                    </a:cubicBezTo>
                    <a:cubicBezTo>
                      <a:pt x="294068" y="486918"/>
                      <a:pt x="297878" y="480727"/>
                      <a:pt x="300069" y="472916"/>
                    </a:cubicBezTo>
                    <a:cubicBezTo>
                      <a:pt x="315785" y="416814"/>
                      <a:pt x="339121" y="354616"/>
                      <a:pt x="356838" y="293370"/>
                    </a:cubicBezTo>
                    <a:cubicBezTo>
                      <a:pt x="367220" y="257556"/>
                      <a:pt x="375697" y="222123"/>
                      <a:pt x="379698" y="188309"/>
                    </a:cubicBezTo>
                    <a:cubicBezTo>
                      <a:pt x="380746" y="178975"/>
                      <a:pt x="383794" y="161449"/>
                      <a:pt x="386461" y="139732"/>
                    </a:cubicBezTo>
                    <a:close/>
                  </a:path>
                </a:pathLst>
              </a:custGeom>
              <a:solidFill>
                <a:srgbClr val="55BCF7"/>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6F5AB3-3955-4F25-ADD5-68A512416E8C}"/>
                  </a:ext>
                </a:extLst>
              </p:cNvPr>
              <p:cNvSpPr/>
              <p:nvPr/>
            </p:nvSpPr>
            <p:spPr>
              <a:xfrm>
                <a:off x="263121" y="4006881"/>
                <a:ext cx="366867" cy="126122"/>
              </a:xfrm>
              <a:custGeom>
                <a:avLst/>
                <a:gdLst>
                  <a:gd name="connsiteX0" fmla="*/ 282914 w 366867"/>
                  <a:gd name="connsiteY0" fmla="*/ 113443 h 126122"/>
                  <a:gd name="connsiteX1" fmla="*/ 337874 w 366867"/>
                  <a:gd name="connsiteY1" fmla="*/ 114300 h 126122"/>
                  <a:gd name="connsiteX2" fmla="*/ 361305 w 366867"/>
                  <a:gd name="connsiteY2" fmla="*/ 97346 h 126122"/>
                  <a:gd name="connsiteX3" fmla="*/ 363686 w 366867"/>
                  <a:gd name="connsiteY3" fmla="*/ 67913 h 126122"/>
                  <a:gd name="connsiteX4" fmla="*/ 336159 w 366867"/>
                  <a:gd name="connsiteY4" fmla="*/ 45815 h 126122"/>
                  <a:gd name="connsiteX5" fmla="*/ 335588 w 366867"/>
                  <a:gd name="connsiteY5" fmla="*/ 45530 h 126122"/>
                  <a:gd name="connsiteX6" fmla="*/ 302726 w 366867"/>
                  <a:gd name="connsiteY6" fmla="*/ 56769 h 126122"/>
                  <a:gd name="connsiteX7" fmla="*/ 286724 w 366867"/>
                  <a:gd name="connsiteY7" fmla="*/ 65342 h 126122"/>
                  <a:gd name="connsiteX8" fmla="*/ 271199 w 366867"/>
                  <a:gd name="connsiteY8" fmla="*/ 62675 h 126122"/>
                  <a:gd name="connsiteX9" fmla="*/ 182235 w 366867"/>
                  <a:gd name="connsiteY9" fmla="*/ 50006 h 126122"/>
                  <a:gd name="connsiteX10" fmla="*/ 135467 w 366867"/>
                  <a:gd name="connsiteY10" fmla="*/ 42863 h 126122"/>
                  <a:gd name="connsiteX11" fmla="*/ 142421 w 366867"/>
                  <a:gd name="connsiteY11" fmla="*/ 34004 h 126122"/>
                  <a:gd name="connsiteX12" fmla="*/ 130514 w 366867"/>
                  <a:gd name="connsiteY12" fmla="*/ 33433 h 126122"/>
                  <a:gd name="connsiteX13" fmla="*/ 72031 w 366867"/>
                  <a:gd name="connsiteY13" fmla="*/ 20955 h 126122"/>
                  <a:gd name="connsiteX14" fmla="*/ 40979 w 366867"/>
                  <a:gd name="connsiteY14" fmla="*/ 0 h 126122"/>
                  <a:gd name="connsiteX15" fmla="*/ 2213 w 366867"/>
                  <a:gd name="connsiteY15" fmla="*/ 92774 h 126122"/>
                  <a:gd name="connsiteX16" fmla="*/ 226622 w 366867"/>
                  <a:gd name="connsiteY16" fmla="*/ 120396 h 126122"/>
                  <a:gd name="connsiteX17" fmla="*/ 282629 w 366867"/>
                  <a:gd name="connsiteY17" fmla="*/ 113633 h 126122"/>
                  <a:gd name="connsiteX18" fmla="*/ 282914 w 366867"/>
                  <a:gd name="connsiteY18" fmla="*/ 113443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67" h="126122">
                    <a:moveTo>
                      <a:pt x="282914" y="113443"/>
                    </a:moveTo>
                    <a:cubicBezTo>
                      <a:pt x="298726" y="124968"/>
                      <a:pt x="320062" y="121825"/>
                      <a:pt x="337874" y="114300"/>
                    </a:cubicBezTo>
                    <a:cubicBezTo>
                      <a:pt x="346637" y="110585"/>
                      <a:pt x="355495" y="105728"/>
                      <a:pt x="361305" y="97346"/>
                    </a:cubicBezTo>
                    <a:cubicBezTo>
                      <a:pt x="367115" y="89059"/>
                      <a:pt x="369116" y="76486"/>
                      <a:pt x="363686" y="67913"/>
                    </a:cubicBezTo>
                    <a:cubicBezTo>
                      <a:pt x="363210" y="67056"/>
                      <a:pt x="357114" y="49340"/>
                      <a:pt x="336159" y="45815"/>
                    </a:cubicBezTo>
                    <a:cubicBezTo>
                      <a:pt x="335969" y="45815"/>
                      <a:pt x="335778" y="45625"/>
                      <a:pt x="335588" y="45530"/>
                    </a:cubicBezTo>
                    <a:cubicBezTo>
                      <a:pt x="324443" y="48673"/>
                      <a:pt x="313490" y="52292"/>
                      <a:pt x="302726" y="56769"/>
                    </a:cubicBezTo>
                    <a:cubicBezTo>
                      <a:pt x="297202" y="59055"/>
                      <a:pt x="291677" y="61817"/>
                      <a:pt x="286724" y="65342"/>
                    </a:cubicBezTo>
                    <a:cubicBezTo>
                      <a:pt x="281867" y="64389"/>
                      <a:pt x="276818" y="63437"/>
                      <a:pt x="271199" y="62675"/>
                    </a:cubicBezTo>
                    <a:cubicBezTo>
                      <a:pt x="248815" y="59722"/>
                      <a:pt x="216144" y="55055"/>
                      <a:pt x="182235" y="50006"/>
                    </a:cubicBezTo>
                    <a:cubicBezTo>
                      <a:pt x="166614" y="47720"/>
                      <a:pt x="150803" y="45244"/>
                      <a:pt x="135467" y="42863"/>
                    </a:cubicBezTo>
                    <a:cubicBezTo>
                      <a:pt x="137849" y="39910"/>
                      <a:pt x="140135" y="36862"/>
                      <a:pt x="142421" y="34004"/>
                    </a:cubicBezTo>
                    <a:cubicBezTo>
                      <a:pt x="138420" y="33909"/>
                      <a:pt x="134420" y="33623"/>
                      <a:pt x="130514" y="33433"/>
                    </a:cubicBezTo>
                    <a:cubicBezTo>
                      <a:pt x="110036" y="32099"/>
                      <a:pt x="90033" y="28861"/>
                      <a:pt x="72031" y="20955"/>
                    </a:cubicBezTo>
                    <a:cubicBezTo>
                      <a:pt x="60791" y="16002"/>
                      <a:pt x="50219" y="9335"/>
                      <a:pt x="40979" y="0"/>
                    </a:cubicBezTo>
                    <a:cubicBezTo>
                      <a:pt x="-12932" y="74009"/>
                      <a:pt x="1641" y="85820"/>
                      <a:pt x="2213" y="92774"/>
                    </a:cubicBezTo>
                    <a:cubicBezTo>
                      <a:pt x="17262" y="134303"/>
                      <a:pt x="146040" y="128397"/>
                      <a:pt x="226622" y="120396"/>
                    </a:cubicBezTo>
                    <a:cubicBezTo>
                      <a:pt x="251482" y="117920"/>
                      <a:pt x="271770" y="115253"/>
                      <a:pt x="282629" y="113633"/>
                    </a:cubicBezTo>
                    <a:cubicBezTo>
                      <a:pt x="282724" y="113443"/>
                      <a:pt x="282819" y="113443"/>
                      <a:pt x="282914" y="113443"/>
                    </a:cubicBezTo>
                    <a:close/>
                  </a:path>
                </a:pathLst>
              </a:custGeom>
              <a:solidFill>
                <a:srgbClr val="8F684B"/>
              </a:solidFill>
              <a:ln w="9525" cap="flat">
                <a:noFill/>
                <a:prstDash val="solid"/>
                <a:miter/>
              </a:ln>
            </p:spPr>
            <p:txBody>
              <a:bodyPr rtlCol="0" anchor="ctr"/>
              <a:lstStyle/>
              <a:p>
                <a:endParaRPr lang="en-US"/>
              </a:p>
            </p:txBody>
          </p:sp>
        </p:grpSp>
        <p:grpSp>
          <p:nvGrpSpPr>
            <p:cNvPr id="18" name="Graphic 128">
              <a:extLst>
                <a:ext uri="{FF2B5EF4-FFF2-40B4-BE49-F238E27FC236}">
                  <a16:creationId xmlns:a16="http://schemas.microsoft.com/office/drawing/2014/main" id="{8BD0C593-3998-4C3A-BC14-3D1ED7429562}"/>
                </a:ext>
              </a:extLst>
            </p:cNvPr>
            <p:cNvGrpSpPr/>
            <p:nvPr/>
          </p:nvGrpSpPr>
          <p:grpSpPr>
            <a:xfrm>
              <a:off x="1329515" y="1784984"/>
              <a:ext cx="474561" cy="438556"/>
              <a:chOff x="2833020" y="347662"/>
              <a:chExt cx="3473862" cy="3210306"/>
            </a:xfrm>
            <a:noFill/>
          </p:grpSpPr>
          <p:sp>
            <p:nvSpPr>
              <p:cNvPr id="30" name="Freeform: Shape 29">
                <a:extLst>
                  <a:ext uri="{FF2B5EF4-FFF2-40B4-BE49-F238E27FC236}">
                    <a16:creationId xmlns:a16="http://schemas.microsoft.com/office/drawing/2014/main" id="{51882364-CB38-4EAB-A8F6-0700B152AD3D}"/>
                  </a:ext>
                </a:extLst>
              </p:cNvPr>
              <p:cNvSpPr/>
              <p:nvPr/>
            </p:nvSpPr>
            <p:spPr>
              <a:xfrm>
                <a:off x="3082575" y="347662"/>
                <a:ext cx="2962084" cy="939450"/>
              </a:xfrm>
              <a:custGeom>
                <a:avLst/>
                <a:gdLst>
                  <a:gd name="connsiteX0" fmla="*/ 2962085 w 2962084"/>
                  <a:gd name="connsiteY0" fmla="*/ 939451 h 939450"/>
                  <a:gd name="connsiteX1" fmla="*/ 0 w 2962084"/>
                  <a:gd name="connsiteY1" fmla="*/ 939451 h 939450"/>
                  <a:gd name="connsiteX2" fmla="*/ 0 w 2962084"/>
                  <a:gd name="connsiteY2" fmla="*/ 664655 h 939450"/>
                  <a:gd name="connsiteX3" fmla="*/ 1480947 w 2962084"/>
                  <a:gd name="connsiteY3" fmla="*/ 0 h 939450"/>
                  <a:gd name="connsiteX4" fmla="*/ 2962085 w 2962084"/>
                  <a:gd name="connsiteY4" fmla="*/ 664655 h 93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084" h="939450">
                    <a:moveTo>
                      <a:pt x="2962085" y="939451"/>
                    </a:moveTo>
                    <a:lnTo>
                      <a:pt x="0" y="939451"/>
                    </a:lnTo>
                    <a:lnTo>
                      <a:pt x="0" y="664655"/>
                    </a:lnTo>
                    <a:lnTo>
                      <a:pt x="1480947" y="0"/>
                    </a:lnTo>
                    <a:lnTo>
                      <a:pt x="2962085" y="664655"/>
                    </a:lnTo>
                    <a:close/>
                  </a:path>
                </a:pathLst>
              </a:custGeom>
              <a:noFill/>
              <a:ln w="15875" cap="rnd">
                <a:solidFill>
                  <a:srgbClr val="8ED2C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14C0A083-0404-4963-8238-B39335C86EC4}"/>
                  </a:ext>
                </a:extLst>
              </p:cNvPr>
              <p:cNvSpPr/>
              <p:nvPr/>
            </p:nvSpPr>
            <p:spPr>
              <a:xfrm>
                <a:off x="3872483" y="685608"/>
                <a:ext cx="1382267" cy="310038"/>
              </a:xfrm>
              <a:custGeom>
                <a:avLst/>
                <a:gdLst>
                  <a:gd name="connsiteX0" fmla="*/ 0 w 1382267"/>
                  <a:gd name="connsiteY0" fmla="*/ 310039 h 310038"/>
                  <a:gd name="connsiteX1" fmla="*/ 691039 w 1382267"/>
                  <a:gd name="connsiteY1" fmla="*/ 0 h 310038"/>
                  <a:gd name="connsiteX2" fmla="*/ 1382268 w 1382267"/>
                  <a:gd name="connsiteY2" fmla="*/ 310039 h 310038"/>
                </a:gdLst>
                <a:ahLst/>
                <a:cxnLst>
                  <a:cxn ang="0">
                    <a:pos x="connsiteX0" y="connsiteY0"/>
                  </a:cxn>
                  <a:cxn ang="0">
                    <a:pos x="connsiteX1" y="connsiteY1"/>
                  </a:cxn>
                  <a:cxn ang="0">
                    <a:pos x="connsiteX2" y="connsiteY2"/>
                  </a:cxn>
                </a:cxnLst>
                <a:rect l="l" t="t" r="r" b="b"/>
                <a:pathLst>
                  <a:path w="1382267" h="310038">
                    <a:moveTo>
                      <a:pt x="0" y="310039"/>
                    </a:moveTo>
                    <a:lnTo>
                      <a:pt x="691039" y="0"/>
                    </a:lnTo>
                    <a:lnTo>
                      <a:pt x="1382268" y="310039"/>
                    </a:lnTo>
                  </a:path>
                </a:pathLst>
              </a:custGeom>
              <a:noFill/>
              <a:ln w="15875" cap="rnd">
                <a:solidFill>
                  <a:srgbClr val="8ED2C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1C826823-F7C9-4CA4-8472-F09228E78410}"/>
                  </a:ext>
                </a:extLst>
              </p:cNvPr>
              <p:cNvSpPr/>
              <p:nvPr/>
            </p:nvSpPr>
            <p:spPr>
              <a:xfrm>
                <a:off x="32662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FC012008-1E84-4D4A-8E5C-4B0D250868DD}"/>
                  </a:ext>
                </a:extLst>
              </p:cNvPr>
              <p:cNvSpPr/>
              <p:nvPr/>
            </p:nvSpPr>
            <p:spPr>
              <a:xfrm>
                <a:off x="58610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A66FA7B5-EEFB-4EAE-BE52-986C17307D74}"/>
                  </a:ext>
                </a:extLst>
              </p:cNvPr>
              <p:cNvSpPr/>
              <p:nvPr/>
            </p:nvSpPr>
            <p:spPr>
              <a:xfrm>
                <a:off x="2833020" y="3225831"/>
                <a:ext cx="2435732" cy="332136"/>
              </a:xfrm>
              <a:custGeom>
                <a:avLst/>
                <a:gdLst>
                  <a:gd name="connsiteX0" fmla="*/ 441103 w 2435732"/>
                  <a:gd name="connsiteY0" fmla="*/ 332137 h 332136"/>
                  <a:gd name="connsiteX1" fmla="*/ 0 w 2435732"/>
                  <a:gd name="connsiteY1" fmla="*/ 332137 h 332136"/>
                  <a:gd name="connsiteX2" fmla="*/ 0 w 2435732"/>
                  <a:gd name="connsiteY2" fmla="*/ 0 h 332136"/>
                  <a:gd name="connsiteX3" fmla="*/ 2435733 w 2435732"/>
                  <a:gd name="connsiteY3" fmla="*/ 0 h 332136"/>
                </a:gdLst>
                <a:ahLst/>
                <a:cxnLst>
                  <a:cxn ang="0">
                    <a:pos x="connsiteX0" y="connsiteY0"/>
                  </a:cxn>
                  <a:cxn ang="0">
                    <a:pos x="connsiteX1" y="connsiteY1"/>
                  </a:cxn>
                  <a:cxn ang="0">
                    <a:pos x="connsiteX2" y="connsiteY2"/>
                  </a:cxn>
                  <a:cxn ang="0">
                    <a:pos x="connsiteX3" y="connsiteY3"/>
                  </a:cxn>
                </a:cxnLst>
                <a:rect l="l" t="t" r="r" b="b"/>
                <a:pathLst>
                  <a:path w="2435732" h="332136">
                    <a:moveTo>
                      <a:pt x="441103" y="332137"/>
                    </a:moveTo>
                    <a:cubicBezTo>
                      <a:pt x="102013" y="332137"/>
                      <a:pt x="0" y="332137"/>
                      <a:pt x="0" y="332137"/>
                    </a:cubicBezTo>
                    <a:lnTo>
                      <a:pt x="0" y="0"/>
                    </a:lnTo>
                    <a:cubicBezTo>
                      <a:pt x="0" y="0"/>
                      <a:pt x="1347121" y="0"/>
                      <a:pt x="2435733" y="0"/>
                    </a:cubicBezTo>
                  </a:path>
                </a:pathLst>
              </a:custGeom>
              <a:noFill/>
              <a:ln w="15875" cap="rnd">
                <a:solidFill>
                  <a:srgbClr val="8ED2C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EA37D170-CCAF-4A01-A5FF-4D3CB24CA9E4}"/>
                  </a:ext>
                </a:extLst>
              </p:cNvPr>
              <p:cNvSpPr/>
              <p:nvPr/>
            </p:nvSpPr>
            <p:spPr>
              <a:xfrm>
                <a:off x="3556253" y="3225831"/>
                <a:ext cx="2750629" cy="332136"/>
              </a:xfrm>
              <a:custGeom>
                <a:avLst/>
                <a:gdLst>
                  <a:gd name="connsiteX0" fmla="*/ 2086547 w 2750629"/>
                  <a:gd name="connsiteY0" fmla="*/ 0 h 332136"/>
                  <a:gd name="connsiteX1" fmla="*/ 2750630 w 2750629"/>
                  <a:gd name="connsiteY1" fmla="*/ 0 h 332136"/>
                  <a:gd name="connsiteX2" fmla="*/ 2750630 w 2750629"/>
                  <a:gd name="connsiteY2" fmla="*/ 332137 h 332136"/>
                  <a:gd name="connsiteX3" fmla="*/ 0 w 2750629"/>
                  <a:gd name="connsiteY3" fmla="*/ 332137 h 332136"/>
                </a:gdLst>
                <a:ahLst/>
                <a:cxnLst>
                  <a:cxn ang="0">
                    <a:pos x="connsiteX0" y="connsiteY0"/>
                  </a:cxn>
                  <a:cxn ang="0">
                    <a:pos x="connsiteX1" y="connsiteY1"/>
                  </a:cxn>
                  <a:cxn ang="0">
                    <a:pos x="connsiteX2" y="connsiteY2"/>
                  </a:cxn>
                  <a:cxn ang="0">
                    <a:pos x="connsiteX3" y="connsiteY3"/>
                  </a:cxn>
                </a:cxnLst>
                <a:rect l="l" t="t" r="r" b="b"/>
                <a:pathLst>
                  <a:path w="2750629" h="332136">
                    <a:moveTo>
                      <a:pt x="2086547" y="0"/>
                    </a:moveTo>
                    <a:lnTo>
                      <a:pt x="2750630" y="0"/>
                    </a:lnTo>
                    <a:lnTo>
                      <a:pt x="2750630" y="332137"/>
                    </a:lnTo>
                    <a:cubicBezTo>
                      <a:pt x="2124266" y="332137"/>
                      <a:pt x="834009" y="332137"/>
                      <a:pt x="0" y="332137"/>
                    </a:cubicBezTo>
                  </a:path>
                </a:pathLst>
              </a:custGeom>
              <a:noFill/>
              <a:ln w="15875" cap="rnd">
                <a:solidFill>
                  <a:srgbClr val="8ED2C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75C8A329-8593-4662-807E-39DBE025B533}"/>
                  </a:ext>
                </a:extLst>
              </p:cNvPr>
              <p:cNvSpPr/>
              <p:nvPr/>
            </p:nvSpPr>
            <p:spPr>
              <a:xfrm>
                <a:off x="3082670" y="2890932"/>
                <a:ext cx="2961989" cy="334899"/>
              </a:xfrm>
              <a:custGeom>
                <a:avLst/>
                <a:gdLst>
                  <a:gd name="connsiteX0" fmla="*/ 0 w 2961989"/>
                  <a:gd name="connsiteY0" fmla="*/ 334899 h 334899"/>
                  <a:gd name="connsiteX1" fmla="*/ 0 w 2961989"/>
                  <a:gd name="connsiteY1" fmla="*/ 0 h 334899"/>
                  <a:gd name="connsiteX2" fmla="*/ 2961989 w 2961989"/>
                  <a:gd name="connsiteY2" fmla="*/ 0 h 334899"/>
                  <a:gd name="connsiteX3" fmla="*/ 2961989 w 2961989"/>
                  <a:gd name="connsiteY3" fmla="*/ 334899 h 334899"/>
                </a:gdLst>
                <a:ahLst/>
                <a:cxnLst>
                  <a:cxn ang="0">
                    <a:pos x="connsiteX0" y="connsiteY0"/>
                  </a:cxn>
                  <a:cxn ang="0">
                    <a:pos x="connsiteX1" y="connsiteY1"/>
                  </a:cxn>
                  <a:cxn ang="0">
                    <a:pos x="connsiteX2" y="connsiteY2"/>
                  </a:cxn>
                  <a:cxn ang="0">
                    <a:pos x="connsiteX3" y="connsiteY3"/>
                  </a:cxn>
                </a:cxnLst>
                <a:rect l="l" t="t" r="r" b="b"/>
                <a:pathLst>
                  <a:path w="2961989" h="334899">
                    <a:moveTo>
                      <a:pt x="0" y="334899"/>
                    </a:moveTo>
                    <a:lnTo>
                      <a:pt x="0" y="0"/>
                    </a:lnTo>
                    <a:lnTo>
                      <a:pt x="2961989" y="0"/>
                    </a:lnTo>
                    <a:lnTo>
                      <a:pt x="2961989" y="334899"/>
                    </a:lnTo>
                  </a:path>
                </a:pathLst>
              </a:custGeom>
              <a:noFill/>
              <a:ln w="15875" cap="rnd">
                <a:solidFill>
                  <a:srgbClr val="8ED2C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A5E4E4D0-9828-42FA-8169-6E215C11A5E3}"/>
                  </a:ext>
                </a:extLst>
              </p:cNvPr>
              <p:cNvSpPr/>
              <p:nvPr/>
            </p:nvSpPr>
            <p:spPr>
              <a:xfrm>
                <a:off x="3535679"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A80EA6F0-3BE3-42C8-9CFD-17444BB7A216}"/>
                  </a:ext>
                </a:extLst>
              </p:cNvPr>
              <p:cNvSpPr/>
              <p:nvPr/>
            </p:nvSpPr>
            <p:spPr>
              <a:xfrm>
                <a:off x="4325492"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680"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FE6F0F7B-1C59-4A67-8C6D-2ED1F8BB44CC}"/>
                  </a:ext>
                </a:extLst>
              </p:cNvPr>
              <p:cNvSpPr/>
              <p:nvPr/>
            </p:nvSpPr>
            <p:spPr>
              <a:xfrm>
                <a:off x="5115210"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grpSp>
        <p:grpSp>
          <p:nvGrpSpPr>
            <p:cNvPr id="19" name="Graphic 24">
              <a:extLst>
                <a:ext uri="{FF2B5EF4-FFF2-40B4-BE49-F238E27FC236}">
                  <a16:creationId xmlns:a16="http://schemas.microsoft.com/office/drawing/2014/main" id="{2EAF5715-139D-43B9-BF86-5DA962FBEFB7}"/>
                </a:ext>
              </a:extLst>
            </p:cNvPr>
            <p:cNvGrpSpPr/>
            <p:nvPr/>
          </p:nvGrpSpPr>
          <p:grpSpPr>
            <a:xfrm flipH="1">
              <a:off x="1365316" y="1921146"/>
              <a:ext cx="606395" cy="1083027"/>
              <a:chOff x="1912489" y="3074957"/>
              <a:chExt cx="779487" cy="1392171"/>
            </a:xfrm>
          </p:grpSpPr>
          <p:sp>
            <p:nvSpPr>
              <p:cNvPr id="20" name="Freeform: Shape 19">
                <a:extLst>
                  <a:ext uri="{FF2B5EF4-FFF2-40B4-BE49-F238E27FC236}">
                    <a16:creationId xmlns:a16="http://schemas.microsoft.com/office/drawing/2014/main" id="{9CF28DCD-C53B-4946-88A0-E5C76A0EDFF9}"/>
                  </a:ext>
                </a:extLst>
              </p:cNvPr>
              <p:cNvSpPr/>
              <p:nvPr/>
            </p:nvSpPr>
            <p:spPr>
              <a:xfrm>
                <a:off x="2366070" y="4405597"/>
                <a:ext cx="270656" cy="61531"/>
              </a:xfrm>
              <a:custGeom>
                <a:avLst/>
                <a:gdLst>
                  <a:gd name="connsiteX0" fmla="*/ 146425 w 270656"/>
                  <a:gd name="connsiteY0" fmla="*/ 0 h 61531"/>
                  <a:gd name="connsiteX1" fmla="*/ 136233 w 270656"/>
                  <a:gd name="connsiteY1" fmla="*/ 36100 h 61531"/>
                  <a:gd name="connsiteX2" fmla="*/ 125470 w 270656"/>
                  <a:gd name="connsiteY2" fmla="*/ 29623 h 61531"/>
                  <a:gd name="connsiteX3" fmla="*/ 81655 w 270656"/>
                  <a:gd name="connsiteY3" fmla="*/ 15050 h 61531"/>
                  <a:gd name="connsiteX4" fmla="*/ 15551 w 270656"/>
                  <a:gd name="connsiteY4" fmla="*/ 667 h 61531"/>
                  <a:gd name="connsiteX5" fmla="*/ 121 w 270656"/>
                  <a:gd name="connsiteY5" fmla="*/ 55436 h 61531"/>
                  <a:gd name="connsiteX6" fmla="*/ 8122 w 270656"/>
                  <a:gd name="connsiteY6" fmla="*/ 61532 h 61531"/>
                  <a:gd name="connsiteX7" fmla="*/ 113373 w 270656"/>
                  <a:gd name="connsiteY7" fmla="*/ 61532 h 61531"/>
                  <a:gd name="connsiteX8" fmla="*/ 131280 w 270656"/>
                  <a:gd name="connsiteY8" fmla="*/ 57055 h 61531"/>
                  <a:gd name="connsiteX9" fmla="*/ 138995 w 270656"/>
                  <a:gd name="connsiteY9" fmla="*/ 60770 h 61531"/>
                  <a:gd name="connsiteX10" fmla="*/ 244247 w 270656"/>
                  <a:gd name="connsiteY10" fmla="*/ 60770 h 61531"/>
                  <a:gd name="connsiteX11" fmla="*/ 256343 w 270656"/>
                  <a:gd name="connsiteY11" fmla="*/ 28766 h 61531"/>
                  <a:gd name="connsiteX12" fmla="*/ 212528 w 270656"/>
                  <a:gd name="connsiteY12" fmla="*/ 14192 h 61531"/>
                  <a:gd name="connsiteX13" fmla="*/ 146425 w 270656"/>
                  <a:gd name="connsiteY13" fmla="*/ 0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6" h="61531">
                    <a:moveTo>
                      <a:pt x="146425" y="0"/>
                    </a:moveTo>
                    <a:lnTo>
                      <a:pt x="136233" y="36100"/>
                    </a:lnTo>
                    <a:cubicBezTo>
                      <a:pt x="133852" y="33528"/>
                      <a:pt x="130423" y="31242"/>
                      <a:pt x="125470" y="29623"/>
                    </a:cubicBezTo>
                    <a:lnTo>
                      <a:pt x="81655" y="15050"/>
                    </a:lnTo>
                    <a:cubicBezTo>
                      <a:pt x="61938" y="51816"/>
                      <a:pt x="2883" y="37052"/>
                      <a:pt x="15551" y="667"/>
                    </a:cubicBezTo>
                    <a:lnTo>
                      <a:pt x="121" y="55436"/>
                    </a:lnTo>
                    <a:cubicBezTo>
                      <a:pt x="-736" y="58674"/>
                      <a:pt x="3074" y="61532"/>
                      <a:pt x="8122" y="61532"/>
                    </a:cubicBezTo>
                    <a:lnTo>
                      <a:pt x="113373" y="61532"/>
                    </a:lnTo>
                    <a:cubicBezTo>
                      <a:pt x="120803" y="61532"/>
                      <a:pt x="126803" y="59817"/>
                      <a:pt x="131280" y="57055"/>
                    </a:cubicBezTo>
                    <a:cubicBezTo>
                      <a:pt x="132233" y="59150"/>
                      <a:pt x="135281" y="60770"/>
                      <a:pt x="138995" y="60770"/>
                    </a:cubicBezTo>
                    <a:lnTo>
                      <a:pt x="244247" y="60770"/>
                    </a:lnTo>
                    <a:cubicBezTo>
                      <a:pt x="271869" y="60770"/>
                      <a:pt x="280918" y="36957"/>
                      <a:pt x="256343" y="28766"/>
                    </a:cubicBezTo>
                    <a:lnTo>
                      <a:pt x="212528" y="14192"/>
                    </a:lnTo>
                    <a:cubicBezTo>
                      <a:pt x="192812" y="51245"/>
                      <a:pt x="133757" y="36386"/>
                      <a:pt x="146425" y="0"/>
                    </a:cubicBezTo>
                    <a:close/>
                  </a:path>
                </a:pathLst>
              </a:custGeom>
              <a:solidFill>
                <a:srgbClr val="1E305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C189BB3-41BE-452E-B837-AF0D528CEAF7}"/>
                  </a:ext>
                </a:extLst>
              </p:cNvPr>
              <p:cNvSpPr/>
              <p:nvPr/>
            </p:nvSpPr>
            <p:spPr>
              <a:xfrm>
                <a:off x="2434390" y="3828761"/>
                <a:ext cx="257586" cy="612615"/>
              </a:xfrm>
              <a:custGeom>
                <a:avLst/>
                <a:gdLst>
                  <a:gd name="connsiteX0" fmla="*/ 110395 w 257586"/>
                  <a:gd name="connsiteY0" fmla="*/ 2 h 612615"/>
                  <a:gd name="connsiteX1" fmla="*/ 103442 w 257586"/>
                  <a:gd name="connsiteY1" fmla="*/ 1621 h 612615"/>
                  <a:gd name="connsiteX2" fmla="*/ 0 w 257586"/>
                  <a:gd name="connsiteY2" fmla="*/ 1621 h 612615"/>
                  <a:gd name="connsiteX3" fmla="*/ 126111 w 257586"/>
                  <a:gd name="connsiteY3" fmla="*/ 109159 h 612615"/>
                  <a:gd name="connsiteX4" fmla="*/ 126492 w 257586"/>
                  <a:gd name="connsiteY4" fmla="*/ 127256 h 612615"/>
                  <a:gd name="connsiteX5" fmla="*/ 148114 w 257586"/>
                  <a:gd name="connsiteY5" fmla="*/ 127161 h 612615"/>
                  <a:gd name="connsiteX6" fmla="*/ 78105 w 257586"/>
                  <a:gd name="connsiteY6" fmla="*/ 576931 h 612615"/>
                  <a:gd name="connsiteX7" fmla="*/ 144209 w 257586"/>
                  <a:gd name="connsiteY7" fmla="*/ 591314 h 612615"/>
                  <a:gd name="connsiteX8" fmla="*/ 147542 w 257586"/>
                  <a:gd name="connsiteY8" fmla="*/ 583599 h 612615"/>
                  <a:gd name="connsiteX9" fmla="*/ 233458 w 257586"/>
                  <a:gd name="connsiteY9" fmla="*/ 319185 h 612615"/>
                  <a:gd name="connsiteX10" fmla="*/ 257080 w 257586"/>
                  <a:gd name="connsiteY10" fmla="*/ 108587 h 612615"/>
                  <a:gd name="connsiteX11" fmla="*/ 110395 w 257586"/>
                  <a:gd name="connsiteY11" fmla="*/ 2 h 6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86" h="612615">
                    <a:moveTo>
                      <a:pt x="110395" y="2"/>
                    </a:moveTo>
                    <a:cubicBezTo>
                      <a:pt x="108204" y="955"/>
                      <a:pt x="105918" y="1621"/>
                      <a:pt x="103442" y="1621"/>
                    </a:cubicBezTo>
                    <a:lnTo>
                      <a:pt x="0" y="1621"/>
                    </a:lnTo>
                    <a:cubicBezTo>
                      <a:pt x="61150" y="6765"/>
                      <a:pt x="122206" y="37150"/>
                      <a:pt x="126111" y="109159"/>
                    </a:cubicBezTo>
                    <a:cubicBezTo>
                      <a:pt x="126397" y="115064"/>
                      <a:pt x="126397" y="121160"/>
                      <a:pt x="126492" y="127256"/>
                    </a:cubicBezTo>
                    <a:cubicBezTo>
                      <a:pt x="137922" y="127161"/>
                      <a:pt x="145542" y="127066"/>
                      <a:pt x="148114" y="127161"/>
                    </a:cubicBezTo>
                    <a:cubicBezTo>
                      <a:pt x="147066" y="134876"/>
                      <a:pt x="164782" y="328234"/>
                      <a:pt x="78105" y="576931"/>
                    </a:cubicBezTo>
                    <a:cubicBezTo>
                      <a:pt x="65437" y="613317"/>
                      <a:pt x="124587" y="628081"/>
                      <a:pt x="144209" y="591314"/>
                    </a:cubicBezTo>
                    <a:cubicBezTo>
                      <a:pt x="145447" y="588933"/>
                      <a:pt x="146590" y="586361"/>
                      <a:pt x="147542" y="583599"/>
                    </a:cubicBezTo>
                    <a:cubicBezTo>
                      <a:pt x="174403" y="501017"/>
                      <a:pt x="219646" y="405100"/>
                      <a:pt x="233458" y="319185"/>
                    </a:cubicBezTo>
                    <a:cubicBezTo>
                      <a:pt x="244126" y="252891"/>
                      <a:pt x="260699" y="175643"/>
                      <a:pt x="257080" y="108587"/>
                    </a:cubicBezTo>
                    <a:cubicBezTo>
                      <a:pt x="252603" y="28291"/>
                      <a:pt x="177641" y="-284"/>
                      <a:pt x="110395" y="2"/>
                    </a:cubicBezTo>
                    <a:close/>
                  </a:path>
                </a:pathLst>
              </a:custGeom>
              <a:solidFill>
                <a:srgbClr val="D8DDE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945DE0F-A02C-45C2-BE55-20DDFAC02986}"/>
                  </a:ext>
                </a:extLst>
              </p:cNvPr>
              <p:cNvSpPr/>
              <p:nvPr/>
            </p:nvSpPr>
            <p:spPr>
              <a:xfrm>
                <a:off x="2414864" y="3956694"/>
                <a:ext cx="36671" cy="180"/>
              </a:xfrm>
              <a:custGeom>
                <a:avLst/>
                <a:gdLst>
                  <a:gd name="connsiteX0" fmla="*/ 0 w 36671"/>
                  <a:gd name="connsiteY0" fmla="*/ 180 h 180"/>
                  <a:gd name="connsiteX1" fmla="*/ 36671 w 36671"/>
                  <a:gd name="connsiteY1" fmla="*/ 180 h 180"/>
                  <a:gd name="connsiteX2" fmla="*/ 0 w 36671"/>
                  <a:gd name="connsiteY2" fmla="*/ 180 h 180"/>
                </a:gdLst>
                <a:ahLst/>
                <a:cxnLst>
                  <a:cxn ang="0">
                    <a:pos x="connsiteX0" y="connsiteY0"/>
                  </a:cxn>
                  <a:cxn ang="0">
                    <a:pos x="connsiteX1" y="connsiteY1"/>
                  </a:cxn>
                  <a:cxn ang="0">
                    <a:pos x="connsiteX2" y="connsiteY2"/>
                  </a:cxn>
                </a:cxnLst>
                <a:rect l="l" t="t" r="r" b="b"/>
                <a:pathLst>
                  <a:path w="36671" h="180">
                    <a:moveTo>
                      <a:pt x="0" y="180"/>
                    </a:moveTo>
                    <a:cubicBezTo>
                      <a:pt x="12382" y="180"/>
                      <a:pt x="24670" y="180"/>
                      <a:pt x="36671" y="180"/>
                    </a:cubicBezTo>
                    <a:cubicBezTo>
                      <a:pt x="33147" y="-105"/>
                      <a:pt x="19717" y="-10"/>
                      <a:pt x="0" y="180"/>
                    </a:cubicBezTo>
                    <a:close/>
                  </a:path>
                </a:pathLst>
              </a:custGeom>
              <a:solidFill>
                <a:srgbClr val="D8DDE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5028E9A-9520-4ADF-BC01-F9495E80348D}"/>
                  </a:ext>
                </a:extLst>
              </p:cNvPr>
              <p:cNvSpPr/>
              <p:nvPr/>
            </p:nvSpPr>
            <p:spPr>
              <a:xfrm>
                <a:off x="2016557" y="3074957"/>
                <a:ext cx="194760" cy="297265"/>
              </a:xfrm>
              <a:custGeom>
                <a:avLst/>
                <a:gdLst>
                  <a:gd name="connsiteX0" fmla="*/ 33718 w 144783"/>
                  <a:gd name="connsiteY0" fmla="*/ 120872 h 132873"/>
                  <a:gd name="connsiteX1" fmla="*/ 31528 w 144783"/>
                  <a:gd name="connsiteY1" fmla="*/ 105156 h 132873"/>
                  <a:gd name="connsiteX2" fmla="*/ 109918 w 144783"/>
                  <a:gd name="connsiteY2" fmla="*/ 41434 h 132873"/>
                  <a:gd name="connsiteX3" fmla="*/ 137255 w 144783"/>
                  <a:gd name="connsiteY3" fmla="*/ 88583 h 132873"/>
                  <a:gd name="connsiteX4" fmla="*/ 140970 w 144783"/>
                  <a:gd name="connsiteY4" fmla="*/ 115348 h 132873"/>
                  <a:gd name="connsiteX5" fmla="*/ 143542 w 144783"/>
                  <a:gd name="connsiteY5" fmla="*/ 67247 h 132873"/>
                  <a:gd name="connsiteX6" fmla="*/ 138684 w 144783"/>
                  <a:gd name="connsiteY6" fmla="*/ 32099 h 132873"/>
                  <a:gd name="connsiteX7" fmla="*/ 129731 w 144783"/>
                  <a:gd name="connsiteY7" fmla="*/ 0 h 132873"/>
                  <a:gd name="connsiteX8" fmla="*/ 0 w 144783"/>
                  <a:gd name="connsiteY8" fmla="*/ 50673 h 132873"/>
                  <a:gd name="connsiteX9" fmla="*/ 95 w 144783"/>
                  <a:gd name="connsiteY9" fmla="*/ 51435 h 132873"/>
                  <a:gd name="connsiteX10" fmla="*/ 4953 w 144783"/>
                  <a:gd name="connsiteY10" fmla="*/ 86582 h 132873"/>
                  <a:gd name="connsiteX11" fmla="*/ 20955 w 144783"/>
                  <a:gd name="connsiteY11" fmla="*/ 132874 h 132873"/>
                  <a:gd name="connsiteX12" fmla="*/ 33718 w 144783"/>
                  <a:gd name="connsiteY12" fmla="*/ 120872 h 132873"/>
                  <a:gd name="connsiteX0" fmla="*/ 79343 w 190408"/>
                  <a:gd name="connsiteY0" fmla="*/ 120872 h 132874"/>
                  <a:gd name="connsiteX1" fmla="*/ 77153 w 190408"/>
                  <a:gd name="connsiteY1" fmla="*/ 105156 h 132874"/>
                  <a:gd name="connsiteX2" fmla="*/ 155543 w 190408"/>
                  <a:gd name="connsiteY2" fmla="*/ 41434 h 132874"/>
                  <a:gd name="connsiteX3" fmla="*/ 182880 w 190408"/>
                  <a:gd name="connsiteY3" fmla="*/ 88583 h 132874"/>
                  <a:gd name="connsiteX4" fmla="*/ 186595 w 190408"/>
                  <a:gd name="connsiteY4" fmla="*/ 115348 h 132874"/>
                  <a:gd name="connsiteX5" fmla="*/ 189167 w 190408"/>
                  <a:gd name="connsiteY5" fmla="*/ 67247 h 132874"/>
                  <a:gd name="connsiteX6" fmla="*/ 184309 w 190408"/>
                  <a:gd name="connsiteY6" fmla="*/ 32099 h 132874"/>
                  <a:gd name="connsiteX7" fmla="*/ 175356 w 190408"/>
                  <a:gd name="connsiteY7" fmla="*/ 0 h 132874"/>
                  <a:gd name="connsiteX8" fmla="*/ 45625 w 190408"/>
                  <a:gd name="connsiteY8" fmla="*/ 50673 h 132874"/>
                  <a:gd name="connsiteX9" fmla="*/ 0 w 190408"/>
                  <a:gd name="connsiteY9" fmla="*/ 126249 h 132874"/>
                  <a:gd name="connsiteX10" fmla="*/ 50578 w 190408"/>
                  <a:gd name="connsiteY10" fmla="*/ 86582 h 132874"/>
                  <a:gd name="connsiteX11" fmla="*/ 66580 w 190408"/>
                  <a:gd name="connsiteY11" fmla="*/ 132874 h 132874"/>
                  <a:gd name="connsiteX12" fmla="*/ 79343 w 190408"/>
                  <a:gd name="connsiteY12" fmla="*/ 120872 h 132874"/>
                  <a:gd name="connsiteX0" fmla="*/ 79343 w 190408"/>
                  <a:gd name="connsiteY0" fmla="*/ 120872 h 210420"/>
                  <a:gd name="connsiteX1" fmla="*/ 77153 w 190408"/>
                  <a:gd name="connsiteY1" fmla="*/ 105156 h 210420"/>
                  <a:gd name="connsiteX2" fmla="*/ 155543 w 190408"/>
                  <a:gd name="connsiteY2" fmla="*/ 41434 h 210420"/>
                  <a:gd name="connsiteX3" fmla="*/ 182880 w 190408"/>
                  <a:gd name="connsiteY3" fmla="*/ 88583 h 210420"/>
                  <a:gd name="connsiteX4" fmla="*/ 186595 w 190408"/>
                  <a:gd name="connsiteY4" fmla="*/ 115348 h 210420"/>
                  <a:gd name="connsiteX5" fmla="*/ 189167 w 190408"/>
                  <a:gd name="connsiteY5" fmla="*/ 67247 h 210420"/>
                  <a:gd name="connsiteX6" fmla="*/ 184309 w 190408"/>
                  <a:gd name="connsiteY6" fmla="*/ 32099 h 210420"/>
                  <a:gd name="connsiteX7" fmla="*/ 175356 w 190408"/>
                  <a:gd name="connsiteY7" fmla="*/ 0 h 210420"/>
                  <a:gd name="connsiteX8" fmla="*/ 45625 w 190408"/>
                  <a:gd name="connsiteY8" fmla="*/ 50673 h 210420"/>
                  <a:gd name="connsiteX9" fmla="*/ 0 w 190408"/>
                  <a:gd name="connsiteY9" fmla="*/ 126249 h 210420"/>
                  <a:gd name="connsiteX10" fmla="*/ 25640 w 190408"/>
                  <a:gd name="connsiteY10" fmla="*/ 208502 h 210420"/>
                  <a:gd name="connsiteX11" fmla="*/ 66580 w 190408"/>
                  <a:gd name="connsiteY11" fmla="*/ 132874 h 210420"/>
                  <a:gd name="connsiteX12" fmla="*/ 79343 w 190408"/>
                  <a:gd name="connsiteY12" fmla="*/ 120872 h 210420"/>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83206 w 190408"/>
                  <a:gd name="connsiteY11" fmla="*/ 227085 h 227085"/>
                  <a:gd name="connsiteX12" fmla="*/ 79343 w 190408"/>
                  <a:gd name="connsiteY12" fmla="*/ 120872 h 227085"/>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95675 w 190408"/>
                  <a:gd name="connsiteY11" fmla="*/ 227085 h 227085"/>
                  <a:gd name="connsiteX12" fmla="*/ 79343 w 190408"/>
                  <a:gd name="connsiteY12" fmla="*/ 120872 h 227085"/>
                  <a:gd name="connsiteX0" fmla="*/ 83695 w 194760"/>
                  <a:gd name="connsiteY0" fmla="*/ 120872 h 295798"/>
                  <a:gd name="connsiteX1" fmla="*/ 81505 w 194760"/>
                  <a:gd name="connsiteY1" fmla="*/ 105156 h 295798"/>
                  <a:gd name="connsiteX2" fmla="*/ 159895 w 194760"/>
                  <a:gd name="connsiteY2" fmla="*/ 41434 h 295798"/>
                  <a:gd name="connsiteX3" fmla="*/ 187232 w 194760"/>
                  <a:gd name="connsiteY3" fmla="*/ 88583 h 295798"/>
                  <a:gd name="connsiteX4" fmla="*/ 190947 w 194760"/>
                  <a:gd name="connsiteY4" fmla="*/ 115348 h 295798"/>
                  <a:gd name="connsiteX5" fmla="*/ 193519 w 194760"/>
                  <a:gd name="connsiteY5" fmla="*/ 67247 h 295798"/>
                  <a:gd name="connsiteX6" fmla="*/ 188661 w 194760"/>
                  <a:gd name="connsiteY6" fmla="*/ 32099 h 295798"/>
                  <a:gd name="connsiteX7" fmla="*/ 179708 w 194760"/>
                  <a:gd name="connsiteY7" fmla="*/ 0 h 295798"/>
                  <a:gd name="connsiteX8" fmla="*/ 49977 w 194760"/>
                  <a:gd name="connsiteY8" fmla="*/ 50673 h 295798"/>
                  <a:gd name="connsiteX9" fmla="*/ 4352 w 194760"/>
                  <a:gd name="connsiteY9" fmla="*/ 126249 h 295798"/>
                  <a:gd name="connsiteX10" fmla="*/ 234 w 194760"/>
                  <a:gd name="connsiteY10" fmla="*/ 293720 h 295798"/>
                  <a:gd name="connsiteX11" fmla="*/ 100027 w 194760"/>
                  <a:gd name="connsiteY11" fmla="*/ 227085 h 295798"/>
                  <a:gd name="connsiteX12" fmla="*/ 83695 w 194760"/>
                  <a:gd name="connsiteY12" fmla="*/ 120872 h 295798"/>
                  <a:gd name="connsiteX0" fmla="*/ 83695 w 194760"/>
                  <a:gd name="connsiteY0" fmla="*/ 120872 h 297265"/>
                  <a:gd name="connsiteX1" fmla="*/ 81505 w 194760"/>
                  <a:gd name="connsiteY1" fmla="*/ 105156 h 297265"/>
                  <a:gd name="connsiteX2" fmla="*/ 159895 w 194760"/>
                  <a:gd name="connsiteY2" fmla="*/ 41434 h 297265"/>
                  <a:gd name="connsiteX3" fmla="*/ 187232 w 194760"/>
                  <a:gd name="connsiteY3" fmla="*/ 88583 h 297265"/>
                  <a:gd name="connsiteX4" fmla="*/ 190947 w 194760"/>
                  <a:gd name="connsiteY4" fmla="*/ 115348 h 297265"/>
                  <a:gd name="connsiteX5" fmla="*/ 193519 w 194760"/>
                  <a:gd name="connsiteY5" fmla="*/ 67247 h 297265"/>
                  <a:gd name="connsiteX6" fmla="*/ 188661 w 194760"/>
                  <a:gd name="connsiteY6" fmla="*/ 32099 h 297265"/>
                  <a:gd name="connsiteX7" fmla="*/ 179708 w 194760"/>
                  <a:gd name="connsiteY7" fmla="*/ 0 h 297265"/>
                  <a:gd name="connsiteX8" fmla="*/ 49977 w 194760"/>
                  <a:gd name="connsiteY8" fmla="*/ 50673 h 297265"/>
                  <a:gd name="connsiteX9" fmla="*/ 4352 w 194760"/>
                  <a:gd name="connsiteY9" fmla="*/ 126249 h 297265"/>
                  <a:gd name="connsiteX10" fmla="*/ 234 w 194760"/>
                  <a:gd name="connsiteY10" fmla="*/ 293720 h 297265"/>
                  <a:gd name="connsiteX11" fmla="*/ 106790 w 194760"/>
                  <a:gd name="connsiteY11" fmla="*/ 271723 h 297265"/>
                  <a:gd name="connsiteX12" fmla="*/ 83695 w 194760"/>
                  <a:gd name="connsiteY12" fmla="*/ 120872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60" h="297265">
                    <a:moveTo>
                      <a:pt x="83695" y="120872"/>
                    </a:moveTo>
                    <a:lnTo>
                      <a:pt x="81505" y="105156"/>
                    </a:lnTo>
                    <a:lnTo>
                      <a:pt x="159895" y="41434"/>
                    </a:lnTo>
                    <a:cubicBezTo>
                      <a:pt x="173802" y="51435"/>
                      <a:pt x="184375" y="68294"/>
                      <a:pt x="187232" y="88583"/>
                    </a:cubicBezTo>
                    <a:lnTo>
                      <a:pt x="190947" y="115348"/>
                    </a:lnTo>
                    <a:cubicBezTo>
                      <a:pt x="194757" y="100679"/>
                      <a:pt x="195900" y="84201"/>
                      <a:pt x="193519" y="67247"/>
                    </a:cubicBezTo>
                    <a:lnTo>
                      <a:pt x="188661" y="32099"/>
                    </a:lnTo>
                    <a:cubicBezTo>
                      <a:pt x="187042" y="20574"/>
                      <a:pt x="183899" y="9811"/>
                      <a:pt x="179708" y="0"/>
                    </a:cubicBezTo>
                    <a:cubicBezTo>
                      <a:pt x="132368" y="7525"/>
                      <a:pt x="86458" y="20574"/>
                      <a:pt x="49977" y="50673"/>
                    </a:cubicBezTo>
                    <a:cubicBezTo>
                      <a:pt x="49977" y="50959"/>
                      <a:pt x="4257" y="125963"/>
                      <a:pt x="4352" y="126249"/>
                    </a:cubicBezTo>
                    <a:cubicBezTo>
                      <a:pt x="5971" y="137965"/>
                      <a:pt x="-1385" y="282004"/>
                      <a:pt x="234" y="293720"/>
                    </a:cubicBezTo>
                    <a:cubicBezTo>
                      <a:pt x="2615" y="311056"/>
                      <a:pt x="98884" y="258483"/>
                      <a:pt x="106790" y="271723"/>
                    </a:cubicBezTo>
                    <a:cubicBezTo>
                      <a:pt x="108790" y="265436"/>
                      <a:pt x="77599" y="121730"/>
                      <a:pt x="83695" y="120872"/>
                    </a:cubicBezTo>
                    <a:close/>
                  </a:path>
                </a:pathLst>
              </a:custGeom>
              <a:solidFill>
                <a:srgbClr val="69352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7C3AF9-58FD-482B-93DC-99759ED8F223}"/>
                  </a:ext>
                </a:extLst>
              </p:cNvPr>
              <p:cNvSpPr/>
              <p:nvPr/>
            </p:nvSpPr>
            <p:spPr>
              <a:xfrm>
                <a:off x="2038436" y="3742562"/>
                <a:ext cx="208502" cy="174021"/>
              </a:xfrm>
              <a:custGeom>
                <a:avLst/>
                <a:gdLst>
                  <a:gd name="connsiteX0" fmla="*/ 151543 w 208502"/>
                  <a:gd name="connsiteY0" fmla="*/ 87916 h 174021"/>
                  <a:gd name="connsiteX1" fmla="*/ 208502 w 208502"/>
                  <a:gd name="connsiteY1" fmla="*/ 86963 h 174021"/>
                  <a:gd name="connsiteX2" fmla="*/ 197358 w 208502"/>
                  <a:gd name="connsiteY2" fmla="*/ 76200 h 174021"/>
                  <a:gd name="connsiteX3" fmla="*/ 184309 w 208502"/>
                  <a:gd name="connsiteY3" fmla="*/ 74390 h 174021"/>
                  <a:gd name="connsiteX4" fmla="*/ 136112 w 208502"/>
                  <a:gd name="connsiteY4" fmla="*/ 50864 h 174021"/>
                  <a:gd name="connsiteX5" fmla="*/ 127540 w 208502"/>
                  <a:gd name="connsiteY5" fmla="*/ 48863 h 174021"/>
                  <a:gd name="connsiteX6" fmla="*/ 0 w 208502"/>
                  <a:gd name="connsiteY6" fmla="*/ 0 h 174021"/>
                  <a:gd name="connsiteX7" fmla="*/ 45244 w 208502"/>
                  <a:gd name="connsiteY7" fmla="*/ 174022 h 174021"/>
                  <a:gd name="connsiteX8" fmla="*/ 151543 w 208502"/>
                  <a:gd name="connsiteY8" fmla="*/ 87916 h 17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2" h="174021">
                    <a:moveTo>
                      <a:pt x="151543" y="87916"/>
                    </a:moveTo>
                    <a:cubicBezTo>
                      <a:pt x="174879" y="87344"/>
                      <a:pt x="192977" y="87059"/>
                      <a:pt x="208502" y="86963"/>
                    </a:cubicBezTo>
                    <a:cubicBezTo>
                      <a:pt x="203264" y="85249"/>
                      <a:pt x="199168" y="81248"/>
                      <a:pt x="197358" y="76200"/>
                    </a:cubicBezTo>
                    <a:cubicBezTo>
                      <a:pt x="193167" y="75914"/>
                      <a:pt x="188881" y="75343"/>
                      <a:pt x="184309" y="74390"/>
                    </a:cubicBezTo>
                    <a:cubicBezTo>
                      <a:pt x="164402" y="70295"/>
                      <a:pt x="146590" y="61246"/>
                      <a:pt x="136112" y="50864"/>
                    </a:cubicBezTo>
                    <a:cubicBezTo>
                      <a:pt x="133350" y="50292"/>
                      <a:pt x="130588" y="49721"/>
                      <a:pt x="127540" y="48863"/>
                    </a:cubicBezTo>
                    <a:cubicBezTo>
                      <a:pt x="105918" y="42863"/>
                      <a:pt x="53054" y="24194"/>
                      <a:pt x="0" y="0"/>
                    </a:cubicBezTo>
                    <a:cubicBezTo>
                      <a:pt x="14669" y="58103"/>
                      <a:pt x="29718" y="116110"/>
                      <a:pt x="45244" y="174022"/>
                    </a:cubicBezTo>
                    <a:cubicBezTo>
                      <a:pt x="51054" y="138017"/>
                      <a:pt x="99536" y="89154"/>
                      <a:pt x="151543" y="87916"/>
                    </a:cubicBezTo>
                    <a:close/>
                  </a:path>
                </a:pathLst>
              </a:custGeom>
              <a:solidFill>
                <a:srgbClr val="55BCF7"/>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3BDC155-80A5-4818-9FB0-307538E1EE8F}"/>
                  </a:ext>
                </a:extLst>
              </p:cNvPr>
              <p:cNvSpPr/>
              <p:nvPr/>
            </p:nvSpPr>
            <p:spPr>
              <a:xfrm>
                <a:off x="2083094" y="3829430"/>
                <a:ext cx="477792" cy="612607"/>
              </a:xfrm>
              <a:custGeom>
                <a:avLst/>
                <a:gdLst>
                  <a:gd name="connsiteX0" fmla="*/ 364632 w 477792"/>
                  <a:gd name="connsiteY0" fmla="*/ 591312 h 612607"/>
                  <a:gd name="connsiteX1" fmla="*/ 367965 w 477792"/>
                  <a:gd name="connsiteY1" fmla="*/ 583597 h 612607"/>
                  <a:gd name="connsiteX2" fmla="*/ 453881 w 477792"/>
                  <a:gd name="connsiteY2" fmla="*/ 319183 h 612607"/>
                  <a:gd name="connsiteX3" fmla="*/ 477789 w 477792"/>
                  <a:gd name="connsiteY3" fmla="*/ 126587 h 612607"/>
                  <a:gd name="connsiteX4" fmla="*/ 477408 w 477792"/>
                  <a:gd name="connsiteY4" fmla="*/ 108490 h 612607"/>
                  <a:gd name="connsiteX5" fmla="*/ 351297 w 477792"/>
                  <a:gd name="connsiteY5" fmla="*/ 952 h 612607"/>
                  <a:gd name="connsiteX6" fmla="*/ 169274 w 477792"/>
                  <a:gd name="connsiteY6" fmla="*/ 952 h 612607"/>
                  <a:gd name="connsiteX7" fmla="*/ 163845 w 477792"/>
                  <a:gd name="connsiteY7" fmla="*/ 0 h 612607"/>
                  <a:gd name="connsiteX8" fmla="*/ 106885 w 477792"/>
                  <a:gd name="connsiteY8" fmla="*/ 952 h 612607"/>
                  <a:gd name="connsiteX9" fmla="*/ 586 w 477792"/>
                  <a:gd name="connsiteY9" fmla="*/ 86963 h 612607"/>
                  <a:gd name="connsiteX10" fmla="*/ 34590 w 477792"/>
                  <a:gd name="connsiteY10" fmla="*/ 124206 h 612607"/>
                  <a:gd name="connsiteX11" fmla="*/ 331770 w 477792"/>
                  <a:gd name="connsiteY11" fmla="*/ 127349 h 612607"/>
                  <a:gd name="connsiteX12" fmla="*/ 368442 w 477792"/>
                  <a:gd name="connsiteY12" fmla="*/ 127064 h 612607"/>
                  <a:gd name="connsiteX13" fmla="*/ 298433 w 477792"/>
                  <a:gd name="connsiteY13" fmla="*/ 576834 h 612607"/>
                  <a:gd name="connsiteX14" fmla="*/ 364632 w 477792"/>
                  <a:gd name="connsiteY14" fmla="*/ 591312 h 61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92" h="612607">
                    <a:moveTo>
                      <a:pt x="364632" y="591312"/>
                    </a:moveTo>
                    <a:cubicBezTo>
                      <a:pt x="365870" y="588931"/>
                      <a:pt x="367013" y="586359"/>
                      <a:pt x="367965" y="583597"/>
                    </a:cubicBezTo>
                    <a:cubicBezTo>
                      <a:pt x="394826" y="501015"/>
                      <a:pt x="440070" y="405098"/>
                      <a:pt x="453881" y="319183"/>
                    </a:cubicBezTo>
                    <a:cubicBezTo>
                      <a:pt x="463596" y="258699"/>
                      <a:pt x="478074" y="189262"/>
                      <a:pt x="477789" y="126587"/>
                    </a:cubicBezTo>
                    <a:cubicBezTo>
                      <a:pt x="477789" y="120491"/>
                      <a:pt x="477789" y="114491"/>
                      <a:pt x="477408" y="108490"/>
                    </a:cubicBezTo>
                    <a:cubicBezTo>
                      <a:pt x="473502" y="36385"/>
                      <a:pt x="412447" y="6096"/>
                      <a:pt x="351297" y="952"/>
                    </a:cubicBezTo>
                    <a:lnTo>
                      <a:pt x="169274" y="952"/>
                    </a:lnTo>
                    <a:cubicBezTo>
                      <a:pt x="167369" y="952"/>
                      <a:pt x="165559" y="571"/>
                      <a:pt x="163845" y="0"/>
                    </a:cubicBezTo>
                    <a:cubicBezTo>
                      <a:pt x="148319" y="95"/>
                      <a:pt x="130221" y="476"/>
                      <a:pt x="106885" y="952"/>
                    </a:cubicBezTo>
                    <a:cubicBezTo>
                      <a:pt x="54879" y="2191"/>
                      <a:pt x="6396" y="51054"/>
                      <a:pt x="586" y="86963"/>
                    </a:cubicBezTo>
                    <a:cubicBezTo>
                      <a:pt x="-2557" y="106394"/>
                      <a:pt x="6682" y="122015"/>
                      <a:pt x="34590" y="124206"/>
                    </a:cubicBezTo>
                    <a:cubicBezTo>
                      <a:pt x="101551" y="129540"/>
                      <a:pt x="259285" y="128111"/>
                      <a:pt x="331770" y="127349"/>
                    </a:cubicBezTo>
                    <a:cubicBezTo>
                      <a:pt x="351487" y="127159"/>
                      <a:pt x="364917" y="126968"/>
                      <a:pt x="368442" y="127064"/>
                    </a:cubicBezTo>
                    <a:cubicBezTo>
                      <a:pt x="367584" y="137065"/>
                      <a:pt x="384634" y="329565"/>
                      <a:pt x="298433" y="576834"/>
                    </a:cubicBezTo>
                    <a:cubicBezTo>
                      <a:pt x="285765" y="613315"/>
                      <a:pt x="344915" y="628078"/>
                      <a:pt x="364632" y="59131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928198A-0EB8-45AE-B806-0A88B99E361E}"/>
                  </a:ext>
                </a:extLst>
              </p:cNvPr>
              <p:cNvSpPr/>
              <p:nvPr/>
            </p:nvSpPr>
            <p:spPr>
              <a:xfrm>
                <a:off x="2086427" y="3116484"/>
                <a:ext cx="137746" cy="284130"/>
              </a:xfrm>
              <a:custGeom>
                <a:avLst/>
                <a:gdLst>
                  <a:gd name="connsiteX0" fmla="*/ 14397 w 137746"/>
                  <a:gd name="connsiteY0" fmla="*/ 254508 h 284130"/>
                  <a:gd name="connsiteX1" fmla="*/ 43925 w 137746"/>
                  <a:gd name="connsiteY1" fmla="*/ 284131 h 284130"/>
                  <a:gd name="connsiteX2" fmla="*/ 108219 w 137746"/>
                  <a:gd name="connsiteY2" fmla="*/ 284131 h 284130"/>
                  <a:gd name="connsiteX3" fmla="*/ 137746 w 137746"/>
                  <a:gd name="connsiteY3" fmla="*/ 254508 h 284130"/>
                  <a:gd name="connsiteX4" fmla="*/ 122506 w 137746"/>
                  <a:gd name="connsiteY4" fmla="*/ 228790 h 284130"/>
                  <a:gd name="connsiteX5" fmla="*/ 108219 w 137746"/>
                  <a:gd name="connsiteY5" fmla="*/ 224885 h 284130"/>
                  <a:gd name="connsiteX6" fmla="*/ 99265 w 137746"/>
                  <a:gd name="connsiteY6" fmla="*/ 224885 h 284130"/>
                  <a:gd name="connsiteX7" fmla="*/ 91264 w 137746"/>
                  <a:gd name="connsiteY7" fmla="*/ 167164 h 284130"/>
                  <a:gd name="connsiteX8" fmla="*/ 124506 w 137746"/>
                  <a:gd name="connsiteY8" fmla="*/ 98679 h 284130"/>
                  <a:gd name="connsiteX9" fmla="*/ 121077 w 137746"/>
                  <a:gd name="connsiteY9" fmla="*/ 73914 h 284130"/>
                  <a:gd name="connsiteX10" fmla="*/ 117363 w 137746"/>
                  <a:gd name="connsiteY10" fmla="*/ 47149 h 284130"/>
                  <a:gd name="connsiteX11" fmla="*/ 90026 w 137746"/>
                  <a:gd name="connsiteY11" fmla="*/ 0 h 284130"/>
                  <a:gd name="connsiteX12" fmla="*/ 11635 w 137746"/>
                  <a:gd name="connsiteY12" fmla="*/ 63722 h 284130"/>
                  <a:gd name="connsiteX13" fmla="*/ 13826 w 137746"/>
                  <a:gd name="connsiteY13" fmla="*/ 79439 h 284130"/>
                  <a:gd name="connsiteX14" fmla="*/ 1062 w 137746"/>
                  <a:gd name="connsiteY14" fmla="*/ 91535 h 284130"/>
                  <a:gd name="connsiteX15" fmla="*/ 205 w 137746"/>
                  <a:gd name="connsiteY15" fmla="*/ 101537 h 284130"/>
                  <a:gd name="connsiteX16" fmla="*/ 19255 w 137746"/>
                  <a:gd name="connsiteY16" fmla="*/ 118967 h 284130"/>
                  <a:gd name="connsiteX17" fmla="*/ 20970 w 137746"/>
                  <a:gd name="connsiteY17" fmla="*/ 124968 h 284130"/>
                  <a:gd name="connsiteX18" fmla="*/ 20779 w 137746"/>
                  <a:gd name="connsiteY18" fmla="*/ 128778 h 284130"/>
                  <a:gd name="connsiteX19" fmla="*/ 34400 w 137746"/>
                  <a:gd name="connsiteY19" fmla="*/ 226790 h 284130"/>
                  <a:gd name="connsiteX20" fmla="*/ 25732 w 137746"/>
                  <a:gd name="connsiteY20" fmla="*/ 231553 h 284130"/>
                  <a:gd name="connsiteX21" fmla="*/ 14397 w 137746"/>
                  <a:gd name="connsiteY21" fmla="*/ 254508 h 2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46" h="284130">
                    <a:moveTo>
                      <a:pt x="14397" y="254508"/>
                    </a:moveTo>
                    <a:cubicBezTo>
                      <a:pt x="14397" y="270796"/>
                      <a:pt x="27732" y="284131"/>
                      <a:pt x="43925" y="284131"/>
                    </a:cubicBezTo>
                    <a:lnTo>
                      <a:pt x="108219" y="284131"/>
                    </a:lnTo>
                    <a:cubicBezTo>
                      <a:pt x="124506" y="284131"/>
                      <a:pt x="137746" y="270796"/>
                      <a:pt x="137746" y="254508"/>
                    </a:cubicBezTo>
                    <a:cubicBezTo>
                      <a:pt x="137746" y="243459"/>
                      <a:pt x="131555" y="233839"/>
                      <a:pt x="122506" y="228790"/>
                    </a:cubicBezTo>
                    <a:cubicBezTo>
                      <a:pt x="118220" y="226409"/>
                      <a:pt x="113457" y="224885"/>
                      <a:pt x="108219" y="224885"/>
                    </a:cubicBezTo>
                    <a:lnTo>
                      <a:pt x="99265" y="224885"/>
                    </a:lnTo>
                    <a:lnTo>
                      <a:pt x="91264" y="167164"/>
                    </a:lnTo>
                    <a:cubicBezTo>
                      <a:pt x="114315" y="157639"/>
                      <a:pt x="128793" y="129350"/>
                      <a:pt x="124506" y="98679"/>
                    </a:cubicBezTo>
                    <a:lnTo>
                      <a:pt x="121077" y="73914"/>
                    </a:lnTo>
                    <a:lnTo>
                      <a:pt x="117363" y="47149"/>
                    </a:lnTo>
                    <a:cubicBezTo>
                      <a:pt x="114505" y="26860"/>
                      <a:pt x="103932" y="10001"/>
                      <a:pt x="90026" y="0"/>
                    </a:cubicBezTo>
                    <a:lnTo>
                      <a:pt x="11635" y="63722"/>
                    </a:lnTo>
                    <a:lnTo>
                      <a:pt x="13826" y="79439"/>
                    </a:lnTo>
                    <a:cubicBezTo>
                      <a:pt x="7730" y="80296"/>
                      <a:pt x="3063" y="85154"/>
                      <a:pt x="1062" y="91535"/>
                    </a:cubicBezTo>
                    <a:cubicBezTo>
                      <a:pt x="110" y="94583"/>
                      <a:pt x="-271" y="98012"/>
                      <a:pt x="205" y="101537"/>
                    </a:cubicBezTo>
                    <a:cubicBezTo>
                      <a:pt x="1729" y="112395"/>
                      <a:pt x="10302" y="120301"/>
                      <a:pt x="19255" y="118967"/>
                    </a:cubicBezTo>
                    <a:cubicBezTo>
                      <a:pt x="19922" y="120967"/>
                      <a:pt x="20398" y="122968"/>
                      <a:pt x="20970" y="124968"/>
                    </a:cubicBezTo>
                    <a:cubicBezTo>
                      <a:pt x="20684" y="126206"/>
                      <a:pt x="20589" y="127445"/>
                      <a:pt x="20779" y="128778"/>
                    </a:cubicBezTo>
                    <a:lnTo>
                      <a:pt x="34400" y="226790"/>
                    </a:lnTo>
                    <a:cubicBezTo>
                      <a:pt x="31257" y="227838"/>
                      <a:pt x="28304" y="229457"/>
                      <a:pt x="25732" y="231553"/>
                    </a:cubicBezTo>
                    <a:cubicBezTo>
                      <a:pt x="18969" y="236792"/>
                      <a:pt x="14397" y="245078"/>
                      <a:pt x="14397" y="254508"/>
                    </a:cubicBezTo>
                    <a:close/>
                  </a:path>
                </a:pathLst>
              </a:custGeom>
              <a:solidFill>
                <a:srgbClr val="FFB288"/>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C1B8D2C-B57E-4648-A37F-4904B263361B}"/>
                  </a:ext>
                </a:extLst>
              </p:cNvPr>
              <p:cNvSpPr/>
              <p:nvPr/>
            </p:nvSpPr>
            <p:spPr>
              <a:xfrm>
                <a:off x="1932613" y="3345084"/>
                <a:ext cx="410360" cy="424814"/>
              </a:xfrm>
              <a:custGeom>
                <a:avLst/>
                <a:gdLst>
                  <a:gd name="connsiteX0" fmla="*/ 103061 w 410360"/>
                  <a:gd name="connsiteY0" fmla="*/ 196405 h 424814"/>
                  <a:gd name="connsiteX1" fmla="*/ 79248 w 410360"/>
                  <a:gd name="connsiteY1" fmla="*/ 290036 h 424814"/>
                  <a:gd name="connsiteX2" fmla="*/ 80105 w 410360"/>
                  <a:gd name="connsiteY2" fmla="*/ 293561 h 424814"/>
                  <a:gd name="connsiteX3" fmla="*/ 233744 w 410360"/>
                  <a:gd name="connsiteY3" fmla="*/ 376809 h 424814"/>
                  <a:gd name="connsiteX4" fmla="*/ 275939 w 410360"/>
                  <a:gd name="connsiteY4" fmla="*/ 410623 h 424814"/>
                  <a:gd name="connsiteX5" fmla="*/ 286226 w 410360"/>
                  <a:gd name="connsiteY5" fmla="*/ 412242 h 424814"/>
                  <a:gd name="connsiteX6" fmla="*/ 319659 w 410360"/>
                  <a:gd name="connsiteY6" fmla="*/ 424815 h 424814"/>
                  <a:gd name="connsiteX7" fmla="*/ 379762 w 410360"/>
                  <a:gd name="connsiteY7" fmla="*/ 291465 h 424814"/>
                  <a:gd name="connsiteX8" fmla="*/ 394145 w 410360"/>
                  <a:gd name="connsiteY8" fmla="*/ 237458 h 424814"/>
                  <a:gd name="connsiteX9" fmla="*/ 343376 w 410360"/>
                  <a:gd name="connsiteY9" fmla="*/ 12287 h 424814"/>
                  <a:gd name="connsiteX10" fmla="*/ 312325 w 410360"/>
                  <a:gd name="connsiteY10" fmla="*/ 2191 h 424814"/>
                  <a:gd name="connsiteX11" fmla="*/ 276320 w 410360"/>
                  <a:gd name="connsiteY11" fmla="*/ 0 h 424814"/>
                  <a:gd name="connsiteX12" fmla="*/ 291560 w 410360"/>
                  <a:gd name="connsiteY12" fmla="*/ 25717 h 424814"/>
                  <a:gd name="connsiteX13" fmla="*/ 262033 w 410360"/>
                  <a:gd name="connsiteY13" fmla="*/ 55340 h 424814"/>
                  <a:gd name="connsiteX14" fmla="*/ 197739 w 410360"/>
                  <a:gd name="connsiteY14" fmla="*/ 55340 h 424814"/>
                  <a:gd name="connsiteX15" fmla="*/ 168212 w 410360"/>
                  <a:gd name="connsiteY15" fmla="*/ 25717 h 424814"/>
                  <a:gd name="connsiteX16" fmla="*/ 179642 w 410360"/>
                  <a:gd name="connsiteY16" fmla="*/ 2572 h 424814"/>
                  <a:gd name="connsiteX17" fmla="*/ 160115 w 410360"/>
                  <a:gd name="connsiteY17" fmla="*/ 4286 h 424814"/>
                  <a:gd name="connsiteX18" fmla="*/ 120491 w 410360"/>
                  <a:gd name="connsiteY18" fmla="*/ 9430 h 424814"/>
                  <a:gd name="connsiteX19" fmla="*/ 69914 w 410360"/>
                  <a:gd name="connsiteY19" fmla="*/ 24670 h 424814"/>
                  <a:gd name="connsiteX20" fmla="*/ 17812 w 410360"/>
                  <a:gd name="connsiteY20" fmla="*/ 81724 h 424814"/>
                  <a:gd name="connsiteX21" fmla="*/ 0 w 410360"/>
                  <a:gd name="connsiteY21" fmla="*/ 174689 h 424814"/>
                  <a:gd name="connsiteX22" fmla="*/ 103061 w 410360"/>
                  <a:gd name="connsiteY22" fmla="*/ 19640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360" h="424814">
                    <a:moveTo>
                      <a:pt x="103061" y="196405"/>
                    </a:moveTo>
                    <a:lnTo>
                      <a:pt x="79248" y="290036"/>
                    </a:lnTo>
                    <a:cubicBezTo>
                      <a:pt x="79534" y="291179"/>
                      <a:pt x="79820" y="292418"/>
                      <a:pt x="80105" y="293561"/>
                    </a:cubicBezTo>
                    <a:cubicBezTo>
                      <a:pt x="130874" y="322326"/>
                      <a:pt x="195453" y="354521"/>
                      <a:pt x="233744" y="376809"/>
                    </a:cubicBezTo>
                    <a:cubicBezTo>
                      <a:pt x="252794" y="387953"/>
                      <a:pt x="266891" y="399764"/>
                      <a:pt x="275939" y="410623"/>
                    </a:cubicBezTo>
                    <a:cubicBezTo>
                      <a:pt x="279273" y="411004"/>
                      <a:pt x="282702" y="411480"/>
                      <a:pt x="286226" y="412242"/>
                    </a:cubicBezTo>
                    <a:cubicBezTo>
                      <a:pt x="298609" y="414814"/>
                      <a:pt x="310134" y="419290"/>
                      <a:pt x="319659" y="424815"/>
                    </a:cubicBezTo>
                    <a:lnTo>
                      <a:pt x="379762" y="291465"/>
                    </a:lnTo>
                    <a:cubicBezTo>
                      <a:pt x="381286" y="273177"/>
                      <a:pt x="385858" y="255079"/>
                      <a:pt x="394145" y="237458"/>
                    </a:cubicBezTo>
                    <a:cubicBezTo>
                      <a:pt x="402908" y="218980"/>
                      <a:pt x="445389" y="55435"/>
                      <a:pt x="343376" y="12287"/>
                    </a:cubicBezTo>
                    <a:cubicBezTo>
                      <a:pt x="333185" y="8001"/>
                      <a:pt x="323374" y="3239"/>
                      <a:pt x="312325" y="2191"/>
                    </a:cubicBezTo>
                    <a:cubicBezTo>
                      <a:pt x="300323" y="1143"/>
                      <a:pt x="288322" y="476"/>
                      <a:pt x="276320" y="0"/>
                    </a:cubicBezTo>
                    <a:cubicBezTo>
                      <a:pt x="285369" y="5048"/>
                      <a:pt x="291560" y="14668"/>
                      <a:pt x="291560" y="25717"/>
                    </a:cubicBezTo>
                    <a:cubicBezTo>
                      <a:pt x="291560" y="42005"/>
                      <a:pt x="278225" y="55340"/>
                      <a:pt x="262033" y="55340"/>
                    </a:cubicBezTo>
                    <a:lnTo>
                      <a:pt x="197739" y="55340"/>
                    </a:lnTo>
                    <a:cubicBezTo>
                      <a:pt x="181451" y="55340"/>
                      <a:pt x="168212" y="42005"/>
                      <a:pt x="168212" y="25717"/>
                    </a:cubicBezTo>
                    <a:cubicBezTo>
                      <a:pt x="168212" y="16288"/>
                      <a:pt x="172784" y="8001"/>
                      <a:pt x="179642" y="2572"/>
                    </a:cubicBezTo>
                    <a:cubicBezTo>
                      <a:pt x="172974" y="3143"/>
                      <a:pt x="166307" y="3715"/>
                      <a:pt x="160115" y="4286"/>
                    </a:cubicBezTo>
                    <a:cubicBezTo>
                      <a:pt x="145161" y="5810"/>
                      <a:pt x="131731" y="7620"/>
                      <a:pt x="120491" y="9430"/>
                    </a:cubicBezTo>
                    <a:cubicBezTo>
                      <a:pt x="103251" y="12192"/>
                      <a:pt x="85058" y="16288"/>
                      <a:pt x="69914" y="24670"/>
                    </a:cubicBezTo>
                    <a:cubicBezTo>
                      <a:pt x="45053" y="31432"/>
                      <a:pt x="23051" y="54483"/>
                      <a:pt x="17812" y="81724"/>
                    </a:cubicBezTo>
                    <a:lnTo>
                      <a:pt x="0" y="174689"/>
                    </a:lnTo>
                    <a:lnTo>
                      <a:pt x="103061" y="196405"/>
                    </a:lnTo>
                    <a:close/>
                  </a:path>
                </a:pathLst>
              </a:custGeom>
              <a:solidFill>
                <a:srgbClr val="55BCF7"/>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FDC093A-90B9-4DCC-96F9-B7C470FD2ECC}"/>
                  </a:ext>
                </a:extLst>
              </p:cNvPr>
              <p:cNvSpPr/>
              <p:nvPr/>
            </p:nvSpPr>
            <p:spPr>
              <a:xfrm>
                <a:off x="1912489" y="3519772"/>
                <a:ext cx="339878" cy="298894"/>
              </a:xfrm>
              <a:custGeom>
                <a:avLst/>
                <a:gdLst>
                  <a:gd name="connsiteX0" fmla="*/ 262154 w 339878"/>
                  <a:gd name="connsiteY0" fmla="*/ 273558 h 298894"/>
                  <a:gd name="connsiteX1" fmla="*/ 310351 w 339878"/>
                  <a:gd name="connsiteY1" fmla="*/ 297085 h 298894"/>
                  <a:gd name="connsiteX2" fmla="*/ 323400 w 339878"/>
                  <a:gd name="connsiteY2" fmla="*/ 298895 h 298894"/>
                  <a:gd name="connsiteX3" fmla="*/ 323876 w 339878"/>
                  <a:gd name="connsiteY3" fmla="*/ 285560 h 298894"/>
                  <a:gd name="connsiteX4" fmla="*/ 339878 w 339878"/>
                  <a:gd name="connsiteY4" fmla="*/ 250126 h 298894"/>
                  <a:gd name="connsiteX5" fmla="*/ 306445 w 339878"/>
                  <a:gd name="connsiteY5" fmla="*/ 237553 h 298894"/>
                  <a:gd name="connsiteX6" fmla="*/ 296158 w 339878"/>
                  <a:gd name="connsiteY6" fmla="*/ 235934 h 298894"/>
                  <a:gd name="connsiteX7" fmla="*/ 253963 w 339878"/>
                  <a:gd name="connsiteY7" fmla="*/ 202120 h 298894"/>
                  <a:gd name="connsiteX8" fmla="*/ 100324 w 339878"/>
                  <a:gd name="connsiteY8" fmla="*/ 118872 h 298894"/>
                  <a:gd name="connsiteX9" fmla="*/ 98800 w 339878"/>
                  <a:gd name="connsiteY9" fmla="*/ 118015 h 298894"/>
                  <a:gd name="connsiteX10" fmla="*/ 99467 w 339878"/>
                  <a:gd name="connsiteY10" fmla="*/ 115348 h 298894"/>
                  <a:gd name="connsiteX11" fmla="*/ 123280 w 339878"/>
                  <a:gd name="connsiteY11" fmla="*/ 21717 h 298894"/>
                  <a:gd name="connsiteX12" fmla="*/ 20124 w 339878"/>
                  <a:gd name="connsiteY12" fmla="*/ 0 h 298894"/>
                  <a:gd name="connsiteX13" fmla="*/ 1360 w 339878"/>
                  <a:gd name="connsiteY13" fmla="*/ 96965 h 298894"/>
                  <a:gd name="connsiteX14" fmla="*/ 29173 w 339878"/>
                  <a:gd name="connsiteY14" fmla="*/ 169545 h 298894"/>
                  <a:gd name="connsiteX15" fmla="*/ 125947 w 339878"/>
                  <a:gd name="connsiteY15" fmla="*/ 222695 h 298894"/>
                  <a:gd name="connsiteX16" fmla="*/ 253486 w 339878"/>
                  <a:gd name="connsiteY16" fmla="*/ 271558 h 298894"/>
                  <a:gd name="connsiteX17" fmla="*/ 262154 w 339878"/>
                  <a:gd name="connsiteY17" fmla="*/ 273558 h 2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878" h="298894">
                    <a:moveTo>
                      <a:pt x="262154" y="273558"/>
                    </a:moveTo>
                    <a:cubicBezTo>
                      <a:pt x="272632" y="283940"/>
                      <a:pt x="290443" y="293084"/>
                      <a:pt x="310351" y="297085"/>
                    </a:cubicBezTo>
                    <a:cubicBezTo>
                      <a:pt x="314827" y="298037"/>
                      <a:pt x="319209" y="298609"/>
                      <a:pt x="323400" y="298895"/>
                    </a:cubicBezTo>
                    <a:cubicBezTo>
                      <a:pt x="321876" y="294799"/>
                      <a:pt x="321876" y="290132"/>
                      <a:pt x="323876" y="285560"/>
                    </a:cubicBezTo>
                    <a:lnTo>
                      <a:pt x="339878" y="250126"/>
                    </a:lnTo>
                    <a:cubicBezTo>
                      <a:pt x="330353" y="244602"/>
                      <a:pt x="318828" y="240125"/>
                      <a:pt x="306445" y="237553"/>
                    </a:cubicBezTo>
                    <a:cubicBezTo>
                      <a:pt x="302921" y="236791"/>
                      <a:pt x="299492" y="236315"/>
                      <a:pt x="296158" y="235934"/>
                    </a:cubicBezTo>
                    <a:cubicBezTo>
                      <a:pt x="287110" y="225076"/>
                      <a:pt x="273108" y="213170"/>
                      <a:pt x="253963" y="202120"/>
                    </a:cubicBezTo>
                    <a:cubicBezTo>
                      <a:pt x="215672" y="179832"/>
                      <a:pt x="151093" y="147638"/>
                      <a:pt x="100324" y="118872"/>
                    </a:cubicBezTo>
                    <a:cubicBezTo>
                      <a:pt x="99848" y="118586"/>
                      <a:pt x="99277" y="118300"/>
                      <a:pt x="98800" y="118015"/>
                    </a:cubicBezTo>
                    <a:lnTo>
                      <a:pt x="99467" y="115348"/>
                    </a:lnTo>
                    <a:lnTo>
                      <a:pt x="123280" y="21717"/>
                    </a:lnTo>
                    <a:lnTo>
                      <a:pt x="20124" y="0"/>
                    </a:lnTo>
                    <a:lnTo>
                      <a:pt x="1360" y="96965"/>
                    </a:lnTo>
                    <a:cubicBezTo>
                      <a:pt x="-4070" y="125063"/>
                      <a:pt x="7075" y="153829"/>
                      <a:pt x="29173" y="169545"/>
                    </a:cubicBezTo>
                    <a:cubicBezTo>
                      <a:pt x="55557" y="188309"/>
                      <a:pt x="90799" y="206693"/>
                      <a:pt x="125947" y="222695"/>
                    </a:cubicBezTo>
                    <a:cubicBezTo>
                      <a:pt x="179096" y="246888"/>
                      <a:pt x="231865" y="265652"/>
                      <a:pt x="253486" y="271558"/>
                    </a:cubicBezTo>
                    <a:cubicBezTo>
                      <a:pt x="256630" y="272415"/>
                      <a:pt x="259297" y="272987"/>
                      <a:pt x="262154" y="273558"/>
                    </a:cubicBezTo>
                    <a:close/>
                  </a:path>
                </a:pathLst>
              </a:custGeom>
              <a:solidFill>
                <a:srgbClr val="FFB288"/>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BF8DBB-A08A-4893-BF1A-890F6EFBFFBD}"/>
                  </a:ext>
                </a:extLst>
              </p:cNvPr>
              <p:cNvSpPr/>
              <p:nvPr/>
            </p:nvSpPr>
            <p:spPr>
              <a:xfrm>
                <a:off x="2234704" y="3613974"/>
                <a:ext cx="402522" cy="216503"/>
              </a:xfrm>
              <a:custGeom>
                <a:avLst/>
                <a:gdLst>
                  <a:gd name="connsiteX0" fmla="*/ 1566 w 402522"/>
                  <a:gd name="connsiteY0" fmla="*/ 191453 h 216503"/>
                  <a:gd name="connsiteX1" fmla="*/ 1090 w 402522"/>
                  <a:gd name="connsiteY1" fmla="*/ 204787 h 216503"/>
                  <a:gd name="connsiteX2" fmla="*/ 12234 w 402522"/>
                  <a:gd name="connsiteY2" fmla="*/ 215551 h 216503"/>
                  <a:gd name="connsiteX3" fmla="*/ 17663 w 402522"/>
                  <a:gd name="connsiteY3" fmla="*/ 216503 h 216503"/>
                  <a:gd name="connsiteX4" fmla="*/ 199686 w 402522"/>
                  <a:gd name="connsiteY4" fmla="*/ 216503 h 216503"/>
                  <a:gd name="connsiteX5" fmla="*/ 303223 w 402522"/>
                  <a:gd name="connsiteY5" fmla="*/ 216503 h 216503"/>
                  <a:gd name="connsiteX6" fmla="*/ 310176 w 402522"/>
                  <a:gd name="connsiteY6" fmla="*/ 214884 h 216503"/>
                  <a:gd name="connsiteX7" fmla="*/ 319320 w 402522"/>
                  <a:gd name="connsiteY7" fmla="*/ 206121 h 216503"/>
                  <a:gd name="connsiteX8" fmla="*/ 400949 w 402522"/>
                  <a:gd name="connsiteY8" fmla="*/ 24955 h 216503"/>
                  <a:gd name="connsiteX9" fmla="*/ 384852 w 402522"/>
                  <a:gd name="connsiteY9" fmla="*/ 0 h 216503"/>
                  <a:gd name="connsiteX10" fmla="*/ 99292 w 402522"/>
                  <a:gd name="connsiteY10" fmla="*/ 0 h 216503"/>
                  <a:gd name="connsiteX11" fmla="*/ 83195 w 402522"/>
                  <a:gd name="connsiteY11" fmla="*/ 10382 h 216503"/>
                  <a:gd name="connsiteX12" fmla="*/ 77575 w 402522"/>
                  <a:gd name="connsiteY12" fmla="*/ 22765 h 216503"/>
                  <a:gd name="connsiteX13" fmla="*/ 17473 w 402522"/>
                  <a:gd name="connsiteY13" fmla="*/ 156115 h 216503"/>
                  <a:gd name="connsiteX14" fmla="*/ 1566 w 402522"/>
                  <a:gd name="connsiteY14" fmla="*/ 19145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522" h="216503">
                    <a:moveTo>
                      <a:pt x="1566" y="191453"/>
                    </a:moveTo>
                    <a:cubicBezTo>
                      <a:pt x="-434" y="195929"/>
                      <a:pt x="-434" y="200597"/>
                      <a:pt x="1090" y="204787"/>
                    </a:cubicBezTo>
                    <a:cubicBezTo>
                      <a:pt x="2899" y="209741"/>
                      <a:pt x="6995" y="213836"/>
                      <a:pt x="12234" y="215551"/>
                    </a:cubicBezTo>
                    <a:cubicBezTo>
                      <a:pt x="13948" y="216122"/>
                      <a:pt x="15758" y="216503"/>
                      <a:pt x="17663" y="216503"/>
                    </a:cubicBezTo>
                    <a:lnTo>
                      <a:pt x="199686" y="216503"/>
                    </a:lnTo>
                    <a:lnTo>
                      <a:pt x="303223" y="216503"/>
                    </a:lnTo>
                    <a:cubicBezTo>
                      <a:pt x="305699" y="216503"/>
                      <a:pt x="307985" y="215837"/>
                      <a:pt x="310176" y="214884"/>
                    </a:cubicBezTo>
                    <a:cubicBezTo>
                      <a:pt x="314176" y="213170"/>
                      <a:pt x="317510" y="210217"/>
                      <a:pt x="319320" y="206121"/>
                    </a:cubicBezTo>
                    <a:lnTo>
                      <a:pt x="400949" y="24955"/>
                    </a:lnTo>
                    <a:cubicBezTo>
                      <a:pt x="406188" y="13240"/>
                      <a:pt x="397711" y="0"/>
                      <a:pt x="384852" y="0"/>
                    </a:cubicBezTo>
                    <a:lnTo>
                      <a:pt x="99292" y="0"/>
                    </a:lnTo>
                    <a:cubicBezTo>
                      <a:pt x="92339" y="0"/>
                      <a:pt x="86053" y="4096"/>
                      <a:pt x="83195" y="10382"/>
                    </a:cubicBezTo>
                    <a:lnTo>
                      <a:pt x="77575" y="22765"/>
                    </a:lnTo>
                    <a:lnTo>
                      <a:pt x="17473" y="156115"/>
                    </a:lnTo>
                    <a:lnTo>
                      <a:pt x="1566" y="191453"/>
                    </a:lnTo>
                    <a:close/>
                  </a:path>
                </a:pathLst>
              </a:custGeom>
              <a:solidFill>
                <a:srgbClr val="1E3056"/>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2024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C144D-8324-4169-A0CD-3C427B16D1BA}"/>
              </a:ext>
            </a:extLst>
          </p:cNvPr>
          <p:cNvSpPr>
            <a:spLocks noGrp="1"/>
          </p:cNvSpPr>
          <p:nvPr>
            <p:ph type="ctrTitle"/>
          </p:nvPr>
        </p:nvSpPr>
        <p:spPr>
          <a:xfrm>
            <a:off x="535708" y="2418083"/>
            <a:ext cx="6628580" cy="1305174"/>
          </a:xfrm>
        </p:spPr>
        <p:txBody>
          <a:bodyPr/>
          <a:lstStyle/>
          <a:p>
            <a:r>
              <a:rPr lang="en-US" sz="3200" dirty="0"/>
              <a:t>Remote Storage</a:t>
            </a:r>
            <a:endParaRPr lang="LID4096" sz="3200" dirty="0"/>
          </a:p>
        </p:txBody>
      </p:sp>
      <p:sp>
        <p:nvSpPr>
          <p:cNvPr id="6" name="Subtitle 5">
            <a:extLst>
              <a:ext uri="{FF2B5EF4-FFF2-40B4-BE49-F238E27FC236}">
                <a16:creationId xmlns:a16="http://schemas.microsoft.com/office/drawing/2014/main" id="{77303539-D005-4366-BC54-8CA69FAEF93F}"/>
              </a:ext>
            </a:extLst>
          </p:cNvPr>
          <p:cNvSpPr>
            <a:spLocks noGrp="1"/>
          </p:cNvSpPr>
          <p:nvPr>
            <p:ph type="subTitle" idx="1"/>
          </p:nvPr>
        </p:nvSpPr>
        <p:spPr>
          <a:xfrm>
            <a:off x="535708" y="3845547"/>
            <a:ext cx="6196532" cy="670419"/>
          </a:xfrm>
        </p:spPr>
        <p:txBody>
          <a:bodyPr>
            <a:normAutofit fontScale="92500" lnSpcReduction="10000"/>
          </a:bodyPr>
          <a:lstStyle/>
          <a:p>
            <a:r>
              <a:rPr lang="en-US" dirty="0"/>
              <a:t>Yoel Kortick</a:t>
            </a:r>
          </a:p>
          <a:p>
            <a:r>
              <a:rPr lang="en-US" dirty="0"/>
              <a:t>Senior Librarian</a:t>
            </a:r>
            <a:endParaRPr lang="LID4096" dirty="0"/>
          </a:p>
        </p:txBody>
      </p:sp>
    </p:spTree>
    <p:extLst>
      <p:ext uri="{BB962C8B-B14F-4D97-AF65-F5344CB8AC3E}">
        <p14:creationId xmlns:p14="http://schemas.microsoft.com/office/powerpoint/2010/main" val="7858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Adding a Remote Storage Location</a:t>
            </a:r>
          </a:p>
        </p:txBody>
      </p:sp>
    </p:spTree>
    <p:extLst>
      <p:ext uri="{BB962C8B-B14F-4D97-AF65-F5344CB8AC3E}">
        <p14:creationId xmlns:p14="http://schemas.microsoft.com/office/powerpoint/2010/main" val="3344229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a Remote Storage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23528" y="771551"/>
            <a:ext cx="8496944" cy="3816423"/>
          </a:xfrm>
        </p:spPr>
        <p:txBody>
          <a:bodyPr>
            <a:noAutofit/>
          </a:bodyPr>
          <a:lstStyle/>
          <a:p>
            <a:pPr>
              <a:lnSpc>
                <a:spcPct val="90000"/>
              </a:lnSpc>
            </a:pPr>
            <a:r>
              <a:rPr lang="en-US" sz="2000" dirty="0">
                <a:solidFill>
                  <a:srgbClr val="3E4C56"/>
                </a:solidFill>
              </a:rPr>
              <a:t>Here is what we will do now to add a Remote Storage Location</a:t>
            </a:r>
          </a:p>
          <a:p>
            <a:pPr>
              <a:lnSpc>
                <a:spcPct val="90000"/>
              </a:lnSpc>
            </a:pPr>
            <a:endParaRPr lang="en-US" sz="2000" dirty="0">
              <a:solidFill>
                <a:srgbClr val="3E4C56"/>
              </a:solidFill>
            </a:endParaRPr>
          </a:p>
          <a:p>
            <a:pPr marL="457200" indent="-457200">
              <a:lnSpc>
                <a:spcPct val="90000"/>
              </a:lnSpc>
              <a:buFont typeface="+mj-lt"/>
              <a:buAutoNum type="arabicPeriod"/>
            </a:pPr>
            <a:r>
              <a:rPr lang="en-US" sz="2000" dirty="0">
                <a:solidFill>
                  <a:srgbClr val="3E4C56"/>
                </a:solidFill>
              </a:rPr>
              <a:t>Add a new location of type "Remote Storage" in desired library.  We will signify "Remote Storage" and "Remote Storage Offsite Facility" in the new "Remote Storage" location.</a:t>
            </a:r>
          </a:p>
          <a:p>
            <a:pPr marL="457200" indent="-457200">
              <a:lnSpc>
                <a:spcPct val="90000"/>
              </a:lnSpc>
              <a:buFont typeface="+mj-lt"/>
              <a:buAutoNum type="arabicPeriod"/>
            </a:pPr>
            <a:endParaRPr lang="en-US" sz="2000" dirty="0">
              <a:solidFill>
                <a:srgbClr val="3E4C56"/>
              </a:solidFill>
            </a:endParaRPr>
          </a:p>
          <a:p>
            <a:pPr marL="457200" indent="-457200">
              <a:lnSpc>
                <a:spcPct val="90000"/>
              </a:lnSpc>
              <a:buFont typeface="+mj-lt"/>
              <a:buAutoNum type="arabicPeriod"/>
            </a:pPr>
            <a:r>
              <a:rPr lang="en-US" sz="2000" dirty="0">
                <a:solidFill>
                  <a:srgbClr val="3E4C56"/>
                </a:solidFill>
              </a:rPr>
              <a:t>Define a new circulation desk which includes the new Remote Storage location and does reshelve for the Remote Storage Location.</a:t>
            </a:r>
          </a:p>
          <a:p>
            <a:pPr marL="457200" indent="-457200">
              <a:lnSpc>
                <a:spcPct val="90000"/>
              </a:lnSpc>
              <a:buFont typeface="+mj-lt"/>
              <a:buAutoNum type="arabicPeriod"/>
            </a:pPr>
            <a:endParaRPr lang="en-US" sz="2000" dirty="0">
              <a:solidFill>
                <a:srgbClr val="3E4C56"/>
              </a:solidFill>
            </a:endParaRPr>
          </a:p>
          <a:p>
            <a:pPr marL="457200" indent="-457200">
              <a:lnSpc>
                <a:spcPct val="90000"/>
              </a:lnSpc>
              <a:buFont typeface="+mj-lt"/>
              <a:buAutoNum type="arabicPeriod"/>
            </a:pPr>
            <a:r>
              <a:rPr lang="en-US" sz="2000" dirty="0">
                <a:solidFill>
                  <a:srgbClr val="3E4C56"/>
                </a:solidFill>
              </a:rPr>
              <a:t>Add the new Remote Storage location to an existing circulation desk where the items from the Remote Storage location will be checked in and checked out</a:t>
            </a:r>
          </a:p>
        </p:txBody>
      </p:sp>
    </p:spTree>
    <p:extLst>
      <p:ext uri="{BB962C8B-B14F-4D97-AF65-F5344CB8AC3E}">
        <p14:creationId xmlns:p14="http://schemas.microsoft.com/office/powerpoint/2010/main" val="2941223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80DD39-F8A9-0FFD-AADA-398B6DA60A3D}"/>
              </a:ext>
            </a:extLst>
          </p:cNvPr>
          <p:cNvPicPr>
            <a:picLocks noChangeAspect="1"/>
          </p:cNvPicPr>
          <p:nvPr/>
        </p:nvPicPr>
        <p:blipFill>
          <a:blip r:embed="rId2"/>
          <a:stretch>
            <a:fillRect/>
          </a:stretch>
        </p:blipFill>
        <p:spPr>
          <a:xfrm>
            <a:off x="3347864" y="1400678"/>
            <a:ext cx="2443680" cy="3430781"/>
          </a:xfrm>
          <a:prstGeom prst="rect">
            <a:avLst/>
          </a:prstGeom>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a Remote Storage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23528" y="771551"/>
            <a:ext cx="8640960" cy="629127"/>
          </a:xfrm>
        </p:spPr>
        <p:txBody>
          <a:bodyPr>
            <a:noAutofit/>
          </a:bodyPr>
          <a:lstStyle/>
          <a:p>
            <a:pPr>
              <a:lnSpc>
                <a:spcPct val="90000"/>
              </a:lnSpc>
            </a:pPr>
            <a:r>
              <a:rPr lang="en-US" sz="2000" dirty="0">
                <a:solidFill>
                  <a:srgbClr val="3E4C56"/>
                </a:solidFill>
              </a:rPr>
              <a:t>From the general configuration menu switch to the library in which you want to add the Remote Storage location and choose "Locations &gt; Physical Locations"</a:t>
            </a:r>
          </a:p>
        </p:txBody>
      </p:sp>
      <p:sp>
        <p:nvSpPr>
          <p:cNvPr id="9" name="TextBox 8">
            <a:extLst>
              <a:ext uri="{FF2B5EF4-FFF2-40B4-BE49-F238E27FC236}">
                <a16:creationId xmlns:a16="http://schemas.microsoft.com/office/drawing/2014/main" id="{5B61CE8B-B144-304B-D865-150C4B8CEA7F}"/>
              </a:ext>
            </a:extLst>
          </p:cNvPr>
          <p:cNvSpPr txBox="1"/>
          <p:nvPr/>
        </p:nvSpPr>
        <p:spPr>
          <a:xfrm>
            <a:off x="6300192" y="2211710"/>
            <a:ext cx="1608471" cy="523220"/>
          </a:xfrm>
          <a:prstGeom prst="rect">
            <a:avLst/>
          </a:prstGeom>
          <a:solidFill>
            <a:srgbClr val="FFFF00"/>
          </a:solidFill>
          <a:ln>
            <a:solidFill>
              <a:schemeClr val="accent1"/>
            </a:solidFill>
          </a:ln>
        </p:spPr>
        <p:txBody>
          <a:bodyPr wrap="square" rtlCol="0">
            <a:spAutoFit/>
          </a:bodyPr>
          <a:lstStyle/>
          <a:p>
            <a:pPr algn="l"/>
            <a:r>
              <a:rPr lang="en-US" sz="1400" b="0" dirty="0"/>
              <a:t>Library in which we will add a location</a:t>
            </a:r>
          </a:p>
        </p:txBody>
      </p:sp>
      <p:cxnSp>
        <p:nvCxnSpPr>
          <p:cNvPr id="10" name="Straight Arrow Connector 9">
            <a:extLst>
              <a:ext uri="{FF2B5EF4-FFF2-40B4-BE49-F238E27FC236}">
                <a16:creationId xmlns:a16="http://schemas.microsoft.com/office/drawing/2014/main" id="{1D41E97E-5E0A-208A-1BE6-6D8B8F0A82AD}"/>
              </a:ext>
            </a:extLst>
          </p:cNvPr>
          <p:cNvCxnSpPr>
            <a:cxnSpLocks/>
          </p:cNvCxnSpPr>
          <p:nvPr/>
        </p:nvCxnSpPr>
        <p:spPr>
          <a:xfrm flipH="1" flipV="1">
            <a:off x="5220072" y="1635646"/>
            <a:ext cx="1080120" cy="5760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440AC5E-8FC7-304A-27DA-3213F4B48772}"/>
              </a:ext>
            </a:extLst>
          </p:cNvPr>
          <p:cNvSpPr/>
          <p:nvPr/>
        </p:nvSpPr>
        <p:spPr>
          <a:xfrm>
            <a:off x="3347864" y="2473320"/>
            <a:ext cx="576064" cy="3864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D516B5C-041E-CA71-86EF-599D63878587}"/>
              </a:ext>
            </a:extLst>
          </p:cNvPr>
          <p:cNvSpPr/>
          <p:nvPr/>
        </p:nvSpPr>
        <p:spPr>
          <a:xfrm>
            <a:off x="4067944" y="2643758"/>
            <a:ext cx="864096"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928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3CEEAE-7DE2-6F2F-650A-9C9718F19C2D}"/>
              </a:ext>
            </a:extLst>
          </p:cNvPr>
          <p:cNvPicPr>
            <a:picLocks noChangeAspect="1"/>
          </p:cNvPicPr>
          <p:nvPr/>
        </p:nvPicPr>
        <p:blipFill>
          <a:blip r:embed="rId2"/>
          <a:stretch>
            <a:fillRect/>
          </a:stretch>
        </p:blipFill>
        <p:spPr>
          <a:xfrm>
            <a:off x="0" y="1859941"/>
            <a:ext cx="9144000" cy="1423617"/>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a Remote Storage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576064"/>
          </a:xfrm>
        </p:spPr>
        <p:txBody>
          <a:bodyPr>
            <a:normAutofit/>
          </a:bodyPr>
          <a:lstStyle/>
          <a:p>
            <a:pPr>
              <a:lnSpc>
                <a:spcPct val="90000"/>
              </a:lnSpc>
            </a:pPr>
            <a:r>
              <a:rPr lang="en-US" sz="2000" dirty="0">
                <a:solidFill>
                  <a:srgbClr val="3E4C56"/>
                </a:solidFill>
              </a:rPr>
              <a:t>From the list of existing physical locations click "Add Location"</a:t>
            </a:r>
          </a:p>
        </p:txBody>
      </p:sp>
      <p:sp>
        <p:nvSpPr>
          <p:cNvPr id="7" name="Rectangle 6">
            <a:extLst>
              <a:ext uri="{FF2B5EF4-FFF2-40B4-BE49-F238E27FC236}">
                <a16:creationId xmlns:a16="http://schemas.microsoft.com/office/drawing/2014/main" id="{84117020-BF04-28EB-BFB9-736732F8A25C}"/>
              </a:ext>
            </a:extLst>
          </p:cNvPr>
          <p:cNvSpPr/>
          <p:nvPr/>
        </p:nvSpPr>
        <p:spPr>
          <a:xfrm>
            <a:off x="7481348" y="2283718"/>
            <a:ext cx="864096" cy="2356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27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26E7C1-1995-455D-9833-8A402B66DBB4}"/>
              </a:ext>
            </a:extLst>
          </p:cNvPr>
          <p:cNvPicPr>
            <a:picLocks noChangeAspect="1"/>
          </p:cNvPicPr>
          <p:nvPr/>
        </p:nvPicPr>
        <p:blipFill>
          <a:blip r:embed="rId2"/>
          <a:stretch>
            <a:fillRect/>
          </a:stretch>
        </p:blipFill>
        <p:spPr>
          <a:xfrm>
            <a:off x="0" y="1922210"/>
            <a:ext cx="9144000" cy="129907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a Remote Storage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576065"/>
          </a:xfrm>
        </p:spPr>
        <p:txBody>
          <a:bodyPr>
            <a:normAutofit/>
          </a:bodyPr>
          <a:lstStyle/>
          <a:p>
            <a:pPr>
              <a:lnSpc>
                <a:spcPct val="90000"/>
              </a:lnSpc>
            </a:pPr>
            <a:r>
              <a:rPr lang="en-US" sz="2000" dirty="0">
                <a:solidFill>
                  <a:srgbClr val="3E4C56"/>
                </a:solidFill>
              </a:rPr>
              <a:t>Fill in the form.  </a:t>
            </a:r>
          </a:p>
        </p:txBody>
      </p:sp>
    </p:spTree>
    <p:extLst>
      <p:ext uri="{BB962C8B-B14F-4D97-AF65-F5344CB8AC3E}">
        <p14:creationId xmlns:p14="http://schemas.microsoft.com/office/powerpoint/2010/main" val="2406665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A70384-284B-D00F-499C-A2682D475A30}"/>
              </a:ext>
            </a:extLst>
          </p:cNvPr>
          <p:cNvPicPr>
            <a:picLocks noChangeAspect="1"/>
          </p:cNvPicPr>
          <p:nvPr/>
        </p:nvPicPr>
        <p:blipFill>
          <a:blip r:embed="rId2"/>
          <a:stretch>
            <a:fillRect/>
          </a:stretch>
        </p:blipFill>
        <p:spPr>
          <a:xfrm>
            <a:off x="0" y="2094896"/>
            <a:ext cx="9144000" cy="953708"/>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a Remote Storage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576065"/>
          </a:xfrm>
        </p:spPr>
        <p:txBody>
          <a:bodyPr>
            <a:normAutofit fontScale="92500" lnSpcReduction="10000"/>
          </a:bodyPr>
          <a:lstStyle/>
          <a:p>
            <a:pPr>
              <a:lnSpc>
                <a:spcPct val="90000"/>
              </a:lnSpc>
            </a:pPr>
            <a:r>
              <a:rPr lang="en-US" sz="2000" dirty="0">
                <a:solidFill>
                  <a:srgbClr val="3E4C56"/>
                </a:solidFill>
              </a:rPr>
              <a:t>Now the new Remote Storage location appears with the other locations for the library</a:t>
            </a:r>
          </a:p>
        </p:txBody>
      </p:sp>
      <p:sp>
        <p:nvSpPr>
          <p:cNvPr id="7" name="Rectangle 6">
            <a:extLst>
              <a:ext uri="{FF2B5EF4-FFF2-40B4-BE49-F238E27FC236}">
                <a16:creationId xmlns:a16="http://schemas.microsoft.com/office/drawing/2014/main" id="{ED576ACD-67B2-38B2-A2C9-07F999CF4023}"/>
              </a:ext>
            </a:extLst>
          </p:cNvPr>
          <p:cNvSpPr/>
          <p:nvPr/>
        </p:nvSpPr>
        <p:spPr>
          <a:xfrm>
            <a:off x="395536" y="2427734"/>
            <a:ext cx="6912768"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5548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a Remote Storage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2448271"/>
          </a:xfrm>
        </p:spPr>
        <p:txBody>
          <a:bodyPr>
            <a:normAutofit fontScale="92500" lnSpcReduction="10000"/>
          </a:bodyPr>
          <a:lstStyle/>
          <a:p>
            <a:pPr>
              <a:lnSpc>
                <a:spcPct val="90000"/>
              </a:lnSpc>
            </a:pPr>
            <a:r>
              <a:rPr lang="en-US" dirty="0">
                <a:solidFill>
                  <a:srgbClr val="3E4C56"/>
                </a:solidFill>
              </a:rPr>
              <a:t>Now we will create a circulation desk for the Remote Storage location.</a:t>
            </a:r>
          </a:p>
          <a:p>
            <a:pPr>
              <a:lnSpc>
                <a:spcPct val="90000"/>
              </a:lnSpc>
            </a:pPr>
            <a:endParaRPr lang="en-US" dirty="0">
              <a:solidFill>
                <a:srgbClr val="3E4C56"/>
              </a:solidFill>
            </a:endParaRPr>
          </a:p>
          <a:p>
            <a:pPr>
              <a:lnSpc>
                <a:spcPct val="90000"/>
              </a:lnSpc>
            </a:pPr>
            <a:r>
              <a:rPr lang="en-US" dirty="0">
                <a:solidFill>
                  <a:srgbClr val="3E4C56"/>
                </a:solidFill>
              </a:rPr>
              <a:t>This may be done by </a:t>
            </a:r>
          </a:p>
          <a:p>
            <a:pPr lvl="1">
              <a:lnSpc>
                <a:spcPct val="90000"/>
              </a:lnSpc>
            </a:pPr>
            <a:r>
              <a:rPr lang="en-US" dirty="0">
                <a:solidFill>
                  <a:srgbClr val="3E4C56"/>
                </a:solidFill>
              </a:rPr>
              <a:t>adding it from the list of circulation desks</a:t>
            </a:r>
          </a:p>
          <a:p>
            <a:pPr lvl="1">
              <a:lnSpc>
                <a:spcPct val="90000"/>
              </a:lnSpc>
            </a:pPr>
            <a:r>
              <a:rPr lang="en-US" dirty="0">
                <a:solidFill>
                  <a:srgbClr val="3E4C56"/>
                </a:solidFill>
              </a:rPr>
              <a:t>by editing the location and then adding a new circulation desk.</a:t>
            </a:r>
          </a:p>
          <a:p>
            <a:pPr lvl="1">
              <a:lnSpc>
                <a:spcPct val="90000"/>
              </a:lnSpc>
            </a:pPr>
            <a:endParaRPr lang="en-US" dirty="0">
              <a:solidFill>
                <a:srgbClr val="3E4C56"/>
              </a:solidFill>
            </a:endParaRPr>
          </a:p>
          <a:p>
            <a:pPr>
              <a:lnSpc>
                <a:spcPct val="90000"/>
              </a:lnSpc>
            </a:pPr>
            <a:r>
              <a:rPr lang="en-US" dirty="0">
                <a:solidFill>
                  <a:srgbClr val="3E4C56"/>
                </a:solidFill>
              </a:rPr>
              <a:t>We will edit the location and then add a circulation desk.</a:t>
            </a:r>
          </a:p>
        </p:txBody>
      </p:sp>
    </p:spTree>
    <p:extLst>
      <p:ext uri="{BB962C8B-B14F-4D97-AF65-F5344CB8AC3E}">
        <p14:creationId xmlns:p14="http://schemas.microsoft.com/office/powerpoint/2010/main" val="2868023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14A25E-FC3B-B15C-CEFD-C1C8E05A4E72}"/>
              </a:ext>
            </a:extLst>
          </p:cNvPr>
          <p:cNvPicPr>
            <a:picLocks noChangeAspect="1"/>
          </p:cNvPicPr>
          <p:nvPr/>
        </p:nvPicPr>
        <p:blipFill>
          <a:blip r:embed="rId2"/>
          <a:stretch>
            <a:fillRect/>
          </a:stretch>
        </p:blipFill>
        <p:spPr>
          <a:xfrm>
            <a:off x="0" y="720934"/>
            <a:ext cx="9144000" cy="3939048"/>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a Remote Storage Location</a:t>
            </a:r>
            <a:endParaRPr lang="LID4096" dirty="0"/>
          </a:p>
        </p:txBody>
      </p:sp>
      <p:sp>
        <p:nvSpPr>
          <p:cNvPr id="7" name="Rectangle 6">
            <a:extLst>
              <a:ext uri="{FF2B5EF4-FFF2-40B4-BE49-F238E27FC236}">
                <a16:creationId xmlns:a16="http://schemas.microsoft.com/office/drawing/2014/main" id="{46B1F7CE-7878-857D-5797-9EE0681B16E2}"/>
              </a:ext>
            </a:extLst>
          </p:cNvPr>
          <p:cNvSpPr/>
          <p:nvPr/>
        </p:nvSpPr>
        <p:spPr>
          <a:xfrm>
            <a:off x="6249955" y="2741257"/>
            <a:ext cx="1224136" cy="3133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9853D32-2F70-E12F-6C32-FA1C5DF466D6}"/>
              </a:ext>
            </a:extLst>
          </p:cNvPr>
          <p:cNvCxnSpPr/>
          <p:nvPr/>
        </p:nvCxnSpPr>
        <p:spPr>
          <a:xfrm>
            <a:off x="5508104" y="2859782"/>
            <a:ext cx="64807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35A5CC4-35D6-B780-981A-6B4B731F06A1}"/>
              </a:ext>
            </a:extLst>
          </p:cNvPr>
          <p:cNvSpPr/>
          <p:nvPr/>
        </p:nvSpPr>
        <p:spPr>
          <a:xfrm>
            <a:off x="107504" y="764476"/>
            <a:ext cx="1296144" cy="2666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5A4D615-970C-1841-7C06-DA92A5E5D361}"/>
              </a:ext>
            </a:extLst>
          </p:cNvPr>
          <p:cNvSpPr/>
          <p:nvPr/>
        </p:nvSpPr>
        <p:spPr>
          <a:xfrm>
            <a:off x="899592" y="1657038"/>
            <a:ext cx="1800200" cy="2666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206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729D51-07FA-7082-9BE5-24C61987209C}"/>
              </a:ext>
            </a:extLst>
          </p:cNvPr>
          <p:cNvPicPr>
            <a:picLocks noChangeAspect="1"/>
          </p:cNvPicPr>
          <p:nvPr/>
        </p:nvPicPr>
        <p:blipFill>
          <a:blip r:embed="rId2"/>
          <a:stretch>
            <a:fillRect/>
          </a:stretch>
        </p:blipFill>
        <p:spPr>
          <a:xfrm>
            <a:off x="0" y="1275606"/>
            <a:ext cx="9144000" cy="319119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a Remote Storage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51520" y="771551"/>
            <a:ext cx="8568952" cy="576065"/>
          </a:xfrm>
        </p:spPr>
        <p:txBody>
          <a:bodyPr>
            <a:normAutofit/>
          </a:bodyPr>
          <a:lstStyle/>
          <a:p>
            <a:pPr>
              <a:lnSpc>
                <a:spcPct val="90000"/>
              </a:lnSpc>
            </a:pPr>
            <a:r>
              <a:rPr lang="en-US" sz="2000" dirty="0">
                <a:solidFill>
                  <a:srgbClr val="3E4C56"/>
                </a:solidFill>
              </a:rPr>
              <a:t>The Remote Storage circulation desk</a:t>
            </a:r>
          </a:p>
        </p:txBody>
      </p:sp>
    </p:spTree>
    <p:extLst>
      <p:ext uri="{BB962C8B-B14F-4D97-AF65-F5344CB8AC3E}">
        <p14:creationId xmlns:p14="http://schemas.microsoft.com/office/powerpoint/2010/main" val="3490794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a Remote Storage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51520" y="771551"/>
            <a:ext cx="8568952" cy="576065"/>
          </a:xfrm>
        </p:spPr>
        <p:txBody>
          <a:bodyPr>
            <a:normAutofit fontScale="92500" lnSpcReduction="10000"/>
          </a:bodyPr>
          <a:lstStyle/>
          <a:p>
            <a:pPr>
              <a:lnSpc>
                <a:spcPct val="90000"/>
              </a:lnSpc>
            </a:pPr>
            <a:r>
              <a:rPr lang="en-US" sz="2000" dirty="0">
                <a:solidFill>
                  <a:srgbClr val="3E4C56"/>
                </a:solidFill>
              </a:rPr>
              <a:t>In the Remote Storage circulation desk, the location of type "Remote Storage" does not Check In or Check Out, but it does reshelve</a:t>
            </a:r>
          </a:p>
        </p:txBody>
      </p:sp>
      <p:pic>
        <p:nvPicPr>
          <p:cNvPr id="6" name="Picture 5">
            <a:extLst>
              <a:ext uri="{FF2B5EF4-FFF2-40B4-BE49-F238E27FC236}">
                <a16:creationId xmlns:a16="http://schemas.microsoft.com/office/drawing/2014/main" id="{B2D31143-6803-EA46-5B0A-C254C13BA5B3}"/>
              </a:ext>
            </a:extLst>
          </p:cNvPr>
          <p:cNvPicPr>
            <a:picLocks noChangeAspect="1"/>
          </p:cNvPicPr>
          <p:nvPr/>
        </p:nvPicPr>
        <p:blipFill>
          <a:blip r:embed="rId2"/>
          <a:stretch>
            <a:fillRect/>
          </a:stretch>
        </p:blipFill>
        <p:spPr>
          <a:xfrm>
            <a:off x="0" y="1982119"/>
            <a:ext cx="9144000" cy="1179261"/>
          </a:xfrm>
          <a:prstGeom prst="rect">
            <a:avLst/>
          </a:prstGeom>
          <a:ln>
            <a:solidFill>
              <a:schemeClr val="accent1"/>
            </a:solidFill>
          </a:ln>
        </p:spPr>
      </p:pic>
      <p:cxnSp>
        <p:nvCxnSpPr>
          <p:cNvPr id="8" name="Straight Arrow Connector 7">
            <a:extLst>
              <a:ext uri="{FF2B5EF4-FFF2-40B4-BE49-F238E27FC236}">
                <a16:creationId xmlns:a16="http://schemas.microsoft.com/office/drawing/2014/main" id="{5D8BC981-62E9-1D20-160B-AF027A227D76}"/>
              </a:ext>
            </a:extLst>
          </p:cNvPr>
          <p:cNvCxnSpPr/>
          <p:nvPr/>
        </p:nvCxnSpPr>
        <p:spPr>
          <a:xfrm flipV="1">
            <a:off x="7596336" y="3003798"/>
            <a:ext cx="576064" cy="7920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286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349984" y="436492"/>
            <a:ext cx="5408154" cy="4208505"/>
          </a:xfrm>
        </p:spPr>
        <p:txBody>
          <a:bodyPr>
            <a:normAutofit/>
          </a:bodyPr>
          <a:lstStyle/>
          <a:p>
            <a:r>
              <a:rPr lang="en-US" dirty="0"/>
              <a:t>Introduction</a:t>
            </a:r>
          </a:p>
          <a:p>
            <a:r>
              <a:rPr lang="en-US" dirty="0"/>
              <a:t>Adding a Remote Storage Location</a:t>
            </a:r>
          </a:p>
          <a:p>
            <a:r>
              <a:rPr lang="en-US" dirty="0"/>
              <a:t>Testing the Setup</a:t>
            </a:r>
          </a:p>
          <a:p>
            <a:endParaRPr lang="en-US" dirty="0"/>
          </a:p>
          <a:p>
            <a:endParaRPr lang="en-US" dirty="0"/>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5FB6E256-5D04-4E4F-AEC3-810E1D0E56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
        <p:nvSpPr>
          <p:cNvPr id="161" name="Slide Number Placeholder 1">
            <a:extLst>
              <a:ext uri="{FF2B5EF4-FFF2-40B4-BE49-F238E27FC236}">
                <a16:creationId xmlns:a16="http://schemas.microsoft.com/office/drawing/2014/main" id="{C997373C-E1C7-44CA-9AEA-B64DD1A1829C}"/>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2</a:t>
            </a:fld>
            <a:endParaRPr lang="en-US" dirty="0"/>
          </a:p>
        </p:txBody>
      </p:sp>
    </p:spTree>
    <p:extLst>
      <p:ext uri="{BB962C8B-B14F-4D97-AF65-F5344CB8AC3E}">
        <p14:creationId xmlns:p14="http://schemas.microsoft.com/office/powerpoint/2010/main" val="1442708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9F5B98-FB01-691D-5DB6-7C30D92D75FA}"/>
              </a:ext>
            </a:extLst>
          </p:cNvPr>
          <p:cNvPicPr>
            <a:picLocks noChangeAspect="1"/>
          </p:cNvPicPr>
          <p:nvPr/>
        </p:nvPicPr>
        <p:blipFill>
          <a:blip r:embed="rId2"/>
          <a:stretch>
            <a:fillRect/>
          </a:stretch>
        </p:blipFill>
        <p:spPr>
          <a:xfrm>
            <a:off x="227" y="1202906"/>
            <a:ext cx="9144000" cy="3385068"/>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a Remote Storage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51520" y="771551"/>
            <a:ext cx="8568952" cy="576065"/>
          </a:xfrm>
        </p:spPr>
        <p:txBody>
          <a:bodyPr>
            <a:normAutofit/>
          </a:bodyPr>
          <a:lstStyle/>
          <a:p>
            <a:pPr>
              <a:lnSpc>
                <a:spcPct val="90000"/>
              </a:lnSpc>
            </a:pPr>
            <a:r>
              <a:rPr lang="en-US" sz="2000" dirty="0">
                <a:solidFill>
                  <a:srgbClr val="3E4C56"/>
                </a:solidFill>
              </a:rPr>
              <a:t>Add the operator who can use this desk.  Edit the circulation desk.</a:t>
            </a:r>
          </a:p>
        </p:txBody>
      </p:sp>
      <p:sp>
        <p:nvSpPr>
          <p:cNvPr id="8" name="Rectangle 7">
            <a:extLst>
              <a:ext uri="{FF2B5EF4-FFF2-40B4-BE49-F238E27FC236}">
                <a16:creationId xmlns:a16="http://schemas.microsoft.com/office/drawing/2014/main" id="{E0C6E679-0944-319E-4616-AD90A35508AE}"/>
              </a:ext>
            </a:extLst>
          </p:cNvPr>
          <p:cNvSpPr/>
          <p:nvPr/>
        </p:nvSpPr>
        <p:spPr>
          <a:xfrm>
            <a:off x="7884368" y="3910874"/>
            <a:ext cx="360040"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B585AD-07F3-A1BC-2572-800D6631208B}"/>
              </a:ext>
            </a:extLst>
          </p:cNvPr>
          <p:cNvSpPr/>
          <p:nvPr/>
        </p:nvSpPr>
        <p:spPr>
          <a:xfrm>
            <a:off x="179512" y="3651870"/>
            <a:ext cx="3744416" cy="259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930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FA1A29-3A1D-6421-C74D-3C7F147C557C}"/>
              </a:ext>
            </a:extLst>
          </p:cNvPr>
          <p:cNvPicPr>
            <a:picLocks noChangeAspect="1"/>
          </p:cNvPicPr>
          <p:nvPr/>
        </p:nvPicPr>
        <p:blipFill>
          <a:blip r:embed="rId2"/>
          <a:stretch>
            <a:fillRect/>
          </a:stretch>
        </p:blipFill>
        <p:spPr>
          <a:xfrm>
            <a:off x="0" y="1394791"/>
            <a:ext cx="9144000" cy="254511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a Remote Storage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51520" y="771551"/>
            <a:ext cx="8568952" cy="576065"/>
          </a:xfrm>
        </p:spPr>
        <p:txBody>
          <a:bodyPr>
            <a:normAutofit/>
          </a:bodyPr>
          <a:lstStyle/>
          <a:p>
            <a:pPr>
              <a:lnSpc>
                <a:spcPct val="90000"/>
              </a:lnSpc>
            </a:pPr>
            <a:r>
              <a:rPr lang="en-US" sz="2000" dirty="0">
                <a:solidFill>
                  <a:srgbClr val="3E4C56"/>
                </a:solidFill>
              </a:rPr>
              <a:t>Add the operators who can use this desk</a:t>
            </a:r>
          </a:p>
        </p:txBody>
      </p:sp>
      <p:sp>
        <p:nvSpPr>
          <p:cNvPr id="9" name="Rectangle 8">
            <a:extLst>
              <a:ext uri="{FF2B5EF4-FFF2-40B4-BE49-F238E27FC236}">
                <a16:creationId xmlns:a16="http://schemas.microsoft.com/office/drawing/2014/main" id="{CAB585AD-07F3-A1BC-2572-800D6631208B}"/>
              </a:ext>
            </a:extLst>
          </p:cNvPr>
          <p:cNvSpPr/>
          <p:nvPr/>
        </p:nvSpPr>
        <p:spPr>
          <a:xfrm>
            <a:off x="2685559" y="1822410"/>
            <a:ext cx="590297" cy="2735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3635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6334A7-342A-5334-5E5D-47D8EEE9564D}"/>
              </a:ext>
            </a:extLst>
          </p:cNvPr>
          <p:cNvPicPr>
            <a:picLocks noChangeAspect="1"/>
          </p:cNvPicPr>
          <p:nvPr/>
        </p:nvPicPr>
        <p:blipFill>
          <a:blip r:embed="rId2"/>
          <a:stretch>
            <a:fillRect/>
          </a:stretch>
        </p:blipFill>
        <p:spPr>
          <a:xfrm>
            <a:off x="0" y="1665420"/>
            <a:ext cx="9144000" cy="287980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a Remote Storage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51520" y="771552"/>
            <a:ext cx="8568952" cy="731488"/>
          </a:xfrm>
        </p:spPr>
        <p:txBody>
          <a:bodyPr>
            <a:normAutofit/>
          </a:bodyPr>
          <a:lstStyle/>
          <a:p>
            <a:pPr>
              <a:lnSpc>
                <a:spcPct val="90000"/>
              </a:lnSpc>
            </a:pPr>
            <a:r>
              <a:rPr lang="en-US" sz="2000" dirty="0">
                <a:solidFill>
                  <a:srgbClr val="3E4C56"/>
                </a:solidFill>
              </a:rPr>
              <a:t>Now we will attach an existing circulation desk to the Remote Storage Location</a:t>
            </a:r>
          </a:p>
          <a:p>
            <a:pPr>
              <a:lnSpc>
                <a:spcPct val="90000"/>
              </a:lnSpc>
            </a:pPr>
            <a:r>
              <a:rPr lang="en-US" sz="2000" dirty="0">
                <a:solidFill>
                  <a:srgbClr val="3E4C56"/>
                </a:solidFill>
              </a:rPr>
              <a:t>This will be a circulation desk where items will be checked in and checked out.  </a:t>
            </a:r>
          </a:p>
        </p:txBody>
      </p:sp>
      <p:cxnSp>
        <p:nvCxnSpPr>
          <p:cNvPr id="5" name="Straight Arrow Connector 4">
            <a:extLst>
              <a:ext uri="{FF2B5EF4-FFF2-40B4-BE49-F238E27FC236}">
                <a16:creationId xmlns:a16="http://schemas.microsoft.com/office/drawing/2014/main" id="{258D7516-CF28-55B1-55E9-635F2C4E4E44}"/>
              </a:ext>
            </a:extLst>
          </p:cNvPr>
          <p:cNvCxnSpPr/>
          <p:nvPr/>
        </p:nvCxnSpPr>
        <p:spPr bwMode="auto">
          <a:xfrm>
            <a:off x="7686225" y="3126525"/>
            <a:ext cx="1" cy="59712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7" name="Rectangle 6">
            <a:extLst>
              <a:ext uri="{FF2B5EF4-FFF2-40B4-BE49-F238E27FC236}">
                <a16:creationId xmlns:a16="http://schemas.microsoft.com/office/drawing/2014/main" id="{42E402D6-99C0-9A56-EED4-BB6CEE0A931A}"/>
              </a:ext>
            </a:extLst>
          </p:cNvPr>
          <p:cNvSpPr/>
          <p:nvPr/>
        </p:nvSpPr>
        <p:spPr bwMode="auto">
          <a:xfrm>
            <a:off x="6924232" y="3723653"/>
            <a:ext cx="1464188" cy="245509"/>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a:ln>
                <a:noFill/>
              </a:ln>
              <a:solidFill>
                <a:schemeClr val="tx1"/>
              </a:solidFill>
              <a:effectLst/>
              <a:latin typeface="Arial" pitchFamily="34" charset="0"/>
              <a:cs typeface="Arial" pitchFamily="34" charset="0"/>
            </a:endParaRPr>
          </a:p>
        </p:txBody>
      </p:sp>
      <p:sp>
        <p:nvSpPr>
          <p:cNvPr id="8" name="Rectangle 7">
            <a:extLst>
              <a:ext uri="{FF2B5EF4-FFF2-40B4-BE49-F238E27FC236}">
                <a16:creationId xmlns:a16="http://schemas.microsoft.com/office/drawing/2014/main" id="{478DE8EE-9D22-529A-21A9-4F3FD65D331A}"/>
              </a:ext>
            </a:extLst>
          </p:cNvPr>
          <p:cNvSpPr/>
          <p:nvPr/>
        </p:nvSpPr>
        <p:spPr bwMode="auto">
          <a:xfrm>
            <a:off x="131492" y="1752725"/>
            <a:ext cx="1536200" cy="297114"/>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a:ln>
                <a:noFill/>
              </a:ln>
              <a:solidFill>
                <a:schemeClr val="tx1"/>
              </a:solidFill>
              <a:effectLst/>
              <a:latin typeface="Arial" pitchFamily="34" charset="0"/>
              <a:cs typeface="Arial" pitchFamily="34" charset="0"/>
            </a:endParaRPr>
          </a:p>
        </p:txBody>
      </p:sp>
      <p:sp>
        <p:nvSpPr>
          <p:cNvPr id="10" name="Rectangle 9">
            <a:extLst>
              <a:ext uri="{FF2B5EF4-FFF2-40B4-BE49-F238E27FC236}">
                <a16:creationId xmlns:a16="http://schemas.microsoft.com/office/drawing/2014/main" id="{A40E93D5-614F-7885-6FF9-6B14F24E75F9}"/>
              </a:ext>
            </a:extLst>
          </p:cNvPr>
          <p:cNvSpPr/>
          <p:nvPr/>
        </p:nvSpPr>
        <p:spPr bwMode="auto">
          <a:xfrm>
            <a:off x="899592" y="2630305"/>
            <a:ext cx="1758138" cy="297114"/>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59301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a Remote Storage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51520" y="771552"/>
            <a:ext cx="8568952" cy="1152126"/>
          </a:xfrm>
        </p:spPr>
        <p:txBody>
          <a:bodyPr>
            <a:normAutofit/>
          </a:bodyPr>
          <a:lstStyle/>
          <a:p>
            <a:pPr>
              <a:lnSpc>
                <a:spcPct val="90000"/>
              </a:lnSpc>
            </a:pPr>
            <a:r>
              <a:rPr lang="en-US" sz="2000" dirty="0">
                <a:solidFill>
                  <a:srgbClr val="3E4C56"/>
                </a:solidFill>
              </a:rPr>
              <a:t>Add an existing circulation desk from which item will be loaned and returned. </a:t>
            </a:r>
          </a:p>
          <a:p>
            <a:pPr>
              <a:lnSpc>
                <a:spcPct val="90000"/>
              </a:lnSpc>
            </a:pPr>
            <a:r>
              <a:rPr lang="en-US" sz="2000" dirty="0">
                <a:solidFill>
                  <a:srgbClr val="3E4C56"/>
                </a:solidFill>
              </a:rPr>
              <a:t>In this case the "Main Library Circulation Desk"</a:t>
            </a:r>
          </a:p>
          <a:p>
            <a:pPr>
              <a:lnSpc>
                <a:spcPct val="90000"/>
              </a:lnSpc>
            </a:pPr>
            <a:r>
              <a:rPr lang="en-US" sz="2000" dirty="0">
                <a:solidFill>
                  <a:srgbClr val="3E4C56"/>
                </a:solidFill>
              </a:rPr>
              <a:t>This circulation desk does Check In and Check Out but not Reshelve</a:t>
            </a:r>
          </a:p>
        </p:txBody>
      </p:sp>
      <p:pic>
        <p:nvPicPr>
          <p:cNvPr id="13" name="Picture 12">
            <a:extLst>
              <a:ext uri="{FF2B5EF4-FFF2-40B4-BE49-F238E27FC236}">
                <a16:creationId xmlns:a16="http://schemas.microsoft.com/office/drawing/2014/main" id="{7D9EA2B7-2930-11E6-FE43-202B7ACD690C}"/>
              </a:ext>
            </a:extLst>
          </p:cNvPr>
          <p:cNvPicPr>
            <a:picLocks noChangeAspect="1"/>
          </p:cNvPicPr>
          <p:nvPr/>
        </p:nvPicPr>
        <p:blipFill>
          <a:blip r:embed="rId2"/>
          <a:stretch>
            <a:fillRect/>
          </a:stretch>
        </p:blipFill>
        <p:spPr>
          <a:xfrm>
            <a:off x="3240133" y="2003471"/>
            <a:ext cx="2676128" cy="2701217"/>
          </a:xfrm>
          <a:prstGeom prst="rect">
            <a:avLst/>
          </a:prstGeom>
          <a:ln>
            <a:solidFill>
              <a:schemeClr val="accent1"/>
            </a:solidFill>
          </a:ln>
        </p:spPr>
      </p:pic>
    </p:spTree>
    <p:extLst>
      <p:ext uri="{BB962C8B-B14F-4D97-AF65-F5344CB8AC3E}">
        <p14:creationId xmlns:p14="http://schemas.microsoft.com/office/powerpoint/2010/main" val="3102900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a Remote Storage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51520" y="771552"/>
            <a:ext cx="8568952" cy="2232246"/>
          </a:xfrm>
        </p:spPr>
        <p:txBody>
          <a:bodyPr>
            <a:noAutofit/>
          </a:bodyPr>
          <a:lstStyle/>
          <a:p>
            <a:pPr>
              <a:lnSpc>
                <a:spcPct val="90000"/>
              </a:lnSpc>
            </a:pPr>
            <a:r>
              <a:rPr lang="en-US" sz="2000" dirty="0">
                <a:solidFill>
                  <a:srgbClr val="3E4C56"/>
                </a:solidFill>
              </a:rPr>
              <a:t>Now the location has two desks:</a:t>
            </a:r>
          </a:p>
          <a:p>
            <a:pPr marL="457200" indent="-457200">
              <a:lnSpc>
                <a:spcPct val="90000"/>
              </a:lnSpc>
              <a:buFont typeface="+mj-lt"/>
              <a:buAutoNum type="arabicPeriod"/>
            </a:pPr>
            <a:r>
              <a:rPr lang="en-US" sz="2000" dirty="0">
                <a:solidFill>
                  <a:srgbClr val="3E4C56"/>
                </a:solidFill>
              </a:rPr>
              <a:t>Main Circulation Desk = the items will be loaned to patrons and returned from patrons at this desk.  Therefore, it supports "Check In" and "Check Out" but not "Reshelve".</a:t>
            </a:r>
          </a:p>
          <a:p>
            <a:pPr marL="457200" indent="-457200">
              <a:lnSpc>
                <a:spcPct val="90000"/>
              </a:lnSpc>
              <a:buFont typeface="+mj-lt"/>
              <a:buAutoNum type="arabicPeriod"/>
            </a:pPr>
            <a:r>
              <a:rPr lang="en-US" sz="2000" dirty="0">
                <a:solidFill>
                  <a:srgbClr val="3E4C56"/>
                </a:solidFill>
              </a:rPr>
              <a:t>Main Library Remote Storage Circulation Desk = the items will be transited from and to the remote storage with this desk. Therefore, it does not support "Check In" and "Check Out" but does support "Reshelve". </a:t>
            </a:r>
          </a:p>
        </p:txBody>
      </p:sp>
      <p:pic>
        <p:nvPicPr>
          <p:cNvPr id="6" name="Picture 5">
            <a:extLst>
              <a:ext uri="{FF2B5EF4-FFF2-40B4-BE49-F238E27FC236}">
                <a16:creationId xmlns:a16="http://schemas.microsoft.com/office/drawing/2014/main" id="{D6FFE3C3-4BA8-8692-0C8E-E5982A0C5EBB}"/>
              </a:ext>
            </a:extLst>
          </p:cNvPr>
          <p:cNvPicPr>
            <a:picLocks noChangeAspect="1"/>
          </p:cNvPicPr>
          <p:nvPr/>
        </p:nvPicPr>
        <p:blipFill>
          <a:blip r:embed="rId2"/>
          <a:stretch>
            <a:fillRect/>
          </a:stretch>
        </p:blipFill>
        <p:spPr>
          <a:xfrm>
            <a:off x="0" y="3124934"/>
            <a:ext cx="9144000" cy="1463040"/>
          </a:xfrm>
          <a:prstGeom prst="rect">
            <a:avLst/>
          </a:prstGeom>
          <a:ln>
            <a:solidFill>
              <a:schemeClr val="accent1"/>
            </a:solidFill>
          </a:ln>
        </p:spPr>
      </p:pic>
    </p:spTree>
    <p:extLst>
      <p:ext uri="{BB962C8B-B14F-4D97-AF65-F5344CB8AC3E}">
        <p14:creationId xmlns:p14="http://schemas.microsoft.com/office/powerpoint/2010/main" val="2943264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a Remote Storage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51520" y="771552"/>
            <a:ext cx="8568952" cy="792086"/>
          </a:xfrm>
        </p:spPr>
        <p:txBody>
          <a:bodyPr>
            <a:normAutofit/>
          </a:bodyPr>
          <a:lstStyle/>
          <a:p>
            <a:pPr>
              <a:lnSpc>
                <a:spcPct val="90000"/>
              </a:lnSpc>
            </a:pPr>
            <a:r>
              <a:rPr lang="en-US" sz="2000" dirty="0">
                <a:solidFill>
                  <a:srgbClr val="3E4C56"/>
                </a:solidFill>
              </a:rPr>
              <a:t>Make sure there is a fulfillment unit </a:t>
            </a:r>
            <a:r>
              <a:rPr lang="en-US" sz="2000" b="1" dirty="0">
                <a:solidFill>
                  <a:srgbClr val="3E4C56"/>
                </a:solidFill>
              </a:rPr>
              <a:t>loan</a:t>
            </a:r>
            <a:r>
              <a:rPr lang="en-US" sz="2000" dirty="0">
                <a:solidFill>
                  <a:srgbClr val="3E4C56"/>
                </a:solidFill>
              </a:rPr>
              <a:t> rule for items in this location (if your rules are location based)</a:t>
            </a:r>
          </a:p>
        </p:txBody>
      </p:sp>
      <p:pic>
        <p:nvPicPr>
          <p:cNvPr id="7" name="Picture 6">
            <a:extLst>
              <a:ext uri="{FF2B5EF4-FFF2-40B4-BE49-F238E27FC236}">
                <a16:creationId xmlns:a16="http://schemas.microsoft.com/office/drawing/2014/main" id="{84E6F410-79A9-6CA7-3988-8D7355E4461F}"/>
              </a:ext>
            </a:extLst>
          </p:cNvPr>
          <p:cNvPicPr>
            <a:picLocks noChangeAspect="1"/>
          </p:cNvPicPr>
          <p:nvPr/>
        </p:nvPicPr>
        <p:blipFill>
          <a:blip r:embed="rId2"/>
          <a:stretch>
            <a:fillRect/>
          </a:stretch>
        </p:blipFill>
        <p:spPr>
          <a:xfrm>
            <a:off x="0" y="1547919"/>
            <a:ext cx="9144000" cy="3184071"/>
          </a:xfrm>
          <a:prstGeom prst="rect">
            <a:avLst/>
          </a:prstGeom>
          <a:ln>
            <a:solidFill>
              <a:schemeClr val="accent1"/>
            </a:solidFill>
          </a:ln>
        </p:spPr>
      </p:pic>
      <p:cxnSp>
        <p:nvCxnSpPr>
          <p:cNvPr id="8" name="Straight Arrow Connector 7">
            <a:extLst>
              <a:ext uri="{FF2B5EF4-FFF2-40B4-BE49-F238E27FC236}">
                <a16:creationId xmlns:a16="http://schemas.microsoft.com/office/drawing/2014/main" id="{D5974C4D-9C8E-D257-D416-4FA8061663AC}"/>
              </a:ext>
            </a:extLst>
          </p:cNvPr>
          <p:cNvCxnSpPr/>
          <p:nvPr/>
        </p:nvCxnSpPr>
        <p:spPr bwMode="auto">
          <a:xfrm>
            <a:off x="5400373" y="3838866"/>
            <a:ext cx="806506"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9" name="Straight Arrow Connector 8">
            <a:extLst>
              <a:ext uri="{FF2B5EF4-FFF2-40B4-BE49-F238E27FC236}">
                <a16:creationId xmlns:a16="http://schemas.microsoft.com/office/drawing/2014/main" id="{95467E0D-636B-0FDA-8C5F-6F2FE52E9F51}"/>
              </a:ext>
            </a:extLst>
          </p:cNvPr>
          <p:cNvCxnSpPr/>
          <p:nvPr/>
        </p:nvCxnSpPr>
        <p:spPr bwMode="auto">
          <a:xfrm flipH="1">
            <a:off x="755576" y="3839428"/>
            <a:ext cx="463051"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0" name="Rectangle 9">
            <a:extLst>
              <a:ext uri="{FF2B5EF4-FFF2-40B4-BE49-F238E27FC236}">
                <a16:creationId xmlns:a16="http://schemas.microsoft.com/office/drawing/2014/main" id="{1BC91165-F7BB-1918-CA53-3E05D8152177}"/>
              </a:ext>
            </a:extLst>
          </p:cNvPr>
          <p:cNvSpPr/>
          <p:nvPr/>
        </p:nvSpPr>
        <p:spPr bwMode="auto">
          <a:xfrm>
            <a:off x="467544" y="4393732"/>
            <a:ext cx="1920250" cy="307421"/>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a:ln>
                <a:noFill/>
              </a:ln>
              <a:solidFill>
                <a:schemeClr val="tx1"/>
              </a:solidFill>
              <a:effectLst/>
              <a:latin typeface="Arial" pitchFamily="34" charset="0"/>
              <a:cs typeface="Arial" pitchFamily="34" charset="0"/>
            </a:endParaRPr>
          </a:p>
        </p:txBody>
      </p:sp>
      <p:sp>
        <p:nvSpPr>
          <p:cNvPr id="11" name="TextBox 10">
            <a:extLst>
              <a:ext uri="{FF2B5EF4-FFF2-40B4-BE49-F238E27FC236}">
                <a16:creationId xmlns:a16="http://schemas.microsoft.com/office/drawing/2014/main" id="{79554156-18C5-5108-CD97-6BF3FC2CCA7D}"/>
              </a:ext>
            </a:extLst>
          </p:cNvPr>
          <p:cNvSpPr txBox="1"/>
          <p:nvPr/>
        </p:nvSpPr>
        <p:spPr>
          <a:xfrm>
            <a:off x="6300193" y="1816785"/>
            <a:ext cx="1368152" cy="523220"/>
          </a:xfrm>
          <a:prstGeom prst="rect">
            <a:avLst/>
          </a:prstGeom>
          <a:solidFill>
            <a:srgbClr val="FFFF00"/>
          </a:solidFill>
          <a:ln>
            <a:solidFill>
              <a:schemeClr val="tx1"/>
            </a:solidFill>
          </a:ln>
        </p:spPr>
        <p:txBody>
          <a:bodyPr wrap="square" rtlCol="0">
            <a:spAutoFit/>
          </a:bodyPr>
          <a:lstStyle/>
          <a:p>
            <a:pPr algn="l"/>
            <a:r>
              <a:rPr lang="en-US" sz="1400" dirty="0"/>
              <a:t>Fulfillment Unit Rule for </a:t>
            </a:r>
            <a:r>
              <a:rPr lang="en-US" sz="1400" dirty="0">
                <a:solidFill>
                  <a:srgbClr val="C00000"/>
                </a:solidFill>
              </a:rPr>
              <a:t>loan</a:t>
            </a:r>
          </a:p>
        </p:txBody>
      </p:sp>
    </p:spTree>
    <p:extLst>
      <p:ext uri="{BB962C8B-B14F-4D97-AF65-F5344CB8AC3E}">
        <p14:creationId xmlns:p14="http://schemas.microsoft.com/office/powerpoint/2010/main" val="4227985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E5860A-EFA8-87E0-18ED-25B922E8F1B8}"/>
              </a:ext>
            </a:extLst>
          </p:cNvPr>
          <p:cNvPicPr>
            <a:picLocks noChangeAspect="1"/>
          </p:cNvPicPr>
          <p:nvPr/>
        </p:nvPicPr>
        <p:blipFill>
          <a:blip r:embed="rId2"/>
          <a:stretch>
            <a:fillRect/>
          </a:stretch>
        </p:blipFill>
        <p:spPr>
          <a:xfrm>
            <a:off x="0" y="1500142"/>
            <a:ext cx="9144000" cy="318161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a Remote Storage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51520" y="771552"/>
            <a:ext cx="8568952" cy="792086"/>
          </a:xfrm>
        </p:spPr>
        <p:txBody>
          <a:bodyPr>
            <a:normAutofit/>
          </a:bodyPr>
          <a:lstStyle/>
          <a:p>
            <a:pPr>
              <a:lnSpc>
                <a:spcPct val="90000"/>
              </a:lnSpc>
            </a:pPr>
            <a:r>
              <a:rPr lang="en-US" sz="2000" dirty="0">
                <a:solidFill>
                  <a:srgbClr val="3E4C56"/>
                </a:solidFill>
              </a:rPr>
              <a:t>Make sure there is a fulfillment unit </a:t>
            </a:r>
            <a:r>
              <a:rPr lang="en-US" sz="2000" b="1" dirty="0">
                <a:solidFill>
                  <a:srgbClr val="3E4C56"/>
                </a:solidFill>
              </a:rPr>
              <a:t>request</a:t>
            </a:r>
            <a:r>
              <a:rPr lang="en-US" sz="2000" dirty="0">
                <a:solidFill>
                  <a:srgbClr val="3E4C56"/>
                </a:solidFill>
              </a:rPr>
              <a:t> rule for items in this location (if your rules are location based)</a:t>
            </a:r>
          </a:p>
        </p:txBody>
      </p:sp>
      <p:cxnSp>
        <p:nvCxnSpPr>
          <p:cNvPr id="8" name="Straight Arrow Connector 7">
            <a:extLst>
              <a:ext uri="{FF2B5EF4-FFF2-40B4-BE49-F238E27FC236}">
                <a16:creationId xmlns:a16="http://schemas.microsoft.com/office/drawing/2014/main" id="{D5974C4D-9C8E-D257-D416-4FA8061663AC}"/>
              </a:ext>
            </a:extLst>
          </p:cNvPr>
          <p:cNvCxnSpPr/>
          <p:nvPr/>
        </p:nvCxnSpPr>
        <p:spPr bwMode="auto">
          <a:xfrm>
            <a:off x="5400373" y="3838866"/>
            <a:ext cx="806506"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9" name="Straight Arrow Connector 8">
            <a:extLst>
              <a:ext uri="{FF2B5EF4-FFF2-40B4-BE49-F238E27FC236}">
                <a16:creationId xmlns:a16="http://schemas.microsoft.com/office/drawing/2014/main" id="{95467E0D-636B-0FDA-8C5F-6F2FE52E9F51}"/>
              </a:ext>
            </a:extLst>
          </p:cNvPr>
          <p:cNvCxnSpPr/>
          <p:nvPr/>
        </p:nvCxnSpPr>
        <p:spPr bwMode="auto">
          <a:xfrm flipH="1">
            <a:off x="755576" y="3839428"/>
            <a:ext cx="463051"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0" name="Rectangle 9">
            <a:extLst>
              <a:ext uri="{FF2B5EF4-FFF2-40B4-BE49-F238E27FC236}">
                <a16:creationId xmlns:a16="http://schemas.microsoft.com/office/drawing/2014/main" id="{1BC91165-F7BB-1918-CA53-3E05D8152177}"/>
              </a:ext>
            </a:extLst>
          </p:cNvPr>
          <p:cNvSpPr/>
          <p:nvPr/>
        </p:nvSpPr>
        <p:spPr bwMode="auto">
          <a:xfrm>
            <a:off x="467544" y="4393732"/>
            <a:ext cx="1920250" cy="307421"/>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a:ln>
                <a:noFill/>
              </a:ln>
              <a:solidFill>
                <a:schemeClr val="tx1"/>
              </a:solidFill>
              <a:effectLst/>
              <a:latin typeface="Arial" pitchFamily="34" charset="0"/>
              <a:cs typeface="Arial" pitchFamily="34" charset="0"/>
            </a:endParaRPr>
          </a:p>
        </p:txBody>
      </p:sp>
      <p:sp>
        <p:nvSpPr>
          <p:cNvPr id="11" name="TextBox 10">
            <a:extLst>
              <a:ext uri="{FF2B5EF4-FFF2-40B4-BE49-F238E27FC236}">
                <a16:creationId xmlns:a16="http://schemas.microsoft.com/office/drawing/2014/main" id="{79554156-18C5-5108-CD97-6BF3FC2CCA7D}"/>
              </a:ext>
            </a:extLst>
          </p:cNvPr>
          <p:cNvSpPr txBox="1"/>
          <p:nvPr/>
        </p:nvSpPr>
        <p:spPr>
          <a:xfrm>
            <a:off x="6300192" y="1816785"/>
            <a:ext cx="1512167" cy="523220"/>
          </a:xfrm>
          <a:prstGeom prst="rect">
            <a:avLst/>
          </a:prstGeom>
          <a:solidFill>
            <a:srgbClr val="FFFF00"/>
          </a:solidFill>
          <a:ln>
            <a:solidFill>
              <a:schemeClr val="tx1"/>
            </a:solidFill>
          </a:ln>
        </p:spPr>
        <p:txBody>
          <a:bodyPr wrap="square" rtlCol="0">
            <a:spAutoFit/>
          </a:bodyPr>
          <a:lstStyle/>
          <a:p>
            <a:pPr algn="l"/>
            <a:r>
              <a:rPr lang="en-US" sz="1400" dirty="0"/>
              <a:t>Fulfillment Unit Rule for </a:t>
            </a:r>
            <a:r>
              <a:rPr lang="en-US" sz="1400" dirty="0">
                <a:solidFill>
                  <a:srgbClr val="C00000"/>
                </a:solidFill>
              </a:rPr>
              <a:t>requests</a:t>
            </a:r>
          </a:p>
        </p:txBody>
      </p:sp>
    </p:spTree>
    <p:extLst>
      <p:ext uri="{BB962C8B-B14F-4D97-AF65-F5344CB8AC3E}">
        <p14:creationId xmlns:p14="http://schemas.microsoft.com/office/powerpoint/2010/main" val="1023881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Testing the Setup</a:t>
            </a:r>
          </a:p>
        </p:txBody>
      </p:sp>
    </p:spTree>
    <p:extLst>
      <p:ext uri="{BB962C8B-B14F-4D97-AF65-F5344CB8AC3E}">
        <p14:creationId xmlns:p14="http://schemas.microsoft.com/office/powerpoint/2010/main" val="1983928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Setup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888431"/>
          </a:xfrm>
        </p:spPr>
        <p:txBody>
          <a:bodyPr>
            <a:normAutofit/>
          </a:bodyPr>
          <a:lstStyle/>
          <a:p>
            <a:pPr>
              <a:lnSpc>
                <a:spcPct val="90000"/>
              </a:lnSpc>
            </a:pPr>
            <a:r>
              <a:rPr lang="en-US" sz="2000" dirty="0">
                <a:solidFill>
                  <a:srgbClr val="3E4C56"/>
                </a:solidFill>
              </a:rPr>
              <a:t>We will now go through a typical workflow:</a:t>
            </a:r>
          </a:p>
          <a:p>
            <a:pPr>
              <a:lnSpc>
                <a:spcPct val="90000"/>
              </a:lnSpc>
            </a:pPr>
            <a:endParaRPr lang="en-US" sz="2000" dirty="0">
              <a:solidFill>
                <a:srgbClr val="3E4C56"/>
              </a:solidFill>
            </a:endParaRPr>
          </a:p>
          <a:p>
            <a:pPr marL="457200" indent="-457200">
              <a:lnSpc>
                <a:spcPct val="90000"/>
              </a:lnSpc>
              <a:buFont typeface="+mj-lt"/>
              <a:buAutoNum type="arabicPeriod"/>
            </a:pPr>
            <a:r>
              <a:rPr lang="en-US" sz="2000" dirty="0">
                <a:solidFill>
                  <a:srgbClr val="3E4C56"/>
                </a:solidFill>
              </a:rPr>
              <a:t>Item is in Remote Storage location</a:t>
            </a:r>
          </a:p>
          <a:p>
            <a:pPr marL="457200" indent="-457200">
              <a:lnSpc>
                <a:spcPct val="90000"/>
              </a:lnSpc>
              <a:buFont typeface="+mj-lt"/>
              <a:buAutoNum type="arabicPeriod"/>
            </a:pPr>
            <a:r>
              <a:rPr lang="en-US" sz="2000" dirty="0">
                <a:solidFill>
                  <a:srgbClr val="3E4C56"/>
                </a:solidFill>
              </a:rPr>
              <a:t>Item is requested for pickup at non remote location</a:t>
            </a:r>
          </a:p>
          <a:p>
            <a:pPr marL="457200" indent="-457200">
              <a:lnSpc>
                <a:spcPct val="90000"/>
              </a:lnSpc>
              <a:buFont typeface="+mj-lt"/>
              <a:buAutoNum type="arabicPeriod"/>
            </a:pPr>
            <a:r>
              <a:rPr lang="en-US" sz="2000" dirty="0">
                <a:solidFill>
                  <a:srgbClr val="3E4C56"/>
                </a:solidFill>
              </a:rPr>
              <a:t>Item appears in "pick from shelf" list of remote location</a:t>
            </a:r>
          </a:p>
          <a:p>
            <a:pPr marL="457200" indent="-457200">
              <a:lnSpc>
                <a:spcPct val="90000"/>
              </a:lnSpc>
              <a:buFont typeface="+mj-lt"/>
              <a:buAutoNum type="arabicPeriod"/>
            </a:pPr>
            <a:r>
              <a:rPr lang="en-US" sz="2000" dirty="0">
                <a:solidFill>
                  <a:srgbClr val="3E4C56"/>
                </a:solidFill>
              </a:rPr>
              <a:t>Item is scanned in at remote location</a:t>
            </a:r>
          </a:p>
          <a:p>
            <a:pPr marL="457200" indent="-457200">
              <a:lnSpc>
                <a:spcPct val="90000"/>
              </a:lnSpc>
              <a:buFont typeface="+mj-lt"/>
              <a:buAutoNum type="arabicPeriod"/>
            </a:pPr>
            <a:r>
              <a:rPr lang="en-US" sz="2000" dirty="0">
                <a:solidFill>
                  <a:srgbClr val="3E4C56"/>
                </a:solidFill>
              </a:rPr>
              <a:t>Item is transited to the non-remote location where it was requested</a:t>
            </a:r>
          </a:p>
          <a:p>
            <a:pPr marL="457200" indent="-457200">
              <a:lnSpc>
                <a:spcPct val="90000"/>
              </a:lnSpc>
              <a:buFont typeface="+mj-lt"/>
              <a:buAutoNum type="arabicPeriod"/>
            </a:pPr>
            <a:r>
              <a:rPr lang="en-US" sz="2000" dirty="0">
                <a:solidFill>
                  <a:srgbClr val="3E4C56"/>
                </a:solidFill>
              </a:rPr>
              <a:t>Item is loaned then returned at the non-remote location</a:t>
            </a:r>
          </a:p>
          <a:p>
            <a:pPr marL="457200" indent="-457200">
              <a:lnSpc>
                <a:spcPct val="90000"/>
              </a:lnSpc>
              <a:buFont typeface="+mj-lt"/>
              <a:buAutoNum type="arabicPeriod"/>
            </a:pPr>
            <a:r>
              <a:rPr lang="en-US" sz="2000" dirty="0">
                <a:solidFill>
                  <a:srgbClr val="3E4C56"/>
                </a:solidFill>
              </a:rPr>
              <a:t>Item is transited back to the remote location.</a:t>
            </a:r>
          </a:p>
        </p:txBody>
      </p:sp>
    </p:spTree>
    <p:extLst>
      <p:ext uri="{BB962C8B-B14F-4D97-AF65-F5344CB8AC3E}">
        <p14:creationId xmlns:p14="http://schemas.microsoft.com/office/powerpoint/2010/main" val="1346361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Setup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640133"/>
          </a:xfrm>
        </p:spPr>
        <p:txBody>
          <a:bodyPr>
            <a:normAutofit/>
          </a:bodyPr>
          <a:lstStyle/>
          <a:p>
            <a:r>
              <a:rPr lang="en-US" sz="2000" b="0" dirty="0"/>
              <a:t>Here is an item in the remote storage location viewed by a user in discovery</a:t>
            </a:r>
          </a:p>
        </p:txBody>
      </p:sp>
      <p:pic>
        <p:nvPicPr>
          <p:cNvPr id="8" name="Picture 7">
            <a:extLst>
              <a:ext uri="{FF2B5EF4-FFF2-40B4-BE49-F238E27FC236}">
                <a16:creationId xmlns:a16="http://schemas.microsoft.com/office/drawing/2014/main" id="{3D133C1B-F819-E523-98E6-889B244E2EED}"/>
              </a:ext>
            </a:extLst>
          </p:cNvPr>
          <p:cNvPicPr>
            <a:picLocks noChangeAspect="1"/>
          </p:cNvPicPr>
          <p:nvPr/>
        </p:nvPicPr>
        <p:blipFill>
          <a:blip r:embed="rId2"/>
          <a:stretch>
            <a:fillRect/>
          </a:stretch>
        </p:blipFill>
        <p:spPr>
          <a:xfrm>
            <a:off x="0" y="1747480"/>
            <a:ext cx="9144000" cy="1648539"/>
          </a:xfrm>
          <a:prstGeom prst="rect">
            <a:avLst/>
          </a:prstGeom>
          <a:ln>
            <a:solidFill>
              <a:schemeClr val="accent1"/>
            </a:solidFill>
          </a:ln>
        </p:spPr>
      </p:pic>
    </p:spTree>
    <p:extLst>
      <p:ext uri="{BB962C8B-B14F-4D97-AF65-F5344CB8AC3E}">
        <p14:creationId xmlns:p14="http://schemas.microsoft.com/office/powerpoint/2010/main" val="2890523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Introduction</a:t>
            </a:r>
          </a:p>
        </p:txBody>
      </p:sp>
    </p:spTree>
    <p:extLst>
      <p:ext uri="{BB962C8B-B14F-4D97-AF65-F5344CB8AC3E}">
        <p14:creationId xmlns:p14="http://schemas.microsoft.com/office/powerpoint/2010/main" val="1698481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Setup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640133"/>
          </a:xfrm>
        </p:spPr>
        <p:txBody>
          <a:bodyPr>
            <a:normAutofit lnSpcReduction="10000"/>
          </a:bodyPr>
          <a:lstStyle/>
          <a:p>
            <a:r>
              <a:rPr lang="en-US" sz="2000" dirty="0">
                <a:solidFill>
                  <a:srgbClr val="3E4C56"/>
                </a:solidFill>
              </a:rPr>
              <a:t>A patron places a physical item request on the item and designates to pick it up at the Main Library.</a:t>
            </a:r>
            <a:endParaRPr lang="en-US" sz="2000" b="0" dirty="0"/>
          </a:p>
        </p:txBody>
      </p:sp>
      <p:pic>
        <p:nvPicPr>
          <p:cNvPr id="6" name="Picture 5">
            <a:extLst>
              <a:ext uri="{FF2B5EF4-FFF2-40B4-BE49-F238E27FC236}">
                <a16:creationId xmlns:a16="http://schemas.microsoft.com/office/drawing/2014/main" id="{A0F2CD7E-29DC-E1EF-3CE3-7ECDA139AFFE}"/>
              </a:ext>
            </a:extLst>
          </p:cNvPr>
          <p:cNvPicPr>
            <a:picLocks noChangeAspect="1"/>
          </p:cNvPicPr>
          <p:nvPr/>
        </p:nvPicPr>
        <p:blipFill>
          <a:blip r:embed="rId2"/>
          <a:stretch>
            <a:fillRect/>
          </a:stretch>
        </p:blipFill>
        <p:spPr>
          <a:xfrm>
            <a:off x="2706900" y="1563638"/>
            <a:ext cx="3730199" cy="2960265"/>
          </a:xfrm>
          <a:prstGeom prst="rect">
            <a:avLst/>
          </a:prstGeom>
          <a:ln>
            <a:solidFill>
              <a:schemeClr val="accent1"/>
            </a:solidFill>
          </a:ln>
        </p:spPr>
      </p:pic>
      <p:sp>
        <p:nvSpPr>
          <p:cNvPr id="7" name="Rectangle 6">
            <a:extLst>
              <a:ext uri="{FF2B5EF4-FFF2-40B4-BE49-F238E27FC236}">
                <a16:creationId xmlns:a16="http://schemas.microsoft.com/office/drawing/2014/main" id="{E5496139-57B8-4EFA-D0AE-7063968F487F}"/>
              </a:ext>
            </a:extLst>
          </p:cNvPr>
          <p:cNvSpPr/>
          <p:nvPr/>
        </p:nvSpPr>
        <p:spPr>
          <a:xfrm>
            <a:off x="3635896" y="2355726"/>
            <a:ext cx="936104"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0704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Setup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640133"/>
          </a:xfrm>
        </p:spPr>
        <p:txBody>
          <a:bodyPr>
            <a:normAutofit/>
          </a:bodyPr>
          <a:lstStyle/>
          <a:p>
            <a:pPr marL="347472" indent="-347472" eaLnBrk="0" fontAlgn="base" hangingPunct="0">
              <a:lnSpc>
                <a:spcPct val="90000"/>
              </a:lnSpc>
              <a:spcBef>
                <a:spcPts val="924"/>
              </a:spcBef>
              <a:buClrTx/>
              <a:buSzPct val="85000"/>
            </a:pPr>
            <a:r>
              <a:rPr lang="en-US" sz="1800" dirty="0">
                <a:solidFill>
                  <a:srgbClr val="3E4C56"/>
                </a:solidFill>
                <a:effectLst/>
                <a:latin typeface="Verdana" panose="020B0604030504040204" pitchFamily="34" charset="0"/>
                <a:ea typeface="MS PGothic" panose="020B0600070205080204" pitchFamily="34" charset="-128"/>
                <a:cs typeface="Arial" panose="020B0604020202020204" pitchFamily="34" charset="0"/>
              </a:rPr>
              <a:t>The request was successfully created. </a:t>
            </a:r>
            <a:r>
              <a:rPr lang="en-US" sz="1800" dirty="0">
                <a:solidFill>
                  <a:srgbClr val="3E4C56"/>
                </a:solidFill>
                <a:latin typeface="Verdana" panose="020B0604030504040204" pitchFamily="34" charset="0"/>
                <a:ea typeface="MS PGothic" panose="020B0600070205080204" pitchFamily="34" charset="-128"/>
                <a:cs typeface="Arial" panose="020B0604020202020204" pitchFamily="34" charset="0"/>
              </a:rPr>
              <a:t>Here it is in the patron card</a:t>
            </a:r>
            <a:endParaRPr lang="en-US" sz="1800" dirty="0"/>
          </a:p>
          <a:p>
            <a:pPr marL="347472" indent="-347472" algn="l" rtl="0" eaLnBrk="0" fontAlgn="base" hangingPunct="0">
              <a:lnSpc>
                <a:spcPct val="90000"/>
              </a:lnSpc>
              <a:spcBef>
                <a:spcPts val="924"/>
              </a:spcBef>
              <a:spcAft>
                <a:spcPts val="0"/>
              </a:spcAft>
              <a:buClrTx/>
              <a:buSzPct val="85000"/>
              <a:buFont typeface="Arial" panose="020B0604020202020204" pitchFamily="34" charset="0"/>
              <a:buChar char="•"/>
            </a:pPr>
            <a:endParaRPr lang="en-US" sz="1800" dirty="0">
              <a:effectLst/>
            </a:endParaRPr>
          </a:p>
        </p:txBody>
      </p:sp>
      <p:pic>
        <p:nvPicPr>
          <p:cNvPr id="13" name="Picture 12">
            <a:extLst>
              <a:ext uri="{FF2B5EF4-FFF2-40B4-BE49-F238E27FC236}">
                <a16:creationId xmlns:a16="http://schemas.microsoft.com/office/drawing/2014/main" id="{A1BA4317-0698-F51B-B6C9-F85533F9DC8A}"/>
              </a:ext>
            </a:extLst>
          </p:cNvPr>
          <p:cNvPicPr>
            <a:picLocks noChangeAspect="1"/>
          </p:cNvPicPr>
          <p:nvPr/>
        </p:nvPicPr>
        <p:blipFill>
          <a:blip r:embed="rId2"/>
          <a:stretch>
            <a:fillRect/>
          </a:stretch>
        </p:blipFill>
        <p:spPr>
          <a:xfrm>
            <a:off x="-281" y="1536756"/>
            <a:ext cx="9144000" cy="3094653"/>
          </a:xfrm>
          <a:prstGeom prst="rect">
            <a:avLst/>
          </a:prstGeom>
          <a:ln>
            <a:solidFill>
              <a:schemeClr val="accent1"/>
            </a:solidFill>
          </a:ln>
        </p:spPr>
      </p:pic>
    </p:spTree>
    <p:extLst>
      <p:ext uri="{BB962C8B-B14F-4D97-AF65-F5344CB8AC3E}">
        <p14:creationId xmlns:p14="http://schemas.microsoft.com/office/powerpoint/2010/main" val="4193404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CD8D1E-F1C5-8292-A7F6-7613007F0B77}"/>
              </a:ext>
            </a:extLst>
          </p:cNvPr>
          <p:cNvPicPr>
            <a:picLocks noChangeAspect="1"/>
          </p:cNvPicPr>
          <p:nvPr/>
        </p:nvPicPr>
        <p:blipFill>
          <a:blip r:embed="rId2"/>
          <a:stretch>
            <a:fillRect/>
          </a:stretch>
        </p:blipFill>
        <p:spPr>
          <a:xfrm>
            <a:off x="0" y="2424635"/>
            <a:ext cx="9144000" cy="180329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Setup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224135"/>
          </a:xfrm>
        </p:spPr>
        <p:txBody>
          <a:bodyPr>
            <a:noAutofit/>
          </a:bodyPr>
          <a:lstStyle/>
          <a:p>
            <a:pPr>
              <a:lnSpc>
                <a:spcPct val="90000"/>
              </a:lnSpc>
            </a:pPr>
            <a:r>
              <a:rPr lang="en-US" sz="2000" dirty="0">
                <a:solidFill>
                  <a:srgbClr val="3E4C56"/>
                </a:solidFill>
              </a:rPr>
              <a:t>A staff user at the "Main Library Remote Storage Circulation Desk" accesses the "Pick from Shelf" list via "Fulfillment &gt; Resource Requests &gt; Pick from Shelf".</a:t>
            </a:r>
          </a:p>
          <a:p>
            <a:pPr>
              <a:lnSpc>
                <a:spcPct val="90000"/>
              </a:lnSpc>
            </a:pPr>
            <a:r>
              <a:rPr lang="en-US" sz="2000" dirty="0">
                <a:solidFill>
                  <a:srgbClr val="3E4C56"/>
                </a:solidFill>
              </a:rPr>
              <a:t>The user sees the request for the item at the "Main Library Remote Storage Location"</a:t>
            </a:r>
          </a:p>
        </p:txBody>
      </p:sp>
      <p:sp>
        <p:nvSpPr>
          <p:cNvPr id="11" name="Rectangle 10">
            <a:extLst>
              <a:ext uri="{FF2B5EF4-FFF2-40B4-BE49-F238E27FC236}">
                <a16:creationId xmlns:a16="http://schemas.microsoft.com/office/drawing/2014/main" id="{AFA2CE7A-4770-7043-74CD-0787B0C4B633}"/>
              </a:ext>
            </a:extLst>
          </p:cNvPr>
          <p:cNvSpPr/>
          <p:nvPr/>
        </p:nvSpPr>
        <p:spPr>
          <a:xfrm>
            <a:off x="7912834" y="2362984"/>
            <a:ext cx="1008112"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BEC962-7A35-FAF2-2C2C-0EF66B66856C}"/>
              </a:ext>
            </a:extLst>
          </p:cNvPr>
          <p:cNvSpPr/>
          <p:nvPr/>
        </p:nvSpPr>
        <p:spPr>
          <a:xfrm>
            <a:off x="5580112" y="3558091"/>
            <a:ext cx="1584176"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1573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A3C251-DF63-0119-68D6-EAFE1772B7DE}"/>
              </a:ext>
            </a:extLst>
          </p:cNvPr>
          <p:cNvPicPr>
            <a:picLocks noChangeAspect="1"/>
          </p:cNvPicPr>
          <p:nvPr/>
        </p:nvPicPr>
        <p:blipFill>
          <a:blip r:embed="rId2"/>
          <a:stretch>
            <a:fillRect/>
          </a:stretch>
        </p:blipFill>
        <p:spPr>
          <a:xfrm>
            <a:off x="0" y="1318311"/>
            <a:ext cx="9144000" cy="2506878"/>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Setup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224135"/>
          </a:xfrm>
        </p:spPr>
        <p:txBody>
          <a:bodyPr>
            <a:noAutofit/>
          </a:bodyPr>
          <a:lstStyle/>
          <a:p>
            <a:pPr>
              <a:lnSpc>
                <a:spcPct val="90000"/>
              </a:lnSpc>
            </a:pPr>
            <a:r>
              <a:rPr lang="en-US" sz="2000" dirty="0">
                <a:solidFill>
                  <a:srgbClr val="3E4C56"/>
                </a:solidFill>
              </a:rPr>
              <a:t>A slip is printed to pick from shelf</a:t>
            </a:r>
          </a:p>
        </p:txBody>
      </p:sp>
      <p:sp>
        <p:nvSpPr>
          <p:cNvPr id="11" name="Rectangle 10">
            <a:extLst>
              <a:ext uri="{FF2B5EF4-FFF2-40B4-BE49-F238E27FC236}">
                <a16:creationId xmlns:a16="http://schemas.microsoft.com/office/drawing/2014/main" id="{AFA2CE7A-4770-7043-74CD-0787B0C4B633}"/>
              </a:ext>
            </a:extLst>
          </p:cNvPr>
          <p:cNvSpPr/>
          <p:nvPr/>
        </p:nvSpPr>
        <p:spPr>
          <a:xfrm>
            <a:off x="7740352" y="2391730"/>
            <a:ext cx="648072" cy="2757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272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786BCC-316A-BB16-D567-6287FE9ECC97}"/>
              </a:ext>
            </a:extLst>
          </p:cNvPr>
          <p:cNvPicPr>
            <a:picLocks noChangeAspect="1"/>
          </p:cNvPicPr>
          <p:nvPr/>
        </p:nvPicPr>
        <p:blipFill>
          <a:blip r:embed="rId2"/>
          <a:stretch>
            <a:fillRect/>
          </a:stretch>
        </p:blipFill>
        <p:spPr>
          <a:xfrm>
            <a:off x="2595935" y="1169082"/>
            <a:ext cx="3992289" cy="3564803"/>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Setup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224135"/>
          </a:xfrm>
        </p:spPr>
        <p:txBody>
          <a:bodyPr>
            <a:noAutofit/>
          </a:bodyPr>
          <a:lstStyle/>
          <a:p>
            <a:pPr>
              <a:lnSpc>
                <a:spcPct val="90000"/>
              </a:lnSpc>
            </a:pPr>
            <a:r>
              <a:rPr lang="en-US" sz="2000" dirty="0">
                <a:solidFill>
                  <a:srgbClr val="3E4C56"/>
                </a:solidFill>
              </a:rPr>
              <a:t>Here is the Print Slip</a:t>
            </a:r>
          </a:p>
        </p:txBody>
      </p:sp>
      <p:sp>
        <p:nvSpPr>
          <p:cNvPr id="11" name="Rectangle 10">
            <a:extLst>
              <a:ext uri="{FF2B5EF4-FFF2-40B4-BE49-F238E27FC236}">
                <a16:creationId xmlns:a16="http://schemas.microsoft.com/office/drawing/2014/main" id="{AFA2CE7A-4770-7043-74CD-0787B0C4B633}"/>
              </a:ext>
            </a:extLst>
          </p:cNvPr>
          <p:cNvSpPr/>
          <p:nvPr/>
        </p:nvSpPr>
        <p:spPr>
          <a:xfrm>
            <a:off x="2814846" y="3867894"/>
            <a:ext cx="1613138"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2E7F86-BADB-3E78-A522-F8FE93C5F2C9}"/>
              </a:ext>
            </a:extLst>
          </p:cNvPr>
          <p:cNvSpPr/>
          <p:nvPr/>
        </p:nvSpPr>
        <p:spPr>
          <a:xfrm>
            <a:off x="2814846" y="3507854"/>
            <a:ext cx="1829161"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95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F32308-D22F-845D-C9ED-929A7A3F3077}"/>
              </a:ext>
            </a:extLst>
          </p:cNvPr>
          <p:cNvPicPr>
            <a:picLocks noChangeAspect="1"/>
          </p:cNvPicPr>
          <p:nvPr/>
        </p:nvPicPr>
        <p:blipFill>
          <a:blip r:embed="rId2"/>
          <a:stretch>
            <a:fillRect/>
          </a:stretch>
        </p:blipFill>
        <p:spPr>
          <a:xfrm>
            <a:off x="381653" y="1635646"/>
            <a:ext cx="8419758" cy="301670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Setup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940054"/>
          </a:xfrm>
        </p:spPr>
        <p:txBody>
          <a:bodyPr>
            <a:normAutofit/>
          </a:bodyPr>
          <a:lstStyle/>
          <a:p>
            <a:pPr>
              <a:lnSpc>
                <a:spcPct val="90000"/>
              </a:lnSpc>
            </a:pPr>
            <a:r>
              <a:rPr lang="en-US" sz="2000" dirty="0">
                <a:solidFill>
                  <a:srgbClr val="3E4C56"/>
                </a:solidFill>
              </a:rPr>
              <a:t>Item is scanned in at the remote storage desk</a:t>
            </a:r>
          </a:p>
          <a:p>
            <a:pPr>
              <a:lnSpc>
                <a:spcPct val="90000"/>
              </a:lnSpc>
            </a:pPr>
            <a:r>
              <a:rPr lang="en-US" sz="2000" dirty="0">
                <a:solidFill>
                  <a:srgbClr val="3E4C56"/>
                </a:solidFill>
              </a:rPr>
              <a:t>The destination is to the Main Library Circulation Desk</a:t>
            </a:r>
          </a:p>
        </p:txBody>
      </p:sp>
      <p:sp>
        <p:nvSpPr>
          <p:cNvPr id="10" name="Rectangle 9">
            <a:extLst>
              <a:ext uri="{FF2B5EF4-FFF2-40B4-BE49-F238E27FC236}">
                <a16:creationId xmlns:a16="http://schemas.microsoft.com/office/drawing/2014/main" id="{765DB1E9-3788-C5BD-9241-3C48AEF37B39}"/>
              </a:ext>
            </a:extLst>
          </p:cNvPr>
          <p:cNvSpPr/>
          <p:nvPr/>
        </p:nvSpPr>
        <p:spPr>
          <a:xfrm>
            <a:off x="2123728" y="4299942"/>
            <a:ext cx="864096"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174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026F58-8E4B-27D2-A0B7-F45446E3AC98}"/>
              </a:ext>
            </a:extLst>
          </p:cNvPr>
          <p:cNvPicPr>
            <a:picLocks noChangeAspect="1"/>
          </p:cNvPicPr>
          <p:nvPr/>
        </p:nvPicPr>
        <p:blipFill>
          <a:blip r:embed="rId2"/>
          <a:stretch>
            <a:fillRect/>
          </a:stretch>
        </p:blipFill>
        <p:spPr>
          <a:xfrm>
            <a:off x="0" y="1615665"/>
            <a:ext cx="9144000" cy="2684277"/>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Setup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940054"/>
          </a:xfrm>
        </p:spPr>
        <p:txBody>
          <a:bodyPr>
            <a:normAutofit/>
          </a:bodyPr>
          <a:lstStyle/>
          <a:p>
            <a:pPr>
              <a:lnSpc>
                <a:spcPct val="90000"/>
              </a:lnSpc>
            </a:pPr>
            <a:r>
              <a:rPr lang="en-US" sz="2000" dirty="0">
                <a:solidFill>
                  <a:srgbClr val="3E4C56"/>
                </a:solidFill>
              </a:rPr>
              <a:t>The item is visible in Alma as in transit to the Main Library Circulation Desk</a:t>
            </a:r>
          </a:p>
        </p:txBody>
      </p:sp>
      <p:sp>
        <p:nvSpPr>
          <p:cNvPr id="10" name="Rectangle 9">
            <a:extLst>
              <a:ext uri="{FF2B5EF4-FFF2-40B4-BE49-F238E27FC236}">
                <a16:creationId xmlns:a16="http://schemas.microsoft.com/office/drawing/2014/main" id="{765DB1E9-3788-C5BD-9241-3C48AEF37B39}"/>
              </a:ext>
            </a:extLst>
          </p:cNvPr>
          <p:cNvSpPr/>
          <p:nvPr/>
        </p:nvSpPr>
        <p:spPr>
          <a:xfrm>
            <a:off x="971600" y="2752800"/>
            <a:ext cx="2448272" cy="3950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650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85CD93-2662-73E6-A1D6-1B767EE3F708}"/>
              </a:ext>
            </a:extLst>
          </p:cNvPr>
          <p:cNvPicPr>
            <a:picLocks noChangeAspect="1"/>
          </p:cNvPicPr>
          <p:nvPr/>
        </p:nvPicPr>
        <p:blipFill>
          <a:blip r:embed="rId2"/>
          <a:stretch>
            <a:fillRect/>
          </a:stretch>
        </p:blipFill>
        <p:spPr>
          <a:xfrm>
            <a:off x="2753569" y="1455628"/>
            <a:ext cx="3640402" cy="327636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Setup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0"/>
            <a:ext cx="8424936" cy="1424408"/>
          </a:xfrm>
        </p:spPr>
        <p:txBody>
          <a:bodyPr>
            <a:noAutofit/>
          </a:bodyPr>
          <a:lstStyle/>
          <a:p>
            <a:r>
              <a:rPr lang="en-US" sz="2000" b="0" dirty="0"/>
              <a:t>The item is then </a:t>
            </a:r>
            <a:r>
              <a:rPr lang="en-US" sz="2000" b="0" dirty="0">
                <a:solidFill>
                  <a:srgbClr val="3E4C56"/>
                </a:solidFill>
              </a:rPr>
              <a:t>scanned in at the Main Library default circulation desk and goes on the hold shelf</a:t>
            </a:r>
            <a:r>
              <a:rPr lang="en-US" sz="2000" dirty="0">
                <a:solidFill>
                  <a:srgbClr val="3E4C56"/>
                </a:solidFill>
              </a:rPr>
              <a:t>.  Here is the Hold Shelf Request Slip Letter.</a:t>
            </a:r>
            <a:endParaRPr lang="en-US" sz="2000" b="0" dirty="0">
              <a:solidFill>
                <a:srgbClr val="3E4C56"/>
              </a:solidFill>
            </a:endParaRPr>
          </a:p>
        </p:txBody>
      </p:sp>
      <p:sp>
        <p:nvSpPr>
          <p:cNvPr id="7" name="Rectangle 6">
            <a:extLst>
              <a:ext uri="{FF2B5EF4-FFF2-40B4-BE49-F238E27FC236}">
                <a16:creationId xmlns:a16="http://schemas.microsoft.com/office/drawing/2014/main" id="{46B1F7CE-7878-857D-5797-9EE0681B16E2}"/>
              </a:ext>
            </a:extLst>
          </p:cNvPr>
          <p:cNvSpPr/>
          <p:nvPr/>
        </p:nvSpPr>
        <p:spPr>
          <a:xfrm>
            <a:off x="2783859" y="4075776"/>
            <a:ext cx="1716133" cy="4184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1577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Setup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0"/>
            <a:ext cx="8424936" cy="1152127"/>
          </a:xfrm>
        </p:spPr>
        <p:txBody>
          <a:bodyPr>
            <a:normAutofit/>
          </a:bodyPr>
          <a:lstStyle/>
          <a:p>
            <a:r>
              <a:rPr lang="en-US" sz="2000" b="0" dirty="0"/>
              <a:t>After scanning in, the item goes in the Hold Shelf</a:t>
            </a:r>
          </a:p>
        </p:txBody>
      </p:sp>
      <p:pic>
        <p:nvPicPr>
          <p:cNvPr id="6" name="Picture 5">
            <a:extLst>
              <a:ext uri="{FF2B5EF4-FFF2-40B4-BE49-F238E27FC236}">
                <a16:creationId xmlns:a16="http://schemas.microsoft.com/office/drawing/2014/main" id="{CF6AB26A-253B-C569-C1A2-CEA100521D90}"/>
              </a:ext>
            </a:extLst>
          </p:cNvPr>
          <p:cNvPicPr>
            <a:picLocks noChangeAspect="1"/>
          </p:cNvPicPr>
          <p:nvPr/>
        </p:nvPicPr>
        <p:blipFill>
          <a:blip r:embed="rId2"/>
          <a:stretch>
            <a:fillRect/>
          </a:stretch>
        </p:blipFill>
        <p:spPr>
          <a:xfrm>
            <a:off x="0" y="2064100"/>
            <a:ext cx="9144000" cy="1015299"/>
          </a:xfrm>
          <a:prstGeom prst="rect">
            <a:avLst/>
          </a:prstGeom>
          <a:ln>
            <a:solidFill>
              <a:schemeClr val="accent1"/>
            </a:solidFill>
          </a:ln>
        </p:spPr>
      </p:pic>
      <p:sp>
        <p:nvSpPr>
          <p:cNvPr id="7" name="Rectangle 6">
            <a:extLst>
              <a:ext uri="{FF2B5EF4-FFF2-40B4-BE49-F238E27FC236}">
                <a16:creationId xmlns:a16="http://schemas.microsoft.com/office/drawing/2014/main" id="{83E21C6A-9876-3D0F-0257-728A0C3EF288}"/>
              </a:ext>
            </a:extLst>
          </p:cNvPr>
          <p:cNvSpPr/>
          <p:nvPr/>
        </p:nvSpPr>
        <p:spPr>
          <a:xfrm>
            <a:off x="1835696" y="2571750"/>
            <a:ext cx="72008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3785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BA64A3-3D81-AB93-C222-D4DE396ECCDB}"/>
              </a:ext>
            </a:extLst>
          </p:cNvPr>
          <p:cNvPicPr>
            <a:picLocks noChangeAspect="1"/>
          </p:cNvPicPr>
          <p:nvPr/>
        </p:nvPicPr>
        <p:blipFill>
          <a:blip r:embed="rId2"/>
          <a:stretch>
            <a:fillRect/>
          </a:stretch>
        </p:blipFill>
        <p:spPr>
          <a:xfrm>
            <a:off x="0" y="1228839"/>
            <a:ext cx="9144000" cy="268582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Setup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432048"/>
          </a:xfrm>
        </p:spPr>
        <p:txBody>
          <a:bodyPr>
            <a:normAutofit/>
          </a:bodyPr>
          <a:lstStyle/>
          <a:p>
            <a:pPr>
              <a:lnSpc>
                <a:spcPct val="90000"/>
              </a:lnSpc>
            </a:pPr>
            <a:r>
              <a:rPr lang="en-US" sz="2000" b="0" dirty="0">
                <a:solidFill>
                  <a:srgbClr val="3E4C56"/>
                </a:solidFill>
              </a:rPr>
              <a:t>The item is loaned to the patron at the Main Library default circulation desk.</a:t>
            </a:r>
          </a:p>
        </p:txBody>
      </p:sp>
    </p:spTree>
    <p:extLst>
      <p:ext uri="{BB962C8B-B14F-4D97-AF65-F5344CB8AC3E}">
        <p14:creationId xmlns:p14="http://schemas.microsoft.com/office/powerpoint/2010/main" val="1387811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lnSpc>
                <a:spcPct val="90000"/>
              </a:lnSpc>
            </a:pPr>
            <a:r>
              <a:rPr lang="en-US" sz="2000" dirty="0">
                <a:solidFill>
                  <a:srgbClr val="3E4C56"/>
                </a:solidFill>
              </a:rPr>
              <a:t>It is often the case that the library will have some items stored in a location which is considerably physically further away than most other locations.</a:t>
            </a:r>
          </a:p>
          <a:p>
            <a:pPr>
              <a:lnSpc>
                <a:spcPct val="90000"/>
              </a:lnSpc>
            </a:pPr>
            <a:endParaRPr lang="en-US" sz="2000" dirty="0">
              <a:solidFill>
                <a:srgbClr val="3E4C56"/>
              </a:solidFill>
            </a:endParaRPr>
          </a:p>
          <a:p>
            <a:pPr>
              <a:lnSpc>
                <a:spcPct val="90000"/>
              </a:lnSpc>
            </a:pPr>
            <a:r>
              <a:rPr lang="en-US" sz="2000" dirty="0">
                <a:solidFill>
                  <a:srgbClr val="3E4C56"/>
                </a:solidFill>
              </a:rPr>
              <a:t>Often the items which are stored in this "distant" location are in less demand than items in closer locations, where real estate may be more valuable and space more limited.</a:t>
            </a:r>
            <a:br>
              <a:rPr lang="en-US" sz="2000" dirty="0">
                <a:solidFill>
                  <a:srgbClr val="3E4C56"/>
                </a:solidFill>
              </a:rPr>
            </a:br>
            <a:endParaRPr lang="en-US" sz="2000" dirty="0">
              <a:solidFill>
                <a:srgbClr val="3E4C56"/>
              </a:solidFill>
            </a:endParaRPr>
          </a:p>
          <a:p>
            <a:pPr>
              <a:lnSpc>
                <a:spcPct val="90000"/>
              </a:lnSpc>
            </a:pPr>
            <a:r>
              <a:rPr lang="en-US" sz="2000" dirty="0">
                <a:solidFill>
                  <a:srgbClr val="3E4C56"/>
                </a:solidFill>
              </a:rPr>
              <a:t>This "distant" location is typically referred to as "remote storage"</a:t>
            </a:r>
          </a:p>
          <a:p>
            <a:pPr>
              <a:lnSpc>
                <a:spcPct val="90000"/>
              </a:lnSpc>
            </a:pPr>
            <a:endParaRPr lang="en-US" sz="2000" dirty="0">
              <a:solidFill>
                <a:srgbClr val="3E4C56"/>
              </a:solidFill>
            </a:endParaRPr>
          </a:p>
          <a:p>
            <a:pPr>
              <a:lnSpc>
                <a:spcPct val="90000"/>
              </a:lnSpc>
            </a:pPr>
            <a:r>
              <a:rPr lang="en-US" sz="2000" dirty="0">
                <a:solidFill>
                  <a:srgbClr val="3E4C56"/>
                </a:solidFill>
              </a:rPr>
              <a:t>The loaning of the items typically does not occur at the remote storage but rather at another location to which they are transited for the purpose of loaning.</a:t>
            </a:r>
          </a:p>
        </p:txBody>
      </p:sp>
    </p:spTree>
    <p:extLst>
      <p:ext uri="{BB962C8B-B14F-4D97-AF65-F5344CB8AC3E}">
        <p14:creationId xmlns:p14="http://schemas.microsoft.com/office/powerpoint/2010/main" val="3464459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Setup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504056"/>
          </a:xfrm>
        </p:spPr>
        <p:txBody>
          <a:bodyPr>
            <a:normAutofit/>
          </a:bodyPr>
          <a:lstStyle/>
          <a:p>
            <a:pPr>
              <a:lnSpc>
                <a:spcPct val="90000"/>
              </a:lnSpc>
            </a:pPr>
            <a:r>
              <a:rPr lang="en-US" sz="2000" b="0" dirty="0">
                <a:solidFill>
                  <a:srgbClr val="3E4C56"/>
                </a:solidFill>
              </a:rPr>
              <a:t>The item is returned at the Main Library default circulation desk</a:t>
            </a:r>
          </a:p>
        </p:txBody>
      </p:sp>
      <p:pic>
        <p:nvPicPr>
          <p:cNvPr id="10" name="Picture 9">
            <a:extLst>
              <a:ext uri="{FF2B5EF4-FFF2-40B4-BE49-F238E27FC236}">
                <a16:creationId xmlns:a16="http://schemas.microsoft.com/office/drawing/2014/main" id="{5AB1F694-BA05-4946-5E05-FF46416C695A}"/>
              </a:ext>
            </a:extLst>
          </p:cNvPr>
          <p:cNvPicPr>
            <a:picLocks noChangeAspect="1"/>
          </p:cNvPicPr>
          <p:nvPr/>
        </p:nvPicPr>
        <p:blipFill>
          <a:blip r:embed="rId2"/>
          <a:stretch>
            <a:fillRect/>
          </a:stretch>
        </p:blipFill>
        <p:spPr>
          <a:xfrm>
            <a:off x="1266825" y="1657350"/>
            <a:ext cx="6610350" cy="1828800"/>
          </a:xfrm>
          <a:prstGeom prst="rect">
            <a:avLst/>
          </a:prstGeom>
          <a:ln>
            <a:solidFill>
              <a:schemeClr val="accent1"/>
            </a:solidFill>
          </a:ln>
        </p:spPr>
      </p:pic>
    </p:spTree>
    <p:extLst>
      <p:ext uri="{BB962C8B-B14F-4D97-AF65-F5344CB8AC3E}">
        <p14:creationId xmlns:p14="http://schemas.microsoft.com/office/powerpoint/2010/main" val="1131945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5FE179-CBBD-111C-F3BB-066039A90A30}"/>
              </a:ext>
            </a:extLst>
          </p:cNvPr>
          <p:cNvPicPr>
            <a:picLocks noChangeAspect="1"/>
          </p:cNvPicPr>
          <p:nvPr/>
        </p:nvPicPr>
        <p:blipFill>
          <a:blip r:embed="rId2"/>
          <a:stretch>
            <a:fillRect/>
          </a:stretch>
        </p:blipFill>
        <p:spPr>
          <a:xfrm>
            <a:off x="285750" y="1927076"/>
            <a:ext cx="8572500" cy="222885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Setup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0"/>
            <a:ext cx="8424936" cy="1152127"/>
          </a:xfrm>
        </p:spPr>
        <p:txBody>
          <a:bodyPr>
            <a:normAutofit/>
          </a:bodyPr>
          <a:lstStyle/>
          <a:p>
            <a:pPr>
              <a:lnSpc>
                <a:spcPct val="90000"/>
              </a:lnSpc>
            </a:pPr>
            <a:r>
              <a:rPr lang="en-US" sz="2000" b="0" dirty="0">
                <a:solidFill>
                  <a:srgbClr val="3E4C56"/>
                </a:solidFill>
              </a:rPr>
              <a:t>When the item is returned at the Main Library default circulation desk the following message will appear, ensuring that the item will not be put with items of the wrong location</a:t>
            </a:r>
          </a:p>
        </p:txBody>
      </p:sp>
      <p:sp>
        <p:nvSpPr>
          <p:cNvPr id="5" name="Rectangle 4">
            <a:extLst>
              <a:ext uri="{FF2B5EF4-FFF2-40B4-BE49-F238E27FC236}">
                <a16:creationId xmlns:a16="http://schemas.microsoft.com/office/drawing/2014/main" id="{5D4FEFFA-B448-6C5F-C8FF-D60C85650635}"/>
              </a:ext>
            </a:extLst>
          </p:cNvPr>
          <p:cNvSpPr/>
          <p:nvPr/>
        </p:nvSpPr>
        <p:spPr>
          <a:xfrm>
            <a:off x="827584" y="2579790"/>
            <a:ext cx="3888432" cy="9361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823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222F10-E926-55D5-70B0-BB90C5532345}"/>
              </a:ext>
            </a:extLst>
          </p:cNvPr>
          <p:cNvPicPr>
            <a:picLocks noChangeAspect="1"/>
          </p:cNvPicPr>
          <p:nvPr/>
        </p:nvPicPr>
        <p:blipFill>
          <a:blip r:embed="rId2"/>
          <a:stretch>
            <a:fillRect/>
          </a:stretch>
        </p:blipFill>
        <p:spPr>
          <a:xfrm>
            <a:off x="2918105" y="1366559"/>
            <a:ext cx="3058051" cy="325838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Setup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0"/>
            <a:ext cx="8424936" cy="1152127"/>
          </a:xfrm>
        </p:spPr>
        <p:txBody>
          <a:bodyPr>
            <a:normAutofit/>
          </a:bodyPr>
          <a:lstStyle/>
          <a:p>
            <a:r>
              <a:rPr lang="en-US" sz="2000" b="0" dirty="0"/>
              <a:t>A transit letter is also printed</a:t>
            </a:r>
          </a:p>
        </p:txBody>
      </p:sp>
      <p:sp>
        <p:nvSpPr>
          <p:cNvPr id="9" name="Rectangle 8">
            <a:extLst>
              <a:ext uri="{FF2B5EF4-FFF2-40B4-BE49-F238E27FC236}">
                <a16:creationId xmlns:a16="http://schemas.microsoft.com/office/drawing/2014/main" id="{EBB5A02E-C44C-2C6F-69B5-BD802BF998C8}"/>
              </a:ext>
            </a:extLst>
          </p:cNvPr>
          <p:cNvSpPr/>
          <p:nvPr/>
        </p:nvSpPr>
        <p:spPr>
          <a:xfrm>
            <a:off x="2918105" y="2995752"/>
            <a:ext cx="2229959" cy="2960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433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72BD1-7F34-55B9-DF17-B3C53A84D319}"/>
              </a:ext>
            </a:extLst>
          </p:cNvPr>
          <p:cNvPicPr>
            <a:picLocks noChangeAspect="1"/>
          </p:cNvPicPr>
          <p:nvPr/>
        </p:nvPicPr>
        <p:blipFill>
          <a:blip r:embed="rId2"/>
          <a:stretch>
            <a:fillRect/>
          </a:stretch>
        </p:blipFill>
        <p:spPr>
          <a:xfrm>
            <a:off x="0" y="1499274"/>
            <a:ext cx="9144000" cy="2800668"/>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Setup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0"/>
            <a:ext cx="8424936" cy="1152127"/>
          </a:xfrm>
        </p:spPr>
        <p:txBody>
          <a:bodyPr>
            <a:normAutofit/>
          </a:bodyPr>
          <a:lstStyle/>
          <a:p>
            <a:pPr>
              <a:lnSpc>
                <a:spcPct val="90000"/>
              </a:lnSpc>
            </a:pPr>
            <a:r>
              <a:rPr lang="en-US" sz="2000" b="0" dirty="0">
                <a:solidFill>
                  <a:srgbClr val="3E4C56"/>
                </a:solidFill>
              </a:rPr>
              <a:t>After the item is returned it will appear "in transit" to the remote storage location</a:t>
            </a:r>
            <a:r>
              <a:rPr lang="en-US" sz="2000" dirty="0">
                <a:solidFill>
                  <a:srgbClr val="3E4C56"/>
                </a:solidFill>
              </a:rPr>
              <a:t>.</a:t>
            </a:r>
            <a:endParaRPr lang="en-US" sz="2000" b="0" dirty="0">
              <a:solidFill>
                <a:srgbClr val="3E4C56"/>
              </a:solidFill>
            </a:endParaRPr>
          </a:p>
        </p:txBody>
      </p:sp>
      <p:sp>
        <p:nvSpPr>
          <p:cNvPr id="9" name="Rectangle 8">
            <a:extLst>
              <a:ext uri="{FF2B5EF4-FFF2-40B4-BE49-F238E27FC236}">
                <a16:creationId xmlns:a16="http://schemas.microsoft.com/office/drawing/2014/main" id="{37705917-AE43-DCA3-D57F-79A43BE807D0}"/>
              </a:ext>
            </a:extLst>
          </p:cNvPr>
          <p:cNvSpPr/>
          <p:nvPr/>
        </p:nvSpPr>
        <p:spPr>
          <a:xfrm>
            <a:off x="971600" y="2632456"/>
            <a:ext cx="2736304" cy="4433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7090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FF6C93-F522-F5FE-1B9B-42C42C47BFEB}"/>
              </a:ext>
            </a:extLst>
          </p:cNvPr>
          <p:cNvPicPr>
            <a:picLocks noChangeAspect="1"/>
          </p:cNvPicPr>
          <p:nvPr/>
        </p:nvPicPr>
        <p:blipFill>
          <a:blip r:embed="rId2"/>
          <a:stretch>
            <a:fillRect/>
          </a:stretch>
        </p:blipFill>
        <p:spPr>
          <a:xfrm>
            <a:off x="1403648" y="1419622"/>
            <a:ext cx="6086475" cy="495300"/>
          </a:xfrm>
          <a:prstGeom prst="rect">
            <a:avLst/>
          </a:prstGeom>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Setup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792088"/>
          </a:xfrm>
        </p:spPr>
        <p:txBody>
          <a:bodyPr>
            <a:normAutofit/>
          </a:bodyPr>
          <a:lstStyle/>
          <a:p>
            <a:pPr>
              <a:lnSpc>
                <a:spcPct val="90000"/>
              </a:lnSpc>
            </a:pPr>
            <a:r>
              <a:rPr lang="en-US" sz="2000" b="0" dirty="0">
                <a:solidFill>
                  <a:srgbClr val="3E4C56"/>
                </a:solidFill>
              </a:rPr>
              <a:t>The item arrives to the remote storage location, gets scanned in.</a:t>
            </a:r>
          </a:p>
          <a:p>
            <a:endParaRPr lang="en-US" sz="2000" b="0" dirty="0"/>
          </a:p>
        </p:txBody>
      </p:sp>
      <p:sp>
        <p:nvSpPr>
          <p:cNvPr id="9" name="Rectangle 8">
            <a:extLst>
              <a:ext uri="{FF2B5EF4-FFF2-40B4-BE49-F238E27FC236}">
                <a16:creationId xmlns:a16="http://schemas.microsoft.com/office/drawing/2014/main" id="{533E54E1-5864-11AC-C93A-FBD8EFD914BF}"/>
              </a:ext>
            </a:extLst>
          </p:cNvPr>
          <p:cNvSpPr/>
          <p:nvPr/>
        </p:nvSpPr>
        <p:spPr>
          <a:xfrm>
            <a:off x="2411760" y="1397811"/>
            <a:ext cx="1656184" cy="504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EC16B9C-5329-6F4E-0864-288AA49894FD}"/>
              </a:ext>
            </a:extLst>
          </p:cNvPr>
          <p:cNvPicPr>
            <a:picLocks noChangeAspect="1"/>
          </p:cNvPicPr>
          <p:nvPr/>
        </p:nvPicPr>
        <p:blipFill>
          <a:blip r:embed="rId3"/>
          <a:stretch>
            <a:fillRect/>
          </a:stretch>
        </p:blipFill>
        <p:spPr>
          <a:xfrm>
            <a:off x="2009118" y="2309060"/>
            <a:ext cx="5125764" cy="2182835"/>
          </a:xfrm>
          <a:prstGeom prst="rect">
            <a:avLst/>
          </a:prstGeom>
          <a:ln>
            <a:solidFill>
              <a:schemeClr val="accent1"/>
            </a:solidFill>
          </a:ln>
        </p:spPr>
      </p:pic>
    </p:spTree>
    <p:extLst>
      <p:ext uri="{BB962C8B-B14F-4D97-AF65-F5344CB8AC3E}">
        <p14:creationId xmlns:p14="http://schemas.microsoft.com/office/powerpoint/2010/main" val="315092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55BCEF-B2AA-AE45-BAEC-FB377C7D4DD1}"/>
              </a:ext>
            </a:extLst>
          </p:cNvPr>
          <p:cNvPicPr>
            <a:picLocks noChangeAspect="1"/>
          </p:cNvPicPr>
          <p:nvPr/>
        </p:nvPicPr>
        <p:blipFill>
          <a:blip r:embed="rId2"/>
          <a:stretch>
            <a:fillRect/>
          </a:stretch>
        </p:blipFill>
        <p:spPr>
          <a:xfrm>
            <a:off x="0" y="2042028"/>
            <a:ext cx="9144000" cy="1059443"/>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Setup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792088"/>
          </a:xfrm>
        </p:spPr>
        <p:txBody>
          <a:bodyPr>
            <a:normAutofit/>
          </a:bodyPr>
          <a:lstStyle/>
          <a:p>
            <a:pPr>
              <a:lnSpc>
                <a:spcPct val="90000"/>
              </a:lnSpc>
            </a:pPr>
            <a:r>
              <a:rPr lang="en-US" sz="2000" b="0" dirty="0">
                <a:solidFill>
                  <a:srgbClr val="3E4C56"/>
                </a:solidFill>
              </a:rPr>
              <a:t>The item gets a destination to be reshelved. </a:t>
            </a:r>
          </a:p>
          <a:p>
            <a:endParaRPr lang="en-US" sz="2000" b="0" dirty="0"/>
          </a:p>
        </p:txBody>
      </p:sp>
      <p:sp>
        <p:nvSpPr>
          <p:cNvPr id="9" name="Rectangle 8">
            <a:extLst>
              <a:ext uri="{FF2B5EF4-FFF2-40B4-BE49-F238E27FC236}">
                <a16:creationId xmlns:a16="http://schemas.microsoft.com/office/drawing/2014/main" id="{533E54E1-5864-11AC-C93A-FBD8EFD914BF}"/>
              </a:ext>
            </a:extLst>
          </p:cNvPr>
          <p:cNvSpPr/>
          <p:nvPr/>
        </p:nvSpPr>
        <p:spPr>
          <a:xfrm>
            <a:off x="1813925" y="2506999"/>
            <a:ext cx="1080120" cy="504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244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0AFC59-C86B-5461-79FE-7E3EAB40F486}"/>
              </a:ext>
            </a:extLst>
          </p:cNvPr>
          <p:cNvPicPr>
            <a:picLocks noChangeAspect="1"/>
          </p:cNvPicPr>
          <p:nvPr/>
        </p:nvPicPr>
        <p:blipFill>
          <a:blip r:embed="rId2"/>
          <a:stretch>
            <a:fillRect/>
          </a:stretch>
        </p:blipFill>
        <p:spPr>
          <a:xfrm>
            <a:off x="0" y="1386012"/>
            <a:ext cx="9144000" cy="237147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Setup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792088"/>
          </a:xfrm>
        </p:spPr>
        <p:txBody>
          <a:bodyPr>
            <a:normAutofit/>
          </a:bodyPr>
          <a:lstStyle/>
          <a:p>
            <a:pPr>
              <a:lnSpc>
                <a:spcPct val="90000"/>
              </a:lnSpc>
            </a:pPr>
            <a:r>
              <a:rPr lang="en-US" sz="2000" b="0" dirty="0">
                <a:solidFill>
                  <a:srgbClr val="3E4C56"/>
                </a:solidFill>
              </a:rPr>
              <a:t>The item is back in place and the process is complete</a:t>
            </a:r>
          </a:p>
          <a:p>
            <a:endParaRPr lang="en-US" sz="2000" b="0" dirty="0"/>
          </a:p>
        </p:txBody>
      </p:sp>
      <p:sp>
        <p:nvSpPr>
          <p:cNvPr id="9" name="Rectangle 8">
            <a:extLst>
              <a:ext uri="{FF2B5EF4-FFF2-40B4-BE49-F238E27FC236}">
                <a16:creationId xmlns:a16="http://schemas.microsoft.com/office/drawing/2014/main" id="{533E54E1-5864-11AC-C93A-FBD8EFD914BF}"/>
              </a:ext>
            </a:extLst>
          </p:cNvPr>
          <p:cNvSpPr/>
          <p:nvPr/>
        </p:nvSpPr>
        <p:spPr>
          <a:xfrm>
            <a:off x="1014580" y="3267286"/>
            <a:ext cx="2448272" cy="2405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AC26F4F-05AD-3E64-9A5A-C84A20DB198F}"/>
              </a:ext>
            </a:extLst>
          </p:cNvPr>
          <p:cNvSpPr/>
          <p:nvPr/>
        </p:nvSpPr>
        <p:spPr>
          <a:xfrm>
            <a:off x="3816197" y="2038666"/>
            <a:ext cx="1180594" cy="194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154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CE2A91D-2EBB-45BC-B2E9-F9F9D41D28E1}"/>
              </a:ext>
            </a:extLst>
          </p:cNvPr>
          <p:cNvSpPr>
            <a:spLocks noGrp="1"/>
          </p:cNvSpPr>
          <p:nvPr>
            <p:ph type="subTitle" idx="1"/>
          </p:nvPr>
        </p:nvSpPr>
        <p:spPr/>
        <p:txBody>
          <a:bodyPr/>
          <a:lstStyle/>
          <a:p>
            <a:endParaRPr lang="LID4096"/>
          </a:p>
        </p:txBody>
      </p:sp>
    </p:spTree>
    <p:extLst>
      <p:ext uri="{BB962C8B-B14F-4D97-AF65-F5344CB8AC3E}">
        <p14:creationId xmlns:p14="http://schemas.microsoft.com/office/powerpoint/2010/main" val="2694515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Autofit/>
          </a:bodyPr>
          <a:lstStyle/>
          <a:p>
            <a:pPr>
              <a:lnSpc>
                <a:spcPct val="90000"/>
              </a:lnSpc>
            </a:pPr>
            <a:r>
              <a:rPr lang="en-US" sz="2000" dirty="0">
                <a:solidFill>
                  <a:srgbClr val="3E4C56"/>
                </a:solidFill>
              </a:rPr>
              <a:t>When items are needed from the remote storage location they are</a:t>
            </a:r>
          </a:p>
          <a:p>
            <a:pPr marL="0" indent="0">
              <a:lnSpc>
                <a:spcPct val="90000"/>
              </a:lnSpc>
              <a:buNone/>
            </a:pPr>
            <a:r>
              <a:rPr lang="en-US" sz="2000" dirty="0">
                <a:solidFill>
                  <a:srgbClr val="3E4C56"/>
                </a:solidFill>
              </a:rPr>
              <a:t> </a:t>
            </a:r>
          </a:p>
          <a:p>
            <a:pPr marL="514350" indent="-514350">
              <a:lnSpc>
                <a:spcPct val="90000"/>
              </a:lnSpc>
              <a:buFont typeface="+mj-lt"/>
              <a:buAutoNum type="arabicPeriod"/>
            </a:pPr>
            <a:r>
              <a:rPr lang="en-US" sz="2000" dirty="0">
                <a:solidFill>
                  <a:srgbClr val="3E4C56"/>
                </a:solidFill>
              </a:rPr>
              <a:t>Transited from remote storage to the requested location</a:t>
            </a:r>
          </a:p>
          <a:p>
            <a:pPr marL="514350" indent="-514350">
              <a:lnSpc>
                <a:spcPct val="90000"/>
              </a:lnSpc>
              <a:buFont typeface="+mj-lt"/>
              <a:buAutoNum type="arabicPeriod"/>
            </a:pPr>
            <a:r>
              <a:rPr lang="en-US" sz="2000" dirty="0">
                <a:solidFill>
                  <a:srgbClr val="3E4C56"/>
                </a:solidFill>
              </a:rPr>
              <a:t>Checked out to a patron at the location</a:t>
            </a:r>
          </a:p>
          <a:p>
            <a:pPr marL="514350" indent="-514350">
              <a:lnSpc>
                <a:spcPct val="90000"/>
              </a:lnSpc>
              <a:buFont typeface="+mj-lt"/>
              <a:buAutoNum type="arabicPeriod"/>
            </a:pPr>
            <a:r>
              <a:rPr lang="en-US" sz="2000" dirty="0">
                <a:solidFill>
                  <a:srgbClr val="3E4C56"/>
                </a:solidFill>
              </a:rPr>
              <a:t>Checked in from patron at the location</a:t>
            </a:r>
          </a:p>
          <a:p>
            <a:pPr marL="514350" indent="-514350">
              <a:lnSpc>
                <a:spcPct val="90000"/>
              </a:lnSpc>
              <a:buFont typeface="+mj-lt"/>
              <a:buAutoNum type="arabicPeriod"/>
            </a:pPr>
            <a:r>
              <a:rPr lang="en-US" sz="2000" dirty="0">
                <a:solidFill>
                  <a:srgbClr val="3E4C56"/>
                </a:solidFill>
              </a:rPr>
              <a:t>Transferred back to the remote storage location</a:t>
            </a:r>
          </a:p>
        </p:txBody>
      </p:sp>
    </p:spTree>
    <p:extLst>
      <p:ext uri="{BB962C8B-B14F-4D97-AF65-F5344CB8AC3E}">
        <p14:creationId xmlns:p14="http://schemas.microsoft.com/office/powerpoint/2010/main" val="3404480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lnSpc>
                <a:spcPct val="90000"/>
              </a:lnSpc>
            </a:pPr>
            <a:r>
              <a:rPr lang="en-US" sz="2000" dirty="0">
                <a:solidFill>
                  <a:srgbClr val="3E4C56"/>
                </a:solidFill>
              </a:rPr>
              <a:t>The "Remote Storage" is a physical location similar to other locations.</a:t>
            </a:r>
          </a:p>
          <a:p>
            <a:pPr>
              <a:lnSpc>
                <a:spcPct val="90000"/>
              </a:lnSpc>
            </a:pPr>
            <a:endParaRPr lang="en-US" sz="2000" dirty="0">
              <a:solidFill>
                <a:srgbClr val="3E4C56"/>
              </a:solidFill>
            </a:endParaRPr>
          </a:p>
          <a:p>
            <a:pPr>
              <a:lnSpc>
                <a:spcPct val="90000"/>
              </a:lnSpc>
            </a:pPr>
            <a:r>
              <a:rPr lang="en-US" sz="2000" dirty="0">
                <a:solidFill>
                  <a:srgbClr val="3E4C56"/>
                </a:solidFill>
              </a:rPr>
              <a:t>In this sense it </a:t>
            </a:r>
          </a:p>
          <a:p>
            <a:pPr lvl="1">
              <a:lnSpc>
                <a:spcPct val="90000"/>
              </a:lnSpc>
            </a:pPr>
            <a:r>
              <a:rPr lang="en-US" dirty="0">
                <a:solidFill>
                  <a:srgbClr val="3E4C56"/>
                </a:solidFill>
              </a:rPr>
              <a:t>Belongs to a fulfillment unit</a:t>
            </a:r>
          </a:p>
          <a:p>
            <a:pPr lvl="1">
              <a:lnSpc>
                <a:spcPct val="90000"/>
              </a:lnSpc>
            </a:pPr>
            <a:r>
              <a:rPr lang="en-US" dirty="0">
                <a:solidFill>
                  <a:srgbClr val="3E4C56"/>
                </a:solidFill>
              </a:rPr>
              <a:t>Has fulfillment unit rules</a:t>
            </a:r>
          </a:p>
          <a:p>
            <a:pPr lvl="1">
              <a:lnSpc>
                <a:spcPct val="90000"/>
              </a:lnSpc>
            </a:pPr>
            <a:r>
              <a:rPr lang="en-US" dirty="0">
                <a:solidFill>
                  <a:srgbClr val="3E4C56"/>
                </a:solidFill>
              </a:rPr>
              <a:t>Items in the Remote Storage location behave according to a terms of use</a:t>
            </a:r>
          </a:p>
          <a:p>
            <a:pPr lvl="1">
              <a:lnSpc>
                <a:spcPct val="90000"/>
              </a:lnSpc>
            </a:pPr>
            <a:r>
              <a:rPr lang="en-US" dirty="0">
                <a:solidFill>
                  <a:srgbClr val="3E4C56"/>
                </a:solidFill>
              </a:rPr>
              <a:t>It has a Circulation Desk.</a:t>
            </a:r>
          </a:p>
        </p:txBody>
      </p:sp>
    </p:spTree>
    <p:extLst>
      <p:ext uri="{BB962C8B-B14F-4D97-AF65-F5344CB8AC3E}">
        <p14:creationId xmlns:p14="http://schemas.microsoft.com/office/powerpoint/2010/main" val="2606218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lnSpc>
                <a:spcPct val="90000"/>
              </a:lnSpc>
            </a:pPr>
            <a:r>
              <a:rPr lang="en-US" sz="2000" dirty="0">
                <a:solidFill>
                  <a:srgbClr val="3E4C56"/>
                </a:solidFill>
              </a:rPr>
              <a:t>As previously stated: Typically, there is no Check Out or Check In (loan or return) at the Remote Storage location.</a:t>
            </a:r>
          </a:p>
          <a:p>
            <a:pPr>
              <a:lnSpc>
                <a:spcPct val="90000"/>
              </a:lnSpc>
            </a:pPr>
            <a:endParaRPr lang="en-US" sz="2000" dirty="0">
              <a:solidFill>
                <a:srgbClr val="3E4C56"/>
              </a:solidFill>
            </a:endParaRPr>
          </a:p>
          <a:p>
            <a:pPr>
              <a:lnSpc>
                <a:spcPct val="90000"/>
              </a:lnSpc>
            </a:pPr>
            <a:r>
              <a:rPr lang="en-US" sz="2000" dirty="0">
                <a:solidFill>
                  <a:srgbClr val="3E4C56"/>
                </a:solidFill>
              </a:rPr>
              <a:t>In most cases items are transited from the Remote Storage location to a location which does do Check Out and Check In, and then transited back to the Remote Storage location</a:t>
            </a:r>
          </a:p>
          <a:p>
            <a:pPr>
              <a:lnSpc>
                <a:spcPct val="90000"/>
              </a:lnSpc>
            </a:pPr>
            <a:endParaRPr lang="en-US" sz="2000" dirty="0">
              <a:solidFill>
                <a:srgbClr val="3E4C56"/>
              </a:solidFill>
            </a:endParaRPr>
          </a:p>
          <a:p>
            <a:pPr>
              <a:lnSpc>
                <a:spcPct val="90000"/>
              </a:lnSpc>
            </a:pPr>
            <a:r>
              <a:rPr lang="en-US" sz="2000" dirty="0">
                <a:solidFill>
                  <a:srgbClr val="3E4C56"/>
                </a:solidFill>
              </a:rPr>
              <a:t>The location to which the item is returned may or may not do "Reshelve" to the Remote Storage location.  </a:t>
            </a:r>
          </a:p>
        </p:txBody>
      </p:sp>
    </p:spTree>
    <p:extLst>
      <p:ext uri="{BB962C8B-B14F-4D97-AF65-F5344CB8AC3E}">
        <p14:creationId xmlns:p14="http://schemas.microsoft.com/office/powerpoint/2010/main" val="1921422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lnSpc>
                <a:spcPct val="90000"/>
              </a:lnSpc>
            </a:pPr>
            <a:r>
              <a:rPr lang="en-US" sz="2000" dirty="0">
                <a:solidFill>
                  <a:srgbClr val="3E4C56"/>
                </a:solidFill>
              </a:rPr>
              <a:t>In the scenario described in this presentation the remote storage is in a sense "just another location".</a:t>
            </a:r>
          </a:p>
          <a:p>
            <a:pPr>
              <a:lnSpc>
                <a:spcPct val="90000"/>
              </a:lnSpc>
            </a:pPr>
            <a:r>
              <a:rPr lang="en-US" sz="2000" dirty="0">
                <a:solidFill>
                  <a:srgbClr val="3E4C56"/>
                </a:solidFill>
              </a:rPr>
              <a:t>This location does not loan and return, is physically located "far" away from the rest of the locations, and primarily just transits items in and out.</a:t>
            </a:r>
          </a:p>
        </p:txBody>
      </p:sp>
    </p:spTree>
    <p:extLst>
      <p:ext uri="{BB962C8B-B14F-4D97-AF65-F5344CB8AC3E}">
        <p14:creationId xmlns:p14="http://schemas.microsoft.com/office/powerpoint/2010/main" val="2247207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lnSpc>
                <a:spcPct val="90000"/>
              </a:lnSpc>
            </a:pPr>
            <a:r>
              <a:rPr lang="en-US" sz="2000" dirty="0">
                <a:solidFill>
                  <a:srgbClr val="3E4C56"/>
                </a:solidFill>
              </a:rPr>
              <a:t>Note that there is also a different type of remote storage location which uses an external integration profile of type Remote Storage. </a:t>
            </a:r>
          </a:p>
          <a:p>
            <a:pPr>
              <a:lnSpc>
                <a:spcPct val="90000"/>
              </a:lnSpc>
            </a:pPr>
            <a:r>
              <a:rPr lang="en-US" sz="2000" dirty="0">
                <a:solidFill>
                  <a:srgbClr val="3E4C56"/>
                </a:solidFill>
              </a:rPr>
              <a:t>If a profile of this type has been configured and is running, then Alma will export a file of requests for items in the remote storage location and it will be placed on the defined ftp server.</a:t>
            </a:r>
          </a:p>
          <a:p>
            <a:pPr>
              <a:lnSpc>
                <a:spcPct val="90000"/>
              </a:lnSpc>
            </a:pPr>
            <a:r>
              <a:rPr lang="en-US" sz="2000" dirty="0">
                <a:solidFill>
                  <a:srgbClr val="3E4C56"/>
                </a:solidFill>
              </a:rPr>
              <a:t>The file may then be retrieved by the remote storage location and processed.  This would be instead of or in addition to the task list "Requests – Pick from shelf".</a:t>
            </a:r>
          </a:p>
          <a:p>
            <a:pPr>
              <a:lnSpc>
                <a:spcPct val="90000"/>
              </a:lnSpc>
            </a:pPr>
            <a:r>
              <a:rPr lang="en-US" sz="2000" dirty="0">
                <a:solidFill>
                  <a:srgbClr val="3E4C56"/>
                </a:solidFill>
              </a:rPr>
              <a:t>This presentation does not use the remote storage type integration profile.</a:t>
            </a:r>
          </a:p>
        </p:txBody>
      </p:sp>
    </p:spTree>
    <p:extLst>
      <p:ext uri="{BB962C8B-B14F-4D97-AF65-F5344CB8AC3E}">
        <p14:creationId xmlns:p14="http://schemas.microsoft.com/office/powerpoint/2010/main" val="2520316040"/>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21063</TotalTime>
  <Words>1483</Words>
  <Application>Microsoft Office PowerPoint</Application>
  <PresentationFormat>On-screen Show (16:9)</PresentationFormat>
  <Paragraphs>187</Paragraphs>
  <Slides>47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Calibri Light</vt:lpstr>
      <vt:lpstr>Verdana</vt:lpstr>
      <vt:lpstr>IGeLU_2016_16X9 (1)</vt:lpstr>
      <vt:lpstr>Remote Storage</vt:lpstr>
      <vt:lpstr>PowerPoint Presentation</vt:lpstr>
      <vt:lpstr>Introduction</vt:lpstr>
      <vt:lpstr>Introduction</vt:lpstr>
      <vt:lpstr>Introduction</vt:lpstr>
      <vt:lpstr>Introduction</vt:lpstr>
      <vt:lpstr>Introduction</vt:lpstr>
      <vt:lpstr>Introduction</vt:lpstr>
      <vt:lpstr>Introduction</vt:lpstr>
      <vt:lpstr>Adding a Remote Storage Location</vt:lpstr>
      <vt:lpstr>Adding a Remote Storage Location</vt:lpstr>
      <vt:lpstr>Adding a Remote Storage Location</vt:lpstr>
      <vt:lpstr>Adding a Remote Storage Location</vt:lpstr>
      <vt:lpstr>Adding a Remote Storage Location</vt:lpstr>
      <vt:lpstr>Adding a Remote Storage Location</vt:lpstr>
      <vt:lpstr>Adding a Remote Storage Location</vt:lpstr>
      <vt:lpstr>Adding a Remote Storage Location</vt:lpstr>
      <vt:lpstr>Adding a Remote Storage Location</vt:lpstr>
      <vt:lpstr>Adding a Remote Storage Location</vt:lpstr>
      <vt:lpstr>Adding a Remote Storage Location</vt:lpstr>
      <vt:lpstr>Adding a Remote Storage Location</vt:lpstr>
      <vt:lpstr>Adding a Remote Storage Location</vt:lpstr>
      <vt:lpstr>Adding a Remote Storage Location</vt:lpstr>
      <vt:lpstr>Adding a Remote Storage Location</vt:lpstr>
      <vt:lpstr>Adding a Remote Storage Location</vt:lpstr>
      <vt:lpstr>Adding a Remote Storage Location</vt:lpstr>
      <vt:lpstr>Testing the Setup</vt:lpstr>
      <vt:lpstr>Testing the Setup</vt:lpstr>
      <vt:lpstr>Testing the Setup</vt:lpstr>
      <vt:lpstr>Testing the Setup</vt:lpstr>
      <vt:lpstr>Testing the Setup</vt:lpstr>
      <vt:lpstr>Testing the Setup</vt:lpstr>
      <vt:lpstr>Testing the Setup</vt:lpstr>
      <vt:lpstr>Testing the Setup</vt:lpstr>
      <vt:lpstr>Testing the Setup</vt:lpstr>
      <vt:lpstr>Testing the Setup</vt:lpstr>
      <vt:lpstr>Testing the Setup</vt:lpstr>
      <vt:lpstr>Testing the Setup</vt:lpstr>
      <vt:lpstr>Testing the Setup</vt:lpstr>
      <vt:lpstr>Testing the Setup</vt:lpstr>
      <vt:lpstr>Testing the Setup</vt:lpstr>
      <vt:lpstr>Testing the Setup</vt:lpstr>
      <vt:lpstr>Testing the Setup</vt:lpstr>
      <vt:lpstr>Testing the Setup</vt:lpstr>
      <vt:lpstr>Testing the Setup</vt:lpstr>
      <vt:lpstr>Testing the Setup</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Yoel Kortick</cp:lastModifiedBy>
  <cp:revision>731</cp:revision>
  <dcterms:created xsi:type="dcterms:W3CDTF">2017-01-02T15:10:30Z</dcterms:created>
  <dcterms:modified xsi:type="dcterms:W3CDTF">2024-02-01T15:02:16Z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ies>
</file>