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54"/>
  </p:notesMasterIdLst>
  <p:handoutMasterIdLst>
    <p:handoutMasterId r:id="rId55"/>
  </p:handoutMasterIdLst>
  <p:sldIdLst>
    <p:sldId id="1782" r:id="rId3"/>
    <p:sldId id="1724" r:id="rId4"/>
    <p:sldId id="2330" r:id="rId5"/>
    <p:sldId id="2120" r:id="rId6"/>
    <p:sldId id="2320" r:id="rId7"/>
    <p:sldId id="2331" r:id="rId8"/>
    <p:sldId id="2295" r:id="rId9"/>
    <p:sldId id="2296" r:id="rId10"/>
    <p:sldId id="2297" r:id="rId11"/>
    <p:sldId id="2298" r:id="rId12"/>
    <p:sldId id="2332" r:id="rId13"/>
    <p:sldId id="2138" r:id="rId14"/>
    <p:sldId id="2280" r:id="rId15"/>
    <p:sldId id="2333" r:id="rId16"/>
    <p:sldId id="2139" r:id="rId17"/>
    <p:sldId id="2300" r:id="rId18"/>
    <p:sldId id="2283" r:id="rId19"/>
    <p:sldId id="2282" r:id="rId20"/>
    <p:sldId id="2284" r:id="rId21"/>
    <p:sldId id="2290" r:id="rId22"/>
    <p:sldId id="2304" r:id="rId23"/>
    <p:sldId id="2334" r:id="rId24"/>
    <p:sldId id="2301" r:id="rId25"/>
    <p:sldId id="2302" r:id="rId26"/>
    <p:sldId id="2289" r:id="rId27"/>
    <p:sldId id="2303" r:id="rId28"/>
    <p:sldId id="2335" r:id="rId29"/>
    <p:sldId id="2084" r:id="rId30"/>
    <p:sldId id="2305" r:id="rId31"/>
    <p:sldId id="2142" r:id="rId32"/>
    <p:sldId id="2292" r:id="rId33"/>
    <p:sldId id="2293" r:id="rId34"/>
    <p:sldId id="2294" r:id="rId35"/>
    <p:sldId id="2336" r:id="rId36"/>
    <p:sldId id="2325" r:id="rId37"/>
    <p:sldId id="2328" r:id="rId38"/>
    <p:sldId id="2327" r:id="rId39"/>
    <p:sldId id="2329" r:id="rId40"/>
    <p:sldId id="2337" r:id="rId41"/>
    <p:sldId id="2306" r:id="rId42"/>
    <p:sldId id="2309" r:id="rId43"/>
    <p:sldId id="2338" r:id="rId44"/>
    <p:sldId id="2310" r:id="rId45"/>
    <p:sldId id="2311" r:id="rId46"/>
    <p:sldId id="2312" r:id="rId47"/>
    <p:sldId id="2318" r:id="rId48"/>
    <p:sldId id="2339" r:id="rId49"/>
    <p:sldId id="2315" r:id="rId50"/>
    <p:sldId id="2316" r:id="rId51"/>
    <p:sldId id="2317" r:id="rId52"/>
    <p:sldId id="1786"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45D8F-3375-4B20-AABC-9BF5694CE5DA}" v="19" dt="2024-02-02T08:00:39.44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95067" autoAdjust="0"/>
  </p:normalViewPr>
  <p:slideViewPr>
    <p:cSldViewPr>
      <p:cViewPr varScale="1">
        <p:scale>
          <a:sx n="83" d="100"/>
          <a:sy n="83" d="100"/>
        </p:scale>
        <p:origin x="580" y="4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FAD45D8F-3375-4B20-AABC-9BF5694CE5DA}"/>
    <pc:docChg chg="undo custSel addSld delSld modSld modMainMaster">
      <pc:chgData name="Yoel Kortick" userId="167978f5-7f40-4909-85d5-d4149554ad4e" providerId="ADAL" clId="{FAD45D8F-3375-4B20-AABC-9BF5694CE5DA}" dt="2024-02-02T08:00:47.658" v="343" actId="1036"/>
      <pc:docMkLst>
        <pc:docMk/>
      </pc:docMkLst>
      <pc:sldChg chg="del">
        <pc:chgData name="Yoel Kortick" userId="167978f5-7f40-4909-85d5-d4149554ad4e" providerId="ADAL" clId="{FAD45D8F-3375-4B20-AABC-9BF5694CE5DA}" dt="2024-02-02T07:26:26.540" v="9" actId="47"/>
        <pc:sldMkLst>
          <pc:docMk/>
          <pc:sldMk cId="3352855993" sldId="1701"/>
        </pc:sldMkLst>
      </pc:sldChg>
      <pc:sldChg chg="modSp add mod">
        <pc:chgData name="Yoel Kortick" userId="167978f5-7f40-4909-85d5-d4149554ad4e" providerId="ADAL" clId="{FAD45D8F-3375-4B20-AABC-9BF5694CE5DA}" dt="2024-02-02T07:27:39.802" v="23" actId="255"/>
        <pc:sldMkLst>
          <pc:docMk/>
          <pc:sldMk cId="2584530988" sldId="1724"/>
        </pc:sldMkLst>
        <pc:spChg chg="mod">
          <ac:chgData name="Yoel Kortick" userId="167978f5-7f40-4909-85d5-d4149554ad4e" providerId="ADAL" clId="{FAD45D8F-3375-4B20-AABC-9BF5694CE5DA}" dt="2024-02-02T07:27:39.802" v="23" actId="255"/>
          <ac:spMkLst>
            <pc:docMk/>
            <pc:sldMk cId="2584530988" sldId="1724"/>
            <ac:spMk id="63" creationId="{2818E309-CE24-45E0-8F37-EFD6121F7540}"/>
          </ac:spMkLst>
        </pc:spChg>
      </pc:sldChg>
      <pc:sldChg chg="del">
        <pc:chgData name="Yoel Kortick" userId="167978f5-7f40-4909-85d5-d4149554ad4e" providerId="ADAL" clId="{FAD45D8F-3375-4B20-AABC-9BF5694CE5DA}" dt="2024-02-02T07:27:03.462" v="14" actId="47"/>
        <pc:sldMkLst>
          <pc:docMk/>
          <pc:sldMk cId="2912683670" sldId="1735"/>
        </pc:sldMkLst>
      </pc:sldChg>
      <pc:sldChg chg="modSp del mod">
        <pc:chgData name="Yoel Kortick" userId="167978f5-7f40-4909-85d5-d4149554ad4e" providerId="ADAL" clId="{FAD45D8F-3375-4B20-AABC-9BF5694CE5DA}" dt="2024-02-02T07:28:05.093" v="24" actId="47"/>
        <pc:sldMkLst>
          <pc:docMk/>
          <pc:sldMk cId="3267142644" sldId="1736"/>
        </pc:sldMkLst>
        <pc:spChg chg="mod">
          <ac:chgData name="Yoel Kortick" userId="167978f5-7f40-4909-85d5-d4149554ad4e" providerId="ADAL" clId="{FAD45D8F-3375-4B20-AABC-9BF5694CE5DA}" dt="2024-02-02T07:27:08.474" v="15" actId="948"/>
          <ac:spMkLst>
            <pc:docMk/>
            <pc:sldMk cId="3267142644" sldId="1736"/>
            <ac:spMk id="4" creationId="{9DC149F4-2772-4DC6-83C5-E8C2CBAF8EA7}"/>
          </ac:spMkLst>
        </pc:spChg>
      </pc:sldChg>
      <pc:sldChg chg="modSp add mod">
        <pc:chgData name="Yoel Kortick" userId="167978f5-7f40-4909-85d5-d4149554ad4e" providerId="ADAL" clId="{FAD45D8F-3375-4B20-AABC-9BF5694CE5DA}" dt="2024-02-02T07:26:55.955" v="13" actId="404"/>
        <pc:sldMkLst>
          <pc:docMk/>
          <pc:sldMk cId="1404067891" sldId="1782"/>
        </pc:sldMkLst>
        <pc:spChg chg="mod">
          <ac:chgData name="Yoel Kortick" userId="167978f5-7f40-4909-85d5-d4149554ad4e" providerId="ADAL" clId="{FAD45D8F-3375-4B20-AABC-9BF5694CE5DA}" dt="2024-02-02T07:26:55.955" v="13" actId="404"/>
          <ac:spMkLst>
            <pc:docMk/>
            <pc:sldMk cId="1404067891" sldId="1782"/>
            <ac:spMk id="4" creationId="{A02F1239-CFFA-4E95-8A0B-536CBE397E4E}"/>
          </ac:spMkLst>
        </pc:spChg>
      </pc:sldChg>
      <pc:sldChg chg="add del">
        <pc:chgData name="Yoel Kortick" userId="167978f5-7f40-4909-85d5-d4149554ad4e" providerId="ADAL" clId="{FAD45D8F-3375-4B20-AABC-9BF5694CE5DA}" dt="2024-02-02T07:26:13.832" v="7" actId="2696"/>
        <pc:sldMkLst>
          <pc:docMk/>
          <pc:sldMk cId="3869041242" sldId="1786"/>
        </pc:sldMkLst>
      </pc:sldChg>
      <pc:sldChg chg="add">
        <pc:chgData name="Yoel Kortick" userId="167978f5-7f40-4909-85d5-d4149554ad4e" providerId="ADAL" clId="{FAD45D8F-3375-4B20-AABC-9BF5694CE5DA}" dt="2024-02-02T07:26:19.438" v="8"/>
        <pc:sldMkLst>
          <pc:docMk/>
          <pc:sldMk cId="4266900276" sldId="1786"/>
        </pc:sldMkLst>
      </pc:sldChg>
      <pc:sldChg chg="add del">
        <pc:chgData name="Yoel Kortick" userId="167978f5-7f40-4909-85d5-d4149554ad4e" providerId="ADAL" clId="{FAD45D8F-3375-4B20-AABC-9BF5694CE5DA}" dt="2024-02-02T07:32:43.825" v="79" actId="47"/>
        <pc:sldMkLst>
          <pc:docMk/>
          <pc:sldMk cId="2299300669" sldId="1789"/>
        </pc:sldMkLst>
      </pc:sldChg>
      <pc:sldChg chg="modSp mod">
        <pc:chgData name="Yoel Kortick" userId="167978f5-7f40-4909-85d5-d4149554ad4e" providerId="ADAL" clId="{FAD45D8F-3375-4B20-AABC-9BF5694CE5DA}" dt="2024-02-02T07:50:07.779" v="131" actId="20577"/>
        <pc:sldMkLst>
          <pc:docMk/>
          <pc:sldMk cId="1703031722" sldId="2084"/>
        </pc:sldMkLst>
        <pc:spChg chg="mod">
          <ac:chgData name="Yoel Kortick" userId="167978f5-7f40-4909-85d5-d4149554ad4e" providerId="ADAL" clId="{FAD45D8F-3375-4B20-AABC-9BF5694CE5DA}" dt="2024-02-02T07:50:07.779" v="131" actId="20577"/>
          <ac:spMkLst>
            <pc:docMk/>
            <pc:sldMk cId="1703031722" sldId="2084"/>
            <ac:spMk id="4" creationId="{9339AD69-2B9A-45E9-B9DF-01E883A3526F}"/>
          </ac:spMkLst>
        </pc:spChg>
      </pc:sldChg>
      <pc:sldChg chg="addSp modSp mod">
        <pc:chgData name="Yoel Kortick" userId="167978f5-7f40-4909-85d5-d4149554ad4e" providerId="ADAL" clId="{FAD45D8F-3375-4B20-AABC-9BF5694CE5DA}" dt="2024-02-02T07:54:46.959" v="193" actId="1038"/>
        <pc:sldMkLst>
          <pc:docMk/>
          <pc:sldMk cId="2775253913" sldId="2142"/>
        </pc:sldMkLst>
        <pc:spChg chg="add mod">
          <ac:chgData name="Yoel Kortick" userId="167978f5-7f40-4909-85d5-d4149554ad4e" providerId="ADAL" clId="{FAD45D8F-3375-4B20-AABC-9BF5694CE5DA}" dt="2024-02-02T07:52:45.603" v="180" actId="1036"/>
          <ac:spMkLst>
            <pc:docMk/>
            <pc:sldMk cId="2775253913" sldId="2142"/>
            <ac:spMk id="5" creationId="{E5B16D98-962B-5384-A0F7-160B667515E2}"/>
          </ac:spMkLst>
        </pc:spChg>
        <pc:spChg chg="mod">
          <ac:chgData name="Yoel Kortick" userId="167978f5-7f40-4909-85d5-d4149554ad4e" providerId="ADAL" clId="{FAD45D8F-3375-4B20-AABC-9BF5694CE5DA}" dt="2024-02-02T07:52:35.868" v="175" actId="1076"/>
          <ac:spMkLst>
            <pc:docMk/>
            <pc:sldMk cId="2775253913" sldId="2142"/>
            <ac:spMk id="7" creationId="{ED03ECAF-6047-48A0-88D3-BBD0FE246B2F}"/>
          </ac:spMkLst>
        </pc:spChg>
        <pc:spChg chg="add mod">
          <ac:chgData name="Yoel Kortick" userId="167978f5-7f40-4909-85d5-d4149554ad4e" providerId="ADAL" clId="{FAD45D8F-3375-4B20-AABC-9BF5694CE5DA}" dt="2024-02-02T07:54:46.959" v="193" actId="1038"/>
          <ac:spMkLst>
            <pc:docMk/>
            <pc:sldMk cId="2775253913" sldId="2142"/>
            <ac:spMk id="13" creationId="{906E1A4F-50E3-A276-4074-919BC2214720}"/>
          </ac:spMkLst>
        </pc:spChg>
        <pc:picChg chg="mod">
          <ac:chgData name="Yoel Kortick" userId="167978f5-7f40-4909-85d5-d4149554ad4e" providerId="ADAL" clId="{FAD45D8F-3375-4B20-AABC-9BF5694CE5DA}" dt="2024-02-02T07:52:02.420" v="137" actId="1036"/>
          <ac:picMkLst>
            <pc:docMk/>
            <pc:sldMk cId="2775253913" sldId="2142"/>
            <ac:picMk id="6" creationId="{82BC0CDB-2BA4-45D1-9741-3A35DEAE646D}"/>
          </ac:picMkLst>
        </pc:picChg>
        <pc:cxnChg chg="add mod">
          <ac:chgData name="Yoel Kortick" userId="167978f5-7f40-4909-85d5-d4149554ad4e" providerId="ADAL" clId="{FAD45D8F-3375-4B20-AABC-9BF5694CE5DA}" dt="2024-02-02T07:52:50.412" v="181" actId="14100"/>
          <ac:cxnSpMkLst>
            <pc:docMk/>
            <pc:sldMk cId="2775253913" sldId="2142"/>
            <ac:cxnSpMk id="8" creationId="{F7AA54B2-70F4-0824-3756-5F74C965984C}"/>
          </ac:cxnSpMkLst>
        </pc:cxnChg>
        <pc:cxnChg chg="mod">
          <ac:chgData name="Yoel Kortick" userId="167978f5-7f40-4909-85d5-d4149554ad4e" providerId="ADAL" clId="{FAD45D8F-3375-4B20-AABC-9BF5694CE5DA}" dt="2024-02-02T07:52:31.956" v="174" actId="14100"/>
          <ac:cxnSpMkLst>
            <pc:docMk/>
            <pc:sldMk cId="2775253913" sldId="2142"/>
            <ac:cxnSpMk id="9" creationId="{41C78687-14BE-4BAF-AAB9-5FE8E5E2A1EE}"/>
          </ac:cxnSpMkLst>
        </pc:cxnChg>
      </pc:sldChg>
      <pc:sldChg chg="del">
        <pc:chgData name="Yoel Kortick" userId="167978f5-7f40-4909-85d5-d4149554ad4e" providerId="ADAL" clId="{FAD45D8F-3375-4B20-AABC-9BF5694CE5DA}" dt="2024-02-02T07:32:05.142" v="74" actId="47"/>
        <pc:sldMkLst>
          <pc:docMk/>
          <pc:sldMk cId="2509505202" sldId="2278"/>
        </pc:sldMkLst>
      </pc:sldChg>
      <pc:sldChg chg="del">
        <pc:chgData name="Yoel Kortick" userId="167978f5-7f40-4909-85d5-d4149554ad4e" providerId="ADAL" clId="{FAD45D8F-3375-4B20-AABC-9BF5694CE5DA}" dt="2024-02-02T07:32:35.346" v="78" actId="47"/>
        <pc:sldMkLst>
          <pc:docMk/>
          <pc:sldMk cId="1560098483" sldId="2279"/>
        </pc:sldMkLst>
      </pc:sldChg>
      <pc:sldChg chg="addSp delSp modSp mod">
        <pc:chgData name="Yoel Kortick" userId="167978f5-7f40-4909-85d5-d4149554ad4e" providerId="ADAL" clId="{FAD45D8F-3375-4B20-AABC-9BF5694CE5DA}" dt="2024-02-02T07:43:27.713" v="108" actId="208"/>
        <pc:sldMkLst>
          <pc:docMk/>
          <pc:sldMk cId="3495145574" sldId="2280"/>
        </pc:sldMkLst>
        <pc:spChg chg="del">
          <ac:chgData name="Yoel Kortick" userId="167978f5-7f40-4909-85d5-d4149554ad4e" providerId="ADAL" clId="{FAD45D8F-3375-4B20-AABC-9BF5694CE5DA}" dt="2024-02-02T07:43:16.453" v="105" actId="478"/>
          <ac:spMkLst>
            <pc:docMk/>
            <pc:sldMk cId="3495145574" sldId="2280"/>
            <ac:spMk id="5" creationId="{D2A6543A-56C5-41DF-8C99-1544351FC4D4}"/>
          </ac:spMkLst>
        </pc:spChg>
        <pc:picChg chg="add del ord">
          <ac:chgData name="Yoel Kortick" userId="167978f5-7f40-4909-85d5-d4149554ad4e" providerId="ADAL" clId="{FAD45D8F-3375-4B20-AABC-9BF5694CE5DA}" dt="2024-02-02T07:43:04.405" v="102" actId="22"/>
          <ac:picMkLst>
            <pc:docMk/>
            <pc:sldMk cId="3495145574" sldId="2280"/>
            <ac:picMk id="6" creationId="{757CC392-44A4-75B6-E30D-8EFEFCC325A6}"/>
          </ac:picMkLst>
        </pc:picChg>
        <pc:picChg chg="add del">
          <ac:chgData name="Yoel Kortick" userId="167978f5-7f40-4909-85d5-d4149554ad4e" providerId="ADAL" clId="{FAD45D8F-3375-4B20-AABC-9BF5694CE5DA}" dt="2024-02-02T07:43:13.953" v="104" actId="478"/>
          <ac:picMkLst>
            <pc:docMk/>
            <pc:sldMk cId="3495145574" sldId="2280"/>
            <ac:picMk id="7" creationId="{DDBCD3D3-E263-45ED-823A-2409CE9C4B7C}"/>
          </ac:picMkLst>
        </pc:picChg>
        <pc:picChg chg="add mod ord">
          <ac:chgData name="Yoel Kortick" userId="167978f5-7f40-4909-85d5-d4149554ad4e" providerId="ADAL" clId="{FAD45D8F-3375-4B20-AABC-9BF5694CE5DA}" dt="2024-02-02T07:43:27.713" v="108" actId="208"/>
          <ac:picMkLst>
            <pc:docMk/>
            <pc:sldMk cId="3495145574" sldId="2280"/>
            <ac:picMk id="9" creationId="{15A86F91-E1FF-8913-95F3-5E7C4B07296E}"/>
          </ac:picMkLst>
        </pc:picChg>
      </pc:sldChg>
      <pc:sldChg chg="del">
        <pc:chgData name="Yoel Kortick" userId="167978f5-7f40-4909-85d5-d4149554ad4e" providerId="ADAL" clId="{FAD45D8F-3375-4B20-AABC-9BF5694CE5DA}" dt="2024-02-02T07:31:48.124" v="72" actId="47"/>
        <pc:sldMkLst>
          <pc:docMk/>
          <pc:sldMk cId="2459941750" sldId="2281"/>
        </pc:sldMkLst>
      </pc:sldChg>
      <pc:sldChg chg="del">
        <pc:chgData name="Yoel Kortick" userId="167978f5-7f40-4909-85d5-d4149554ad4e" providerId="ADAL" clId="{FAD45D8F-3375-4B20-AABC-9BF5694CE5DA}" dt="2024-02-02T07:30:55.103" v="61" actId="47"/>
        <pc:sldMkLst>
          <pc:docMk/>
          <pc:sldMk cId="1365901413" sldId="2291"/>
        </pc:sldMkLst>
      </pc:sldChg>
      <pc:sldChg chg="del">
        <pc:chgData name="Yoel Kortick" userId="167978f5-7f40-4909-85d5-d4149554ad4e" providerId="ADAL" clId="{FAD45D8F-3375-4B20-AABC-9BF5694CE5DA}" dt="2024-02-02T07:31:26.095" v="67" actId="47"/>
        <pc:sldMkLst>
          <pc:docMk/>
          <pc:sldMk cId="675741135" sldId="2299"/>
        </pc:sldMkLst>
      </pc:sldChg>
      <pc:sldChg chg="modSp mod">
        <pc:chgData name="Yoel Kortick" userId="167978f5-7f40-4909-85d5-d4149554ad4e" providerId="ADAL" clId="{FAD45D8F-3375-4B20-AABC-9BF5694CE5DA}" dt="2024-02-02T07:48:36.397" v="113" actId="20577"/>
        <pc:sldMkLst>
          <pc:docMk/>
          <pc:sldMk cId="2012121902" sldId="2302"/>
        </pc:sldMkLst>
        <pc:spChg chg="mod">
          <ac:chgData name="Yoel Kortick" userId="167978f5-7f40-4909-85d5-d4149554ad4e" providerId="ADAL" clId="{FAD45D8F-3375-4B20-AABC-9BF5694CE5DA}" dt="2024-02-02T07:48:36.397" v="113" actId="20577"/>
          <ac:spMkLst>
            <pc:docMk/>
            <pc:sldMk cId="2012121902" sldId="2302"/>
            <ac:spMk id="4" creationId="{9339AD69-2B9A-45E9-B9DF-01E883A3526F}"/>
          </ac:spMkLst>
        </pc:spChg>
      </pc:sldChg>
      <pc:sldChg chg="del">
        <pc:chgData name="Yoel Kortick" userId="167978f5-7f40-4909-85d5-d4149554ad4e" providerId="ADAL" clId="{FAD45D8F-3375-4B20-AABC-9BF5694CE5DA}" dt="2024-02-02T07:30:08.610" v="50" actId="47"/>
        <pc:sldMkLst>
          <pc:docMk/>
          <pc:sldMk cId="954035852" sldId="2307"/>
        </pc:sldMkLst>
      </pc:sldChg>
      <pc:sldChg chg="modSp mod">
        <pc:chgData name="Yoel Kortick" userId="167978f5-7f40-4909-85d5-d4149554ad4e" providerId="ADAL" clId="{FAD45D8F-3375-4B20-AABC-9BF5694CE5DA}" dt="2024-02-02T07:57:49.852" v="196" actId="6549"/>
        <pc:sldMkLst>
          <pc:docMk/>
          <pc:sldMk cId="2044898155" sldId="2309"/>
        </pc:sldMkLst>
        <pc:spChg chg="mod">
          <ac:chgData name="Yoel Kortick" userId="167978f5-7f40-4909-85d5-d4149554ad4e" providerId="ADAL" clId="{FAD45D8F-3375-4B20-AABC-9BF5694CE5DA}" dt="2024-02-02T07:57:49.852" v="196" actId="6549"/>
          <ac:spMkLst>
            <pc:docMk/>
            <pc:sldMk cId="2044898155" sldId="2309"/>
            <ac:spMk id="4" creationId="{9339AD69-2B9A-45E9-B9DF-01E883A3526F}"/>
          </ac:spMkLst>
        </pc:spChg>
      </pc:sldChg>
      <pc:sldChg chg="addSp modSp mod">
        <pc:chgData name="Yoel Kortick" userId="167978f5-7f40-4909-85d5-d4149554ad4e" providerId="ADAL" clId="{FAD45D8F-3375-4B20-AABC-9BF5694CE5DA}" dt="2024-02-02T07:58:54.113" v="293" actId="20577"/>
        <pc:sldMkLst>
          <pc:docMk/>
          <pc:sldMk cId="2137621907" sldId="2310"/>
        </pc:sldMkLst>
        <pc:spChg chg="add mod">
          <ac:chgData name="Yoel Kortick" userId="167978f5-7f40-4909-85d5-d4149554ad4e" providerId="ADAL" clId="{FAD45D8F-3375-4B20-AABC-9BF5694CE5DA}" dt="2024-02-02T07:58:54.113" v="293" actId="20577"/>
          <ac:spMkLst>
            <pc:docMk/>
            <pc:sldMk cId="2137621907" sldId="2310"/>
            <ac:spMk id="5" creationId="{FA4D5E25-7538-911C-B5DB-92CA92BDA448}"/>
          </ac:spMkLst>
        </pc:spChg>
        <pc:spChg chg="mod">
          <ac:chgData name="Yoel Kortick" userId="167978f5-7f40-4909-85d5-d4149554ad4e" providerId="ADAL" clId="{FAD45D8F-3375-4B20-AABC-9BF5694CE5DA}" dt="2024-02-02T07:58:27.263" v="197" actId="14100"/>
          <ac:spMkLst>
            <pc:docMk/>
            <pc:sldMk cId="2137621907" sldId="2310"/>
            <ac:spMk id="7" creationId="{3553D846-3C7B-42A6-9E52-EB2119E24CD1}"/>
          </ac:spMkLst>
        </pc:spChg>
        <pc:cxnChg chg="add mod">
          <ac:chgData name="Yoel Kortick" userId="167978f5-7f40-4909-85d5-d4149554ad4e" providerId="ADAL" clId="{FAD45D8F-3375-4B20-AABC-9BF5694CE5DA}" dt="2024-02-02T07:58:39.015" v="258" actId="1038"/>
          <ac:cxnSpMkLst>
            <pc:docMk/>
            <pc:sldMk cId="2137621907" sldId="2310"/>
            <ac:cxnSpMk id="8" creationId="{5A1B2AFC-3896-3A51-DAB1-7920FF080F16}"/>
          </ac:cxnSpMkLst>
        </pc:cxnChg>
      </pc:sldChg>
      <pc:sldChg chg="modSp mod">
        <pc:chgData name="Yoel Kortick" userId="167978f5-7f40-4909-85d5-d4149554ad4e" providerId="ADAL" clId="{FAD45D8F-3375-4B20-AABC-9BF5694CE5DA}" dt="2024-02-02T07:59:44.850" v="338" actId="20577"/>
        <pc:sldMkLst>
          <pc:docMk/>
          <pc:sldMk cId="663391447" sldId="2312"/>
        </pc:sldMkLst>
        <pc:spChg chg="mod">
          <ac:chgData name="Yoel Kortick" userId="167978f5-7f40-4909-85d5-d4149554ad4e" providerId="ADAL" clId="{FAD45D8F-3375-4B20-AABC-9BF5694CE5DA}" dt="2024-02-02T07:59:44.850" v="338" actId="20577"/>
          <ac:spMkLst>
            <pc:docMk/>
            <pc:sldMk cId="663391447" sldId="2312"/>
            <ac:spMk id="4" creationId="{9339AD69-2B9A-45E9-B9DF-01E883A3526F}"/>
          </ac:spMkLst>
        </pc:spChg>
        <pc:picChg chg="mod">
          <ac:chgData name="Yoel Kortick" userId="167978f5-7f40-4909-85d5-d4149554ad4e" providerId="ADAL" clId="{FAD45D8F-3375-4B20-AABC-9BF5694CE5DA}" dt="2024-02-02T07:59:17.489" v="294" actId="208"/>
          <ac:picMkLst>
            <pc:docMk/>
            <pc:sldMk cId="663391447" sldId="2312"/>
            <ac:picMk id="16" creationId="{16F20D76-3F9F-4C34-8EE8-385E999232BB}"/>
          </ac:picMkLst>
        </pc:picChg>
      </pc:sldChg>
      <pc:sldChg chg="modSp del mod">
        <pc:chgData name="Yoel Kortick" userId="167978f5-7f40-4909-85d5-d4149554ad4e" providerId="ADAL" clId="{FAD45D8F-3375-4B20-AABC-9BF5694CE5DA}" dt="2024-02-02T07:29:55.096" v="48" actId="47"/>
        <pc:sldMkLst>
          <pc:docMk/>
          <pc:sldMk cId="3085111821" sldId="2313"/>
        </pc:sldMkLst>
        <pc:spChg chg="mod">
          <ac:chgData name="Yoel Kortick" userId="167978f5-7f40-4909-85d5-d4149554ad4e" providerId="ADAL" clId="{FAD45D8F-3375-4B20-AABC-9BF5694CE5DA}" dt="2024-02-02T07:29:35.311" v="44"/>
          <ac:spMkLst>
            <pc:docMk/>
            <pc:sldMk cId="3085111821" sldId="2313"/>
            <ac:spMk id="4" creationId="{3EB881EF-8127-4A88-A661-082445FC2E2E}"/>
          </ac:spMkLst>
        </pc:spChg>
      </pc:sldChg>
      <pc:sldChg chg="del">
        <pc:chgData name="Yoel Kortick" userId="167978f5-7f40-4909-85d5-d4149554ad4e" providerId="ADAL" clId="{FAD45D8F-3375-4B20-AABC-9BF5694CE5DA}" dt="2024-02-02T07:29:26.385" v="42" actId="47"/>
        <pc:sldMkLst>
          <pc:docMk/>
          <pc:sldMk cId="998879743" sldId="2314"/>
        </pc:sldMkLst>
      </pc:sldChg>
      <pc:sldChg chg="addSp modSp mod">
        <pc:chgData name="Yoel Kortick" userId="167978f5-7f40-4909-85d5-d4149554ad4e" providerId="ADAL" clId="{FAD45D8F-3375-4B20-AABC-9BF5694CE5DA}" dt="2024-02-02T08:00:47.658" v="343" actId="1036"/>
        <pc:sldMkLst>
          <pc:docMk/>
          <pc:sldMk cId="3952179676" sldId="2315"/>
        </pc:sldMkLst>
        <pc:spChg chg="add mod">
          <ac:chgData name="Yoel Kortick" userId="167978f5-7f40-4909-85d5-d4149554ad4e" providerId="ADAL" clId="{FAD45D8F-3375-4B20-AABC-9BF5694CE5DA}" dt="2024-02-02T08:00:47.658" v="343" actId="1036"/>
          <ac:spMkLst>
            <pc:docMk/>
            <pc:sldMk cId="3952179676" sldId="2315"/>
            <ac:spMk id="5" creationId="{EB10E53F-7828-6D62-E2CC-91C0CEB7D384}"/>
          </ac:spMkLst>
        </pc:spChg>
        <pc:spChg chg="mod">
          <ac:chgData name="Yoel Kortick" userId="167978f5-7f40-4909-85d5-d4149554ad4e" providerId="ADAL" clId="{FAD45D8F-3375-4B20-AABC-9BF5694CE5DA}" dt="2024-02-02T08:00:21.619" v="339" actId="14100"/>
          <ac:spMkLst>
            <pc:docMk/>
            <pc:sldMk cId="3952179676" sldId="2315"/>
            <ac:spMk id="7" creationId="{3553D846-3C7B-42A6-9E52-EB2119E24CD1}"/>
          </ac:spMkLst>
        </pc:spChg>
        <pc:cxnChg chg="add mod">
          <ac:chgData name="Yoel Kortick" userId="167978f5-7f40-4909-85d5-d4149554ad4e" providerId="ADAL" clId="{FAD45D8F-3375-4B20-AABC-9BF5694CE5DA}" dt="2024-02-02T08:00:47.658" v="343" actId="1036"/>
          <ac:cxnSpMkLst>
            <pc:docMk/>
            <pc:sldMk cId="3952179676" sldId="2315"/>
            <ac:cxnSpMk id="8" creationId="{E7F7CD5F-7B04-F1DC-CD10-B1E5ABA8F3DB}"/>
          </ac:cxnSpMkLst>
        </pc:cxnChg>
      </pc:sldChg>
      <pc:sldChg chg="del">
        <pc:chgData name="Yoel Kortick" userId="167978f5-7f40-4909-85d5-d4149554ad4e" providerId="ADAL" clId="{FAD45D8F-3375-4B20-AABC-9BF5694CE5DA}" dt="2024-02-02T07:32:22.599" v="76" actId="47"/>
        <pc:sldMkLst>
          <pc:docMk/>
          <pc:sldMk cId="909619826" sldId="2319"/>
        </pc:sldMkLst>
      </pc:sldChg>
      <pc:sldChg chg="del">
        <pc:chgData name="Yoel Kortick" userId="167978f5-7f40-4909-85d5-d4149554ad4e" providerId="ADAL" clId="{FAD45D8F-3375-4B20-AABC-9BF5694CE5DA}" dt="2024-02-02T07:30:29.927" v="55" actId="47"/>
        <pc:sldMkLst>
          <pc:docMk/>
          <pc:sldMk cId="1632057746" sldId="2321"/>
        </pc:sldMkLst>
      </pc:sldChg>
      <pc:sldChg chg="modSp mod">
        <pc:chgData name="Yoel Kortick" userId="167978f5-7f40-4909-85d5-d4149554ad4e" providerId="ADAL" clId="{FAD45D8F-3375-4B20-AABC-9BF5694CE5DA}" dt="2024-02-02T07:55:34.884" v="195" actId="20577"/>
        <pc:sldMkLst>
          <pc:docMk/>
          <pc:sldMk cId="2163923097" sldId="2328"/>
        </pc:sldMkLst>
        <pc:spChg chg="mod">
          <ac:chgData name="Yoel Kortick" userId="167978f5-7f40-4909-85d5-d4149554ad4e" providerId="ADAL" clId="{FAD45D8F-3375-4B20-AABC-9BF5694CE5DA}" dt="2024-02-02T07:55:34.884" v="195" actId="20577"/>
          <ac:spMkLst>
            <pc:docMk/>
            <pc:sldMk cId="2163923097" sldId="2328"/>
            <ac:spMk id="13" creationId="{117D6257-5FEE-40BF-AC3C-0A6C9D30EC2A}"/>
          </ac:spMkLst>
        </pc:spChg>
      </pc:sldChg>
      <pc:sldChg chg="modSp add mod">
        <pc:chgData name="Yoel Kortick" userId="167978f5-7f40-4909-85d5-d4149554ad4e" providerId="ADAL" clId="{FAD45D8F-3375-4B20-AABC-9BF5694CE5DA}" dt="2024-02-02T07:32:49.567" v="80" actId="122"/>
        <pc:sldMkLst>
          <pc:docMk/>
          <pc:sldMk cId="1984995111" sldId="2330"/>
        </pc:sldMkLst>
        <pc:spChg chg="mod">
          <ac:chgData name="Yoel Kortick" userId="167978f5-7f40-4909-85d5-d4149554ad4e" providerId="ADAL" clId="{FAD45D8F-3375-4B20-AABC-9BF5694CE5DA}" dt="2024-02-02T07:32:49.567" v="80" actId="122"/>
          <ac:spMkLst>
            <pc:docMk/>
            <pc:sldMk cId="1984995111" sldId="2330"/>
            <ac:spMk id="3" creationId="{440E2C51-CB70-4EE1-8E6B-DADCB74DEC44}"/>
          </ac:spMkLst>
        </pc:spChg>
      </pc:sldChg>
      <pc:sldChg chg="modSp add mod">
        <pc:chgData name="Yoel Kortick" userId="167978f5-7f40-4909-85d5-d4149554ad4e" providerId="ADAL" clId="{FAD45D8F-3375-4B20-AABC-9BF5694CE5DA}" dt="2024-02-02T07:32:57.406" v="81" actId="122"/>
        <pc:sldMkLst>
          <pc:docMk/>
          <pc:sldMk cId="2886014819" sldId="2331"/>
        </pc:sldMkLst>
        <pc:spChg chg="mod">
          <ac:chgData name="Yoel Kortick" userId="167978f5-7f40-4909-85d5-d4149554ad4e" providerId="ADAL" clId="{FAD45D8F-3375-4B20-AABC-9BF5694CE5DA}" dt="2024-02-02T07:32:57.406" v="81" actId="122"/>
          <ac:spMkLst>
            <pc:docMk/>
            <pc:sldMk cId="2886014819" sldId="2331"/>
            <ac:spMk id="3" creationId="{440E2C51-CB70-4EE1-8E6B-DADCB74DEC44}"/>
          </ac:spMkLst>
        </pc:spChg>
      </pc:sldChg>
      <pc:sldChg chg="modSp add mod">
        <pc:chgData name="Yoel Kortick" userId="167978f5-7f40-4909-85d5-d4149554ad4e" providerId="ADAL" clId="{FAD45D8F-3375-4B20-AABC-9BF5694CE5DA}" dt="2024-02-02T07:33:03.656" v="82" actId="122"/>
        <pc:sldMkLst>
          <pc:docMk/>
          <pc:sldMk cId="2851223190" sldId="2332"/>
        </pc:sldMkLst>
        <pc:spChg chg="mod">
          <ac:chgData name="Yoel Kortick" userId="167978f5-7f40-4909-85d5-d4149554ad4e" providerId="ADAL" clId="{FAD45D8F-3375-4B20-AABC-9BF5694CE5DA}" dt="2024-02-02T07:33:03.656" v="82" actId="122"/>
          <ac:spMkLst>
            <pc:docMk/>
            <pc:sldMk cId="2851223190" sldId="2332"/>
            <ac:spMk id="3" creationId="{440E2C51-CB70-4EE1-8E6B-DADCB74DEC44}"/>
          </ac:spMkLst>
        </pc:spChg>
      </pc:sldChg>
      <pc:sldChg chg="modSp add mod">
        <pc:chgData name="Yoel Kortick" userId="167978f5-7f40-4909-85d5-d4149554ad4e" providerId="ADAL" clId="{FAD45D8F-3375-4B20-AABC-9BF5694CE5DA}" dt="2024-02-02T07:33:10.521" v="83" actId="122"/>
        <pc:sldMkLst>
          <pc:docMk/>
          <pc:sldMk cId="12466525" sldId="2333"/>
        </pc:sldMkLst>
        <pc:spChg chg="mod">
          <ac:chgData name="Yoel Kortick" userId="167978f5-7f40-4909-85d5-d4149554ad4e" providerId="ADAL" clId="{FAD45D8F-3375-4B20-AABC-9BF5694CE5DA}" dt="2024-02-02T07:33:10.521" v="83" actId="122"/>
          <ac:spMkLst>
            <pc:docMk/>
            <pc:sldMk cId="12466525" sldId="2333"/>
            <ac:spMk id="3" creationId="{440E2C51-CB70-4EE1-8E6B-DADCB74DEC44}"/>
          </ac:spMkLst>
        </pc:spChg>
      </pc:sldChg>
      <pc:sldChg chg="modSp add mod">
        <pc:chgData name="Yoel Kortick" userId="167978f5-7f40-4909-85d5-d4149554ad4e" providerId="ADAL" clId="{FAD45D8F-3375-4B20-AABC-9BF5694CE5DA}" dt="2024-02-02T07:33:20.953" v="84" actId="122"/>
        <pc:sldMkLst>
          <pc:docMk/>
          <pc:sldMk cId="2028225009" sldId="2334"/>
        </pc:sldMkLst>
        <pc:spChg chg="mod">
          <ac:chgData name="Yoel Kortick" userId="167978f5-7f40-4909-85d5-d4149554ad4e" providerId="ADAL" clId="{FAD45D8F-3375-4B20-AABC-9BF5694CE5DA}" dt="2024-02-02T07:33:20.953" v="84" actId="122"/>
          <ac:spMkLst>
            <pc:docMk/>
            <pc:sldMk cId="2028225009" sldId="2334"/>
            <ac:spMk id="3" creationId="{440E2C51-CB70-4EE1-8E6B-DADCB74DEC44}"/>
          </ac:spMkLst>
        </pc:spChg>
      </pc:sldChg>
      <pc:sldChg chg="modSp add mod">
        <pc:chgData name="Yoel Kortick" userId="167978f5-7f40-4909-85d5-d4149554ad4e" providerId="ADAL" clId="{FAD45D8F-3375-4B20-AABC-9BF5694CE5DA}" dt="2024-02-02T07:31:01.331" v="62" actId="404"/>
        <pc:sldMkLst>
          <pc:docMk/>
          <pc:sldMk cId="1312693583" sldId="2335"/>
        </pc:sldMkLst>
        <pc:spChg chg="mod">
          <ac:chgData name="Yoel Kortick" userId="167978f5-7f40-4909-85d5-d4149554ad4e" providerId="ADAL" clId="{FAD45D8F-3375-4B20-AABC-9BF5694CE5DA}" dt="2024-02-02T07:31:01.331" v="62" actId="404"/>
          <ac:spMkLst>
            <pc:docMk/>
            <pc:sldMk cId="1312693583" sldId="2335"/>
            <ac:spMk id="3" creationId="{440E2C51-CB70-4EE1-8E6B-DADCB74DEC44}"/>
          </ac:spMkLst>
        </pc:spChg>
      </pc:sldChg>
      <pc:sldChg chg="modSp add mod">
        <pc:chgData name="Yoel Kortick" userId="167978f5-7f40-4909-85d5-d4149554ad4e" providerId="ADAL" clId="{FAD45D8F-3375-4B20-AABC-9BF5694CE5DA}" dt="2024-02-02T07:30:34.327" v="56" actId="122"/>
        <pc:sldMkLst>
          <pc:docMk/>
          <pc:sldMk cId="4174644547" sldId="2336"/>
        </pc:sldMkLst>
        <pc:spChg chg="mod">
          <ac:chgData name="Yoel Kortick" userId="167978f5-7f40-4909-85d5-d4149554ad4e" providerId="ADAL" clId="{FAD45D8F-3375-4B20-AABC-9BF5694CE5DA}" dt="2024-02-02T07:30:34.327" v="56" actId="122"/>
          <ac:spMkLst>
            <pc:docMk/>
            <pc:sldMk cId="4174644547" sldId="2336"/>
            <ac:spMk id="3" creationId="{440E2C51-CB70-4EE1-8E6B-DADCB74DEC44}"/>
          </ac:spMkLst>
        </pc:spChg>
      </pc:sldChg>
      <pc:sldChg chg="modSp add mod">
        <pc:chgData name="Yoel Kortick" userId="167978f5-7f40-4909-85d5-d4149554ad4e" providerId="ADAL" clId="{FAD45D8F-3375-4B20-AABC-9BF5694CE5DA}" dt="2024-02-02T07:33:39.907" v="85" actId="122"/>
        <pc:sldMkLst>
          <pc:docMk/>
          <pc:sldMk cId="1135818089" sldId="2337"/>
        </pc:sldMkLst>
        <pc:spChg chg="mod">
          <ac:chgData name="Yoel Kortick" userId="167978f5-7f40-4909-85d5-d4149554ad4e" providerId="ADAL" clId="{FAD45D8F-3375-4B20-AABC-9BF5694CE5DA}" dt="2024-02-02T07:33:39.907" v="85" actId="122"/>
          <ac:spMkLst>
            <pc:docMk/>
            <pc:sldMk cId="1135818089" sldId="2337"/>
            <ac:spMk id="3" creationId="{440E2C51-CB70-4EE1-8E6B-DADCB74DEC44}"/>
          </ac:spMkLst>
        </pc:spChg>
      </pc:sldChg>
      <pc:sldChg chg="modSp add mod">
        <pc:chgData name="Yoel Kortick" userId="167978f5-7f40-4909-85d5-d4149554ad4e" providerId="ADAL" clId="{FAD45D8F-3375-4B20-AABC-9BF5694CE5DA}" dt="2024-02-02T07:33:46.370" v="86" actId="122"/>
        <pc:sldMkLst>
          <pc:docMk/>
          <pc:sldMk cId="2237269685" sldId="2338"/>
        </pc:sldMkLst>
        <pc:spChg chg="mod">
          <ac:chgData name="Yoel Kortick" userId="167978f5-7f40-4909-85d5-d4149554ad4e" providerId="ADAL" clId="{FAD45D8F-3375-4B20-AABC-9BF5694CE5DA}" dt="2024-02-02T07:33:46.370" v="86" actId="122"/>
          <ac:spMkLst>
            <pc:docMk/>
            <pc:sldMk cId="2237269685" sldId="2338"/>
            <ac:spMk id="3" creationId="{440E2C51-CB70-4EE1-8E6B-DADCB74DEC44}"/>
          </ac:spMkLst>
        </pc:spChg>
      </pc:sldChg>
      <pc:sldChg chg="modSp add mod">
        <pc:chgData name="Yoel Kortick" userId="167978f5-7f40-4909-85d5-d4149554ad4e" providerId="ADAL" clId="{FAD45D8F-3375-4B20-AABC-9BF5694CE5DA}" dt="2024-02-02T07:33:52.945" v="87" actId="122"/>
        <pc:sldMkLst>
          <pc:docMk/>
          <pc:sldMk cId="2513920534" sldId="2339"/>
        </pc:sldMkLst>
        <pc:spChg chg="mod">
          <ac:chgData name="Yoel Kortick" userId="167978f5-7f40-4909-85d5-d4149554ad4e" providerId="ADAL" clId="{FAD45D8F-3375-4B20-AABC-9BF5694CE5DA}" dt="2024-02-02T07:33:52.945" v="87" actId="122"/>
          <ac:spMkLst>
            <pc:docMk/>
            <pc:sldMk cId="2513920534" sldId="2339"/>
            <ac:spMk id="3" creationId="{440E2C51-CB70-4EE1-8E6B-DADCB74DEC44}"/>
          </ac:spMkLst>
        </pc:spChg>
      </pc:sldChg>
      <pc:sldChg chg="add del">
        <pc:chgData name="Yoel Kortick" userId="167978f5-7f40-4909-85d5-d4149554ad4e" providerId="ADAL" clId="{FAD45D8F-3375-4B20-AABC-9BF5694CE5DA}" dt="2024-02-02T07:29:06.930" v="36"/>
        <pc:sldMkLst>
          <pc:docMk/>
          <pc:sldMk cId="3526850578" sldId="2340"/>
        </pc:sldMkLst>
      </pc:sldChg>
      <pc:sldMasterChg chg="modSp mod delSldLayout">
        <pc:chgData name="Yoel Kortick" userId="167978f5-7f40-4909-85d5-d4149554ad4e" providerId="ADAL" clId="{FAD45D8F-3375-4B20-AABC-9BF5694CE5DA}" dt="2024-02-02T07:32:43.825" v="79" actId="47"/>
        <pc:sldMasterMkLst>
          <pc:docMk/>
          <pc:sldMasterMk cId="2149381290" sldId="2147483648"/>
        </pc:sldMasterMkLst>
        <pc:spChg chg="mod">
          <ac:chgData name="Yoel Kortick" userId="167978f5-7f40-4909-85d5-d4149554ad4e" providerId="ADAL" clId="{FAD45D8F-3375-4B20-AABC-9BF5694CE5DA}" dt="2024-02-02T07:25:29.402" v="5" actId="20577"/>
          <ac:spMkLst>
            <pc:docMk/>
            <pc:sldMasterMk cId="2149381290" sldId="2147483648"/>
            <ac:spMk id="27" creationId="{00000000-0000-0000-0000-000000000000}"/>
          </ac:spMkLst>
        </pc:spChg>
        <pc:sldLayoutChg chg="del">
          <pc:chgData name="Yoel Kortick" userId="167978f5-7f40-4909-85d5-d4149554ad4e" providerId="ADAL" clId="{FAD45D8F-3375-4B20-AABC-9BF5694CE5DA}" dt="2024-02-02T07:27:03.462" v="14" actId="47"/>
          <pc:sldLayoutMkLst>
            <pc:docMk/>
            <pc:sldMasterMk cId="2149381290" sldId="2147483648"/>
            <pc:sldLayoutMk cId="3854527852" sldId="2147483809"/>
          </pc:sldLayoutMkLst>
        </pc:sldLayoutChg>
        <pc:sldLayoutChg chg="del">
          <pc:chgData name="Yoel Kortick" userId="167978f5-7f40-4909-85d5-d4149554ad4e" providerId="ADAL" clId="{FAD45D8F-3375-4B20-AABC-9BF5694CE5DA}" dt="2024-02-02T07:32:43.825" v="79" actId="47"/>
          <pc:sldLayoutMkLst>
            <pc:docMk/>
            <pc:sldMasterMk cId="2149381290" sldId="2147483648"/>
            <pc:sldLayoutMk cId="1886333810" sldId="2147483835"/>
          </pc:sldLayoutMkLst>
        </pc:sldLayoutChg>
        <pc:sldLayoutChg chg="del">
          <pc:chgData name="Yoel Kortick" userId="167978f5-7f40-4909-85d5-d4149554ad4e" providerId="ADAL" clId="{FAD45D8F-3375-4B20-AABC-9BF5694CE5DA}" dt="2024-02-02T07:26:13.832" v="7" actId="2696"/>
          <pc:sldLayoutMkLst>
            <pc:docMk/>
            <pc:sldMasterMk cId="2149381290" sldId="2147483648"/>
            <pc:sldLayoutMk cId="3111457731" sldId="2147483836"/>
          </pc:sldLayoutMkLst>
        </pc:sldLayoutChg>
      </pc:sldMasterChg>
      <pc:sldMasterChg chg="addSp delSp modSp mod">
        <pc:chgData name="Yoel Kortick" userId="167978f5-7f40-4909-85d5-d4149554ad4e" providerId="ADAL" clId="{FAD45D8F-3375-4B20-AABC-9BF5694CE5DA}" dt="2024-02-02T07:34:58.076" v="97" actId="1035"/>
        <pc:sldMasterMkLst>
          <pc:docMk/>
          <pc:sldMasterMk cId="3258395433" sldId="2147483810"/>
        </pc:sldMasterMkLst>
        <pc:spChg chg="mod">
          <ac:chgData name="Yoel Kortick" userId="167978f5-7f40-4909-85d5-d4149554ad4e" providerId="ADAL" clId="{FAD45D8F-3375-4B20-AABC-9BF5694CE5DA}" dt="2024-02-02T07:25:17.410" v="3" actId="20577"/>
          <ac:spMkLst>
            <pc:docMk/>
            <pc:sldMasterMk cId="3258395433" sldId="2147483810"/>
            <ac:spMk id="27" creationId="{00000000-0000-0000-0000-000000000000}"/>
          </ac:spMkLst>
        </pc:spChg>
        <pc:picChg chg="add mod">
          <ac:chgData name="Yoel Kortick" userId="167978f5-7f40-4909-85d5-d4149554ad4e" providerId="ADAL" clId="{FAD45D8F-3375-4B20-AABC-9BF5694CE5DA}" dt="2024-02-02T07:34:58.076" v="97" actId="1035"/>
          <ac:picMkLst>
            <pc:docMk/>
            <pc:sldMasterMk cId="3258395433" sldId="2147483810"/>
            <ac:picMk id="4" creationId="{CA043B8A-84F0-D85F-06AC-815312A0429F}"/>
          </ac:picMkLst>
        </pc:picChg>
        <pc:picChg chg="del">
          <ac:chgData name="Yoel Kortick" userId="167978f5-7f40-4909-85d5-d4149554ad4e" providerId="ADAL" clId="{FAD45D8F-3375-4B20-AABC-9BF5694CE5DA}" dt="2024-02-02T07:34:52.880" v="88" actId="478"/>
          <ac:picMkLst>
            <pc:docMk/>
            <pc:sldMasterMk cId="3258395433" sldId="2147483810"/>
            <ac:picMk id="10" creationId="{64EAC6E9-8ACD-4B43-A468-1C69E0B7F7D6}"/>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2/2/2024</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44.svg"/><Relationship Id="rId4" Type="http://schemas.openxmlformats.org/officeDocument/2006/relationships/image" Target="../media/image43.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Master" Target="../slideMasters/slideMaster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05616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6063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3017895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673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25.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2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33" r:id="rId21"/>
    <p:sldLayoutId id="214748383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CA043B8A-84F0-D85F-06AC-815312A0429F}"/>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36386" y="4747496"/>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6" r:id="rId23"/>
    <p:sldLayoutId id="2147483837" r:id="rId2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30Invoicing/020Creating_Invoices#VAT_Calculation_.E2.80.93_Example"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30Invoicing/020Creating_Invoices#VAT_Calculation_.E2.80.93_Example" TargetMode="Externa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110Configuring_Acquisitions/130Configuring_VAT_Codes" TargetMode="Externa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110Configuring_Acquisitions/130Configuring_VAT_Codes"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490712"/>
            <a:ext cx="6196533" cy="1305174"/>
          </a:xfrm>
        </p:spPr>
        <p:txBody>
          <a:bodyPr/>
          <a:lstStyle/>
          <a:p>
            <a:r>
              <a:rPr lang="en-US" sz="3200" dirty="0"/>
              <a:t>How to add a VAT (value added tax) percent to invoices and invoice lines</a:t>
            </a:r>
            <a:endParaRPr lang="LID4096" sz="32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17555"/>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VAT Codes</a:t>
            </a:r>
          </a:p>
        </p:txBody>
      </p:sp>
      <p:pic>
        <p:nvPicPr>
          <p:cNvPr id="8" name="Picture 7">
            <a:extLst>
              <a:ext uri="{FF2B5EF4-FFF2-40B4-BE49-F238E27FC236}">
                <a16:creationId xmlns:a16="http://schemas.microsoft.com/office/drawing/2014/main" id="{61DDB6A6-DA44-412A-A4AD-2A27521D6F50}"/>
              </a:ext>
            </a:extLst>
          </p:cNvPr>
          <p:cNvPicPr>
            <a:picLocks noChangeAspect="1"/>
          </p:cNvPicPr>
          <p:nvPr/>
        </p:nvPicPr>
        <p:blipFill>
          <a:blip r:embed="rId2"/>
          <a:stretch>
            <a:fillRect/>
          </a:stretch>
        </p:blipFill>
        <p:spPr>
          <a:xfrm>
            <a:off x="108504" y="2427734"/>
            <a:ext cx="9000000" cy="1779156"/>
          </a:xfrm>
          <a:prstGeom prst="rect">
            <a:avLst/>
          </a:prstGeom>
          <a:ln>
            <a:solidFill>
              <a:schemeClr val="accent1"/>
            </a:solidFill>
          </a:ln>
        </p:spPr>
      </p:pic>
      <p:sp>
        <p:nvSpPr>
          <p:cNvPr id="6" name="Content Placeholder 3">
            <a:extLst>
              <a:ext uri="{FF2B5EF4-FFF2-40B4-BE49-F238E27FC236}">
                <a16:creationId xmlns:a16="http://schemas.microsoft.com/office/drawing/2014/main" id="{02EFC129-2166-4FEA-8A11-2A35635C6AFB}"/>
              </a:ext>
            </a:extLst>
          </p:cNvPr>
          <p:cNvSpPr>
            <a:spLocks noGrp="1"/>
          </p:cNvSpPr>
          <p:nvPr>
            <p:ph idx="1"/>
          </p:nvPr>
        </p:nvSpPr>
        <p:spPr>
          <a:xfrm>
            <a:off x="395536" y="771551"/>
            <a:ext cx="8424936" cy="1008112"/>
          </a:xfrm>
        </p:spPr>
        <p:txBody>
          <a:bodyPr>
            <a:normAutofit fontScale="92500" lnSpcReduction="10000"/>
          </a:bodyPr>
          <a:lstStyle/>
          <a:p>
            <a:r>
              <a:rPr lang="en-US" dirty="0"/>
              <a:t>In this example the "VAT Code" is not configured, so it does not appear.  The "VAT %" is not greyed out because it can be manually filled in.</a:t>
            </a:r>
          </a:p>
        </p:txBody>
      </p:sp>
      <p:sp>
        <p:nvSpPr>
          <p:cNvPr id="9" name="Rectangle 8">
            <a:extLst>
              <a:ext uri="{FF2B5EF4-FFF2-40B4-BE49-F238E27FC236}">
                <a16:creationId xmlns:a16="http://schemas.microsoft.com/office/drawing/2014/main" id="{0CA66870-A87F-470D-AF3B-C8120A3A2DA6}"/>
              </a:ext>
            </a:extLst>
          </p:cNvPr>
          <p:cNvSpPr/>
          <p:nvPr/>
        </p:nvSpPr>
        <p:spPr>
          <a:xfrm>
            <a:off x="788984" y="3312095"/>
            <a:ext cx="2592288" cy="2677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5547D9C-FBB9-44CE-9739-4A8D8B82BF6E}"/>
              </a:ext>
            </a:extLst>
          </p:cNvPr>
          <p:cNvSpPr txBox="1"/>
          <p:nvPr/>
        </p:nvSpPr>
        <p:spPr>
          <a:xfrm>
            <a:off x="2843808" y="2066373"/>
            <a:ext cx="2880320" cy="369332"/>
          </a:xfrm>
          <a:prstGeom prst="rect">
            <a:avLst/>
          </a:prstGeom>
          <a:solidFill>
            <a:schemeClr val="bg1"/>
          </a:solidFill>
          <a:ln>
            <a:solidFill>
              <a:schemeClr val="accent1"/>
            </a:solidFill>
          </a:ln>
        </p:spPr>
        <p:txBody>
          <a:bodyPr wrap="square" rtlCol="0">
            <a:spAutoFit/>
          </a:bodyPr>
          <a:lstStyle/>
          <a:p>
            <a:r>
              <a:rPr lang="en-US" dirty="0"/>
              <a:t>There is no "VAT Code" field</a:t>
            </a:r>
          </a:p>
        </p:txBody>
      </p:sp>
      <p:cxnSp>
        <p:nvCxnSpPr>
          <p:cNvPr id="11" name="Straight Arrow Connector 10">
            <a:extLst>
              <a:ext uri="{FF2B5EF4-FFF2-40B4-BE49-F238E27FC236}">
                <a16:creationId xmlns:a16="http://schemas.microsoft.com/office/drawing/2014/main" id="{E45C6645-29F5-40E0-A72F-48927AA2AF4B}"/>
              </a:ext>
            </a:extLst>
          </p:cNvPr>
          <p:cNvCxnSpPr/>
          <p:nvPr/>
        </p:nvCxnSpPr>
        <p:spPr>
          <a:xfrm flipH="1">
            <a:off x="2699792" y="2435705"/>
            <a:ext cx="288032" cy="4960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D461FD5-2F44-48C2-8AA2-168C68D8414D}"/>
              </a:ext>
            </a:extLst>
          </p:cNvPr>
          <p:cNvSpPr txBox="1"/>
          <p:nvPr/>
        </p:nvSpPr>
        <p:spPr>
          <a:xfrm>
            <a:off x="2996208" y="4154605"/>
            <a:ext cx="2727920" cy="646331"/>
          </a:xfrm>
          <a:prstGeom prst="rect">
            <a:avLst/>
          </a:prstGeom>
          <a:solidFill>
            <a:schemeClr val="bg1"/>
          </a:solidFill>
          <a:ln>
            <a:solidFill>
              <a:schemeClr val="accent1"/>
            </a:solidFill>
          </a:ln>
        </p:spPr>
        <p:txBody>
          <a:bodyPr wrap="square" rtlCol="0">
            <a:spAutoFit/>
          </a:bodyPr>
          <a:lstStyle/>
          <a:p>
            <a:r>
              <a:rPr lang="en-US" dirty="0"/>
              <a:t>"VAT %" field is not greyed out and can be filled in</a:t>
            </a:r>
          </a:p>
        </p:txBody>
      </p:sp>
      <p:cxnSp>
        <p:nvCxnSpPr>
          <p:cNvPr id="13" name="Straight Arrow Connector 12">
            <a:extLst>
              <a:ext uri="{FF2B5EF4-FFF2-40B4-BE49-F238E27FC236}">
                <a16:creationId xmlns:a16="http://schemas.microsoft.com/office/drawing/2014/main" id="{8EF23A09-D7C6-4F53-A63D-7A759AC7BD36}"/>
              </a:ext>
            </a:extLst>
          </p:cNvPr>
          <p:cNvCxnSpPr>
            <a:cxnSpLocks/>
          </p:cNvCxnSpPr>
          <p:nvPr/>
        </p:nvCxnSpPr>
        <p:spPr>
          <a:xfrm flipH="1" flipV="1">
            <a:off x="2698756" y="3584120"/>
            <a:ext cx="505092" cy="5704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54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pPr algn="ctr"/>
            <a:r>
              <a:rPr lang="en-US" dirty="0"/>
              <a:t>Configuring the VAT codes</a:t>
            </a:r>
            <a:endParaRPr lang="LID4096" dirty="0"/>
          </a:p>
        </p:txBody>
      </p:sp>
    </p:spTree>
    <p:extLst>
      <p:ext uri="{BB962C8B-B14F-4D97-AF65-F5344CB8AC3E}">
        <p14:creationId xmlns:p14="http://schemas.microsoft.com/office/powerpoint/2010/main" val="285122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Configuring the VAT codes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The VAT codes are configured at "Configuration Menu &gt; Acquisitions &gt; Invoices &gt; VAT Codes"</a:t>
            </a:r>
          </a:p>
        </p:txBody>
      </p:sp>
      <p:pic>
        <p:nvPicPr>
          <p:cNvPr id="4" name="Picture 3">
            <a:extLst>
              <a:ext uri="{FF2B5EF4-FFF2-40B4-BE49-F238E27FC236}">
                <a16:creationId xmlns:a16="http://schemas.microsoft.com/office/drawing/2014/main" id="{D70FF7BE-49B7-4992-8048-664ADCD07F95}"/>
              </a:ext>
            </a:extLst>
          </p:cNvPr>
          <p:cNvPicPr>
            <a:picLocks noChangeAspect="1"/>
          </p:cNvPicPr>
          <p:nvPr/>
        </p:nvPicPr>
        <p:blipFill>
          <a:blip r:embed="rId2"/>
          <a:stretch>
            <a:fillRect/>
          </a:stretch>
        </p:blipFill>
        <p:spPr>
          <a:xfrm>
            <a:off x="3563888" y="1995686"/>
            <a:ext cx="2016224" cy="2100821"/>
          </a:xfrm>
          <a:prstGeom prst="rect">
            <a:avLst/>
          </a:prstGeom>
        </p:spPr>
      </p:pic>
      <p:sp>
        <p:nvSpPr>
          <p:cNvPr id="5" name="Rectangle 4">
            <a:extLst>
              <a:ext uri="{FF2B5EF4-FFF2-40B4-BE49-F238E27FC236}">
                <a16:creationId xmlns:a16="http://schemas.microsoft.com/office/drawing/2014/main" id="{D2A6543A-56C5-41DF-8C99-1544351FC4D4}"/>
              </a:ext>
            </a:extLst>
          </p:cNvPr>
          <p:cNvSpPr/>
          <p:nvPr/>
        </p:nvSpPr>
        <p:spPr>
          <a:xfrm>
            <a:off x="3563888" y="3107705"/>
            <a:ext cx="115212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413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A86F91-E1FF-8913-95F3-5E7C4B07296E}"/>
              </a:ext>
            </a:extLst>
          </p:cNvPr>
          <p:cNvPicPr>
            <a:picLocks noChangeAspect="1"/>
          </p:cNvPicPr>
          <p:nvPr/>
        </p:nvPicPr>
        <p:blipFill>
          <a:blip r:embed="rId2"/>
          <a:stretch>
            <a:fillRect/>
          </a:stretch>
        </p:blipFill>
        <p:spPr>
          <a:xfrm>
            <a:off x="0" y="1586516"/>
            <a:ext cx="9144000" cy="197046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Configuring the VAT codes</a:t>
            </a:r>
          </a:p>
        </p:txBody>
      </p:sp>
      <p:sp>
        <p:nvSpPr>
          <p:cNvPr id="11" name="TextBox 10">
            <a:extLst>
              <a:ext uri="{FF2B5EF4-FFF2-40B4-BE49-F238E27FC236}">
                <a16:creationId xmlns:a16="http://schemas.microsoft.com/office/drawing/2014/main" id="{52A8D0B2-C377-4AB9-B70A-B220FF8FE985}"/>
              </a:ext>
            </a:extLst>
          </p:cNvPr>
          <p:cNvSpPr txBox="1"/>
          <p:nvPr/>
        </p:nvSpPr>
        <p:spPr>
          <a:xfrm>
            <a:off x="553854" y="4083918"/>
            <a:ext cx="4738226" cy="646331"/>
          </a:xfrm>
          <a:prstGeom prst="rect">
            <a:avLst/>
          </a:prstGeom>
          <a:solidFill>
            <a:schemeClr val="bg1"/>
          </a:solidFill>
          <a:ln>
            <a:solidFill>
              <a:schemeClr val="accent1"/>
            </a:solidFill>
          </a:ln>
        </p:spPr>
        <p:txBody>
          <a:bodyPr wrap="square" rtlCol="0">
            <a:spAutoFit/>
          </a:bodyPr>
          <a:lstStyle/>
          <a:p>
            <a:r>
              <a:rPr lang="en-US" dirty="0"/>
              <a:t>We have made the ‘Code’ be equal to the percentage for easy organizational purposes </a:t>
            </a:r>
          </a:p>
        </p:txBody>
      </p:sp>
      <p:cxnSp>
        <p:nvCxnSpPr>
          <p:cNvPr id="13" name="Straight Arrow Connector 12">
            <a:extLst>
              <a:ext uri="{FF2B5EF4-FFF2-40B4-BE49-F238E27FC236}">
                <a16:creationId xmlns:a16="http://schemas.microsoft.com/office/drawing/2014/main" id="{6B32DB16-AA83-43EF-A4F4-6B43F868FDDC}"/>
              </a:ext>
            </a:extLst>
          </p:cNvPr>
          <p:cNvCxnSpPr/>
          <p:nvPr/>
        </p:nvCxnSpPr>
        <p:spPr>
          <a:xfrm flipV="1">
            <a:off x="2123728" y="3291830"/>
            <a:ext cx="0" cy="792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8BC759-B895-4532-961E-CAF250F606C5}"/>
              </a:ext>
            </a:extLst>
          </p:cNvPr>
          <p:cNvCxnSpPr/>
          <p:nvPr/>
        </p:nvCxnSpPr>
        <p:spPr>
          <a:xfrm flipV="1">
            <a:off x="3707904" y="3291830"/>
            <a:ext cx="0" cy="792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15F47A4-4BEC-4EB3-937A-812CBE2B877D}"/>
              </a:ext>
            </a:extLst>
          </p:cNvPr>
          <p:cNvSpPr txBox="1"/>
          <p:nvPr/>
        </p:nvSpPr>
        <p:spPr>
          <a:xfrm>
            <a:off x="2663788" y="966992"/>
            <a:ext cx="4104456" cy="369332"/>
          </a:xfrm>
          <a:prstGeom prst="rect">
            <a:avLst/>
          </a:prstGeom>
          <a:solidFill>
            <a:schemeClr val="bg1"/>
          </a:solidFill>
          <a:ln>
            <a:solidFill>
              <a:schemeClr val="accent1"/>
            </a:solidFill>
          </a:ln>
        </p:spPr>
        <p:txBody>
          <a:bodyPr wrap="square" rtlCol="0">
            <a:spAutoFit/>
          </a:bodyPr>
          <a:lstStyle/>
          <a:p>
            <a:r>
              <a:rPr lang="en-US" dirty="0"/>
              <a:t>Added explanatory text in the description </a:t>
            </a:r>
          </a:p>
        </p:txBody>
      </p:sp>
      <p:cxnSp>
        <p:nvCxnSpPr>
          <p:cNvPr id="16" name="Straight Arrow Connector 15">
            <a:extLst>
              <a:ext uri="{FF2B5EF4-FFF2-40B4-BE49-F238E27FC236}">
                <a16:creationId xmlns:a16="http://schemas.microsoft.com/office/drawing/2014/main" id="{2E951A3C-423B-4A2F-9099-7E568108D21F}"/>
              </a:ext>
            </a:extLst>
          </p:cNvPr>
          <p:cNvCxnSpPr>
            <a:cxnSpLocks/>
          </p:cNvCxnSpPr>
          <p:nvPr/>
        </p:nvCxnSpPr>
        <p:spPr>
          <a:xfrm flipH="1">
            <a:off x="5436096" y="1347614"/>
            <a:ext cx="216024" cy="9680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14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Adding a VAT percent to the general invoice with VAT Type Inclusive</a:t>
            </a:r>
            <a:endParaRPr lang="LID4096" sz="2400" dirty="0"/>
          </a:p>
        </p:txBody>
      </p:sp>
    </p:spTree>
    <p:extLst>
      <p:ext uri="{BB962C8B-B14F-4D97-AF65-F5344CB8AC3E}">
        <p14:creationId xmlns:p14="http://schemas.microsoft.com/office/powerpoint/2010/main" val="1246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Adding a VAT percent to the general invoice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3168351"/>
          </a:xfrm>
        </p:spPr>
        <p:txBody>
          <a:bodyPr>
            <a:normAutofit/>
          </a:bodyPr>
          <a:lstStyle/>
          <a:p>
            <a:r>
              <a:rPr lang="en-US" dirty="0"/>
              <a:t>If </a:t>
            </a:r>
            <a:r>
              <a:rPr lang="en-US" b="1" dirty="0"/>
              <a:t>Inclusive</a:t>
            </a:r>
            <a:r>
              <a:rPr lang="en-US" dirty="0"/>
              <a:t> is selected (total amount includes VAT), this indicates that the VAT is already figured into the total value of each invoice line. </a:t>
            </a:r>
          </a:p>
        </p:txBody>
      </p:sp>
    </p:spTree>
    <p:extLst>
      <p:ext uri="{BB962C8B-B14F-4D97-AF65-F5344CB8AC3E}">
        <p14:creationId xmlns:p14="http://schemas.microsoft.com/office/powerpoint/2010/main" val="2877695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FAB3D6-6DF1-4E9A-B825-2037B54DC029}"/>
              </a:ext>
            </a:extLst>
          </p:cNvPr>
          <p:cNvPicPr>
            <a:picLocks noChangeAspect="1"/>
          </p:cNvPicPr>
          <p:nvPr/>
        </p:nvPicPr>
        <p:blipFill>
          <a:blip r:embed="rId2"/>
          <a:stretch>
            <a:fillRect/>
          </a:stretch>
        </p:blipFill>
        <p:spPr>
          <a:xfrm>
            <a:off x="0" y="1663811"/>
            <a:ext cx="9144000" cy="249211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Adding a VAT percent to the general invoice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a:bodyPr>
          <a:lstStyle/>
          <a:p>
            <a:r>
              <a:rPr lang="en-US" dirty="0"/>
              <a:t>Throughout this presentation we will work on invoice PO-219714 which has a total of 50.00 EUR</a:t>
            </a:r>
          </a:p>
        </p:txBody>
      </p:sp>
      <p:sp>
        <p:nvSpPr>
          <p:cNvPr id="6" name="Rectangle 5">
            <a:extLst>
              <a:ext uri="{FF2B5EF4-FFF2-40B4-BE49-F238E27FC236}">
                <a16:creationId xmlns:a16="http://schemas.microsoft.com/office/drawing/2014/main" id="{41F6559B-42FB-4E2D-A794-C55FEB561E64}"/>
              </a:ext>
            </a:extLst>
          </p:cNvPr>
          <p:cNvSpPr/>
          <p:nvPr/>
        </p:nvSpPr>
        <p:spPr>
          <a:xfrm>
            <a:off x="395536" y="2741932"/>
            <a:ext cx="1584176"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18762D-E9FC-4EB6-87B3-32F8804F3319}"/>
              </a:ext>
            </a:extLst>
          </p:cNvPr>
          <p:cNvSpPr/>
          <p:nvPr/>
        </p:nvSpPr>
        <p:spPr>
          <a:xfrm>
            <a:off x="215516" y="2110226"/>
            <a:ext cx="19802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3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Adding a VAT percent to the general invoice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936103"/>
          </a:xfrm>
        </p:spPr>
        <p:txBody>
          <a:bodyPr>
            <a:normAutofit fontScale="92500"/>
          </a:bodyPr>
          <a:lstStyle/>
          <a:p>
            <a:r>
              <a:rPr lang="en-US" dirty="0"/>
              <a:t>When creating the invoice, in the VAT section of the invoice summary tab we do not check the "VAT per invoice line" and choose a VAT code</a:t>
            </a:r>
          </a:p>
        </p:txBody>
      </p:sp>
      <p:pic>
        <p:nvPicPr>
          <p:cNvPr id="5" name="Picture 4">
            <a:extLst>
              <a:ext uri="{FF2B5EF4-FFF2-40B4-BE49-F238E27FC236}">
                <a16:creationId xmlns:a16="http://schemas.microsoft.com/office/drawing/2014/main" id="{3A7DF07E-4250-49DA-9B9A-1F61B3E1EC02}"/>
              </a:ext>
            </a:extLst>
          </p:cNvPr>
          <p:cNvPicPr>
            <a:picLocks noChangeAspect="1"/>
          </p:cNvPicPr>
          <p:nvPr/>
        </p:nvPicPr>
        <p:blipFill>
          <a:blip r:embed="rId2"/>
          <a:stretch>
            <a:fillRect/>
          </a:stretch>
        </p:blipFill>
        <p:spPr>
          <a:xfrm>
            <a:off x="0" y="1563638"/>
            <a:ext cx="9144000" cy="3189548"/>
          </a:xfrm>
          <a:prstGeom prst="rect">
            <a:avLst/>
          </a:prstGeom>
          <a:ln>
            <a:solidFill>
              <a:schemeClr val="accent1"/>
            </a:solidFill>
          </a:ln>
        </p:spPr>
      </p:pic>
      <p:sp>
        <p:nvSpPr>
          <p:cNvPr id="6" name="Rectangle 5">
            <a:extLst>
              <a:ext uri="{FF2B5EF4-FFF2-40B4-BE49-F238E27FC236}">
                <a16:creationId xmlns:a16="http://schemas.microsoft.com/office/drawing/2014/main" id="{41F6559B-42FB-4E2D-A794-C55FEB561E64}"/>
              </a:ext>
            </a:extLst>
          </p:cNvPr>
          <p:cNvSpPr/>
          <p:nvPr/>
        </p:nvSpPr>
        <p:spPr>
          <a:xfrm>
            <a:off x="1259632" y="3579862"/>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18762D-E9FC-4EB6-87B3-32F8804F3319}"/>
              </a:ext>
            </a:extLst>
          </p:cNvPr>
          <p:cNvSpPr/>
          <p:nvPr/>
        </p:nvSpPr>
        <p:spPr>
          <a:xfrm>
            <a:off x="1238366" y="2334460"/>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E03F663-2AE9-443C-ADCF-BF69F84DE30E}"/>
              </a:ext>
            </a:extLst>
          </p:cNvPr>
          <p:cNvSpPr/>
          <p:nvPr/>
        </p:nvSpPr>
        <p:spPr>
          <a:xfrm>
            <a:off x="154141" y="1681687"/>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7A8B23-DA82-4C9B-9645-FC6F025E466F}"/>
              </a:ext>
            </a:extLst>
          </p:cNvPr>
          <p:cNvSpPr txBox="1"/>
          <p:nvPr/>
        </p:nvSpPr>
        <p:spPr>
          <a:xfrm>
            <a:off x="4807986" y="3859283"/>
            <a:ext cx="3618648" cy="923330"/>
          </a:xfrm>
          <a:prstGeom prst="rect">
            <a:avLst/>
          </a:prstGeom>
          <a:solidFill>
            <a:schemeClr val="bg1"/>
          </a:solidFill>
          <a:ln>
            <a:solidFill>
              <a:schemeClr val="accent1"/>
            </a:solidFill>
          </a:ln>
        </p:spPr>
        <p:txBody>
          <a:bodyPr wrap="square" rtlCol="0">
            <a:spAutoFit/>
          </a:bodyPr>
          <a:lstStyle/>
          <a:p>
            <a:r>
              <a:rPr lang="en-US" dirty="0"/>
              <a:t>We are leaving "Expended from fund" checked and we will talk more about this later</a:t>
            </a:r>
          </a:p>
        </p:txBody>
      </p:sp>
      <p:cxnSp>
        <p:nvCxnSpPr>
          <p:cNvPr id="11" name="Straight Arrow Connector 10">
            <a:extLst>
              <a:ext uri="{FF2B5EF4-FFF2-40B4-BE49-F238E27FC236}">
                <a16:creationId xmlns:a16="http://schemas.microsoft.com/office/drawing/2014/main" id="{D2E6BB1E-2B8A-45F5-A338-7E4BC4382576}"/>
              </a:ext>
            </a:extLst>
          </p:cNvPr>
          <p:cNvCxnSpPr/>
          <p:nvPr/>
        </p:nvCxnSpPr>
        <p:spPr>
          <a:xfrm flipH="1">
            <a:off x="6012160" y="3435847"/>
            <a:ext cx="10081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3E71C2-B568-4787-9FA2-21F66FD6A311}"/>
              </a:ext>
            </a:extLst>
          </p:cNvPr>
          <p:cNvCxnSpPr/>
          <p:nvPr/>
        </p:nvCxnSpPr>
        <p:spPr>
          <a:xfrm>
            <a:off x="7020272" y="3435846"/>
            <a:ext cx="0" cy="423437"/>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62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CEB176-E876-4F94-A5F5-2E772CE48582}"/>
              </a:ext>
            </a:extLst>
          </p:cNvPr>
          <p:cNvPicPr>
            <a:picLocks noChangeAspect="1"/>
          </p:cNvPicPr>
          <p:nvPr/>
        </p:nvPicPr>
        <p:blipFill>
          <a:blip r:embed="rId2"/>
          <a:stretch>
            <a:fillRect/>
          </a:stretch>
        </p:blipFill>
        <p:spPr>
          <a:xfrm>
            <a:off x="0" y="1667643"/>
            <a:ext cx="9144000" cy="24098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Adding a VAT percent to the general invoice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a:bodyPr>
          <a:lstStyle/>
          <a:p>
            <a:r>
              <a:rPr lang="en-US" dirty="0"/>
              <a:t>We have chosen 17 %, selected "VAT type = </a:t>
            </a:r>
            <a:r>
              <a:rPr lang="en-US" dirty="0">
                <a:highlight>
                  <a:srgbClr val="FFFF00"/>
                </a:highlight>
              </a:rPr>
              <a:t>Inclusive</a:t>
            </a:r>
            <a:r>
              <a:rPr lang="en-US" dirty="0"/>
              <a:t>" and then clicked "Update Amount"</a:t>
            </a:r>
          </a:p>
        </p:txBody>
      </p:sp>
      <p:sp>
        <p:nvSpPr>
          <p:cNvPr id="6" name="Rectangle 5">
            <a:extLst>
              <a:ext uri="{FF2B5EF4-FFF2-40B4-BE49-F238E27FC236}">
                <a16:creationId xmlns:a16="http://schemas.microsoft.com/office/drawing/2014/main" id="{41F6559B-42FB-4E2D-A794-C55FEB561E64}"/>
              </a:ext>
            </a:extLst>
          </p:cNvPr>
          <p:cNvSpPr/>
          <p:nvPr/>
        </p:nvSpPr>
        <p:spPr>
          <a:xfrm>
            <a:off x="2987824" y="2663854"/>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18762D-E9FC-4EB6-87B3-32F8804F3319}"/>
              </a:ext>
            </a:extLst>
          </p:cNvPr>
          <p:cNvSpPr/>
          <p:nvPr/>
        </p:nvSpPr>
        <p:spPr>
          <a:xfrm>
            <a:off x="539552" y="2656532"/>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1649C5-764A-48C6-8D83-14FD6424828A}"/>
              </a:ext>
            </a:extLst>
          </p:cNvPr>
          <p:cNvSpPr txBox="1"/>
          <p:nvPr/>
        </p:nvSpPr>
        <p:spPr>
          <a:xfrm>
            <a:off x="3527884" y="3880668"/>
            <a:ext cx="2484276" cy="923330"/>
          </a:xfrm>
          <a:prstGeom prst="rect">
            <a:avLst/>
          </a:prstGeom>
          <a:solidFill>
            <a:schemeClr val="bg1"/>
          </a:solidFill>
          <a:ln>
            <a:solidFill>
              <a:schemeClr val="accent1"/>
            </a:solidFill>
          </a:ln>
        </p:spPr>
        <p:txBody>
          <a:bodyPr wrap="square" rtlCol="0">
            <a:spAutoFit/>
          </a:bodyPr>
          <a:lstStyle/>
          <a:p>
            <a:r>
              <a:rPr lang="en-US" dirty="0"/>
              <a:t>The VAT amount of 7.26 was automatically calculated and added</a:t>
            </a:r>
          </a:p>
        </p:txBody>
      </p:sp>
      <p:cxnSp>
        <p:nvCxnSpPr>
          <p:cNvPr id="11" name="Straight Arrow Connector 10">
            <a:extLst>
              <a:ext uri="{FF2B5EF4-FFF2-40B4-BE49-F238E27FC236}">
                <a16:creationId xmlns:a16="http://schemas.microsoft.com/office/drawing/2014/main" id="{C7297BE9-B052-4628-9E09-C0BC2E1D9D74}"/>
              </a:ext>
            </a:extLst>
          </p:cNvPr>
          <p:cNvCxnSpPr/>
          <p:nvPr/>
        </p:nvCxnSpPr>
        <p:spPr>
          <a:xfrm flipV="1">
            <a:off x="1475656" y="3664644"/>
            <a:ext cx="0"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7A59F7-93E1-4F6C-89CD-9DC9270FC353}"/>
              </a:ext>
            </a:extLst>
          </p:cNvPr>
          <p:cNvCxnSpPr>
            <a:cxnSpLocks/>
          </p:cNvCxnSpPr>
          <p:nvPr/>
        </p:nvCxnSpPr>
        <p:spPr>
          <a:xfrm flipH="1" flipV="1">
            <a:off x="1475656" y="4240708"/>
            <a:ext cx="2060591" cy="12479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BB73DA2-8C10-4EE6-904E-52E520603869}"/>
              </a:ext>
            </a:extLst>
          </p:cNvPr>
          <p:cNvSpPr txBox="1"/>
          <p:nvPr/>
        </p:nvSpPr>
        <p:spPr>
          <a:xfrm>
            <a:off x="5580112" y="1864444"/>
            <a:ext cx="2808312" cy="646331"/>
          </a:xfrm>
          <a:prstGeom prst="rect">
            <a:avLst/>
          </a:prstGeom>
          <a:solidFill>
            <a:srgbClr val="FFFF00"/>
          </a:solidFill>
          <a:ln>
            <a:solidFill>
              <a:schemeClr val="accent1"/>
            </a:solidFill>
          </a:ln>
        </p:spPr>
        <p:txBody>
          <a:bodyPr wrap="square" rtlCol="0">
            <a:spAutoFit/>
          </a:bodyPr>
          <a:lstStyle/>
          <a:p>
            <a:r>
              <a:rPr lang="en-US" dirty="0"/>
              <a:t>In this case we have chosen "VAT type = Inclusive"</a:t>
            </a:r>
          </a:p>
        </p:txBody>
      </p:sp>
      <p:cxnSp>
        <p:nvCxnSpPr>
          <p:cNvPr id="16" name="Straight Arrow Connector 15">
            <a:extLst>
              <a:ext uri="{FF2B5EF4-FFF2-40B4-BE49-F238E27FC236}">
                <a16:creationId xmlns:a16="http://schemas.microsoft.com/office/drawing/2014/main" id="{1FE5715D-CB59-49D6-9DE4-E071EFEAC96C}"/>
              </a:ext>
            </a:extLst>
          </p:cNvPr>
          <p:cNvCxnSpPr/>
          <p:nvPr/>
        </p:nvCxnSpPr>
        <p:spPr>
          <a:xfrm>
            <a:off x="6228184" y="2512516"/>
            <a:ext cx="0" cy="511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288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Adding a VAT percent to the general invoice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3744415"/>
          </a:xfrm>
        </p:spPr>
        <p:txBody>
          <a:bodyPr>
            <a:normAutofit/>
          </a:bodyPr>
          <a:lstStyle/>
          <a:p>
            <a:r>
              <a:rPr lang="en-US" dirty="0"/>
              <a:t>If the invoice total was 50, and we chose VAT % = 17, then why is the amount 7.26?</a:t>
            </a:r>
          </a:p>
          <a:p>
            <a:r>
              <a:rPr lang="en-US" dirty="0"/>
              <a:t>The </a:t>
            </a:r>
            <a:r>
              <a:rPr lang="en-US" dirty="0">
                <a:hlinkClick r:id="rId2"/>
              </a:rPr>
              <a:t>formula</a:t>
            </a:r>
            <a:r>
              <a:rPr lang="en-US" dirty="0"/>
              <a:t> when VAT type = "inclusive" is as follows:</a:t>
            </a:r>
          </a:p>
          <a:p>
            <a:endParaRPr lang="en-US" dirty="0"/>
          </a:p>
          <a:p>
            <a:pPr lvl="1"/>
            <a:r>
              <a:rPr lang="en-US" sz="2400" dirty="0"/>
              <a:t>VAT Amount = Invoice Total – (Invoice Total / 1.VAT%)</a:t>
            </a:r>
          </a:p>
          <a:p>
            <a:pPr lvl="1"/>
            <a:r>
              <a:rPr lang="en-US" sz="2400" dirty="0"/>
              <a:t>In our case:</a:t>
            </a:r>
          </a:p>
          <a:p>
            <a:pPr lvl="1"/>
            <a:r>
              <a:rPr lang="en-US" sz="2400" dirty="0"/>
              <a:t>VAT Amount  = 50.00 – (50.00/1.17)</a:t>
            </a:r>
          </a:p>
          <a:p>
            <a:pPr lvl="1"/>
            <a:r>
              <a:rPr lang="en-US" sz="2400" dirty="0"/>
              <a:t>VAT Amount = </a:t>
            </a:r>
            <a:r>
              <a:rPr lang="en-US" sz="2400" dirty="0">
                <a:highlight>
                  <a:srgbClr val="FFFF00"/>
                </a:highlight>
              </a:rPr>
              <a:t>7.26</a:t>
            </a:r>
            <a:r>
              <a:rPr lang="en-US" sz="2400" dirty="0"/>
              <a:t> </a:t>
            </a:r>
          </a:p>
        </p:txBody>
      </p:sp>
    </p:spTree>
    <p:extLst>
      <p:ext uri="{BB962C8B-B14F-4D97-AF65-F5344CB8AC3E}">
        <p14:creationId xmlns:p14="http://schemas.microsoft.com/office/powerpoint/2010/main" val="60180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36505" y="436492"/>
            <a:ext cx="5699991" cy="4208505"/>
          </a:xfrm>
        </p:spPr>
        <p:txBody>
          <a:bodyPr>
            <a:noAutofit/>
          </a:bodyPr>
          <a:lstStyle/>
          <a:p>
            <a:r>
              <a:rPr lang="en-US" sz="1800" dirty="0"/>
              <a:t>Introduction</a:t>
            </a:r>
          </a:p>
          <a:p>
            <a:r>
              <a:rPr lang="en-US" sz="1800" dirty="0"/>
              <a:t>Configuring the VAT codes</a:t>
            </a:r>
          </a:p>
          <a:p>
            <a:r>
              <a:rPr lang="en-US" sz="1800" dirty="0"/>
              <a:t>Adding a VAT percent to the general invoice with VAT Type Inclusive </a:t>
            </a:r>
          </a:p>
          <a:p>
            <a:r>
              <a:rPr lang="en-US" sz="1800" dirty="0"/>
              <a:t>Adding a VAT percent to the general invoice with VAT Type Exclusive</a:t>
            </a:r>
          </a:p>
          <a:p>
            <a:r>
              <a:rPr lang="en-US" sz="1800" dirty="0"/>
              <a:t>Adding a VAT percent per invoice line with Type Inclusive</a:t>
            </a:r>
          </a:p>
          <a:p>
            <a:r>
              <a:rPr lang="en-US" sz="1800" dirty="0"/>
              <a:t>Adding a VAT percent per invoice line with Type Exclusive</a:t>
            </a:r>
          </a:p>
          <a:p>
            <a:r>
              <a:rPr lang="en-US" sz="1800" dirty="0"/>
              <a:t>The "Expended from fund" checkbox</a:t>
            </a:r>
          </a:p>
          <a:p>
            <a:r>
              <a:rPr lang="en-US" sz="1800" dirty="0"/>
              <a:t>The "Expended from fund" checkbox with VAT Type Inclusive</a:t>
            </a:r>
          </a:p>
          <a:p>
            <a:r>
              <a:rPr lang="en-US" sz="1800" dirty="0"/>
              <a:t>The "Expended from fund" checkbox with VAT Type Exclusive</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58453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B8252D-0B28-4785-965C-039BBB6380A7}"/>
              </a:ext>
            </a:extLst>
          </p:cNvPr>
          <p:cNvPicPr>
            <a:picLocks noChangeAspect="1"/>
          </p:cNvPicPr>
          <p:nvPr/>
        </p:nvPicPr>
        <p:blipFill>
          <a:blip r:embed="rId2"/>
          <a:stretch>
            <a:fillRect/>
          </a:stretch>
        </p:blipFill>
        <p:spPr>
          <a:xfrm>
            <a:off x="61912" y="2167111"/>
            <a:ext cx="9020175" cy="16287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Adding a VAT percent to the general invoice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224135"/>
          </a:xfrm>
        </p:spPr>
        <p:txBody>
          <a:bodyPr>
            <a:normAutofit/>
          </a:bodyPr>
          <a:lstStyle/>
          <a:p>
            <a:r>
              <a:rPr lang="en-US" dirty="0"/>
              <a:t>Note that when using VAT type = "inclusive" the VAT % does not get added to the invoice line, but there is a note added to the invoice line regarding the inclusion of the VAT %</a:t>
            </a:r>
          </a:p>
        </p:txBody>
      </p:sp>
      <p:sp>
        <p:nvSpPr>
          <p:cNvPr id="6" name="Rectangle 5">
            <a:extLst>
              <a:ext uri="{FF2B5EF4-FFF2-40B4-BE49-F238E27FC236}">
                <a16:creationId xmlns:a16="http://schemas.microsoft.com/office/drawing/2014/main" id="{92761BC1-13DC-453D-A0C6-CD47720E9ADD}"/>
              </a:ext>
            </a:extLst>
          </p:cNvPr>
          <p:cNvSpPr/>
          <p:nvPr/>
        </p:nvSpPr>
        <p:spPr>
          <a:xfrm>
            <a:off x="2771800" y="3047513"/>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5A99EC-BAFE-4CEF-843D-5E643F9ACDA2}"/>
              </a:ext>
            </a:extLst>
          </p:cNvPr>
          <p:cNvSpPr/>
          <p:nvPr/>
        </p:nvSpPr>
        <p:spPr>
          <a:xfrm>
            <a:off x="3462404" y="2698275"/>
            <a:ext cx="576064" cy="10575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97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ACF7F-0BB9-4BE1-966A-262655D49490}"/>
              </a:ext>
            </a:extLst>
          </p:cNvPr>
          <p:cNvPicPr>
            <a:picLocks noChangeAspect="1"/>
          </p:cNvPicPr>
          <p:nvPr/>
        </p:nvPicPr>
        <p:blipFill>
          <a:blip r:embed="rId2"/>
          <a:stretch>
            <a:fillRect/>
          </a:stretch>
        </p:blipFill>
        <p:spPr>
          <a:xfrm>
            <a:off x="0" y="1528880"/>
            <a:ext cx="9144000" cy="208573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Adding a VAT percent to the general invoice with VAT Type Inclusive</a:t>
            </a:r>
          </a:p>
        </p:txBody>
      </p:sp>
      <p:sp>
        <p:nvSpPr>
          <p:cNvPr id="7" name="Rectangle 6">
            <a:extLst>
              <a:ext uri="{FF2B5EF4-FFF2-40B4-BE49-F238E27FC236}">
                <a16:creationId xmlns:a16="http://schemas.microsoft.com/office/drawing/2014/main" id="{515A99EC-BAFE-4CEF-843D-5E643F9ACDA2}"/>
              </a:ext>
            </a:extLst>
          </p:cNvPr>
          <p:cNvSpPr/>
          <p:nvPr/>
        </p:nvSpPr>
        <p:spPr>
          <a:xfrm>
            <a:off x="4716016" y="2283718"/>
            <a:ext cx="170994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2B5D5684-633B-45F5-963F-28EC901D58BD}"/>
              </a:ext>
            </a:extLst>
          </p:cNvPr>
          <p:cNvSpPr>
            <a:spLocks noGrp="1"/>
          </p:cNvSpPr>
          <p:nvPr>
            <p:ph idx="1"/>
          </p:nvPr>
        </p:nvSpPr>
        <p:spPr>
          <a:xfrm>
            <a:off x="395536" y="771552"/>
            <a:ext cx="8424936" cy="576064"/>
          </a:xfrm>
        </p:spPr>
        <p:txBody>
          <a:bodyPr>
            <a:normAutofit fontScale="92500"/>
          </a:bodyPr>
          <a:lstStyle/>
          <a:p>
            <a:r>
              <a:rPr lang="en-US" dirty="0"/>
              <a:t>In the "Summary" tab we do not see the addition of the VAT amount.</a:t>
            </a:r>
          </a:p>
        </p:txBody>
      </p:sp>
    </p:spTree>
    <p:extLst>
      <p:ext uri="{BB962C8B-B14F-4D97-AF65-F5344CB8AC3E}">
        <p14:creationId xmlns:p14="http://schemas.microsoft.com/office/powerpoint/2010/main" val="358830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Adding a VAT percent to the general invoice with VAT Type Exclusive</a:t>
            </a:r>
            <a:endParaRPr lang="LID4096" sz="2400" dirty="0"/>
          </a:p>
        </p:txBody>
      </p:sp>
    </p:spTree>
    <p:extLst>
      <p:ext uri="{BB962C8B-B14F-4D97-AF65-F5344CB8AC3E}">
        <p14:creationId xmlns:p14="http://schemas.microsoft.com/office/powerpoint/2010/main" val="202822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AB023E-E5AF-4574-A74F-495E97501B04}"/>
              </a:ext>
            </a:extLst>
          </p:cNvPr>
          <p:cNvPicPr>
            <a:picLocks noChangeAspect="1"/>
          </p:cNvPicPr>
          <p:nvPr/>
        </p:nvPicPr>
        <p:blipFill>
          <a:blip r:embed="rId2"/>
          <a:stretch>
            <a:fillRect/>
          </a:stretch>
        </p:blipFill>
        <p:spPr>
          <a:xfrm>
            <a:off x="4762" y="1635646"/>
            <a:ext cx="9134475" cy="23717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Adding a VAT percent to the general invoice with VAT Type Exclusive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a:bodyPr>
          <a:lstStyle/>
          <a:p>
            <a:r>
              <a:rPr lang="en-US" dirty="0"/>
              <a:t>This time we have chosen 17 %, selected "VAT type = </a:t>
            </a:r>
            <a:r>
              <a:rPr lang="en-US" dirty="0">
                <a:highlight>
                  <a:srgbClr val="FFFF00"/>
                </a:highlight>
              </a:rPr>
              <a:t>Exclusive</a:t>
            </a:r>
            <a:r>
              <a:rPr lang="en-US" dirty="0"/>
              <a:t>" and then clicked "Update Amount"</a:t>
            </a:r>
          </a:p>
        </p:txBody>
      </p:sp>
      <p:sp>
        <p:nvSpPr>
          <p:cNvPr id="6" name="Rectangle 5">
            <a:extLst>
              <a:ext uri="{FF2B5EF4-FFF2-40B4-BE49-F238E27FC236}">
                <a16:creationId xmlns:a16="http://schemas.microsoft.com/office/drawing/2014/main" id="{41F6559B-42FB-4E2D-A794-C55FEB561E64}"/>
              </a:ext>
            </a:extLst>
          </p:cNvPr>
          <p:cNvSpPr/>
          <p:nvPr/>
        </p:nvSpPr>
        <p:spPr>
          <a:xfrm>
            <a:off x="2987824" y="2663854"/>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18762D-E9FC-4EB6-87B3-32F8804F3319}"/>
              </a:ext>
            </a:extLst>
          </p:cNvPr>
          <p:cNvSpPr/>
          <p:nvPr/>
        </p:nvSpPr>
        <p:spPr>
          <a:xfrm>
            <a:off x="539552" y="2656532"/>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1649C5-764A-48C6-8D83-14FD6424828A}"/>
              </a:ext>
            </a:extLst>
          </p:cNvPr>
          <p:cNvSpPr txBox="1"/>
          <p:nvPr/>
        </p:nvSpPr>
        <p:spPr>
          <a:xfrm>
            <a:off x="1789725" y="3915351"/>
            <a:ext cx="2484276" cy="923330"/>
          </a:xfrm>
          <a:prstGeom prst="rect">
            <a:avLst/>
          </a:prstGeom>
          <a:solidFill>
            <a:schemeClr val="bg1"/>
          </a:solidFill>
          <a:ln>
            <a:solidFill>
              <a:schemeClr val="accent1"/>
            </a:solidFill>
          </a:ln>
        </p:spPr>
        <p:txBody>
          <a:bodyPr wrap="square" rtlCol="0">
            <a:spAutoFit/>
          </a:bodyPr>
          <a:lstStyle/>
          <a:p>
            <a:r>
              <a:rPr lang="en-US" dirty="0"/>
              <a:t>The VAT amount of 8.5 was automatically calculated and added</a:t>
            </a:r>
          </a:p>
        </p:txBody>
      </p:sp>
      <p:cxnSp>
        <p:nvCxnSpPr>
          <p:cNvPr id="11" name="Straight Arrow Connector 10">
            <a:extLst>
              <a:ext uri="{FF2B5EF4-FFF2-40B4-BE49-F238E27FC236}">
                <a16:creationId xmlns:a16="http://schemas.microsoft.com/office/drawing/2014/main" id="{C7297BE9-B052-4628-9E09-C0BC2E1D9D74}"/>
              </a:ext>
            </a:extLst>
          </p:cNvPr>
          <p:cNvCxnSpPr/>
          <p:nvPr/>
        </p:nvCxnSpPr>
        <p:spPr>
          <a:xfrm flipV="1">
            <a:off x="1475656" y="3664644"/>
            <a:ext cx="0"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7A59F7-93E1-4F6C-89CD-9DC9270FC353}"/>
              </a:ext>
            </a:extLst>
          </p:cNvPr>
          <p:cNvCxnSpPr>
            <a:cxnSpLocks/>
          </p:cNvCxnSpPr>
          <p:nvPr/>
        </p:nvCxnSpPr>
        <p:spPr>
          <a:xfrm flipH="1" flipV="1">
            <a:off x="1475657" y="4240708"/>
            <a:ext cx="288031" cy="13124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BB73DA2-8C10-4EE6-904E-52E520603869}"/>
              </a:ext>
            </a:extLst>
          </p:cNvPr>
          <p:cNvSpPr txBox="1"/>
          <p:nvPr/>
        </p:nvSpPr>
        <p:spPr>
          <a:xfrm>
            <a:off x="5580112" y="1864444"/>
            <a:ext cx="2808312" cy="646331"/>
          </a:xfrm>
          <a:prstGeom prst="rect">
            <a:avLst/>
          </a:prstGeom>
          <a:solidFill>
            <a:srgbClr val="FFFF00"/>
          </a:solidFill>
          <a:ln>
            <a:solidFill>
              <a:schemeClr val="accent1"/>
            </a:solidFill>
          </a:ln>
        </p:spPr>
        <p:txBody>
          <a:bodyPr wrap="square" rtlCol="0">
            <a:spAutoFit/>
          </a:bodyPr>
          <a:lstStyle/>
          <a:p>
            <a:r>
              <a:rPr lang="en-US" dirty="0"/>
              <a:t>In this case we have chosen "VAT type = Exclusive"</a:t>
            </a:r>
          </a:p>
        </p:txBody>
      </p:sp>
      <p:cxnSp>
        <p:nvCxnSpPr>
          <p:cNvPr id="16" name="Straight Arrow Connector 15">
            <a:extLst>
              <a:ext uri="{FF2B5EF4-FFF2-40B4-BE49-F238E27FC236}">
                <a16:creationId xmlns:a16="http://schemas.microsoft.com/office/drawing/2014/main" id="{1FE5715D-CB59-49D6-9DE4-E071EFEAC96C}"/>
              </a:ext>
            </a:extLst>
          </p:cNvPr>
          <p:cNvCxnSpPr/>
          <p:nvPr/>
        </p:nvCxnSpPr>
        <p:spPr>
          <a:xfrm>
            <a:off x="6228184" y="2512516"/>
            <a:ext cx="0" cy="511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68BDA7-075C-44E1-A835-ED81C7385E2D}"/>
              </a:ext>
            </a:extLst>
          </p:cNvPr>
          <p:cNvSpPr txBox="1"/>
          <p:nvPr/>
        </p:nvSpPr>
        <p:spPr>
          <a:xfrm>
            <a:off x="4807986" y="3859283"/>
            <a:ext cx="3618648" cy="923330"/>
          </a:xfrm>
          <a:prstGeom prst="rect">
            <a:avLst/>
          </a:prstGeom>
          <a:solidFill>
            <a:schemeClr val="bg1"/>
          </a:solidFill>
          <a:ln>
            <a:solidFill>
              <a:schemeClr val="accent1"/>
            </a:solidFill>
          </a:ln>
        </p:spPr>
        <p:txBody>
          <a:bodyPr wrap="square" rtlCol="0">
            <a:spAutoFit/>
          </a:bodyPr>
          <a:lstStyle/>
          <a:p>
            <a:r>
              <a:rPr lang="en-US" dirty="0"/>
              <a:t>We are leaving "Expended from fund" checked and we will talk more about this later</a:t>
            </a:r>
          </a:p>
        </p:txBody>
      </p:sp>
      <p:cxnSp>
        <p:nvCxnSpPr>
          <p:cNvPr id="15" name="Straight Arrow Connector 14">
            <a:extLst>
              <a:ext uri="{FF2B5EF4-FFF2-40B4-BE49-F238E27FC236}">
                <a16:creationId xmlns:a16="http://schemas.microsoft.com/office/drawing/2014/main" id="{3FE8AF84-8973-4BF1-81B7-7F0CDB39D444}"/>
              </a:ext>
            </a:extLst>
          </p:cNvPr>
          <p:cNvCxnSpPr/>
          <p:nvPr/>
        </p:nvCxnSpPr>
        <p:spPr>
          <a:xfrm flipH="1">
            <a:off x="6012160" y="3435847"/>
            <a:ext cx="10081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953AFF-FFF8-4310-88DA-B93A73E8F282}"/>
              </a:ext>
            </a:extLst>
          </p:cNvPr>
          <p:cNvCxnSpPr/>
          <p:nvPr/>
        </p:nvCxnSpPr>
        <p:spPr>
          <a:xfrm>
            <a:off x="7020272" y="3435846"/>
            <a:ext cx="0" cy="423437"/>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16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Adding a VAT percent to the general invoice with VAT Type Exclusive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3744415"/>
          </a:xfrm>
        </p:spPr>
        <p:txBody>
          <a:bodyPr>
            <a:normAutofit/>
          </a:bodyPr>
          <a:lstStyle/>
          <a:p>
            <a:r>
              <a:rPr lang="en-US" dirty="0"/>
              <a:t>If the invoice total was 50, and we chose VAT % = 17, then why is the amount 8.5?</a:t>
            </a:r>
          </a:p>
          <a:p>
            <a:r>
              <a:rPr lang="en-US" dirty="0"/>
              <a:t>The </a:t>
            </a:r>
            <a:r>
              <a:rPr lang="en-US" dirty="0">
                <a:hlinkClick r:id="rId2"/>
              </a:rPr>
              <a:t>formula</a:t>
            </a:r>
            <a:r>
              <a:rPr lang="en-US" dirty="0"/>
              <a:t> when VAT type = “exclusive" is as follows:</a:t>
            </a:r>
          </a:p>
          <a:p>
            <a:pPr lvl="1"/>
            <a:r>
              <a:rPr lang="en-US" sz="2400" dirty="0"/>
              <a:t>VAT Amount = Invoice Total * VAT%</a:t>
            </a:r>
          </a:p>
          <a:p>
            <a:pPr lvl="1"/>
            <a:r>
              <a:rPr lang="en-US" sz="2400" dirty="0"/>
              <a:t>In our case:</a:t>
            </a:r>
          </a:p>
          <a:p>
            <a:pPr lvl="1"/>
            <a:r>
              <a:rPr lang="en-US" sz="2400" dirty="0"/>
              <a:t>VAT Amount  = 50.00 * .17</a:t>
            </a:r>
          </a:p>
          <a:p>
            <a:pPr lvl="1"/>
            <a:r>
              <a:rPr lang="en-US" sz="2400" dirty="0"/>
              <a:t>VAT Amount = </a:t>
            </a:r>
            <a:r>
              <a:rPr lang="en-US" sz="2400" dirty="0">
                <a:highlight>
                  <a:srgbClr val="FFFF00"/>
                </a:highlight>
              </a:rPr>
              <a:t>8.5</a:t>
            </a:r>
            <a:r>
              <a:rPr lang="en-US" sz="2400" dirty="0"/>
              <a:t> </a:t>
            </a:r>
          </a:p>
        </p:txBody>
      </p:sp>
    </p:spTree>
    <p:extLst>
      <p:ext uri="{BB962C8B-B14F-4D97-AF65-F5344CB8AC3E}">
        <p14:creationId xmlns:p14="http://schemas.microsoft.com/office/powerpoint/2010/main" val="201212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4425A7-507E-41CC-A509-85CB85C00453}"/>
              </a:ext>
            </a:extLst>
          </p:cNvPr>
          <p:cNvPicPr>
            <a:picLocks noChangeAspect="1"/>
          </p:cNvPicPr>
          <p:nvPr/>
        </p:nvPicPr>
        <p:blipFill>
          <a:blip r:embed="rId2"/>
          <a:stretch>
            <a:fillRect/>
          </a:stretch>
        </p:blipFill>
        <p:spPr>
          <a:xfrm>
            <a:off x="100012" y="1738312"/>
            <a:ext cx="8943975" cy="16668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Adding a VAT percent to the general invoice with VAT Type Exclusive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3744415"/>
          </a:xfrm>
        </p:spPr>
        <p:txBody>
          <a:bodyPr>
            <a:normAutofit/>
          </a:bodyPr>
          <a:lstStyle/>
          <a:p>
            <a:r>
              <a:rPr lang="en-US" dirty="0"/>
              <a:t>Note that when using VAT type = "exclusive" the VAT % gets added to the "Total Price" of the invoice line</a:t>
            </a:r>
          </a:p>
        </p:txBody>
      </p:sp>
      <p:sp>
        <p:nvSpPr>
          <p:cNvPr id="6" name="Rectangle 5">
            <a:extLst>
              <a:ext uri="{FF2B5EF4-FFF2-40B4-BE49-F238E27FC236}">
                <a16:creationId xmlns:a16="http://schemas.microsoft.com/office/drawing/2014/main" id="{92761BC1-13DC-453D-A0C6-CD47720E9ADD}"/>
              </a:ext>
            </a:extLst>
          </p:cNvPr>
          <p:cNvSpPr/>
          <p:nvPr/>
        </p:nvSpPr>
        <p:spPr>
          <a:xfrm>
            <a:off x="2771800" y="2643758"/>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5A99EC-BAFE-4CEF-843D-5E643F9ACDA2}"/>
              </a:ext>
            </a:extLst>
          </p:cNvPr>
          <p:cNvSpPr/>
          <p:nvPr/>
        </p:nvSpPr>
        <p:spPr>
          <a:xfrm>
            <a:off x="3462404" y="2294520"/>
            <a:ext cx="576064" cy="10575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878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7C227-F00C-4586-B1D3-753CF7C57CDF}"/>
              </a:ext>
            </a:extLst>
          </p:cNvPr>
          <p:cNvPicPr>
            <a:picLocks noChangeAspect="1"/>
          </p:cNvPicPr>
          <p:nvPr/>
        </p:nvPicPr>
        <p:blipFill>
          <a:blip r:embed="rId2"/>
          <a:stretch>
            <a:fillRect/>
          </a:stretch>
        </p:blipFill>
        <p:spPr>
          <a:xfrm>
            <a:off x="0" y="1526829"/>
            <a:ext cx="9144000" cy="208984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Adding a VAT percent to the general invoice with VAT Type Exclusive</a:t>
            </a:r>
          </a:p>
        </p:txBody>
      </p:sp>
      <p:sp>
        <p:nvSpPr>
          <p:cNvPr id="7" name="Rectangle 6">
            <a:extLst>
              <a:ext uri="{FF2B5EF4-FFF2-40B4-BE49-F238E27FC236}">
                <a16:creationId xmlns:a16="http://schemas.microsoft.com/office/drawing/2014/main" id="{515A99EC-BAFE-4CEF-843D-5E643F9ACDA2}"/>
              </a:ext>
            </a:extLst>
          </p:cNvPr>
          <p:cNvSpPr/>
          <p:nvPr/>
        </p:nvSpPr>
        <p:spPr>
          <a:xfrm>
            <a:off x="4716016" y="2283718"/>
            <a:ext cx="170994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2B5D5684-633B-45F5-963F-28EC901D58BD}"/>
              </a:ext>
            </a:extLst>
          </p:cNvPr>
          <p:cNvSpPr>
            <a:spLocks noGrp="1"/>
          </p:cNvSpPr>
          <p:nvPr>
            <p:ph idx="1"/>
          </p:nvPr>
        </p:nvSpPr>
        <p:spPr>
          <a:xfrm>
            <a:off x="395536" y="771552"/>
            <a:ext cx="8424936" cy="576064"/>
          </a:xfrm>
        </p:spPr>
        <p:txBody>
          <a:bodyPr>
            <a:normAutofit/>
          </a:bodyPr>
          <a:lstStyle/>
          <a:p>
            <a:r>
              <a:rPr lang="en-US" dirty="0"/>
              <a:t>In the "Summary" tab we see the addition of the VAT amount.</a:t>
            </a:r>
          </a:p>
        </p:txBody>
      </p:sp>
    </p:spTree>
    <p:extLst>
      <p:ext uri="{BB962C8B-B14F-4D97-AF65-F5344CB8AC3E}">
        <p14:creationId xmlns:p14="http://schemas.microsoft.com/office/powerpoint/2010/main" val="1707356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Adding a VAT percent per invoice line with VAT Type Inclusive</a:t>
            </a:r>
            <a:endParaRPr lang="LID4096" sz="2400" dirty="0"/>
          </a:p>
        </p:txBody>
      </p:sp>
    </p:spTree>
    <p:extLst>
      <p:ext uri="{BB962C8B-B14F-4D97-AF65-F5344CB8AC3E}">
        <p14:creationId xmlns:p14="http://schemas.microsoft.com/office/powerpoint/2010/main" val="1312693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2304598"/>
          </a:xfrm>
        </p:spPr>
        <p:txBody>
          <a:bodyPr>
            <a:normAutofit/>
          </a:bodyPr>
          <a:lstStyle/>
          <a:p>
            <a:r>
              <a:rPr lang="en-US" sz="2200" dirty="0"/>
              <a:t>In our previous examples we did not check the checkbox "VAT per invoice line"</a:t>
            </a:r>
          </a:p>
          <a:p>
            <a:r>
              <a:rPr lang="en-US" sz="2200" dirty="0"/>
              <a:t>The checkbox "VAT per invoice line" allows the staff use to choose the VAT code </a:t>
            </a:r>
            <a:r>
              <a:rPr lang="en-US" sz="2200" b="1" dirty="0"/>
              <a:t>per invoice line </a:t>
            </a:r>
            <a:r>
              <a:rPr lang="en-US" sz="2200" dirty="0"/>
              <a:t>instead of once (in the "summary" tab) for the entire invoice (general invoice).</a:t>
            </a:r>
          </a:p>
          <a:p>
            <a:r>
              <a:rPr lang="en-US" sz="2200" dirty="0"/>
              <a:t>In this way each invoice line may have a different VAT percent.</a:t>
            </a:r>
          </a:p>
          <a:p>
            <a:endParaRPr lang="en-US" sz="2200" dirty="0"/>
          </a:p>
        </p:txBody>
      </p:sp>
    </p:spTree>
    <p:extLst>
      <p:ext uri="{BB962C8B-B14F-4D97-AF65-F5344CB8AC3E}">
        <p14:creationId xmlns:p14="http://schemas.microsoft.com/office/powerpoint/2010/main" val="1703031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2304598"/>
          </a:xfrm>
        </p:spPr>
        <p:txBody>
          <a:bodyPr>
            <a:normAutofit/>
          </a:bodyPr>
          <a:lstStyle/>
          <a:p>
            <a:r>
              <a:rPr lang="en-US" sz="2200" dirty="0"/>
              <a:t>The checkbox "VAT per invoice line" will appear only if the setting </a:t>
            </a:r>
            <a:r>
              <a:rPr lang="en-US" sz="2200" dirty="0" err="1"/>
              <a:t>invoice_allow_vat_in_line_level</a:t>
            </a:r>
            <a:r>
              <a:rPr lang="en-US" sz="2200" dirty="0"/>
              <a:t> = true.</a:t>
            </a:r>
          </a:p>
          <a:p>
            <a:r>
              <a:rPr lang="en-US" sz="2200" dirty="0"/>
              <a:t>This is set at "Configuration Menu &gt; Acquisitions &gt; General &gt; Other Settings"</a:t>
            </a:r>
          </a:p>
        </p:txBody>
      </p:sp>
      <p:pic>
        <p:nvPicPr>
          <p:cNvPr id="5" name="Picture 4">
            <a:extLst>
              <a:ext uri="{FF2B5EF4-FFF2-40B4-BE49-F238E27FC236}">
                <a16:creationId xmlns:a16="http://schemas.microsoft.com/office/drawing/2014/main" id="{95090EEF-97F7-4275-9B5A-F8FE827C8C67}"/>
              </a:ext>
            </a:extLst>
          </p:cNvPr>
          <p:cNvPicPr>
            <a:picLocks noChangeAspect="1"/>
          </p:cNvPicPr>
          <p:nvPr/>
        </p:nvPicPr>
        <p:blipFill>
          <a:blip r:embed="rId2"/>
          <a:stretch>
            <a:fillRect/>
          </a:stretch>
        </p:blipFill>
        <p:spPr>
          <a:xfrm>
            <a:off x="1153365" y="3003798"/>
            <a:ext cx="6909277" cy="440432"/>
          </a:xfrm>
          <a:prstGeom prst="rect">
            <a:avLst/>
          </a:prstGeom>
          <a:ln>
            <a:solidFill>
              <a:schemeClr val="accent1"/>
            </a:solidFill>
          </a:ln>
        </p:spPr>
      </p:pic>
    </p:spTree>
    <p:extLst>
      <p:ext uri="{BB962C8B-B14F-4D97-AF65-F5344CB8AC3E}">
        <p14:creationId xmlns:p14="http://schemas.microsoft.com/office/powerpoint/2010/main" val="278130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1984995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008111"/>
          </a:xfrm>
        </p:spPr>
        <p:txBody>
          <a:bodyPr>
            <a:normAutofit fontScale="92500" lnSpcReduction="10000"/>
          </a:bodyPr>
          <a:lstStyle/>
          <a:p>
            <a:r>
              <a:rPr lang="en-US" dirty="0"/>
              <a:t>Selecting this option in the VAT section of the "Summary" tab of the invoice disables the other fields in this section that are relevant to configuring VAT on the invoice level. </a:t>
            </a:r>
          </a:p>
        </p:txBody>
      </p:sp>
      <p:pic>
        <p:nvPicPr>
          <p:cNvPr id="6" name="Picture 5">
            <a:extLst>
              <a:ext uri="{FF2B5EF4-FFF2-40B4-BE49-F238E27FC236}">
                <a16:creationId xmlns:a16="http://schemas.microsoft.com/office/drawing/2014/main" id="{82BC0CDB-2BA4-45D1-9741-3A35DEAE646D}"/>
              </a:ext>
            </a:extLst>
          </p:cNvPr>
          <p:cNvPicPr>
            <a:picLocks noChangeAspect="1"/>
          </p:cNvPicPr>
          <p:nvPr/>
        </p:nvPicPr>
        <p:blipFill>
          <a:blip r:embed="rId2"/>
          <a:stretch>
            <a:fillRect/>
          </a:stretch>
        </p:blipFill>
        <p:spPr>
          <a:xfrm>
            <a:off x="0" y="2425542"/>
            <a:ext cx="9144000" cy="2162432"/>
          </a:xfrm>
          <a:prstGeom prst="rect">
            <a:avLst/>
          </a:prstGeom>
          <a:ln>
            <a:solidFill>
              <a:schemeClr val="accent1"/>
            </a:solidFill>
          </a:ln>
        </p:spPr>
      </p:pic>
      <p:sp>
        <p:nvSpPr>
          <p:cNvPr id="7" name="TextBox 6">
            <a:extLst>
              <a:ext uri="{FF2B5EF4-FFF2-40B4-BE49-F238E27FC236}">
                <a16:creationId xmlns:a16="http://schemas.microsoft.com/office/drawing/2014/main" id="{ED03ECAF-6047-48A0-88D3-BBD0FE246B2F}"/>
              </a:ext>
            </a:extLst>
          </p:cNvPr>
          <p:cNvSpPr txBox="1"/>
          <p:nvPr/>
        </p:nvSpPr>
        <p:spPr>
          <a:xfrm>
            <a:off x="3151199" y="2929560"/>
            <a:ext cx="1152128" cy="369332"/>
          </a:xfrm>
          <a:prstGeom prst="rect">
            <a:avLst/>
          </a:prstGeom>
          <a:solidFill>
            <a:schemeClr val="bg1"/>
          </a:solidFill>
          <a:ln>
            <a:solidFill>
              <a:schemeClr val="accent1"/>
            </a:solidFill>
          </a:ln>
        </p:spPr>
        <p:txBody>
          <a:bodyPr wrap="square" rtlCol="0">
            <a:spAutoFit/>
          </a:bodyPr>
          <a:lstStyle/>
          <a:p>
            <a:r>
              <a:rPr lang="en-US" dirty="0"/>
              <a:t>Disabled</a:t>
            </a:r>
          </a:p>
        </p:txBody>
      </p:sp>
      <p:cxnSp>
        <p:nvCxnSpPr>
          <p:cNvPr id="9" name="Straight Connector 8">
            <a:extLst>
              <a:ext uri="{FF2B5EF4-FFF2-40B4-BE49-F238E27FC236}">
                <a16:creationId xmlns:a16="http://schemas.microsoft.com/office/drawing/2014/main" id="{41C78687-14BE-4BAF-AAB9-5FE8E5E2A1EE}"/>
              </a:ext>
            </a:extLst>
          </p:cNvPr>
          <p:cNvCxnSpPr>
            <a:cxnSpLocks/>
          </p:cNvCxnSpPr>
          <p:nvPr/>
        </p:nvCxnSpPr>
        <p:spPr>
          <a:xfrm flipH="1">
            <a:off x="1835696" y="3114226"/>
            <a:ext cx="1296144" cy="32162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5B16D98-962B-5384-A0F7-160B667515E2}"/>
              </a:ext>
            </a:extLst>
          </p:cNvPr>
          <p:cNvSpPr txBox="1"/>
          <p:nvPr/>
        </p:nvSpPr>
        <p:spPr>
          <a:xfrm>
            <a:off x="3131840" y="2418442"/>
            <a:ext cx="1152128" cy="369332"/>
          </a:xfrm>
          <a:prstGeom prst="rect">
            <a:avLst/>
          </a:prstGeom>
          <a:solidFill>
            <a:schemeClr val="bg1"/>
          </a:solidFill>
          <a:ln>
            <a:solidFill>
              <a:schemeClr val="accent1"/>
            </a:solidFill>
          </a:ln>
        </p:spPr>
        <p:txBody>
          <a:bodyPr wrap="square" rtlCol="0">
            <a:spAutoFit/>
          </a:bodyPr>
          <a:lstStyle/>
          <a:p>
            <a:r>
              <a:rPr lang="en-US" dirty="0"/>
              <a:t>Checked</a:t>
            </a:r>
          </a:p>
        </p:txBody>
      </p:sp>
      <p:cxnSp>
        <p:nvCxnSpPr>
          <p:cNvPr id="8" name="Straight Connector 7">
            <a:extLst>
              <a:ext uri="{FF2B5EF4-FFF2-40B4-BE49-F238E27FC236}">
                <a16:creationId xmlns:a16="http://schemas.microsoft.com/office/drawing/2014/main" id="{F7AA54B2-70F4-0824-3756-5F74C965984C}"/>
              </a:ext>
            </a:extLst>
          </p:cNvPr>
          <p:cNvCxnSpPr>
            <a:cxnSpLocks/>
          </p:cNvCxnSpPr>
          <p:nvPr/>
        </p:nvCxnSpPr>
        <p:spPr>
          <a:xfrm flipH="1">
            <a:off x="1475656" y="2643758"/>
            <a:ext cx="1656184" cy="47046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06E1A4F-50E3-A276-4074-919BC2214720}"/>
              </a:ext>
            </a:extLst>
          </p:cNvPr>
          <p:cNvSpPr/>
          <p:nvPr/>
        </p:nvSpPr>
        <p:spPr>
          <a:xfrm>
            <a:off x="5273237" y="3621199"/>
            <a:ext cx="1531011"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253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7FDB38-3185-4A1A-BCBA-F438710AD3AC}"/>
              </a:ext>
            </a:extLst>
          </p:cNvPr>
          <p:cNvPicPr>
            <a:picLocks noChangeAspect="1"/>
          </p:cNvPicPr>
          <p:nvPr/>
        </p:nvPicPr>
        <p:blipFill>
          <a:blip r:embed="rId2"/>
          <a:stretch>
            <a:fillRect/>
          </a:stretch>
        </p:blipFill>
        <p:spPr>
          <a:xfrm>
            <a:off x="2176893" y="1586029"/>
            <a:ext cx="4748013" cy="321537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008111"/>
          </a:xfrm>
        </p:spPr>
        <p:txBody>
          <a:bodyPr>
            <a:normAutofit/>
          </a:bodyPr>
          <a:lstStyle/>
          <a:p>
            <a:r>
              <a:rPr lang="en-US" dirty="0"/>
              <a:t>After selecting "VAT per invoice line" the "VAT Code" appears on each invoice line.</a:t>
            </a:r>
          </a:p>
        </p:txBody>
      </p:sp>
      <p:sp>
        <p:nvSpPr>
          <p:cNvPr id="8" name="Rectangle 7">
            <a:extLst>
              <a:ext uri="{FF2B5EF4-FFF2-40B4-BE49-F238E27FC236}">
                <a16:creationId xmlns:a16="http://schemas.microsoft.com/office/drawing/2014/main" id="{6ECA0560-8072-42E3-B36F-507A8A68EEFC}"/>
              </a:ext>
            </a:extLst>
          </p:cNvPr>
          <p:cNvSpPr/>
          <p:nvPr/>
        </p:nvSpPr>
        <p:spPr>
          <a:xfrm>
            <a:off x="2240691" y="1617928"/>
            <a:ext cx="1531011"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5F6324-7707-49B5-A239-3CACF23FA112}"/>
              </a:ext>
            </a:extLst>
          </p:cNvPr>
          <p:cNvSpPr/>
          <p:nvPr/>
        </p:nvSpPr>
        <p:spPr>
          <a:xfrm>
            <a:off x="2361018" y="2067694"/>
            <a:ext cx="360040"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4CAFED-BBC7-4312-ABF2-9D0A570F44A3}"/>
              </a:ext>
            </a:extLst>
          </p:cNvPr>
          <p:cNvSpPr/>
          <p:nvPr/>
        </p:nvSpPr>
        <p:spPr>
          <a:xfrm>
            <a:off x="2915816" y="2386397"/>
            <a:ext cx="648072"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47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74AACB-1903-4DBA-AE24-C76E3B820668}"/>
              </a:ext>
            </a:extLst>
          </p:cNvPr>
          <p:cNvPicPr>
            <a:picLocks noChangeAspect="1"/>
          </p:cNvPicPr>
          <p:nvPr/>
        </p:nvPicPr>
        <p:blipFill>
          <a:blip r:embed="rId2"/>
          <a:stretch>
            <a:fillRect/>
          </a:stretch>
        </p:blipFill>
        <p:spPr>
          <a:xfrm>
            <a:off x="107504" y="1638300"/>
            <a:ext cx="5381625" cy="18669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008111"/>
          </a:xfrm>
        </p:spPr>
        <p:txBody>
          <a:bodyPr>
            <a:normAutofit/>
          </a:bodyPr>
          <a:lstStyle/>
          <a:p>
            <a:r>
              <a:rPr lang="en-US" dirty="0"/>
              <a:t>For an invoice line of 50.00 we have chosen VAT Code 17% and selected "Update Amount"</a:t>
            </a:r>
          </a:p>
        </p:txBody>
      </p:sp>
      <p:sp>
        <p:nvSpPr>
          <p:cNvPr id="8" name="Rectangle 7">
            <a:extLst>
              <a:ext uri="{FF2B5EF4-FFF2-40B4-BE49-F238E27FC236}">
                <a16:creationId xmlns:a16="http://schemas.microsoft.com/office/drawing/2014/main" id="{6ECA0560-8072-42E3-B36F-507A8A68EEFC}"/>
              </a:ext>
            </a:extLst>
          </p:cNvPr>
          <p:cNvSpPr/>
          <p:nvPr/>
        </p:nvSpPr>
        <p:spPr>
          <a:xfrm>
            <a:off x="259194" y="1666207"/>
            <a:ext cx="1531011"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5F6324-7707-49B5-A239-3CACF23FA112}"/>
              </a:ext>
            </a:extLst>
          </p:cNvPr>
          <p:cNvSpPr/>
          <p:nvPr/>
        </p:nvSpPr>
        <p:spPr>
          <a:xfrm>
            <a:off x="1259631" y="3955656"/>
            <a:ext cx="621555"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4CAFED-BBC7-4312-ABF2-9D0A570F44A3}"/>
              </a:ext>
            </a:extLst>
          </p:cNvPr>
          <p:cNvSpPr/>
          <p:nvPr/>
        </p:nvSpPr>
        <p:spPr>
          <a:xfrm>
            <a:off x="937772" y="3204488"/>
            <a:ext cx="1531011"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07DA2D-C348-43C5-8965-EADED026282D}"/>
              </a:ext>
            </a:extLst>
          </p:cNvPr>
          <p:cNvPicPr>
            <a:picLocks noChangeAspect="1"/>
          </p:cNvPicPr>
          <p:nvPr/>
        </p:nvPicPr>
        <p:blipFill>
          <a:blip r:embed="rId3"/>
          <a:stretch>
            <a:fillRect/>
          </a:stretch>
        </p:blipFill>
        <p:spPr>
          <a:xfrm>
            <a:off x="0" y="3642043"/>
            <a:ext cx="9144000" cy="945931"/>
          </a:xfrm>
          <a:prstGeom prst="rect">
            <a:avLst/>
          </a:prstGeom>
          <a:ln>
            <a:solidFill>
              <a:schemeClr val="accent1"/>
            </a:solidFill>
          </a:ln>
        </p:spPr>
      </p:pic>
      <p:sp>
        <p:nvSpPr>
          <p:cNvPr id="12" name="Rectangle 11">
            <a:extLst>
              <a:ext uri="{FF2B5EF4-FFF2-40B4-BE49-F238E27FC236}">
                <a16:creationId xmlns:a16="http://schemas.microsoft.com/office/drawing/2014/main" id="{BE205733-3764-4EF7-82B6-8B5B576AD385}"/>
              </a:ext>
            </a:extLst>
          </p:cNvPr>
          <p:cNvSpPr/>
          <p:nvPr/>
        </p:nvSpPr>
        <p:spPr>
          <a:xfrm>
            <a:off x="5220072" y="4212598"/>
            <a:ext cx="1080120"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E7E0ED-548F-4B08-8D39-486B24180A27}"/>
              </a:ext>
            </a:extLst>
          </p:cNvPr>
          <p:cNvSpPr txBox="1"/>
          <p:nvPr/>
        </p:nvSpPr>
        <p:spPr>
          <a:xfrm>
            <a:off x="5652120" y="1851670"/>
            <a:ext cx="2952328" cy="1477328"/>
          </a:xfrm>
          <a:prstGeom prst="rect">
            <a:avLst/>
          </a:prstGeom>
          <a:noFill/>
          <a:ln>
            <a:solidFill>
              <a:schemeClr val="accent1"/>
            </a:solidFill>
          </a:ln>
        </p:spPr>
        <p:txBody>
          <a:bodyPr wrap="square" rtlCol="0">
            <a:spAutoFit/>
          </a:bodyPr>
          <a:lstStyle/>
          <a:p>
            <a:r>
              <a:rPr lang="en-US" dirty="0"/>
              <a:t>The VAT amount is 7.26.  This uses the same formula we saw when choosing "VAT Type = Inclusive" from the invoice summary tab.</a:t>
            </a:r>
          </a:p>
        </p:txBody>
      </p:sp>
      <p:cxnSp>
        <p:nvCxnSpPr>
          <p:cNvPr id="14" name="Straight Arrow Connector 13">
            <a:extLst>
              <a:ext uri="{FF2B5EF4-FFF2-40B4-BE49-F238E27FC236}">
                <a16:creationId xmlns:a16="http://schemas.microsoft.com/office/drawing/2014/main" id="{EB3DE2F6-2E59-481E-99EF-A1BA0FC9F9E6}"/>
              </a:ext>
            </a:extLst>
          </p:cNvPr>
          <p:cNvCxnSpPr/>
          <p:nvPr/>
        </p:nvCxnSpPr>
        <p:spPr>
          <a:xfrm flipH="1">
            <a:off x="5940152" y="3363840"/>
            <a:ext cx="360040" cy="7200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052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Inclusive</a:t>
            </a:r>
          </a:p>
        </p:txBody>
      </p:sp>
      <p:sp>
        <p:nvSpPr>
          <p:cNvPr id="15" name="Content Placeholder 3">
            <a:extLst>
              <a:ext uri="{FF2B5EF4-FFF2-40B4-BE49-F238E27FC236}">
                <a16:creationId xmlns:a16="http://schemas.microsoft.com/office/drawing/2014/main" id="{08D146C9-897C-41E0-8EAE-2A5D2DE40ED6}"/>
              </a:ext>
            </a:extLst>
          </p:cNvPr>
          <p:cNvSpPr>
            <a:spLocks noGrp="1"/>
          </p:cNvSpPr>
          <p:nvPr>
            <p:ph idx="1"/>
          </p:nvPr>
        </p:nvSpPr>
        <p:spPr>
          <a:xfrm>
            <a:off x="395536" y="771551"/>
            <a:ext cx="8424936" cy="1224135"/>
          </a:xfrm>
        </p:spPr>
        <p:txBody>
          <a:bodyPr>
            <a:normAutofit fontScale="92500"/>
          </a:bodyPr>
          <a:lstStyle/>
          <a:p>
            <a:r>
              <a:rPr lang="en-US" dirty="0"/>
              <a:t>Like when we chose VAT type = "inclusive" from the Invoice Summary tab the VAT % does not get added to the invoice line, but there is a note added to the invoice line regarding the inclusion of the VAT %</a:t>
            </a:r>
          </a:p>
        </p:txBody>
      </p:sp>
      <p:pic>
        <p:nvPicPr>
          <p:cNvPr id="16" name="Picture 15">
            <a:extLst>
              <a:ext uri="{FF2B5EF4-FFF2-40B4-BE49-F238E27FC236}">
                <a16:creationId xmlns:a16="http://schemas.microsoft.com/office/drawing/2014/main" id="{F7DA1947-F4E0-413F-99E2-E64269BD8091}"/>
              </a:ext>
            </a:extLst>
          </p:cNvPr>
          <p:cNvPicPr>
            <a:picLocks noChangeAspect="1"/>
          </p:cNvPicPr>
          <p:nvPr/>
        </p:nvPicPr>
        <p:blipFill>
          <a:blip r:embed="rId2"/>
          <a:stretch>
            <a:fillRect/>
          </a:stretch>
        </p:blipFill>
        <p:spPr>
          <a:xfrm>
            <a:off x="0" y="2089668"/>
            <a:ext cx="9144000" cy="964163"/>
          </a:xfrm>
          <a:prstGeom prst="rect">
            <a:avLst/>
          </a:prstGeom>
          <a:ln>
            <a:solidFill>
              <a:schemeClr val="accent1"/>
            </a:solidFill>
          </a:ln>
        </p:spPr>
      </p:pic>
      <p:sp>
        <p:nvSpPr>
          <p:cNvPr id="17" name="Rectangle 16">
            <a:extLst>
              <a:ext uri="{FF2B5EF4-FFF2-40B4-BE49-F238E27FC236}">
                <a16:creationId xmlns:a16="http://schemas.microsoft.com/office/drawing/2014/main" id="{99D82286-D121-4039-9084-A15A4662D684}"/>
              </a:ext>
            </a:extLst>
          </p:cNvPr>
          <p:cNvSpPr/>
          <p:nvPr/>
        </p:nvSpPr>
        <p:spPr>
          <a:xfrm>
            <a:off x="3347864" y="2089668"/>
            <a:ext cx="576064" cy="964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566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Adding a VAT percent per invoice line with VAT Type Exclusive</a:t>
            </a:r>
            <a:endParaRPr lang="LID4096" sz="2400" dirty="0"/>
          </a:p>
        </p:txBody>
      </p:sp>
    </p:spTree>
    <p:extLst>
      <p:ext uri="{BB962C8B-B14F-4D97-AF65-F5344CB8AC3E}">
        <p14:creationId xmlns:p14="http://schemas.microsoft.com/office/powerpoint/2010/main" val="4174644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D71218-3CC9-4D10-8FE9-358F37ACD1E2}"/>
              </a:ext>
            </a:extLst>
          </p:cNvPr>
          <p:cNvPicPr>
            <a:picLocks noChangeAspect="1"/>
          </p:cNvPicPr>
          <p:nvPr/>
        </p:nvPicPr>
        <p:blipFill>
          <a:blip r:embed="rId2"/>
          <a:stretch>
            <a:fillRect/>
          </a:stretch>
        </p:blipFill>
        <p:spPr>
          <a:xfrm>
            <a:off x="0" y="1923678"/>
            <a:ext cx="9144000" cy="213334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Exclusive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008111"/>
          </a:xfrm>
        </p:spPr>
        <p:txBody>
          <a:bodyPr>
            <a:normAutofit/>
          </a:bodyPr>
          <a:lstStyle/>
          <a:p>
            <a:r>
              <a:rPr lang="en-US" dirty="0"/>
              <a:t>Now we are selecting "VAT per invoice line" with "VAT Type" "Exclusive".</a:t>
            </a:r>
          </a:p>
        </p:txBody>
      </p:sp>
      <p:sp>
        <p:nvSpPr>
          <p:cNvPr id="8" name="Rectangle 7">
            <a:extLst>
              <a:ext uri="{FF2B5EF4-FFF2-40B4-BE49-F238E27FC236}">
                <a16:creationId xmlns:a16="http://schemas.microsoft.com/office/drawing/2014/main" id="{6ECA0560-8072-42E3-B36F-507A8A68EEFC}"/>
              </a:ext>
            </a:extLst>
          </p:cNvPr>
          <p:cNvSpPr/>
          <p:nvPr/>
        </p:nvSpPr>
        <p:spPr>
          <a:xfrm>
            <a:off x="5097322" y="3099392"/>
            <a:ext cx="1531011"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4CAFED-BBC7-4312-ABF2-9D0A570F44A3}"/>
              </a:ext>
            </a:extLst>
          </p:cNvPr>
          <p:cNvSpPr/>
          <p:nvPr/>
        </p:nvSpPr>
        <p:spPr>
          <a:xfrm>
            <a:off x="107504" y="2505673"/>
            <a:ext cx="1584176"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035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E5AA53-4C38-45FD-923D-9A93D16CF8A3}"/>
              </a:ext>
            </a:extLst>
          </p:cNvPr>
          <p:cNvPicPr>
            <a:picLocks noChangeAspect="1"/>
          </p:cNvPicPr>
          <p:nvPr/>
        </p:nvPicPr>
        <p:blipFill>
          <a:blip r:embed="rId2"/>
          <a:stretch>
            <a:fillRect/>
          </a:stretch>
        </p:blipFill>
        <p:spPr>
          <a:xfrm>
            <a:off x="0" y="2910701"/>
            <a:ext cx="9144000" cy="138924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Exclusive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008111"/>
          </a:xfrm>
        </p:spPr>
        <p:txBody>
          <a:bodyPr>
            <a:normAutofit fontScale="92500" lnSpcReduction="20000"/>
          </a:bodyPr>
          <a:lstStyle/>
          <a:p>
            <a:r>
              <a:rPr lang="en-US" dirty="0"/>
              <a:t>After selecting "VAT per invoice line" the "VAT Code" appears on each invoice line.</a:t>
            </a:r>
          </a:p>
          <a:p>
            <a:r>
              <a:rPr lang="en-US" dirty="0"/>
              <a:t>We have selected "17%" and clicked "Update Amount".</a:t>
            </a:r>
          </a:p>
        </p:txBody>
      </p:sp>
      <p:sp>
        <p:nvSpPr>
          <p:cNvPr id="8" name="Rectangle 7">
            <a:extLst>
              <a:ext uri="{FF2B5EF4-FFF2-40B4-BE49-F238E27FC236}">
                <a16:creationId xmlns:a16="http://schemas.microsoft.com/office/drawing/2014/main" id="{6ECA0560-8072-42E3-B36F-507A8A68EEFC}"/>
              </a:ext>
            </a:extLst>
          </p:cNvPr>
          <p:cNvSpPr/>
          <p:nvPr/>
        </p:nvSpPr>
        <p:spPr>
          <a:xfrm>
            <a:off x="611560" y="3605321"/>
            <a:ext cx="1531011"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5F6324-7707-49B5-A239-3CACF23FA112}"/>
              </a:ext>
            </a:extLst>
          </p:cNvPr>
          <p:cNvSpPr/>
          <p:nvPr/>
        </p:nvSpPr>
        <p:spPr>
          <a:xfrm>
            <a:off x="5189830" y="3927063"/>
            <a:ext cx="1030144" cy="318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17D6257-5FEE-40BF-AC3C-0A6C9D30EC2A}"/>
              </a:ext>
            </a:extLst>
          </p:cNvPr>
          <p:cNvSpPr txBox="1"/>
          <p:nvPr/>
        </p:nvSpPr>
        <p:spPr>
          <a:xfrm>
            <a:off x="4302217" y="2296492"/>
            <a:ext cx="4302231" cy="923330"/>
          </a:xfrm>
          <a:prstGeom prst="rect">
            <a:avLst/>
          </a:prstGeom>
          <a:solidFill>
            <a:schemeClr val="bg1"/>
          </a:solidFill>
          <a:ln>
            <a:solidFill>
              <a:schemeClr val="accent1"/>
            </a:solidFill>
          </a:ln>
        </p:spPr>
        <p:txBody>
          <a:bodyPr wrap="square" rtlCol="0">
            <a:spAutoFit/>
          </a:bodyPr>
          <a:lstStyle/>
          <a:p>
            <a:r>
              <a:rPr lang="en-US" dirty="0"/>
              <a:t>The VAT amount is 8.5.  This uses the same formula we saw when choosing "VAT Type = Exclusive" from the invoice summary tab.</a:t>
            </a:r>
          </a:p>
        </p:txBody>
      </p:sp>
      <p:cxnSp>
        <p:nvCxnSpPr>
          <p:cNvPr id="14" name="Straight Arrow Connector 13">
            <a:extLst>
              <a:ext uri="{FF2B5EF4-FFF2-40B4-BE49-F238E27FC236}">
                <a16:creationId xmlns:a16="http://schemas.microsoft.com/office/drawing/2014/main" id="{46669512-82D1-4ABB-9B05-99C2D2A13CC0}"/>
              </a:ext>
            </a:extLst>
          </p:cNvPr>
          <p:cNvCxnSpPr/>
          <p:nvPr/>
        </p:nvCxnSpPr>
        <p:spPr>
          <a:xfrm flipH="1">
            <a:off x="5940152" y="3219824"/>
            <a:ext cx="360040" cy="7200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923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B74CAF-93D5-4D0B-A617-76E7D243E840}"/>
              </a:ext>
            </a:extLst>
          </p:cNvPr>
          <p:cNvPicPr>
            <a:picLocks noChangeAspect="1"/>
          </p:cNvPicPr>
          <p:nvPr/>
        </p:nvPicPr>
        <p:blipFill>
          <a:blip r:embed="rId2"/>
          <a:stretch>
            <a:fillRect/>
          </a:stretch>
        </p:blipFill>
        <p:spPr>
          <a:xfrm>
            <a:off x="0" y="1937931"/>
            <a:ext cx="9144000" cy="126763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Exclusive</a:t>
            </a:r>
          </a:p>
        </p:txBody>
      </p:sp>
      <p:sp>
        <p:nvSpPr>
          <p:cNvPr id="15" name="Content Placeholder 3">
            <a:extLst>
              <a:ext uri="{FF2B5EF4-FFF2-40B4-BE49-F238E27FC236}">
                <a16:creationId xmlns:a16="http://schemas.microsoft.com/office/drawing/2014/main" id="{08D146C9-897C-41E0-8EAE-2A5D2DE40ED6}"/>
              </a:ext>
            </a:extLst>
          </p:cNvPr>
          <p:cNvSpPr>
            <a:spLocks noGrp="1"/>
          </p:cNvSpPr>
          <p:nvPr>
            <p:ph idx="1"/>
          </p:nvPr>
        </p:nvSpPr>
        <p:spPr>
          <a:xfrm>
            <a:off x="395536" y="771551"/>
            <a:ext cx="8424936" cy="1224135"/>
          </a:xfrm>
        </p:spPr>
        <p:txBody>
          <a:bodyPr>
            <a:normAutofit fontScale="92500"/>
          </a:bodyPr>
          <a:lstStyle/>
          <a:p>
            <a:r>
              <a:rPr lang="en-US" dirty="0"/>
              <a:t>Like when we chose VAT type = "exclusive" from the Invoice Summary tab the VAT % gets added to the invoice line, and there is a note added to the invoice line regarding the inclusion of the VAT %</a:t>
            </a:r>
          </a:p>
        </p:txBody>
      </p:sp>
      <p:sp>
        <p:nvSpPr>
          <p:cNvPr id="17" name="Rectangle 16">
            <a:extLst>
              <a:ext uri="{FF2B5EF4-FFF2-40B4-BE49-F238E27FC236}">
                <a16:creationId xmlns:a16="http://schemas.microsoft.com/office/drawing/2014/main" id="{99D82286-D121-4039-9084-A15A4662D684}"/>
              </a:ext>
            </a:extLst>
          </p:cNvPr>
          <p:cNvSpPr/>
          <p:nvPr/>
        </p:nvSpPr>
        <p:spPr>
          <a:xfrm>
            <a:off x="3347864" y="2183651"/>
            <a:ext cx="576064" cy="964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B2A7A7-F288-478D-8A7C-C35EABD3D2C4}"/>
              </a:ext>
            </a:extLst>
          </p:cNvPr>
          <p:cNvSpPr/>
          <p:nvPr/>
        </p:nvSpPr>
        <p:spPr>
          <a:xfrm>
            <a:off x="2699792" y="2571750"/>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333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BCB53A-3BD3-4DCE-B0DC-34212EBC160B}"/>
              </a:ext>
            </a:extLst>
          </p:cNvPr>
          <p:cNvPicPr>
            <a:picLocks noChangeAspect="1"/>
          </p:cNvPicPr>
          <p:nvPr/>
        </p:nvPicPr>
        <p:blipFill>
          <a:blip r:embed="rId2"/>
          <a:stretch>
            <a:fillRect/>
          </a:stretch>
        </p:blipFill>
        <p:spPr>
          <a:xfrm>
            <a:off x="0" y="2254233"/>
            <a:ext cx="9144000" cy="211771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Adding a VAT percent per invoice line with VAT Type Exclusive</a:t>
            </a:r>
          </a:p>
        </p:txBody>
      </p:sp>
      <p:sp>
        <p:nvSpPr>
          <p:cNvPr id="15" name="Content Placeholder 3">
            <a:extLst>
              <a:ext uri="{FF2B5EF4-FFF2-40B4-BE49-F238E27FC236}">
                <a16:creationId xmlns:a16="http://schemas.microsoft.com/office/drawing/2014/main" id="{08D146C9-897C-41E0-8EAE-2A5D2DE40ED6}"/>
              </a:ext>
            </a:extLst>
          </p:cNvPr>
          <p:cNvSpPr>
            <a:spLocks noGrp="1"/>
          </p:cNvSpPr>
          <p:nvPr>
            <p:ph idx="1"/>
          </p:nvPr>
        </p:nvSpPr>
        <p:spPr>
          <a:xfrm>
            <a:off x="395536" y="771551"/>
            <a:ext cx="8424936" cy="1224135"/>
          </a:xfrm>
        </p:spPr>
        <p:txBody>
          <a:bodyPr>
            <a:normAutofit/>
          </a:bodyPr>
          <a:lstStyle/>
          <a:p>
            <a:r>
              <a:rPr lang="en-US" dirty="0"/>
              <a:t>The amount of the invoice line with the VAT type exclusive is reflected in the summary tab of the invoice in the "Total Invoice lines amount" field, and this is the sum which will paid</a:t>
            </a:r>
          </a:p>
        </p:txBody>
      </p:sp>
      <p:sp>
        <p:nvSpPr>
          <p:cNvPr id="17" name="Rectangle 16">
            <a:extLst>
              <a:ext uri="{FF2B5EF4-FFF2-40B4-BE49-F238E27FC236}">
                <a16:creationId xmlns:a16="http://schemas.microsoft.com/office/drawing/2014/main" id="{99D82286-D121-4039-9084-A15A4662D684}"/>
              </a:ext>
            </a:extLst>
          </p:cNvPr>
          <p:cNvSpPr/>
          <p:nvPr/>
        </p:nvSpPr>
        <p:spPr>
          <a:xfrm>
            <a:off x="4716016" y="3121359"/>
            <a:ext cx="1800200" cy="314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694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pPr algn="ctr"/>
            <a:r>
              <a:rPr lang="en-US" dirty="0"/>
              <a:t>The "Expended from fund" checkbox</a:t>
            </a:r>
            <a:endParaRPr lang="LID4096" dirty="0"/>
          </a:p>
        </p:txBody>
      </p:sp>
    </p:spTree>
    <p:extLst>
      <p:ext uri="{BB962C8B-B14F-4D97-AF65-F5344CB8AC3E}">
        <p14:creationId xmlns:p14="http://schemas.microsoft.com/office/powerpoint/2010/main" val="113581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In this presentation we will investigate options for adding a VAT % to invoices, both on the level of the general invoice as well as on the level of the invoice line(s).</a:t>
            </a:r>
          </a:p>
          <a:p>
            <a:r>
              <a:rPr lang="en-US" dirty="0"/>
              <a:t>We will do this for two types of VAT: </a:t>
            </a:r>
          </a:p>
          <a:p>
            <a:pPr marL="457200" indent="-457200">
              <a:buFont typeface="+mj-lt"/>
              <a:buAutoNum type="arabicPeriod"/>
            </a:pPr>
            <a:r>
              <a:rPr lang="en-US" dirty="0"/>
              <a:t>Inclusive: The invoice total amount already includes VAT.</a:t>
            </a:r>
          </a:p>
          <a:p>
            <a:pPr marL="457200" indent="-457200">
              <a:buFont typeface="+mj-lt"/>
              <a:buAutoNum type="arabicPeriod"/>
            </a:pPr>
            <a:r>
              <a:rPr lang="en-US" dirty="0"/>
              <a:t>Exclusive: VAT is added in addition to the invoice total amount.</a:t>
            </a:r>
          </a:p>
        </p:txBody>
      </p:sp>
    </p:spTree>
    <p:extLst>
      <p:ext uri="{BB962C8B-B14F-4D97-AF65-F5344CB8AC3E}">
        <p14:creationId xmlns:p14="http://schemas.microsoft.com/office/powerpoint/2010/main" val="830323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"Expended from fund" checkbox</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936103"/>
          </a:xfrm>
        </p:spPr>
        <p:txBody>
          <a:bodyPr>
            <a:normAutofit/>
          </a:bodyPr>
          <a:lstStyle/>
          <a:p>
            <a:r>
              <a:rPr lang="en-US" dirty="0"/>
              <a:t>In all the examples we did until now, the "Expended from Fund" checkbox has been checked.</a:t>
            </a:r>
          </a:p>
        </p:txBody>
      </p:sp>
      <p:pic>
        <p:nvPicPr>
          <p:cNvPr id="5" name="Picture 4">
            <a:extLst>
              <a:ext uri="{FF2B5EF4-FFF2-40B4-BE49-F238E27FC236}">
                <a16:creationId xmlns:a16="http://schemas.microsoft.com/office/drawing/2014/main" id="{3A7DF07E-4250-49DA-9B9A-1F61B3E1EC02}"/>
              </a:ext>
            </a:extLst>
          </p:cNvPr>
          <p:cNvPicPr>
            <a:picLocks noChangeAspect="1"/>
          </p:cNvPicPr>
          <p:nvPr/>
        </p:nvPicPr>
        <p:blipFill>
          <a:blip r:embed="rId2"/>
          <a:stretch>
            <a:fillRect/>
          </a:stretch>
        </p:blipFill>
        <p:spPr>
          <a:xfrm>
            <a:off x="0" y="1563638"/>
            <a:ext cx="9144000" cy="3189548"/>
          </a:xfrm>
          <a:prstGeom prst="rect">
            <a:avLst/>
          </a:prstGeom>
          <a:ln>
            <a:solidFill>
              <a:schemeClr val="accent1"/>
            </a:solidFill>
          </a:ln>
        </p:spPr>
      </p:pic>
      <p:sp>
        <p:nvSpPr>
          <p:cNvPr id="7" name="Rectangle 6">
            <a:extLst>
              <a:ext uri="{FF2B5EF4-FFF2-40B4-BE49-F238E27FC236}">
                <a16:creationId xmlns:a16="http://schemas.microsoft.com/office/drawing/2014/main" id="{9E18762D-E9FC-4EB6-87B3-32F8804F3319}"/>
              </a:ext>
            </a:extLst>
          </p:cNvPr>
          <p:cNvSpPr/>
          <p:nvPr/>
        </p:nvSpPr>
        <p:spPr>
          <a:xfrm>
            <a:off x="4841784" y="3219822"/>
            <a:ext cx="1386400" cy="576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746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"Expended from fund" checkbox</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3600399"/>
          </a:xfrm>
        </p:spPr>
        <p:txBody>
          <a:bodyPr>
            <a:normAutofit fontScale="92500" lnSpcReduction="10000"/>
          </a:bodyPr>
          <a:lstStyle/>
          <a:p>
            <a:r>
              <a:rPr lang="en-US" dirty="0"/>
              <a:t>Determines whether the VAT amount is to be expended from the invoice line’s fund. (if checked then the VAT amount is to be expended from the invoice line’s fund).</a:t>
            </a:r>
          </a:p>
          <a:p>
            <a:r>
              <a:rPr lang="en-US" dirty="0"/>
              <a:t>Can be unchecked only if "VAT per invoice line" is not checked.</a:t>
            </a:r>
          </a:p>
          <a:p>
            <a:r>
              <a:rPr lang="en-US" dirty="0"/>
              <a:t>When "VAT per invoice line" is checked the "Expended from Fund" checkbox will always be checked. </a:t>
            </a:r>
          </a:p>
          <a:p>
            <a:r>
              <a:rPr lang="en-US" dirty="0"/>
              <a:t>When "Expended from Fund" is unchecked a </a:t>
            </a:r>
            <a:r>
              <a:rPr lang="en-US" b="1" dirty="0"/>
              <a:t>separate</a:t>
            </a:r>
            <a:r>
              <a:rPr lang="en-US" dirty="0"/>
              <a:t> invoice line of type "Adjustment" gets created for the VAT amount but with no fund. </a:t>
            </a:r>
          </a:p>
          <a:p>
            <a:r>
              <a:rPr lang="en-US" dirty="0"/>
              <a:t>The "adjustment" invoice line does not create any transaction and cannot be edited.  It is for informational purposes only.</a:t>
            </a:r>
          </a:p>
        </p:txBody>
      </p:sp>
    </p:spTree>
    <p:extLst>
      <p:ext uri="{BB962C8B-B14F-4D97-AF65-F5344CB8AC3E}">
        <p14:creationId xmlns:p14="http://schemas.microsoft.com/office/powerpoint/2010/main" val="2044898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800" dirty="0"/>
              <a:t>The "Expended from fund" checkbox with VAT Type Inclusive</a:t>
            </a:r>
            <a:endParaRPr lang="LID4096" dirty="0"/>
          </a:p>
        </p:txBody>
      </p:sp>
    </p:spTree>
    <p:extLst>
      <p:ext uri="{BB962C8B-B14F-4D97-AF65-F5344CB8AC3E}">
        <p14:creationId xmlns:p14="http://schemas.microsoft.com/office/powerpoint/2010/main" val="2237269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FC4B4C-DE8B-465E-A190-3088694FEC22}"/>
              </a:ext>
            </a:extLst>
          </p:cNvPr>
          <p:cNvPicPr>
            <a:picLocks noChangeAspect="1"/>
          </p:cNvPicPr>
          <p:nvPr/>
        </p:nvPicPr>
        <p:blipFill>
          <a:blip r:embed="rId2"/>
          <a:stretch>
            <a:fillRect/>
          </a:stretch>
        </p:blipFill>
        <p:spPr>
          <a:xfrm>
            <a:off x="0" y="1877772"/>
            <a:ext cx="9144000" cy="214040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The "Expended from fund" checkbox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1008111"/>
          </a:xfrm>
        </p:spPr>
        <p:txBody>
          <a:bodyPr>
            <a:normAutofit/>
          </a:bodyPr>
          <a:lstStyle/>
          <a:p>
            <a:r>
              <a:rPr lang="en-US" dirty="0"/>
              <a:t>Now we are adding 17% VAT for VAT Type "Inclusive", and we are not checking "Expended from fund" </a:t>
            </a:r>
          </a:p>
        </p:txBody>
      </p:sp>
      <p:sp>
        <p:nvSpPr>
          <p:cNvPr id="6" name="Rectangle 5">
            <a:extLst>
              <a:ext uri="{FF2B5EF4-FFF2-40B4-BE49-F238E27FC236}">
                <a16:creationId xmlns:a16="http://schemas.microsoft.com/office/drawing/2014/main" id="{B999A98E-6C72-4029-93FB-4D6E0087A665}"/>
              </a:ext>
            </a:extLst>
          </p:cNvPr>
          <p:cNvSpPr/>
          <p:nvPr/>
        </p:nvSpPr>
        <p:spPr>
          <a:xfrm>
            <a:off x="4557441" y="3387366"/>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53D846-3C7B-42A6-9E52-EB2119E24CD1}"/>
              </a:ext>
            </a:extLst>
          </p:cNvPr>
          <p:cNvSpPr txBox="1"/>
          <p:nvPr/>
        </p:nvSpPr>
        <p:spPr>
          <a:xfrm>
            <a:off x="1497101" y="4048783"/>
            <a:ext cx="2282811" cy="646331"/>
          </a:xfrm>
          <a:prstGeom prst="rect">
            <a:avLst/>
          </a:prstGeom>
          <a:solidFill>
            <a:schemeClr val="bg1"/>
          </a:solidFill>
          <a:ln>
            <a:solidFill>
              <a:schemeClr val="accent1"/>
            </a:solidFill>
          </a:ln>
        </p:spPr>
        <p:txBody>
          <a:bodyPr wrap="square" rtlCol="0">
            <a:spAutoFit/>
          </a:bodyPr>
          <a:lstStyle/>
          <a:p>
            <a:r>
              <a:rPr lang="en-US" dirty="0"/>
              <a:t>We already saw why the amount is 7.26</a:t>
            </a:r>
          </a:p>
        </p:txBody>
      </p:sp>
      <p:cxnSp>
        <p:nvCxnSpPr>
          <p:cNvPr id="9" name="Straight Arrow Connector 8">
            <a:extLst>
              <a:ext uri="{FF2B5EF4-FFF2-40B4-BE49-F238E27FC236}">
                <a16:creationId xmlns:a16="http://schemas.microsoft.com/office/drawing/2014/main" id="{4FD3250E-AC85-476F-B2CA-D9611A43A942}"/>
              </a:ext>
            </a:extLst>
          </p:cNvPr>
          <p:cNvCxnSpPr>
            <a:cxnSpLocks/>
          </p:cNvCxnSpPr>
          <p:nvPr/>
        </p:nvCxnSpPr>
        <p:spPr>
          <a:xfrm flipH="1" flipV="1">
            <a:off x="1511660" y="3651870"/>
            <a:ext cx="324036" cy="4047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A7606E5-DB7E-464E-8ACF-2267790B0C24}"/>
              </a:ext>
            </a:extLst>
          </p:cNvPr>
          <p:cNvSpPr/>
          <p:nvPr/>
        </p:nvSpPr>
        <p:spPr>
          <a:xfrm>
            <a:off x="5148064" y="3035886"/>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4D5E25-7538-911C-B5DB-92CA92BDA448}"/>
              </a:ext>
            </a:extLst>
          </p:cNvPr>
          <p:cNvSpPr txBox="1"/>
          <p:nvPr/>
        </p:nvSpPr>
        <p:spPr>
          <a:xfrm>
            <a:off x="5745573" y="4048783"/>
            <a:ext cx="2282811" cy="646331"/>
          </a:xfrm>
          <a:prstGeom prst="rect">
            <a:avLst/>
          </a:prstGeom>
          <a:solidFill>
            <a:schemeClr val="bg1"/>
          </a:solidFill>
          <a:ln>
            <a:solidFill>
              <a:schemeClr val="accent1"/>
            </a:solidFill>
          </a:ln>
        </p:spPr>
        <p:txBody>
          <a:bodyPr wrap="square" rtlCol="0">
            <a:spAutoFit/>
          </a:bodyPr>
          <a:lstStyle/>
          <a:p>
            <a:r>
              <a:rPr lang="en-US" dirty="0"/>
              <a:t>Expended from fund is not checked</a:t>
            </a:r>
          </a:p>
        </p:txBody>
      </p:sp>
      <p:cxnSp>
        <p:nvCxnSpPr>
          <p:cNvPr id="8" name="Straight Arrow Connector 7">
            <a:extLst>
              <a:ext uri="{FF2B5EF4-FFF2-40B4-BE49-F238E27FC236}">
                <a16:creationId xmlns:a16="http://schemas.microsoft.com/office/drawing/2014/main" id="{5A1B2AFC-3896-3A51-DAB1-7920FF080F16}"/>
              </a:ext>
            </a:extLst>
          </p:cNvPr>
          <p:cNvCxnSpPr>
            <a:cxnSpLocks/>
          </p:cNvCxnSpPr>
          <p:nvPr/>
        </p:nvCxnSpPr>
        <p:spPr>
          <a:xfrm flipH="1" flipV="1">
            <a:off x="5760132" y="3651870"/>
            <a:ext cx="324036" cy="4047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21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7DB1753-DB52-4B68-937D-AB07B50479E9}"/>
              </a:ext>
            </a:extLst>
          </p:cNvPr>
          <p:cNvPicPr>
            <a:picLocks noChangeAspect="1"/>
          </p:cNvPicPr>
          <p:nvPr/>
        </p:nvPicPr>
        <p:blipFill>
          <a:blip r:embed="rId2"/>
          <a:stretch>
            <a:fillRect/>
          </a:stretch>
        </p:blipFill>
        <p:spPr>
          <a:xfrm>
            <a:off x="0" y="2278029"/>
            <a:ext cx="9144000" cy="58744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The "Expended from fund" checkbox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1008111"/>
          </a:xfrm>
        </p:spPr>
        <p:txBody>
          <a:bodyPr>
            <a:normAutofit/>
          </a:bodyPr>
          <a:lstStyle/>
          <a:p>
            <a:r>
              <a:rPr lang="en-US" dirty="0"/>
              <a:t>A </a:t>
            </a:r>
            <a:r>
              <a:rPr lang="en-US" b="1" dirty="0"/>
              <a:t>separate</a:t>
            </a:r>
            <a:r>
              <a:rPr lang="en-US" dirty="0"/>
              <a:t> invoice line of type "Adjustment" gets created for the VAT amount but with no fund.  This invoice line cannot be edited.</a:t>
            </a:r>
          </a:p>
        </p:txBody>
      </p:sp>
      <p:sp>
        <p:nvSpPr>
          <p:cNvPr id="7" name="TextBox 6">
            <a:extLst>
              <a:ext uri="{FF2B5EF4-FFF2-40B4-BE49-F238E27FC236}">
                <a16:creationId xmlns:a16="http://schemas.microsoft.com/office/drawing/2014/main" id="{3553D846-3C7B-42A6-9E52-EB2119E24CD1}"/>
              </a:ext>
            </a:extLst>
          </p:cNvPr>
          <p:cNvSpPr txBox="1"/>
          <p:nvPr/>
        </p:nvSpPr>
        <p:spPr>
          <a:xfrm>
            <a:off x="5526106" y="3177922"/>
            <a:ext cx="1116124" cy="369332"/>
          </a:xfrm>
          <a:prstGeom prst="rect">
            <a:avLst/>
          </a:prstGeom>
          <a:solidFill>
            <a:schemeClr val="bg1"/>
          </a:solidFill>
          <a:ln>
            <a:solidFill>
              <a:schemeClr val="accent1"/>
            </a:solidFill>
          </a:ln>
        </p:spPr>
        <p:txBody>
          <a:bodyPr wrap="square" rtlCol="0">
            <a:spAutoFit/>
          </a:bodyPr>
          <a:lstStyle/>
          <a:p>
            <a:r>
              <a:rPr lang="en-US" dirty="0"/>
              <a:t>No fund</a:t>
            </a:r>
          </a:p>
        </p:txBody>
      </p:sp>
      <p:cxnSp>
        <p:nvCxnSpPr>
          <p:cNvPr id="9" name="Straight Arrow Connector 8">
            <a:extLst>
              <a:ext uri="{FF2B5EF4-FFF2-40B4-BE49-F238E27FC236}">
                <a16:creationId xmlns:a16="http://schemas.microsoft.com/office/drawing/2014/main" id="{4FD3250E-AC85-476F-B2CA-D9611A43A942}"/>
              </a:ext>
            </a:extLst>
          </p:cNvPr>
          <p:cNvCxnSpPr>
            <a:cxnSpLocks/>
          </p:cNvCxnSpPr>
          <p:nvPr/>
        </p:nvCxnSpPr>
        <p:spPr>
          <a:xfrm flipV="1">
            <a:off x="6572174" y="2787774"/>
            <a:ext cx="522312" cy="3901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37A77FF-8E4B-45B6-9F85-CF0FA67A8737}"/>
              </a:ext>
            </a:extLst>
          </p:cNvPr>
          <p:cNvSpPr/>
          <p:nvPr/>
        </p:nvSpPr>
        <p:spPr>
          <a:xfrm>
            <a:off x="6732240" y="2283718"/>
            <a:ext cx="1080120" cy="602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E4C82B-4CA9-40BE-83DE-B896014C7C25}"/>
              </a:ext>
            </a:extLst>
          </p:cNvPr>
          <p:cNvSpPr/>
          <p:nvPr/>
        </p:nvSpPr>
        <p:spPr>
          <a:xfrm>
            <a:off x="971600" y="2466383"/>
            <a:ext cx="79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543A6F-DFD1-41E5-B36B-347535A3D321}"/>
              </a:ext>
            </a:extLst>
          </p:cNvPr>
          <p:cNvSpPr/>
          <p:nvPr/>
        </p:nvSpPr>
        <p:spPr>
          <a:xfrm>
            <a:off x="2683610" y="2436405"/>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914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The "Expended from fund" checkbox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1751860"/>
          </a:xfrm>
        </p:spPr>
        <p:txBody>
          <a:bodyPr>
            <a:normAutofit/>
          </a:bodyPr>
          <a:lstStyle/>
          <a:p>
            <a:r>
              <a:rPr lang="en-US" dirty="0"/>
              <a:t>The "Total price" of the invoice line which is connected to the POL changed from 50.00 to 42.74 (50.00 – the inclusive 7.26).  </a:t>
            </a:r>
          </a:p>
          <a:p>
            <a:r>
              <a:rPr lang="en-US" dirty="0"/>
              <a:t>The amount actually paid will be 50.00 (which is the total of the invoice lines).</a:t>
            </a:r>
          </a:p>
        </p:txBody>
      </p:sp>
      <p:sp>
        <p:nvSpPr>
          <p:cNvPr id="15" name="Rectangle 14">
            <a:extLst>
              <a:ext uri="{FF2B5EF4-FFF2-40B4-BE49-F238E27FC236}">
                <a16:creationId xmlns:a16="http://schemas.microsoft.com/office/drawing/2014/main" id="{00682816-7D53-4A1C-B2F0-3ED894D9E4F8}"/>
              </a:ext>
            </a:extLst>
          </p:cNvPr>
          <p:cNvSpPr/>
          <p:nvPr/>
        </p:nvSpPr>
        <p:spPr>
          <a:xfrm>
            <a:off x="4716016" y="3435846"/>
            <a:ext cx="165618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6F20D76-3F9F-4C34-8EE8-385E999232BB}"/>
              </a:ext>
            </a:extLst>
          </p:cNvPr>
          <p:cNvPicPr>
            <a:picLocks noChangeAspect="1"/>
          </p:cNvPicPr>
          <p:nvPr/>
        </p:nvPicPr>
        <p:blipFill>
          <a:blip r:embed="rId2"/>
          <a:stretch>
            <a:fillRect/>
          </a:stretch>
        </p:blipFill>
        <p:spPr>
          <a:xfrm>
            <a:off x="0" y="2724015"/>
            <a:ext cx="9144000" cy="1431911"/>
          </a:xfrm>
          <a:prstGeom prst="rect">
            <a:avLst/>
          </a:prstGeom>
          <a:ln>
            <a:solidFill>
              <a:schemeClr val="accent1"/>
            </a:solidFill>
          </a:ln>
        </p:spPr>
      </p:pic>
    </p:spTree>
    <p:extLst>
      <p:ext uri="{BB962C8B-B14F-4D97-AF65-F5344CB8AC3E}">
        <p14:creationId xmlns:p14="http://schemas.microsoft.com/office/powerpoint/2010/main" val="663391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54DDE5-F1BC-4CD8-912B-4361A0774BA4}"/>
              </a:ext>
            </a:extLst>
          </p:cNvPr>
          <p:cNvPicPr>
            <a:picLocks noChangeAspect="1"/>
          </p:cNvPicPr>
          <p:nvPr/>
        </p:nvPicPr>
        <p:blipFill>
          <a:blip r:embed="rId2"/>
          <a:stretch>
            <a:fillRect/>
          </a:stretch>
        </p:blipFill>
        <p:spPr>
          <a:xfrm>
            <a:off x="0" y="2032941"/>
            <a:ext cx="9144000" cy="212298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The "Expended from fund" checkbox with VAT Type Inclusive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1751860"/>
          </a:xfrm>
        </p:spPr>
        <p:txBody>
          <a:bodyPr>
            <a:normAutofit/>
          </a:bodyPr>
          <a:lstStyle/>
          <a:p>
            <a:r>
              <a:rPr lang="en-US" dirty="0"/>
              <a:t>The invoice line of type "adjustment" is included in the "Total invoice lines amount" in the "summary" tab of the invoice, and therefore is 50.00 </a:t>
            </a:r>
          </a:p>
        </p:txBody>
      </p:sp>
      <p:sp>
        <p:nvSpPr>
          <p:cNvPr id="15" name="Rectangle 14">
            <a:extLst>
              <a:ext uri="{FF2B5EF4-FFF2-40B4-BE49-F238E27FC236}">
                <a16:creationId xmlns:a16="http://schemas.microsoft.com/office/drawing/2014/main" id="{00682816-7D53-4A1C-B2F0-3ED894D9E4F8}"/>
              </a:ext>
            </a:extLst>
          </p:cNvPr>
          <p:cNvSpPr/>
          <p:nvPr/>
        </p:nvSpPr>
        <p:spPr>
          <a:xfrm>
            <a:off x="4716016" y="2878409"/>
            <a:ext cx="165618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608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The "Expended from fund" checkbox with VAT Type Exclusive</a:t>
            </a:r>
            <a:endParaRPr lang="LID4096" sz="2400" dirty="0"/>
          </a:p>
        </p:txBody>
      </p:sp>
    </p:spTree>
    <p:extLst>
      <p:ext uri="{BB962C8B-B14F-4D97-AF65-F5344CB8AC3E}">
        <p14:creationId xmlns:p14="http://schemas.microsoft.com/office/powerpoint/2010/main" val="2513920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A3A3F2-DE51-4EE8-A0AF-B4E23C5CECA2}"/>
              </a:ext>
            </a:extLst>
          </p:cNvPr>
          <p:cNvPicPr>
            <a:picLocks noChangeAspect="1"/>
          </p:cNvPicPr>
          <p:nvPr/>
        </p:nvPicPr>
        <p:blipFill>
          <a:blip r:embed="rId2"/>
          <a:stretch>
            <a:fillRect/>
          </a:stretch>
        </p:blipFill>
        <p:spPr>
          <a:xfrm>
            <a:off x="0" y="1937158"/>
            <a:ext cx="9144000" cy="207475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The "Expended from fund" checkbox with VAT Type Exclusive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1008111"/>
          </a:xfrm>
        </p:spPr>
        <p:txBody>
          <a:bodyPr>
            <a:normAutofit/>
          </a:bodyPr>
          <a:lstStyle/>
          <a:p>
            <a:r>
              <a:rPr lang="en-US" dirty="0"/>
              <a:t>Now we are adding 17% VAT for VAT Type "Exclusive", and we are not checking "Expended from fund" </a:t>
            </a:r>
          </a:p>
        </p:txBody>
      </p:sp>
      <p:sp>
        <p:nvSpPr>
          <p:cNvPr id="6" name="Rectangle 5">
            <a:extLst>
              <a:ext uri="{FF2B5EF4-FFF2-40B4-BE49-F238E27FC236}">
                <a16:creationId xmlns:a16="http://schemas.microsoft.com/office/drawing/2014/main" id="{B999A98E-6C72-4029-93FB-4D6E0087A665}"/>
              </a:ext>
            </a:extLst>
          </p:cNvPr>
          <p:cNvSpPr/>
          <p:nvPr/>
        </p:nvSpPr>
        <p:spPr>
          <a:xfrm>
            <a:off x="4557441" y="3387366"/>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53D846-3C7B-42A6-9E52-EB2119E24CD1}"/>
              </a:ext>
            </a:extLst>
          </p:cNvPr>
          <p:cNvSpPr txBox="1"/>
          <p:nvPr/>
        </p:nvSpPr>
        <p:spPr>
          <a:xfrm>
            <a:off x="1511660" y="4330050"/>
            <a:ext cx="2196244" cy="646331"/>
          </a:xfrm>
          <a:prstGeom prst="rect">
            <a:avLst/>
          </a:prstGeom>
          <a:solidFill>
            <a:schemeClr val="bg1"/>
          </a:solidFill>
          <a:ln>
            <a:solidFill>
              <a:schemeClr val="accent1"/>
            </a:solidFill>
          </a:ln>
        </p:spPr>
        <p:txBody>
          <a:bodyPr wrap="square" rtlCol="0">
            <a:spAutoFit/>
          </a:bodyPr>
          <a:lstStyle/>
          <a:p>
            <a:r>
              <a:rPr lang="en-US" dirty="0"/>
              <a:t>We already saw why the amount is 8.50</a:t>
            </a:r>
          </a:p>
        </p:txBody>
      </p:sp>
      <p:cxnSp>
        <p:nvCxnSpPr>
          <p:cNvPr id="9" name="Straight Arrow Connector 8">
            <a:extLst>
              <a:ext uri="{FF2B5EF4-FFF2-40B4-BE49-F238E27FC236}">
                <a16:creationId xmlns:a16="http://schemas.microsoft.com/office/drawing/2014/main" id="{4FD3250E-AC85-476F-B2CA-D9611A43A942}"/>
              </a:ext>
            </a:extLst>
          </p:cNvPr>
          <p:cNvCxnSpPr>
            <a:cxnSpLocks/>
          </p:cNvCxnSpPr>
          <p:nvPr/>
        </p:nvCxnSpPr>
        <p:spPr>
          <a:xfrm flipH="1" flipV="1">
            <a:off x="1511660" y="3651870"/>
            <a:ext cx="468052" cy="6781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A7606E5-DB7E-464E-8ACF-2267790B0C24}"/>
              </a:ext>
            </a:extLst>
          </p:cNvPr>
          <p:cNvSpPr/>
          <p:nvPr/>
        </p:nvSpPr>
        <p:spPr>
          <a:xfrm>
            <a:off x="5148064" y="3035886"/>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B10E53F-7828-6D62-E2CC-91C0CEB7D384}"/>
              </a:ext>
            </a:extLst>
          </p:cNvPr>
          <p:cNvSpPr txBox="1"/>
          <p:nvPr/>
        </p:nvSpPr>
        <p:spPr>
          <a:xfrm>
            <a:off x="5745573" y="4229675"/>
            <a:ext cx="2282811" cy="646331"/>
          </a:xfrm>
          <a:prstGeom prst="rect">
            <a:avLst/>
          </a:prstGeom>
          <a:solidFill>
            <a:schemeClr val="bg1"/>
          </a:solidFill>
          <a:ln>
            <a:solidFill>
              <a:schemeClr val="accent1"/>
            </a:solidFill>
          </a:ln>
        </p:spPr>
        <p:txBody>
          <a:bodyPr wrap="square" rtlCol="0">
            <a:spAutoFit/>
          </a:bodyPr>
          <a:lstStyle/>
          <a:p>
            <a:r>
              <a:rPr lang="en-US" dirty="0"/>
              <a:t>Expended from fund is not checked</a:t>
            </a:r>
          </a:p>
        </p:txBody>
      </p:sp>
      <p:cxnSp>
        <p:nvCxnSpPr>
          <p:cNvPr id="8" name="Straight Arrow Connector 7">
            <a:extLst>
              <a:ext uri="{FF2B5EF4-FFF2-40B4-BE49-F238E27FC236}">
                <a16:creationId xmlns:a16="http://schemas.microsoft.com/office/drawing/2014/main" id="{E7F7CD5F-7B04-F1DC-CD10-B1E5ABA8F3DB}"/>
              </a:ext>
            </a:extLst>
          </p:cNvPr>
          <p:cNvCxnSpPr>
            <a:cxnSpLocks/>
          </p:cNvCxnSpPr>
          <p:nvPr/>
        </p:nvCxnSpPr>
        <p:spPr>
          <a:xfrm flipH="1" flipV="1">
            <a:off x="5760132" y="3832762"/>
            <a:ext cx="324036" cy="4047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179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192A276-4CFF-40DF-BADF-B0D0770CE92D}"/>
              </a:ext>
            </a:extLst>
          </p:cNvPr>
          <p:cNvPicPr>
            <a:picLocks noChangeAspect="1"/>
          </p:cNvPicPr>
          <p:nvPr/>
        </p:nvPicPr>
        <p:blipFill>
          <a:blip r:embed="rId2"/>
          <a:stretch>
            <a:fillRect/>
          </a:stretch>
        </p:blipFill>
        <p:spPr>
          <a:xfrm>
            <a:off x="0" y="2270554"/>
            <a:ext cx="9144000" cy="60239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The "Expended from fund" checkbox with VAT Type Exclusive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1008111"/>
          </a:xfrm>
        </p:spPr>
        <p:txBody>
          <a:bodyPr>
            <a:normAutofit/>
          </a:bodyPr>
          <a:lstStyle/>
          <a:p>
            <a:r>
              <a:rPr lang="en-US" dirty="0"/>
              <a:t>A </a:t>
            </a:r>
            <a:r>
              <a:rPr lang="en-US" b="1" dirty="0"/>
              <a:t>separate</a:t>
            </a:r>
            <a:r>
              <a:rPr lang="en-US" dirty="0"/>
              <a:t> invoice line of type "Adjustment" gets created for the VAT amount but with no fund.  This invoice line cannot be edited.</a:t>
            </a:r>
          </a:p>
        </p:txBody>
      </p:sp>
      <p:sp>
        <p:nvSpPr>
          <p:cNvPr id="7" name="TextBox 6">
            <a:extLst>
              <a:ext uri="{FF2B5EF4-FFF2-40B4-BE49-F238E27FC236}">
                <a16:creationId xmlns:a16="http://schemas.microsoft.com/office/drawing/2014/main" id="{3553D846-3C7B-42A6-9E52-EB2119E24CD1}"/>
              </a:ext>
            </a:extLst>
          </p:cNvPr>
          <p:cNvSpPr txBox="1"/>
          <p:nvPr/>
        </p:nvSpPr>
        <p:spPr>
          <a:xfrm>
            <a:off x="5526106" y="3177922"/>
            <a:ext cx="1116124" cy="369332"/>
          </a:xfrm>
          <a:prstGeom prst="rect">
            <a:avLst/>
          </a:prstGeom>
          <a:solidFill>
            <a:schemeClr val="bg1"/>
          </a:solidFill>
          <a:ln>
            <a:solidFill>
              <a:schemeClr val="accent1"/>
            </a:solidFill>
          </a:ln>
        </p:spPr>
        <p:txBody>
          <a:bodyPr wrap="square" rtlCol="0">
            <a:spAutoFit/>
          </a:bodyPr>
          <a:lstStyle/>
          <a:p>
            <a:r>
              <a:rPr lang="en-US" dirty="0"/>
              <a:t>No fund</a:t>
            </a:r>
          </a:p>
        </p:txBody>
      </p:sp>
      <p:cxnSp>
        <p:nvCxnSpPr>
          <p:cNvPr id="9" name="Straight Arrow Connector 8">
            <a:extLst>
              <a:ext uri="{FF2B5EF4-FFF2-40B4-BE49-F238E27FC236}">
                <a16:creationId xmlns:a16="http://schemas.microsoft.com/office/drawing/2014/main" id="{4FD3250E-AC85-476F-B2CA-D9611A43A942}"/>
              </a:ext>
            </a:extLst>
          </p:cNvPr>
          <p:cNvCxnSpPr>
            <a:cxnSpLocks/>
          </p:cNvCxnSpPr>
          <p:nvPr/>
        </p:nvCxnSpPr>
        <p:spPr>
          <a:xfrm flipV="1">
            <a:off x="6572174" y="2787774"/>
            <a:ext cx="522312" cy="3901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37A77FF-8E4B-45B6-9F85-CF0FA67A8737}"/>
              </a:ext>
            </a:extLst>
          </p:cNvPr>
          <p:cNvSpPr/>
          <p:nvPr/>
        </p:nvSpPr>
        <p:spPr>
          <a:xfrm>
            <a:off x="6732240" y="2283718"/>
            <a:ext cx="1080120" cy="602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E4C82B-4CA9-40BE-83DE-B896014C7C25}"/>
              </a:ext>
            </a:extLst>
          </p:cNvPr>
          <p:cNvSpPr/>
          <p:nvPr/>
        </p:nvSpPr>
        <p:spPr>
          <a:xfrm>
            <a:off x="971600" y="2466383"/>
            <a:ext cx="79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543A6F-DFD1-41E5-B36B-347535A3D321}"/>
              </a:ext>
            </a:extLst>
          </p:cNvPr>
          <p:cNvSpPr/>
          <p:nvPr/>
        </p:nvSpPr>
        <p:spPr>
          <a:xfrm>
            <a:off x="2683610" y="2436405"/>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20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Additionally, we will use the </a:t>
            </a:r>
            <a:r>
              <a:rPr lang="en-US" dirty="0">
                <a:hlinkClick r:id="rId2"/>
              </a:rPr>
              <a:t>VAT codes</a:t>
            </a:r>
            <a:r>
              <a:rPr lang="en-US" dirty="0"/>
              <a:t> functionality to add the percentages.</a:t>
            </a:r>
          </a:p>
        </p:txBody>
      </p:sp>
    </p:spTree>
    <p:extLst>
      <p:ext uri="{BB962C8B-B14F-4D97-AF65-F5344CB8AC3E}">
        <p14:creationId xmlns:p14="http://schemas.microsoft.com/office/powerpoint/2010/main" val="2845864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7F634F7-7795-443B-A6CD-93BC3390DC4B}"/>
              </a:ext>
            </a:extLst>
          </p:cNvPr>
          <p:cNvPicPr>
            <a:picLocks noChangeAspect="1"/>
          </p:cNvPicPr>
          <p:nvPr/>
        </p:nvPicPr>
        <p:blipFill>
          <a:blip r:embed="rId2"/>
          <a:stretch>
            <a:fillRect/>
          </a:stretch>
        </p:blipFill>
        <p:spPr>
          <a:xfrm>
            <a:off x="0" y="2620089"/>
            <a:ext cx="9144000" cy="211190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The "Expended from fund" checkbox with VAT Type Exclusive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54141" y="771551"/>
            <a:ext cx="8666331" cy="1751860"/>
          </a:xfrm>
        </p:spPr>
        <p:txBody>
          <a:bodyPr>
            <a:normAutofit fontScale="92500" lnSpcReduction="10000"/>
          </a:bodyPr>
          <a:lstStyle/>
          <a:p>
            <a:r>
              <a:rPr lang="en-US" dirty="0"/>
              <a:t>The invoice line of type "adjustment" is included in the "Total invoice lines amount" in the "summary" tab of the invoice, and therefore is 58.50 (50.00 for the POL and 8.50 for the "adjustment" line).</a:t>
            </a:r>
          </a:p>
          <a:p>
            <a:r>
              <a:rPr lang="en-US" dirty="0"/>
              <a:t>The amount actually paid will be 50.00, and that is how much is connected to a fund. </a:t>
            </a:r>
          </a:p>
        </p:txBody>
      </p:sp>
      <p:sp>
        <p:nvSpPr>
          <p:cNvPr id="15" name="Rectangle 14">
            <a:extLst>
              <a:ext uri="{FF2B5EF4-FFF2-40B4-BE49-F238E27FC236}">
                <a16:creationId xmlns:a16="http://schemas.microsoft.com/office/drawing/2014/main" id="{00682816-7D53-4A1C-B2F0-3ED894D9E4F8}"/>
              </a:ext>
            </a:extLst>
          </p:cNvPr>
          <p:cNvSpPr/>
          <p:nvPr/>
        </p:nvSpPr>
        <p:spPr>
          <a:xfrm>
            <a:off x="4716016" y="3435846"/>
            <a:ext cx="165618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173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426690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pPr algn="ctr"/>
            <a:r>
              <a:rPr lang="en-US" dirty="0"/>
              <a:t>VAT Codes</a:t>
            </a:r>
            <a:endParaRPr lang="LID4096" dirty="0"/>
          </a:p>
        </p:txBody>
      </p:sp>
    </p:spTree>
    <p:extLst>
      <p:ext uri="{BB962C8B-B14F-4D97-AF65-F5344CB8AC3E}">
        <p14:creationId xmlns:p14="http://schemas.microsoft.com/office/powerpoint/2010/main" val="288601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VAT Codes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fontScale="92500" lnSpcReduction="10000"/>
          </a:bodyPr>
          <a:lstStyle/>
          <a:p>
            <a:r>
              <a:rPr lang="en-US" dirty="0"/>
              <a:t>It is possible to add a VAT percent with or without </a:t>
            </a:r>
            <a:r>
              <a:rPr lang="en-US" dirty="0">
                <a:hlinkClick r:id="rId2"/>
              </a:rPr>
              <a:t>VAT codes</a:t>
            </a:r>
            <a:r>
              <a:rPr lang="en-US" dirty="0"/>
              <a:t>.</a:t>
            </a:r>
          </a:p>
          <a:p>
            <a:r>
              <a:rPr lang="en-US" dirty="0"/>
              <a:t>When we add the VAT percent in our examples here, we will use VAT codes.</a:t>
            </a:r>
          </a:p>
          <a:p>
            <a:r>
              <a:rPr lang="en-US" dirty="0"/>
              <a:t>VAT codes are used to establish a VAT percentage that can be assigned to an invoice or invoice line. The VAT code can therefore be selected </a:t>
            </a:r>
          </a:p>
          <a:p>
            <a:pPr marL="457200" indent="-457200">
              <a:buFont typeface="+mj-lt"/>
              <a:buAutoNum type="arabicPeriod"/>
            </a:pPr>
            <a:r>
              <a:rPr lang="en-US" dirty="0"/>
              <a:t>On the Invoice Details page when filling in an invoice </a:t>
            </a:r>
          </a:p>
          <a:p>
            <a:pPr marL="457200" indent="-457200">
              <a:buFont typeface="+mj-lt"/>
              <a:buAutoNum type="arabicPeriod"/>
            </a:pPr>
            <a:r>
              <a:rPr lang="en-US" dirty="0"/>
              <a:t>On the Add Invoice Line page when configuring an invoice line</a:t>
            </a:r>
          </a:p>
          <a:p>
            <a:endParaRPr lang="en-US" dirty="0"/>
          </a:p>
          <a:p>
            <a:r>
              <a:rPr lang="en-US" dirty="0"/>
              <a:t>Using the VAT codes to establish the VAT percentage is instead of manually entering a VAT percentage or amount on the invoice or invoice line level. </a:t>
            </a:r>
          </a:p>
          <a:p>
            <a:endParaRPr lang="en-US" dirty="0"/>
          </a:p>
        </p:txBody>
      </p:sp>
    </p:spTree>
    <p:extLst>
      <p:ext uri="{BB962C8B-B14F-4D97-AF65-F5344CB8AC3E}">
        <p14:creationId xmlns:p14="http://schemas.microsoft.com/office/powerpoint/2010/main" val="207683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VAT Codes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The VAT Codes correspond to a specific percent.</a:t>
            </a:r>
          </a:p>
          <a:p>
            <a:r>
              <a:rPr lang="en-US" dirty="0"/>
              <a:t>When VAT codes are configured the VAT code field appears and the percent cannot be added manually.</a:t>
            </a:r>
          </a:p>
          <a:p>
            <a:r>
              <a:rPr lang="en-US" dirty="0"/>
              <a:t>When VAT Codes are not configured the VAT code field does not appear and the percent can be added manually.</a:t>
            </a:r>
          </a:p>
        </p:txBody>
      </p:sp>
    </p:spTree>
    <p:extLst>
      <p:ext uri="{BB962C8B-B14F-4D97-AF65-F5344CB8AC3E}">
        <p14:creationId xmlns:p14="http://schemas.microsoft.com/office/powerpoint/2010/main" val="410436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VAT Codes</a:t>
            </a:r>
          </a:p>
        </p:txBody>
      </p:sp>
      <p:pic>
        <p:nvPicPr>
          <p:cNvPr id="7" name="Picture 6">
            <a:extLst>
              <a:ext uri="{FF2B5EF4-FFF2-40B4-BE49-F238E27FC236}">
                <a16:creationId xmlns:a16="http://schemas.microsoft.com/office/drawing/2014/main" id="{BC6B45E3-AC43-48E0-BA19-9610CF1BC7D1}"/>
              </a:ext>
            </a:extLst>
          </p:cNvPr>
          <p:cNvPicPr>
            <a:picLocks noChangeAspect="1"/>
          </p:cNvPicPr>
          <p:nvPr/>
        </p:nvPicPr>
        <p:blipFill>
          <a:blip r:embed="rId2"/>
          <a:stretch>
            <a:fillRect/>
          </a:stretch>
        </p:blipFill>
        <p:spPr>
          <a:xfrm>
            <a:off x="76339" y="2066373"/>
            <a:ext cx="9000000" cy="2089553"/>
          </a:xfrm>
          <a:prstGeom prst="rect">
            <a:avLst/>
          </a:prstGeom>
          <a:ln>
            <a:solidFill>
              <a:schemeClr val="accent1"/>
            </a:solidFill>
          </a:ln>
        </p:spPr>
      </p:pic>
      <p:sp>
        <p:nvSpPr>
          <p:cNvPr id="9" name="Content Placeholder 3">
            <a:extLst>
              <a:ext uri="{FF2B5EF4-FFF2-40B4-BE49-F238E27FC236}">
                <a16:creationId xmlns:a16="http://schemas.microsoft.com/office/drawing/2014/main" id="{50D80360-13B5-4611-863C-E1A191AD459B}"/>
              </a:ext>
            </a:extLst>
          </p:cNvPr>
          <p:cNvSpPr>
            <a:spLocks noGrp="1"/>
          </p:cNvSpPr>
          <p:nvPr>
            <p:ph idx="1"/>
          </p:nvPr>
        </p:nvSpPr>
        <p:spPr>
          <a:xfrm>
            <a:off x="395536" y="771551"/>
            <a:ext cx="8424936" cy="1008112"/>
          </a:xfrm>
        </p:spPr>
        <p:txBody>
          <a:bodyPr>
            <a:normAutofit/>
          </a:bodyPr>
          <a:lstStyle/>
          <a:p>
            <a:r>
              <a:rPr lang="en-US" dirty="0"/>
              <a:t>In this example the "VAT Code" is configured, so it appears.  The "VAT %" is greyed out because it cannot be manually filled in.</a:t>
            </a:r>
          </a:p>
        </p:txBody>
      </p:sp>
      <p:sp>
        <p:nvSpPr>
          <p:cNvPr id="10" name="Rectangle 9">
            <a:extLst>
              <a:ext uri="{FF2B5EF4-FFF2-40B4-BE49-F238E27FC236}">
                <a16:creationId xmlns:a16="http://schemas.microsoft.com/office/drawing/2014/main" id="{0E46AFEA-D04D-46D4-ADF8-39D20AC395CA}"/>
              </a:ext>
            </a:extLst>
          </p:cNvPr>
          <p:cNvSpPr/>
          <p:nvPr/>
        </p:nvSpPr>
        <p:spPr>
          <a:xfrm>
            <a:off x="611560" y="2931790"/>
            <a:ext cx="2592288" cy="2677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FDC313-5F49-4D7A-8C18-2983771A7F3A}"/>
              </a:ext>
            </a:extLst>
          </p:cNvPr>
          <p:cNvSpPr/>
          <p:nvPr/>
        </p:nvSpPr>
        <p:spPr>
          <a:xfrm>
            <a:off x="611560" y="3240087"/>
            <a:ext cx="2592288" cy="2677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D7EC8BE-744A-476B-B866-0E05AAFB2EA5}"/>
              </a:ext>
            </a:extLst>
          </p:cNvPr>
          <p:cNvSpPr txBox="1"/>
          <p:nvPr/>
        </p:nvSpPr>
        <p:spPr>
          <a:xfrm>
            <a:off x="2843808" y="2066373"/>
            <a:ext cx="1728192" cy="369332"/>
          </a:xfrm>
          <a:prstGeom prst="rect">
            <a:avLst/>
          </a:prstGeom>
          <a:solidFill>
            <a:schemeClr val="bg1"/>
          </a:solidFill>
          <a:ln>
            <a:solidFill>
              <a:schemeClr val="accent1"/>
            </a:solidFill>
          </a:ln>
        </p:spPr>
        <p:txBody>
          <a:bodyPr wrap="square" rtlCol="0">
            <a:spAutoFit/>
          </a:bodyPr>
          <a:lstStyle/>
          <a:p>
            <a:r>
              <a:rPr lang="en-US" dirty="0"/>
              <a:t>"VAT Code" field</a:t>
            </a:r>
          </a:p>
        </p:txBody>
      </p:sp>
      <p:cxnSp>
        <p:nvCxnSpPr>
          <p:cNvPr id="14" name="Straight Arrow Connector 13">
            <a:extLst>
              <a:ext uri="{FF2B5EF4-FFF2-40B4-BE49-F238E27FC236}">
                <a16:creationId xmlns:a16="http://schemas.microsoft.com/office/drawing/2014/main" id="{734E24B7-6CD1-4B16-91F5-91762339BC66}"/>
              </a:ext>
            </a:extLst>
          </p:cNvPr>
          <p:cNvCxnSpPr/>
          <p:nvPr/>
        </p:nvCxnSpPr>
        <p:spPr>
          <a:xfrm flipH="1">
            <a:off x="2699792" y="2435705"/>
            <a:ext cx="288032" cy="4960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DFF2E9-BAEF-4479-8890-F6CB19766F13}"/>
              </a:ext>
            </a:extLst>
          </p:cNvPr>
          <p:cNvSpPr txBox="1"/>
          <p:nvPr/>
        </p:nvSpPr>
        <p:spPr>
          <a:xfrm>
            <a:off x="2996208" y="4154605"/>
            <a:ext cx="2727920" cy="369332"/>
          </a:xfrm>
          <a:prstGeom prst="rect">
            <a:avLst/>
          </a:prstGeom>
          <a:solidFill>
            <a:schemeClr val="bg1"/>
          </a:solidFill>
          <a:ln>
            <a:solidFill>
              <a:schemeClr val="accent1"/>
            </a:solidFill>
          </a:ln>
        </p:spPr>
        <p:txBody>
          <a:bodyPr wrap="square" rtlCol="0">
            <a:spAutoFit/>
          </a:bodyPr>
          <a:lstStyle/>
          <a:p>
            <a:r>
              <a:rPr lang="en-US" dirty="0"/>
              <a:t>"VAT %" field is greyed out</a:t>
            </a:r>
          </a:p>
        </p:txBody>
      </p:sp>
      <p:cxnSp>
        <p:nvCxnSpPr>
          <p:cNvPr id="16" name="Straight Arrow Connector 15">
            <a:extLst>
              <a:ext uri="{FF2B5EF4-FFF2-40B4-BE49-F238E27FC236}">
                <a16:creationId xmlns:a16="http://schemas.microsoft.com/office/drawing/2014/main" id="{D5793AA2-5105-4504-BB7E-262C925C2FB8}"/>
              </a:ext>
            </a:extLst>
          </p:cNvPr>
          <p:cNvCxnSpPr>
            <a:cxnSpLocks/>
          </p:cNvCxnSpPr>
          <p:nvPr/>
        </p:nvCxnSpPr>
        <p:spPr>
          <a:xfrm flipH="1" flipV="1">
            <a:off x="2698756" y="3584120"/>
            <a:ext cx="505092" cy="5704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01249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18876</TotalTime>
  <Words>2178</Words>
  <Application>Microsoft Office PowerPoint</Application>
  <PresentationFormat>On-screen Show (16:9)</PresentationFormat>
  <Paragraphs>191</Paragraphs>
  <Slides>51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Calibri Light</vt:lpstr>
      <vt:lpstr>IGeLU_2016_16X9 (1)</vt:lpstr>
      <vt:lpstr>Ex_Libris_2020</vt:lpstr>
      <vt:lpstr>How to add a VAT (value added tax) percent to invoices and invoice lines</vt:lpstr>
      <vt:lpstr>PowerPoint Presentation</vt:lpstr>
      <vt:lpstr>Introduction</vt:lpstr>
      <vt:lpstr>Introduction </vt:lpstr>
      <vt:lpstr>Introduction </vt:lpstr>
      <vt:lpstr>VAT Codes</vt:lpstr>
      <vt:lpstr>VAT Codes</vt:lpstr>
      <vt:lpstr>VAT Codes</vt:lpstr>
      <vt:lpstr>VAT Codes</vt:lpstr>
      <vt:lpstr>VAT Codes</vt:lpstr>
      <vt:lpstr>Configuring the VAT codes</vt:lpstr>
      <vt:lpstr>Configuring the VAT codes</vt:lpstr>
      <vt:lpstr>Configuring the VAT codes</vt:lpstr>
      <vt:lpstr>Adding a VAT percent to the general invoice with VAT Type Inclusive</vt:lpstr>
      <vt:lpstr>Adding a VAT percent to the general invoice with VAT Type Inclusive</vt:lpstr>
      <vt:lpstr>Adding a VAT percent to the general invoice with VAT Type Inclusive</vt:lpstr>
      <vt:lpstr>Adding a VAT percent to the general invoice with VAT Type Inclusive</vt:lpstr>
      <vt:lpstr>Adding a VAT percent to the general invoice with VAT Type Inclusive</vt:lpstr>
      <vt:lpstr>Adding a VAT percent to the general invoice with VAT Type Inclusive</vt:lpstr>
      <vt:lpstr>Adding a VAT percent to the general invoice with VAT Type Inclusive</vt:lpstr>
      <vt:lpstr>Adding a VAT percent to the general invoice with VAT Type Inclusive</vt:lpstr>
      <vt:lpstr>Adding a VAT percent to the general invoice with VAT Type Exclusive</vt:lpstr>
      <vt:lpstr>Adding a VAT percent to the general invoice with VAT Type Exclusive</vt:lpstr>
      <vt:lpstr>Adding a VAT percent to the general invoice with VAT Type Exclusive</vt:lpstr>
      <vt:lpstr>Adding a VAT percent to the general invoice with VAT Type Exclusive</vt:lpstr>
      <vt:lpstr>Adding a VAT percent to the general invoice with VAT Type Exclusive</vt:lpstr>
      <vt:lpstr>Adding a VAT percent per invoice line with VAT Type Inclusive</vt:lpstr>
      <vt:lpstr>Adding a VAT percent per invoice line with VAT Type Inclusive</vt:lpstr>
      <vt:lpstr>Adding a VAT percent per invoice line with VAT Type Inclusive</vt:lpstr>
      <vt:lpstr>Adding a VAT percent per invoice line with VAT Type Inclusive</vt:lpstr>
      <vt:lpstr>Adding a VAT percent per invoice line with VAT Type Inclusive</vt:lpstr>
      <vt:lpstr>Adding a VAT percent per invoice line with VAT Type Inclusive</vt:lpstr>
      <vt:lpstr>Adding a VAT percent per invoice line with VAT Type Inclusive</vt:lpstr>
      <vt:lpstr>Adding a VAT percent per invoice line with VAT Type Exclusive</vt:lpstr>
      <vt:lpstr>Adding a VAT percent per invoice line with VAT Type Exclusive</vt:lpstr>
      <vt:lpstr>Adding a VAT percent per invoice line with VAT Type Exclusive</vt:lpstr>
      <vt:lpstr>Adding a VAT percent per invoice line with VAT Type Exclusive</vt:lpstr>
      <vt:lpstr>Adding a VAT percent per invoice line with VAT Type Exclusive</vt:lpstr>
      <vt:lpstr>The "Expended from fund" checkbox</vt:lpstr>
      <vt:lpstr>The "Expended from fund" checkbox</vt:lpstr>
      <vt:lpstr>The "Expended from fund" checkbox</vt:lpstr>
      <vt:lpstr>The "Expended from fund" checkbox with VAT Type Inclusive</vt:lpstr>
      <vt:lpstr>The "Expended from fund" checkbox with VAT Type Inclusive</vt:lpstr>
      <vt:lpstr>The "Expended from fund" checkbox with VAT Type Inclusive</vt:lpstr>
      <vt:lpstr>The "Expended from fund" checkbox with VAT Type Inclusive</vt:lpstr>
      <vt:lpstr>The "Expended from fund" checkbox with VAT Type Inclusive</vt:lpstr>
      <vt:lpstr>The "Expended from fund" checkbox with VAT Type Exclusive</vt:lpstr>
      <vt:lpstr>The "Expended from fund" checkbox with VAT Type Exclusive</vt:lpstr>
      <vt:lpstr>The "Expended from fund" checkbox with VAT Type Exclusive</vt:lpstr>
      <vt:lpstr>The "Expended from fund" checkbox with VAT Type Exclusive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1799</cp:revision>
  <dcterms:created xsi:type="dcterms:W3CDTF">2017-01-02T15:10:30Z</dcterms:created>
  <dcterms:modified xsi:type="dcterms:W3CDTF">2024-02-02T08:00:50Z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