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3"/>
  </p:notesMasterIdLst>
  <p:handoutMasterIdLst>
    <p:handoutMasterId r:id="rId44"/>
  </p:handoutMasterIdLst>
  <p:sldIdLst>
    <p:sldId id="1782" r:id="rId5"/>
    <p:sldId id="1724" r:id="rId6"/>
    <p:sldId id="1783" r:id="rId7"/>
    <p:sldId id="1997" r:id="rId8"/>
    <p:sldId id="2283" r:id="rId9"/>
    <p:sldId id="2250" r:id="rId10"/>
    <p:sldId id="2242" r:id="rId11"/>
    <p:sldId id="2243" r:id="rId12"/>
    <p:sldId id="2244" r:id="rId13"/>
    <p:sldId id="2245" r:id="rId14"/>
    <p:sldId id="2289" r:id="rId15"/>
    <p:sldId id="2311" r:id="rId16"/>
    <p:sldId id="2312" r:id="rId17"/>
    <p:sldId id="2313" r:id="rId18"/>
    <p:sldId id="2314" r:id="rId19"/>
    <p:sldId id="2315" r:id="rId20"/>
    <p:sldId id="2290" r:id="rId21"/>
    <p:sldId id="2291" r:id="rId22"/>
    <p:sldId id="2292" r:id="rId23"/>
    <p:sldId id="2294" r:id="rId24"/>
    <p:sldId id="2293" r:id="rId25"/>
    <p:sldId id="2295" r:id="rId26"/>
    <p:sldId id="2296" r:id="rId27"/>
    <p:sldId id="2297" r:id="rId28"/>
    <p:sldId id="2298" r:id="rId29"/>
    <p:sldId id="2299" r:id="rId30"/>
    <p:sldId id="2300" r:id="rId31"/>
    <p:sldId id="2301" r:id="rId32"/>
    <p:sldId id="2302" r:id="rId33"/>
    <p:sldId id="2303" r:id="rId34"/>
    <p:sldId id="2304" r:id="rId35"/>
    <p:sldId id="2305" r:id="rId36"/>
    <p:sldId id="2306" r:id="rId37"/>
    <p:sldId id="2307" r:id="rId38"/>
    <p:sldId id="1792" r:id="rId39"/>
    <p:sldId id="1793" r:id="rId40"/>
    <p:sldId id="2170" r:id="rId41"/>
    <p:sldId id="1786"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AB7"/>
    <a:srgbClr val="DCF1EC"/>
    <a:srgbClr val="F1F9F7"/>
    <a:srgbClr val="EAF6F3"/>
    <a:srgbClr val="F0F0F0"/>
    <a:srgbClr val="C6E6BD"/>
    <a:srgbClr val="B2E7E7"/>
    <a:srgbClr val="50CFDA"/>
    <a:srgbClr val="5CAFFF"/>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F56B0-FD62-4C55-B543-4B587D7F14E1}" v="12" dt="2024-02-04T09:01:36.176"/>
    <p1510:client id="{E7450D5B-10EA-48CC-948A-6AC007185C89}" v="1" dt="2024-02-04T04:45:16.29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143" d="100"/>
          <a:sy n="143" d="100"/>
        </p:scale>
        <p:origin x="1266" y="114"/>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2C6F56B0-FD62-4C55-B543-4B587D7F14E1}"/>
    <pc:docChg chg="undo custSel addSld delSld modSld">
      <pc:chgData name="Yoel Kortick" userId="167978f5-7f40-4909-85d5-d4149554ad4e" providerId="ADAL" clId="{2C6F56B0-FD62-4C55-B543-4B587D7F14E1}" dt="2024-02-04T09:08:34.345" v="1169" actId="14100"/>
      <pc:docMkLst>
        <pc:docMk/>
      </pc:docMkLst>
      <pc:sldChg chg="modSp mod">
        <pc:chgData name="Yoel Kortick" userId="167978f5-7f40-4909-85d5-d4149554ad4e" providerId="ADAL" clId="{2C6F56B0-FD62-4C55-B543-4B587D7F14E1}" dt="2024-02-04T07:39:31.996" v="0"/>
        <pc:sldMkLst>
          <pc:docMk/>
          <pc:sldMk cId="1404067891" sldId="1782"/>
        </pc:sldMkLst>
        <pc:spChg chg="mod">
          <ac:chgData name="Yoel Kortick" userId="167978f5-7f40-4909-85d5-d4149554ad4e" providerId="ADAL" clId="{2C6F56B0-FD62-4C55-B543-4B587D7F14E1}" dt="2024-02-04T07:39:31.996" v="0"/>
          <ac:spMkLst>
            <pc:docMk/>
            <pc:sldMk cId="1404067891" sldId="1782"/>
            <ac:spMk id="4" creationId="{A02F1239-CFFA-4E95-8A0B-536CBE397E4E}"/>
          </ac:spMkLst>
        </pc:spChg>
      </pc:sldChg>
      <pc:sldChg chg="addSp delSp modSp mod">
        <pc:chgData name="Yoel Kortick" userId="167978f5-7f40-4909-85d5-d4149554ad4e" providerId="ADAL" clId="{2C6F56B0-FD62-4C55-B543-4B587D7F14E1}" dt="2024-02-04T09:01:26.111" v="1149"/>
        <pc:sldMkLst>
          <pc:docMk/>
          <pc:sldMk cId="4132155335" sldId="1793"/>
        </pc:sldMkLst>
        <pc:spChg chg="mod">
          <ac:chgData name="Yoel Kortick" userId="167978f5-7f40-4909-85d5-d4149554ad4e" providerId="ADAL" clId="{2C6F56B0-FD62-4C55-B543-4B587D7F14E1}" dt="2024-02-04T09:01:26.111" v="1149"/>
          <ac:spMkLst>
            <pc:docMk/>
            <pc:sldMk cId="4132155335" sldId="1793"/>
            <ac:spMk id="4" creationId="{2490F34D-A7E2-4EA9-8B1A-78371A1F1CD1}"/>
          </ac:spMkLst>
        </pc:spChg>
        <pc:spChg chg="del">
          <ac:chgData name="Yoel Kortick" userId="167978f5-7f40-4909-85d5-d4149554ad4e" providerId="ADAL" clId="{2C6F56B0-FD62-4C55-B543-4B587D7F14E1}" dt="2024-02-04T08:42:56.227" v="1024" actId="478"/>
          <ac:spMkLst>
            <pc:docMk/>
            <pc:sldMk cId="4132155335" sldId="1793"/>
            <ac:spMk id="6" creationId="{5472B173-70D6-2386-5FE5-970B07CBDCB8}"/>
          </ac:spMkLst>
        </pc:spChg>
        <pc:spChg chg="mod">
          <ac:chgData name="Yoel Kortick" userId="167978f5-7f40-4909-85d5-d4149554ad4e" providerId="ADAL" clId="{2C6F56B0-FD62-4C55-B543-4B587D7F14E1}" dt="2024-02-04T08:42:47.347" v="1022" actId="1035"/>
          <ac:spMkLst>
            <pc:docMk/>
            <pc:sldMk cId="4132155335" sldId="1793"/>
            <ac:spMk id="7" creationId="{AC2D2005-7E6A-BBA6-1BAD-9BDAB0BA8D0A}"/>
          </ac:spMkLst>
        </pc:spChg>
        <pc:spChg chg="del">
          <ac:chgData name="Yoel Kortick" userId="167978f5-7f40-4909-85d5-d4149554ad4e" providerId="ADAL" clId="{2C6F56B0-FD62-4C55-B543-4B587D7F14E1}" dt="2024-02-04T08:42:57.360" v="1025" actId="478"/>
          <ac:spMkLst>
            <pc:docMk/>
            <pc:sldMk cId="4132155335" sldId="1793"/>
            <ac:spMk id="8" creationId="{8B047615-AFF3-97CD-4196-643C0C1A5713}"/>
          </ac:spMkLst>
        </pc:spChg>
        <pc:spChg chg="add mod">
          <ac:chgData name="Yoel Kortick" userId="167978f5-7f40-4909-85d5-d4149554ad4e" providerId="ADAL" clId="{2C6F56B0-FD62-4C55-B543-4B587D7F14E1}" dt="2024-02-04T08:42:53.658" v="1023" actId="571"/>
          <ac:spMkLst>
            <pc:docMk/>
            <pc:sldMk cId="4132155335" sldId="1793"/>
            <ac:spMk id="10" creationId="{3B518986-8A66-13DD-6ED0-AC51226E8BF7}"/>
          </ac:spMkLst>
        </pc:spChg>
        <pc:spChg chg="add mod">
          <ac:chgData name="Yoel Kortick" userId="167978f5-7f40-4909-85d5-d4149554ad4e" providerId="ADAL" clId="{2C6F56B0-FD62-4C55-B543-4B587D7F14E1}" dt="2024-02-04T08:43:06.550" v="1030" actId="1036"/>
          <ac:spMkLst>
            <pc:docMk/>
            <pc:sldMk cId="4132155335" sldId="1793"/>
            <ac:spMk id="11" creationId="{DE842CB3-BBFA-262F-17E2-891780C24E08}"/>
          </ac:spMkLst>
        </pc:spChg>
        <pc:picChg chg="del">
          <ac:chgData name="Yoel Kortick" userId="167978f5-7f40-4909-85d5-d4149554ad4e" providerId="ADAL" clId="{2C6F56B0-FD62-4C55-B543-4B587D7F14E1}" dt="2024-02-04T08:42:27.035" v="998" actId="478"/>
          <ac:picMkLst>
            <pc:docMk/>
            <pc:sldMk cId="4132155335" sldId="1793"/>
            <ac:picMk id="5" creationId="{1120C540-00B0-BA33-3730-4207A29A0C90}"/>
          </ac:picMkLst>
        </pc:picChg>
        <pc:picChg chg="add mod ord">
          <ac:chgData name="Yoel Kortick" userId="167978f5-7f40-4909-85d5-d4149554ad4e" providerId="ADAL" clId="{2C6F56B0-FD62-4C55-B543-4B587D7F14E1}" dt="2024-02-04T08:43:09.408" v="1031" actId="208"/>
          <ac:picMkLst>
            <pc:docMk/>
            <pc:sldMk cId="4132155335" sldId="1793"/>
            <ac:picMk id="9" creationId="{1E9E7F0D-7A7D-280E-46D2-0B01D87850F5}"/>
          </ac:picMkLst>
        </pc:picChg>
      </pc:sldChg>
      <pc:sldChg chg="modSp mod">
        <pc:chgData name="Yoel Kortick" userId="167978f5-7f40-4909-85d5-d4149554ad4e" providerId="ADAL" clId="{2C6F56B0-FD62-4C55-B543-4B587D7F14E1}" dt="2024-02-04T09:01:26.111" v="1149"/>
        <pc:sldMkLst>
          <pc:docMk/>
          <pc:sldMk cId="1269053929" sldId="1997"/>
        </pc:sldMkLst>
        <pc:spChg chg="mod">
          <ac:chgData name="Yoel Kortick" userId="167978f5-7f40-4909-85d5-d4149554ad4e" providerId="ADAL" clId="{2C6F56B0-FD62-4C55-B543-4B587D7F14E1}" dt="2024-02-04T09:01:26.111" v="1149"/>
          <ac:spMkLst>
            <pc:docMk/>
            <pc:sldMk cId="1269053929" sldId="1997"/>
            <ac:spMk id="4" creationId="{2490F34D-A7E2-4EA9-8B1A-78371A1F1CD1}"/>
          </ac:spMkLst>
        </pc:spChg>
      </pc:sldChg>
      <pc:sldChg chg="addSp delSp modSp mod">
        <pc:chgData name="Yoel Kortick" userId="167978f5-7f40-4909-85d5-d4149554ad4e" providerId="ADAL" clId="{2C6F56B0-FD62-4C55-B543-4B587D7F14E1}" dt="2024-02-04T09:08:34.345" v="1169" actId="14100"/>
        <pc:sldMkLst>
          <pc:docMk/>
          <pc:sldMk cId="869709516" sldId="2170"/>
        </pc:sldMkLst>
        <pc:spChg chg="mod">
          <ac:chgData name="Yoel Kortick" userId="167978f5-7f40-4909-85d5-d4149554ad4e" providerId="ADAL" clId="{2C6F56B0-FD62-4C55-B543-4B587D7F14E1}" dt="2024-02-04T08:45:22.046" v="1102" actId="20577"/>
          <ac:spMkLst>
            <pc:docMk/>
            <pc:sldMk cId="869709516" sldId="2170"/>
            <ac:spMk id="4" creationId="{2490F34D-A7E2-4EA9-8B1A-78371A1F1CD1}"/>
          </ac:spMkLst>
        </pc:spChg>
        <pc:spChg chg="mod">
          <ac:chgData name="Yoel Kortick" userId="167978f5-7f40-4909-85d5-d4149554ad4e" providerId="ADAL" clId="{2C6F56B0-FD62-4C55-B543-4B587D7F14E1}" dt="2024-02-04T09:08:34.345" v="1169" actId="14100"/>
          <ac:spMkLst>
            <pc:docMk/>
            <pc:sldMk cId="869709516" sldId="2170"/>
            <ac:spMk id="6" creationId="{8E4A193F-803C-ACC7-3CB5-D1FF92D3587B}"/>
          </ac:spMkLst>
        </pc:spChg>
        <pc:spChg chg="del">
          <ac:chgData name="Yoel Kortick" userId="167978f5-7f40-4909-85d5-d4149554ad4e" providerId="ADAL" clId="{2C6F56B0-FD62-4C55-B543-4B587D7F14E1}" dt="2024-02-04T08:43:55.529" v="1066" actId="478"/>
          <ac:spMkLst>
            <pc:docMk/>
            <pc:sldMk cId="869709516" sldId="2170"/>
            <ac:spMk id="7" creationId="{1A2C88E1-E6ED-8D0E-42D9-A1F1E73F7060}"/>
          </ac:spMkLst>
        </pc:spChg>
        <pc:picChg chg="del">
          <ac:chgData name="Yoel Kortick" userId="167978f5-7f40-4909-85d5-d4149554ad4e" providerId="ADAL" clId="{2C6F56B0-FD62-4C55-B543-4B587D7F14E1}" dt="2024-02-04T08:44:44.255" v="1068" actId="478"/>
          <ac:picMkLst>
            <pc:docMk/>
            <pc:sldMk cId="869709516" sldId="2170"/>
            <ac:picMk id="5" creationId="{C8D6A07A-571C-A0E5-45A7-AFAD1BA84C04}"/>
          </ac:picMkLst>
        </pc:picChg>
        <pc:picChg chg="add del mod ord">
          <ac:chgData name="Yoel Kortick" userId="167978f5-7f40-4909-85d5-d4149554ad4e" providerId="ADAL" clId="{2C6F56B0-FD62-4C55-B543-4B587D7F14E1}" dt="2024-02-04T09:08:10.532" v="1153" actId="478"/>
          <ac:picMkLst>
            <pc:docMk/>
            <pc:sldMk cId="869709516" sldId="2170"/>
            <ac:picMk id="8" creationId="{5EE85290-7813-7143-0C06-EE6ABBF9CC0E}"/>
          </ac:picMkLst>
        </pc:picChg>
        <pc:picChg chg="add mod ord">
          <ac:chgData name="Yoel Kortick" userId="167978f5-7f40-4909-85d5-d4149554ad4e" providerId="ADAL" clId="{2C6F56B0-FD62-4C55-B543-4B587D7F14E1}" dt="2024-02-04T09:08:29.454" v="1168" actId="208"/>
          <ac:picMkLst>
            <pc:docMk/>
            <pc:sldMk cId="869709516" sldId="2170"/>
            <ac:picMk id="11" creationId="{F872A839-C587-27C9-4BFD-9679EF06C45D}"/>
          </ac:picMkLst>
        </pc:picChg>
        <pc:cxnChg chg="del mod">
          <ac:chgData name="Yoel Kortick" userId="167978f5-7f40-4909-85d5-d4149554ad4e" providerId="ADAL" clId="{2C6F56B0-FD62-4C55-B543-4B587D7F14E1}" dt="2024-02-04T08:43:56.267" v="1067" actId="478"/>
          <ac:cxnSpMkLst>
            <pc:docMk/>
            <pc:sldMk cId="869709516" sldId="2170"/>
            <ac:cxnSpMk id="9" creationId="{BBA39DC2-A902-30D6-A21C-3F8296FC17B9}"/>
          </ac:cxnSpMkLst>
        </pc:cxnChg>
      </pc:sldChg>
      <pc:sldChg chg="modSp mod">
        <pc:chgData name="Yoel Kortick" userId="167978f5-7f40-4909-85d5-d4149554ad4e" providerId="ADAL" clId="{2C6F56B0-FD62-4C55-B543-4B587D7F14E1}" dt="2024-02-04T09:02:04.945" v="1152" actId="27636"/>
        <pc:sldMkLst>
          <pc:docMk/>
          <pc:sldMk cId="1338412796" sldId="2242"/>
        </pc:sldMkLst>
        <pc:spChg chg="mod">
          <ac:chgData name="Yoel Kortick" userId="167978f5-7f40-4909-85d5-d4149554ad4e" providerId="ADAL" clId="{2C6F56B0-FD62-4C55-B543-4B587D7F14E1}" dt="2024-02-04T09:02:04.945" v="1152" actId="27636"/>
          <ac:spMkLst>
            <pc:docMk/>
            <pc:sldMk cId="1338412796" sldId="2242"/>
            <ac:spMk id="4" creationId="{2490F34D-A7E2-4EA9-8B1A-78371A1F1CD1}"/>
          </ac:spMkLst>
        </pc:spChg>
      </pc:sldChg>
      <pc:sldChg chg="addSp delSp modSp mod">
        <pc:chgData name="Yoel Kortick" userId="167978f5-7f40-4909-85d5-d4149554ad4e" providerId="ADAL" clId="{2C6F56B0-FD62-4C55-B543-4B587D7F14E1}" dt="2024-02-04T07:50:37.879" v="217" actId="11529"/>
        <pc:sldMkLst>
          <pc:docMk/>
          <pc:sldMk cId="1573025741" sldId="2243"/>
        </pc:sldMkLst>
        <pc:spChg chg="mod">
          <ac:chgData name="Yoel Kortick" userId="167978f5-7f40-4909-85d5-d4149554ad4e" providerId="ADAL" clId="{2C6F56B0-FD62-4C55-B543-4B587D7F14E1}" dt="2024-02-04T07:48:04.899" v="125" actId="1038"/>
          <ac:spMkLst>
            <pc:docMk/>
            <pc:sldMk cId="1573025741" sldId="2243"/>
            <ac:spMk id="5" creationId="{8C19D644-AE8C-805A-FFDF-36889D351548}"/>
          </ac:spMkLst>
        </pc:spChg>
        <pc:spChg chg="add mod">
          <ac:chgData name="Yoel Kortick" userId="167978f5-7f40-4909-85d5-d4149554ad4e" providerId="ADAL" clId="{2C6F56B0-FD62-4C55-B543-4B587D7F14E1}" dt="2024-02-04T07:48:17.370" v="142" actId="14100"/>
          <ac:spMkLst>
            <pc:docMk/>
            <pc:sldMk cId="1573025741" sldId="2243"/>
            <ac:spMk id="7" creationId="{95828EC8-AB0B-AD15-9A56-114DED43377F}"/>
          </ac:spMkLst>
        </pc:spChg>
        <pc:spChg chg="add mod">
          <ac:chgData name="Yoel Kortick" userId="167978f5-7f40-4909-85d5-d4149554ad4e" providerId="ADAL" clId="{2C6F56B0-FD62-4C55-B543-4B587D7F14E1}" dt="2024-02-04T07:49:05.408" v="186" actId="1076"/>
          <ac:spMkLst>
            <pc:docMk/>
            <pc:sldMk cId="1573025741" sldId="2243"/>
            <ac:spMk id="8" creationId="{F79081A0-FBB6-E6DE-7EF4-320C45FDD0CD}"/>
          </ac:spMkLst>
        </pc:spChg>
        <pc:spChg chg="add">
          <ac:chgData name="Yoel Kortick" userId="167978f5-7f40-4909-85d5-d4149554ad4e" providerId="ADAL" clId="{2C6F56B0-FD62-4C55-B543-4B587D7F14E1}" dt="2024-02-04T07:50:27.010" v="215" actId="11529"/>
          <ac:spMkLst>
            <pc:docMk/>
            <pc:sldMk cId="1573025741" sldId="2243"/>
            <ac:spMk id="13" creationId="{AC924D5C-08E4-54C5-B780-D9FB5DC99DD4}"/>
          </ac:spMkLst>
        </pc:spChg>
        <pc:spChg chg="add">
          <ac:chgData name="Yoel Kortick" userId="167978f5-7f40-4909-85d5-d4149554ad4e" providerId="ADAL" clId="{2C6F56B0-FD62-4C55-B543-4B587D7F14E1}" dt="2024-02-04T07:50:37.879" v="217" actId="11529"/>
          <ac:spMkLst>
            <pc:docMk/>
            <pc:sldMk cId="1573025741" sldId="2243"/>
            <ac:spMk id="14" creationId="{FD9B9F17-D267-EC44-08FF-D132D164A9BA}"/>
          </ac:spMkLst>
        </pc:spChg>
        <pc:picChg chg="del">
          <ac:chgData name="Yoel Kortick" userId="167978f5-7f40-4909-85d5-d4149554ad4e" providerId="ADAL" clId="{2C6F56B0-FD62-4C55-B543-4B587D7F14E1}" dt="2024-02-04T07:47:54.768" v="118" actId="478"/>
          <ac:picMkLst>
            <pc:docMk/>
            <pc:sldMk cId="1573025741" sldId="2243"/>
            <ac:picMk id="4" creationId="{9992E2F1-B162-FE9A-D7C1-2AC6F30BCCA7}"/>
          </ac:picMkLst>
        </pc:picChg>
        <pc:picChg chg="add mod ord">
          <ac:chgData name="Yoel Kortick" userId="167978f5-7f40-4909-85d5-d4149554ad4e" providerId="ADAL" clId="{2C6F56B0-FD62-4C55-B543-4B587D7F14E1}" dt="2024-02-04T07:48:19.739" v="143" actId="167"/>
          <ac:picMkLst>
            <pc:docMk/>
            <pc:sldMk cId="1573025741" sldId="2243"/>
            <ac:picMk id="6" creationId="{48970FB0-1A67-D013-FFB5-ADF1701DEA75}"/>
          </ac:picMkLst>
        </pc:picChg>
        <pc:picChg chg="add mod">
          <ac:chgData name="Yoel Kortick" userId="167978f5-7f40-4909-85d5-d4149554ad4e" providerId="ADAL" clId="{2C6F56B0-FD62-4C55-B543-4B587D7F14E1}" dt="2024-02-04T07:50:33.413" v="216" actId="208"/>
          <ac:picMkLst>
            <pc:docMk/>
            <pc:sldMk cId="1573025741" sldId="2243"/>
            <ac:picMk id="12" creationId="{F20119F0-2DDD-7337-6B50-1F3106D322AA}"/>
          </ac:picMkLst>
        </pc:picChg>
        <pc:cxnChg chg="add">
          <ac:chgData name="Yoel Kortick" userId="167978f5-7f40-4909-85d5-d4149554ad4e" providerId="ADAL" clId="{2C6F56B0-FD62-4C55-B543-4B587D7F14E1}" dt="2024-02-04T07:49:10.336" v="187" actId="11529"/>
          <ac:cxnSpMkLst>
            <pc:docMk/>
            <pc:sldMk cId="1573025741" sldId="2243"/>
            <ac:cxnSpMk id="10" creationId="{7FCE20FF-9960-2805-682C-7E7620EB4E8D}"/>
          </ac:cxnSpMkLst>
        </pc:cxnChg>
      </pc:sldChg>
      <pc:sldChg chg="addSp delSp modSp mod">
        <pc:chgData name="Yoel Kortick" userId="167978f5-7f40-4909-85d5-d4149554ad4e" providerId="ADAL" clId="{2C6F56B0-FD62-4C55-B543-4B587D7F14E1}" dt="2024-02-04T07:55:55.563" v="384" actId="1036"/>
        <pc:sldMkLst>
          <pc:docMk/>
          <pc:sldMk cId="1247344107" sldId="2244"/>
        </pc:sldMkLst>
        <pc:spChg chg="del">
          <ac:chgData name="Yoel Kortick" userId="167978f5-7f40-4909-85d5-d4149554ad4e" providerId="ADAL" clId="{2C6F56B0-FD62-4C55-B543-4B587D7F14E1}" dt="2024-02-04T07:54:27.291" v="320" actId="478"/>
          <ac:spMkLst>
            <pc:docMk/>
            <pc:sldMk cId="1247344107" sldId="2244"/>
            <ac:spMk id="5" creationId="{2F2D792C-197B-F336-B834-AD425C6C40BE}"/>
          </ac:spMkLst>
        </pc:spChg>
        <pc:spChg chg="del">
          <ac:chgData name="Yoel Kortick" userId="167978f5-7f40-4909-85d5-d4149554ad4e" providerId="ADAL" clId="{2C6F56B0-FD62-4C55-B543-4B587D7F14E1}" dt="2024-02-04T07:54:21.747" v="319" actId="478"/>
          <ac:spMkLst>
            <pc:docMk/>
            <pc:sldMk cId="1247344107" sldId="2244"/>
            <ac:spMk id="6" creationId="{1D83E197-1EE5-E20E-8098-E30E38269BE4}"/>
          </ac:spMkLst>
        </pc:spChg>
        <pc:spChg chg="mod">
          <ac:chgData name="Yoel Kortick" userId="167978f5-7f40-4909-85d5-d4149554ad4e" providerId="ADAL" clId="{2C6F56B0-FD62-4C55-B543-4B587D7F14E1}" dt="2024-02-04T07:54:57.957" v="377" actId="313"/>
          <ac:spMkLst>
            <pc:docMk/>
            <pc:sldMk cId="1247344107" sldId="2244"/>
            <ac:spMk id="8" creationId="{C17E6E8E-1BE4-2EAA-DAB9-563D559CADE5}"/>
          </ac:spMkLst>
        </pc:spChg>
        <pc:spChg chg="del">
          <ac:chgData name="Yoel Kortick" userId="167978f5-7f40-4909-85d5-d4149554ad4e" providerId="ADAL" clId="{2C6F56B0-FD62-4C55-B543-4B587D7F14E1}" dt="2024-02-04T07:54:29.178" v="321" actId="478"/>
          <ac:spMkLst>
            <pc:docMk/>
            <pc:sldMk cId="1247344107" sldId="2244"/>
            <ac:spMk id="9" creationId="{D3818650-A99C-4D68-BD38-B1880FC1485E}"/>
          </ac:spMkLst>
        </pc:spChg>
        <pc:spChg chg="add mod">
          <ac:chgData name="Yoel Kortick" userId="167978f5-7f40-4909-85d5-d4149554ad4e" providerId="ADAL" clId="{2C6F56B0-FD62-4C55-B543-4B587D7F14E1}" dt="2024-02-04T07:55:55.563" v="384" actId="1036"/>
          <ac:spMkLst>
            <pc:docMk/>
            <pc:sldMk cId="1247344107" sldId="2244"/>
            <ac:spMk id="10" creationId="{C817F593-38FC-C3A5-EDC2-8E87E1615993}"/>
          </ac:spMkLst>
        </pc:spChg>
        <pc:picChg chg="del">
          <ac:chgData name="Yoel Kortick" userId="167978f5-7f40-4909-85d5-d4149554ad4e" providerId="ADAL" clId="{2C6F56B0-FD62-4C55-B543-4B587D7F14E1}" dt="2024-02-04T07:53:27.240" v="252" actId="478"/>
          <ac:picMkLst>
            <pc:docMk/>
            <pc:sldMk cId="1247344107" sldId="2244"/>
            <ac:picMk id="4" creationId="{4776E7EE-0B5B-D6C9-6E2D-63558BB80358}"/>
          </ac:picMkLst>
        </pc:picChg>
        <pc:picChg chg="add mod ord">
          <ac:chgData name="Yoel Kortick" userId="167978f5-7f40-4909-85d5-d4149554ad4e" providerId="ADAL" clId="{2C6F56B0-FD62-4C55-B543-4B587D7F14E1}" dt="2024-02-04T07:54:35.009" v="322" actId="208"/>
          <ac:picMkLst>
            <pc:docMk/>
            <pc:sldMk cId="1247344107" sldId="2244"/>
            <ac:picMk id="7" creationId="{5E8EA97A-3C62-F6AC-6766-9247AF7C6E80}"/>
          </ac:picMkLst>
        </pc:picChg>
      </pc:sldChg>
      <pc:sldChg chg="addSp delSp modSp mod">
        <pc:chgData name="Yoel Kortick" userId="167978f5-7f40-4909-85d5-d4149554ad4e" providerId="ADAL" clId="{2C6F56B0-FD62-4C55-B543-4B587D7F14E1}" dt="2024-02-04T07:57:35.129" v="477" actId="20577"/>
        <pc:sldMkLst>
          <pc:docMk/>
          <pc:sldMk cId="271249578" sldId="2245"/>
        </pc:sldMkLst>
        <pc:spChg chg="mod">
          <ac:chgData name="Yoel Kortick" userId="167978f5-7f40-4909-85d5-d4149554ad4e" providerId="ADAL" clId="{2C6F56B0-FD62-4C55-B543-4B587D7F14E1}" dt="2024-02-04T07:57:13.518" v="438" actId="14100"/>
          <ac:spMkLst>
            <pc:docMk/>
            <pc:sldMk cId="271249578" sldId="2245"/>
            <ac:spMk id="5" creationId="{F99A3D0B-48D1-450C-6BBE-87C719284297}"/>
          </ac:spMkLst>
        </pc:spChg>
        <pc:spChg chg="mod">
          <ac:chgData name="Yoel Kortick" userId="167978f5-7f40-4909-85d5-d4149554ad4e" providerId="ADAL" clId="{2C6F56B0-FD62-4C55-B543-4B587D7F14E1}" dt="2024-02-04T07:57:22.202" v="440" actId="14100"/>
          <ac:spMkLst>
            <pc:docMk/>
            <pc:sldMk cId="271249578" sldId="2245"/>
            <ac:spMk id="7" creationId="{5C600972-CA01-9361-329C-F809A866A466}"/>
          </ac:spMkLst>
        </pc:spChg>
        <pc:spChg chg="mod">
          <ac:chgData name="Yoel Kortick" userId="167978f5-7f40-4909-85d5-d4149554ad4e" providerId="ADAL" clId="{2C6F56B0-FD62-4C55-B543-4B587D7F14E1}" dt="2024-02-04T07:57:35.129" v="477" actId="20577"/>
          <ac:spMkLst>
            <pc:docMk/>
            <pc:sldMk cId="271249578" sldId="2245"/>
            <ac:spMk id="8" creationId="{C17E6E8E-1BE4-2EAA-DAB9-563D559CADE5}"/>
          </ac:spMkLst>
        </pc:spChg>
        <pc:picChg chg="add mod ord">
          <ac:chgData name="Yoel Kortick" userId="167978f5-7f40-4909-85d5-d4149554ad4e" providerId="ADAL" clId="{2C6F56B0-FD62-4C55-B543-4B587D7F14E1}" dt="2024-02-04T07:57:24.270" v="441" actId="208"/>
          <ac:picMkLst>
            <pc:docMk/>
            <pc:sldMk cId="271249578" sldId="2245"/>
            <ac:picMk id="4" creationId="{9B023DF5-5650-BACB-4C25-43B90167755D}"/>
          </ac:picMkLst>
        </pc:picChg>
        <pc:picChg chg="del">
          <ac:chgData name="Yoel Kortick" userId="167978f5-7f40-4909-85d5-d4149554ad4e" providerId="ADAL" clId="{2C6F56B0-FD62-4C55-B543-4B587D7F14E1}" dt="2024-02-04T07:57:00.451" v="434" actId="478"/>
          <ac:picMkLst>
            <pc:docMk/>
            <pc:sldMk cId="271249578" sldId="2245"/>
            <ac:picMk id="6" creationId="{5AA21B9F-653D-07BA-27A9-EDF78AB6B59D}"/>
          </ac:picMkLst>
        </pc:picChg>
      </pc:sldChg>
      <pc:sldChg chg="del">
        <pc:chgData name="Yoel Kortick" userId="167978f5-7f40-4909-85d5-d4149554ad4e" providerId="ADAL" clId="{2C6F56B0-FD62-4C55-B543-4B587D7F14E1}" dt="2024-02-04T08:45:32.702" v="1107" actId="47"/>
        <pc:sldMkLst>
          <pc:docMk/>
          <pc:sldMk cId="543457514" sldId="2251"/>
        </pc:sldMkLst>
      </pc:sldChg>
      <pc:sldChg chg="modSp mod">
        <pc:chgData name="Yoel Kortick" userId="167978f5-7f40-4909-85d5-d4149554ad4e" providerId="ADAL" clId="{2C6F56B0-FD62-4C55-B543-4B587D7F14E1}" dt="2024-02-04T09:01:26.111" v="1149"/>
        <pc:sldMkLst>
          <pc:docMk/>
          <pc:sldMk cId="1656377076" sldId="2283"/>
        </pc:sldMkLst>
        <pc:spChg chg="mod">
          <ac:chgData name="Yoel Kortick" userId="167978f5-7f40-4909-85d5-d4149554ad4e" providerId="ADAL" clId="{2C6F56B0-FD62-4C55-B543-4B587D7F14E1}" dt="2024-02-04T09:01:26.111" v="1149"/>
          <ac:spMkLst>
            <pc:docMk/>
            <pc:sldMk cId="1656377076" sldId="2283"/>
            <ac:spMk id="4" creationId="{2490F34D-A7E2-4EA9-8B1A-78371A1F1CD1}"/>
          </ac:spMkLst>
        </pc:spChg>
      </pc:sldChg>
      <pc:sldChg chg="del">
        <pc:chgData name="Yoel Kortick" userId="167978f5-7f40-4909-85d5-d4149554ad4e" providerId="ADAL" clId="{2C6F56B0-FD62-4C55-B543-4B587D7F14E1}" dt="2024-02-04T07:58:04.827" v="478" actId="47"/>
        <pc:sldMkLst>
          <pc:docMk/>
          <pc:sldMk cId="2947492771" sldId="2284"/>
        </pc:sldMkLst>
      </pc:sldChg>
      <pc:sldChg chg="del">
        <pc:chgData name="Yoel Kortick" userId="167978f5-7f40-4909-85d5-d4149554ad4e" providerId="ADAL" clId="{2C6F56B0-FD62-4C55-B543-4B587D7F14E1}" dt="2024-02-04T07:58:05.430" v="479" actId="47"/>
        <pc:sldMkLst>
          <pc:docMk/>
          <pc:sldMk cId="230430027" sldId="2285"/>
        </pc:sldMkLst>
      </pc:sldChg>
      <pc:sldChg chg="del">
        <pc:chgData name="Yoel Kortick" userId="167978f5-7f40-4909-85d5-d4149554ad4e" providerId="ADAL" clId="{2C6F56B0-FD62-4C55-B543-4B587D7F14E1}" dt="2024-02-04T07:58:06.025" v="480" actId="47"/>
        <pc:sldMkLst>
          <pc:docMk/>
          <pc:sldMk cId="2600381411" sldId="2286"/>
        </pc:sldMkLst>
      </pc:sldChg>
      <pc:sldChg chg="del">
        <pc:chgData name="Yoel Kortick" userId="167978f5-7f40-4909-85d5-d4149554ad4e" providerId="ADAL" clId="{2C6F56B0-FD62-4C55-B543-4B587D7F14E1}" dt="2024-02-04T07:58:06.635" v="481" actId="47"/>
        <pc:sldMkLst>
          <pc:docMk/>
          <pc:sldMk cId="4132239108" sldId="2287"/>
        </pc:sldMkLst>
      </pc:sldChg>
      <pc:sldChg chg="del">
        <pc:chgData name="Yoel Kortick" userId="167978f5-7f40-4909-85d5-d4149554ad4e" providerId="ADAL" clId="{2C6F56B0-FD62-4C55-B543-4B587D7F14E1}" dt="2024-02-04T07:58:07.250" v="482" actId="47"/>
        <pc:sldMkLst>
          <pc:docMk/>
          <pc:sldMk cId="1369132035" sldId="2288"/>
        </pc:sldMkLst>
      </pc:sldChg>
      <pc:sldChg chg="modSp mod">
        <pc:chgData name="Yoel Kortick" userId="167978f5-7f40-4909-85d5-d4149554ad4e" providerId="ADAL" clId="{2C6F56B0-FD62-4C55-B543-4B587D7F14E1}" dt="2024-02-04T07:59:50.743" v="533" actId="20577"/>
        <pc:sldMkLst>
          <pc:docMk/>
          <pc:sldMk cId="2571244177" sldId="2289"/>
        </pc:sldMkLst>
        <pc:spChg chg="mod">
          <ac:chgData name="Yoel Kortick" userId="167978f5-7f40-4909-85d5-d4149554ad4e" providerId="ADAL" clId="{2C6F56B0-FD62-4C55-B543-4B587D7F14E1}" dt="2024-02-04T07:59:50.743" v="533" actId="20577"/>
          <ac:spMkLst>
            <pc:docMk/>
            <pc:sldMk cId="2571244177" sldId="2289"/>
            <ac:spMk id="3" creationId="{440E2C51-CB70-4EE1-8E6B-DADCB74DEC44}"/>
          </ac:spMkLst>
        </pc:spChg>
      </pc:sldChg>
      <pc:sldChg chg="modSp add del mod">
        <pc:chgData name="Yoel Kortick" userId="167978f5-7f40-4909-85d5-d4149554ad4e" providerId="ADAL" clId="{2C6F56B0-FD62-4C55-B543-4B587D7F14E1}" dt="2024-02-04T09:01:36.176" v="1150"/>
        <pc:sldMkLst>
          <pc:docMk/>
          <pc:sldMk cId="2461688944" sldId="2290"/>
        </pc:sldMkLst>
        <pc:spChg chg="mod">
          <ac:chgData name="Yoel Kortick" userId="167978f5-7f40-4909-85d5-d4149554ad4e" providerId="ADAL" clId="{2C6F56B0-FD62-4C55-B543-4B587D7F14E1}" dt="2024-02-04T07:59:55.055" v="534" actId="20577"/>
          <ac:spMkLst>
            <pc:docMk/>
            <pc:sldMk cId="2461688944" sldId="2290"/>
            <ac:spMk id="3" creationId="{4FC18B40-6547-41EC-8A0E-1C8F40E0A42F}"/>
          </ac:spMkLst>
        </pc:spChg>
        <pc:spChg chg="mod">
          <ac:chgData name="Yoel Kortick" userId="167978f5-7f40-4909-85d5-d4149554ad4e" providerId="ADAL" clId="{2C6F56B0-FD62-4C55-B543-4B587D7F14E1}" dt="2024-02-04T09:01:36.176" v="1150"/>
          <ac:spMkLst>
            <pc:docMk/>
            <pc:sldMk cId="2461688944" sldId="2290"/>
            <ac:spMk id="4" creationId="{2490F34D-A7E2-4EA9-8B1A-78371A1F1CD1}"/>
          </ac:spMkLst>
        </pc:spChg>
      </pc:sldChg>
      <pc:sldChg chg="add del">
        <pc:chgData name="Yoel Kortick" userId="167978f5-7f40-4909-85d5-d4149554ad4e" providerId="ADAL" clId="{2C6F56B0-FD62-4C55-B543-4B587D7F14E1}" dt="2024-02-04T08:21:53.691" v="818"/>
        <pc:sldMkLst>
          <pc:docMk/>
          <pc:sldMk cId="1117535298" sldId="2291"/>
        </pc:sldMkLst>
      </pc:sldChg>
      <pc:sldChg chg="addSp delSp modSp add del mod">
        <pc:chgData name="Yoel Kortick" userId="167978f5-7f40-4909-85d5-d4149554ad4e" providerId="ADAL" clId="{2C6F56B0-FD62-4C55-B543-4B587D7F14E1}" dt="2024-02-04T08:24:47.681" v="834" actId="208"/>
        <pc:sldMkLst>
          <pc:docMk/>
          <pc:sldMk cId="2688035191" sldId="2292"/>
        </pc:sldMkLst>
        <pc:spChg chg="mod">
          <ac:chgData name="Yoel Kortick" userId="167978f5-7f40-4909-85d5-d4149554ad4e" providerId="ADAL" clId="{2C6F56B0-FD62-4C55-B543-4B587D7F14E1}" dt="2024-02-04T08:24:46.110" v="833" actId="1076"/>
          <ac:spMkLst>
            <pc:docMk/>
            <pc:sldMk cId="2688035191" sldId="2292"/>
            <ac:spMk id="30" creationId="{5003D821-A88B-4FB3-4C62-B14F9E1E2D9F}"/>
          </ac:spMkLst>
        </pc:spChg>
        <pc:picChg chg="add mod ord">
          <ac:chgData name="Yoel Kortick" userId="167978f5-7f40-4909-85d5-d4149554ad4e" providerId="ADAL" clId="{2C6F56B0-FD62-4C55-B543-4B587D7F14E1}" dt="2024-02-04T08:24:47.681" v="834" actId="208"/>
          <ac:picMkLst>
            <pc:docMk/>
            <pc:sldMk cId="2688035191" sldId="2292"/>
            <ac:picMk id="4" creationId="{4D09D0A1-61F2-A8AF-DE2A-22392F2128C7}"/>
          </ac:picMkLst>
        </pc:picChg>
        <pc:picChg chg="del">
          <ac:chgData name="Yoel Kortick" userId="167978f5-7f40-4909-85d5-d4149554ad4e" providerId="ADAL" clId="{2C6F56B0-FD62-4C55-B543-4B587D7F14E1}" dt="2024-02-04T08:24:39.146" v="830" actId="478"/>
          <ac:picMkLst>
            <pc:docMk/>
            <pc:sldMk cId="2688035191" sldId="2292"/>
            <ac:picMk id="29" creationId="{F4AA0F5D-B8AD-E025-190E-14A6176527E1}"/>
          </ac:picMkLst>
        </pc:picChg>
      </pc:sldChg>
      <pc:sldChg chg="addSp delSp modSp add del mod">
        <pc:chgData name="Yoel Kortick" userId="167978f5-7f40-4909-85d5-d4149554ad4e" providerId="ADAL" clId="{2C6F56B0-FD62-4C55-B543-4B587D7F14E1}" dt="2024-02-04T09:01:26.111" v="1149"/>
        <pc:sldMkLst>
          <pc:docMk/>
          <pc:sldMk cId="3893454284" sldId="2293"/>
        </pc:sldMkLst>
        <pc:spChg chg="mod">
          <ac:chgData name="Yoel Kortick" userId="167978f5-7f40-4909-85d5-d4149554ad4e" providerId="ADAL" clId="{2C6F56B0-FD62-4C55-B543-4B587D7F14E1}" dt="2024-02-04T08:28:11.958" v="900" actId="1037"/>
          <ac:spMkLst>
            <pc:docMk/>
            <pc:sldMk cId="3893454284" sldId="2293"/>
            <ac:spMk id="5" creationId="{F99A3D0B-48D1-450C-6BBE-87C719284297}"/>
          </ac:spMkLst>
        </pc:spChg>
        <pc:spChg chg="mod">
          <ac:chgData name="Yoel Kortick" userId="167978f5-7f40-4909-85d5-d4149554ad4e" providerId="ADAL" clId="{2C6F56B0-FD62-4C55-B543-4B587D7F14E1}" dt="2024-02-04T08:28:11.958" v="900" actId="1037"/>
          <ac:spMkLst>
            <pc:docMk/>
            <pc:sldMk cId="3893454284" sldId="2293"/>
            <ac:spMk id="7" creationId="{5C600972-CA01-9361-329C-F809A866A466}"/>
          </ac:spMkLst>
        </pc:spChg>
        <pc:spChg chg="mod">
          <ac:chgData name="Yoel Kortick" userId="167978f5-7f40-4909-85d5-d4149554ad4e" providerId="ADAL" clId="{2C6F56B0-FD62-4C55-B543-4B587D7F14E1}" dt="2024-02-04T09:01:26.111" v="1149"/>
          <ac:spMkLst>
            <pc:docMk/>
            <pc:sldMk cId="3893454284" sldId="2293"/>
            <ac:spMk id="8" creationId="{C17E6E8E-1BE4-2EAA-DAB9-563D559CADE5}"/>
          </ac:spMkLst>
        </pc:spChg>
        <pc:picChg chg="add mod ord">
          <ac:chgData name="Yoel Kortick" userId="167978f5-7f40-4909-85d5-d4149554ad4e" providerId="ADAL" clId="{2C6F56B0-FD62-4C55-B543-4B587D7F14E1}" dt="2024-02-04T08:28:14.449" v="901" actId="208"/>
          <ac:picMkLst>
            <pc:docMk/>
            <pc:sldMk cId="3893454284" sldId="2293"/>
            <ac:picMk id="4" creationId="{02AB9A09-6B95-72B5-E3DE-D1FD3C6A754B}"/>
          </ac:picMkLst>
        </pc:picChg>
        <pc:picChg chg="del">
          <ac:chgData name="Yoel Kortick" userId="167978f5-7f40-4909-85d5-d4149554ad4e" providerId="ADAL" clId="{2C6F56B0-FD62-4C55-B543-4B587D7F14E1}" dt="2024-02-04T08:28:00.219" v="884" actId="478"/>
          <ac:picMkLst>
            <pc:docMk/>
            <pc:sldMk cId="3893454284" sldId="2293"/>
            <ac:picMk id="6" creationId="{E1E08E89-67AF-0EE7-14C9-0D3A6DF3B6E4}"/>
          </ac:picMkLst>
        </pc:picChg>
      </pc:sldChg>
      <pc:sldChg chg="addSp delSp modSp add del mod">
        <pc:chgData name="Yoel Kortick" userId="167978f5-7f40-4909-85d5-d4149554ad4e" providerId="ADAL" clId="{2C6F56B0-FD62-4C55-B543-4B587D7F14E1}" dt="2024-02-04T09:01:26.111" v="1149"/>
        <pc:sldMkLst>
          <pc:docMk/>
          <pc:sldMk cId="1492704452" sldId="2294"/>
        </pc:sldMkLst>
        <pc:spChg chg="mod">
          <ac:chgData name="Yoel Kortick" userId="167978f5-7f40-4909-85d5-d4149554ad4e" providerId="ADAL" clId="{2C6F56B0-FD62-4C55-B543-4B587D7F14E1}" dt="2024-02-04T08:26:20.727" v="846" actId="1035"/>
          <ac:spMkLst>
            <pc:docMk/>
            <pc:sldMk cId="1492704452" sldId="2294"/>
            <ac:spMk id="2" creationId="{1B24F4AE-BE25-2548-1C66-7260AC33B965}"/>
          </ac:spMkLst>
        </pc:spChg>
        <pc:spChg chg="mod">
          <ac:chgData name="Yoel Kortick" userId="167978f5-7f40-4909-85d5-d4149554ad4e" providerId="ADAL" clId="{2C6F56B0-FD62-4C55-B543-4B587D7F14E1}" dt="2024-02-04T08:26:51.848" v="881" actId="1038"/>
          <ac:spMkLst>
            <pc:docMk/>
            <pc:sldMk cId="1492704452" sldId="2294"/>
            <ac:spMk id="5" creationId="{2F2D792C-197B-F336-B834-AD425C6C40BE}"/>
          </ac:spMkLst>
        </pc:spChg>
        <pc:spChg chg="mod">
          <ac:chgData name="Yoel Kortick" userId="167978f5-7f40-4909-85d5-d4149554ad4e" providerId="ADAL" clId="{2C6F56B0-FD62-4C55-B543-4B587D7F14E1}" dt="2024-02-04T09:01:26.111" v="1149"/>
          <ac:spMkLst>
            <pc:docMk/>
            <pc:sldMk cId="1492704452" sldId="2294"/>
            <ac:spMk id="13" creationId="{0088A78C-64A1-EFA7-DDAC-F83ADEDD4E87}"/>
          </ac:spMkLst>
        </pc:spChg>
        <pc:spChg chg="del">
          <ac:chgData name="Yoel Kortick" userId="167978f5-7f40-4909-85d5-d4149554ad4e" providerId="ADAL" clId="{2C6F56B0-FD62-4C55-B543-4B587D7F14E1}" dt="2024-02-04T08:24:55.584" v="835" actId="478"/>
          <ac:spMkLst>
            <pc:docMk/>
            <pc:sldMk cId="1492704452" sldId="2294"/>
            <ac:spMk id="24" creationId="{14E3D58A-7D07-59F2-C127-A774BE1BCF29}"/>
          </ac:spMkLst>
        </pc:spChg>
        <pc:picChg chg="add mod ord">
          <ac:chgData name="Yoel Kortick" userId="167978f5-7f40-4909-85d5-d4149554ad4e" providerId="ADAL" clId="{2C6F56B0-FD62-4C55-B543-4B587D7F14E1}" dt="2024-02-04T08:26:54.246" v="882" actId="208"/>
          <ac:picMkLst>
            <pc:docMk/>
            <pc:sldMk cId="1492704452" sldId="2294"/>
            <ac:picMk id="6" creationId="{D1E22009-0956-E8B9-A26F-90499AE0DD8D}"/>
          </ac:picMkLst>
        </pc:picChg>
        <pc:picChg chg="del">
          <ac:chgData name="Yoel Kortick" userId="167978f5-7f40-4909-85d5-d4149554ad4e" providerId="ADAL" clId="{2C6F56B0-FD62-4C55-B543-4B587D7F14E1}" dt="2024-02-04T08:26:07.883" v="838" actId="478"/>
          <ac:picMkLst>
            <pc:docMk/>
            <pc:sldMk cId="1492704452" sldId="2294"/>
            <ac:picMk id="7" creationId="{9E6D6A46-9036-42ED-FC13-5899F2A7188E}"/>
          </ac:picMkLst>
        </pc:picChg>
        <pc:picChg chg="del">
          <ac:chgData name="Yoel Kortick" userId="167978f5-7f40-4909-85d5-d4149554ad4e" providerId="ADAL" clId="{2C6F56B0-FD62-4C55-B543-4B587D7F14E1}" dt="2024-02-04T08:24:58.070" v="836" actId="478"/>
          <ac:picMkLst>
            <pc:docMk/>
            <pc:sldMk cId="1492704452" sldId="2294"/>
            <ac:picMk id="10" creationId="{ED00ED20-4995-940A-7223-59790C2A8FEE}"/>
          </ac:picMkLst>
        </pc:picChg>
        <pc:cxnChg chg="mod">
          <ac:chgData name="Yoel Kortick" userId="167978f5-7f40-4909-85d5-d4149554ad4e" providerId="ADAL" clId="{2C6F56B0-FD62-4C55-B543-4B587D7F14E1}" dt="2024-02-04T08:26:30.766" v="852" actId="1036"/>
          <ac:cxnSpMkLst>
            <pc:docMk/>
            <pc:sldMk cId="1492704452" sldId="2294"/>
            <ac:cxnSpMk id="14" creationId="{A9B329D7-B05A-55C0-7B73-8848BF9FCD81}"/>
          </ac:cxnSpMkLst>
        </pc:cxnChg>
        <pc:cxnChg chg="mod">
          <ac:chgData name="Yoel Kortick" userId="167978f5-7f40-4909-85d5-d4149554ad4e" providerId="ADAL" clId="{2C6F56B0-FD62-4C55-B543-4B587D7F14E1}" dt="2024-02-04T08:26:30.766" v="852" actId="1036"/>
          <ac:cxnSpMkLst>
            <pc:docMk/>
            <pc:sldMk cId="1492704452" sldId="2294"/>
            <ac:cxnSpMk id="17" creationId="{C055E525-E99B-56AC-7741-EC0ADF732D17}"/>
          </ac:cxnSpMkLst>
        </pc:cxnChg>
        <pc:cxnChg chg="mod">
          <ac:chgData name="Yoel Kortick" userId="167978f5-7f40-4909-85d5-d4149554ad4e" providerId="ADAL" clId="{2C6F56B0-FD62-4C55-B543-4B587D7F14E1}" dt="2024-02-04T08:26:51.848" v="881" actId="1038"/>
          <ac:cxnSpMkLst>
            <pc:docMk/>
            <pc:sldMk cId="1492704452" sldId="2294"/>
            <ac:cxnSpMk id="20" creationId="{4EAF2C3C-9AC3-2730-5A1E-5A64127F49FD}"/>
          </ac:cxnSpMkLst>
        </pc:cxnChg>
        <pc:cxnChg chg="mod">
          <ac:chgData name="Yoel Kortick" userId="167978f5-7f40-4909-85d5-d4149554ad4e" providerId="ADAL" clId="{2C6F56B0-FD62-4C55-B543-4B587D7F14E1}" dt="2024-02-04T08:26:51.848" v="881" actId="1038"/>
          <ac:cxnSpMkLst>
            <pc:docMk/>
            <pc:sldMk cId="1492704452" sldId="2294"/>
            <ac:cxnSpMk id="22" creationId="{02A0681D-CC33-6470-66E6-8B14533F40D9}"/>
          </ac:cxnSpMkLst>
        </pc:cxnChg>
        <pc:cxnChg chg="del">
          <ac:chgData name="Yoel Kortick" userId="167978f5-7f40-4909-85d5-d4149554ad4e" providerId="ADAL" clId="{2C6F56B0-FD62-4C55-B543-4B587D7F14E1}" dt="2024-02-04T08:24:55.584" v="835" actId="478"/>
          <ac:cxnSpMkLst>
            <pc:docMk/>
            <pc:sldMk cId="1492704452" sldId="2294"/>
            <ac:cxnSpMk id="25" creationId="{B41D044D-8560-6125-CD9D-EA16EE4446F5}"/>
          </ac:cxnSpMkLst>
        </pc:cxnChg>
        <pc:cxnChg chg="del">
          <ac:chgData name="Yoel Kortick" userId="167978f5-7f40-4909-85d5-d4149554ad4e" providerId="ADAL" clId="{2C6F56B0-FD62-4C55-B543-4B587D7F14E1}" dt="2024-02-04T08:24:55.584" v="835" actId="478"/>
          <ac:cxnSpMkLst>
            <pc:docMk/>
            <pc:sldMk cId="1492704452" sldId="2294"/>
            <ac:cxnSpMk id="26" creationId="{4C7837B1-49BB-F642-7BC2-E11797313E4D}"/>
          </ac:cxnSpMkLst>
        </pc:cxnChg>
      </pc:sldChg>
      <pc:sldChg chg="modSp mod">
        <pc:chgData name="Yoel Kortick" userId="167978f5-7f40-4909-85d5-d4149554ad4e" providerId="ADAL" clId="{2C6F56B0-FD62-4C55-B543-4B587D7F14E1}" dt="2024-02-04T08:20:57.420" v="811" actId="20577"/>
        <pc:sldMkLst>
          <pc:docMk/>
          <pc:sldMk cId="2344388743" sldId="2295"/>
        </pc:sldMkLst>
        <pc:spChg chg="mod">
          <ac:chgData name="Yoel Kortick" userId="167978f5-7f40-4909-85d5-d4149554ad4e" providerId="ADAL" clId="{2C6F56B0-FD62-4C55-B543-4B587D7F14E1}" dt="2024-02-04T08:20:57.420" v="811" actId="20577"/>
          <ac:spMkLst>
            <pc:docMk/>
            <pc:sldMk cId="2344388743" sldId="2295"/>
            <ac:spMk id="3" creationId="{440E2C51-CB70-4EE1-8E6B-DADCB74DEC44}"/>
          </ac:spMkLst>
        </pc:spChg>
      </pc:sldChg>
      <pc:sldChg chg="modSp mod">
        <pc:chgData name="Yoel Kortick" userId="167978f5-7f40-4909-85d5-d4149554ad4e" providerId="ADAL" clId="{2C6F56B0-FD62-4C55-B543-4B587D7F14E1}" dt="2024-02-04T09:01:36.176" v="1150"/>
        <pc:sldMkLst>
          <pc:docMk/>
          <pc:sldMk cId="3871513179" sldId="2296"/>
        </pc:sldMkLst>
        <pc:spChg chg="mod">
          <ac:chgData name="Yoel Kortick" userId="167978f5-7f40-4909-85d5-d4149554ad4e" providerId="ADAL" clId="{2C6F56B0-FD62-4C55-B543-4B587D7F14E1}" dt="2024-02-04T08:21:01.718" v="813" actId="20577"/>
          <ac:spMkLst>
            <pc:docMk/>
            <pc:sldMk cId="3871513179" sldId="2296"/>
            <ac:spMk id="3" creationId="{4FC18B40-6547-41EC-8A0E-1C8F40E0A42F}"/>
          </ac:spMkLst>
        </pc:spChg>
        <pc:spChg chg="mod">
          <ac:chgData name="Yoel Kortick" userId="167978f5-7f40-4909-85d5-d4149554ad4e" providerId="ADAL" clId="{2C6F56B0-FD62-4C55-B543-4B587D7F14E1}" dt="2024-02-04T09:01:36.176" v="1150"/>
          <ac:spMkLst>
            <pc:docMk/>
            <pc:sldMk cId="3871513179" sldId="2296"/>
            <ac:spMk id="4" creationId="{2490F34D-A7E2-4EA9-8B1A-78371A1F1CD1}"/>
          </ac:spMkLst>
        </pc:spChg>
      </pc:sldChg>
      <pc:sldChg chg="modSp mod">
        <pc:chgData name="Yoel Kortick" userId="167978f5-7f40-4909-85d5-d4149554ad4e" providerId="ADAL" clId="{2C6F56B0-FD62-4C55-B543-4B587D7F14E1}" dt="2024-02-04T08:21:05.336" v="814" actId="20577"/>
        <pc:sldMkLst>
          <pc:docMk/>
          <pc:sldMk cId="956242056" sldId="2297"/>
        </pc:sldMkLst>
        <pc:spChg chg="mod">
          <ac:chgData name="Yoel Kortick" userId="167978f5-7f40-4909-85d5-d4149554ad4e" providerId="ADAL" clId="{2C6F56B0-FD62-4C55-B543-4B587D7F14E1}" dt="2024-02-04T08:21:05.336" v="814" actId="20577"/>
          <ac:spMkLst>
            <pc:docMk/>
            <pc:sldMk cId="956242056" sldId="2297"/>
            <ac:spMk id="3" creationId="{4FC18B40-6547-41EC-8A0E-1C8F40E0A42F}"/>
          </ac:spMkLst>
        </pc:spChg>
      </pc:sldChg>
      <pc:sldChg chg="addSp delSp modSp mod">
        <pc:chgData name="Yoel Kortick" userId="167978f5-7f40-4909-85d5-d4149554ad4e" providerId="ADAL" clId="{2C6F56B0-FD62-4C55-B543-4B587D7F14E1}" dt="2024-02-04T08:21:08.055" v="815" actId="20577"/>
        <pc:sldMkLst>
          <pc:docMk/>
          <pc:sldMk cId="2311247304" sldId="2298"/>
        </pc:sldMkLst>
        <pc:spChg chg="mod">
          <ac:chgData name="Yoel Kortick" userId="167978f5-7f40-4909-85d5-d4149554ad4e" providerId="ADAL" clId="{2C6F56B0-FD62-4C55-B543-4B587D7F14E1}" dt="2024-02-04T08:21:08.055" v="815" actId="20577"/>
          <ac:spMkLst>
            <pc:docMk/>
            <pc:sldMk cId="2311247304" sldId="2298"/>
            <ac:spMk id="3" creationId="{4FC18B40-6547-41EC-8A0E-1C8F40E0A42F}"/>
          </ac:spMkLst>
        </pc:spChg>
        <pc:spChg chg="mod">
          <ac:chgData name="Yoel Kortick" userId="167978f5-7f40-4909-85d5-d4149554ad4e" providerId="ADAL" clId="{2C6F56B0-FD62-4C55-B543-4B587D7F14E1}" dt="2024-02-04T08:16:42.403" v="786" actId="1037"/>
          <ac:spMkLst>
            <pc:docMk/>
            <pc:sldMk cId="2311247304" sldId="2298"/>
            <ac:spMk id="10" creationId="{8E8C02B1-D89C-1251-475A-B29C9F726476}"/>
          </ac:spMkLst>
        </pc:spChg>
        <pc:picChg chg="add mod ord">
          <ac:chgData name="Yoel Kortick" userId="167978f5-7f40-4909-85d5-d4149554ad4e" providerId="ADAL" clId="{2C6F56B0-FD62-4C55-B543-4B587D7F14E1}" dt="2024-02-04T08:17:10.171" v="787" actId="208"/>
          <ac:picMkLst>
            <pc:docMk/>
            <pc:sldMk cId="2311247304" sldId="2298"/>
            <ac:picMk id="4" creationId="{14C14733-ED07-2048-C196-5091698108C3}"/>
          </ac:picMkLst>
        </pc:picChg>
        <pc:picChg chg="del">
          <ac:chgData name="Yoel Kortick" userId="167978f5-7f40-4909-85d5-d4149554ad4e" providerId="ADAL" clId="{2C6F56B0-FD62-4C55-B543-4B587D7F14E1}" dt="2024-02-04T08:16:26.430" v="765" actId="478"/>
          <ac:picMkLst>
            <pc:docMk/>
            <pc:sldMk cId="2311247304" sldId="2298"/>
            <ac:picMk id="7" creationId="{6453301D-0E17-99D6-6BCC-1344F489CFCC}"/>
          </ac:picMkLst>
        </pc:picChg>
      </pc:sldChg>
      <pc:sldChg chg="addSp delSp modSp mod">
        <pc:chgData name="Yoel Kortick" userId="167978f5-7f40-4909-85d5-d4149554ad4e" providerId="ADAL" clId="{2C6F56B0-FD62-4C55-B543-4B587D7F14E1}" dt="2024-02-04T09:01:26.111" v="1149"/>
        <pc:sldMkLst>
          <pc:docMk/>
          <pc:sldMk cId="2879947182" sldId="2299"/>
        </pc:sldMkLst>
        <pc:spChg chg="mod">
          <ac:chgData name="Yoel Kortick" userId="167978f5-7f40-4909-85d5-d4149554ad4e" providerId="ADAL" clId="{2C6F56B0-FD62-4C55-B543-4B587D7F14E1}" dt="2024-02-04T08:21:10.455" v="816" actId="20577"/>
          <ac:spMkLst>
            <pc:docMk/>
            <pc:sldMk cId="2879947182" sldId="2299"/>
            <ac:spMk id="3" creationId="{4FC18B40-6547-41EC-8A0E-1C8F40E0A42F}"/>
          </ac:spMkLst>
        </pc:spChg>
        <pc:spChg chg="mod">
          <ac:chgData name="Yoel Kortick" userId="167978f5-7f40-4909-85d5-d4149554ad4e" providerId="ADAL" clId="{2C6F56B0-FD62-4C55-B543-4B587D7F14E1}" dt="2024-02-04T08:17:57.010" v="793" actId="14100"/>
          <ac:spMkLst>
            <pc:docMk/>
            <pc:sldMk cId="2879947182" sldId="2299"/>
            <ac:spMk id="5" creationId="{F99A3D0B-48D1-450C-6BBE-87C719284297}"/>
          </ac:spMkLst>
        </pc:spChg>
        <pc:spChg chg="mod">
          <ac:chgData name="Yoel Kortick" userId="167978f5-7f40-4909-85d5-d4149554ad4e" providerId="ADAL" clId="{2C6F56B0-FD62-4C55-B543-4B587D7F14E1}" dt="2024-02-04T09:01:26.111" v="1149"/>
          <ac:spMkLst>
            <pc:docMk/>
            <pc:sldMk cId="2879947182" sldId="2299"/>
            <ac:spMk id="8" creationId="{C17E6E8E-1BE4-2EAA-DAB9-563D559CADE5}"/>
          </ac:spMkLst>
        </pc:spChg>
        <pc:picChg chg="add mod ord">
          <ac:chgData name="Yoel Kortick" userId="167978f5-7f40-4909-85d5-d4149554ad4e" providerId="ADAL" clId="{2C6F56B0-FD62-4C55-B543-4B587D7F14E1}" dt="2024-02-04T08:17:59.013" v="794" actId="208"/>
          <ac:picMkLst>
            <pc:docMk/>
            <pc:sldMk cId="2879947182" sldId="2299"/>
            <ac:picMk id="4" creationId="{663773B8-561B-296D-0E50-1F8C8D6648FE}"/>
          </ac:picMkLst>
        </pc:picChg>
        <pc:picChg chg="del">
          <ac:chgData name="Yoel Kortick" userId="167978f5-7f40-4909-85d5-d4149554ad4e" providerId="ADAL" clId="{2C6F56B0-FD62-4C55-B543-4B587D7F14E1}" dt="2024-02-04T08:17:48.282" v="789" actId="478"/>
          <ac:picMkLst>
            <pc:docMk/>
            <pc:sldMk cId="2879947182" sldId="2299"/>
            <ac:picMk id="10" creationId="{90FF79C8-4880-BA1E-4DAA-AAAF466255F2}"/>
          </ac:picMkLst>
        </pc:picChg>
      </pc:sldChg>
      <pc:sldChg chg="modSp mod">
        <pc:chgData name="Yoel Kortick" userId="167978f5-7f40-4909-85d5-d4149554ad4e" providerId="ADAL" clId="{2C6F56B0-FD62-4C55-B543-4B587D7F14E1}" dt="2024-02-04T08:29:04.320" v="902" actId="20577"/>
        <pc:sldMkLst>
          <pc:docMk/>
          <pc:sldMk cId="2684976904" sldId="2300"/>
        </pc:sldMkLst>
        <pc:spChg chg="mod">
          <ac:chgData name="Yoel Kortick" userId="167978f5-7f40-4909-85d5-d4149554ad4e" providerId="ADAL" clId="{2C6F56B0-FD62-4C55-B543-4B587D7F14E1}" dt="2024-02-04T08:29:04.320" v="902" actId="20577"/>
          <ac:spMkLst>
            <pc:docMk/>
            <pc:sldMk cId="2684976904" sldId="2300"/>
            <ac:spMk id="3" creationId="{440E2C51-CB70-4EE1-8E6B-DADCB74DEC44}"/>
          </ac:spMkLst>
        </pc:spChg>
      </pc:sldChg>
      <pc:sldChg chg="modSp mod">
        <pc:chgData name="Yoel Kortick" userId="167978f5-7f40-4909-85d5-d4149554ad4e" providerId="ADAL" clId="{2C6F56B0-FD62-4C55-B543-4B587D7F14E1}" dt="2024-02-04T09:01:36.176" v="1150"/>
        <pc:sldMkLst>
          <pc:docMk/>
          <pc:sldMk cId="1429180793" sldId="2301"/>
        </pc:sldMkLst>
        <pc:spChg chg="mod">
          <ac:chgData name="Yoel Kortick" userId="167978f5-7f40-4909-85d5-d4149554ad4e" providerId="ADAL" clId="{2C6F56B0-FD62-4C55-B543-4B587D7F14E1}" dt="2024-02-04T08:58:27.417" v="1108" actId="20577"/>
          <ac:spMkLst>
            <pc:docMk/>
            <pc:sldMk cId="1429180793" sldId="2301"/>
            <ac:spMk id="3" creationId="{4FC18B40-6547-41EC-8A0E-1C8F40E0A42F}"/>
          </ac:spMkLst>
        </pc:spChg>
        <pc:spChg chg="mod">
          <ac:chgData name="Yoel Kortick" userId="167978f5-7f40-4909-85d5-d4149554ad4e" providerId="ADAL" clId="{2C6F56B0-FD62-4C55-B543-4B587D7F14E1}" dt="2024-02-04T09:01:36.176" v="1150"/>
          <ac:spMkLst>
            <pc:docMk/>
            <pc:sldMk cId="1429180793" sldId="2301"/>
            <ac:spMk id="4" creationId="{2490F34D-A7E2-4EA9-8B1A-78371A1F1CD1}"/>
          </ac:spMkLst>
        </pc:spChg>
      </pc:sldChg>
      <pc:sldChg chg="addSp delSp modSp mod">
        <pc:chgData name="Yoel Kortick" userId="167978f5-7f40-4909-85d5-d4149554ad4e" providerId="ADAL" clId="{2C6F56B0-FD62-4C55-B543-4B587D7F14E1}" dt="2024-02-04T09:01:26.111" v="1149"/>
        <pc:sldMkLst>
          <pc:docMk/>
          <pc:sldMk cId="1027603278" sldId="2303"/>
        </pc:sldMkLst>
        <pc:spChg chg="mod">
          <ac:chgData name="Yoel Kortick" userId="167978f5-7f40-4909-85d5-d4149554ad4e" providerId="ADAL" clId="{2C6F56B0-FD62-4C55-B543-4B587D7F14E1}" dt="2024-02-04T08:31:40.312" v="924" actId="1037"/>
          <ac:spMkLst>
            <pc:docMk/>
            <pc:sldMk cId="1027603278" sldId="2303"/>
            <ac:spMk id="6" creationId="{1D83E197-1EE5-E20E-8098-E30E38269BE4}"/>
          </ac:spMkLst>
        </pc:spChg>
        <pc:spChg chg="mod">
          <ac:chgData name="Yoel Kortick" userId="167978f5-7f40-4909-85d5-d4149554ad4e" providerId="ADAL" clId="{2C6F56B0-FD62-4C55-B543-4B587D7F14E1}" dt="2024-02-04T09:01:26.111" v="1149"/>
          <ac:spMkLst>
            <pc:docMk/>
            <pc:sldMk cId="1027603278" sldId="2303"/>
            <ac:spMk id="8" creationId="{C17E6E8E-1BE4-2EAA-DAB9-563D559CADE5}"/>
          </ac:spMkLst>
        </pc:spChg>
        <pc:spChg chg="mod">
          <ac:chgData name="Yoel Kortick" userId="167978f5-7f40-4909-85d5-d4149554ad4e" providerId="ADAL" clId="{2C6F56B0-FD62-4C55-B543-4B587D7F14E1}" dt="2024-02-04T09:01:26.111" v="1149"/>
          <ac:spMkLst>
            <pc:docMk/>
            <pc:sldMk cId="1027603278" sldId="2303"/>
            <ac:spMk id="10" creationId="{CF58ACDE-EBBC-E210-EABA-E8CB581D0D74}"/>
          </ac:spMkLst>
        </pc:spChg>
        <pc:picChg chg="add mod ord">
          <ac:chgData name="Yoel Kortick" userId="167978f5-7f40-4909-85d5-d4149554ad4e" providerId="ADAL" clId="{2C6F56B0-FD62-4C55-B543-4B587D7F14E1}" dt="2024-02-04T08:31:47.467" v="937" actId="208"/>
          <ac:picMkLst>
            <pc:docMk/>
            <pc:sldMk cId="1027603278" sldId="2303"/>
            <ac:picMk id="4" creationId="{1ACC003E-F38E-F01D-14AC-25352786119C}"/>
          </ac:picMkLst>
        </pc:picChg>
        <pc:picChg chg="del">
          <ac:chgData name="Yoel Kortick" userId="167978f5-7f40-4909-85d5-d4149554ad4e" providerId="ADAL" clId="{2C6F56B0-FD62-4C55-B543-4B587D7F14E1}" dt="2024-02-04T08:31:26.384" v="904" actId="478"/>
          <ac:picMkLst>
            <pc:docMk/>
            <pc:sldMk cId="1027603278" sldId="2303"/>
            <ac:picMk id="7" creationId="{FE4DAE83-7F99-6F1D-B48D-EDDC8B0D07D8}"/>
          </ac:picMkLst>
        </pc:picChg>
        <pc:cxnChg chg="mod">
          <ac:chgData name="Yoel Kortick" userId="167978f5-7f40-4909-85d5-d4149554ad4e" providerId="ADAL" clId="{2C6F56B0-FD62-4C55-B543-4B587D7F14E1}" dt="2024-02-04T08:31:44.799" v="936" actId="1038"/>
          <ac:cxnSpMkLst>
            <pc:docMk/>
            <pc:sldMk cId="1027603278" sldId="2303"/>
            <ac:cxnSpMk id="12" creationId="{185AFDF9-6E58-22C3-751D-F16121A86416}"/>
          </ac:cxnSpMkLst>
        </pc:cxnChg>
      </pc:sldChg>
      <pc:sldChg chg="addSp delSp modSp mod">
        <pc:chgData name="Yoel Kortick" userId="167978f5-7f40-4909-85d5-d4149554ad4e" providerId="ADAL" clId="{2C6F56B0-FD62-4C55-B543-4B587D7F14E1}" dt="2024-02-04T09:01:26.111" v="1149"/>
        <pc:sldMkLst>
          <pc:docMk/>
          <pc:sldMk cId="136104445" sldId="2304"/>
        </pc:sldMkLst>
        <pc:spChg chg="mod">
          <ac:chgData name="Yoel Kortick" userId="167978f5-7f40-4909-85d5-d4149554ad4e" providerId="ADAL" clId="{2C6F56B0-FD62-4C55-B543-4B587D7F14E1}" dt="2024-02-04T09:01:26.111" v="1149"/>
          <ac:spMkLst>
            <pc:docMk/>
            <pc:sldMk cId="136104445" sldId="2304"/>
            <ac:spMk id="8" creationId="{C17E6E8E-1BE4-2EAA-DAB9-563D559CADE5}"/>
          </ac:spMkLst>
        </pc:spChg>
        <pc:picChg chg="add del">
          <ac:chgData name="Yoel Kortick" userId="167978f5-7f40-4909-85d5-d4149554ad4e" providerId="ADAL" clId="{2C6F56B0-FD62-4C55-B543-4B587D7F14E1}" dt="2024-02-04T08:32:04.610" v="939" actId="22"/>
          <ac:picMkLst>
            <pc:docMk/>
            <pc:sldMk cId="136104445" sldId="2304"/>
            <ac:picMk id="4" creationId="{004C0C23-6AC2-7435-14CB-42D5D736AE82}"/>
          </ac:picMkLst>
        </pc:picChg>
      </pc:sldChg>
      <pc:sldChg chg="addSp delSp modSp mod">
        <pc:chgData name="Yoel Kortick" userId="167978f5-7f40-4909-85d5-d4149554ad4e" providerId="ADAL" clId="{2C6F56B0-FD62-4C55-B543-4B587D7F14E1}" dt="2024-02-04T09:01:26.111" v="1149"/>
        <pc:sldMkLst>
          <pc:docMk/>
          <pc:sldMk cId="3212194531" sldId="2305"/>
        </pc:sldMkLst>
        <pc:spChg chg="mod">
          <ac:chgData name="Yoel Kortick" userId="167978f5-7f40-4909-85d5-d4149554ad4e" providerId="ADAL" clId="{2C6F56B0-FD62-4C55-B543-4B587D7F14E1}" dt="2024-02-04T08:33:34.838" v="956" actId="14100"/>
          <ac:spMkLst>
            <pc:docMk/>
            <pc:sldMk cId="3212194531" sldId="2305"/>
            <ac:spMk id="7" creationId="{5C600972-CA01-9361-329C-F809A866A466}"/>
          </ac:spMkLst>
        </pc:spChg>
        <pc:spChg chg="mod">
          <ac:chgData name="Yoel Kortick" userId="167978f5-7f40-4909-85d5-d4149554ad4e" providerId="ADAL" clId="{2C6F56B0-FD62-4C55-B543-4B587D7F14E1}" dt="2024-02-04T09:01:26.111" v="1149"/>
          <ac:spMkLst>
            <pc:docMk/>
            <pc:sldMk cId="3212194531" sldId="2305"/>
            <ac:spMk id="8" creationId="{C17E6E8E-1BE4-2EAA-DAB9-563D559CADE5}"/>
          </ac:spMkLst>
        </pc:spChg>
        <pc:picChg chg="del">
          <ac:chgData name="Yoel Kortick" userId="167978f5-7f40-4909-85d5-d4149554ad4e" providerId="ADAL" clId="{2C6F56B0-FD62-4C55-B543-4B587D7F14E1}" dt="2024-02-04T08:33:21.858" v="943" actId="478"/>
          <ac:picMkLst>
            <pc:docMk/>
            <pc:sldMk cId="3212194531" sldId="2305"/>
            <ac:picMk id="4" creationId="{011F17A4-D726-6BCB-9926-955DCD4A4840}"/>
          </ac:picMkLst>
        </pc:picChg>
        <pc:picChg chg="add mod ord">
          <ac:chgData name="Yoel Kortick" userId="167978f5-7f40-4909-85d5-d4149554ad4e" providerId="ADAL" clId="{2C6F56B0-FD62-4C55-B543-4B587D7F14E1}" dt="2024-02-04T08:33:36.975" v="957" actId="208"/>
          <ac:picMkLst>
            <pc:docMk/>
            <pc:sldMk cId="3212194531" sldId="2305"/>
            <ac:picMk id="5" creationId="{5B771FD8-FA87-A147-31CC-5B36F2BF8822}"/>
          </ac:picMkLst>
        </pc:picChg>
      </pc:sldChg>
      <pc:sldChg chg="addSp delSp modSp mod">
        <pc:chgData name="Yoel Kortick" userId="167978f5-7f40-4909-85d5-d4149554ad4e" providerId="ADAL" clId="{2C6F56B0-FD62-4C55-B543-4B587D7F14E1}" dt="2024-02-04T08:34:39.965" v="976" actId="208"/>
        <pc:sldMkLst>
          <pc:docMk/>
          <pc:sldMk cId="3897487975" sldId="2306"/>
        </pc:sldMkLst>
        <pc:spChg chg="mod">
          <ac:chgData name="Yoel Kortick" userId="167978f5-7f40-4909-85d5-d4149554ad4e" providerId="ADAL" clId="{2C6F56B0-FD62-4C55-B543-4B587D7F14E1}" dt="2024-02-04T08:34:35.114" v="969" actId="14100"/>
          <ac:spMkLst>
            <pc:docMk/>
            <pc:sldMk cId="3897487975" sldId="2306"/>
            <ac:spMk id="7" creationId="{5C600972-CA01-9361-329C-F809A866A466}"/>
          </ac:spMkLst>
        </pc:spChg>
        <pc:picChg chg="add mod ord">
          <ac:chgData name="Yoel Kortick" userId="167978f5-7f40-4909-85d5-d4149554ad4e" providerId="ADAL" clId="{2C6F56B0-FD62-4C55-B543-4B587D7F14E1}" dt="2024-02-04T08:34:39.965" v="976" actId="208"/>
          <ac:picMkLst>
            <pc:docMk/>
            <pc:sldMk cId="3897487975" sldId="2306"/>
            <ac:picMk id="4" creationId="{B2154CD6-E5DA-2313-D105-E3F89F8BAC9E}"/>
          </ac:picMkLst>
        </pc:picChg>
        <pc:picChg chg="del">
          <ac:chgData name="Yoel Kortick" userId="167978f5-7f40-4909-85d5-d4149554ad4e" providerId="ADAL" clId="{2C6F56B0-FD62-4C55-B543-4B587D7F14E1}" dt="2024-02-04T08:34:23.351" v="958" actId="478"/>
          <ac:picMkLst>
            <pc:docMk/>
            <pc:sldMk cId="3897487975" sldId="2306"/>
            <ac:picMk id="5" creationId="{6F0D7FAE-C472-4352-38FA-15BD9BCA6839}"/>
          </ac:picMkLst>
        </pc:picChg>
      </pc:sldChg>
      <pc:sldChg chg="addSp delSp modSp mod">
        <pc:chgData name="Yoel Kortick" userId="167978f5-7f40-4909-85d5-d4149554ad4e" providerId="ADAL" clId="{2C6F56B0-FD62-4C55-B543-4B587D7F14E1}" dt="2024-02-04T09:01:26.111" v="1149"/>
        <pc:sldMkLst>
          <pc:docMk/>
          <pc:sldMk cId="2054196664" sldId="2307"/>
        </pc:sldMkLst>
        <pc:spChg chg="mod">
          <ac:chgData name="Yoel Kortick" userId="167978f5-7f40-4909-85d5-d4149554ad4e" providerId="ADAL" clId="{2C6F56B0-FD62-4C55-B543-4B587D7F14E1}" dt="2024-02-04T09:01:26.111" v="1149"/>
          <ac:spMkLst>
            <pc:docMk/>
            <pc:sldMk cId="2054196664" sldId="2307"/>
            <ac:spMk id="6" creationId="{1A8D7EFD-9BAD-C218-B4DD-817B3B702B59}"/>
          </ac:spMkLst>
        </pc:spChg>
        <pc:spChg chg="mod">
          <ac:chgData name="Yoel Kortick" userId="167978f5-7f40-4909-85d5-d4149554ad4e" providerId="ADAL" clId="{2C6F56B0-FD62-4C55-B543-4B587D7F14E1}" dt="2024-02-04T08:35:14.181" v="995" actId="1035"/>
          <ac:spMkLst>
            <pc:docMk/>
            <pc:sldMk cId="2054196664" sldId="2307"/>
            <ac:spMk id="10" creationId="{24EDBC2F-A0CB-00E7-4FA0-85415A194874}"/>
          </ac:spMkLst>
        </pc:spChg>
        <pc:picChg chg="del">
          <ac:chgData name="Yoel Kortick" userId="167978f5-7f40-4909-85d5-d4149554ad4e" providerId="ADAL" clId="{2C6F56B0-FD62-4C55-B543-4B587D7F14E1}" dt="2024-02-04T08:35:01.831" v="977" actId="478"/>
          <ac:picMkLst>
            <pc:docMk/>
            <pc:sldMk cId="2054196664" sldId="2307"/>
            <ac:picMk id="4" creationId="{1B460BCF-C4CA-6416-B0A3-01DB458281BA}"/>
          </ac:picMkLst>
        </pc:picChg>
        <pc:picChg chg="add mod ord">
          <ac:chgData name="Yoel Kortick" userId="167978f5-7f40-4909-85d5-d4149554ad4e" providerId="ADAL" clId="{2C6F56B0-FD62-4C55-B543-4B587D7F14E1}" dt="2024-02-04T08:35:17.017" v="996" actId="208"/>
          <ac:picMkLst>
            <pc:docMk/>
            <pc:sldMk cId="2054196664" sldId="2307"/>
            <ac:picMk id="5" creationId="{2E47305A-14CB-8F49-0F79-C5033EB2D4CD}"/>
          </ac:picMkLst>
        </pc:picChg>
      </pc:sldChg>
      <pc:sldChg chg="del">
        <pc:chgData name="Yoel Kortick" userId="167978f5-7f40-4909-85d5-d4149554ad4e" providerId="ADAL" clId="{2C6F56B0-FD62-4C55-B543-4B587D7F14E1}" dt="2024-02-04T08:45:31.399" v="1106" actId="47"/>
        <pc:sldMkLst>
          <pc:docMk/>
          <pc:sldMk cId="3729131888" sldId="2308"/>
        </pc:sldMkLst>
      </pc:sldChg>
      <pc:sldChg chg="del">
        <pc:chgData name="Yoel Kortick" userId="167978f5-7f40-4909-85d5-d4149554ad4e" providerId="ADAL" clId="{2C6F56B0-FD62-4C55-B543-4B587D7F14E1}" dt="2024-02-04T08:45:29.984" v="1104" actId="47"/>
        <pc:sldMkLst>
          <pc:docMk/>
          <pc:sldMk cId="3490204172" sldId="2309"/>
        </pc:sldMkLst>
      </pc:sldChg>
      <pc:sldChg chg="del">
        <pc:chgData name="Yoel Kortick" userId="167978f5-7f40-4909-85d5-d4149554ad4e" providerId="ADAL" clId="{2C6F56B0-FD62-4C55-B543-4B587D7F14E1}" dt="2024-02-04T08:45:30.565" v="1105" actId="47"/>
        <pc:sldMkLst>
          <pc:docMk/>
          <pc:sldMk cId="2869196011" sldId="2310"/>
        </pc:sldMkLst>
      </pc:sldChg>
      <pc:sldChg chg="modSp add mod">
        <pc:chgData name="Yoel Kortick" userId="167978f5-7f40-4909-85d5-d4149554ad4e" providerId="ADAL" clId="{2C6F56B0-FD62-4C55-B543-4B587D7F14E1}" dt="2024-02-04T09:01:36.176" v="1150"/>
        <pc:sldMkLst>
          <pc:docMk/>
          <pc:sldMk cId="884057115" sldId="2311"/>
        </pc:sldMkLst>
        <pc:spChg chg="mod">
          <ac:chgData name="Yoel Kortick" userId="167978f5-7f40-4909-85d5-d4149554ad4e" providerId="ADAL" clId="{2C6F56B0-FD62-4C55-B543-4B587D7F14E1}" dt="2024-02-04T08:02:48.304" v="547" actId="20577"/>
          <ac:spMkLst>
            <pc:docMk/>
            <pc:sldMk cId="884057115" sldId="2311"/>
            <ac:spMk id="3" creationId="{4FC18B40-6547-41EC-8A0E-1C8F40E0A42F}"/>
          </ac:spMkLst>
        </pc:spChg>
        <pc:spChg chg="mod">
          <ac:chgData name="Yoel Kortick" userId="167978f5-7f40-4909-85d5-d4149554ad4e" providerId="ADAL" clId="{2C6F56B0-FD62-4C55-B543-4B587D7F14E1}" dt="2024-02-04T09:01:36.176" v="1150"/>
          <ac:spMkLst>
            <pc:docMk/>
            <pc:sldMk cId="884057115" sldId="2311"/>
            <ac:spMk id="4" creationId="{2490F34D-A7E2-4EA9-8B1A-78371A1F1CD1}"/>
          </ac:spMkLst>
        </pc:spChg>
      </pc:sldChg>
      <pc:sldChg chg="modSp add mod">
        <pc:chgData name="Yoel Kortick" userId="167978f5-7f40-4909-85d5-d4149554ad4e" providerId="ADAL" clId="{2C6F56B0-FD62-4C55-B543-4B587D7F14E1}" dt="2024-02-04T08:03:07.448" v="571" actId="20577"/>
        <pc:sldMkLst>
          <pc:docMk/>
          <pc:sldMk cId="433096609" sldId="2312"/>
        </pc:sldMkLst>
        <pc:spChg chg="mod">
          <ac:chgData name="Yoel Kortick" userId="167978f5-7f40-4909-85d5-d4149554ad4e" providerId="ADAL" clId="{2C6F56B0-FD62-4C55-B543-4B587D7F14E1}" dt="2024-02-04T08:03:07.448" v="571" actId="20577"/>
          <ac:spMkLst>
            <pc:docMk/>
            <pc:sldMk cId="433096609" sldId="2312"/>
            <ac:spMk id="3" creationId="{4FC18B40-6547-41EC-8A0E-1C8F40E0A42F}"/>
          </ac:spMkLst>
        </pc:spChg>
      </pc:sldChg>
      <pc:sldChg chg="addSp delSp modSp add mod">
        <pc:chgData name="Yoel Kortick" userId="167978f5-7f40-4909-85d5-d4149554ad4e" providerId="ADAL" clId="{2C6F56B0-FD62-4C55-B543-4B587D7F14E1}" dt="2024-02-04T09:01:26.111" v="1149"/>
        <pc:sldMkLst>
          <pc:docMk/>
          <pc:sldMk cId="2515805140" sldId="2313"/>
        </pc:sldMkLst>
        <pc:spChg chg="mod">
          <ac:chgData name="Yoel Kortick" userId="167978f5-7f40-4909-85d5-d4149554ad4e" providerId="ADAL" clId="{2C6F56B0-FD62-4C55-B543-4B587D7F14E1}" dt="2024-02-04T08:07:38.812" v="742" actId="20577"/>
          <ac:spMkLst>
            <pc:docMk/>
            <pc:sldMk cId="2515805140" sldId="2313"/>
            <ac:spMk id="3" creationId="{4FC18B40-6547-41EC-8A0E-1C8F40E0A42F}"/>
          </ac:spMkLst>
        </pc:spChg>
        <pc:spChg chg="mod">
          <ac:chgData name="Yoel Kortick" userId="167978f5-7f40-4909-85d5-d4149554ad4e" providerId="ADAL" clId="{2C6F56B0-FD62-4C55-B543-4B587D7F14E1}" dt="2024-02-04T09:01:26.111" v="1149"/>
          <ac:spMkLst>
            <pc:docMk/>
            <pc:sldMk cId="2515805140" sldId="2313"/>
            <ac:spMk id="5" creationId="{2F2D792C-197B-F336-B834-AD425C6C40BE}"/>
          </ac:spMkLst>
        </pc:spChg>
        <pc:spChg chg="mod">
          <ac:chgData name="Yoel Kortick" userId="167978f5-7f40-4909-85d5-d4149554ad4e" providerId="ADAL" clId="{2C6F56B0-FD62-4C55-B543-4B587D7F14E1}" dt="2024-02-04T08:06:12.364" v="593" actId="14100"/>
          <ac:spMkLst>
            <pc:docMk/>
            <pc:sldMk cId="2515805140" sldId="2313"/>
            <ac:spMk id="6" creationId="{1D83E197-1EE5-E20E-8098-E30E38269BE4}"/>
          </ac:spMkLst>
        </pc:spChg>
        <pc:spChg chg="del">
          <ac:chgData name="Yoel Kortick" userId="167978f5-7f40-4909-85d5-d4149554ad4e" providerId="ADAL" clId="{2C6F56B0-FD62-4C55-B543-4B587D7F14E1}" dt="2024-02-04T08:04:18.787" v="588" actId="478"/>
          <ac:spMkLst>
            <pc:docMk/>
            <pc:sldMk cId="2515805140" sldId="2313"/>
            <ac:spMk id="9" creationId="{D3818650-A99C-4D68-BD38-B1880FC1485E}"/>
          </ac:spMkLst>
        </pc:spChg>
        <pc:spChg chg="add mod">
          <ac:chgData name="Yoel Kortick" userId="167978f5-7f40-4909-85d5-d4149554ad4e" providerId="ADAL" clId="{2C6F56B0-FD62-4C55-B543-4B587D7F14E1}" dt="2024-02-04T09:01:26.111" v="1149"/>
          <ac:spMkLst>
            <pc:docMk/>
            <pc:sldMk cId="2515805140" sldId="2313"/>
            <ac:spMk id="10" creationId="{D1304C48-F03C-04FA-7F51-32173158D46F}"/>
          </ac:spMkLst>
        </pc:spChg>
        <pc:picChg chg="del">
          <ac:chgData name="Yoel Kortick" userId="167978f5-7f40-4909-85d5-d4149554ad4e" providerId="ADAL" clId="{2C6F56B0-FD62-4C55-B543-4B587D7F14E1}" dt="2024-02-04T08:05:58.989" v="589" actId="478"/>
          <ac:picMkLst>
            <pc:docMk/>
            <pc:sldMk cId="2515805140" sldId="2313"/>
            <ac:picMk id="4" creationId="{4776E7EE-0B5B-D6C9-6E2D-63558BB80358}"/>
          </ac:picMkLst>
        </pc:picChg>
        <pc:picChg chg="add mod ord">
          <ac:chgData name="Yoel Kortick" userId="167978f5-7f40-4909-85d5-d4149554ad4e" providerId="ADAL" clId="{2C6F56B0-FD62-4C55-B543-4B587D7F14E1}" dt="2024-02-04T08:06:14.587" v="594" actId="208"/>
          <ac:picMkLst>
            <pc:docMk/>
            <pc:sldMk cId="2515805140" sldId="2313"/>
            <ac:picMk id="7" creationId="{F5726884-F229-2D80-AED3-84A120D3B181}"/>
          </ac:picMkLst>
        </pc:picChg>
        <pc:cxnChg chg="add mod">
          <ac:chgData name="Yoel Kortick" userId="167978f5-7f40-4909-85d5-d4149554ad4e" providerId="ADAL" clId="{2C6F56B0-FD62-4C55-B543-4B587D7F14E1}" dt="2024-02-04T08:07:04.745" v="724" actId="14100"/>
          <ac:cxnSpMkLst>
            <pc:docMk/>
            <pc:sldMk cId="2515805140" sldId="2313"/>
            <ac:cxnSpMk id="12" creationId="{019CFFE6-9EBA-22D5-5F42-3C6B39A8A922}"/>
          </ac:cxnSpMkLst>
        </pc:cxnChg>
        <pc:cxnChg chg="add mod">
          <ac:chgData name="Yoel Kortick" userId="167978f5-7f40-4909-85d5-d4149554ad4e" providerId="ADAL" clId="{2C6F56B0-FD62-4C55-B543-4B587D7F14E1}" dt="2024-02-04T08:07:26.508" v="741" actId="1038"/>
          <ac:cxnSpMkLst>
            <pc:docMk/>
            <pc:sldMk cId="2515805140" sldId="2313"/>
            <ac:cxnSpMk id="14" creationId="{263083BF-4986-710D-D8DB-F2DAAD6F7B71}"/>
          </ac:cxnSpMkLst>
        </pc:cxnChg>
      </pc:sldChg>
      <pc:sldChg chg="addSp delSp modSp add mod">
        <pc:chgData name="Yoel Kortick" userId="167978f5-7f40-4909-85d5-d4149554ad4e" providerId="ADAL" clId="{2C6F56B0-FD62-4C55-B543-4B587D7F14E1}" dt="2024-02-04T09:01:26.111" v="1149"/>
        <pc:sldMkLst>
          <pc:docMk/>
          <pc:sldMk cId="2565177457" sldId="2314"/>
        </pc:sldMkLst>
        <pc:spChg chg="mod">
          <ac:chgData name="Yoel Kortick" userId="167978f5-7f40-4909-85d5-d4149554ad4e" providerId="ADAL" clId="{2C6F56B0-FD62-4C55-B543-4B587D7F14E1}" dt="2024-02-04T08:07:43.192" v="743" actId="20577"/>
          <ac:spMkLst>
            <pc:docMk/>
            <pc:sldMk cId="2565177457" sldId="2314"/>
            <ac:spMk id="3" creationId="{4FC18B40-6547-41EC-8A0E-1C8F40E0A42F}"/>
          </ac:spMkLst>
        </pc:spChg>
        <pc:spChg chg="mod">
          <ac:chgData name="Yoel Kortick" userId="167978f5-7f40-4909-85d5-d4149554ad4e" providerId="ADAL" clId="{2C6F56B0-FD62-4C55-B543-4B587D7F14E1}" dt="2024-02-04T09:01:26.111" v="1149"/>
          <ac:spMkLst>
            <pc:docMk/>
            <pc:sldMk cId="2565177457" sldId="2314"/>
            <ac:spMk id="8" creationId="{C17E6E8E-1BE4-2EAA-DAB9-563D559CADE5}"/>
          </ac:spMkLst>
        </pc:spChg>
        <pc:picChg chg="add mod ord">
          <ac:chgData name="Yoel Kortick" userId="167978f5-7f40-4909-85d5-d4149554ad4e" providerId="ADAL" clId="{2C6F56B0-FD62-4C55-B543-4B587D7F14E1}" dt="2024-02-04T08:13:50.724" v="758" actId="208"/>
          <ac:picMkLst>
            <pc:docMk/>
            <pc:sldMk cId="2565177457" sldId="2314"/>
            <ac:picMk id="4" creationId="{040AC2C0-1D75-4F9E-CF5B-55F4BF78C378}"/>
          </ac:picMkLst>
        </pc:picChg>
        <pc:picChg chg="del">
          <ac:chgData name="Yoel Kortick" userId="167978f5-7f40-4909-85d5-d4149554ad4e" providerId="ADAL" clId="{2C6F56B0-FD62-4C55-B543-4B587D7F14E1}" dt="2024-02-04T08:13:34.412" v="748" actId="478"/>
          <ac:picMkLst>
            <pc:docMk/>
            <pc:sldMk cId="2565177457" sldId="2314"/>
            <ac:picMk id="6" creationId="{5AA21B9F-653D-07BA-27A9-EDF78AB6B59D}"/>
          </ac:picMkLst>
        </pc:picChg>
      </pc:sldChg>
      <pc:sldChg chg="add">
        <pc:chgData name="Yoel Kortick" userId="167978f5-7f40-4909-85d5-d4149554ad4e" providerId="ADAL" clId="{2C6F56B0-FD62-4C55-B543-4B587D7F14E1}" dt="2024-02-04T08:21:53.691" v="818"/>
        <pc:sldMkLst>
          <pc:docMk/>
          <pc:sldMk cId="2039256726" sldId="2315"/>
        </pc:sldMkLst>
      </pc:sldChg>
    </pc:docChg>
  </pc:docChgLst>
  <pc:docChgLst>
    <pc:chgData name="Yoel Kortick" userId="167978f5-7f40-4909-85d5-d4149554ad4e" providerId="ADAL" clId="{E7450D5B-10EA-48CC-948A-6AC007185C89}"/>
    <pc:docChg chg="modSld">
      <pc:chgData name="Yoel Kortick" userId="167978f5-7f40-4909-85d5-d4149554ad4e" providerId="ADAL" clId="{E7450D5B-10EA-48CC-948A-6AC007185C89}" dt="2024-02-04T04:47:15.211" v="15" actId="20577"/>
      <pc:docMkLst>
        <pc:docMk/>
      </pc:docMkLst>
      <pc:sldChg chg="modSp mod">
        <pc:chgData name="Yoel Kortick" userId="167978f5-7f40-4909-85d5-d4149554ad4e" providerId="ADAL" clId="{E7450D5B-10EA-48CC-948A-6AC007185C89}" dt="2024-02-04T04:42:51.611" v="1" actId="20577"/>
        <pc:sldMkLst>
          <pc:docMk/>
          <pc:sldMk cId="3267142644" sldId="1724"/>
        </pc:sldMkLst>
        <pc:spChg chg="mod">
          <ac:chgData name="Yoel Kortick" userId="167978f5-7f40-4909-85d5-d4149554ad4e" providerId="ADAL" clId="{E7450D5B-10EA-48CC-948A-6AC007185C89}" dt="2024-02-04T04:42:51.611" v="1" actId="20577"/>
          <ac:spMkLst>
            <pc:docMk/>
            <pc:sldMk cId="3267142644" sldId="1724"/>
            <ac:spMk id="63" creationId="{2818E309-CE24-45E0-8F37-EFD6121F7540}"/>
          </ac:spMkLst>
        </pc:spChg>
      </pc:sldChg>
      <pc:sldChg chg="modSp">
        <pc:chgData name="Yoel Kortick" userId="167978f5-7f40-4909-85d5-d4149554ad4e" providerId="ADAL" clId="{E7450D5B-10EA-48CC-948A-6AC007185C89}" dt="2024-02-04T04:45:16.293" v="9"/>
        <pc:sldMkLst>
          <pc:docMk/>
          <pc:sldMk cId="1338412796" sldId="2242"/>
        </pc:sldMkLst>
        <pc:spChg chg="mod">
          <ac:chgData name="Yoel Kortick" userId="167978f5-7f40-4909-85d5-d4149554ad4e" providerId="ADAL" clId="{E7450D5B-10EA-48CC-948A-6AC007185C89}" dt="2024-02-04T04:45:16.293" v="9"/>
          <ac:spMkLst>
            <pc:docMk/>
            <pc:sldMk cId="1338412796" sldId="2242"/>
            <ac:spMk id="4" creationId="{2490F34D-A7E2-4EA9-8B1A-78371A1F1CD1}"/>
          </ac:spMkLst>
        </pc:spChg>
      </pc:sldChg>
      <pc:sldChg chg="modSp mod">
        <pc:chgData name="Yoel Kortick" userId="167978f5-7f40-4909-85d5-d4149554ad4e" providerId="ADAL" clId="{E7450D5B-10EA-48CC-948A-6AC007185C89}" dt="2024-02-04T04:44:37.458" v="8" actId="20577"/>
        <pc:sldMkLst>
          <pc:docMk/>
          <pc:sldMk cId="1656377076" sldId="2283"/>
        </pc:sldMkLst>
        <pc:spChg chg="mod">
          <ac:chgData name="Yoel Kortick" userId="167978f5-7f40-4909-85d5-d4149554ad4e" providerId="ADAL" clId="{E7450D5B-10EA-48CC-948A-6AC007185C89}" dt="2024-02-04T04:44:37.458" v="8" actId="20577"/>
          <ac:spMkLst>
            <pc:docMk/>
            <pc:sldMk cId="1656377076" sldId="2283"/>
            <ac:spMk id="4" creationId="{2490F34D-A7E2-4EA9-8B1A-78371A1F1CD1}"/>
          </ac:spMkLst>
        </pc:spChg>
      </pc:sldChg>
      <pc:sldChg chg="modSp">
        <pc:chgData name="Yoel Kortick" userId="167978f5-7f40-4909-85d5-d4149554ad4e" providerId="ADAL" clId="{E7450D5B-10EA-48CC-948A-6AC007185C89}" dt="2024-02-04T04:45:16.293" v="9"/>
        <pc:sldMkLst>
          <pc:docMk/>
          <pc:sldMk cId="230430027" sldId="2285"/>
        </pc:sldMkLst>
        <pc:spChg chg="mod">
          <ac:chgData name="Yoel Kortick" userId="167978f5-7f40-4909-85d5-d4149554ad4e" providerId="ADAL" clId="{E7450D5B-10EA-48CC-948A-6AC007185C89}" dt="2024-02-04T04:45:16.293" v="9"/>
          <ac:spMkLst>
            <pc:docMk/>
            <pc:sldMk cId="230430027" sldId="2285"/>
            <ac:spMk id="4" creationId="{2490F34D-A7E2-4EA9-8B1A-78371A1F1CD1}"/>
          </ac:spMkLst>
        </pc:spChg>
      </pc:sldChg>
      <pc:sldChg chg="modSp">
        <pc:chgData name="Yoel Kortick" userId="167978f5-7f40-4909-85d5-d4149554ad4e" providerId="ADAL" clId="{E7450D5B-10EA-48CC-948A-6AC007185C89}" dt="2024-02-04T04:45:16.293" v="9"/>
        <pc:sldMkLst>
          <pc:docMk/>
          <pc:sldMk cId="2461688944" sldId="2290"/>
        </pc:sldMkLst>
        <pc:spChg chg="mod">
          <ac:chgData name="Yoel Kortick" userId="167978f5-7f40-4909-85d5-d4149554ad4e" providerId="ADAL" clId="{E7450D5B-10EA-48CC-948A-6AC007185C89}" dt="2024-02-04T04:45:16.293" v="9"/>
          <ac:spMkLst>
            <pc:docMk/>
            <pc:sldMk cId="2461688944" sldId="2290"/>
            <ac:spMk id="4" creationId="{2490F34D-A7E2-4EA9-8B1A-78371A1F1CD1}"/>
          </ac:spMkLst>
        </pc:spChg>
      </pc:sldChg>
      <pc:sldChg chg="modSp">
        <pc:chgData name="Yoel Kortick" userId="167978f5-7f40-4909-85d5-d4149554ad4e" providerId="ADAL" clId="{E7450D5B-10EA-48CC-948A-6AC007185C89}" dt="2024-02-04T04:45:16.293" v="9"/>
        <pc:sldMkLst>
          <pc:docMk/>
          <pc:sldMk cId="3871513179" sldId="2296"/>
        </pc:sldMkLst>
        <pc:spChg chg="mod">
          <ac:chgData name="Yoel Kortick" userId="167978f5-7f40-4909-85d5-d4149554ad4e" providerId="ADAL" clId="{E7450D5B-10EA-48CC-948A-6AC007185C89}" dt="2024-02-04T04:45:16.293" v="9"/>
          <ac:spMkLst>
            <pc:docMk/>
            <pc:sldMk cId="3871513179" sldId="2296"/>
            <ac:spMk id="4" creationId="{2490F34D-A7E2-4EA9-8B1A-78371A1F1CD1}"/>
          </ac:spMkLst>
        </pc:spChg>
      </pc:sldChg>
      <pc:sldChg chg="modSp">
        <pc:chgData name="Yoel Kortick" userId="167978f5-7f40-4909-85d5-d4149554ad4e" providerId="ADAL" clId="{E7450D5B-10EA-48CC-948A-6AC007185C89}" dt="2024-02-04T04:45:16.293" v="9"/>
        <pc:sldMkLst>
          <pc:docMk/>
          <pc:sldMk cId="1429180793" sldId="2301"/>
        </pc:sldMkLst>
        <pc:spChg chg="mod">
          <ac:chgData name="Yoel Kortick" userId="167978f5-7f40-4909-85d5-d4149554ad4e" providerId="ADAL" clId="{E7450D5B-10EA-48CC-948A-6AC007185C89}" dt="2024-02-04T04:45:16.293" v="9"/>
          <ac:spMkLst>
            <pc:docMk/>
            <pc:sldMk cId="1429180793" sldId="2301"/>
            <ac:spMk id="4" creationId="{2490F34D-A7E2-4EA9-8B1A-78371A1F1CD1}"/>
          </ac:spMkLst>
        </pc:spChg>
      </pc:sldChg>
      <pc:sldChg chg="modSp mod">
        <pc:chgData name="Yoel Kortick" userId="167978f5-7f40-4909-85d5-d4149554ad4e" providerId="ADAL" clId="{E7450D5B-10EA-48CC-948A-6AC007185C89}" dt="2024-02-04T04:47:06.070" v="13" actId="14100"/>
        <pc:sldMkLst>
          <pc:docMk/>
          <pc:sldMk cId="1027603278" sldId="2303"/>
        </pc:sldMkLst>
        <pc:spChg chg="mod">
          <ac:chgData name="Yoel Kortick" userId="167978f5-7f40-4909-85d5-d4149554ad4e" providerId="ADAL" clId="{E7450D5B-10EA-48CC-948A-6AC007185C89}" dt="2024-02-04T04:47:02.035" v="12" actId="1036"/>
          <ac:spMkLst>
            <pc:docMk/>
            <pc:sldMk cId="1027603278" sldId="2303"/>
            <ac:spMk id="6" creationId="{1D83E197-1EE5-E20E-8098-E30E38269BE4}"/>
          </ac:spMkLst>
        </pc:spChg>
        <pc:spChg chg="mod">
          <ac:chgData name="Yoel Kortick" userId="167978f5-7f40-4909-85d5-d4149554ad4e" providerId="ADAL" clId="{E7450D5B-10EA-48CC-948A-6AC007185C89}" dt="2024-02-04T04:47:06.070" v="13" actId="14100"/>
          <ac:spMkLst>
            <pc:docMk/>
            <pc:sldMk cId="1027603278" sldId="2303"/>
            <ac:spMk id="8" creationId="{C17E6E8E-1BE4-2EAA-DAB9-563D559CADE5}"/>
          </ac:spMkLst>
        </pc:spChg>
        <pc:spChg chg="mod">
          <ac:chgData name="Yoel Kortick" userId="167978f5-7f40-4909-85d5-d4149554ad4e" providerId="ADAL" clId="{E7450D5B-10EA-48CC-948A-6AC007185C89}" dt="2024-02-04T04:47:02.035" v="12" actId="1036"/>
          <ac:spMkLst>
            <pc:docMk/>
            <pc:sldMk cId="1027603278" sldId="2303"/>
            <ac:spMk id="10" creationId="{CF58ACDE-EBBC-E210-EABA-E8CB581D0D74}"/>
          </ac:spMkLst>
        </pc:spChg>
        <pc:picChg chg="mod">
          <ac:chgData name="Yoel Kortick" userId="167978f5-7f40-4909-85d5-d4149554ad4e" providerId="ADAL" clId="{E7450D5B-10EA-48CC-948A-6AC007185C89}" dt="2024-02-04T04:47:02.035" v="12" actId="1036"/>
          <ac:picMkLst>
            <pc:docMk/>
            <pc:sldMk cId="1027603278" sldId="2303"/>
            <ac:picMk id="7" creationId="{FE4DAE83-7F99-6F1D-B48D-EDDC8B0D07D8}"/>
          </ac:picMkLst>
        </pc:picChg>
        <pc:cxnChg chg="mod">
          <ac:chgData name="Yoel Kortick" userId="167978f5-7f40-4909-85d5-d4149554ad4e" providerId="ADAL" clId="{E7450D5B-10EA-48CC-948A-6AC007185C89}" dt="2024-02-04T04:47:02.035" v="12" actId="1036"/>
          <ac:cxnSpMkLst>
            <pc:docMk/>
            <pc:sldMk cId="1027603278" sldId="2303"/>
            <ac:cxnSpMk id="12" creationId="{185AFDF9-6E58-22C3-751D-F16121A86416}"/>
          </ac:cxnSpMkLst>
        </pc:cxnChg>
      </pc:sldChg>
      <pc:sldChg chg="modSp mod">
        <pc:chgData name="Yoel Kortick" userId="167978f5-7f40-4909-85d5-d4149554ad4e" providerId="ADAL" clId="{E7450D5B-10EA-48CC-948A-6AC007185C89}" dt="2024-02-04T04:47:15.211" v="15" actId="20577"/>
        <pc:sldMkLst>
          <pc:docMk/>
          <pc:sldMk cId="136104445" sldId="2304"/>
        </pc:sldMkLst>
        <pc:spChg chg="mod">
          <ac:chgData name="Yoel Kortick" userId="167978f5-7f40-4909-85d5-d4149554ad4e" providerId="ADAL" clId="{E7450D5B-10EA-48CC-948A-6AC007185C89}" dt="2024-02-04T04:47:15.211" v="15" actId="20577"/>
          <ac:spMkLst>
            <pc:docMk/>
            <pc:sldMk cId="136104445" sldId="2304"/>
            <ac:spMk id="8" creationId="{C17E6E8E-1BE4-2EAA-DAB9-563D559CADE5}"/>
          </ac:spMkLst>
        </pc:spChg>
      </pc:sldChg>
      <pc:sldChg chg="modSp">
        <pc:chgData name="Yoel Kortick" userId="167978f5-7f40-4909-85d5-d4149554ad4e" providerId="ADAL" clId="{E7450D5B-10EA-48CC-948A-6AC007185C89}" dt="2024-02-04T04:45:16.293" v="9"/>
        <pc:sldMkLst>
          <pc:docMk/>
          <pc:sldMk cId="3490204172" sldId="2309"/>
        </pc:sldMkLst>
        <pc:spChg chg="mod">
          <ac:chgData name="Yoel Kortick" userId="167978f5-7f40-4909-85d5-d4149554ad4e" providerId="ADAL" clId="{E7450D5B-10EA-48CC-948A-6AC007185C89}" dt="2024-02-04T04:45:16.293" v="9"/>
          <ac:spMkLst>
            <pc:docMk/>
            <pc:sldMk cId="3490204172" sldId="2309"/>
            <ac:spMk id="4" creationId="{2490F34D-A7E2-4EA9-8B1A-78371A1F1CD1}"/>
          </ac:spMkLst>
        </pc:spChg>
      </pc:sldChg>
      <pc:sldChg chg="modSp">
        <pc:chgData name="Yoel Kortick" userId="167978f5-7f40-4909-85d5-d4149554ad4e" providerId="ADAL" clId="{E7450D5B-10EA-48CC-948A-6AC007185C89}" dt="2024-02-04T04:45:16.293" v="9"/>
        <pc:sldMkLst>
          <pc:docMk/>
          <pc:sldMk cId="2869196011" sldId="2310"/>
        </pc:sldMkLst>
        <pc:spChg chg="mod">
          <ac:chgData name="Yoel Kortick" userId="167978f5-7f40-4909-85d5-d4149554ad4e" providerId="ADAL" clId="{E7450D5B-10EA-48CC-948A-6AC007185C89}" dt="2024-02-04T04:45:16.293" v="9"/>
          <ac:spMkLst>
            <pc:docMk/>
            <pc:sldMk cId="2869196011" sldId="2310"/>
            <ac:spMk id="4" creationId="{2490F34D-A7E2-4EA9-8B1A-78371A1F1CD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2/4/2024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2024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2800" dirty="0"/>
              <a:t>How to define a fulfillment unit rule for a fixed date (end of semester)</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023DF5-5650-BACB-4C25-43B90167755D}"/>
              </a:ext>
            </a:extLst>
          </p:cNvPr>
          <p:cNvPicPr>
            <a:picLocks noChangeAspect="1"/>
          </p:cNvPicPr>
          <p:nvPr/>
        </p:nvPicPr>
        <p:blipFill>
          <a:blip r:embed="rId2"/>
          <a:stretch>
            <a:fillRect/>
          </a:stretch>
        </p:blipFill>
        <p:spPr>
          <a:xfrm>
            <a:off x="0" y="2126244"/>
            <a:ext cx="9144000" cy="89101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1</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See the new event and apply changes.</a:t>
            </a:r>
          </a:p>
        </p:txBody>
      </p:sp>
      <p:sp>
        <p:nvSpPr>
          <p:cNvPr id="5" name="Rectangle 4">
            <a:extLst>
              <a:ext uri="{FF2B5EF4-FFF2-40B4-BE49-F238E27FC236}">
                <a16:creationId xmlns:a16="http://schemas.microsoft.com/office/drawing/2014/main" id="{F99A3D0B-48D1-450C-6BBE-87C719284297}"/>
              </a:ext>
            </a:extLst>
          </p:cNvPr>
          <p:cNvSpPr/>
          <p:nvPr/>
        </p:nvSpPr>
        <p:spPr>
          <a:xfrm>
            <a:off x="877238" y="2859782"/>
            <a:ext cx="3046690" cy="183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600972-CA01-9361-329C-F809A866A466}"/>
              </a:ext>
            </a:extLst>
          </p:cNvPr>
          <p:cNvSpPr/>
          <p:nvPr/>
        </p:nvSpPr>
        <p:spPr>
          <a:xfrm>
            <a:off x="7452320" y="2571749"/>
            <a:ext cx="432048" cy="197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4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2</a:t>
            </a:r>
          </a:p>
        </p:txBody>
      </p:sp>
    </p:spTree>
    <p:extLst>
      <p:ext uri="{BB962C8B-B14F-4D97-AF65-F5344CB8AC3E}">
        <p14:creationId xmlns:p14="http://schemas.microsoft.com/office/powerpoint/2010/main" val="257124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2</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Step 2: Define an "advanced policy configuration" of type "Due Date" called "Due at end of semester"</a:t>
            </a:r>
          </a:p>
          <a:p>
            <a:pPr>
              <a:buFont typeface="Arial" panose="020B0604020202020204" pitchFamily="34" charset="0"/>
              <a:buChar char="•"/>
            </a:pPr>
            <a:r>
              <a:rPr lang="en-US" sz="2200" dirty="0"/>
              <a:t>This is done at "Configuration &gt; Fulfillment &gt; Physical Fulfillment &gt; Advanced Policy Configuration &gt; Add Fulfillment Policy &gt; Choose Type 'Due Date' &gt; Click 'Next'".</a:t>
            </a:r>
          </a:p>
          <a:p>
            <a:pPr>
              <a:buFont typeface="Arial" panose="020B0604020202020204" pitchFamily="34" charset="0"/>
              <a:buChar char="•"/>
            </a:pPr>
            <a:r>
              <a:rPr lang="en-US" sz="2200" dirty="0"/>
              <a:t>We receive the "Policy Details" page which appears on the next screen.</a:t>
            </a:r>
          </a:p>
        </p:txBody>
      </p:sp>
    </p:spTree>
    <p:extLst>
      <p:ext uri="{BB962C8B-B14F-4D97-AF65-F5344CB8AC3E}">
        <p14:creationId xmlns:p14="http://schemas.microsoft.com/office/powerpoint/2010/main" val="88405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92E2F1-B162-FE9A-D7C1-2AC6F30BCCA7}"/>
              </a:ext>
            </a:extLst>
          </p:cNvPr>
          <p:cNvPicPr>
            <a:picLocks noChangeAspect="1"/>
          </p:cNvPicPr>
          <p:nvPr/>
        </p:nvPicPr>
        <p:blipFill>
          <a:blip r:embed="rId2"/>
          <a:stretch>
            <a:fillRect/>
          </a:stretch>
        </p:blipFill>
        <p:spPr>
          <a:xfrm>
            <a:off x="852487" y="909637"/>
            <a:ext cx="7439025" cy="33242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2</a:t>
            </a:r>
          </a:p>
        </p:txBody>
      </p:sp>
      <p:sp>
        <p:nvSpPr>
          <p:cNvPr id="5" name="Rectangle 4">
            <a:extLst>
              <a:ext uri="{FF2B5EF4-FFF2-40B4-BE49-F238E27FC236}">
                <a16:creationId xmlns:a16="http://schemas.microsoft.com/office/drawing/2014/main" id="{8C19D644-AE8C-805A-FFDF-36889D351548}"/>
              </a:ext>
            </a:extLst>
          </p:cNvPr>
          <p:cNvSpPr/>
          <p:nvPr/>
        </p:nvSpPr>
        <p:spPr>
          <a:xfrm>
            <a:off x="2123728" y="1563638"/>
            <a:ext cx="1728192" cy="224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09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726884-F229-2D80-AED3-84A120D3B181}"/>
              </a:ext>
            </a:extLst>
          </p:cNvPr>
          <p:cNvPicPr>
            <a:picLocks noChangeAspect="1"/>
          </p:cNvPicPr>
          <p:nvPr/>
        </p:nvPicPr>
        <p:blipFill>
          <a:blip r:embed="rId2"/>
          <a:stretch>
            <a:fillRect/>
          </a:stretch>
        </p:blipFill>
        <p:spPr>
          <a:xfrm>
            <a:off x="352425" y="1371600"/>
            <a:ext cx="8439150" cy="24003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2</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will fill in the Policy Details as follows:</a:t>
            </a:r>
          </a:p>
        </p:txBody>
      </p:sp>
      <p:sp>
        <p:nvSpPr>
          <p:cNvPr id="5" name="TextBox 4">
            <a:extLst>
              <a:ext uri="{FF2B5EF4-FFF2-40B4-BE49-F238E27FC236}">
                <a16:creationId xmlns:a16="http://schemas.microsoft.com/office/drawing/2014/main" id="{2F2D792C-197B-F336-B834-AD425C6C40BE}"/>
              </a:ext>
            </a:extLst>
          </p:cNvPr>
          <p:cNvSpPr txBox="1"/>
          <p:nvPr/>
        </p:nvSpPr>
        <p:spPr>
          <a:xfrm>
            <a:off x="5004048" y="2488620"/>
            <a:ext cx="3456384" cy="738664"/>
          </a:xfrm>
          <a:prstGeom prst="rect">
            <a:avLst/>
          </a:prstGeom>
          <a:solidFill>
            <a:srgbClr val="FFFF00"/>
          </a:solidFill>
          <a:ln>
            <a:solidFill>
              <a:schemeClr val="accent1"/>
            </a:solidFill>
          </a:ln>
        </p:spPr>
        <p:txBody>
          <a:bodyPr wrap="square" rtlCol="0">
            <a:spAutoFit/>
          </a:bodyPr>
          <a:lstStyle/>
          <a:p>
            <a:r>
              <a:rPr lang="en-US" sz="1400" dirty="0"/>
              <a:t>We have chosen Value Type "Fixed" because we want to choose a fixed date based on an event in the Institution Calendar.</a:t>
            </a:r>
          </a:p>
        </p:txBody>
      </p:sp>
      <p:sp>
        <p:nvSpPr>
          <p:cNvPr id="6" name="Rectangle 5">
            <a:extLst>
              <a:ext uri="{FF2B5EF4-FFF2-40B4-BE49-F238E27FC236}">
                <a16:creationId xmlns:a16="http://schemas.microsoft.com/office/drawing/2014/main" id="{1D83E197-1EE5-E20E-8098-E30E38269BE4}"/>
              </a:ext>
            </a:extLst>
          </p:cNvPr>
          <p:cNvSpPr/>
          <p:nvPr/>
        </p:nvSpPr>
        <p:spPr>
          <a:xfrm>
            <a:off x="2051720" y="3111811"/>
            <a:ext cx="2520280" cy="252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304C48-F03C-04FA-7F51-32173158D46F}"/>
              </a:ext>
            </a:extLst>
          </p:cNvPr>
          <p:cNvSpPr txBox="1"/>
          <p:nvPr/>
        </p:nvSpPr>
        <p:spPr>
          <a:xfrm>
            <a:off x="539552" y="3939902"/>
            <a:ext cx="3456384" cy="954107"/>
          </a:xfrm>
          <a:prstGeom prst="rect">
            <a:avLst/>
          </a:prstGeom>
          <a:solidFill>
            <a:srgbClr val="FFFF00"/>
          </a:solidFill>
          <a:ln>
            <a:solidFill>
              <a:schemeClr val="accent1"/>
            </a:solidFill>
          </a:ln>
        </p:spPr>
        <p:txBody>
          <a:bodyPr wrap="square" rtlCol="0">
            <a:spAutoFit/>
          </a:bodyPr>
          <a:lstStyle/>
          <a:p>
            <a:r>
              <a:rPr lang="en-US" sz="1400" dirty="0"/>
              <a:t>After choosing Value Type "Fixed" we can choose in the "Value" the events from the calendar.  This is the event we created a moment ago.</a:t>
            </a:r>
          </a:p>
        </p:txBody>
      </p:sp>
      <p:cxnSp>
        <p:nvCxnSpPr>
          <p:cNvPr id="12" name="Straight Arrow Connector 11">
            <a:extLst>
              <a:ext uri="{FF2B5EF4-FFF2-40B4-BE49-F238E27FC236}">
                <a16:creationId xmlns:a16="http://schemas.microsoft.com/office/drawing/2014/main" id="{019CFFE6-9EBA-22D5-5F42-3C6B39A8A922}"/>
              </a:ext>
            </a:extLst>
          </p:cNvPr>
          <p:cNvCxnSpPr>
            <a:cxnSpLocks/>
            <a:endCxn id="6" idx="1"/>
          </p:cNvCxnSpPr>
          <p:nvPr/>
        </p:nvCxnSpPr>
        <p:spPr>
          <a:xfrm>
            <a:off x="1619672" y="3237825"/>
            <a:ext cx="4320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3083BF-4986-710D-D8DB-F2DAAD6F7B71}"/>
              </a:ext>
            </a:extLst>
          </p:cNvPr>
          <p:cNvCxnSpPr>
            <a:cxnSpLocks/>
          </p:cNvCxnSpPr>
          <p:nvPr/>
        </p:nvCxnSpPr>
        <p:spPr>
          <a:xfrm>
            <a:off x="1626346" y="3239844"/>
            <a:ext cx="0" cy="70005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80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AC2C0-1D75-4F9E-CF5B-55F4BF78C378}"/>
              </a:ext>
            </a:extLst>
          </p:cNvPr>
          <p:cNvPicPr>
            <a:picLocks noChangeAspect="1"/>
          </p:cNvPicPr>
          <p:nvPr/>
        </p:nvPicPr>
        <p:blipFill>
          <a:blip r:embed="rId2"/>
          <a:stretch>
            <a:fillRect/>
          </a:stretch>
        </p:blipFill>
        <p:spPr>
          <a:xfrm>
            <a:off x="0" y="2355726"/>
            <a:ext cx="9144000" cy="92798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2</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have done step 2 and defined an "advanced policy configuration" of type "Due Date" called "Due at end of semester"</a:t>
            </a:r>
          </a:p>
        </p:txBody>
      </p:sp>
      <p:sp>
        <p:nvSpPr>
          <p:cNvPr id="5" name="Rectangle 4">
            <a:extLst>
              <a:ext uri="{FF2B5EF4-FFF2-40B4-BE49-F238E27FC236}">
                <a16:creationId xmlns:a16="http://schemas.microsoft.com/office/drawing/2014/main" id="{F99A3D0B-48D1-450C-6BBE-87C719284297}"/>
              </a:ext>
            </a:extLst>
          </p:cNvPr>
          <p:cNvSpPr/>
          <p:nvPr/>
        </p:nvSpPr>
        <p:spPr>
          <a:xfrm>
            <a:off x="2483768" y="3075806"/>
            <a:ext cx="10081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600972-CA01-9361-329C-F809A866A466}"/>
              </a:ext>
            </a:extLst>
          </p:cNvPr>
          <p:cNvSpPr/>
          <p:nvPr/>
        </p:nvSpPr>
        <p:spPr>
          <a:xfrm>
            <a:off x="323528" y="3075806"/>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177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3</a:t>
            </a:r>
          </a:p>
        </p:txBody>
      </p:sp>
    </p:spTree>
    <p:extLst>
      <p:ext uri="{BB962C8B-B14F-4D97-AF65-F5344CB8AC3E}">
        <p14:creationId xmlns:p14="http://schemas.microsoft.com/office/powerpoint/2010/main" val="203925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Step 3: Make a Terms of Use of type "Loan" called "Due at end of semester".  It will use the "advanced policy configuration" made above of type "Due Date".</a:t>
            </a:r>
          </a:p>
          <a:p>
            <a:pPr>
              <a:buFont typeface="Arial" panose="020B0604020202020204" pitchFamily="34" charset="0"/>
              <a:buChar char="•"/>
            </a:pPr>
            <a:r>
              <a:rPr lang="en-US" sz="2200" dirty="0"/>
              <a:t>This is done at "Configuration &gt; Fulfillment &gt; Physical Fulfillment &gt; Terms of Use and Policies &gt; Add a Terms Of Use &gt; Choose Terms of Use type 'Loan' &gt; Click 'Next'".</a:t>
            </a:r>
          </a:p>
          <a:p>
            <a:pPr>
              <a:buFont typeface="Arial" panose="020B0604020202020204" pitchFamily="34" charset="0"/>
              <a:buChar char="•"/>
            </a:pPr>
            <a:r>
              <a:rPr lang="en-US" sz="2200" dirty="0"/>
              <a:t>We receive the "Terms of Use Management" page which appears on the next screen.</a:t>
            </a:r>
          </a:p>
        </p:txBody>
      </p:sp>
    </p:spTree>
    <p:extLst>
      <p:ext uri="{BB962C8B-B14F-4D97-AF65-F5344CB8AC3E}">
        <p14:creationId xmlns:p14="http://schemas.microsoft.com/office/powerpoint/2010/main" val="246168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7F7C7-9A05-7D53-071F-B5B5BF2E455D}"/>
              </a:ext>
            </a:extLst>
          </p:cNvPr>
          <p:cNvPicPr>
            <a:picLocks noChangeAspect="1"/>
          </p:cNvPicPr>
          <p:nvPr/>
        </p:nvPicPr>
        <p:blipFill>
          <a:blip r:embed="rId2"/>
          <a:stretch>
            <a:fillRect/>
          </a:stretch>
        </p:blipFill>
        <p:spPr>
          <a:xfrm>
            <a:off x="0" y="1104156"/>
            <a:ext cx="9144000" cy="293518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5" name="Rectangle 4">
            <a:extLst>
              <a:ext uri="{FF2B5EF4-FFF2-40B4-BE49-F238E27FC236}">
                <a16:creationId xmlns:a16="http://schemas.microsoft.com/office/drawing/2014/main" id="{8C19D644-AE8C-805A-FFDF-36889D351548}"/>
              </a:ext>
            </a:extLst>
          </p:cNvPr>
          <p:cNvSpPr/>
          <p:nvPr/>
        </p:nvSpPr>
        <p:spPr>
          <a:xfrm>
            <a:off x="107504" y="1177694"/>
            <a:ext cx="1846304" cy="281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53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09D0A1-61F2-A8AF-DE2A-22392F2128C7}"/>
              </a:ext>
            </a:extLst>
          </p:cNvPr>
          <p:cNvPicPr>
            <a:picLocks noChangeAspect="1"/>
          </p:cNvPicPr>
          <p:nvPr/>
        </p:nvPicPr>
        <p:blipFill>
          <a:blip r:embed="rId2"/>
          <a:stretch>
            <a:fillRect/>
          </a:stretch>
        </p:blipFill>
        <p:spPr>
          <a:xfrm>
            <a:off x="0" y="2006769"/>
            <a:ext cx="9144000" cy="11299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will fill in the Terms of Use Details as follows:</a:t>
            </a:r>
          </a:p>
        </p:txBody>
      </p:sp>
      <p:sp>
        <p:nvSpPr>
          <p:cNvPr id="30" name="Rectangle 29">
            <a:extLst>
              <a:ext uri="{FF2B5EF4-FFF2-40B4-BE49-F238E27FC236}">
                <a16:creationId xmlns:a16="http://schemas.microsoft.com/office/drawing/2014/main" id="{5003D821-A88B-4FB3-4C62-B14F9E1E2D9F}"/>
              </a:ext>
            </a:extLst>
          </p:cNvPr>
          <p:cNvSpPr/>
          <p:nvPr/>
        </p:nvSpPr>
        <p:spPr>
          <a:xfrm>
            <a:off x="35496" y="2283718"/>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035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0"/>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p>
          <a:p>
            <a:pPr>
              <a:lnSpc>
                <a:spcPct val="90000"/>
              </a:lnSpc>
            </a:pPr>
            <a:r>
              <a:rPr lang="en-US" sz="2000" dirty="0"/>
              <a:t>The configuration - step 1</a:t>
            </a:r>
          </a:p>
          <a:p>
            <a:pPr>
              <a:lnSpc>
                <a:spcPct val="90000"/>
              </a:lnSpc>
            </a:pPr>
            <a:r>
              <a:rPr lang="en-US" sz="2000" dirty="0"/>
              <a:t>The configuration - step 2</a:t>
            </a:r>
          </a:p>
          <a:p>
            <a:pPr>
              <a:lnSpc>
                <a:spcPct val="90000"/>
              </a:lnSpc>
            </a:pPr>
            <a:r>
              <a:rPr lang="en-US" sz="2000" dirty="0"/>
              <a:t>The configuration - step 3</a:t>
            </a:r>
          </a:p>
          <a:p>
            <a:pPr>
              <a:lnSpc>
                <a:spcPct val="90000"/>
              </a:lnSpc>
            </a:pPr>
            <a:r>
              <a:rPr lang="en-US" sz="2000" dirty="0"/>
              <a:t>The configuration - step 4</a:t>
            </a:r>
          </a:p>
          <a:p>
            <a:pPr>
              <a:lnSpc>
                <a:spcPct val="90000"/>
              </a:lnSpc>
            </a:pPr>
            <a:r>
              <a:rPr lang="en-US" sz="2000" dirty="0"/>
              <a:t>The configuration - step 5</a:t>
            </a:r>
          </a:p>
          <a:p>
            <a:pPr>
              <a:lnSpc>
                <a:spcPct val="90000"/>
              </a:lnSpc>
            </a:pPr>
            <a:r>
              <a:rPr lang="en-US" sz="2000" dirty="0"/>
              <a:t>Test the Fulfillment Unit rule</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E22009-0956-E8B9-A26F-90499AE0DD8D}"/>
              </a:ext>
            </a:extLst>
          </p:cNvPr>
          <p:cNvPicPr>
            <a:picLocks noChangeAspect="1"/>
          </p:cNvPicPr>
          <p:nvPr/>
        </p:nvPicPr>
        <p:blipFill>
          <a:blip r:embed="rId2"/>
          <a:stretch>
            <a:fillRect/>
          </a:stretch>
        </p:blipFill>
        <p:spPr>
          <a:xfrm>
            <a:off x="0" y="1956231"/>
            <a:ext cx="9144000" cy="123103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will fill in the Terms of Use Policies as follows:</a:t>
            </a:r>
          </a:p>
        </p:txBody>
      </p:sp>
      <p:sp>
        <p:nvSpPr>
          <p:cNvPr id="5" name="TextBox 4">
            <a:extLst>
              <a:ext uri="{FF2B5EF4-FFF2-40B4-BE49-F238E27FC236}">
                <a16:creationId xmlns:a16="http://schemas.microsoft.com/office/drawing/2014/main" id="{2F2D792C-197B-F336-B834-AD425C6C40BE}"/>
              </a:ext>
            </a:extLst>
          </p:cNvPr>
          <p:cNvSpPr txBox="1"/>
          <p:nvPr/>
        </p:nvSpPr>
        <p:spPr>
          <a:xfrm>
            <a:off x="5388510" y="1563378"/>
            <a:ext cx="1422412" cy="307777"/>
          </a:xfrm>
          <a:prstGeom prst="rect">
            <a:avLst/>
          </a:prstGeom>
          <a:solidFill>
            <a:srgbClr val="FFFF00"/>
          </a:solidFill>
          <a:ln>
            <a:solidFill>
              <a:schemeClr val="accent1"/>
            </a:solidFill>
          </a:ln>
        </p:spPr>
        <p:txBody>
          <a:bodyPr wrap="square" rtlCol="0">
            <a:spAutoFit/>
          </a:bodyPr>
          <a:lstStyle/>
          <a:p>
            <a:r>
              <a:rPr lang="en-US" sz="1400" dirty="0"/>
              <a:t>Item is Loanable</a:t>
            </a:r>
          </a:p>
        </p:txBody>
      </p:sp>
      <p:sp>
        <p:nvSpPr>
          <p:cNvPr id="13" name="TextBox 12">
            <a:extLst>
              <a:ext uri="{FF2B5EF4-FFF2-40B4-BE49-F238E27FC236}">
                <a16:creationId xmlns:a16="http://schemas.microsoft.com/office/drawing/2014/main" id="{0088A78C-64A1-EFA7-DDAC-F83ADEDD4E87}"/>
              </a:ext>
            </a:extLst>
          </p:cNvPr>
          <p:cNvSpPr txBox="1"/>
          <p:nvPr/>
        </p:nvSpPr>
        <p:spPr>
          <a:xfrm>
            <a:off x="1698892" y="1408830"/>
            <a:ext cx="2646548" cy="738664"/>
          </a:xfrm>
          <a:prstGeom prst="rect">
            <a:avLst/>
          </a:prstGeom>
          <a:solidFill>
            <a:srgbClr val="FFFF00"/>
          </a:solidFill>
          <a:ln>
            <a:solidFill>
              <a:schemeClr val="accent1"/>
            </a:solidFill>
          </a:ln>
        </p:spPr>
        <p:txBody>
          <a:bodyPr wrap="square" rtlCol="0">
            <a:spAutoFit/>
          </a:bodyPr>
          <a:lstStyle/>
          <a:p>
            <a:r>
              <a:rPr lang="en-US" sz="1400" dirty="0"/>
              <a:t>This is the "advanced policy configuration" of type "Due Date" which we created in step 2.</a:t>
            </a:r>
          </a:p>
        </p:txBody>
      </p:sp>
      <p:cxnSp>
        <p:nvCxnSpPr>
          <p:cNvPr id="14" name="Straight Arrow Connector 13">
            <a:extLst>
              <a:ext uri="{FF2B5EF4-FFF2-40B4-BE49-F238E27FC236}">
                <a16:creationId xmlns:a16="http://schemas.microsoft.com/office/drawing/2014/main" id="{A9B329D7-B05A-55C0-7B73-8848BF9FCD81}"/>
              </a:ext>
            </a:extLst>
          </p:cNvPr>
          <p:cNvCxnSpPr>
            <a:cxnSpLocks/>
          </p:cNvCxnSpPr>
          <p:nvPr/>
        </p:nvCxnSpPr>
        <p:spPr>
          <a:xfrm>
            <a:off x="3494732" y="3089700"/>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55E525-E99B-56AC-7741-EC0ADF732D17}"/>
              </a:ext>
            </a:extLst>
          </p:cNvPr>
          <p:cNvCxnSpPr>
            <a:cxnSpLocks/>
          </p:cNvCxnSpPr>
          <p:nvPr/>
        </p:nvCxnSpPr>
        <p:spPr>
          <a:xfrm>
            <a:off x="3491880" y="2154168"/>
            <a:ext cx="0" cy="94321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EAF2C3C-9AC3-2730-5A1E-5A64127F49FD}"/>
              </a:ext>
            </a:extLst>
          </p:cNvPr>
          <p:cNvCxnSpPr>
            <a:cxnSpLocks/>
          </p:cNvCxnSpPr>
          <p:nvPr/>
        </p:nvCxnSpPr>
        <p:spPr>
          <a:xfrm flipH="1">
            <a:off x="4927284" y="2621491"/>
            <a:ext cx="86841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2A0681D-CC33-6470-66E6-8B14533F40D9}"/>
              </a:ext>
            </a:extLst>
          </p:cNvPr>
          <p:cNvCxnSpPr>
            <a:cxnSpLocks/>
          </p:cNvCxnSpPr>
          <p:nvPr/>
        </p:nvCxnSpPr>
        <p:spPr>
          <a:xfrm>
            <a:off x="5797506" y="1871155"/>
            <a:ext cx="0" cy="746127"/>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B24F4AE-BE25-2548-1C66-7260AC33B965}"/>
              </a:ext>
            </a:extLst>
          </p:cNvPr>
          <p:cNvSpPr/>
          <p:nvPr/>
        </p:nvSpPr>
        <p:spPr>
          <a:xfrm>
            <a:off x="0" y="1936209"/>
            <a:ext cx="899592" cy="1834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704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AB9A09-6B95-72B5-E3DE-D1FD3C6A754B}"/>
              </a:ext>
            </a:extLst>
          </p:cNvPr>
          <p:cNvPicPr>
            <a:picLocks noChangeAspect="1"/>
          </p:cNvPicPr>
          <p:nvPr/>
        </p:nvPicPr>
        <p:blipFill>
          <a:blip r:embed="rId2"/>
          <a:stretch>
            <a:fillRect/>
          </a:stretch>
        </p:blipFill>
        <p:spPr>
          <a:xfrm>
            <a:off x="0" y="2118669"/>
            <a:ext cx="9144000" cy="115454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3</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have done step 3 and defined a Terms of Use of type "Loan" called "Due at end of semester". </a:t>
            </a:r>
          </a:p>
        </p:txBody>
      </p:sp>
      <p:sp>
        <p:nvSpPr>
          <p:cNvPr id="5" name="Rectangle 4">
            <a:extLst>
              <a:ext uri="{FF2B5EF4-FFF2-40B4-BE49-F238E27FC236}">
                <a16:creationId xmlns:a16="http://schemas.microsoft.com/office/drawing/2014/main" id="{F99A3D0B-48D1-450C-6BBE-87C719284297}"/>
              </a:ext>
            </a:extLst>
          </p:cNvPr>
          <p:cNvSpPr/>
          <p:nvPr/>
        </p:nvSpPr>
        <p:spPr>
          <a:xfrm>
            <a:off x="2424494" y="3029702"/>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600972-CA01-9361-329C-F809A866A466}"/>
              </a:ext>
            </a:extLst>
          </p:cNvPr>
          <p:cNvSpPr/>
          <p:nvPr/>
        </p:nvSpPr>
        <p:spPr>
          <a:xfrm>
            <a:off x="313210" y="3029702"/>
            <a:ext cx="15611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45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4</a:t>
            </a:r>
          </a:p>
        </p:txBody>
      </p:sp>
    </p:spTree>
    <p:extLst>
      <p:ext uri="{BB962C8B-B14F-4D97-AF65-F5344CB8AC3E}">
        <p14:creationId xmlns:p14="http://schemas.microsoft.com/office/powerpoint/2010/main" val="234438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4</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Step 4: Create an Item Policy called "Due at end of semester"</a:t>
            </a:r>
          </a:p>
          <a:p>
            <a:pPr>
              <a:buFont typeface="Arial" panose="020B0604020202020204" pitchFamily="34" charset="0"/>
              <a:buChar char="•"/>
            </a:pPr>
            <a:r>
              <a:rPr lang="en-US" sz="2200" dirty="0"/>
              <a:t>This is done at "Configuration &gt; Fulfillment &gt; Physical Fulfillment &gt; Item Policy &gt; click 'Add Row'".</a:t>
            </a:r>
          </a:p>
          <a:p>
            <a:pPr>
              <a:buFont typeface="Arial" panose="020B0604020202020204" pitchFamily="34" charset="0"/>
              <a:buChar char="•"/>
            </a:pPr>
            <a:r>
              <a:rPr lang="en-US" sz="2200" dirty="0"/>
              <a:t>We receive the "Add Row" box which appears on the next screen.</a:t>
            </a:r>
          </a:p>
        </p:txBody>
      </p:sp>
    </p:spTree>
    <p:extLst>
      <p:ext uri="{BB962C8B-B14F-4D97-AF65-F5344CB8AC3E}">
        <p14:creationId xmlns:p14="http://schemas.microsoft.com/office/powerpoint/2010/main" val="387151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4</a:t>
            </a:r>
          </a:p>
        </p:txBody>
      </p:sp>
      <p:pic>
        <p:nvPicPr>
          <p:cNvPr id="8" name="Picture 7">
            <a:extLst>
              <a:ext uri="{FF2B5EF4-FFF2-40B4-BE49-F238E27FC236}">
                <a16:creationId xmlns:a16="http://schemas.microsoft.com/office/drawing/2014/main" id="{CFC6FE65-D90C-80CB-032F-AAC591D2AFED}"/>
              </a:ext>
            </a:extLst>
          </p:cNvPr>
          <p:cNvPicPr>
            <a:picLocks noChangeAspect="1"/>
          </p:cNvPicPr>
          <p:nvPr/>
        </p:nvPicPr>
        <p:blipFill>
          <a:blip r:embed="rId2"/>
          <a:stretch>
            <a:fillRect/>
          </a:stretch>
        </p:blipFill>
        <p:spPr>
          <a:xfrm>
            <a:off x="3028950" y="819150"/>
            <a:ext cx="3086100" cy="3505200"/>
          </a:xfrm>
          <a:prstGeom prst="rect">
            <a:avLst/>
          </a:prstGeom>
          <a:ln>
            <a:solidFill>
              <a:schemeClr val="accent1"/>
            </a:solidFill>
          </a:ln>
        </p:spPr>
      </p:pic>
      <p:sp>
        <p:nvSpPr>
          <p:cNvPr id="9" name="Rectangle 8">
            <a:extLst>
              <a:ext uri="{FF2B5EF4-FFF2-40B4-BE49-F238E27FC236}">
                <a16:creationId xmlns:a16="http://schemas.microsoft.com/office/drawing/2014/main" id="{9D1D2A8E-1B7F-DC87-490D-CEA5DA3FE156}"/>
              </a:ext>
            </a:extLst>
          </p:cNvPr>
          <p:cNvSpPr/>
          <p:nvPr/>
        </p:nvSpPr>
        <p:spPr>
          <a:xfrm>
            <a:off x="4932040" y="964522"/>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242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C14733-ED07-2048-C196-5091698108C3}"/>
              </a:ext>
            </a:extLst>
          </p:cNvPr>
          <p:cNvPicPr>
            <a:picLocks noChangeAspect="1"/>
          </p:cNvPicPr>
          <p:nvPr/>
        </p:nvPicPr>
        <p:blipFill>
          <a:blip r:embed="rId2"/>
          <a:stretch>
            <a:fillRect/>
          </a:stretch>
        </p:blipFill>
        <p:spPr>
          <a:xfrm>
            <a:off x="3352800" y="1352550"/>
            <a:ext cx="2438400" cy="24384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4</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will fill in as follows:</a:t>
            </a:r>
          </a:p>
        </p:txBody>
      </p:sp>
      <p:sp>
        <p:nvSpPr>
          <p:cNvPr id="10" name="Rectangle 9">
            <a:extLst>
              <a:ext uri="{FF2B5EF4-FFF2-40B4-BE49-F238E27FC236}">
                <a16:creationId xmlns:a16="http://schemas.microsoft.com/office/drawing/2014/main" id="{8E8C02B1-D89C-1251-475A-B29C9F726476}"/>
              </a:ext>
            </a:extLst>
          </p:cNvPr>
          <p:cNvSpPr/>
          <p:nvPr/>
        </p:nvSpPr>
        <p:spPr>
          <a:xfrm>
            <a:off x="4806640" y="3345222"/>
            <a:ext cx="720080"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247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3773B8-561B-296D-0E50-1F8C8D6648FE}"/>
              </a:ext>
            </a:extLst>
          </p:cNvPr>
          <p:cNvPicPr>
            <a:picLocks noChangeAspect="1"/>
          </p:cNvPicPr>
          <p:nvPr/>
        </p:nvPicPr>
        <p:blipFill>
          <a:blip r:embed="rId2"/>
          <a:stretch>
            <a:fillRect/>
          </a:stretch>
        </p:blipFill>
        <p:spPr>
          <a:xfrm>
            <a:off x="0" y="1881909"/>
            <a:ext cx="9144000" cy="137968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4</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We have done step 4 and defined an "Item Policy" called "Due at end of semester"</a:t>
            </a:r>
          </a:p>
        </p:txBody>
      </p:sp>
      <p:sp>
        <p:nvSpPr>
          <p:cNvPr id="5" name="Rectangle 4">
            <a:extLst>
              <a:ext uri="{FF2B5EF4-FFF2-40B4-BE49-F238E27FC236}">
                <a16:creationId xmlns:a16="http://schemas.microsoft.com/office/drawing/2014/main" id="{F99A3D0B-48D1-450C-6BBE-87C719284297}"/>
              </a:ext>
            </a:extLst>
          </p:cNvPr>
          <p:cNvSpPr/>
          <p:nvPr/>
        </p:nvSpPr>
        <p:spPr>
          <a:xfrm>
            <a:off x="2339752" y="3075806"/>
            <a:ext cx="1584176" cy="185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947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5</a:t>
            </a:r>
          </a:p>
        </p:txBody>
      </p:sp>
    </p:spTree>
    <p:extLst>
      <p:ext uri="{BB962C8B-B14F-4D97-AF65-F5344CB8AC3E}">
        <p14:creationId xmlns:p14="http://schemas.microsoft.com/office/powerpoint/2010/main" val="268497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Step 5: Make a fulfillment unit rule which uses the above terms of use "Due at end of semester"</a:t>
            </a:r>
          </a:p>
          <a:p>
            <a:pPr>
              <a:buFont typeface="Arial" panose="020B0604020202020204" pitchFamily="34" charset="0"/>
              <a:buChar char="•"/>
            </a:pPr>
            <a:r>
              <a:rPr lang="en-US" sz="2200" dirty="0"/>
              <a:t>This is done at "Configuration &gt; Fulfillment &gt; Physical Fulfillment &gt; Fulfillment Units &gt; Edit the relevant Fulfillment Unit (which contains the locations of items to which the rule will apply) &gt; switch to tab 'Fulfillment Unit Rules' &gt; select Rule Type "Loan" &gt; click 'Add Rule'".</a:t>
            </a:r>
          </a:p>
          <a:p>
            <a:pPr>
              <a:buFont typeface="Arial" panose="020B0604020202020204" pitchFamily="34" charset="0"/>
              <a:buChar char="•"/>
            </a:pPr>
            <a:r>
              <a:rPr lang="en-US" sz="2200" dirty="0"/>
              <a:t>We receive the "Fulfillment Unit Rules Editor" page which appears on the next screen.</a:t>
            </a:r>
          </a:p>
        </p:txBody>
      </p:sp>
    </p:spTree>
    <p:extLst>
      <p:ext uri="{BB962C8B-B14F-4D97-AF65-F5344CB8AC3E}">
        <p14:creationId xmlns:p14="http://schemas.microsoft.com/office/powerpoint/2010/main" val="1429180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C77714-E94B-2AD9-7FC3-8AEC43F11B1C}"/>
              </a:ext>
            </a:extLst>
          </p:cNvPr>
          <p:cNvPicPr>
            <a:picLocks noChangeAspect="1"/>
          </p:cNvPicPr>
          <p:nvPr/>
        </p:nvPicPr>
        <p:blipFill>
          <a:blip r:embed="rId2"/>
          <a:stretch>
            <a:fillRect/>
          </a:stretch>
        </p:blipFill>
        <p:spPr>
          <a:xfrm>
            <a:off x="0" y="817981"/>
            <a:ext cx="9144000" cy="35075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Tree>
    <p:extLst>
      <p:ext uri="{BB962C8B-B14F-4D97-AF65-F5344CB8AC3E}">
        <p14:creationId xmlns:p14="http://schemas.microsoft.com/office/powerpoint/2010/main" val="2974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CC003E-F38E-F01D-14AC-25352786119C}"/>
              </a:ext>
            </a:extLst>
          </p:cNvPr>
          <p:cNvPicPr>
            <a:picLocks noChangeAspect="1"/>
          </p:cNvPicPr>
          <p:nvPr/>
        </p:nvPicPr>
        <p:blipFill>
          <a:blip r:embed="rId2"/>
          <a:stretch>
            <a:fillRect/>
          </a:stretch>
        </p:blipFill>
        <p:spPr>
          <a:xfrm>
            <a:off x="0" y="1862136"/>
            <a:ext cx="9144000" cy="27258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996786"/>
          </a:xfrm>
        </p:spPr>
        <p:txBody>
          <a:bodyPr>
            <a:normAutofit/>
          </a:bodyPr>
          <a:lstStyle/>
          <a:p>
            <a:pPr>
              <a:buFont typeface="Arial" panose="020B0604020202020204" pitchFamily="34" charset="0"/>
              <a:buChar char="•"/>
            </a:pPr>
            <a:r>
              <a:rPr lang="en-US" sz="2000" dirty="0"/>
              <a:t>We will call the rule "Due at end of semester"</a:t>
            </a:r>
          </a:p>
          <a:p>
            <a:pPr>
              <a:buFont typeface="Arial" panose="020B0604020202020204" pitchFamily="34" charset="0"/>
              <a:buChar char="•"/>
            </a:pPr>
            <a:r>
              <a:rPr lang="en-US" sz="2000" dirty="0"/>
              <a:t>We will give it the same description</a:t>
            </a:r>
          </a:p>
        </p:txBody>
      </p:sp>
      <p:sp>
        <p:nvSpPr>
          <p:cNvPr id="6" name="Rectangle 5">
            <a:extLst>
              <a:ext uri="{FF2B5EF4-FFF2-40B4-BE49-F238E27FC236}">
                <a16:creationId xmlns:a16="http://schemas.microsoft.com/office/drawing/2014/main" id="{1D83E197-1EE5-E20E-8098-E30E38269BE4}"/>
              </a:ext>
            </a:extLst>
          </p:cNvPr>
          <p:cNvSpPr/>
          <p:nvPr/>
        </p:nvSpPr>
        <p:spPr>
          <a:xfrm>
            <a:off x="683568" y="2311908"/>
            <a:ext cx="1944216" cy="468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58ACDE-EBBC-E210-EABA-E8CB581D0D74}"/>
              </a:ext>
            </a:extLst>
          </p:cNvPr>
          <p:cNvSpPr txBox="1"/>
          <p:nvPr/>
        </p:nvSpPr>
        <p:spPr>
          <a:xfrm>
            <a:off x="6444208" y="3844712"/>
            <a:ext cx="1440160" cy="523220"/>
          </a:xfrm>
          <a:prstGeom prst="rect">
            <a:avLst/>
          </a:prstGeom>
          <a:solidFill>
            <a:srgbClr val="FFFF00"/>
          </a:solidFill>
          <a:ln>
            <a:solidFill>
              <a:schemeClr val="accent1"/>
            </a:solidFill>
          </a:ln>
        </p:spPr>
        <p:txBody>
          <a:bodyPr wrap="square" rtlCol="0">
            <a:spAutoFit/>
          </a:bodyPr>
          <a:lstStyle/>
          <a:p>
            <a:r>
              <a:rPr lang="en-US" sz="1400" dirty="0"/>
              <a:t>Now we will click "Add Parameter"</a:t>
            </a:r>
          </a:p>
        </p:txBody>
      </p:sp>
      <p:cxnSp>
        <p:nvCxnSpPr>
          <p:cNvPr id="12" name="Straight Arrow Connector 11">
            <a:extLst>
              <a:ext uri="{FF2B5EF4-FFF2-40B4-BE49-F238E27FC236}">
                <a16:creationId xmlns:a16="http://schemas.microsoft.com/office/drawing/2014/main" id="{185AFDF9-6E58-22C3-751D-F16121A86416}"/>
              </a:ext>
            </a:extLst>
          </p:cNvPr>
          <p:cNvCxnSpPr/>
          <p:nvPr/>
        </p:nvCxnSpPr>
        <p:spPr>
          <a:xfrm flipV="1">
            <a:off x="7884368" y="3628688"/>
            <a:ext cx="432048" cy="216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603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3672407"/>
          </a:xfrm>
        </p:spPr>
        <p:txBody>
          <a:bodyPr>
            <a:normAutofit/>
          </a:bodyPr>
          <a:lstStyle/>
          <a:p>
            <a:pPr>
              <a:buFont typeface="Arial" panose="020B0604020202020204" pitchFamily="34" charset="0"/>
              <a:buChar char="•"/>
            </a:pPr>
            <a:r>
              <a:rPr lang="en-US" sz="2200" dirty="0"/>
              <a:t>After clicking "Add parameter" we define the conditions for the rule.</a:t>
            </a:r>
          </a:p>
          <a:p>
            <a:pPr>
              <a:buFont typeface="Arial" panose="020B0604020202020204" pitchFamily="34" charset="0"/>
              <a:buChar char="•"/>
            </a:pPr>
            <a:r>
              <a:rPr lang="en-US" sz="2200" dirty="0"/>
              <a:t>We will state:</a:t>
            </a:r>
            <a:br>
              <a:rPr lang="en-US" sz="2200" dirty="0"/>
            </a:br>
            <a:r>
              <a:rPr lang="en-US" sz="2200" dirty="0"/>
              <a:t>If </a:t>
            </a:r>
            <a:br>
              <a:rPr lang="en-US" sz="2200" dirty="0"/>
            </a:br>
            <a:r>
              <a:rPr lang="en-US" sz="2200" dirty="0"/>
              <a:t>	the item policy = "Due at end of semester"</a:t>
            </a:r>
            <a:br>
              <a:rPr lang="en-US" sz="2200" dirty="0"/>
            </a:br>
            <a:r>
              <a:rPr lang="en-US" sz="2200" dirty="0"/>
              <a:t>then</a:t>
            </a:r>
            <a:br>
              <a:rPr lang="en-US" sz="2200" dirty="0"/>
            </a:br>
            <a:r>
              <a:rPr lang="en-US" sz="2200" dirty="0"/>
              <a:t>	use Terms of Use "Due at end of semester"</a:t>
            </a:r>
          </a:p>
        </p:txBody>
      </p:sp>
    </p:spTree>
    <p:extLst>
      <p:ext uri="{BB962C8B-B14F-4D97-AF65-F5344CB8AC3E}">
        <p14:creationId xmlns:p14="http://schemas.microsoft.com/office/powerpoint/2010/main" val="13610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71FD8-FA87-A147-31CC-5B36F2BF8822}"/>
              </a:ext>
            </a:extLst>
          </p:cNvPr>
          <p:cNvPicPr>
            <a:picLocks noChangeAspect="1"/>
          </p:cNvPicPr>
          <p:nvPr/>
        </p:nvPicPr>
        <p:blipFill>
          <a:blip r:embed="rId2"/>
          <a:stretch>
            <a:fillRect/>
          </a:stretch>
        </p:blipFill>
        <p:spPr>
          <a:xfrm>
            <a:off x="1447800" y="2024608"/>
            <a:ext cx="6248400" cy="24193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After clicking "Add parameter":</a:t>
            </a:r>
          </a:p>
        </p:txBody>
      </p:sp>
      <p:sp>
        <p:nvSpPr>
          <p:cNvPr id="7" name="Rectangle 6">
            <a:extLst>
              <a:ext uri="{FF2B5EF4-FFF2-40B4-BE49-F238E27FC236}">
                <a16:creationId xmlns:a16="http://schemas.microsoft.com/office/drawing/2014/main" id="{5C600972-CA01-9361-329C-F809A866A466}"/>
              </a:ext>
            </a:extLst>
          </p:cNvPr>
          <p:cNvSpPr/>
          <p:nvPr/>
        </p:nvSpPr>
        <p:spPr>
          <a:xfrm>
            <a:off x="5508104" y="3939902"/>
            <a:ext cx="1008112" cy="432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752505-2256-1ADE-EE36-344E720D4B3B}"/>
              </a:ext>
            </a:extLst>
          </p:cNvPr>
          <p:cNvSpPr txBox="1"/>
          <p:nvPr/>
        </p:nvSpPr>
        <p:spPr>
          <a:xfrm>
            <a:off x="3779912" y="1923678"/>
            <a:ext cx="2592288" cy="738664"/>
          </a:xfrm>
          <a:prstGeom prst="rect">
            <a:avLst/>
          </a:prstGeom>
          <a:solidFill>
            <a:srgbClr val="FFFF00"/>
          </a:solidFill>
          <a:ln>
            <a:solidFill>
              <a:schemeClr val="accent1"/>
            </a:solidFill>
          </a:ln>
        </p:spPr>
        <p:txBody>
          <a:bodyPr wrap="square" rtlCol="0">
            <a:spAutoFit/>
          </a:bodyPr>
          <a:lstStyle/>
          <a:p>
            <a:r>
              <a:rPr lang="en-US" sz="1400" dirty="0"/>
              <a:t>We could have used many other parameters here such as item location or patron user group</a:t>
            </a:r>
          </a:p>
        </p:txBody>
      </p:sp>
    </p:spTree>
    <p:extLst>
      <p:ext uri="{BB962C8B-B14F-4D97-AF65-F5344CB8AC3E}">
        <p14:creationId xmlns:p14="http://schemas.microsoft.com/office/powerpoint/2010/main" val="3212194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154CD6-E5DA-2313-D105-E3F89F8BAC9E}"/>
              </a:ext>
            </a:extLst>
          </p:cNvPr>
          <p:cNvPicPr>
            <a:picLocks noChangeAspect="1"/>
          </p:cNvPicPr>
          <p:nvPr/>
        </p:nvPicPr>
        <p:blipFill>
          <a:blip r:embed="rId2"/>
          <a:stretch>
            <a:fillRect/>
          </a:stretch>
        </p:blipFill>
        <p:spPr>
          <a:xfrm>
            <a:off x="0" y="2095720"/>
            <a:ext cx="9144000" cy="145217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Now we choose the Terms of Use which we previously made</a:t>
            </a:r>
          </a:p>
        </p:txBody>
      </p:sp>
      <p:sp>
        <p:nvSpPr>
          <p:cNvPr id="7" name="Rectangle 6">
            <a:extLst>
              <a:ext uri="{FF2B5EF4-FFF2-40B4-BE49-F238E27FC236}">
                <a16:creationId xmlns:a16="http://schemas.microsoft.com/office/drawing/2014/main" id="{5C600972-CA01-9361-329C-F809A866A466}"/>
              </a:ext>
            </a:extLst>
          </p:cNvPr>
          <p:cNvSpPr/>
          <p:nvPr/>
        </p:nvSpPr>
        <p:spPr>
          <a:xfrm>
            <a:off x="539552" y="3219823"/>
            <a:ext cx="187220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487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47305A-14CB-8F49-0F79-C5033EB2D4CD}"/>
              </a:ext>
            </a:extLst>
          </p:cNvPr>
          <p:cNvPicPr>
            <a:picLocks noChangeAspect="1"/>
          </p:cNvPicPr>
          <p:nvPr/>
        </p:nvPicPr>
        <p:blipFill>
          <a:blip r:embed="rId2"/>
          <a:stretch>
            <a:fillRect/>
          </a:stretch>
        </p:blipFill>
        <p:spPr>
          <a:xfrm>
            <a:off x="0" y="1661251"/>
            <a:ext cx="9144000" cy="267206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a:t>
            </a:r>
            <a:r>
              <a:rPr lang="en-US" dirty="0"/>
              <a:t>5</a:t>
            </a:r>
            <a:endParaRPr lang="en-US" sz="2800"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Here is the rule</a:t>
            </a:r>
          </a:p>
        </p:txBody>
      </p:sp>
      <p:sp>
        <p:nvSpPr>
          <p:cNvPr id="6" name="TextBox 5">
            <a:extLst>
              <a:ext uri="{FF2B5EF4-FFF2-40B4-BE49-F238E27FC236}">
                <a16:creationId xmlns:a16="http://schemas.microsoft.com/office/drawing/2014/main" id="{1A8D7EFD-9BAD-C218-B4DD-817B3B702B59}"/>
              </a:ext>
            </a:extLst>
          </p:cNvPr>
          <p:cNvSpPr txBox="1"/>
          <p:nvPr/>
        </p:nvSpPr>
        <p:spPr>
          <a:xfrm>
            <a:off x="3995936" y="1059582"/>
            <a:ext cx="3024336" cy="738664"/>
          </a:xfrm>
          <a:prstGeom prst="rect">
            <a:avLst/>
          </a:prstGeom>
          <a:solidFill>
            <a:srgbClr val="FFFF00"/>
          </a:solidFill>
          <a:ln>
            <a:solidFill>
              <a:schemeClr val="accent1"/>
            </a:solidFill>
          </a:ln>
        </p:spPr>
        <p:txBody>
          <a:bodyPr wrap="square" rtlCol="0">
            <a:spAutoFit/>
          </a:bodyPr>
          <a:lstStyle/>
          <a:p>
            <a:r>
              <a:rPr lang="en-US" sz="1400" dirty="0"/>
              <a:t>If the condition in the "Input Parameters" exists, then use the Terms of Use on the "Output Parameters"</a:t>
            </a:r>
          </a:p>
        </p:txBody>
      </p:sp>
      <p:sp>
        <p:nvSpPr>
          <p:cNvPr id="9" name="Rectangle 8">
            <a:extLst>
              <a:ext uri="{FF2B5EF4-FFF2-40B4-BE49-F238E27FC236}">
                <a16:creationId xmlns:a16="http://schemas.microsoft.com/office/drawing/2014/main" id="{68706A27-26E9-3BC0-9197-07C11DB132C2}"/>
              </a:ext>
            </a:extLst>
          </p:cNvPr>
          <p:cNvSpPr/>
          <p:nvPr/>
        </p:nvSpPr>
        <p:spPr>
          <a:xfrm>
            <a:off x="72008" y="2931790"/>
            <a:ext cx="9716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EDBC2F-A0CB-00E7-4FA0-85415A194874}"/>
              </a:ext>
            </a:extLst>
          </p:cNvPr>
          <p:cNvSpPr/>
          <p:nvPr/>
        </p:nvSpPr>
        <p:spPr>
          <a:xfrm>
            <a:off x="46104" y="3795886"/>
            <a:ext cx="1043608"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196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213879" cy="1240583"/>
          </a:xfrm>
        </p:spPr>
        <p:txBody>
          <a:bodyPr/>
          <a:lstStyle/>
          <a:p>
            <a:r>
              <a:rPr lang="en-US" dirty="0"/>
              <a:t>Test the Fulfillment Unit rule</a:t>
            </a:r>
          </a:p>
        </p:txBody>
      </p:sp>
    </p:spTree>
    <p:extLst>
      <p:ext uri="{BB962C8B-B14F-4D97-AF65-F5344CB8AC3E}">
        <p14:creationId xmlns:p14="http://schemas.microsoft.com/office/powerpoint/2010/main" val="1078410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E9E7F0D-7A7D-280E-46D2-0B01D87850F5}"/>
              </a:ext>
            </a:extLst>
          </p:cNvPr>
          <p:cNvPicPr>
            <a:picLocks noChangeAspect="1"/>
          </p:cNvPicPr>
          <p:nvPr/>
        </p:nvPicPr>
        <p:blipFill>
          <a:blip r:embed="rId2"/>
          <a:stretch>
            <a:fillRect/>
          </a:stretch>
        </p:blipFill>
        <p:spPr>
          <a:xfrm>
            <a:off x="0" y="2482475"/>
            <a:ext cx="9144000" cy="16147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Test the Fulfillment Unit rule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Autofit/>
          </a:bodyPr>
          <a:lstStyle/>
          <a:p>
            <a:r>
              <a:rPr lang="en-US" sz="2000" dirty="0"/>
              <a:t>Barcode AU66684 is in the Main Library General Location, which is part of the Fulfillment Unit in which we made the Loan rule.</a:t>
            </a:r>
          </a:p>
          <a:p>
            <a:r>
              <a:rPr lang="en-US" sz="2000" dirty="0"/>
              <a:t>It has item policy "Due at end of semester"</a:t>
            </a:r>
          </a:p>
          <a:p>
            <a:endParaRPr lang="en-US" sz="2000" dirty="0"/>
          </a:p>
          <a:p>
            <a:endParaRPr lang="en-US" sz="2000" dirty="0"/>
          </a:p>
          <a:p>
            <a:endParaRPr lang="en-US" sz="2000" dirty="0"/>
          </a:p>
        </p:txBody>
      </p:sp>
      <p:sp>
        <p:nvSpPr>
          <p:cNvPr id="7" name="Rectangle 6">
            <a:extLst>
              <a:ext uri="{FF2B5EF4-FFF2-40B4-BE49-F238E27FC236}">
                <a16:creationId xmlns:a16="http://schemas.microsoft.com/office/drawing/2014/main" id="{AC2D2005-7E6A-BBA6-1BAD-9BDAB0BA8D0A}"/>
              </a:ext>
            </a:extLst>
          </p:cNvPr>
          <p:cNvSpPr/>
          <p:nvPr/>
        </p:nvSpPr>
        <p:spPr>
          <a:xfrm>
            <a:off x="664987" y="2878398"/>
            <a:ext cx="1080120" cy="140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518986-8A66-13DD-6ED0-AC51226E8BF7}"/>
              </a:ext>
            </a:extLst>
          </p:cNvPr>
          <p:cNvSpPr/>
          <p:nvPr/>
        </p:nvSpPr>
        <p:spPr>
          <a:xfrm>
            <a:off x="683568" y="3740784"/>
            <a:ext cx="1080120" cy="140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842CB3-BBFA-262F-17E2-891780C24E08}"/>
              </a:ext>
            </a:extLst>
          </p:cNvPr>
          <p:cNvSpPr/>
          <p:nvPr/>
        </p:nvSpPr>
        <p:spPr>
          <a:xfrm>
            <a:off x="3635896" y="3095828"/>
            <a:ext cx="1296144"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155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72A839-C587-27C9-4BFD-9679EF06C45D}"/>
              </a:ext>
            </a:extLst>
          </p:cNvPr>
          <p:cNvPicPr>
            <a:picLocks noChangeAspect="1"/>
          </p:cNvPicPr>
          <p:nvPr/>
        </p:nvPicPr>
        <p:blipFill>
          <a:blip r:embed="rId2"/>
          <a:stretch>
            <a:fillRect/>
          </a:stretch>
        </p:blipFill>
        <p:spPr>
          <a:xfrm>
            <a:off x="0" y="2059434"/>
            <a:ext cx="9144000" cy="195247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Test the Fulfillment Unit rule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368151"/>
          </a:xfrm>
        </p:spPr>
        <p:txBody>
          <a:bodyPr>
            <a:normAutofit/>
          </a:bodyPr>
          <a:lstStyle/>
          <a:p>
            <a:r>
              <a:rPr lang="en-US" sz="2200" dirty="0"/>
              <a:t>We loan this item to patron Aaron Hacohen.</a:t>
            </a:r>
          </a:p>
          <a:p>
            <a:r>
              <a:rPr lang="en-US" sz="2200" dirty="0"/>
              <a:t>It has a Due Date of June 28, 2024.</a:t>
            </a:r>
          </a:p>
          <a:p>
            <a:r>
              <a:rPr lang="en-US" sz="2200" dirty="0"/>
              <a:t>It is correctly loaned until the end of the semester</a:t>
            </a:r>
          </a:p>
        </p:txBody>
      </p:sp>
      <p:sp>
        <p:nvSpPr>
          <p:cNvPr id="6" name="Rectangle 5">
            <a:extLst>
              <a:ext uri="{FF2B5EF4-FFF2-40B4-BE49-F238E27FC236}">
                <a16:creationId xmlns:a16="http://schemas.microsoft.com/office/drawing/2014/main" id="{8E4A193F-803C-ACC7-3CB5-D1FF92D3587B}"/>
              </a:ext>
            </a:extLst>
          </p:cNvPr>
          <p:cNvSpPr/>
          <p:nvPr/>
        </p:nvSpPr>
        <p:spPr>
          <a:xfrm>
            <a:off x="2699792" y="3572679"/>
            <a:ext cx="792088" cy="439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709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There are cases where the institution wants to be able to loan items and have the due date be a fixed date.</a:t>
            </a:r>
          </a:p>
          <a:p>
            <a:r>
              <a:rPr lang="en-US" sz="2000" dirty="0"/>
              <a:t>Instead of stating, for example, that item will be due "30 days" or "one month" or "two days" from the time it is loaned, the institution may want to say that the due date will automatically be "Nov. 29" or "When the next semester begins" (which may be Sept. 1).</a:t>
            </a:r>
          </a:p>
          <a:p>
            <a:r>
              <a:rPr lang="en-US" sz="2000" dirty="0"/>
              <a:t>In this presentation we will explain how this can be done.</a:t>
            </a:r>
          </a:p>
          <a:p>
            <a:pPr>
              <a:buFont typeface="Arial" panose="020B0604020202020204" pitchFamily="34" charset="0"/>
              <a:buChar char="•"/>
            </a:pPr>
            <a:endParaRPr lang="en-US" sz="2200" dirty="0"/>
          </a:p>
          <a:p>
            <a:pPr lvl="1"/>
            <a:endParaRPr lang="en-US" sz="2200" dirty="0"/>
          </a:p>
        </p:txBody>
      </p:sp>
    </p:spTree>
    <p:extLst>
      <p:ext uri="{BB962C8B-B14F-4D97-AF65-F5344CB8AC3E}">
        <p14:creationId xmlns:p14="http://schemas.microsoft.com/office/powerpoint/2010/main" val="126905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pPr marL="0" marR="0">
              <a:spcBef>
                <a:spcPts val="0"/>
              </a:spcBef>
              <a:spcAft>
                <a:spcPts val="0"/>
              </a:spcAft>
            </a:pPr>
            <a:r>
              <a:rPr lang="en-US" sz="1800" dirty="0">
                <a:effectLst/>
                <a:ea typeface="Calibri" panose="020F0502020204030204" pitchFamily="34" charset="0"/>
                <a:cs typeface="Arial" panose="020B0604020202020204" pitchFamily="34" charset="0"/>
              </a:rPr>
              <a:t>The steps we will follow are:</a:t>
            </a:r>
          </a:p>
          <a:p>
            <a:pPr marL="342900" marR="0" lvl="0" indent="-342900">
              <a:spcBef>
                <a:spcPts val="0"/>
              </a:spcBef>
              <a:spcAft>
                <a:spcPts val="0"/>
              </a:spcAft>
              <a:buFont typeface="+mj-lt"/>
              <a:buAutoNum type="arabicPeriod"/>
            </a:pPr>
            <a:r>
              <a:rPr lang="en-US" sz="1800" dirty="0">
                <a:effectLst/>
                <a:ea typeface="Calibri" panose="020F0502020204030204" pitchFamily="34" charset="0"/>
                <a:cs typeface="Arial" panose="020B0604020202020204" pitchFamily="34" charset="0"/>
              </a:rPr>
              <a:t>Define a calendar event for the fixed date.  We will state that June 28, 2024, is the last day of the semester.</a:t>
            </a:r>
          </a:p>
          <a:p>
            <a:pPr marL="342900" indent="-342900">
              <a:spcBef>
                <a:spcPts val="0"/>
              </a:spcBef>
              <a:buFont typeface="+mj-lt"/>
              <a:buAutoNum type="arabicPeriod"/>
            </a:pPr>
            <a:r>
              <a:rPr lang="en-US" sz="1800" dirty="0"/>
              <a:t>Define an "advanced policy configuration" of type "Due Date" called "Due at end of semester".</a:t>
            </a:r>
            <a:r>
              <a:rPr lang="en-US" sz="1800" dirty="0">
                <a:effectLst/>
                <a:ea typeface="Calibri" panose="020F0502020204030204" pitchFamily="34" charset="0"/>
                <a:cs typeface="Arial" panose="020B0604020202020204" pitchFamily="34" charset="0"/>
              </a:rPr>
              <a:t>  It will use the calendar event made above. </a:t>
            </a:r>
          </a:p>
          <a:p>
            <a:pPr marL="342900" indent="-342900">
              <a:spcBef>
                <a:spcPts val="0"/>
              </a:spcBef>
              <a:buFont typeface="+mj-lt"/>
              <a:buAutoNum type="arabicPeriod"/>
            </a:pPr>
            <a:r>
              <a:rPr lang="en-US" sz="1800" dirty="0">
                <a:effectLst/>
                <a:ea typeface="Calibri" panose="020F0502020204030204" pitchFamily="34" charset="0"/>
                <a:cs typeface="Arial" panose="020B0604020202020204" pitchFamily="34" charset="0"/>
              </a:rPr>
              <a:t>Make a Terms of Use of type "Loan" called "</a:t>
            </a:r>
            <a:r>
              <a:rPr lang="en-US" sz="1800" dirty="0"/>
              <a:t>Due at end of semester</a:t>
            </a:r>
            <a:r>
              <a:rPr lang="en-US" sz="1800" dirty="0">
                <a:effectLst/>
                <a:ea typeface="Calibri" panose="020F0502020204030204" pitchFamily="34" charset="0"/>
                <a:cs typeface="Arial" panose="020B0604020202020204" pitchFamily="34" charset="0"/>
              </a:rPr>
              <a:t>".  It will use the "advanced policy configuration" made above of type "Due Date" </a:t>
            </a:r>
          </a:p>
          <a:p>
            <a:pPr marL="342900" indent="-342900">
              <a:spcBef>
                <a:spcPts val="0"/>
              </a:spcBef>
              <a:buFont typeface="+mj-lt"/>
              <a:buAutoNum type="arabicPeriod"/>
            </a:pPr>
            <a:r>
              <a:rPr lang="en-US" sz="1800" dirty="0">
                <a:effectLst/>
                <a:ea typeface="Calibri" panose="020F0502020204030204" pitchFamily="34" charset="0"/>
                <a:cs typeface="Arial" panose="020B0604020202020204" pitchFamily="34" charset="0"/>
              </a:rPr>
              <a:t>Create an Item Policy called "Due at end of semester"</a:t>
            </a:r>
          </a:p>
          <a:p>
            <a:pPr marL="342900" indent="-342900">
              <a:spcBef>
                <a:spcPts val="0"/>
              </a:spcBef>
              <a:buFont typeface="+mj-lt"/>
              <a:buAutoNum type="arabicPeriod"/>
            </a:pPr>
            <a:r>
              <a:rPr lang="en-US" sz="1800" dirty="0">
                <a:effectLst/>
                <a:ea typeface="Calibri" panose="020F0502020204030204" pitchFamily="34" charset="0"/>
                <a:cs typeface="Arial" panose="020B0604020202020204" pitchFamily="34" charset="0"/>
              </a:rPr>
              <a:t>Make a fulfillment unit rule which uses the above terms of use "</a:t>
            </a:r>
            <a:r>
              <a:rPr lang="en-US" sz="1800" dirty="0"/>
              <a:t>Due at end of semester</a:t>
            </a:r>
            <a:r>
              <a:rPr lang="en-US" sz="1800" dirty="0">
                <a:effectLst/>
                <a:ea typeface="Calibri" panose="020F0502020204030204" pitchFamily="34" charset="0"/>
                <a:cs typeface="Arial" panose="020B0604020202020204" pitchFamily="34" charset="0"/>
              </a:rPr>
              <a:t>" and Item Policy called "Due at end of semester"</a:t>
            </a:r>
          </a:p>
          <a:p>
            <a:pPr marL="342900" marR="0" lvl="0" indent="-342900">
              <a:spcBef>
                <a:spcPts val="0"/>
              </a:spcBef>
              <a:spcAft>
                <a:spcPts val="0"/>
              </a:spcAft>
              <a:buFont typeface="+mj-lt"/>
              <a:buAutoNum type="arabicPeriod"/>
            </a:pPr>
            <a:r>
              <a:rPr lang="en-US" sz="1800" dirty="0">
                <a:effectLst/>
                <a:ea typeface="Calibri" panose="020F0502020204030204" pitchFamily="34" charset="0"/>
                <a:cs typeface="Arial" panose="020B0604020202020204" pitchFamily="34" charset="0"/>
              </a:rPr>
              <a:t>Test the fulfillment unit rule by loaning an item which has Item Policy called "Due at end of semester" and check the due date.</a:t>
            </a:r>
          </a:p>
        </p:txBody>
      </p:sp>
    </p:spTree>
    <p:extLst>
      <p:ext uri="{BB962C8B-B14F-4D97-AF65-F5344CB8AC3E}">
        <p14:creationId xmlns:p14="http://schemas.microsoft.com/office/powerpoint/2010/main" val="165637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configuration - step 1</a:t>
            </a:r>
          </a:p>
        </p:txBody>
      </p:sp>
    </p:spTree>
    <p:extLst>
      <p:ext uri="{BB962C8B-B14F-4D97-AF65-F5344CB8AC3E}">
        <p14:creationId xmlns:p14="http://schemas.microsoft.com/office/powerpoint/2010/main" val="376608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1</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000" dirty="0"/>
              <a:t>Step 1: Define a calendar event for the fixed date.  We will state that June 28, 2024, is the last day of the semester.</a:t>
            </a:r>
          </a:p>
          <a:p>
            <a:pPr>
              <a:buFont typeface="Arial" panose="020B0604020202020204" pitchFamily="34" charset="0"/>
              <a:buChar char="•"/>
            </a:pPr>
            <a:r>
              <a:rPr lang="en-US" sz="2000" dirty="0"/>
              <a:t>This is done at "Configuration &gt; Configure for institution &gt; Fulfillment &gt; Library Management &gt; Opening Hours"</a:t>
            </a:r>
          </a:p>
          <a:p>
            <a:pPr>
              <a:buFont typeface="Arial" panose="020B0604020202020204" pitchFamily="34" charset="0"/>
              <a:buChar char="•"/>
            </a:pPr>
            <a:r>
              <a:rPr lang="en-US" sz="2000" dirty="0"/>
              <a:t>Switch to "Calendar Management" tab.</a:t>
            </a:r>
          </a:p>
          <a:p>
            <a:pPr>
              <a:buFont typeface="Arial" panose="020B0604020202020204" pitchFamily="34" charset="0"/>
              <a:buChar char="•"/>
            </a:pPr>
            <a:r>
              <a:rPr lang="en-US" sz="2000" dirty="0"/>
              <a:t>Click "Add Record"</a:t>
            </a:r>
          </a:p>
          <a:p>
            <a:pPr>
              <a:buFont typeface="Arial" panose="020B0604020202020204" pitchFamily="34" charset="0"/>
              <a:buChar char="•"/>
            </a:pPr>
            <a:r>
              <a:rPr lang="en-US" sz="2000" dirty="0"/>
              <a:t>Make the record type be "Event"</a:t>
            </a:r>
          </a:p>
          <a:p>
            <a:pPr>
              <a:buFont typeface="Arial" panose="020B0604020202020204" pitchFamily="34" charset="0"/>
              <a:buChar char="•"/>
            </a:pPr>
            <a:r>
              <a:rPr lang="en-US" sz="2000" dirty="0"/>
              <a:t>Fill in the "Fixed Date Description" and the "Date"</a:t>
            </a:r>
          </a:p>
          <a:p>
            <a:pPr>
              <a:buFont typeface="Arial" panose="020B0604020202020204" pitchFamily="34" charset="0"/>
              <a:buChar char="•"/>
            </a:pPr>
            <a:r>
              <a:rPr lang="en-US" sz="2000" dirty="0"/>
              <a:t>Click "Add and Close"</a:t>
            </a:r>
          </a:p>
          <a:p>
            <a:pPr>
              <a:buFont typeface="Arial" panose="020B0604020202020204" pitchFamily="34" charset="0"/>
              <a:buChar char="•"/>
            </a:pPr>
            <a:r>
              <a:rPr lang="en-US" sz="2000" dirty="0"/>
              <a:t>Click "Apply Changes"</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133841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970FB0-1A67-D013-FFB5-ADF1701DEA75}"/>
              </a:ext>
            </a:extLst>
          </p:cNvPr>
          <p:cNvPicPr>
            <a:picLocks noChangeAspect="1"/>
          </p:cNvPicPr>
          <p:nvPr/>
        </p:nvPicPr>
        <p:blipFill>
          <a:blip r:embed="rId2"/>
          <a:stretch>
            <a:fillRect/>
          </a:stretch>
        </p:blipFill>
        <p:spPr>
          <a:xfrm>
            <a:off x="3757612" y="771550"/>
            <a:ext cx="1628775" cy="1114425"/>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1</a:t>
            </a:r>
          </a:p>
        </p:txBody>
      </p:sp>
      <p:sp>
        <p:nvSpPr>
          <p:cNvPr id="5" name="Rectangle 4">
            <a:extLst>
              <a:ext uri="{FF2B5EF4-FFF2-40B4-BE49-F238E27FC236}">
                <a16:creationId xmlns:a16="http://schemas.microsoft.com/office/drawing/2014/main" id="{8C19D644-AE8C-805A-FFDF-36889D351548}"/>
              </a:ext>
            </a:extLst>
          </p:cNvPr>
          <p:cNvSpPr/>
          <p:nvPr/>
        </p:nvSpPr>
        <p:spPr>
          <a:xfrm>
            <a:off x="3779912" y="1275606"/>
            <a:ext cx="792088" cy="1653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828EC8-AB0B-AD15-9A56-114DED43377F}"/>
              </a:ext>
            </a:extLst>
          </p:cNvPr>
          <p:cNvSpPr/>
          <p:nvPr/>
        </p:nvSpPr>
        <p:spPr>
          <a:xfrm>
            <a:off x="3851920" y="816862"/>
            <a:ext cx="1440160" cy="1653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9081A0-FBB6-E6DE-7EF4-320C45FDD0CD}"/>
              </a:ext>
            </a:extLst>
          </p:cNvPr>
          <p:cNvSpPr txBox="1"/>
          <p:nvPr/>
        </p:nvSpPr>
        <p:spPr>
          <a:xfrm>
            <a:off x="6156176" y="1013996"/>
            <a:ext cx="1512168" cy="523220"/>
          </a:xfrm>
          <a:prstGeom prst="rect">
            <a:avLst/>
          </a:prstGeom>
          <a:solidFill>
            <a:srgbClr val="FFFF00"/>
          </a:solidFill>
          <a:ln>
            <a:solidFill>
              <a:schemeClr val="accent1"/>
            </a:solidFill>
          </a:ln>
        </p:spPr>
        <p:txBody>
          <a:bodyPr wrap="square" rtlCol="0">
            <a:spAutoFit/>
          </a:bodyPr>
          <a:lstStyle/>
          <a:p>
            <a:r>
              <a:rPr lang="en-US" sz="1400" dirty="0"/>
              <a:t>Institution (not a specific library)</a:t>
            </a:r>
          </a:p>
        </p:txBody>
      </p:sp>
      <p:cxnSp>
        <p:nvCxnSpPr>
          <p:cNvPr id="10" name="Straight Arrow Connector 9">
            <a:extLst>
              <a:ext uri="{FF2B5EF4-FFF2-40B4-BE49-F238E27FC236}">
                <a16:creationId xmlns:a16="http://schemas.microsoft.com/office/drawing/2014/main" id="{7FCE20FF-9960-2805-682C-7E7620EB4E8D}"/>
              </a:ext>
            </a:extLst>
          </p:cNvPr>
          <p:cNvCxnSpPr/>
          <p:nvPr/>
        </p:nvCxnSpPr>
        <p:spPr>
          <a:xfrm flipH="1" flipV="1">
            <a:off x="5386387" y="899549"/>
            <a:ext cx="769789" cy="2320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20119F0-2DDD-7337-6B50-1F3106D322AA}"/>
              </a:ext>
            </a:extLst>
          </p:cNvPr>
          <p:cNvPicPr>
            <a:picLocks noChangeAspect="1"/>
          </p:cNvPicPr>
          <p:nvPr/>
        </p:nvPicPr>
        <p:blipFill>
          <a:blip r:embed="rId3"/>
          <a:stretch>
            <a:fillRect/>
          </a:stretch>
        </p:blipFill>
        <p:spPr>
          <a:xfrm>
            <a:off x="0" y="2358439"/>
            <a:ext cx="9144000" cy="1077407"/>
          </a:xfrm>
          <a:prstGeom prst="rect">
            <a:avLst/>
          </a:prstGeom>
          <a:ln>
            <a:solidFill>
              <a:schemeClr val="accent1"/>
            </a:solidFill>
          </a:ln>
        </p:spPr>
      </p:pic>
      <p:sp>
        <p:nvSpPr>
          <p:cNvPr id="13" name="Rectangle 12">
            <a:extLst>
              <a:ext uri="{FF2B5EF4-FFF2-40B4-BE49-F238E27FC236}">
                <a16:creationId xmlns:a16="http://schemas.microsoft.com/office/drawing/2014/main" id="{AC924D5C-08E4-54C5-B780-D9FB5DC99DD4}"/>
              </a:ext>
            </a:extLst>
          </p:cNvPr>
          <p:cNvSpPr/>
          <p:nvPr/>
        </p:nvSpPr>
        <p:spPr>
          <a:xfrm>
            <a:off x="971600" y="2571750"/>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9B9F17-D267-EC44-08FF-D132D164A9BA}"/>
              </a:ext>
            </a:extLst>
          </p:cNvPr>
          <p:cNvSpPr/>
          <p:nvPr/>
        </p:nvSpPr>
        <p:spPr>
          <a:xfrm>
            <a:off x="8172400" y="2787774"/>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02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8EA97A-3C62-F6AC-6766-9247AF7C6E80}"/>
              </a:ext>
            </a:extLst>
          </p:cNvPr>
          <p:cNvPicPr>
            <a:picLocks noChangeAspect="1"/>
          </p:cNvPicPr>
          <p:nvPr/>
        </p:nvPicPr>
        <p:blipFill>
          <a:blip r:embed="rId2"/>
          <a:stretch>
            <a:fillRect/>
          </a:stretch>
        </p:blipFill>
        <p:spPr>
          <a:xfrm>
            <a:off x="1733550" y="1475978"/>
            <a:ext cx="5676900" cy="22479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The configuration - step 1</a:t>
            </a:r>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Here is the new record we are adding to the calendar:</a:t>
            </a:r>
          </a:p>
        </p:txBody>
      </p:sp>
      <p:sp>
        <p:nvSpPr>
          <p:cNvPr id="10" name="Rectangle 9">
            <a:extLst>
              <a:ext uri="{FF2B5EF4-FFF2-40B4-BE49-F238E27FC236}">
                <a16:creationId xmlns:a16="http://schemas.microsoft.com/office/drawing/2014/main" id="{C817F593-38FC-C3A5-EDC2-8E87E1615993}"/>
              </a:ext>
            </a:extLst>
          </p:cNvPr>
          <p:cNvSpPr/>
          <p:nvPr/>
        </p:nvSpPr>
        <p:spPr>
          <a:xfrm>
            <a:off x="6588224" y="3397208"/>
            <a:ext cx="82222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34410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8565</TotalTime>
  <Words>1298</Words>
  <Application>Microsoft Office PowerPoint</Application>
  <PresentationFormat>On-screen Show (16:9)</PresentationFormat>
  <Paragraphs>107</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IGeLU_2016_16X9 (1)</vt:lpstr>
      <vt:lpstr>How to define a fulfillment unit rule for a fixed date (end of semester)</vt:lpstr>
      <vt:lpstr>PowerPoint Presentation</vt:lpstr>
      <vt:lpstr>Introduction</vt:lpstr>
      <vt:lpstr>Introduction</vt:lpstr>
      <vt:lpstr>Introduction</vt:lpstr>
      <vt:lpstr>The configuration - step 1</vt:lpstr>
      <vt:lpstr>The configuration - step 1</vt:lpstr>
      <vt:lpstr>The configuration - step 1</vt:lpstr>
      <vt:lpstr>The configuration - step 1</vt:lpstr>
      <vt:lpstr>The configuration - step 1</vt:lpstr>
      <vt:lpstr>The configuration - step 2</vt:lpstr>
      <vt:lpstr>The configuration - step 2</vt:lpstr>
      <vt:lpstr>The configuration - step 2</vt:lpstr>
      <vt:lpstr>The configuration - step 2</vt:lpstr>
      <vt:lpstr>The configuration - step 2</vt:lpstr>
      <vt:lpstr>The configuration - step 3</vt:lpstr>
      <vt:lpstr>The configuration - step 3</vt:lpstr>
      <vt:lpstr>The configuration - step 3</vt:lpstr>
      <vt:lpstr>The configuration - step 3</vt:lpstr>
      <vt:lpstr>The configuration - step 3</vt:lpstr>
      <vt:lpstr>The configuration - step 3</vt:lpstr>
      <vt:lpstr>The configuration - step 4</vt:lpstr>
      <vt:lpstr>The configuration - step 4</vt:lpstr>
      <vt:lpstr>The configuration - step 4</vt:lpstr>
      <vt:lpstr>The configuration - step 4</vt:lpstr>
      <vt:lpstr>The configuration - step 4</vt:lpstr>
      <vt:lpstr>The configuration - step 5</vt:lpstr>
      <vt:lpstr>The configuration - step 5</vt:lpstr>
      <vt:lpstr>The configuration - step 5</vt:lpstr>
      <vt:lpstr>The configuration - step 5</vt:lpstr>
      <vt:lpstr>The configuration - step 5</vt:lpstr>
      <vt:lpstr>The configuration - step 5</vt:lpstr>
      <vt:lpstr>The configuration - step 5</vt:lpstr>
      <vt:lpstr>The configuration - step 5</vt:lpstr>
      <vt:lpstr>Test the Fulfillment Unit rule</vt:lpstr>
      <vt:lpstr>Test the Fulfillment Unit rule</vt:lpstr>
      <vt:lpstr>Test the Fulfillment Unit rule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46</cp:revision>
  <dcterms:created xsi:type="dcterms:W3CDTF">2021-11-30T14:32:13Z</dcterms:created>
  <dcterms:modified xsi:type="dcterms:W3CDTF">2024-02-04T09:08:34Z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