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1778" r:id="rId2"/>
    <p:sldId id="1783" r:id="rId3"/>
    <p:sldId id="1774" r:id="rId4"/>
    <p:sldId id="1781" r:id="rId5"/>
    <p:sldId id="1794" r:id="rId6"/>
    <p:sldId id="1793" r:id="rId7"/>
    <p:sldId id="1875" r:id="rId8"/>
    <p:sldId id="1795" r:id="rId9"/>
    <p:sldId id="1803" r:id="rId10"/>
    <p:sldId id="1797" r:id="rId11"/>
    <p:sldId id="1799" r:id="rId12"/>
    <p:sldId id="1848" r:id="rId13"/>
    <p:sldId id="1849" r:id="rId14"/>
    <p:sldId id="1850" r:id="rId15"/>
    <p:sldId id="1851" r:id="rId16"/>
    <p:sldId id="1853" r:id="rId17"/>
    <p:sldId id="1876" r:id="rId18"/>
    <p:sldId id="1877" r:id="rId19"/>
    <p:sldId id="1801" r:id="rId20"/>
    <p:sldId id="1802" r:id="rId21"/>
    <p:sldId id="1854" r:id="rId22"/>
    <p:sldId id="1878" r:id="rId23"/>
    <p:sldId id="1855" r:id="rId24"/>
    <p:sldId id="1856" r:id="rId25"/>
    <p:sldId id="1879" r:id="rId26"/>
    <p:sldId id="1880" r:id="rId27"/>
    <p:sldId id="1881" r:id="rId28"/>
    <p:sldId id="1882" r:id="rId29"/>
    <p:sldId id="1883" r:id="rId30"/>
    <p:sldId id="1884" r:id="rId31"/>
    <p:sldId id="1885" r:id="rId32"/>
    <p:sldId id="1886" r:id="rId33"/>
    <p:sldId id="1887" r:id="rId34"/>
    <p:sldId id="1888" r:id="rId35"/>
    <p:sldId id="1889" r:id="rId36"/>
    <p:sldId id="1890" r:id="rId37"/>
    <p:sldId id="1891" r:id="rId38"/>
    <p:sldId id="1787"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5A71A-7FC4-4828-ABC2-41B911A1AA0F}" v="21" dt="2024-02-08T06:51:13.178"/>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100"/>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6975F915-27C4-4E70-A6BF-5364B24A9F61}"/>
    <pc:docChg chg="undo custSel addSld delSld modSld">
      <pc:chgData name="Yoel Kortick" userId="167978f5-7f40-4909-85d5-d4149554ad4e" providerId="ADAL" clId="{6975F915-27C4-4E70-A6BF-5364B24A9F61}" dt="2024-02-01T08:37:56.472" v="1775" actId="11529"/>
      <pc:docMkLst>
        <pc:docMk/>
      </pc:docMkLst>
      <pc:sldChg chg="modSp mod">
        <pc:chgData name="Yoel Kortick" userId="167978f5-7f40-4909-85d5-d4149554ad4e" providerId="ADAL" clId="{6975F915-27C4-4E70-A6BF-5364B24A9F61}" dt="2024-02-01T06:23:00.226" v="6" actId="14100"/>
        <pc:sldMkLst>
          <pc:docMk/>
          <pc:sldMk cId="78585819" sldId="1778"/>
        </pc:sldMkLst>
        <pc:spChg chg="mod">
          <ac:chgData name="Yoel Kortick" userId="167978f5-7f40-4909-85d5-d4149554ad4e" providerId="ADAL" clId="{6975F915-27C4-4E70-A6BF-5364B24A9F61}" dt="2024-02-01T06:23:00.226" v="6" actId="14100"/>
          <ac:spMkLst>
            <pc:docMk/>
            <pc:sldMk cId="78585819" sldId="1778"/>
            <ac:spMk id="5" creationId="{FF8C144D-8324-4169-A0CD-3C427B16D1BA}"/>
          </ac:spMkLst>
        </pc:spChg>
      </pc:sldChg>
      <pc:sldChg chg="modSp mod">
        <pc:chgData name="Yoel Kortick" userId="167978f5-7f40-4909-85d5-d4149554ad4e" providerId="ADAL" clId="{6975F915-27C4-4E70-A6BF-5364B24A9F61}" dt="2024-02-01T06:24:08.816" v="29" actId="255"/>
        <pc:sldMkLst>
          <pc:docMk/>
          <pc:sldMk cId="3464459227" sldId="1781"/>
        </pc:sldMkLst>
        <pc:spChg chg="mod">
          <ac:chgData name="Yoel Kortick" userId="167978f5-7f40-4909-85d5-d4149554ad4e" providerId="ADAL" clId="{6975F915-27C4-4E70-A6BF-5364B24A9F61}" dt="2024-02-01T06:24:08.816" v="29" actId="255"/>
          <ac:spMkLst>
            <pc:docMk/>
            <pc:sldMk cId="3464459227" sldId="1781"/>
            <ac:spMk id="4" creationId="{7DCC24B9-304C-43F8-A814-5ED2034E8A02}"/>
          </ac:spMkLst>
        </pc:spChg>
      </pc:sldChg>
      <pc:sldChg chg="modSp mod">
        <pc:chgData name="Yoel Kortick" userId="167978f5-7f40-4909-85d5-d4149554ad4e" providerId="ADAL" clId="{6975F915-27C4-4E70-A6BF-5364B24A9F61}" dt="2024-02-01T06:23:41.241" v="25" actId="113"/>
        <pc:sldMkLst>
          <pc:docMk/>
          <pc:sldMk cId="1442708658" sldId="1783"/>
        </pc:sldMkLst>
        <pc:spChg chg="mod">
          <ac:chgData name="Yoel Kortick" userId="167978f5-7f40-4909-85d5-d4149554ad4e" providerId="ADAL" clId="{6975F915-27C4-4E70-A6BF-5364B24A9F61}" dt="2024-02-01T06:23:41.241" v="25" actId="113"/>
          <ac:spMkLst>
            <pc:docMk/>
            <pc:sldMk cId="1442708658" sldId="1783"/>
            <ac:spMk id="63" creationId="{2818E309-CE24-45E0-8F37-EFD6121F7540}"/>
          </ac:spMkLst>
        </pc:spChg>
      </pc:sldChg>
      <pc:sldChg chg="del">
        <pc:chgData name="Yoel Kortick" userId="167978f5-7f40-4909-85d5-d4149554ad4e" providerId="ADAL" clId="{6975F915-27C4-4E70-A6BF-5364B24A9F61}" dt="2024-02-01T06:24:47.162" v="33" actId="47"/>
        <pc:sldMkLst>
          <pc:docMk/>
          <pc:sldMk cId="162733317" sldId="1792"/>
        </pc:sldMkLst>
      </pc:sldChg>
      <pc:sldChg chg="modSp mod">
        <pc:chgData name="Yoel Kortick" userId="167978f5-7f40-4909-85d5-d4149554ad4e" providerId="ADAL" clId="{6975F915-27C4-4E70-A6BF-5364B24A9F61}" dt="2024-02-01T06:25:33.297" v="37" actId="255"/>
        <pc:sldMkLst>
          <pc:docMk/>
          <pc:sldMk cId="2606218952" sldId="1793"/>
        </pc:sldMkLst>
        <pc:spChg chg="mod">
          <ac:chgData name="Yoel Kortick" userId="167978f5-7f40-4909-85d5-d4149554ad4e" providerId="ADAL" clId="{6975F915-27C4-4E70-A6BF-5364B24A9F61}" dt="2024-02-01T06:25:33.297" v="37" actId="255"/>
          <ac:spMkLst>
            <pc:docMk/>
            <pc:sldMk cId="2606218952" sldId="1793"/>
            <ac:spMk id="4" creationId="{7DCC24B9-304C-43F8-A814-5ED2034E8A02}"/>
          </ac:spMkLst>
        </pc:spChg>
      </pc:sldChg>
      <pc:sldChg chg="modSp mod">
        <pc:chgData name="Yoel Kortick" userId="167978f5-7f40-4909-85d5-d4149554ad4e" providerId="ADAL" clId="{6975F915-27C4-4E70-A6BF-5364B24A9F61}" dt="2024-02-01T06:24:42.641" v="32" actId="20577"/>
        <pc:sldMkLst>
          <pc:docMk/>
          <pc:sldMk cId="3404480613" sldId="1794"/>
        </pc:sldMkLst>
        <pc:spChg chg="mod">
          <ac:chgData name="Yoel Kortick" userId="167978f5-7f40-4909-85d5-d4149554ad4e" providerId="ADAL" clId="{6975F915-27C4-4E70-A6BF-5364B24A9F61}" dt="2024-02-01T06:24:42.641" v="32" actId="20577"/>
          <ac:spMkLst>
            <pc:docMk/>
            <pc:sldMk cId="3404480613" sldId="1794"/>
            <ac:spMk id="4" creationId="{7DCC24B9-304C-43F8-A814-5ED2034E8A02}"/>
          </ac:spMkLst>
        </pc:spChg>
      </pc:sldChg>
      <pc:sldChg chg="modSp">
        <pc:chgData name="Yoel Kortick" userId="167978f5-7f40-4909-85d5-d4149554ad4e" providerId="ADAL" clId="{6975F915-27C4-4E70-A6BF-5364B24A9F61}" dt="2024-02-01T06:26:04.407" v="38"/>
        <pc:sldMkLst>
          <pc:docMk/>
          <pc:sldMk cId="3344229576" sldId="1795"/>
        </pc:sldMkLst>
        <pc:spChg chg="mod">
          <ac:chgData name="Yoel Kortick" userId="167978f5-7f40-4909-85d5-d4149554ad4e" providerId="ADAL" clId="{6975F915-27C4-4E70-A6BF-5364B24A9F61}" dt="2024-02-01T06:26:04.407" v="38"/>
          <ac:spMkLst>
            <pc:docMk/>
            <pc:sldMk cId="3344229576" sldId="1795"/>
            <ac:spMk id="4" creationId="{A1FE6F9A-C018-4915-94D1-7B4CD1DF4BFF}"/>
          </ac:spMkLst>
        </pc:spChg>
      </pc:sldChg>
      <pc:sldChg chg="addSp modSp mod">
        <pc:chgData name="Yoel Kortick" userId="167978f5-7f40-4909-85d5-d4149554ad4e" providerId="ADAL" clId="{6975F915-27C4-4E70-A6BF-5364B24A9F61}" dt="2024-02-01T06:32:15.756" v="160" actId="1076"/>
        <pc:sldMkLst>
          <pc:docMk/>
          <pc:sldMk cId="560928004" sldId="1797"/>
        </pc:sldMkLst>
        <pc:spChg chg="mod">
          <ac:chgData name="Yoel Kortick" userId="167978f5-7f40-4909-85d5-d4149554ad4e" providerId="ADAL" clId="{6975F915-27C4-4E70-A6BF-5364B24A9F61}" dt="2024-02-01T06:26:04.407" v="38"/>
          <ac:spMkLst>
            <pc:docMk/>
            <pc:sldMk cId="560928004" sldId="1797"/>
            <ac:spMk id="3" creationId="{294BC29B-83C8-416D-9BA2-59380269EFCE}"/>
          </ac:spMkLst>
        </pc:spChg>
        <pc:spChg chg="mod">
          <ac:chgData name="Yoel Kortick" userId="167978f5-7f40-4909-85d5-d4149554ad4e" providerId="ADAL" clId="{6975F915-27C4-4E70-A6BF-5364B24A9F61}" dt="2024-02-01T06:29:55.307" v="121" actId="14100"/>
          <ac:spMkLst>
            <pc:docMk/>
            <pc:sldMk cId="560928004" sldId="1797"/>
            <ac:spMk id="4" creationId="{7DCC24B9-304C-43F8-A814-5ED2034E8A02}"/>
          </ac:spMkLst>
        </pc:spChg>
        <pc:spChg chg="add mod">
          <ac:chgData name="Yoel Kortick" userId="167978f5-7f40-4909-85d5-d4149554ad4e" providerId="ADAL" clId="{6975F915-27C4-4E70-A6BF-5364B24A9F61}" dt="2024-02-01T06:32:11.484" v="158"/>
          <ac:spMkLst>
            <pc:docMk/>
            <pc:sldMk cId="560928004" sldId="1797"/>
            <ac:spMk id="9" creationId="{5B61CE8B-B144-304B-D865-150C4B8CEA7F}"/>
          </ac:spMkLst>
        </pc:spChg>
        <pc:picChg chg="add mod">
          <ac:chgData name="Yoel Kortick" userId="167978f5-7f40-4909-85d5-d4149554ad4e" providerId="ADAL" clId="{6975F915-27C4-4E70-A6BF-5364B24A9F61}" dt="2024-02-01T06:31:30.034" v="153" actId="208"/>
          <ac:picMkLst>
            <pc:docMk/>
            <pc:sldMk cId="560928004" sldId="1797"/>
            <ac:picMk id="6" creationId="{1315DD07-B6EA-7012-1FD5-E69788076B2B}"/>
          </ac:picMkLst>
        </pc:picChg>
        <pc:picChg chg="add mod">
          <ac:chgData name="Yoel Kortick" userId="167978f5-7f40-4909-85d5-d4149554ad4e" providerId="ADAL" clId="{6975F915-27C4-4E70-A6BF-5364B24A9F61}" dt="2024-02-01T06:32:15.756" v="160" actId="1076"/>
          <ac:picMkLst>
            <pc:docMk/>
            <pc:sldMk cId="560928004" sldId="1797"/>
            <ac:picMk id="8" creationId="{8B82DC93-A84B-589A-02F6-FC5D45DB6692}"/>
          </ac:picMkLst>
        </pc:picChg>
        <pc:cxnChg chg="add mod">
          <ac:chgData name="Yoel Kortick" userId="167978f5-7f40-4909-85d5-d4149554ad4e" providerId="ADAL" clId="{6975F915-27C4-4E70-A6BF-5364B24A9F61}" dt="2024-02-01T06:31:57.620" v="157" actId="14100"/>
          <ac:cxnSpMkLst>
            <pc:docMk/>
            <pc:sldMk cId="560928004" sldId="1797"/>
            <ac:cxnSpMk id="10" creationId="{1D41E97E-5E0A-208A-1BE6-6D8B8F0A82AD}"/>
          </ac:cxnSpMkLst>
        </pc:cxnChg>
      </pc:sldChg>
      <pc:sldChg chg="modSp del">
        <pc:chgData name="Yoel Kortick" userId="167978f5-7f40-4909-85d5-d4149554ad4e" providerId="ADAL" clId="{6975F915-27C4-4E70-A6BF-5364B24A9F61}" dt="2024-02-01T06:32:39.294" v="161" actId="47"/>
        <pc:sldMkLst>
          <pc:docMk/>
          <pc:sldMk cId="3978821820" sldId="1798"/>
        </pc:sldMkLst>
        <pc:spChg chg="mod">
          <ac:chgData name="Yoel Kortick" userId="167978f5-7f40-4909-85d5-d4149554ad4e" providerId="ADAL" clId="{6975F915-27C4-4E70-A6BF-5364B24A9F61}" dt="2024-02-01T06:26:04.407" v="38"/>
          <ac:spMkLst>
            <pc:docMk/>
            <pc:sldMk cId="3978821820" sldId="1798"/>
            <ac:spMk id="3" creationId="{294BC29B-83C8-416D-9BA2-59380269EFCE}"/>
          </ac:spMkLst>
        </pc:spChg>
      </pc:sldChg>
      <pc:sldChg chg="addSp delSp modSp mod">
        <pc:chgData name="Yoel Kortick" userId="167978f5-7f40-4909-85d5-d4149554ad4e" providerId="ADAL" clId="{6975F915-27C4-4E70-A6BF-5364B24A9F61}" dt="2024-02-01T06:33:12.621" v="169" actId="208"/>
        <pc:sldMkLst>
          <pc:docMk/>
          <pc:sldMk cId="91927606" sldId="1799"/>
        </pc:sldMkLst>
        <pc:spChg chg="mod">
          <ac:chgData name="Yoel Kortick" userId="167978f5-7f40-4909-85d5-d4149554ad4e" providerId="ADAL" clId="{6975F915-27C4-4E70-A6BF-5364B24A9F61}" dt="2024-02-01T06:26:04.407" v="38"/>
          <ac:spMkLst>
            <pc:docMk/>
            <pc:sldMk cId="91927606" sldId="1799"/>
            <ac:spMk id="3" creationId="{294BC29B-83C8-416D-9BA2-59380269EFCE}"/>
          </ac:spMkLst>
        </pc:spChg>
        <pc:spChg chg="mod">
          <ac:chgData name="Yoel Kortick" userId="167978f5-7f40-4909-85d5-d4149554ad4e" providerId="ADAL" clId="{6975F915-27C4-4E70-A6BF-5364B24A9F61}" dt="2024-02-01T06:32:44.406" v="163"/>
          <ac:spMkLst>
            <pc:docMk/>
            <pc:sldMk cId="91927606" sldId="1799"/>
            <ac:spMk id="4" creationId="{7DCC24B9-304C-43F8-A814-5ED2034E8A02}"/>
          </ac:spMkLst>
        </pc:spChg>
        <pc:spChg chg="mod">
          <ac:chgData name="Yoel Kortick" userId="167978f5-7f40-4909-85d5-d4149554ad4e" providerId="ADAL" clId="{6975F915-27C4-4E70-A6BF-5364B24A9F61}" dt="2024-02-01T06:33:10.715" v="168" actId="14100"/>
          <ac:spMkLst>
            <pc:docMk/>
            <pc:sldMk cId="91927606" sldId="1799"/>
            <ac:spMk id="7" creationId="{84117020-BF04-28EB-BFB9-736732F8A25C}"/>
          </ac:spMkLst>
        </pc:spChg>
        <pc:picChg chg="del">
          <ac:chgData name="Yoel Kortick" userId="167978f5-7f40-4909-85d5-d4149554ad4e" providerId="ADAL" clId="{6975F915-27C4-4E70-A6BF-5364B24A9F61}" dt="2024-02-01T06:32:48.383" v="164" actId="478"/>
          <ac:picMkLst>
            <pc:docMk/>
            <pc:sldMk cId="91927606" sldId="1799"/>
            <ac:picMk id="6" creationId="{FD99FFCB-EE89-6552-48AF-854031672B15}"/>
          </ac:picMkLst>
        </pc:picChg>
        <pc:picChg chg="add mod ord">
          <ac:chgData name="Yoel Kortick" userId="167978f5-7f40-4909-85d5-d4149554ad4e" providerId="ADAL" clId="{6975F915-27C4-4E70-A6BF-5364B24A9F61}" dt="2024-02-01T06:33:12.621" v="169" actId="208"/>
          <ac:picMkLst>
            <pc:docMk/>
            <pc:sldMk cId="91927606" sldId="1799"/>
            <ac:picMk id="8" creationId="{C13600CD-6F3F-AA0B-0C52-73AC029F690D}"/>
          </ac:picMkLst>
        </pc:picChg>
      </pc:sldChg>
      <pc:sldChg chg="modSp del">
        <pc:chgData name="Yoel Kortick" userId="167978f5-7f40-4909-85d5-d4149554ad4e" providerId="ADAL" clId="{6975F915-27C4-4E70-A6BF-5364B24A9F61}" dt="2024-02-01T06:32:39.896" v="162" actId="47"/>
        <pc:sldMkLst>
          <pc:docMk/>
          <pc:sldMk cId="859637118" sldId="1800"/>
        </pc:sldMkLst>
        <pc:spChg chg="mod">
          <ac:chgData name="Yoel Kortick" userId="167978f5-7f40-4909-85d5-d4149554ad4e" providerId="ADAL" clId="{6975F915-27C4-4E70-A6BF-5364B24A9F61}" dt="2024-02-01T06:26:04.407" v="38"/>
          <ac:spMkLst>
            <pc:docMk/>
            <pc:sldMk cId="859637118" sldId="1800"/>
            <ac:spMk id="3" creationId="{294BC29B-83C8-416D-9BA2-59380269EFCE}"/>
          </ac:spMkLst>
        </pc:spChg>
      </pc:sldChg>
      <pc:sldChg chg="modSp">
        <pc:chgData name="Yoel Kortick" userId="167978f5-7f40-4909-85d5-d4149554ad4e" providerId="ADAL" clId="{6975F915-27C4-4E70-A6BF-5364B24A9F61}" dt="2024-02-01T06:45:09.612" v="430"/>
        <pc:sldMkLst>
          <pc:docMk/>
          <pc:sldMk cId="1983928498" sldId="1801"/>
        </pc:sldMkLst>
        <pc:spChg chg="mod">
          <ac:chgData name="Yoel Kortick" userId="167978f5-7f40-4909-85d5-d4149554ad4e" providerId="ADAL" clId="{6975F915-27C4-4E70-A6BF-5364B24A9F61}" dt="2024-02-01T06:45:09.612" v="430"/>
          <ac:spMkLst>
            <pc:docMk/>
            <pc:sldMk cId="1983928498" sldId="1801"/>
            <ac:spMk id="4" creationId="{A1FE6F9A-C018-4915-94D1-7B4CD1DF4BFF}"/>
          </ac:spMkLst>
        </pc:spChg>
      </pc:sldChg>
      <pc:sldChg chg="addSp modSp mod">
        <pc:chgData name="Yoel Kortick" userId="167978f5-7f40-4909-85d5-d4149554ad4e" providerId="ADAL" clId="{6975F915-27C4-4E70-A6BF-5364B24A9F61}" dt="2024-02-01T07:07:28.704" v="541" actId="14100"/>
        <pc:sldMkLst>
          <pc:docMk/>
          <pc:sldMk cId="1346361490" sldId="1802"/>
        </pc:sldMkLst>
        <pc:spChg chg="mod">
          <ac:chgData name="Yoel Kortick" userId="167978f5-7f40-4909-85d5-d4149554ad4e" providerId="ADAL" clId="{6975F915-27C4-4E70-A6BF-5364B24A9F61}" dt="2024-02-01T06:45:09.612" v="430"/>
          <ac:spMkLst>
            <pc:docMk/>
            <pc:sldMk cId="1346361490" sldId="1802"/>
            <ac:spMk id="3" creationId="{294BC29B-83C8-416D-9BA2-59380269EFCE}"/>
          </ac:spMkLst>
        </pc:spChg>
        <pc:spChg chg="mod">
          <ac:chgData name="Yoel Kortick" userId="167978f5-7f40-4909-85d5-d4149554ad4e" providerId="ADAL" clId="{6975F915-27C4-4E70-A6BF-5364B24A9F61}" dt="2024-02-01T07:02:36.380" v="433"/>
          <ac:spMkLst>
            <pc:docMk/>
            <pc:sldMk cId="1346361490" sldId="1802"/>
            <ac:spMk id="4" creationId="{7DCC24B9-304C-43F8-A814-5ED2034E8A02}"/>
          </ac:spMkLst>
        </pc:spChg>
        <pc:spChg chg="add mod">
          <ac:chgData name="Yoel Kortick" userId="167978f5-7f40-4909-85d5-d4149554ad4e" providerId="ADAL" clId="{6975F915-27C4-4E70-A6BF-5364B24A9F61}" dt="2024-02-01T07:03:50.289" v="446" actId="14100"/>
          <ac:spMkLst>
            <pc:docMk/>
            <pc:sldMk cId="1346361490" sldId="1802"/>
            <ac:spMk id="7" creationId="{98963A6C-B965-8E4A-0F20-10EE796467AD}"/>
          </ac:spMkLst>
        </pc:spChg>
        <pc:spChg chg="add mod">
          <ac:chgData name="Yoel Kortick" userId="167978f5-7f40-4909-85d5-d4149554ad4e" providerId="ADAL" clId="{6975F915-27C4-4E70-A6BF-5364B24A9F61}" dt="2024-02-01T07:04:03.330" v="449" actId="14100"/>
          <ac:spMkLst>
            <pc:docMk/>
            <pc:sldMk cId="1346361490" sldId="1802"/>
            <ac:spMk id="8" creationId="{B02717C1-938B-19DF-700F-FA104E274950}"/>
          </ac:spMkLst>
        </pc:spChg>
        <pc:spChg chg="add mod">
          <ac:chgData name="Yoel Kortick" userId="167978f5-7f40-4909-85d5-d4149554ad4e" providerId="ADAL" clId="{6975F915-27C4-4E70-A6BF-5364B24A9F61}" dt="2024-02-01T07:05:30.089" v="508" actId="1036"/>
          <ac:spMkLst>
            <pc:docMk/>
            <pc:sldMk cId="1346361490" sldId="1802"/>
            <ac:spMk id="9" creationId="{61C37244-0E38-8D07-C649-1B1FCB730E5F}"/>
          </ac:spMkLst>
        </pc:spChg>
        <pc:spChg chg="add mod">
          <ac:chgData name="Yoel Kortick" userId="167978f5-7f40-4909-85d5-d4149554ad4e" providerId="ADAL" clId="{6975F915-27C4-4E70-A6BF-5364B24A9F61}" dt="2024-02-01T07:05:57.880" v="535" actId="1038"/>
          <ac:spMkLst>
            <pc:docMk/>
            <pc:sldMk cId="1346361490" sldId="1802"/>
            <ac:spMk id="16" creationId="{A00DD815-C5E6-2FA8-EA28-A75D7ADF5EAA}"/>
          </ac:spMkLst>
        </pc:spChg>
        <pc:picChg chg="add mod">
          <ac:chgData name="Yoel Kortick" userId="167978f5-7f40-4909-85d5-d4149554ad4e" providerId="ADAL" clId="{6975F915-27C4-4E70-A6BF-5364B24A9F61}" dt="2024-02-01T07:03:02.570" v="443" actId="208"/>
          <ac:picMkLst>
            <pc:docMk/>
            <pc:sldMk cId="1346361490" sldId="1802"/>
            <ac:picMk id="6" creationId="{0FFA28CA-2FB6-7380-58A9-6AF12E99E548}"/>
          </ac:picMkLst>
        </pc:picChg>
        <pc:cxnChg chg="add mod">
          <ac:chgData name="Yoel Kortick" userId="167978f5-7f40-4909-85d5-d4149554ad4e" providerId="ADAL" clId="{6975F915-27C4-4E70-A6BF-5364B24A9F61}" dt="2024-02-01T07:05:30.089" v="508" actId="1036"/>
          <ac:cxnSpMkLst>
            <pc:docMk/>
            <pc:sldMk cId="1346361490" sldId="1802"/>
            <ac:cxnSpMk id="10" creationId="{F192DAB9-D127-4741-965E-D8DB36A4EC37}"/>
          </ac:cxnSpMkLst>
        </pc:cxnChg>
        <pc:cxnChg chg="add mod">
          <ac:chgData name="Yoel Kortick" userId="167978f5-7f40-4909-85d5-d4149554ad4e" providerId="ADAL" clId="{6975F915-27C4-4E70-A6BF-5364B24A9F61}" dt="2024-02-01T07:07:28.704" v="541" actId="14100"/>
          <ac:cxnSpMkLst>
            <pc:docMk/>
            <pc:sldMk cId="1346361490" sldId="1802"/>
            <ac:cxnSpMk id="17" creationId="{4F380736-062C-3057-7786-C5F588A6D47A}"/>
          </ac:cxnSpMkLst>
        </pc:cxnChg>
      </pc:sldChg>
      <pc:sldChg chg="addSp delSp modSp mod">
        <pc:chgData name="Yoel Kortick" userId="167978f5-7f40-4909-85d5-d4149554ad4e" providerId="ADAL" clId="{6975F915-27C4-4E70-A6BF-5364B24A9F61}" dt="2024-02-01T06:29:20.298" v="117" actId="1036"/>
        <pc:sldMkLst>
          <pc:docMk/>
          <pc:sldMk cId="2941223561" sldId="1803"/>
        </pc:sldMkLst>
        <pc:spChg chg="mod">
          <ac:chgData name="Yoel Kortick" userId="167978f5-7f40-4909-85d5-d4149554ad4e" providerId="ADAL" clId="{6975F915-27C4-4E70-A6BF-5364B24A9F61}" dt="2024-02-01T06:26:04.407" v="38"/>
          <ac:spMkLst>
            <pc:docMk/>
            <pc:sldMk cId="2941223561" sldId="1803"/>
            <ac:spMk id="3" creationId="{294BC29B-83C8-416D-9BA2-59380269EFCE}"/>
          </ac:spMkLst>
        </pc:spChg>
        <pc:spChg chg="mod">
          <ac:chgData name="Yoel Kortick" userId="167978f5-7f40-4909-85d5-d4149554ad4e" providerId="ADAL" clId="{6975F915-27C4-4E70-A6BF-5364B24A9F61}" dt="2024-02-01T06:27:35.073" v="48" actId="20577"/>
          <ac:spMkLst>
            <pc:docMk/>
            <pc:sldMk cId="2941223561" sldId="1803"/>
            <ac:spMk id="4" creationId="{7DCC24B9-304C-43F8-A814-5ED2034E8A02}"/>
          </ac:spMkLst>
        </pc:spChg>
        <pc:spChg chg="mod">
          <ac:chgData name="Yoel Kortick" userId="167978f5-7f40-4909-85d5-d4149554ad4e" providerId="ADAL" clId="{6975F915-27C4-4E70-A6BF-5364B24A9F61}" dt="2024-02-01T06:28:03.024" v="54" actId="14100"/>
          <ac:spMkLst>
            <pc:docMk/>
            <pc:sldMk cId="2941223561" sldId="1803"/>
            <ac:spMk id="7" creationId="{46B1F7CE-7878-857D-5797-9EE0681B16E2}"/>
          </ac:spMkLst>
        </pc:spChg>
        <pc:spChg chg="add mod">
          <ac:chgData name="Yoel Kortick" userId="167978f5-7f40-4909-85d5-d4149554ad4e" providerId="ADAL" clId="{6975F915-27C4-4E70-A6BF-5364B24A9F61}" dt="2024-02-01T06:29:20.298" v="117" actId="1036"/>
          <ac:spMkLst>
            <pc:docMk/>
            <pc:sldMk cId="2941223561" sldId="1803"/>
            <ac:spMk id="9" creationId="{0C34E9F9-4C78-7897-1D8E-8BDD58300195}"/>
          </ac:spMkLst>
        </pc:spChg>
        <pc:spChg chg="add mod">
          <ac:chgData name="Yoel Kortick" userId="167978f5-7f40-4909-85d5-d4149554ad4e" providerId="ADAL" clId="{6975F915-27C4-4E70-A6BF-5364B24A9F61}" dt="2024-02-01T06:28:19.286" v="68" actId="14100"/>
          <ac:spMkLst>
            <pc:docMk/>
            <pc:sldMk cId="2941223561" sldId="1803"/>
            <ac:spMk id="10" creationId="{19505280-94DE-B4DE-BB26-2122AE39481F}"/>
          </ac:spMkLst>
        </pc:spChg>
        <pc:spChg chg="add mod">
          <ac:chgData name="Yoel Kortick" userId="167978f5-7f40-4909-85d5-d4149554ad4e" providerId="ADAL" clId="{6975F915-27C4-4E70-A6BF-5364B24A9F61}" dt="2024-02-01T06:29:02.596" v="106" actId="14100"/>
          <ac:spMkLst>
            <pc:docMk/>
            <pc:sldMk cId="2941223561" sldId="1803"/>
            <ac:spMk id="11" creationId="{C8902B8D-540D-700D-A5A3-1601A79DA55C}"/>
          </ac:spMkLst>
        </pc:spChg>
        <pc:picChg chg="del">
          <ac:chgData name="Yoel Kortick" userId="167978f5-7f40-4909-85d5-d4149554ad4e" providerId="ADAL" clId="{6975F915-27C4-4E70-A6BF-5364B24A9F61}" dt="2024-02-01T06:27:15.922" v="41" actId="478"/>
          <ac:picMkLst>
            <pc:docMk/>
            <pc:sldMk cId="2941223561" sldId="1803"/>
            <ac:picMk id="6" creationId="{5B915268-D1D9-F777-3533-60270854E117}"/>
          </ac:picMkLst>
        </pc:picChg>
        <pc:picChg chg="add mod ord">
          <ac:chgData name="Yoel Kortick" userId="167978f5-7f40-4909-85d5-d4149554ad4e" providerId="ADAL" clId="{6975F915-27C4-4E70-A6BF-5364B24A9F61}" dt="2024-02-01T06:28:13.977" v="66" actId="167"/>
          <ac:picMkLst>
            <pc:docMk/>
            <pc:sldMk cId="2941223561" sldId="1803"/>
            <ac:picMk id="8" creationId="{3C45A143-3CF0-310A-7437-6812FA0C8CC4}"/>
          </ac:picMkLst>
        </pc:picChg>
        <pc:cxnChg chg="add mod">
          <ac:chgData name="Yoel Kortick" userId="167978f5-7f40-4909-85d5-d4149554ad4e" providerId="ADAL" clId="{6975F915-27C4-4E70-A6BF-5364B24A9F61}" dt="2024-02-01T06:29:07.720" v="108" actId="14100"/>
          <ac:cxnSpMkLst>
            <pc:docMk/>
            <pc:sldMk cId="2941223561" sldId="1803"/>
            <ac:cxnSpMk id="12" creationId="{D7496102-F5E4-0CA1-21C4-F918216AB6C0}"/>
          </ac:cxnSpMkLst>
        </pc:cxnChg>
        <pc:cxnChg chg="add mod">
          <ac:chgData name="Yoel Kortick" userId="167978f5-7f40-4909-85d5-d4149554ad4e" providerId="ADAL" clId="{6975F915-27C4-4E70-A6BF-5364B24A9F61}" dt="2024-02-01T06:29:14.580" v="110" actId="14100"/>
          <ac:cxnSpMkLst>
            <pc:docMk/>
            <pc:sldMk cId="2941223561" sldId="1803"/>
            <ac:cxnSpMk id="13" creationId="{31C985C7-314A-3569-0CFC-3608BDC740FC}"/>
          </ac:cxnSpMkLst>
        </pc:cxnChg>
      </pc:sldChg>
      <pc:sldChg chg="modSp del">
        <pc:chgData name="Yoel Kortick" userId="167978f5-7f40-4909-85d5-d4149554ad4e" providerId="ADAL" clId="{6975F915-27C4-4E70-A6BF-5364B24A9F61}" dt="2024-02-01T07:22:51.972" v="622" actId="47"/>
        <pc:sldMkLst>
          <pc:docMk/>
          <pc:sldMk cId="2106211135" sldId="1804"/>
        </pc:sldMkLst>
        <pc:spChg chg="mod">
          <ac:chgData name="Yoel Kortick" userId="167978f5-7f40-4909-85d5-d4149554ad4e" providerId="ADAL" clId="{6975F915-27C4-4E70-A6BF-5364B24A9F61}" dt="2024-02-01T06:45:09.612" v="430"/>
          <ac:spMkLst>
            <pc:docMk/>
            <pc:sldMk cId="2106211135" sldId="1804"/>
            <ac:spMk id="3" creationId="{294BC29B-83C8-416D-9BA2-59380269EFCE}"/>
          </ac:spMkLst>
        </pc:spChg>
      </pc:sldChg>
      <pc:sldChg chg="addSp delSp modSp mod">
        <pc:chgData name="Yoel Kortick" userId="167978f5-7f40-4909-85d5-d4149554ad4e" providerId="ADAL" clId="{6975F915-27C4-4E70-A6BF-5364B24A9F61}" dt="2024-02-01T07:24:14.711" v="643" actId="14100"/>
        <pc:sldMkLst>
          <pc:docMk/>
          <pc:sldMk cId="863174708" sldId="1805"/>
        </pc:sldMkLst>
        <pc:spChg chg="mod">
          <ac:chgData name="Yoel Kortick" userId="167978f5-7f40-4909-85d5-d4149554ad4e" providerId="ADAL" clId="{6975F915-27C4-4E70-A6BF-5364B24A9F61}" dt="2024-02-01T06:45:09.612" v="430"/>
          <ac:spMkLst>
            <pc:docMk/>
            <pc:sldMk cId="863174708" sldId="1805"/>
            <ac:spMk id="3" creationId="{294BC29B-83C8-416D-9BA2-59380269EFCE}"/>
          </ac:spMkLst>
        </pc:spChg>
        <pc:spChg chg="mod">
          <ac:chgData name="Yoel Kortick" userId="167978f5-7f40-4909-85d5-d4149554ad4e" providerId="ADAL" clId="{6975F915-27C4-4E70-A6BF-5364B24A9F61}" dt="2024-02-01T07:23:45.932" v="625" actId="14100"/>
          <ac:spMkLst>
            <pc:docMk/>
            <pc:sldMk cId="863174708" sldId="1805"/>
            <ac:spMk id="4" creationId="{7DCC24B9-304C-43F8-A814-5ED2034E8A02}"/>
          </ac:spMkLst>
        </pc:spChg>
        <pc:spChg chg="mod">
          <ac:chgData name="Yoel Kortick" userId="167978f5-7f40-4909-85d5-d4149554ad4e" providerId="ADAL" clId="{6975F915-27C4-4E70-A6BF-5364B24A9F61}" dt="2024-02-01T07:24:14.711" v="643" actId="14100"/>
          <ac:spMkLst>
            <pc:docMk/>
            <pc:sldMk cId="863174708" sldId="1805"/>
            <ac:spMk id="7" creationId="{46B1F7CE-7878-857D-5797-9EE0681B16E2}"/>
          </ac:spMkLst>
        </pc:spChg>
        <pc:spChg chg="mod">
          <ac:chgData name="Yoel Kortick" userId="167978f5-7f40-4909-85d5-d4149554ad4e" providerId="ADAL" clId="{6975F915-27C4-4E70-A6BF-5364B24A9F61}" dt="2024-02-01T07:24:05.449" v="637" actId="1036"/>
          <ac:spMkLst>
            <pc:docMk/>
            <pc:sldMk cId="863174708" sldId="1805"/>
            <ac:spMk id="8" creationId="{7A974DFE-F2C3-00C2-418B-C7C123D9E2B3}"/>
          </ac:spMkLst>
        </pc:spChg>
        <pc:picChg chg="del">
          <ac:chgData name="Yoel Kortick" userId="167978f5-7f40-4909-85d5-d4149554ad4e" providerId="ADAL" clId="{6975F915-27C4-4E70-A6BF-5364B24A9F61}" dt="2024-02-01T07:23:42.975" v="624" actId="478"/>
          <ac:picMkLst>
            <pc:docMk/>
            <pc:sldMk cId="863174708" sldId="1805"/>
            <ac:picMk id="6" creationId="{0C7787B1-C8B7-1C4A-B47E-D07D1AEEDED9}"/>
          </ac:picMkLst>
        </pc:picChg>
        <pc:picChg chg="add mod ord">
          <ac:chgData name="Yoel Kortick" userId="167978f5-7f40-4909-85d5-d4149554ad4e" providerId="ADAL" clId="{6975F915-27C4-4E70-A6BF-5364B24A9F61}" dt="2024-02-01T07:23:55.367" v="630" actId="167"/>
          <ac:picMkLst>
            <pc:docMk/>
            <pc:sldMk cId="863174708" sldId="1805"/>
            <ac:picMk id="9" creationId="{AE87A3B3-3AFB-BDB4-26D4-6E81F368C163}"/>
          </ac:picMkLst>
        </pc:picChg>
      </pc:sldChg>
      <pc:sldChg chg="modSp del">
        <pc:chgData name="Yoel Kortick" userId="167978f5-7f40-4909-85d5-d4149554ad4e" providerId="ADAL" clId="{6975F915-27C4-4E70-A6BF-5364B24A9F61}" dt="2024-02-01T07:36:26.163" v="757" actId="47"/>
        <pc:sldMkLst>
          <pc:docMk/>
          <pc:sldMk cId="2570219754" sldId="1807"/>
        </pc:sldMkLst>
        <pc:spChg chg="mod">
          <ac:chgData name="Yoel Kortick" userId="167978f5-7f40-4909-85d5-d4149554ad4e" providerId="ADAL" clId="{6975F915-27C4-4E70-A6BF-5364B24A9F61}" dt="2024-02-01T06:45:09.612" v="430"/>
          <ac:spMkLst>
            <pc:docMk/>
            <pc:sldMk cId="2570219754" sldId="1807"/>
            <ac:spMk id="3" creationId="{294BC29B-83C8-416D-9BA2-59380269EFCE}"/>
          </ac:spMkLst>
        </pc:spChg>
      </pc:sldChg>
      <pc:sldChg chg="del">
        <pc:chgData name="Yoel Kortick" userId="167978f5-7f40-4909-85d5-d4149554ad4e" providerId="ADAL" clId="{6975F915-27C4-4E70-A6BF-5364B24A9F61}" dt="2024-02-01T06:45:20.612" v="431" actId="47"/>
        <pc:sldMkLst>
          <pc:docMk/>
          <pc:sldMk cId="4155351002" sldId="1808"/>
        </pc:sldMkLst>
      </pc:sldChg>
      <pc:sldChg chg="del">
        <pc:chgData name="Yoel Kortick" userId="167978f5-7f40-4909-85d5-d4149554ad4e" providerId="ADAL" clId="{6975F915-27C4-4E70-A6BF-5364B24A9F61}" dt="2024-02-01T06:45:20.612" v="431" actId="47"/>
        <pc:sldMkLst>
          <pc:docMk/>
          <pc:sldMk cId="2595097570" sldId="1809"/>
        </pc:sldMkLst>
      </pc:sldChg>
      <pc:sldChg chg="del">
        <pc:chgData name="Yoel Kortick" userId="167978f5-7f40-4909-85d5-d4149554ad4e" providerId="ADAL" clId="{6975F915-27C4-4E70-A6BF-5364B24A9F61}" dt="2024-02-01T06:45:20.612" v="431" actId="47"/>
        <pc:sldMkLst>
          <pc:docMk/>
          <pc:sldMk cId="3102737033" sldId="1810"/>
        </pc:sldMkLst>
      </pc:sldChg>
      <pc:sldChg chg="del">
        <pc:chgData name="Yoel Kortick" userId="167978f5-7f40-4909-85d5-d4149554ad4e" providerId="ADAL" clId="{6975F915-27C4-4E70-A6BF-5364B24A9F61}" dt="2024-02-01T06:45:20.612" v="431" actId="47"/>
        <pc:sldMkLst>
          <pc:docMk/>
          <pc:sldMk cId="3679450533" sldId="1811"/>
        </pc:sldMkLst>
      </pc:sldChg>
      <pc:sldChg chg="del">
        <pc:chgData name="Yoel Kortick" userId="167978f5-7f40-4909-85d5-d4149554ad4e" providerId="ADAL" clId="{6975F915-27C4-4E70-A6BF-5364B24A9F61}" dt="2024-02-01T06:45:20.612" v="431" actId="47"/>
        <pc:sldMkLst>
          <pc:docMk/>
          <pc:sldMk cId="4174939941" sldId="1812"/>
        </pc:sldMkLst>
      </pc:sldChg>
      <pc:sldChg chg="del">
        <pc:chgData name="Yoel Kortick" userId="167978f5-7f40-4909-85d5-d4149554ad4e" providerId="ADAL" clId="{6975F915-27C4-4E70-A6BF-5364B24A9F61}" dt="2024-02-01T06:45:20.612" v="431" actId="47"/>
        <pc:sldMkLst>
          <pc:docMk/>
          <pc:sldMk cId="3192176077" sldId="1813"/>
        </pc:sldMkLst>
      </pc:sldChg>
      <pc:sldChg chg="del">
        <pc:chgData name="Yoel Kortick" userId="167978f5-7f40-4909-85d5-d4149554ad4e" providerId="ADAL" clId="{6975F915-27C4-4E70-A6BF-5364B24A9F61}" dt="2024-02-01T06:45:20.612" v="431" actId="47"/>
        <pc:sldMkLst>
          <pc:docMk/>
          <pc:sldMk cId="70493268" sldId="1814"/>
        </pc:sldMkLst>
      </pc:sldChg>
      <pc:sldChg chg="del">
        <pc:chgData name="Yoel Kortick" userId="167978f5-7f40-4909-85d5-d4149554ad4e" providerId="ADAL" clId="{6975F915-27C4-4E70-A6BF-5364B24A9F61}" dt="2024-02-01T06:45:20.612" v="431" actId="47"/>
        <pc:sldMkLst>
          <pc:docMk/>
          <pc:sldMk cId="1913584083" sldId="1815"/>
        </pc:sldMkLst>
      </pc:sldChg>
      <pc:sldChg chg="del">
        <pc:chgData name="Yoel Kortick" userId="167978f5-7f40-4909-85d5-d4149554ad4e" providerId="ADAL" clId="{6975F915-27C4-4E70-A6BF-5364B24A9F61}" dt="2024-02-01T06:45:20.612" v="431" actId="47"/>
        <pc:sldMkLst>
          <pc:docMk/>
          <pc:sldMk cId="413964958" sldId="1816"/>
        </pc:sldMkLst>
      </pc:sldChg>
      <pc:sldChg chg="del">
        <pc:chgData name="Yoel Kortick" userId="167978f5-7f40-4909-85d5-d4149554ad4e" providerId="ADAL" clId="{6975F915-27C4-4E70-A6BF-5364B24A9F61}" dt="2024-02-01T06:45:20.612" v="431" actId="47"/>
        <pc:sldMkLst>
          <pc:docMk/>
          <pc:sldMk cId="3447289032" sldId="1817"/>
        </pc:sldMkLst>
      </pc:sldChg>
      <pc:sldChg chg="del">
        <pc:chgData name="Yoel Kortick" userId="167978f5-7f40-4909-85d5-d4149554ad4e" providerId="ADAL" clId="{6975F915-27C4-4E70-A6BF-5364B24A9F61}" dt="2024-02-01T06:45:20.612" v="431" actId="47"/>
        <pc:sldMkLst>
          <pc:docMk/>
          <pc:sldMk cId="383440382" sldId="1818"/>
        </pc:sldMkLst>
      </pc:sldChg>
      <pc:sldChg chg="del">
        <pc:chgData name="Yoel Kortick" userId="167978f5-7f40-4909-85d5-d4149554ad4e" providerId="ADAL" clId="{6975F915-27C4-4E70-A6BF-5364B24A9F61}" dt="2024-02-01T06:45:20.612" v="431" actId="47"/>
        <pc:sldMkLst>
          <pc:docMk/>
          <pc:sldMk cId="3559059612" sldId="1819"/>
        </pc:sldMkLst>
      </pc:sldChg>
      <pc:sldChg chg="del">
        <pc:chgData name="Yoel Kortick" userId="167978f5-7f40-4909-85d5-d4149554ad4e" providerId="ADAL" clId="{6975F915-27C4-4E70-A6BF-5364B24A9F61}" dt="2024-02-01T06:45:20.612" v="431" actId="47"/>
        <pc:sldMkLst>
          <pc:docMk/>
          <pc:sldMk cId="3908802356" sldId="1820"/>
        </pc:sldMkLst>
      </pc:sldChg>
      <pc:sldChg chg="del">
        <pc:chgData name="Yoel Kortick" userId="167978f5-7f40-4909-85d5-d4149554ad4e" providerId="ADAL" clId="{6975F915-27C4-4E70-A6BF-5364B24A9F61}" dt="2024-02-01T06:45:20.612" v="431" actId="47"/>
        <pc:sldMkLst>
          <pc:docMk/>
          <pc:sldMk cId="2798797598" sldId="1821"/>
        </pc:sldMkLst>
      </pc:sldChg>
      <pc:sldChg chg="del">
        <pc:chgData name="Yoel Kortick" userId="167978f5-7f40-4909-85d5-d4149554ad4e" providerId="ADAL" clId="{6975F915-27C4-4E70-A6BF-5364B24A9F61}" dt="2024-02-01T06:45:20.612" v="431" actId="47"/>
        <pc:sldMkLst>
          <pc:docMk/>
          <pc:sldMk cId="1980054807" sldId="1822"/>
        </pc:sldMkLst>
      </pc:sldChg>
      <pc:sldChg chg="del">
        <pc:chgData name="Yoel Kortick" userId="167978f5-7f40-4909-85d5-d4149554ad4e" providerId="ADAL" clId="{6975F915-27C4-4E70-A6BF-5364B24A9F61}" dt="2024-02-01T06:45:20.612" v="431" actId="47"/>
        <pc:sldMkLst>
          <pc:docMk/>
          <pc:sldMk cId="1919013688" sldId="1823"/>
        </pc:sldMkLst>
      </pc:sldChg>
      <pc:sldChg chg="del">
        <pc:chgData name="Yoel Kortick" userId="167978f5-7f40-4909-85d5-d4149554ad4e" providerId="ADAL" clId="{6975F915-27C4-4E70-A6BF-5364B24A9F61}" dt="2024-02-01T06:45:20.612" v="431" actId="47"/>
        <pc:sldMkLst>
          <pc:docMk/>
          <pc:sldMk cId="3696129268" sldId="1824"/>
        </pc:sldMkLst>
      </pc:sldChg>
      <pc:sldChg chg="del">
        <pc:chgData name="Yoel Kortick" userId="167978f5-7f40-4909-85d5-d4149554ad4e" providerId="ADAL" clId="{6975F915-27C4-4E70-A6BF-5364B24A9F61}" dt="2024-02-01T06:45:20.612" v="431" actId="47"/>
        <pc:sldMkLst>
          <pc:docMk/>
          <pc:sldMk cId="1391665548" sldId="1825"/>
        </pc:sldMkLst>
      </pc:sldChg>
      <pc:sldChg chg="del">
        <pc:chgData name="Yoel Kortick" userId="167978f5-7f40-4909-85d5-d4149554ad4e" providerId="ADAL" clId="{6975F915-27C4-4E70-A6BF-5364B24A9F61}" dt="2024-02-01T06:45:20.612" v="431" actId="47"/>
        <pc:sldMkLst>
          <pc:docMk/>
          <pc:sldMk cId="1922579749" sldId="1826"/>
        </pc:sldMkLst>
      </pc:sldChg>
      <pc:sldChg chg="del">
        <pc:chgData name="Yoel Kortick" userId="167978f5-7f40-4909-85d5-d4149554ad4e" providerId="ADAL" clId="{6975F915-27C4-4E70-A6BF-5364B24A9F61}" dt="2024-02-01T06:45:20.612" v="431" actId="47"/>
        <pc:sldMkLst>
          <pc:docMk/>
          <pc:sldMk cId="2054450388" sldId="1827"/>
        </pc:sldMkLst>
      </pc:sldChg>
      <pc:sldChg chg="del">
        <pc:chgData name="Yoel Kortick" userId="167978f5-7f40-4909-85d5-d4149554ad4e" providerId="ADAL" clId="{6975F915-27C4-4E70-A6BF-5364B24A9F61}" dt="2024-02-01T06:45:20.612" v="431" actId="47"/>
        <pc:sldMkLst>
          <pc:docMk/>
          <pc:sldMk cId="1795941612" sldId="1828"/>
        </pc:sldMkLst>
      </pc:sldChg>
      <pc:sldChg chg="del">
        <pc:chgData name="Yoel Kortick" userId="167978f5-7f40-4909-85d5-d4149554ad4e" providerId="ADAL" clId="{6975F915-27C4-4E70-A6BF-5364B24A9F61}" dt="2024-02-01T06:45:20.612" v="431" actId="47"/>
        <pc:sldMkLst>
          <pc:docMk/>
          <pc:sldMk cId="1936253814" sldId="1829"/>
        </pc:sldMkLst>
      </pc:sldChg>
      <pc:sldChg chg="del">
        <pc:chgData name="Yoel Kortick" userId="167978f5-7f40-4909-85d5-d4149554ad4e" providerId="ADAL" clId="{6975F915-27C4-4E70-A6BF-5364B24A9F61}" dt="2024-02-01T06:45:20.612" v="431" actId="47"/>
        <pc:sldMkLst>
          <pc:docMk/>
          <pc:sldMk cId="3741732251" sldId="1830"/>
        </pc:sldMkLst>
      </pc:sldChg>
      <pc:sldChg chg="del">
        <pc:chgData name="Yoel Kortick" userId="167978f5-7f40-4909-85d5-d4149554ad4e" providerId="ADAL" clId="{6975F915-27C4-4E70-A6BF-5364B24A9F61}" dt="2024-02-01T06:45:20.612" v="431" actId="47"/>
        <pc:sldMkLst>
          <pc:docMk/>
          <pc:sldMk cId="65146893" sldId="1831"/>
        </pc:sldMkLst>
      </pc:sldChg>
      <pc:sldChg chg="del">
        <pc:chgData name="Yoel Kortick" userId="167978f5-7f40-4909-85d5-d4149554ad4e" providerId="ADAL" clId="{6975F915-27C4-4E70-A6BF-5364B24A9F61}" dt="2024-02-01T06:45:20.612" v="431" actId="47"/>
        <pc:sldMkLst>
          <pc:docMk/>
          <pc:sldMk cId="4250059810" sldId="1832"/>
        </pc:sldMkLst>
      </pc:sldChg>
      <pc:sldChg chg="del">
        <pc:chgData name="Yoel Kortick" userId="167978f5-7f40-4909-85d5-d4149554ad4e" providerId="ADAL" clId="{6975F915-27C4-4E70-A6BF-5364B24A9F61}" dt="2024-02-01T06:45:20.612" v="431" actId="47"/>
        <pc:sldMkLst>
          <pc:docMk/>
          <pc:sldMk cId="280829061" sldId="1833"/>
        </pc:sldMkLst>
      </pc:sldChg>
      <pc:sldChg chg="del">
        <pc:chgData name="Yoel Kortick" userId="167978f5-7f40-4909-85d5-d4149554ad4e" providerId="ADAL" clId="{6975F915-27C4-4E70-A6BF-5364B24A9F61}" dt="2024-02-01T06:45:20.612" v="431" actId="47"/>
        <pc:sldMkLst>
          <pc:docMk/>
          <pc:sldMk cId="3887082927" sldId="1834"/>
        </pc:sldMkLst>
      </pc:sldChg>
      <pc:sldChg chg="del">
        <pc:chgData name="Yoel Kortick" userId="167978f5-7f40-4909-85d5-d4149554ad4e" providerId="ADAL" clId="{6975F915-27C4-4E70-A6BF-5364B24A9F61}" dt="2024-02-01T06:45:20.612" v="431" actId="47"/>
        <pc:sldMkLst>
          <pc:docMk/>
          <pc:sldMk cId="3116964583" sldId="1835"/>
        </pc:sldMkLst>
      </pc:sldChg>
      <pc:sldChg chg="del">
        <pc:chgData name="Yoel Kortick" userId="167978f5-7f40-4909-85d5-d4149554ad4e" providerId="ADAL" clId="{6975F915-27C4-4E70-A6BF-5364B24A9F61}" dt="2024-02-01T06:45:20.612" v="431" actId="47"/>
        <pc:sldMkLst>
          <pc:docMk/>
          <pc:sldMk cId="1309772564" sldId="1836"/>
        </pc:sldMkLst>
      </pc:sldChg>
      <pc:sldChg chg="del">
        <pc:chgData name="Yoel Kortick" userId="167978f5-7f40-4909-85d5-d4149554ad4e" providerId="ADAL" clId="{6975F915-27C4-4E70-A6BF-5364B24A9F61}" dt="2024-02-01T06:45:20.612" v="431" actId="47"/>
        <pc:sldMkLst>
          <pc:docMk/>
          <pc:sldMk cId="3498914797" sldId="1837"/>
        </pc:sldMkLst>
      </pc:sldChg>
      <pc:sldChg chg="del">
        <pc:chgData name="Yoel Kortick" userId="167978f5-7f40-4909-85d5-d4149554ad4e" providerId="ADAL" clId="{6975F915-27C4-4E70-A6BF-5364B24A9F61}" dt="2024-02-01T06:45:20.612" v="431" actId="47"/>
        <pc:sldMkLst>
          <pc:docMk/>
          <pc:sldMk cId="1541228504" sldId="1838"/>
        </pc:sldMkLst>
      </pc:sldChg>
      <pc:sldChg chg="del">
        <pc:chgData name="Yoel Kortick" userId="167978f5-7f40-4909-85d5-d4149554ad4e" providerId="ADAL" clId="{6975F915-27C4-4E70-A6BF-5364B24A9F61}" dt="2024-02-01T06:45:20.612" v="431" actId="47"/>
        <pc:sldMkLst>
          <pc:docMk/>
          <pc:sldMk cId="1181748578" sldId="1839"/>
        </pc:sldMkLst>
      </pc:sldChg>
      <pc:sldChg chg="del">
        <pc:chgData name="Yoel Kortick" userId="167978f5-7f40-4909-85d5-d4149554ad4e" providerId="ADAL" clId="{6975F915-27C4-4E70-A6BF-5364B24A9F61}" dt="2024-02-01T06:45:20.612" v="431" actId="47"/>
        <pc:sldMkLst>
          <pc:docMk/>
          <pc:sldMk cId="3274427560" sldId="1840"/>
        </pc:sldMkLst>
      </pc:sldChg>
      <pc:sldChg chg="del">
        <pc:chgData name="Yoel Kortick" userId="167978f5-7f40-4909-85d5-d4149554ad4e" providerId="ADAL" clId="{6975F915-27C4-4E70-A6BF-5364B24A9F61}" dt="2024-02-01T06:45:20.612" v="431" actId="47"/>
        <pc:sldMkLst>
          <pc:docMk/>
          <pc:sldMk cId="2506116337" sldId="1841"/>
        </pc:sldMkLst>
      </pc:sldChg>
      <pc:sldChg chg="del">
        <pc:chgData name="Yoel Kortick" userId="167978f5-7f40-4909-85d5-d4149554ad4e" providerId="ADAL" clId="{6975F915-27C4-4E70-A6BF-5364B24A9F61}" dt="2024-02-01T06:45:20.612" v="431" actId="47"/>
        <pc:sldMkLst>
          <pc:docMk/>
          <pc:sldMk cId="2619784399" sldId="1842"/>
        </pc:sldMkLst>
      </pc:sldChg>
      <pc:sldChg chg="del">
        <pc:chgData name="Yoel Kortick" userId="167978f5-7f40-4909-85d5-d4149554ad4e" providerId="ADAL" clId="{6975F915-27C4-4E70-A6BF-5364B24A9F61}" dt="2024-02-01T06:45:20.612" v="431" actId="47"/>
        <pc:sldMkLst>
          <pc:docMk/>
          <pc:sldMk cId="426331395" sldId="1843"/>
        </pc:sldMkLst>
      </pc:sldChg>
      <pc:sldChg chg="del">
        <pc:chgData name="Yoel Kortick" userId="167978f5-7f40-4909-85d5-d4149554ad4e" providerId="ADAL" clId="{6975F915-27C4-4E70-A6BF-5364B24A9F61}" dt="2024-02-01T06:45:20.612" v="431" actId="47"/>
        <pc:sldMkLst>
          <pc:docMk/>
          <pc:sldMk cId="193437802" sldId="1844"/>
        </pc:sldMkLst>
      </pc:sldChg>
      <pc:sldChg chg="del">
        <pc:chgData name="Yoel Kortick" userId="167978f5-7f40-4909-85d5-d4149554ad4e" providerId="ADAL" clId="{6975F915-27C4-4E70-A6BF-5364B24A9F61}" dt="2024-02-01T06:45:20.612" v="431" actId="47"/>
        <pc:sldMkLst>
          <pc:docMk/>
          <pc:sldMk cId="3165122237" sldId="1845"/>
        </pc:sldMkLst>
      </pc:sldChg>
      <pc:sldChg chg="del">
        <pc:chgData name="Yoel Kortick" userId="167978f5-7f40-4909-85d5-d4149554ad4e" providerId="ADAL" clId="{6975F915-27C4-4E70-A6BF-5364B24A9F61}" dt="2024-02-01T06:45:20.612" v="431" actId="47"/>
        <pc:sldMkLst>
          <pc:docMk/>
          <pc:sldMk cId="455790991" sldId="1846"/>
        </pc:sldMkLst>
      </pc:sldChg>
      <pc:sldChg chg="del">
        <pc:chgData name="Yoel Kortick" userId="167978f5-7f40-4909-85d5-d4149554ad4e" providerId="ADAL" clId="{6975F915-27C4-4E70-A6BF-5364B24A9F61}" dt="2024-02-01T06:45:20.612" v="431" actId="47"/>
        <pc:sldMkLst>
          <pc:docMk/>
          <pc:sldMk cId="3910442093" sldId="1847"/>
        </pc:sldMkLst>
      </pc:sldChg>
      <pc:sldChg chg="addSp delSp modSp add mod">
        <pc:chgData name="Yoel Kortick" userId="167978f5-7f40-4909-85d5-d4149554ad4e" providerId="ADAL" clId="{6975F915-27C4-4E70-A6BF-5364B24A9F61}" dt="2024-02-01T06:39:01.238" v="187" actId="208"/>
        <pc:sldMkLst>
          <pc:docMk/>
          <pc:sldMk cId="2406665804" sldId="1848"/>
        </pc:sldMkLst>
        <pc:spChg chg="mod">
          <ac:chgData name="Yoel Kortick" userId="167978f5-7f40-4909-85d5-d4149554ad4e" providerId="ADAL" clId="{6975F915-27C4-4E70-A6BF-5364B24A9F61}" dt="2024-02-01T06:33:39.320" v="172" actId="20577"/>
          <ac:spMkLst>
            <pc:docMk/>
            <pc:sldMk cId="2406665804" sldId="1848"/>
            <ac:spMk id="4" creationId="{7DCC24B9-304C-43F8-A814-5ED2034E8A02}"/>
          </ac:spMkLst>
        </pc:spChg>
        <pc:spChg chg="mod">
          <ac:chgData name="Yoel Kortick" userId="167978f5-7f40-4909-85d5-d4149554ad4e" providerId="ADAL" clId="{6975F915-27C4-4E70-A6BF-5364B24A9F61}" dt="2024-02-01T06:38:59.574" v="186" actId="14100"/>
          <ac:spMkLst>
            <pc:docMk/>
            <pc:sldMk cId="2406665804" sldId="1848"/>
            <ac:spMk id="7" creationId="{84117020-BF04-28EB-BFB9-736732F8A25C}"/>
          </ac:spMkLst>
        </pc:spChg>
        <pc:picChg chg="add mod ord">
          <ac:chgData name="Yoel Kortick" userId="167978f5-7f40-4909-85d5-d4149554ad4e" providerId="ADAL" clId="{6975F915-27C4-4E70-A6BF-5364B24A9F61}" dt="2024-02-01T06:39:01.238" v="187" actId="208"/>
          <ac:picMkLst>
            <pc:docMk/>
            <pc:sldMk cId="2406665804" sldId="1848"/>
            <ac:picMk id="6" creationId="{78E9AE19-3976-6217-549F-283651D60A80}"/>
          </ac:picMkLst>
        </pc:picChg>
        <pc:picChg chg="del">
          <ac:chgData name="Yoel Kortick" userId="167978f5-7f40-4909-85d5-d4149554ad4e" providerId="ADAL" clId="{6975F915-27C4-4E70-A6BF-5364B24A9F61}" dt="2024-02-01T06:38:46.515" v="173" actId="478"/>
          <ac:picMkLst>
            <pc:docMk/>
            <pc:sldMk cId="2406665804" sldId="1848"/>
            <ac:picMk id="8" creationId="{C13600CD-6F3F-AA0B-0C52-73AC029F690D}"/>
          </ac:picMkLst>
        </pc:picChg>
      </pc:sldChg>
      <pc:sldChg chg="delSp modSp add mod">
        <pc:chgData name="Yoel Kortick" userId="167978f5-7f40-4909-85d5-d4149554ad4e" providerId="ADAL" clId="{6975F915-27C4-4E70-A6BF-5364B24A9F61}" dt="2024-02-01T06:40:45.713" v="222" actId="27636"/>
        <pc:sldMkLst>
          <pc:docMk/>
          <pc:sldMk cId="2868023633" sldId="1849"/>
        </pc:sldMkLst>
        <pc:spChg chg="mod">
          <ac:chgData name="Yoel Kortick" userId="167978f5-7f40-4909-85d5-d4149554ad4e" providerId="ADAL" clId="{6975F915-27C4-4E70-A6BF-5364B24A9F61}" dt="2024-02-01T06:40:45.713" v="222" actId="27636"/>
          <ac:spMkLst>
            <pc:docMk/>
            <pc:sldMk cId="2868023633" sldId="1849"/>
            <ac:spMk id="4" creationId="{7DCC24B9-304C-43F8-A814-5ED2034E8A02}"/>
          </ac:spMkLst>
        </pc:spChg>
        <pc:spChg chg="del">
          <ac:chgData name="Yoel Kortick" userId="167978f5-7f40-4909-85d5-d4149554ad4e" providerId="ADAL" clId="{6975F915-27C4-4E70-A6BF-5364B24A9F61}" dt="2024-02-01T06:39:25.317" v="189" actId="478"/>
          <ac:spMkLst>
            <pc:docMk/>
            <pc:sldMk cId="2868023633" sldId="1849"/>
            <ac:spMk id="7" creationId="{84117020-BF04-28EB-BFB9-736732F8A25C}"/>
          </ac:spMkLst>
        </pc:spChg>
        <pc:picChg chg="del">
          <ac:chgData name="Yoel Kortick" userId="167978f5-7f40-4909-85d5-d4149554ad4e" providerId="ADAL" clId="{6975F915-27C4-4E70-A6BF-5364B24A9F61}" dt="2024-02-01T06:39:25.317" v="189" actId="478"/>
          <ac:picMkLst>
            <pc:docMk/>
            <pc:sldMk cId="2868023633" sldId="1849"/>
            <ac:picMk id="6" creationId="{78E9AE19-3976-6217-549F-283651D60A80}"/>
          </ac:picMkLst>
        </pc:picChg>
      </pc:sldChg>
      <pc:sldChg chg="modSp add mod">
        <pc:chgData name="Yoel Kortick" userId="167978f5-7f40-4909-85d5-d4149554ad4e" providerId="ADAL" clId="{6975F915-27C4-4E70-A6BF-5364B24A9F61}" dt="2024-02-01T06:41:36.979" v="329" actId="20577"/>
        <pc:sldMkLst>
          <pc:docMk/>
          <pc:sldMk cId="3333206638" sldId="1850"/>
        </pc:sldMkLst>
        <pc:spChg chg="mod">
          <ac:chgData name="Yoel Kortick" userId="167978f5-7f40-4909-85d5-d4149554ad4e" providerId="ADAL" clId="{6975F915-27C4-4E70-A6BF-5364B24A9F61}" dt="2024-02-01T06:41:36.979" v="329" actId="20577"/>
          <ac:spMkLst>
            <pc:docMk/>
            <pc:sldMk cId="3333206638" sldId="1850"/>
            <ac:spMk id="4" creationId="{7DCC24B9-304C-43F8-A814-5ED2034E8A02}"/>
          </ac:spMkLst>
        </pc:spChg>
        <pc:spChg chg="mod">
          <ac:chgData name="Yoel Kortick" userId="167978f5-7f40-4909-85d5-d4149554ad4e" providerId="ADAL" clId="{6975F915-27C4-4E70-A6BF-5364B24A9F61}" dt="2024-02-01T06:41:10.830" v="225" actId="1035"/>
          <ac:spMkLst>
            <pc:docMk/>
            <pc:sldMk cId="3333206638" sldId="1850"/>
            <ac:spMk id="9" creationId="{0C34E9F9-4C78-7897-1D8E-8BDD58300195}"/>
          </ac:spMkLst>
        </pc:spChg>
      </pc:sldChg>
      <pc:sldChg chg="addSp delSp modSp add mod">
        <pc:chgData name="Yoel Kortick" userId="167978f5-7f40-4909-85d5-d4149554ad4e" providerId="ADAL" clId="{6975F915-27C4-4E70-A6BF-5364B24A9F61}" dt="2024-02-01T06:43:35.747" v="420" actId="208"/>
        <pc:sldMkLst>
          <pc:docMk/>
          <pc:sldMk cId="3490794180" sldId="1851"/>
        </pc:sldMkLst>
        <pc:spChg chg="mod">
          <ac:chgData name="Yoel Kortick" userId="167978f5-7f40-4909-85d5-d4149554ad4e" providerId="ADAL" clId="{6975F915-27C4-4E70-A6BF-5364B24A9F61}" dt="2024-02-01T06:43:19.109" v="411" actId="14100"/>
          <ac:spMkLst>
            <pc:docMk/>
            <pc:sldMk cId="3490794180" sldId="1851"/>
            <ac:spMk id="4" creationId="{7DCC24B9-304C-43F8-A814-5ED2034E8A02}"/>
          </ac:spMkLst>
        </pc:spChg>
        <pc:spChg chg="mod">
          <ac:chgData name="Yoel Kortick" userId="167978f5-7f40-4909-85d5-d4149554ad4e" providerId="ADAL" clId="{6975F915-27C4-4E70-A6BF-5364B24A9F61}" dt="2024-02-01T06:43:28.535" v="418" actId="14100"/>
          <ac:spMkLst>
            <pc:docMk/>
            <pc:sldMk cId="3490794180" sldId="1851"/>
            <ac:spMk id="7" creationId="{46B1F7CE-7878-857D-5797-9EE0681B16E2}"/>
          </ac:spMkLst>
        </pc:spChg>
        <pc:spChg chg="del">
          <ac:chgData name="Yoel Kortick" userId="167978f5-7f40-4909-85d5-d4149554ad4e" providerId="ADAL" clId="{6975F915-27C4-4E70-A6BF-5364B24A9F61}" dt="2024-02-01T06:42:44.640" v="336" actId="478"/>
          <ac:spMkLst>
            <pc:docMk/>
            <pc:sldMk cId="3490794180" sldId="1851"/>
            <ac:spMk id="9" creationId="{0C34E9F9-4C78-7897-1D8E-8BDD58300195}"/>
          </ac:spMkLst>
        </pc:spChg>
        <pc:spChg chg="del">
          <ac:chgData name="Yoel Kortick" userId="167978f5-7f40-4909-85d5-d4149554ad4e" providerId="ADAL" clId="{6975F915-27C4-4E70-A6BF-5364B24A9F61}" dt="2024-02-01T06:42:41.297" v="332" actId="478"/>
          <ac:spMkLst>
            <pc:docMk/>
            <pc:sldMk cId="3490794180" sldId="1851"/>
            <ac:spMk id="10" creationId="{19505280-94DE-B4DE-BB26-2122AE39481F}"/>
          </ac:spMkLst>
        </pc:spChg>
        <pc:spChg chg="del">
          <ac:chgData name="Yoel Kortick" userId="167978f5-7f40-4909-85d5-d4149554ad4e" providerId="ADAL" clId="{6975F915-27C4-4E70-A6BF-5364B24A9F61}" dt="2024-02-01T06:42:43.748" v="335" actId="478"/>
          <ac:spMkLst>
            <pc:docMk/>
            <pc:sldMk cId="3490794180" sldId="1851"/>
            <ac:spMk id="11" creationId="{C8902B8D-540D-700D-A5A3-1601A79DA55C}"/>
          </ac:spMkLst>
        </pc:spChg>
        <pc:spChg chg="add">
          <ac:chgData name="Yoel Kortick" userId="167978f5-7f40-4909-85d5-d4149554ad4e" providerId="ADAL" clId="{6975F915-27C4-4E70-A6BF-5364B24A9F61}" dt="2024-02-01T06:43:33.707" v="419" actId="11529"/>
          <ac:spMkLst>
            <pc:docMk/>
            <pc:sldMk cId="3490794180" sldId="1851"/>
            <ac:spMk id="14" creationId="{CA09BEC4-4009-6536-BF74-D884B0670128}"/>
          </ac:spMkLst>
        </pc:spChg>
        <pc:picChg chg="add mod ord">
          <ac:chgData name="Yoel Kortick" userId="167978f5-7f40-4909-85d5-d4149554ad4e" providerId="ADAL" clId="{6975F915-27C4-4E70-A6BF-5364B24A9F61}" dt="2024-02-01T06:43:35.747" v="420" actId="208"/>
          <ac:picMkLst>
            <pc:docMk/>
            <pc:sldMk cId="3490794180" sldId="1851"/>
            <ac:picMk id="6" creationId="{3089C481-7913-FA93-F84B-EE4618139EAA}"/>
          </ac:picMkLst>
        </pc:picChg>
        <pc:picChg chg="del">
          <ac:chgData name="Yoel Kortick" userId="167978f5-7f40-4909-85d5-d4149554ad4e" providerId="ADAL" clId="{6975F915-27C4-4E70-A6BF-5364B24A9F61}" dt="2024-02-01T06:42:39.408" v="331" actId="478"/>
          <ac:picMkLst>
            <pc:docMk/>
            <pc:sldMk cId="3490794180" sldId="1851"/>
            <ac:picMk id="8" creationId="{3C45A143-3CF0-310A-7437-6812FA0C8CC4}"/>
          </ac:picMkLst>
        </pc:picChg>
        <pc:cxnChg chg="del">
          <ac:chgData name="Yoel Kortick" userId="167978f5-7f40-4909-85d5-d4149554ad4e" providerId="ADAL" clId="{6975F915-27C4-4E70-A6BF-5364B24A9F61}" dt="2024-02-01T06:42:42.115" v="333" actId="478"/>
          <ac:cxnSpMkLst>
            <pc:docMk/>
            <pc:sldMk cId="3490794180" sldId="1851"/>
            <ac:cxnSpMk id="12" creationId="{D7496102-F5E4-0CA1-21C4-F918216AB6C0}"/>
          </ac:cxnSpMkLst>
        </pc:cxnChg>
        <pc:cxnChg chg="del">
          <ac:chgData name="Yoel Kortick" userId="167978f5-7f40-4909-85d5-d4149554ad4e" providerId="ADAL" clId="{6975F915-27C4-4E70-A6BF-5364B24A9F61}" dt="2024-02-01T06:42:43.053" v="334" actId="478"/>
          <ac:cxnSpMkLst>
            <pc:docMk/>
            <pc:sldMk cId="3490794180" sldId="1851"/>
            <ac:cxnSpMk id="13" creationId="{31C985C7-314A-3569-0CFC-3608BDC740FC}"/>
          </ac:cxnSpMkLst>
        </pc:cxnChg>
      </pc:sldChg>
      <pc:sldChg chg="modSp add del mod">
        <pc:chgData name="Yoel Kortick" userId="167978f5-7f40-4909-85d5-d4149554ad4e" providerId="ADAL" clId="{6975F915-27C4-4E70-A6BF-5364B24A9F61}" dt="2024-02-01T07:04:29.194" v="450" actId="47"/>
        <pc:sldMkLst>
          <pc:docMk/>
          <pc:sldMk cId="3751496399" sldId="1852"/>
        </pc:sldMkLst>
        <pc:spChg chg="mod">
          <ac:chgData name="Yoel Kortick" userId="167978f5-7f40-4909-85d5-d4149554ad4e" providerId="ADAL" clId="{6975F915-27C4-4E70-A6BF-5364B24A9F61}" dt="2024-02-01T06:43:54.790" v="422"/>
          <ac:spMkLst>
            <pc:docMk/>
            <pc:sldMk cId="3751496399" sldId="1852"/>
            <ac:spMk id="4" creationId="{7DCC24B9-304C-43F8-A814-5ED2034E8A02}"/>
          </ac:spMkLst>
        </pc:spChg>
      </pc:sldChg>
      <pc:sldChg chg="addSp delSp modSp add mod">
        <pc:chgData name="Yoel Kortick" userId="167978f5-7f40-4909-85d5-d4149554ad4e" providerId="ADAL" clId="{6975F915-27C4-4E70-A6BF-5364B24A9F61}" dt="2024-02-01T08:00:44.433" v="1240" actId="208"/>
        <pc:sldMkLst>
          <pc:docMk/>
          <pc:sldMk cId="3508286146" sldId="1853"/>
        </pc:sldMkLst>
        <pc:spChg chg="del">
          <ac:chgData name="Yoel Kortick" userId="167978f5-7f40-4909-85d5-d4149554ad4e" providerId="ADAL" clId="{6975F915-27C4-4E70-A6BF-5364B24A9F61}" dt="2024-02-01T06:44:29.834" v="427" actId="478"/>
          <ac:spMkLst>
            <pc:docMk/>
            <pc:sldMk cId="3508286146" sldId="1853"/>
            <ac:spMk id="7" creationId="{46B1F7CE-7878-857D-5797-9EE0681B16E2}"/>
          </ac:spMkLst>
        </pc:spChg>
        <pc:spChg chg="del">
          <ac:chgData name="Yoel Kortick" userId="167978f5-7f40-4909-85d5-d4149554ad4e" providerId="ADAL" clId="{6975F915-27C4-4E70-A6BF-5364B24A9F61}" dt="2024-02-01T06:44:30.993" v="428" actId="478"/>
          <ac:spMkLst>
            <pc:docMk/>
            <pc:sldMk cId="3508286146" sldId="1853"/>
            <ac:spMk id="14" creationId="{CA09BEC4-4009-6536-BF74-D884B0670128}"/>
          </ac:spMkLst>
        </pc:spChg>
        <pc:picChg chg="del">
          <ac:chgData name="Yoel Kortick" userId="167978f5-7f40-4909-85d5-d4149554ad4e" providerId="ADAL" clId="{6975F915-27C4-4E70-A6BF-5364B24A9F61}" dt="2024-02-01T06:44:22.867" v="424" actId="478"/>
          <ac:picMkLst>
            <pc:docMk/>
            <pc:sldMk cId="3508286146" sldId="1853"/>
            <ac:picMk id="6" creationId="{3089C481-7913-FA93-F84B-EE4618139EAA}"/>
          </ac:picMkLst>
        </pc:picChg>
        <pc:picChg chg="add del mod ord">
          <ac:chgData name="Yoel Kortick" userId="167978f5-7f40-4909-85d5-d4149554ad4e" providerId="ADAL" clId="{6975F915-27C4-4E70-A6BF-5364B24A9F61}" dt="2024-02-01T08:00:38.187" v="1235" actId="478"/>
          <ac:picMkLst>
            <pc:docMk/>
            <pc:sldMk cId="3508286146" sldId="1853"/>
            <ac:picMk id="8" creationId="{5B051450-110D-3A61-8E7C-CE6F6379F10E}"/>
          </ac:picMkLst>
        </pc:picChg>
        <pc:picChg chg="add mod">
          <ac:chgData name="Yoel Kortick" userId="167978f5-7f40-4909-85d5-d4149554ad4e" providerId="ADAL" clId="{6975F915-27C4-4E70-A6BF-5364B24A9F61}" dt="2024-02-01T08:00:44.433" v="1240" actId="208"/>
          <ac:picMkLst>
            <pc:docMk/>
            <pc:sldMk cId="3508286146" sldId="1853"/>
            <ac:picMk id="10" creationId="{B3576B09-5D50-57FA-306C-68A8DA81DCA7}"/>
          </ac:picMkLst>
        </pc:picChg>
      </pc:sldChg>
      <pc:sldChg chg="delSp modSp add mod">
        <pc:chgData name="Yoel Kortick" userId="167978f5-7f40-4909-85d5-d4149554ad4e" providerId="ADAL" clId="{6975F915-27C4-4E70-A6BF-5364B24A9F61}" dt="2024-02-01T07:07:42.898" v="563" actId="478"/>
        <pc:sldMkLst>
          <pc:docMk/>
          <pc:sldMk cId="2890523201" sldId="1854"/>
        </pc:sldMkLst>
        <pc:spChg chg="mod">
          <ac:chgData name="Yoel Kortick" userId="167978f5-7f40-4909-85d5-d4149554ad4e" providerId="ADAL" clId="{6975F915-27C4-4E70-A6BF-5364B24A9F61}" dt="2024-02-01T07:07:19.988" v="538" actId="14100"/>
          <ac:spMkLst>
            <pc:docMk/>
            <pc:sldMk cId="2890523201" sldId="1854"/>
            <ac:spMk id="4" creationId="{7DCC24B9-304C-43F8-A814-5ED2034E8A02}"/>
          </ac:spMkLst>
        </pc:spChg>
        <pc:spChg chg="del">
          <ac:chgData name="Yoel Kortick" userId="167978f5-7f40-4909-85d5-d4149554ad4e" providerId="ADAL" clId="{6975F915-27C4-4E70-A6BF-5364B24A9F61}" dt="2024-02-01T07:07:42.898" v="563" actId="478"/>
          <ac:spMkLst>
            <pc:docMk/>
            <pc:sldMk cId="2890523201" sldId="1854"/>
            <ac:spMk id="8" creationId="{B02717C1-938B-19DF-700F-FA104E274950}"/>
          </ac:spMkLst>
        </pc:spChg>
        <pc:spChg chg="mod">
          <ac:chgData name="Yoel Kortick" userId="167978f5-7f40-4909-85d5-d4149554ad4e" providerId="ADAL" clId="{6975F915-27C4-4E70-A6BF-5364B24A9F61}" dt="2024-02-01T07:07:38.809" v="562" actId="20577"/>
          <ac:spMkLst>
            <pc:docMk/>
            <pc:sldMk cId="2890523201" sldId="1854"/>
            <ac:spMk id="9" creationId="{61C37244-0E38-8D07-C649-1B1FCB730E5F}"/>
          </ac:spMkLst>
        </pc:spChg>
        <pc:spChg chg="del">
          <ac:chgData name="Yoel Kortick" userId="167978f5-7f40-4909-85d5-d4149554ad4e" providerId="ADAL" clId="{6975F915-27C4-4E70-A6BF-5364B24A9F61}" dt="2024-02-01T07:07:22.734" v="539" actId="478"/>
          <ac:spMkLst>
            <pc:docMk/>
            <pc:sldMk cId="2890523201" sldId="1854"/>
            <ac:spMk id="16" creationId="{A00DD815-C5E6-2FA8-EA28-A75D7ADF5EAA}"/>
          </ac:spMkLst>
        </pc:spChg>
        <pc:cxnChg chg="del">
          <ac:chgData name="Yoel Kortick" userId="167978f5-7f40-4909-85d5-d4149554ad4e" providerId="ADAL" clId="{6975F915-27C4-4E70-A6BF-5364B24A9F61}" dt="2024-02-01T07:07:23.714" v="540" actId="478"/>
          <ac:cxnSpMkLst>
            <pc:docMk/>
            <pc:sldMk cId="2890523201" sldId="1854"/>
            <ac:cxnSpMk id="17" creationId="{4F380736-062C-3057-7786-C5F588A6D47A}"/>
          </ac:cxnSpMkLst>
        </pc:cxnChg>
      </pc:sldChg>
      <pc:sldChg chg="addSp delSp modSp add mod">
        <pc:chgData name="Yoel Kortick" userId="167978f5-7f40-4909-85d5-d4149554ad4e" providerId="ADAL" clId="{6975F915-27C4-4E70-A6BF-5364B24A9F61}" dt="2024-02-01T07:10:55.108" v="584" actId="208"/>
        <pc:sldMkLst>
          <pc:docMk/>
          <pc:sldMk cId="4193404461" sldId="1855"/>
        </pc:sldMkLst>
        <pc:spChg chg="mod">
          <ac:chgData name="Yoel Kortick" userId="167978f5-7f40-4909-85d5-d4149554ad4e" providerId="ADAL" clId="{6975F915-27C4-4E70-A6BF-5364B24A9F61}" dt="2024-02-01T07:10:25.352" v="574" actId="33524"/>
          <ac:spMkLst>
            <pc:docMk/>
            <pc:sldMk cId="4193404461" sldId="1855"/>
            <ac:spMk id="4" creationId="{7DCC24B9-304C-43F8-A814-5ED2034E8A02}"/>
          </ac:spMkLst>
        </pc:spChg>
        <pc:spChg chg="mod">
          <ac:chgData name="Yoel Kortick" userId="167978f5-7f40-4909-85d5-d4149554ad4e" providerId="ADAL" clId="{6975F915-27C4-4E70-A6BF-5364B24A9F61}" dt="2024-02-01T07:10:39.824" v="581" actId="1038"/>
          <ac:spMkLst>
            <pc:docMk/>
            <pc:sldMk cId="4193404461" sldId="1855"/>
            <ac:spMk id="7" creationId="{98963A6C-B965-8E4A-0F20-10EE796467AD}"/>
          </ac:spMkLst>
        </pc:spChg>
        <pc:spChg chg="del">
          <ac:chgData name="Yoel Kortick" userId="167978f5-7f40-4909-85d5-d4149554ad4e" providerId="ADAL" clId="{6975F915-27C4-4E70-A6BF-5364B24A9F61}" dt="2024-02-01T07:10:30.840" v="576" actId="478"/>
          <ac:spMkLst>
            <pc:docMk/>
            <pc:sldMk cId="4193404461" sldId="1855"/>
            <ac:spMk id="9" creationId="{61C37244-0E38-8D07-C649-1B1FCB730E5F}"/>
          </ac:spMkLst>
        </pc:spChg>
        <pc:spChg chg="add">
          <ac:chgData name="Yoel Kortick" userId="167978f5-7f40-4909-85d5-d4149554ad4e" providerId="ADAL" clId="{6975F915-27C4-4E70-A6BF-5364B24A9F61}" dt="2024-02-01T07:10:48.431" v="582" actId="11529"/>
          <ac:spMkLst>
            <pc:docMk/>
            <pc:sldMk cId="4193404461" sldId="1855"/>
            <ac:spMk id="11" creationId="{AFA2CE7A-4770-7043-74CD-0787B0C4B633}"/>
          </ac:spMkLst>
        </pc:spChg>
        <pc:spChg chg="add">
          <ac:chgData name="Yoel Kortick" userId="167978f5-7f40-4909-85d5-d4149554ad4e" providerId="ADAL" clId="{6975F915-27C4-4E70-A6BF-5364B24A9F61}" dt="2024-02-01T07:10:53.001" v="583" actId="11529"/>
          <ac:spMkLst>
            <pc:docMk/>
            <pc:sldMk cId="4193404461" sldId="1855"/>
            <ac:spMk id="12" creationId="{83F2263E-7D4C-F482-B534-B14E078EB8CF}"/>
          </ac:spMkLst>
        </pc:spChg>
        <pc:picChg chg="del">
          <ac:chgData name="Yoel Kortick" userId="167978f5-7f40-4909-85d5-d4149554ad4e" providerId="ADAL" clId="{6975F915-27C4-4E70-A6BF-5364B24A9F61}" dt="2024-02-01T07:10:17.807" v="567" actId="478"/>
          <ac:picMkLst>
            <pc:docMk/>
            <pc:sldMk cId="4193404461" sldId="1855"/>
            <ac:picMk id="6" creationId="{0FFA28CA-2FB6-7380-58A9-6AF12E99E548}"/>
          </ac:picMkLst>
        </pc:picChg>
        <pc:picChg chg="add mod ord">
          <ac:chgData name="Yoel Kortick" userId="167978f5-7f40-4909-85d5-d4149554ad4e" providerId="ADAL" clId="{6975F915-27C4-4E70-A6BF-5364B24A9F61}" dt="2024-02-01T07:10:55.108" v="584" actId="208"/>
          <ac:picMkLst>
            <pc:docMk/>
            <pc:sldMk cId="4193404461" sldId="1855"/>
            <ac:picMk id="8" creationId="{6483AA33-765A-E1A0-3064-77C5A54F4814}"/>
          </ac:picMkLst>
        </pc:picChg>
        <pc:cxnChg chg="del">
          <ac:chgData name="Yoel Kortick" userId="167978f5-7f40-4909-85d5-d4149554ad4e" providerId="ADAL" clId="{6975F915-27C4-4E70-A6BF-5364B24A9F61}" dt="2024-02-01T07:10:31.601" v="577" actId="478"/>
          <ac:cxnSpMkLst>
            <pc:docMk/>
            <pc:sldMk cId="4193404461" sldId="1855"/>
            <ac:cxnSpMk id="10" creationId="{F192DAB9-D127-4741-965E-D8DB36A4EC37}"/>
          </ac:cxnSpMkLst>
        </pc:cxnChg>
      </pc:sldChg>
      <pc:sldChg chg="addSp delSp modSp add mod">
        <pc:chgData name="Yoel Kortick" userId="167978f5-7f40-4909-85d5-d4149554ad4e" providerId="ADAL" clId="{6975F915-27C4-4E70-A6BF-5364B24A9F61}" dt="2024-02-01T07:18:21.902" v="621" actId="208"/>
        <pc:sldMkLst>
          <pc:docMk/>
          <pc:sldMk cId="1281573501" sldId="1856"/>
        </pc:sldMkLst>
        <pc:spChg chg="mod">
          <ac:chgData name="Yoel Kortick" userId="167978f5-7f40-4909-85d5-d4149554ad4e" providerId="ADAL" clId="{6975F915-27C4-4E70-A6BF-5364B24A9F61}" dt="2024-02-01T07:17:33.872" v="587" actId="27636"/>
          <ac:spMkLst>
            <pc:docMk/>
            <pc:sldMk cId="1281573501" sldId="1856"/>
            <ac:spMk id="4" creationId="{7DCC24B9-304C-43F8-A814-5ED2034E8A02}"/>
          </ac:spMkLst>
        </pc:spChg>
        <pc:spChg chg="del">
          <ac:chgData name="Yoel Kortick" userId="167978f5-7f40-4909-85d5-d4149554ad4e" providerId="ADAL" clId="{6975F915-27C4-4E70-A6BF-5364B24A9F61}" dt="2024-02-01T07:18:18.913" v="619" actId="478"/>
          <ac:spMkLst>
            <pc:docMk/>
            <pc:sldMk cId="1281573501" sldId="1856"/>
            <ac:spMk id="7" creationId="{98963A6C-B965-8E4A-0F20-10EE796467AD}"/>
          </ac:spMkLst>
        </pc:spChg>
        <pc:spChg chg="mod">
          <ac:chgData name="Yoel Kortick" userId="167978f5-7f40-4909-85d5-d4149554ad4e" providerId="ADAL" clId="{6975F915-27C4-4E70-A6BF-5364B24A9F61}" dt="2024-02-01T07:18:15.743" v="618" actId="1038"/>
          <ac:spMkLst>
            <pc:docMk/>
            <pc:sldMk cId="1281573501" sldId="1856"/>
            <ac:spMk id="11" creationId="{AFA2CE7A-4770-7043-74CD-0787B0C4B633}"/>
          </ac:spMkLst>
        </pc:spChg>
        <pc:spChg chg="del">
          <ac:chgData name="Yoel Kortick" userId="167978f5-7f40-4909-85d5-d4149554ad4e" providerId="ADAL" clId="{6975F915-27C4-4E70-A6BF-5364B24A9F61}" dt="2024-02-01T07:18:20.234" v="620" actId="478"/>
          <ac:spMkLst>
            <pc:docMk/>
            <pc:sldMk cId="1281573501" sldId="1856"/>
            <ac:spMk id="12" creationId="{83F2263E-7D4C-F482-B534-B14E078EB8CF}"/>
          </ac:spMkLst>
        </pc:spChg>
        <pc:picChg chg="add mod ord">
          <ac:chgData name="Yoel Kortick" userId="167978f5-7f40-4909-85d5-d4149554ad4e" providerId="ADAL" clId="{6975F915-27C4-4E70-A6BF-5364B24A9F61}" dt="2024-02-01T07:18:21.902" v="621" actId="208"/>
          <ac:picMkLst>
            <pc:docMk/>
            <pc:sldMk cId="1281573501" sldId="1856"/>
            <ac:picMk id="6" creationId="{8895F651-5010-1262-3055-2466531B7FB1}"/>
          </ac:picMkLst>
        </pc:picChg>
        <pc:picChg chg="del">
          <ac:chgData name="Yoel Kortick" userId="167978f5-7f40-4909-85d5-d4149554ad4e" providerId="ADAL" clId="{6975F915-27C4-4E70-A6BF-5364B24A9F61}" dt="2024-02-01T07:18:00.096" v="588" actId="478"/>
          <ac:picMkLst>
            <pc:docMk/>
            <pc:sldMk cId="1281573501" sldId="1856"/>
            <ac:picMk id="8" creationId="{6483AA33-765A-E1A0-3064-77C5A54F4814}"/>
          </ac:picMkLst>
        </pc:picChg>
      </pc:sldChg>
      <pc:sldChg chg="addSp delSp modSp add mod">
        <pc:chgData name="Yoel Kortick" userId="167978f5-7f40-4909-85d5-d4149554ad4e" providerId="ADAL" clId="{6975F915-27C4-4E70-A6BF-5364B24A9F61}" dt="2024-02-01T08:35:30.115" v="1773" actId="6549"/>
        <pc:sldMkLst>
          <pc:docMk/>
          <pc:sldMk cId="3621577669" sldId="1857"/>
        </pc:sldMkLst>
        <pc:spChg chg="mod">
          <ac:chgData name="Yoel Kortick" userId="167978f5-7f40-4909-85d5-d4149554ad4e" providerId="ADAL" clId="{6975F915-27C4-4E70-A6BF-5364B24A9F61}" dt="2024-02-01T08:35:30.115" v="1773" actId="6549"/>
          <ac:spMkLst>
            <pc:docMk/>
            <pc:sldMk cId="3621577669" sldId="1857"/>
            <ac:spMk id="4" creationId="{7DCC24B9-304C-43F8-A814-5ED2034E8A02}"/>
          </ac:spMkLst>
        </pc:spChg>
        <pc:spChg chg="mod">
          <ac:chgData name="Yoel Kortick" userId="167978f5-7f40-4909-85d5-d4149554ad4e" providerId="ADAL" clId="{6975F915-27C4-4E70-A6BF-5364B24A9F61}" dt="2024-02-01T08:35:07.832" v="1760" actId="1036"/>
          <ac:spMkLst>
            <pc:docMk/>
            <pc:sldMk cId="3621577669" sldId="1857"/>
            <ac:spMk id="7" creationId="{46B1F7CE-7878-857D-5797-9EE0681B16E2}"/>
          </ac:spMkLst>
        </pc:spChg>
        <pc:spChg chg="del">
          <ac:chgData name="Yoel Kortick" userId="167978f5-7f40-4909-85d5-d4149554ad4e" providerId="ADAL" clId="{6975F915-27C4-4E70-A6BF-5364B24A9F61}" dt="2024-02-01T07:28:43.330" v="694" actId="478"/>
          <ac:spMkLst>
            <pc:docMk/>
            <pc:sldMk cId="3621577669" sldId="1857"/>
            <ac:spMk id="8" creationId="{7A974DFE-F2C3-00C2-418B-C7C123D9E2B3}"/>
          </ac:spMkLst>
        </pc:spChg>
        <pc:spChg chg="add del">
          <ac:chgData name="Yoel Kortick" userId="167978f5-7f40-4909-85d5-d4149554ad4e" providerId="ADAL" clId="{6975F915-27C4-4E70-A6BF-5364B24A9F61}" dt="2024-02-01T07:33:05.675" v="748" actId="478"/>
          <ac:spMkLst>
            <pc:docMk/>
            <pc:sldMk cId="3621577669" sldId="1857"/>
            <ac:spMk id="10" creationId="{226A8BC7-A1D3-48DC-9E8A-3F756B44799D}"/>
          </ac:spMkLst>
        </pc:spChg>
        <pc:spChg chg="add mod">
          <ac:chgData name="Yoel Kortick" userId="167978f5-7f40-4909-85d5-d4149554ad4e" providerId="ADAL" clId="{6975F915-27C4-4E70-A6BF-5364B24A9F61}" dt="2024-02-01T08:35:07.832" v="1760" actId="1036"/>
          <ac:spMkLst>
            <pc:docMk/>
            <pc:sldMk cId="3621577669" sldId="1857"/>
            <ac:spMk id="11" creationId="{FD857CAA-0332-C301-4348-928C2134CD6F}"/>
          </ac:spMkLst>
        </pc:spChg>
        <pc:spChg chg="add mod">
          <ac:chgData name="Yoel Kortick" userId="167978f5-7f40-4909-85d5-d4149554ad4e" providerId="ADAL" clId="{6975F915-27C4-4E70-A6BF-5364B24A9F61}" dt="2024-02-01T08:35:07.832" v="1760" actId="1036"/>
          <ac:spMkLst>
            <pc:docMk/>
            <pc:sldMk cId="3621577669" sldId="1857"/>
            <ac:spMk id="12" creationId="{1A0420B5-3ECA-0456-8C93-C32B849A7723}"/>
          </ac:spMkLst>
        </pc:spChg>
        <pc:picChg chg="add mod ord">
          <ac:chgData name="Yoel Kortick" userId="167978f5-7f40-4909-85d5-d4149554ad4e" providerId="ADAL" clId="{6975F915-27C4-4E70-A6BF-5364B24A9F61}" dt="2024-02-01T08:35:07.832" v="1760" actId="1036"/>
          <ac:picMkLst>
            <pc:docMk/>
            <pc:sldMk cId="3621577669" sldId="1857"/>
            <ac:picMk id="6" creationId="{783E2969-EC80-8B6E-4F1A-3FA88F1D6C46}"/>
          </ac:picMkLst>
        </pc:picChg>
        <pc:picChg chg="del">
          <ac:chgData name="Yoel Kortick" userId="167978f5-7f40-4909-85d5-d4149554ad4e" providerId="ADAL" clId="{6975F915-27C4-4E70-A6BF-5364B24A9F61}" dt="2024-02-01T07:27:16.738" v="647" actId="478"/>
          <ac:picMkLst>
            <pc:docMk/>
            <pc:sldMk cId="3621577669" sldId="1857"/>
            <ac:picMk id="9" creationId="{AE87A3B3-3AFB-BDB4-26D4-6E81F368C163}"/>
          </ac:picMkLst>
        </pc:picChg>
      </pc:sldChg>
      <pc:sldChg chg="addSp delSp modSp add mod">
        <pc:chgData name="Yoel Kortick" userId="167978f5-7f40-4909-85d5-d4149554ad4e" providerId="ADAL" clId="{6975F915-27C4-4E70-A6BF-5364B24A9F61}" dt="2024-02-01T07:36:33.827" v="758" actId="208"/>
        <pc:sldMkLst>
          <pc:docMk/>
          <pc:sldMk cId="3783785679" sldId="1858"/>
        </pc:sldMkLst>
        <pc:spChg chg="mod">
          <ac:chgData name="Yoel Kortick" userId="167978f5-7f40-4909-85d5-d4149554ad4e" providerId="ADAL" clId="{6975F915-27C4-4E70-A6BF-5364B24A9F61}" dt="2024-02-01T07:35:58.980" v="754" actId="27636"/>
          <ac:spMkLst>
            <pc:docMk/>
            <pc:sldMk cId="3783785679" sldId="1858"/>
            <ac:spMk id="4" creationId="{7DCC24B9-304C-43F8-A814-5ED2034E8A02}"/>
          </ac:spMkLst>
        </pc:spChg>
        <pc:spChg chg="del">
          <ac:chgData name="Yoel Kortick" userId="167978f5-7f40-4909-85d5-d4149554ad4e" providerId="ADAL" clId="{6975F915-27C4-4E70-A6BF-5364B24A9F61}" dt="2024-02-01T07:36:19.324" v="755" actId="478"/>
          <ac:spMkLst>
            <pc:docMk/>
            <pc:sldMk cId="3783785679" sldId="1858"/>
            <ac:spMk id="7" creationId="{46B1F7CE-7878-857D-5797-9EE0681B16E2}"/>
          </ac:spMkLst>
        </pc:spChg>
        <pc:spChg chg="del">
          <ac:chgData name="Yoel Kortick" userId="167978f5-7f40-4909-85d5-d4149554ad4e" providerId="ADAL" clId="{6975F915-27C4-4E70-A6BF-5364B24A9F61}" dt="2024-02-01T07:36:19.324" v="755" actId="478"/>
          <ac:spMkLst>
            <pc:docMk/>
            <pc:sldMk cId="3783785679" sldId="1858"/>
            <ac:spMk id="11" creationId="{FD857CAA-0332-C301-4348-928C2134CD6F}"/>
          </ac:spMkLst>
        </pc:spChg>
        <pc:spChg chg="del">
          <ac:chgData name="Yoel Kortick" userId="167978f5-7f40-4909-85d5-d4149554ad4e" providerId="ADAL" clId="{6975F915-27C4-4E70-A6BF-5364B24A9F61}" dt="2024-02-01T07:36:19.324" v="755" actId="478"/>
          <ac:spMkLst>
            <pc:docMk/>
            <pc:sldMk cId="3783785679" sldId="1858"/>
            <ac:spMk id="12" creationId="{1A0420B5-3ECA-0456-8C93-C32B849A7723}"/>
          </ac:spMkLst>
        </pc:spChg>
        <pc:picChg chg="del">
          <ac:chgData name="Yoel Kortick" userId="167978f5-7f40-4909-85d5-d4149554ad4e" providerId="ADAL" clId="{6975F915-27C4-4E70-A6BF-5364B24A9F61}" dt="2024-02-01T07:36:19.324" v="755" actId="478"/>
          <ac:picMkLst>
            <pc:docMk/>
            <pc:sldMk cId="3783785679" sldId="1858"/>
            <ac:picMk id="6" creationId="{783E2969-EC80-8B6E-4F1A-3FA88F1D6C46}"/>
          </ac:picMkLst>
        </pc:picChg>
        <pc:picChg chg="add mod">
          <ac:chgData name="Yoel Kortick" userId="167978f5-7f40-4909-85d5-d4149554ad4e" providerId="ADAL" clId="{6975F915-27C4-4E70-A6BF-5364B24A9F61}" dt="2024-02-01T07:36:33.827" v="758" actId="208"/>
          <ac:picMkLst>
            <pc:docMk/>
            <pc:sldMk cId="3783785679" sldId="1858"/>
            <ac:picMk id="8" creationId="{993E0949-AA44-5899-C86E-69866D466ED4}"/>
          </ac:picMkLst>
        </pc:picChg>
      </pc:sldChg>
      <pc:sldChg chg="addSp delSp modSp add mod">
        <pc:chgData name="Yoel Kortick" userId="167978f5-7f40-4909-85d5-d4149554ad4e" providerId="ADAL" clId="{6975F915-27C4-4E70-A6BF-5364B24A9F61}" dt="2024-02-01T07:38:43.981" v="803" actId="208"/>
        <pc:sldMkLst>
          <pc:docMk/>
          <pc:sldMk cId="1387811637" sldId="1859"/>
        </pc:sldMkLst>
        <pc:spChg chg="mod">
          <ac:chgData name="Yoel Kortick" userId="167978f5-7f40-4909-85d5-d4149554ad4e" providerId="ADAL" clId="{6975F915-27C4-4E70-A6BF-5364B24A9F61}" dt="2024-02-01T07:38:38.910" v="800" actId="20577"/>
          <ac:spMkLst>
            <pc:docMk/>
            <pc:sldMk cId="1387811637" sldId="1859"/>
            <ac:spMk id="4" creationId="{7DCC24B9-304C-43F8-A814-5ED2034E8A02}"/>
          </ac:spMkLst>
        </pc:spChg>
        <pc:picChg chg="add mod">
          <ac:chgData name="Yoel Kortick" userId="167978f5-7f40-4909-85d5-d4149554ad4e" providerId="ADAL" clId="{6975F915-27C4-4E70-A6BF-5364B24A9F61}" dt="2024-02-01T07:38:43.981" v="803" actId="208"/>
          <ac:picMkLst>
            <pc:docMk/>
            <pc:sldMk cId="1387811637" sldId="1859"/>
            <ac:picMk id="6" creationId="{857E4B92-30BF-C5B0-9206-2DD37057C322}"/>
          </ac:picMkLst>
        </pc:picChg>
        <pc:picChg chg="del">
          <ac:chgData name="Yoel Kortick" userId="167978f5-7f40-4909-85d5-d4149554ad4e" providerId="ADAL" clId="{6975F915-27C4-4E70-A6BF-5364B24A9F61}" dt="2024-02-01T07:38:41.345" v="801" actId="478"/>
          <ac:picMkLst>
            <pc:docMk/>
            <pc:sldMk cId="1387811637" sldId="1859"/>
            <ac:picMk id="8" creationId="{993E0949-AA44-5899-C86E-69866D466ED4}"/>
          </ac:picMkLst>
        </pc:picChg>
      </pc:sldChg>
      <pc:sldChg chg="addSp delSp modSp add mod">
        <pc:chgData name="Yoel Kortick" userId="167978f5-7f40-4909-85d5-d4149554ad4e" providerId="ADAL" clId="{6975F915-27C4-4E70-A6BF-5364B24A9F61}" dt="2024-02-01T07:42:06.401" v="856" actId="11529"/>
        <pc:sldMkLst>
          <pc:docMk/>
          <pc:sldMk cId="2764433364" sldId="1860"/>
        </pc:sldMkLst>
        <pc:spChg chg="mod">
          <ac:chgData name="Yoel Kortick" userId="167978f5-7f40-4909-85d5-d4149554ad4e" providerId="ADAL" clId="{6975F915-27C4-4E70-A6BF-5364B24A9F61}" dt="2024-02-01T07:39:44.291" v="805"/>
          <ac:spMkLst>
            <pc:docMk/>
            <pc:sldMk cId="2764433364" sldId="1860"/>
            <ac:spMk id="4" creationId="{7DCC24B9-304C-43F8-A814-5ED2034E8A02}"/>
          </ac:spMkLst>
        </pc:spChg>
        <pc:spChg chg="add mod">
          <ac:chgData name="Yoel Kortick" userId="167978f5-7f40-4909-85d5-d4149554ad4e" providerId="ADAL" clId="{6975F915-27C4-4E70-A6BF-5364B24A9F61}" dt="2024-02-01T07:42:00.762" v="855" actId="14100"/>
          <ac:spMkLst>
            <pc:docMk/>
            <pc:sldMk cId="2764433364" sldId="1860"/>
            <ac:spMk id="8" creationId="{D8DCFB3E-D7C5-BBBE-0BC5-D258C5DAC512}"/>
          </ac:spMkLst>
        </pc:spChg>
        <pc:picChg chg="del">
          <ac:chgData name="Yoel Kortick" userId="167978f5-7f40-4909-85d5-d4149554ad4e" providerId="ADAL" clId="{6975F915-27C4-4E70-A6BF-5364B24A9F61}" dt="2024-02-01T07:40:55.921" v="806" actId="478"/>
          <ac:picMkLst>
            <pc:docMk/>
            <pc:sldMk cId="2764433364" sldId="1860"/>
            <ac:picMk id="6" creationId="{857E4B92-30BF-C5B0-9206-2DD37057C322}"/>
          </ac:picMkLst>
        </pc:picChg>
        <pc:picChg chg="add mod">
          <ac:chgData name="Yoel Kortick" userId="167978f5-7f40-4909-85d5-d4149554ad4e" providerId="ADAL" clId="{6975F915-27C4-4E70-A6BF-5364B24A9F61}" dt="2024-02-01T07:41:02.080" v="816" actId="208"/>
          <ac:picMkLst>
            <pc:docMk/>
            <pc:sldMk cId="2764433364" sldId="1860"/>
            <ac:picMk id="7" creationId="{DD837795-237A-479F-869C-531C3B973EF4}"/>
          </ac:picMkLst>
        </pc:picChg>
        <pc:cxnChg chg="add">
          <ac:chgData name="Yoel Kortick" userId="167978f5-7f40-4909-85d5-d4149554ad4e" providerId="ADAL" clId="{6975F915-27C4-4E70-A6BF-5364B24A9F61}" dt="2024-02-01T07:42:06.401" v="856" actId="11529"/>
          <ac:cxnSpMkLst>
            <pc:docMk/>
            <pc:sldMk cId="2764433364" sldId="1860"/>
            <ac:cxnSpMk id="10" creationId="{F950C80A-61DE-D2BB-B008-3002207F1455}"/>
          </ac:cxnSpMkLst>
        </pc:cxnChg>
      </pc:sldChg>
      <pc:sldChg chg="addSp delSp modSp add mod">
        <pc:chgData name="Yoel Kortick" userId="167978f5-7f40-4909-85d5-d4149554ad4e" providerId="ADAL" clId="{6975F915-27C4-4E70-A6BF-5364B24A9F61}" dt="2024-02-01T07:44:52.882" v="941" actId="11529"/>
        <pc:sldMkLst>
          <pc:docMk/>
          <pc:sldMk cId="4207090878" sldId="1861"/>
        </pc:sldMkLst>
        <pc:spChg chg="mod">
          <ac:chgData name="Yoel Kortick" userId="167978f5-7f40-4909-85d5-d4149554ad4e" providerId="ADAL" clId="{6975F915-27C4-4E70-A6BF-5364B24A9F61}" dt="2024-02-01T07:44:43.365" v="937" actId="6549"/>
          <ac:spMkLst>
            <pc:docMk/>
            <pc:sldMk cId="4207090878" sldId="1861"/>
            <ac:spMk id="4" creationId="{7DCC24B9-304C-43F8-A814-5ED2034E8A02}"/>
          </ac:spMkLst>
        </pc:spChg>
        <pc:spChg chg="del">
          <ac:chgData name="Yoel Kortick" userId="167978f5-7f40-4909-85d5-d4149554ad4e" providerId="ADAL" clId="{6975F915-27C4-4E70-A6BF-5364B24A9F61}" dt="2024-02-01T07:44:48.714" v="940" actId="478"/>
          <ac:spMkLst>
            <pc:docMk/>
            <pc:sldMk cId="4207090878" sldId="1861"/>
            <ac:spMk id="8" creationId="{D8DCFB3E-D7C5-BBBE-0BC5-D258C5DAC512}"/>
          </ac:spMkLst>
        </pc:spChg>
        <pc:spChg chg="add">
          <ac:chgData name="Yoel Kortick" userId="167978f5-7f40-4909-85d5-d4149554ad4e" providerId="ADAL" clId="{6975F915-27C4-4E70-A6BF-5364B24A9F61}" dt="2024-02-01T07:44:52.882" v="941" actId="11529"/>
          <ac:spMkLst>
            <pc:docMk/>
            <pc:sldMk cId="4207090878" sldId="1861"/>
            <ac:spMk id="9" creationId="{37705917-AE43-DCA3-D57F-79A43BE807D0}"/>
          </ac:spMkLst>
        </pc:spChg>
        <pc:picChg chg="add mod">
          <ac:chgData name="Yoel Kortick" userId="167978f5-7f40-4909-85d5-d4149554ad4e" providerId="ADAL" clId="{6975F915-27C4-4E70-A6BF-5364B24A9F61}" dt="2024-02-01T07:44:45.637" v="938" actId="208"/>
          <ac:picMkLst>
            <pc:docMk/>
            <pc:sldMk cId="4207090878" sldId="1861"/>
            <ac:picMk id="6" creationId="{D79BEC5B-6BE4-99B1-16E8-0AE368318973}"/>
          </ac:picMkLst>
        </pc:picChg>
        <pc:picChg chg="del">
          <ac:chgData name="Yoel Kortick" userId="167978f5-7f40-4909-85d5-d4149554ad4e" providerId="ADAL" clId="{6975F915-27C4-4E70-A6BF-5364B24A9F61}" dt="2024-02-01T07:42:48.854" v="858" actId="478"/>
          <ac:picMkLst>
            <pc:docMk/>
            <pc:sldMk cId="4207090878" sldId="1861"/>
            <ac:picMk id="7" creationId="{DD837795-237A-479F-869C-531C3B973EF4}"/>
          </ac:picMkLst>
        </pc:picChg>
        <pc:cxnChg chg="del">
          <ac:chgData name="Yoel Kortick" userId="167978f5-7f40-4909-85d5-d4149554ad4e" providerId="ADAL" clId="{6975F915-27C4-4E70-A6BF-5364B24A9F61}" dt="2024-02-01T07:44:47.792" v="939" actId="478"/>
          <ac:cxnSpMkLst>
            <pc:docMk/>
            <pc:sldMk cId="4207090878" sldId="1861"/>
            <ac:cxnSpMk id="10" creationId="{F950C80A-61DE-D2BB-B008-3002207F1455}"/>
          </ac:cxnSpMkLst>
        </pc:cxnChg>
      </pc:sldChg>
      <pc:sldChg chg="addSp delSp modSp add mod">
        <pc:chgData name="Yoel Kortick" userId="167978f5-7f40-4909-85d5-d4149554ad4e" providerId="ADAL" clId="{6975F915-27C4-4E70-A6BF-5364B24A9F61}" dt="2024-02-01T08:15:41.452" v="1648"/>
        <pc:sldMkLst>
          <pc:docMk/>
          <pc:sldMk cId="315092130" sldId="1862"/>
        </pc:sldMkLst>
        <pc:spChg chg="mod">
          <ac:chgData name="Yoel Kortick" userId="167978f5-7f40-4909-85d5-d4149554ad4e" providerId="ADAL" clId="{6975F915-27C4-4E70-A6BF-5364B24A9F61}" dt="2024-02-01T08:15:41.452" v="1648"/>
          <ac:spMkLst>
            <pc:docMk/>
            <pc:sldMk cId="315092130" sldId="1862"/>
            <ac:spMk id="4" creationId="{7DCC24B9-304C-43F8-A814-5ED2034E8A02}"/>
          </ac:spMkLst>
        </pc:spChg>
        <pc:spChg chg="del mod">
          <ac:chgData name="Yoel Kortick" userId="167978f5-7f40-4909-85d5-d4149554ad4e" providerId="ADAL" clId="{6975F915-27C4-4E70-A6BF-5364B24A9F61}" dt="2024-02-01T07:44:37.983" v="934" actId="478"/>
          <ac:spMkLst>
            <pc:docMk/>
            <pc:sldMk cId="315092130" sldId="1862"/>
            <ac:spMk id="8" creationId="{D8DCFB3E-D7C5-BBBE-0BC5-D258C5DAC512}"/>
          </ac:spMkLst>
        </pc:spChg>
        <pc:spChg chg="add mod">
          <ac:chgData name="Yoel Kortick" userId="167978f5-7f40-4909-85d5-d4149554ad4e" providerId="ADAL" clId="{6975F915-27C4-4E70-A6BF-5364B24A9F61}" dt="2024-02-01T07:54:15.090" v="1125" actId="1038"/>
          <ac:spMkLst>
            <pc:docMk/>
            <pc:sldMk cId="315092130" sldId="1862"/>
            <ac:spMk id="9" creationId="{533E54E1-5864-11AC-C93A-FBD8EFD914BF}"/>
          </ac:spMkLst>
        </pc:spChg>
        <pc:picChg chg="del">
          <ac:chgData name="Yoel Kortick" userId="167978f5-7f40-4909-85d5-d4149554ad4e" providerId="ADAL" clId="{6975F915-27C4-4E70-A6BF-5364B24A9F61}" dt="2024-02-01T07:44:38.746" v="935" actId="478"/>
          <ac:picMkLst>
            <pc:docMk/>
            <pc:sldMk cId="315092130" sldId="1862"/>
            <ac:picMk id="6" creationId="{D79BEC5B-6BE4-99B1-16E8-0AE368318973}"/>
          </ac:picMkLst>
        </pc:picChg>
        <pc:picChg chg="add mod">
          <ac:chgData name="Yoel Kortick" userId="167978f5-7f40-4909-85d5-d4149554ad4e" providerId="ADAL" clId="{6975F915-27C4-4E70-A6BF-5364B24A9F61}" dt="2024-02-01T07:54:01.428" v="1117" actId="208"/>
          <ac:picMkLst>
            <pc:docMk/>
            <pc:sldMk cId="315092130" sldId="1862"/>
            <ac:picMk id="7" creationId="{A5F2EB6E-B208-C5F2-F9B7-FEA3D1F47B56}"/>
          </ac:picMkLst>
        </pc:picChg>
        <pc:cxnChg chg="del">
          <ac:chgData name="Yoel Kortick" userId="167978f5-7f40-4909-85d5-d4149554ad4e" providerId="ADAL" clId="{6975F915-27C4-4E70-A6BF-5364B24A9F61}" dt="2024-02-01T07:44:37.305" v="933" actId="478"/>
          <ac:cxnSpMkLst>
            <pc:docMk/>
            <pc:sldMk cId="315092130" sldId="1862"/>
            <ac:cxnSpMk id="10" creationId="{F950C80A-61DE-D2BB-B008-3002207F1455}"/>
          </ac:cxnSpMkLst>
        </pc:cxnChg>
      </pc:sldChg>
      <pc:sldChg chg="addSp modSp add mod">
        <pc:chgData name="Yoel Kortick" userId="167978f5-7f40-4909-85d5-d4149554ad4e" providerId="ADAL" clId="{6975F915-27C4-4E70-A6BF-5364B24A9F61}" dt="2024-02-01T07:54:37.242" v="1128"/>
        <pc:sldMkLst>
          <pc:docMk/>
          <pc:sldMk cId="1681639443" sldId="1863"/>
        </pc:sldMkLst>
        <pc:spChg chg="mod">
          <ac:chgData name="Yoel Kortick" userId="167978f5-7f40-4909-85d5-d4149554ad4e" providerId="ADAL" clId="{6975F915-27C4-4E70-A6BF-5364B24A9F61}" dt="2024-02-01T07:54:37.242" v="1128"/>
          <ac:spMkLst>
            <pc:docMk/>
            <pc:sldMk cId="1681639443" sldId="1863"/>
            <ac:spMk id="4" creationId="{7DCC24B9-304C-43F8-A814-5ED2034E8A02}"/>
          </ac:spMkLst>
        </pc:spChg>
        <pc:spChg chg="add">
          <ac:chgData name="Yoel Kortick" userId="167978f5-7f40-4909-85d5-d4149554ad4e" providerId="ADAL" clId="{6975F915-27C4-4E70-A6BF-5364B24A9F61}" dt="2024-02-01T07:51:15.318" v="1072" actId="11529"/>
          <ac:spMkLst>
            <pc:docMk/>
            <pc:sldMk cId="1681639443" sldId="1863"/>
            <ac:spMk id="7" creationId="{4545033C-8C52-4EF3-18E1-3417965CE332}"/>
          </ac:spMkLst>
        </pc:spChg>
        <pc:spChg chg="add mod">
          <ac:chgData name="Yoel Kortick" userId="167978f5-7f40-4909-85d5-d4149554ad4e" providerId="ADAL" clId="{6975F915-27C4-4E70-A6BF-5364B24A9F61}" dt="2024-02-01T07:51:35.544" v="1112" actId="208"/>
          <ac:spMkLst>
            <pc:docMk/>
            <pc:sldMk cId="1681639443" sldId="1863"/>
            <ac:spMk id="8" creationId="{5863CFBC-ACC4-C5F7-8472-528E67890F9B}"/>
          </ac:spMkLst>
        </pc:spChg>
        <pc:picChg chg="add mod">
          <ac:chgData name="Yoel Kortick" userId="167978f5-7f40-4909-85d5-d4149554ad4e" providerId="ADAL" clId="{6975F915-27C4-4E70-A6BF-5364B24A9F61}" dt="2024-02-01T07:51:18.709" v="1073" actId="208"/>
          <ac:picMkLst>
            <pc:docMk/>
            <pc:sldMk cId="1681639443" sldId="1863"/>
            <ac:picMk id="6" creationId="{04ECEDE0-0FBA-8B07-91F4-8D18E8540B1F}"/>
          </ac:picMkLst>
        </pc:picChg>
        <pc:cxnChg chg="add">
          <ac:chgData name="Yoel Kortick" userId="167978f5-7f40-4909-85d5-d4149554ad4e" providerId="ADAL" clId="{6975F915-27C4-4E70-A6BF-5364B24A9F61}" dt="2024-02-01T07:51:40.853" v="1113" actId="11529"/>
          <ac:cxnSpMkLst>
            <pc:docMk/>
            <pc:sldMk cId="1681639443" sldId="1863"/>
            <ac:cxnSpMk id="10" creationId="{77F17C4C-8B8E-BC06-D67B-D6E9132469E4}"/>
          </ac:cxnSpMkLst>
        </pc:cxnChg>
      </pc:sldChg>
      <pc:sldChg chg="addSp modSp add mod">
        <pc:chgData name="Yoel Kortick" userId="167978f5-7f40-4909-85d5-d4149554ad4e" providerId="ADAL" clId="{6975F915-27C4-4E70-A6BF-5364B24A9F61}" dt="2024-02-01T07:57:16.074" v="1193" actId="208"/>
        <pc:sldMkLst>
          <pc:docMk/>
          <pc:sldMk cId="3278376413" sldId="1864"/>
        </pc:sldMkLst>
        <pc:spChg chg="mod">
          <ac:chgData name="Yoel Kortick" userId="167978f5-7f40-4909-85d5-d4149554ad4e" providerId="ADAL" clId="{6975F915-27C4-4E70-A6BF-5364B24A9F61}" dt="2024-02-01T07:57:01.381" v="1190" actId="20577"/>
          <ac:spMkLst>
            <pc:docMk/>
            <pc:sldMk cId="3278376413" sldId="1864"/>
            <ac:spMk id="4" creationId="{7DCC24B9-304C-43F8-A814-5ED2034E8A02}"/>
          </ac:spMkLst>
        </pc:spChg>
        <pc:spChg chg="add">
          <ac:chgData name="Yoel Kortick" userId="167978f5-7f40-4909-85d5-d4149554ad4e" providerId="ADAL" clId="{6975F915-27C4-4E70-A6BF-5364B24A9F61}" dt="2024-02-01T07:57:13.761" v="1192" actId="11529"/>
          <ac:spMkLst>
            <pc:docMk/>
            <pc:sldMk cId="3278376413" sldId="1864"/>
            <ac:spMk id="7" creationId="{F0AD0F35-1801-47DE-31AF-55C42CD9BF05}"/>
          </ac:spMkLst>
        </pc:spChg>
        <pc:picChg chg="add mod">
          <ac:chgData name="Yoel Kortick" userId="167978f5-7f40-4909-85d5-d4149554ad4e" providerId="ADAL" clId="{6975F915-27C4-4E70-A6BF-5364B24A9F61}" dt="2024-02-01T07:57:16.074" v="1193" actId="208"/>
          <ac:picMkLst>
            <pc:docMk/>
            <pc:sldMk cId="3278376413" sldId="1864"/>
            <ac:picMk id="6" creationId="{3C263D04-4448-B651-576D-861D3176DB46}"/>
          </ac:picMkLst>
        </pc:picChg>
      </pc:sldChg>
      <pc:sldChg chg="addSp delSp modSp add mod">
        <pc:chgData name="Yoel Kortick" userId="167978f5-7f40-4909-85d5-d4149554ad4e" providerId="ADAL" clId="{6975F915-27C4-4E70-A6BF-5364B24A9F61}" dt="2024-02-01T08:02:07.573" v="1256" actId="1038"/>
        <pc:sldMkLst>
          <pc:docMk/>
          <pc:sldMk cId="1406806450" sldId="1865"/>
        </pc:sldMkLst>
        <pc:spChg chg="mod">
          <ac:chgData name="Yoel Kortick" userId="167978f5-7f40-4909-85d5-d4149554ad4e" providerId="ADAL" clId="{6975F915-27C4-4E70-A6BF-5364B24A9F61}" dt="2024-02-01T07:57:41.866" v="1216" actId="6549"/>
          <ac:spMkLst>
            <pc:docMk/>
            <pc:sldMk cId="1406806450" sldId="1865"/>
            <ac:spMk id="4" creationId="{7DCC24B9-304C-43F8-A814-5ED2034E8A02}"/>
          </ac:spMkLst>
        </pc:spChg>
        <pc:spChg chg="mod">
          <ac:chgData name="Yoel Kortick" userId="167978f5-7f40-4909-85d5-d4149554ad4e" providerId="ADAL" clId="{6975F915-27C4-4E70-A6BF-5364B24A9F61}" dt="2024-02-01T07:58:52.079" v="1233" actId="1036"/>
          <ac:spMkLst>
            <pc:docMk/>
            <pc:sldMk cId="1406806450" sldId="1865"/>
            <ac:spMk id="7" creationId="{F0AD0F35-1801-47DE-31AF-55C42CD9BF05}"/>
          </ac:spMkLst>
        </pc:spChg>
        <pc:spChg chg="add mod">
          <ac:chgData name="Yoel Kortick" userId="167978f5-7f40-4909-85d5-d4149554ad4e" providerId="ADAL" clId="{6975F915-27C4-4E70-A6BF-5364B24A9F61}" dt="2024-02-01T08:02:07.573" v="1256" actId="1038"/>
          <ac:spMkLst>
            <pc:docMk/>
            <pc:sldMk cId="1406806450" sldId="1865"/>
            <ac:spMk id="11" creationId="{5F1A5520-DEC7-0DC7-A427-D00120D2B539}"/>
          </ac:spMkLst>
        </pc:spChg>
        <pc:picChg chg="del mod">
          <ac:chgData name="Yoel Kortick" userId="167978f5-7f40-4909-85d5-d4149554ad4e" providerId="ADAL" clId="{6975F915-27C4-4E70-A6BF-5364B24A9F61}" dt="2024-02-01T07:57:52.257" v="1220" actId="478"/>
          <ac:picMkLst>
            <pc:docMk/>
            <pc:sldMk cId="1406806450" sldId="1865"/>
            <ac:picMk id="6" creationId="{3C263D04-4448-B651-576D-861D3176DB46}"/>
          </ac:picMkLst>
        </pc:picChg>
        <pc:picChg chg="add mod ord">
          <ac:chgData name="Yoel Kortick" userId="167978f5-7f40-4909-85d5-d4149554ad4e" providerId="ADAL" clId="{6975F915-27C4-4E70-A6BF-5364B24A9F61}" dt="2024-02-01T07:58:55.263" v="1234" actId="167"/>
          <ac:picMkLst>
            <pc:docMk/>
            <pc:sldMk cId="1406806450" sldId="1865"/>
            <ac:picMk id="8" creationId="{97157A76-FE50-72E0-881B-9DF866EB2BDB}"/>
          </ac:picMkLst>
        </pc:picChg>
        <pc:picChg chg="add mod">
          <ac:chgData name="Yoel Kortick" userId="167978f5-7f40-4909-85d5-d4149554ad4e" providerId="ADAL" clId="{6975F915-27C4-4E70-A6BF-5364B24A9F61}" dt="2024-02-01T08:01:57.953" v="1249" actId="208"/>
          <ac:picMkLst>
            <pc:docMk/>
            <pc:sldMk cId="1406806450" sldId="1865"/>
            <ac:picMk id="10" creationId="{AC7FEAF8-2901-EE7D-83AF-13CFAA398052}"/>
          </ac:picMkLst>
        </pc:picChg>
      </pc:sldChg>
      <pc:sldChg chg="addSp delSp modSp add mod">
        <pc:chgData name="Yoel Kortick" userId="167978f5-7f40-4909-85d5-d4149554ad4e" providerId="ADAL" clId="{6975F915-27C4-4E70-A6BF-5364B24A9F61}" dt="2024-02-01T08:03:48.328" v="1296" actId="11529"/>
        <pc:sldMkLst>
          <pc:docMk/>
          <pc:sldMk cId="1920268507" sldId="1866"/>
        </pc:sldMkLst>
        <pc:spChg chg="mod">
          <ac:chgData name="Yoel Kortick" userId="167978f5-7f40-4909-85d5-d4149554ad4e" providerId="ADAL" clId="{6975F915-27C4-4E70-A6BF-5364B24A9F61}" dt="2024-02-01T08:03:38.053" v="1295" actId="20577"/>
          <ac:spMkLst>
            <pc:docMk/>
            <pc:sldMk cId="1920268507" sldId="1866"/>
            <ac:spMk id="4" creationId="{7DCC24B9-304C-43F8-A814-5ED2034E8A02}"/>
          </ac:spMkLst>
        </pc:spChg>
        <pc:spChg chg="del">
          <ac:chgData name="Yoel Kortick" userId="167978f5-7f40-4909-85d5-d4149554ad4e" providerId="ADAL" clId="{6975F915-27C4-4E70-A6BF-5364B24A9F61}" dt="2024-02-01T08:03:19.834" v="1260" actId="478"/>
          <ac:spMkLst>
            <pc:docMk/>
            <pc:sldMk cId="1920268507" sldId="1866"/>
            <ac:spMk id="7" creationId="{F0AD0F35-1801-47DE-31AF-55C42CD9BF05}"/>
          </ac:spMkLst>
        </pc:spChg>
        <pc:spChg chg="add">
          <ac:chgData name="Yoel Kortick" userId="167978f5-7f40-4909-85d5-d4149554ad4e" providerId="ADAL" clId="{6975F915-27C4-4E70-A6BF-5364B24A9F61}" dt="2024-02-01T08:03:48.328" v="1296" actId="11529"/>
          <ac:spMkLst>
            <pc:docMk/>
            <pc:sldMk cId="1920268507" sldId="1866"/>
            <ac:spMk id="9" creationId="{A3332702-BDC9-650E-3F2B-A7730E9A2A1C}"/>
          </ac:spMkLst>
        </pc:spChg>
        <pc:picChg chg="add mod">
          <ac:chgData name="Yoel Kortick" userId="167978f5-7f40-4909-85d5-d4149554ad4e" providerId="ADAL" clId="{6975F915-27C4-4E70-A6BF-5364B24A9F61}" dt="2024-02-01T08:03:27.216" v="1265" actId="208"/>
          <ac:picMkLst>
            <pc:docMk/>
            <pc:sldMk cId="1920268507" sldId="1866"/>
            <ac:picMk id="6" creationId="{AF9395CC-899E-3F63-DB87-95E4F4973F7E}"/>
          </ac:picMkLst>
        </pc:picChg>
        <pc:picChg chg="del">
          <ac:chgData name="Yoel Kortick" userId="167978f5-7f40-4909-85d5-d4149554ad4e" providerId="ADAL" clId="{6975F915-27C4-4E70-A6BF-5364B24A9F61}" dt="2024-02-01T08:03:18.968" v="1259" actId="478"/>
          <ac:picMkLst>
            <pc:docMk/>
            <pc:sldMk cId="1920268507" sldId="1866"/>
            <ac:picMk id="8" creationId="{97157A76-FE50-72E0-881B-9DF866EB2BDB}"/>
          </ac:picMkLst>
        </pc:picChg>
        <pc:picChg chg="del">
          <ac:chgData name="Yoel Kortick" userId="167978f5-7f40-4909-85d5-d4149554ad4e" providerId="ADAL" clId="{6975F915-27C4-4E70-A6BF-5364B24A9F61}" dt="2024-02-01T08:03:18.151" v="1258" actId="478"/>
          <ac:picMkLst>
            <pc:docMk/>
            <pc:sldMk cId="1920268507" sldId="1866"/>
            <ac:picMk id="10" creationId="{AC7FEAF8-2901-EE7D-83AF-13CFAA398052}"/>
          </ac:picMkLst>
        </pc:picChg>
      </pc:sldChg>
      <pc:sldChg chg="addSp delSp modSp add mod">
        <pc:chgData name="Yoel Kortick" userId="167978f5-7f40-4909-85d5-d4149554ad4e" providerId="ADAL" clId="{6975F915-27C4-4E70-A6BF-5364B24A9F61}" dt="2024-02-01T08:05:34.908" v="1351" actId="478"/>
        <pc:sldMkLst>
          <pc:docMk/>
          <pc:sldMk cId="1742287777" sldId="1867"/>
        </pc:sldMkLst>
        <pc:spChg chg="mod">
          <ac:chgData name="Yoel Kortick" userId="167978f5-7f40-4909-85d5-d4149554ad4e" providerId="ADAL" clId="{6975F915-27C4-4E70-A6BF-5364B24A9F61}" dt="2024-02-01T08:05:14.968" v="1340" actId="20577"/>
          <ac:spMkLst>
            <pc:docMk/>
            <pc:sldMk cId="1742287777" sldId="1867"/>
            <ac:spMk id="4" creationId="{7DCC24B9-304C-43F8-A814-5ED2034E8A02}"/>
          </ac:spMkLst>
        </pc:spChg>
        <pc:spChg chg="del">
          <ac:chgData name="Yoel Kortick" userId="167978f5-7f40-4909-85d5-d4149554ad4e" providerId="ADAL" clId="{6975F915-27C4-4E70-A6BF-5364B24A9F61}" dt="2024-02-01T08:05:34.908" v="1351" actId="478"/>
          <ac:spMkLst>
            <pc:docMk/>
            <pc:sldMk cId="1742287777" sldId="1867"/>
            <ac:spMk id="9" creationId="{A3332702-BDC9-650E-3F2B-A7730E9A2A1C}"/>
          </ac:spMkLst>
        </pc:spChg>
        <pc:spChg chg="mod">
          <ac:chgData name="Yoel Kortick" userId="167978f5-7f40-4909-85d5-d4149554ad4e" providerId="ADAL" clId="{6975F915-27C4-4E70-A6BF-5364B24A9F61}" dt="2024-02-01T08:05:30.946" v="1350" actId="1036"/>
          <ac:spMkLst>
            <pc:docMk/>
            <pc:sldMk cId="1742287777" sldId="1867"/>
            <ac:spMk id="11" creationId="{5F1A5520-DEC7-0DC7-A427-D00120D2B539}"/>
          </ac:spMkLst>
        </pc:spChg>
        <pc:picChg chg="del">
          <ac:chgData name="Yoel Kortick" userId="167978f5-7f40-4909-85d5-d4149554ad4e" providerId="ADAL" clId="{6975F915-27C4-4E70-A6BF-5364B24A9F61}" dt="2024-02-01T08:05:16.973" v="1341" actId="478"/>
          <ac:picMkLst>
            <pc:docMk/>
            <pc:sldMk cId="1742287777" sldId="1867"/>
            <ac:picMk id="6" creationId="{AF9395CC-899E-3F63-DB87-95E4F4973F7E}"/>
          </ac:picMkLst>
        </pc:picChg>
        <pc:picChg chg="add mod ord">
          <ac:chgData name="Yoel Kortick" userId="167978f5-7f40-4909-85d5-d4149554ad4e" providerId="ADAL" clId="{6975F915-27C4-4E70-A6BF-5364B24A9F61}" dt="2024-02-01T08:05:23.804" v="1346" actId="167"/>
          <ac:picMkLst>
            <pc:docMk/>
            <pc:sldMk cId="1742287777" sldId="1867"/>
            <ac:picMk id="7" creationId="{CDE2F5E9-57C0-A602-B736-DA16DCB2CC79}"/>
          </ac:picMkLst>
        </pc:picChg>
      </pc:sldChg>
      <pc:sldChg chg="addSp delSp modSp add mod">
        <pc:chgData name="Yoel Kortick" userId="167978f5-7f40-4909-85d5-d4149554ad4e" providerId="ADAL" clId="{6975F915-27C4-4E70-A6BF-5364B24A9F61}" dt="2024-02-01T08:06:37.122" v="1359" actId="167"/>
        <pc:sldMkLst>
          <pc:docMk/>
          <pc:sldMk cId="1708999782" sldId="1868"/>
        </pc:sldMkLst>
        <pc:spChg chg="mod">
          <ac:chgData name="Yoel Kortick" userId="167978f5-7f40-4909-85d5-d4149554ad4e" providerId="ADAL" clId="{6975F915-27C4-4E70-A6BF-5364B24A9F61}" dt="2024-02-01T08:05:57.170" v="1353"/>
          <ac:spMkLst>
            <pc:docMk/>
            <pc:sldMk cId="1708999782" sldId="1868"/>
            <ac:spMk id="4" creationId="{7DCC24B9-304C-43F8-A814-5ED2034E8A02}"/>
          </ac:spMkLst>
        </pc:spChg>
        <pc:spChg chg="mod">
          <ac:chgData name="Yoel Kortick" userId="167978f5-7f40-4909-85d5-d4149554ad4e" providerId="ADAL" clId="{6975F915-27C4-4E70-A6BF-5364B24A9F61}" dt="2024-02-01T08:06:33.319" v="1357" actId="14100"/>
          <ac:spMkLst>
            <pc:docMk/>
            <pc:sldMk cId="1708999782" sldId="1868"/>
            <ac:spMk id="11" creationId="{5F1A5520-DEC7-0DC7-A427-D00120D2B539}"/>
          </ac:spMkLst>
        </pc:spChg>
        <pc:picChg chg="add mod ord">
          <ac:chgData name="Yoel Kortick" userId="167978f5-7f40-4909-85d5-d4149554ad4e" providerId="ADAL" clId="{6975F915-27C4-4E70-A6BF-5364B24A9F61}" dt="2024-02-01T08:06:37.122" v="1359" actId="167"/>
          <ac:picMkLst>
            <pc:docMk/>
            <pc:sldMk cId="1708999782" sldId="1868"/>
            <ac:picMk id="6" creationId="{937CBDFF-4785-DDC7-A719-68DD7951D9AC}"/>
          </ac:picMkLst>
        </pc:picChg>
        <pc:picChg chg="del">
          <ac:chgData name="Yoel Kortick" userId="167978f5-7f40-4909-85d5-d4149554ad4e" providerId="ADAL" clId="{6975F915-27C4-4E70-A6BF-5364B24A9F61}" dt="2024-02-01T08:05:59.668" v="1354" actId="478"/>
          <ac:picMkLst>
            <pc:docMk/>
            <pc:sldMk cId="1708999782" sldId="1868"/>
            <ac:picMk id="7" creationId="{CDE2F5E9-57C0-A602-B736-DA16DCB2CC79}"/>
          </ac:picMkLst>
        </pc:picChg>
      </pc:sldChg>
      <pc:sldChg chg="addSp delSp modSp add mod">
        <pc:chgData name="Yoel Kortick" userId="167978f5-7f40-4909-85d5-d4149554ad4e" providerId="ADAL" clId="{6975F915-27C4-4E70-A6BF-5364B24A9F61}" dt="2024-02-01T08:07:47.699" v="1377" actId="11529"/>
        <pc:sldMkLst>
          <pc:docMk/>
          <pc:sldMk cId="3985692673" sldId="1869"/>
        </pc:sldMkLst>
        <pc:spChg chg="mod">
          <ac:chgData name="Yoel Kortick" userId="167978f5-7f40-4909-85d5-d4149554ad4e" providerId="ADAL" clId="{6975F915-27C4-4E70-A6BF-5364B24A9F61}" dt="2024-02-01T08:06:57.044" v="1363" actId="20577"/>
          <ac:spMkLst>
            <pc:docMk/>
            <pc:sldMk cId="3985692673" sldId="1869"/>
            <ac:spMk id="4" creationId="{7DCC24B9-304C-43F8-A814-5ED2034E8A02}"/>
          </ac:spMkLst>
        </pc:spChg>
        <pc:spChg chg="add">
          <ac:chgData name="Yoel Kortick" userId="167978f5-7f40-4909-85d5-d4149554ad4e" providerId="ADAL" clId="{6975F915-27C4-4E70-A6BF-5364B24A9F61}" dt="2024-02-01T08:07:47.699" v="1377" actId="11529"/>
          <ac:spMkLst>
            <pc:docMk/>
            <pc:sldMk cId="3985692673" sldId="1869"/>
            <ac:spMk id="8" creationId="{310659F5-E1A4-DB96-ADBE-883BA9FE5834}"/>
          </ac:spMkLst>
        </pc:spChg>
        <pc:spChg chg="mod">
          <ac:chgData name="Yoel Kortick" userId="167978f5-7f40-4909-85d5-d4149554ad4e" providerId="ADAL" clId="{6975F915-27C4-4E70-A6BF-5364B24A9F61}" dt="2024-02-01T08:07:40.168" v="1376" actId="14100"/>
          <ac:spMkLst>
            <pc:docMk/>
            <pc:sldMk cId="3985692673" sldId="1869"/>
            <ac:spMk id="11" creationId="{5F1A5520-DEC7-0DC7-A427-D00120D2B539}"/>
          </ac:spMkLst>
        </pc:spChg>
        <pc:picChg chg="del">
          <ac:chgData name="Yoel Kortick" userId="167978f5-7f40-4909-85d5-d4149554ad4e" providerId="ADAL" clId="{6975F915-27C4-4E70-A6BF-5364B24A9F61}" dt="2024-02-01T08:07:28.896" v="1364" actId="478"/>
          <ac:picMkLst>
            <pc:docMk/>
            <pc:sldMk cId="3985692673" sldId="1869"/>
            <ac:picMk id="6" creationId="{937CBDFF-4785-DDC7-A719-68DD7951D9AC}"/>
          </ac:picMkLst>
        </pc:picChg>
        <pc:picChg chg="add mod ord">
          <ac:chgData name="Yoel Kortick" userId="167978f5-7f40-4909-85d5-d4149554ad4e" providerId="ADAL" clId="{6975F915-27C4-4E70-A6BF-5364B24A9F61}" dt="2024-02-01T08:07:35.283" v="1374" actId="167"/>
          <ac:picMkLst>
            <pc:docMk/>
            <pc:sldMk cId="3985692673" sldId="1869"/>
            <ac:picMk id="7" creationId="{C7459981-2601-8D0A-2530-FA52E1132F52}"/>
          </ac:picMkLst>
        </pc:picChg>
      </pc:sldChg>
      <pc:sldChg chg="addSp delSp modSp add mod">
        <pc:chgData name="Yoel Kortick" userId="167978f5-7f40-4909-85d5-d4149554ad4e" providerId="ADAL" clId="{6975F915-27C4-4E70-A6BF-5364B24A9F61}" dt="2024-02-01T08:09:29.323" v="1404" actId="14100"/>
        <pc:sldMkLst>
          <pc:docMk/>
          <pc:sldMk cId="3981589767" sldId="1870"/>
        </pc:sldMkLst>
        <pc:spChg chg="mod">
          <ac:chgData name="Yoel Kortick" userId="167978f5-7f40-4909-85d5-d4149554ad4e" providerId="ADAL" clId="{6975F915-27C4-4E70-A6BF-5364B24A9F61}" dt="2024-02-01T08:08:09.283" v="1379"/>
          <ac:spMkLst>
            <pc:docMk/>
            <pc:sldMk cId="3981589767" sldId="1870"/>
            <ac:spMk id="4" creationId="{7DCC24B9-304C-43F8-A814-5ED2034E8A02}"/>
          </ac:spMkLst>
        </pc:spChg>
        <pc:spChg chg="del">
          <ac:chgData name="Yoel Kortick" userId="167978f5-7f40-4909-85d5-d4149554ad4e" providerId="ADAL" clId="{6975F915-27C4-4E70-A6BF-5364B24A9F61}" dt="2024-02-01T08:09:16.778" v="1398" actId="478"/>
          <ac:spMkLst>
            <pc:docMk/>
            <pc:sldMk cId="3981589767" sldId="1870"/>
            <ac:spMk id="8" creationId="{310659F5-E1A4-DB96-ADBE-883BA9FE5834}"/>
          </ac:spMkLst>
        </pc:spChg>
        <pc:spChg chg="add mod">
          <ac:chgData name="Yoel Kortick" userId="167978f5-7f40-4909-85d5-d4149554ad4e" providerId="ADAL" clId="{6975F915-27C4-4E70-A6BF-5364B24A9F61}" dt="2024-02-01T08:09:29.323" v="1404" actId="14100"/>
          <ac:spMkLst>
            <pc:docMk/>
            <pc:sldMk cId="3981589767" sldId="1870"/>
            <ac:spMk id="9" creationId="{20EC5E42-CD83-6220-7A83-B0AF8F975AD4}"/>
          </ac:spMkLst>
        </pc:spChg>
        <pc:spChg chg="mod">
          <ac:chgData name="Yoel Kortick" userId="167978f5-7f40-4909-85d5-d4149554ad4e" providerId="ADAL" clId="{6975F915-27C4-4E70-A6BF-5364B24A9F61}" dt="2024-02-01T08:09:27.081" v="1403" actId="14100"/>
          <ac:spMkLst>
            <pc:docMk/>
            <pc:sldMk cId="3981589767" sldId="1870"/>
            <ac:spMk id="11" creationId="{5F1A5520-DEC7-0DC7-A427-D00120D2B539}"/>
          </ac:spMkLst>
        </pc:spChg>
        <pc:picChg chg="add mod ord">
          <ac:chgData name="Yoel Kortick" userId="167978f5-7f40-4909-85d5-d4149554ad4e" providerId="ADAL" clId="{6975F915-27C4-4E70-A6BF-5364B24A9F61}" dt="2024-02-01T08:09:23.796" v="1402" actId="208"/>
          <ac:picMkLst>
            <pc:docMk/>
            <pc:sldMk cId="3981589767" sldId="1870"/>
            <ac:picMk id="6" creationId="{C9279614-984F-61F8-F77E-DF80F533E3CE}"/>
          </ac:picMkLst>
        </pc:picChg>
        <pc:picChg chg="del">
          <ac:chgData name="Yoel Kortick" userId="167978f5-7f40-4909-85d5-d4149554ad4e" providerId="ADAL" clId="{6975F915-27C4-4E70-A6BF-5364B24A9F61}" dt="2024-02-01T08:08:50.570" v="1380" actId="478"/>
          <ac:picMkLst>
            <pc:docMk/>
            <pc:sldMk cId="3981589767" sldId="1870"/>
            <ac:picMk id="7" creationId="{C7459981-2601-8D0A-2530-FA52E1132F52}"/>
          </ac:picMkLst>
        </pc:picChg>
      </pc:sldChg>
      <pc:sldChg chg="addSp delSp modSp add mod">
        <pc:chgData name="Yoel Kortick" userId="167978f5-7f40-4909-85d5-d4149554ad4e" providerId="ADAL" clId="{6975F915-27C4-4E70-A6BF-5364B24A9F61}" dt="2024-02-01T08:37:37.322" v="1774" actId="6549"/>
        <pc:sldMkLst>
          <pc:docMk/>
          <pc:sldMk cId="3233188491" sldId="1871"/>
        </pc:sldMkLst>
        <pc:spChg chg="mod">
          <ac:chgData name="Yoel Kortick" userId="167978f5-7f40-4909-85d5-d4149554ad4e" providerId="ADAL" clId="{6975F915-27C4-4E70-A6BF-5364B24A9F61}" dt="2024-02-01T08:37:37.322" v="1774" actId="6549"/>
          <ac:spMkLst>
            <pc:docMk/>
            <pc:sldMk cId="3233188491" sldId="1871"/>
            <ac:spMk id="4" creationId="{7DCC24B9-304C-43F8-A814-5ED2034E8A02}"/>
          </ac:spMkLst>
        </pc:spChg>
        <pc:spChg chg="del">
          <ac:chgData name="Yoel Kortick" userId="167978f5-7f40-4909-85d5-d4149554ad4e" providerId="ADAL" clId="{6975F915-27C4-4E70-A6BF-5364B24A9F61}" dt="2024-02-01T08:10:38.077" v="1438" actId="478"/>
          <ac:spMkLst>
            <pc:docMk/>
            <pc:sldMk cId="3233188491" sldId="1871"/>
            <ac:spMk id="9" creationId="{20EC5E42-CD83-6220-7A83-B0AF8F975AD4}"/>
          </ac:spMkLst>
        </pc:spChg>
        <pc:spChg chg="del">
          <ac:chgData name="Yoel Kortick" userId="167978f5-7f40-4909-85d5-d4149554ad4e" providerId="ADAL" clId="{6975F915-27C4-4E70-A6BF-5364B24A9F61}" dt="2024-02-01T08:10:38.077" v="1438" actId="478"/>
          <ac:spMkLst>
            <pc:docMk/>
            <pc:sldMk cId="3233188491" sldId="1871"/>
            <ac:spMk id="11" creationId="{5F1A5520-DEC7-0DC7-A427-D00120D2B539}"/>
          </ac:spMkLst>
        </pc:spChg>
        <pc:picChg chg="del">
          <ac:chgData name="Yoel Kortick" userId="167978f5-7f40-4909-85d5-d4149554ad4e" providerId="ADAL" clId="{6975F915-27C4-4E70-A6BF-5364B24A9F61}" dt="2024-02-01T08:10:38.077" v="1438" actId="478"/>
          <ac:picMkLst>
            <pc:docMk/>
            <pc:sldMk cId="3233188491" sldId="1871"/>
            <ac:picMk id="6" creationId="{C9279614-984F-61F8-F77E-DF80F533E3CE}"/>
          </ac:picMkLst>
        </pc:picChg>
        <pc:picChg chg="add mod">
          <ac:chgData name="Yoel Kortick" userId="167978f5-7f40-4909-85d5-d4149554ad4e" providerId="ADAL" clId="{6975F915-27C4-4E70-A6BF-5364B24A9F61}" dt="2024-02-01T08:10:52.238" v="1445" actId="208"/>
          <ac:picMkLst>
            <pc:docMk/>
            <pc:sldMk cId="3233188491" sldId="1871"/>
            <ac:picMk id="7" creationId="{B4735D87-6761-555C-0676-1C61427CDA99}"/>
          </ac:picMkLst>
        </pc:picChg>
      </pc:sldChg>
      <pc:sldChg chg="addSp delSp modSp add mod">
        <pc:chgData name="Yoel Kortick" userId="167978f5-7f40-4909-85d5-d4149554ad4e" providerId="ADAL" clId="{6975F915-27C4-4E70-A6BF-5364B24A9F61}" dt="2024-02-01T08:37:56.472" v="1775" actId="11529"/>
        <pc:sldMkLst>
          <pc:docMk/>
          <pc:sldMk cId="2066843763" sldId="1872"/>
        </pc:sldMkLst>
        <pc:spChg chg="mod">
          <ac:chgData name="Yoel Kortick" userId="167978f5-7f40-4909-85d5-d4149554ad4e" providerId="ADAL" clId="{6975F915-27C4-4E70-A6BF-5364B24A9F61}" dt="2024-02-01T08:11:57.488" v="1512" actId="20577"/>
          <ac:spMkLst>
            <pc:docMk/>
            <pc:sldMk cId="2066843763" sldId="1872"/>
            <ac:spMk id="4" creationId="{7DCC24B9-304C-43F8-A814-5ED2034E8A02}"/>
          </ac:spMkLst>
        </pc:spChg>
        <pc:spChg chg="add">
          <ac:chgData name="Yoel Kortick" userId="167978f5-7f40-4909-85d5-d4149554ad4e" providerId="ADAL" clId="{6975F915-27C4-4E70-A6BF-5364B24A9F61}" dt="2024-02-01T08:37:56.472" v="1775" actId="11529"/>
          <ac:spMkLst>
            <pc:docMk/>
            <pc:sldMk cId="2066843763" sldId="1872"/>
            <ac:spMk id="5" creationId="{A0D441D7-C0EE-94E7-51B5-62F72C7F5EFC}"/>
          </ac:spMkLst>
        </pc:spChg>
        <pc:spChg chg="del">
          <ac:chgData name="Yoel Kortick" userId="167978f5-7f40-4909-85d5-d4149554ad4e" providerId="ADAL" clId="{6975F915-27C4-4E70-A6BF-5364B24A9F61}" dt="2024-02-01T08:11:32.954" v="1450" actId="478"/>
          <ac:spMkLst>
            <pc:docMk/>
            <pc:sldMk cId="2066843763" sldId="1872"/>
            <ac:spMk id="9" creationId="{20EC5E42-CD83-6220-7A83-B0AF8F975AD4}"/>
          </ac:spMkLst>
        </pc:spChg>
        <pc:spChg chg="del">
          <ac:chgData name="Yoel Kortick" userId="167978f5-7f40-4909-85d5-d4149554ad4e" providerId="ADAL" clId="{6975F915-27C4-4E70-A6BF-5364B24A9F61}" dt="2024-02-01T08:11:33.620" v="1451" actId="478"/>
          <ac:spMkLst>
            <pc:docMk/>
            <pc:sldMk cId="2066843763" sldId="1872"/>
            <ac:spMk id="11" creationId="{5F1A5520-DEC7-0DC7-A427-D00120D2B539}"/>
          </ac:spMkLst>
        </pc:spChg>
        <pc:picChg chg="del">
          <ac:chgData name="Yoel Kortick" userId="167978f5-7f40-4909-85d5-d4149554ad4e" providerId="ADAL" clId="{6975F915-27C4-4E70-A6BF-5364B24A9F61}" dt="2024-02-01T08:11:26.506" v="1447" actId="478"/>
          <ac:picMkLst>
            <pc:docMk/>
            <pc:sldMk cId="2066843763" sldId="1872"/>
            <ac:picMk id="6" creationId="{C9279614-984F-61F8-F77E-DF80F533E3CE}"/>
          </ac:picMkLst>
        </pc:picChg>
        <pc:picChg chg="add mod ord">
          <ac:chgData name="Yoel Kortick" userId="167978f5-7f40-4909-85d5-d4149554ad4e" providerId="ADAL" clId="{6975F915-27C4-4E70-A6BF-5364B24A9F61}" dt="2024-02-01T08:11:38.554" v="1452" actId="208"/>
          <ac:picMkLst>
            <pc:docMk/>
            <pc:sldMk cId="2066843763" sldId="1872"/>
            <ac:picMk id="7" creationId="{5AAD1D42-5DA4-7A66-0BA6-1E7F92FFD355}"/>
          </ac:picMkLst>
        </pc:picChg>
      </pc:sldChg>
      <pc:sldChg chg="addSp delSp modSp add mod">
        <pc:chgData name="Yoel Kortick" userId="167978f5-7f40-4909-85d5-d4149554ad4e" providerId="ADAL" clId="{6975F915-27C4-4E70-A6BF-5364B24A9F61}" dt="2024-02-01T08:16:17.092" v="1684" actId="11529"/>
        <pc:sldMkLst>
          <pc:docMk/>
          <pc:sldMk cId="3586892097" sldId="1873"/>
        </pc:sldMkLst>
        <pc:spChg chg="mod">
          <ac:chgData name="Yoel Kortick" userId="167978f5-7f40-4909-85d5-d4149554ad4e" providerId="ADAL" clId="{6975F915-27C4-4E70-A6BF-5364B24A9F61}" dt="2024-02-01T08:15:17.059" v="1644" actId="20577"/>
          <ac:spMkLst>
            <pc:docMk/>
            <pc:sldMk cId="3586892097" sldId="1873"/>
            <ac:spMk id="4" creationId="{7DCC24B9-304C-43F8-A814-5ED2034E8A02}"/>
          </ac:spMkLst>
        </pc:spChg>
        <pc:spChg chg="add mod">
          <ac:chgData name="Yoel Kortick" userId="167978f5-7f40-4909-85d5-d4149554ad4e" providerId="ADAL" clId="{6975F915-27C4-4E70-A6BF-5364B24A9F61}" dt="2024-02-01T08:15:24.075" v="1646" actId="1036"/>
          <ac:spMkLst>
            <pc:docMk/>
            <pc:sldMk cId="3586892097" sldId="1873"/>
            <ac:spMk id="8" creationId="{778B730E-0C35-1B3B-444A-1446FA294602}"/>
          </ac:spMkLst>
        </pc:spChg>
        <pc:spChg chg="add">
          <ac:chgData name="Yoel Kortick" userId="167978f5-7f40-4909-85d5-d4149554ad4e" providerId="ADAL" clId="{6975F915-27C4-4E70-A6BF-5364B24A9F61}" dt="2024-02-01T08:15:49.642" v="1650" actId="11529"/>
          <ac:spMkLst>
            <pc:docMk/>
            <pc:sldMk cId="3586892097" sldId="1873"/>
            <ac:spMk id="11" creationId="{042D540D-00EC-D631-575E-B0DC9B65D79F}"/>
          </ac:spMkLst>
        </pc:spChg>
        <pc:spChg chg="add mod">
          <ac:chgData name="Yoel Kortick" userId="167978f5-7f40-4909-85d5-d4149554ad4e" providerId="ADAL" clId="{6975F915-27C4-4E70-A6BF-5364B24A9F61}" dt="2024-02-01T08:16:09.265" v="1683" actId="404"/>
          <ac:spMkLst>
            <pc:docMk/>
            <pc:sldMk cId="3586892097" sldId="1873"/>
            <ac:spMk id="12" creationId="{1A3A578C-145A-C305-8E70-DF6722EC24F6}"/>
          </ac:spMkLst>
        </pc:spChg>
        <pc:picChg chg="add mod">
          <ac:chgData name="Yoel Kortick" userId="167978f5-7f40-4909-85d5-d4149554ad4e" providerId="ADAL" clId="{6975F915-27C4-4E70-A6BF-5364B24A9F61}" dt="2024-02-01T08:15:24.075" v="1646" actId="1036"/>
          <ac:picMkLst>
            <pc:docMk/>
            <pc:sldMk cId="3586892097" sldId="1873"/>
            <ac:picMk id="6" creationId="{554D2D82-3343-24B3-C801-3D3C5A357421}"/>
          </ac:picMkLst>
        </pc:picChg>
        <pc:picChg chg="del">
          <ac:chgData name="Yoel Kortick" userId="167978f5-7f40-4909-85d5-d4149554ad4e" providerId="ADAL" clId="{6975F915-27C4-4E70-A6BF-5364B24A9F61}" dt="2024-02-01T08:14:00.328" v="1574" actId="478"/>
          <ac:picMkLst>
            <pc:docMk/>
            <pc:sldMk cId="3586892097" sldId="1873"/>
            <ac:picMk id="7" creationId="{5AAD1D42-5DA4-7A66-0BA6-1E7F92FFD355}"/>
          </ac:picMkLst>
        </pc:picChg>
        <pc:picChg chg="add mod">
          <ac:chgData name="Yoel Kortick" userId="167978f5-7f40-4909-85d5-d4149554ad4e" providerId="ADAL" clId="{6975F915-27C4-4E70-A6BF-5364B24A9F61}" dt="2024-02-01T08:15:44.179" v="1649" actId="208"/>
          <ac:picMkLst>
            <pc:docMk/>
            <pc:sldMk cId="3586892097" sldId="1873"/>
            <ac:picMk id="10" creationId="{D01964DF-15E6-F1CE-755D-E1562DB9F311}"/>
          </ac:picMkLst>
        </pc:picChg>
        <pc:cxnChg chg="add">
          <ac:chgData name="Yoel Kortick" userId="167978f5-7f40-4909-85d5-d4149554ad4e" providerId="ADAL" clId="{6975F915-27C4-4E70-A6BF-5364B24A9F61}" dt="2024-02-01T08:16:17.092" v="1684" actId="11529"/>
          <ac:cxnSpMkLst>
            <pc:docMk/>
            <pc:sldMk cId="3586892097" sldId="1873"/>
            <ac:cxnSpMk id="14" creationId="{3092B7C5-9BCF-5466-4D7C-7932C2F00C54}"/>
          </ac:cxnSpMkLst>
        </pc:cxnChg>
      </pc:sldChg>
      <pc:sldChg chg="addSp delSp modSp add mod">
        <pc:chgData name="Yoel Kortick" userId="167978f5-7f40-4909-85d5-d4149554ad4e" providerId="ADAL" clId="{6975F915-27C4-4E70-A6BF-5364B24A9F61}" dt="2024-02-01T08:17:15.225" v="1756" actId="14100"/>
        <pc:sldMkLst>
          <pc:docMk/>
          <pc:sldMk cId="3789874375" sldId="1874"/>
        </pc:sldMkLst>
        <pc:spChg chg="mod">
          <ac:chgData name="Yoel Kortick" userId="167978f5-7f40-4909-85d5-d4149554ad4e" providerId="ADAL" clId="{6975F915-27C4-4E70-A6BF-5364B24A9F61}" dt="2024-02-01T08:16:55.605" v="1743" actId="20577"/>
          <ac:spMkLst>
            <pc:docMk/>
            <pc:sldMk cId="3789874375" sldId="1874"/>
            <ac:spMk id="4" creationId="{7DCC24B9-304C-43F8-A814-5ED2034E8A02}"/>
          </ac:spMkLst>
        </pc:spChg>
        <pc:spChg chg="del">
          <ac:chgData name="Yoel Kortick" userId="167978f5-7f40-4909-85d5-d4149554ad4e" providerId="ADAL" clId="{6975F915-27C4-4E70-A6BF-5364B24A9F61}" dt="2024-02-01T08:17:00.799" v="1746" actId="478"/>
          <ac:spMkLst>
            <pc:docMk/>
            <pc:sldMk cId="3789874375" sldId="1874"/>
            <ac:spMk id="8" creationId="{778B730E-0C35-1B3B-444A-1446FA294602}"/>
          </ac:spMkLst>
        </pc:spChg>
        <pc:spChg chg="mod">
          <ac:chgData name="Yoel Kortick" userId="167978f5-7f40-4909-85d5-d4149554ad4e" providerId="ADAL" clId="{6975F915-27C4-4E70-A6BF-5364B24A9F61}" dt="2024-02-01T08:17:15.225" v="1756" actId="14100"/>
          <ac:spMkLst>
            <pc:docMk/>
            <pc:sldMk cId="3789874375" sldId="1874"/>
            <ac:spMk id="11" creationId="{042D540D-00EC-D631-575E-B0DC9B65D79F}"/>
          </ac:spMkLst>
        </pc:spChg>
        <pc:spChg chg="del">
          <ac:chgData name="Yoel Kortick" userId="167978f5-7f40-4909-85d5-d4149554ad4e" providerId="ADAL" clId="{6975F915-27C4-4E70-A6BF-5364B24A9F61}" dt="2024-02-01T08:17:02.270" v="1748" actId="478"/>
          <ac:spMkLst>
            <pc:docMk/>
            <pc:sldMk cId="3789874375" sldId="1874"/>
            <ac:spMk id="12" creationId="{1A3A578C-145A-C305-8E70-DF6722EC24F6}"/>
          </ac:spMkLst>
        </pc:spChg>
        <pc:picChg chg="del">
          <ac:chgData name="Yoel Kortick" userId="167978f5-7f40-4909-85d5-d4149554ad4e" providerId="ADAL" clId="{6975F915-27C4-4E70-A6BF-5364B24A9F61}" dt="2024-02-01T08:16:59.868" v="1745" actId="478"/>
          <ac:picMkLst>
            <pc:docMk/>
            <pc:sldMk cId="3789874375" sldId="1874"/>
            <ac:picMk id="6" creationId="{554D2D82-3343-24B3-C801-3D3C5A357421}"/>
          </ac:picMkLst>
        </pc:picChg>
        <pc:picChg chg="add mod ord">
          <ac:chgData name="Yoel Kortick" userId="167978f5-7f40-4909-85d5-d4149554ad4e" providerId="ADAL" clId="{6975F915-27C4-4E70-A6BF-5364B24A9F61}" dt="2024-02-01T08:17:10.598" v="1754" actId="167"/>
          <ac:picMkLst>
            <pc:docMk/>
            <pc:sldMk cId="3789874375" sldId="1874"/>
            <ac:picMk id="7" creationId="{7E9539C8-D4C5-C664-8ECF-C3AB0C5542E6}"/>
          </ac:picMkLst>
        </pc:picChg>
        <pc:picChg chg="del">
          <ac:chgData name="Yoel Kortick" userId="167978f5-7f40-4909-85d5-d4149554ad4e" providerId="ADAL" clId="{6975F915-27C4-4E70-A6BF-5364B24A9F61}" dt="2024-02-01T08:16:57.593" v="1744" actId="478"/>
          <ac:picMkLst>
            <pc:docMk/>
            <pc:sldMk cId="3789874375" sldId="1874"/>
            <ac:picMk id="10" creationId="{D01964DF-15E6-F1CE-755D-E1562DB9F311}"/>
          </ac:picMkLst>
        </pc:picChg>
        <pc:cxnChg chg="del">
          <ac:chgData name="Yoel Kortick" userId="167978f5-7f40-4909-85d5-d4149554ad4e" providerId="ADAL" clId="{6975F915-27C4-4E70-A6BF-5364B24A9F61}" dt="2024-02-01T08:17:01.600" v="1747" actId="478"/>
          <ac:cxnSpMkLst>
            <pc:docMk/>
            <pc:sldMk cId="3789874375" sldId="1874"/>
            <ac:cxnSpMk id="14" creationId="{3092B7C5-9BCF-5466-4D7C-7932C2F00C54}"/>
          </ac:cxnSpMkLst>
        </pc:cxnChg>
      </pc:sldChg>
    </pc:docChg>
  </pc:docChgLst>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docChgLst>
    <pc:chgData name="Yoel Kortick" userId="167978f5-7f40-4909-85d5-d4149554ad4e" providerId="ADAL" clId="{681AA6C3-49F6-4C5C-9BF7-88A2678601AF}"/>
    <pc:docChg chg="custSel modSld">
      <pc:chgData name="Yoel Kortick" userId="167978f5-7f40-4909-85d5-d4149554ad4e" providerId="ADAL" clId="{681AA6C3-49F6-4C5C-9BF7-88A2678601AF}" dt="2024-02-08T08:29:28.108" v="6" actId="478"/>
      <pc:docMkLst>
        <pc:docMk/>
      </pc:docMkLst>
      <pc:sldChg chg="modSp mod">
        <pc:chgData name="Yoel Kortick" userId="167978f5-7f40-4909-85d5-d4149554ad4e" providerId="ADAL" clId="{681AA6C3-49F6-4C5C-9BF7-88A2678601AF}" dt="2024-02-08T08:29:03.319" v="0" actId="167"/>
        <pc:sldMkLst>
          <pc:docMk/>
          <pc:sldMk cId="228926840" sldId="1880"/>
        </pc:sldMkLst>
        <pc:picChg chg="ord">
          <ac:chgData name="Yoel Kortick" userId="167978f5-7f40-4909-85d5-d4149554ad4e" providerId="ADAL" clId="{681AA6C3-49F6-4C5C-9BF7-88A2678601AF}" dt="2024-02-08T08:29:03.319" v="0" actId="167"/>
          <ac:picMkLst>
            <pc:docMk/>
            <pc:sldMk cId="228926840" sldId="1880"/>
            <ac:picMk id="7" creationId="{14DD9AFF-01B1-A4A9-7E95-BEEDCA3481E2}"/>
          </ac:picMkLst>
        </pc:picChg>
      </pc:sldChg>
      <pc:sldChg chg="modSp mod">
        <pc:chgData name="Yoel Kortick" userId="167978f5-7f40-4909-85d5-d4149554ad4e" providerId="ADAL" clId="{681AA6C3-49F6-4C5C-9BF7-88A2678601AF}" dt="2024-02-08T08:29:06.926" v="1" actId="167"/>
        <pc:sldMkLst>
          <pc:docMk/>
          <pc:sldMk cId="1093913636" sldId="1881"/>
        </pc:sldMkLst>
        <pc:picChg chg="ord">
          <ac:chgData name="Yoel Kortick" userId="167978f5-7f40-4909-85d5-d4149554ad4e" providerId="ADAL" clId="{681AA6C3-49F6-4C5C-9BF7-88A2678601AF}" dt="2024-02-08T08:29:06.926" v="1" actId="167"/>
          <ac:picMkLst>
            <pc:docMk/>
            <pc:sldMk cId="1093913636" sldId="1881"/>
            <ac:picMk id="6" creationId="{65038C3F-C41E-62ED-2344-C7C47D33127E}"/>
          </ac:picMkLst>
        </pc:picChg>
      </pc:sldChg>
      <pc:sldChg chg="modSp mod">
        <pc:chgData name="Yoel Kortick" userId="167978f5-7f40-4909-85d5-d4149554ad4e" providerId="ADAL" clId="{681AA6C3-49F6-4C5C-9BF7-88A2678601AF}" dt="2024-02-08T08:29:11.342" v="2" actId="167"/>
        <pc:sldMkLst>
          <pc:docMk/>
          <pc:sldMk cId="4102557253" sldId="1882"/>
        </pc:sldMkLst>
        <pc:picChg chg="ord">
          <ac:chgData name="Yoel Kortick" userId="167978f5-7f40-4909-85d5-d4149554ad4e" providerId="ADAL" clId="{681AA6C3-49F6-4C5C-9BF7-88A2678601AF}" dt="2024-02-08T08:29:11.342" v="2" actId="167"/>
          <ac:picMkLst>
            <pc:docMk/>
            <pc:sldMk cId="4102557253" sldId="1882"/>
            <ac:picMk id="7" creationId="{FE0C5E8B-DE49-E0AA-3387-D949E0B182DA}"/>
          </ac:picMkLst>
        </pc:picChg>
      </pc:sldChg>
      <pc:sldChg chg="modSp mod">
        <pc:chgData name="Yoel Kortick" userId="167978f5-7f40-4909-85d5-d4149554ad4e" providerId="ADAL" clId="{681AA6C3-49F6-4C5C-9BF7-88A2678601AF}" dt="2024-02-08T08:29:15.030" v="3" actId="167"/>
        <pc:sldMkLst>
          <pc:docMk/>
          <pc:sldMk cId="746638802" sldId="1883"/>
        </pc:sldMkLst>
        <pc:picChg chg="ord">
          <ac:chgData name="Yoel Kortick" userId="167978f5-7f40-4909-85d5-d4149554ad4e" providerId="ADAL" clId="{681AA6C3-49F6-4C5C-9BF7-88A2678601AF}" dt="2024-02-08T08:29:15.030" v="3" actId="167"/>
          <ac:picMkLst>
            <pc:docMk/>
            <pc:sldMk cId="746638802" sldId="1883"/>
            <ac:picMk id="10" creationId="{3BCFDF2E-37F0-3B12-015F-4FDF6D4826E5}"/>
          </ac:picMkLst>
        </pc:picChg>
      </pc:sldChg>
      <pc:sldChg chg="modSp mod">
        <pc:chgData name="Yoel Kortick" userId="167978f5-7f40-4909-85d5-d4149554ad4e" providerId="ADAL" clId="{681AA6C3-49F6-4C5C-9BF7-88A2678601AF}" dt="2024-02-08T08:29:18.411" v="4" actId="167"/>
        <pc:sldMkLst>
          <pc:docMk/>
          <pc:sldMk cId="1659071905" sldId="1884"/>
        </pc:sldMkLst>
        <pc:picChg chg="ord">
          <ac:chgData name="Yoel Kortick" userId="167978f5-7f40-4909-85d5-d4149554ad4e" providerId="ADAL" clId="{681AA6C3-49F6-4C5C-9BF7-88A2678601AF}" dt="2024-02-08T08:29:18.411" v="4" actId="167"/>
          <ac:picMkLst>
            <pc:docMk/>
            <pc:sldMk cId="1659071905" sldId="1884"/>
            <ac:picMk id="6" creationId="{CBF65FC5-9AEB-DA4A-5B01-AD924528C524}"/>
          </ac:picMkLst>
        </pc:picChg>
      </pc:sldChg>
      <pc:sldChg chg="delSp modSp mod">
        <pc:chgData name="Yoel Kortick" userId="167978f5-7f40-4909-85d5-d4149554ad4e" providerId="ADAL" clId="{681AA6C3-49F6-4C5C-9BF7-88A2678601AF}" dt="2024-02-08T08:29:28.108" v="6" actId="478"/>
        <pc:sldMkLst>
          <pc:docMk/>
          <pc:sldMk cId="519423359" sldId="1885"/>
        </pc:sldMkLst>
        <pc:spChg chg="del">
          <ac:chgData name="Yoel Kortick" userId="167978f5-7f40-4909-85d5-d4149554ad4e" providerId="ADAL" clId="{681AA6C3-49F6-4C5C-9BF7-88A2678601AF}" dt="2024-02-08T08:29:28.108" v="6" actId="478"/>
          <ac:spMkLst>
            <pc:docMk/>
            <pc:sldMk cId="519423359" sldId="1885"/>
            <ac:spMk id="9" creationId="{24CEAA15-20AC-8EF2-D9A2-064AD1B4D4B0}"/>
          </ac:spMkLst>
        </pc:spChg>
        <pc:picChg chg="ord">
          <ac:chgData name="Yoel Kortick" userId="167978f5-7f40-4909-85d5-d4149554ad4e" providerId="ADAL" clId="{681AA6C3-49F6-4C5C-9BF7-88A2678601AF}" dt="2024-02-08T08:29:22.277" v="5" actId="167"/>
          <ac:picMkLst>
            <pc:docMk/>
            <pc:sldMk cId="519423359" sldId="1885"/>
            <ac:picMk id="7" creationId="{7A97A060-8491-0E4E-4B0A-976D572AF2BD}"/>
          </ac:picMkLst>
        </pc:picChg>
      </pc:sldChg>
    </pc:docChg>
  </pc:docChgLst>
  <pc:docChgLst>
    <pc:chgData name="Yoel Kortick" userId="167978f5-7f40-4909-85d5-d4149554ad4e" providerId="ADAL" clId="{3C65A71A-7FC4-4828-ABC2-41B911A1AA0F}"/>
    <pc:docChg chg="undo custSel addSld delSld modSld sldOrd">
      <pc:chgData name="Yoel Kortick" userId="167978f5-7f40-4909-85d5-d4149554ad4e" providerId="ADAL" clId="{3C65A71A-7FC4-4828-ABC2-41B911A1AA0F}" dt="2024-02-08T07:06:13.919" v="1460" actId="14100"/>
      <pc:docMkLst>
        <pc:docMk/>
      </pc:docMkLst>
      <pc:sldChg chg="modSp mod">
        <pc:chgData name="Yoel Kortick" userId="167978f5-7f40-4909-85d5-d4149554ad4e" providerId="ADAL" clId="{3C65A71A-7FC4-4828-ABC2-41B911A1AA0F}" dt="2024-02-08T05:28:19.673" v="1" actId="6549"/>
        <pc:sldMkLst>
          <pc:docMk/>
          <pc:sldMk cId="78585819" sldId="1778"/>
        </pc:sldMkLst>
        <pc:spChg chg="mod">
          <ac:chgData name="Yoel Kortick" userId="167978f5-7f40-4909-85d5-d4149554ad4e" providerId="ADAL" clId="{3C65A71A-7FC4-4828-ABC2-41B911A1AA0F}" dt="2024-02-08T05:28:19.673" v="1" actId="6549"/>
          <ac:spMkLst>
            <pc:docMk/>
            <pc:sldMk cId="78585819" sldId="1778"/>
            <ac:spMk id="5" creationId="{FF8C144D-8324-4169-A0CD-3C427B16D1BA}"/>
          </ac:spMkLst>
        </pc:spChg>
      </pc:sldChg>
      <pc:sldChg chg="modSp mod">
        <pc:chgData name="Yoel Kortick" userId="167978f5-7f40-4909-85d5-d4149554ad4e" providerId="ADAL" clId="{3C65A71A-7FC4-4828-ABC2-41B911A1AA0F}" dt="2024-02-08T05:30:20.557" v="15" actId="20577"/>
        <pc:sldMkLst>
          <pc:docMk/>
          <pc:sldMk cId="3464459227" sldId="1781"/>
        </pc:sldMkLst>
        <pc:spChg chg="mod">
          <ac:chgData name="Yoel Kortick" userId="167978f5-7f40-4909-85d5-d4149554ad4e" providerId="ADAL" clId="{3C65A71A-7FC4-4828-ABC2-41B911A1AA0F}" dt="2024-02-08T05:30:20.557" v="15" actId="20577"/>
          <ac:spMkLst>
            <pc:docMk/>
            <pc:sldMk cId="3464459227" sldId="1781"/>
            <ac:spMk id="4" creationId="{7DCC24B9-304C-43F8-A814-5ED2034E8A02}"/>
          </ac:spMkLst>
        </pc:spChg>
      </pc:sldChg>
      <pc:sldChg chg="modSp mod">
        <pc:chgData name="Yoel Kortick" userId="167978f5-7f40-4909-85d5-d4149554ad4e" providerId="ADAL" clId="{3C65A71A-7FC4-4828-ABC2-41B911A1AA0F}" dt="2024-02-08T05:29:28.058" v="7" actId="20577"/>
        <pc:sldMkLst>
          <pc:docMk/>
          <pc:sldMk cId="1442708658" sldId="1783"/>
        </pc:sldMkLst>
        <pc:spChg chg="mod">
          <ac:chgData name="Yoel Kortick" userId="167978f5-7f40-4909-85d5-d4149554ad4e" providerId="ADAL" clId="{3C65A71A-7FC4-4828-ABC2-41B911A1AA0F}" dt="2024-02-08T05:29:28.058" v="7" actId="20577"/>
          <ac:spMkLst>
            <pc:docMk/>
            <pc:sldMk cId="1442708658" sldId="1783"/>
            <ac:spMk id="63" creationId="{2818E309-CE24-45E0-8F37-EFD6121F7540}"/>
          </ac:spMkLst>
        </pc:spChg>
      </pc:sldChg>
      <pc:sldChg chg="modSp mod">
        <pc:chgData name="Yoel Kortick" userId="167978f5-7f40-4909-85d5-d4149554ad4e" providerId="ADAL" clId="{3C65A71A-7FC4-4828-ABC2-41B911A1AA0F}" dt="2024-02-08T05:31:23.308" v="40"/>
        <pc:sldMkLst>
          <pc:docMk/>
          <pc:sldMk cId="2606218952" sldId="1793"/>
        </pc:sldMkLst>
        <pc:spChg chg="mod">
          <ac:chgData name="Yoel Kortick" userId="167978f5-7f40-4909-85d5-d4149554ad4e" providerId="ADAL" clId="{3C65A71A-7FC4-4828-ABC2-41B911A1AA0F}" dt="2024-02-08T05:31:23.308" v="40"/>
          <ac:spMkLst>
            <pc:docMk/>
            <pc:sldMk cId="2606218952" sldId="1793"/>
            <ac:spMk id="4" creationId="{7DCC24B9-304C-43F8-A814-5ED2034E8A02}"/>
          </ac:spMkLst>
        </pc:spChg>
      </pc:sldChg>
      <pc:sldChg chg="addSp modSp mod">
        <pc:chgData name="Yoel Kortick" userId="167978f5-7f40-4909-85d5-d4149554ad4e" providerId="ADAL" clId="{3C65A71A-7FC4-4828-ABC2-41B911A1AA0F}" dt="2024-02-08T05:31:05.929" v="39" actId="208"/>
        <pc:sldMkLst>
          <pc:docMk/>
          <pc:sldMk cId="3404480613" sldId="1794"/>
        </pc:sldMkLst>
        <pc:spChg chg="mod">
          <ac:chgData name="Yoel Kortick" userId="167978f5-7f40-4909-85d5-d4149554ad4e" providerId="ADAL" clId="{3C65A71A-7FC4-4828-ABC2-41B911A1AA0F}" dt="2024-02-08T05:31:00.832" v="19" actId="14100"/>
          <ac:spMkLst>
            <pc:docMk/>
            <pc:sldMk cId="3404480613" sldId="1794"/>
            <ac:spMk id="4" creationId="{7DCC24B9-304C-43F8-A814-5ED2034E8A02}"/>
          </ac:spMkLst>
        </pc:spChg>
        <pc:spChg chg="add mod">
          <ac:chgData name="Yoel Kortick" userId="167978f5-7f40-4909-85d5-d4149554ad4e" providerId="ADAL" clId="{3C65A71A-7FC4-4828-ABC2-41B911A1AA0F}" dt="2024-02-08T05:31:05.929" v="39" actId="208"/>
          <ac:spMkLst>
            <pc:docMk/>
            <pc:sldMk cId="3404480613" sldId="1794"/>
            <ac:spMk id="5" creationId="{F2178BFC-9222-8F26-070A-2002DCC3FEAF}"/>
          </ac:spMkLst>
        </pc:spChg>
      </pc:sldChg>
      <pc:sldChg chg="modSp">
        <pc:chgData name="Yoel Kortick" userId="167978f5-7f40-4909-85d5-d4149554ad4e" providerId="ADAL" clId="{3C65A71A-7FC4-4828-ABC2-41B911A1AA0F}" dt="2024-02-08T05:28:56.488" v="2"/>
        <pc:sldMkLst>
          <pc:docMk/>
          <pc:sldMk cId="3344229576" sldId="1795"/>
        </pc:sldMkLst>
        <pc:spChg chg="mod">
          <ac:chgData name="Yoel Kortick" userId="167978f5-7f40-4909-85d5-d4149554ad4e" providerId="ADAL" clId="{3C65A71A-7FC4-4828-ABC2-41B911A1AA0F}" dt="2024-02-08T05:28:56.488" v="2"/>
          <ac:spMkLst>
            <pc:docMk/>
            <pc:sldMk cId="3344229576" sldId="1795"/>
            <ac:spMk id="4" creationId="{A1FE6F9A-C018-4915-94D1-7B4CD1DF4BFF}"/>
          </ac:spMkLst>
        </pc:spChg>
      </pc:sldChg>
      <pc:sldChg chg="addSp delSp modSp mod">
        <pc:chgData name="Yoel Kortick" userId="167978f5-7f40-4909-85d5-d4149554ad4e" providerId="ADAL" clId="{3C65A71A-7FC4-4828-ABC2-41B911A1AA0F}" dt="2024-02-08T06:09:58.918" v="314" actId="6549"/>
        <pc:sldMkLst>
          <pc:docMk/>
          <pc:sldMk cId="560928004" sldId="1797"/>
        </pc:sldMkLst>
        <pc:spChg chg="mod">
          <ac:chgData name="Yoel Kortick" userId="167978f5-7f40-4909-85d5-d4149554ad4e" providerId="ADAL" clId="{3C65A71A-7FC4-4828-ABC2-41B911A1AA0F}" dt="2024-02-08T05:28:56.488" v="2"/>
          <ac:spMkLst>
            <pc:docMk/>
            <pc:sldMk cId="560928004" sldId="1797"/>
            <ac:spMk id="3" creationId="{294BC29B-83C8-416D-9BA2-59380269EFCE}"/>
          </ac:spMkLst>
        </pc:spChg>
        <pc:spChg chg="del">
          <ac:chgData name="Yoel Kortick" userId="167978f5-7f40-4909-85d5-d4149554ad4e" providerId="ADAL" clId="{3C65A71A-7FC4-4828-ABC2-41B911A1AA0F}" dt="2024-02-08T05:54:14.950" v="93" actId="478"/>
          <ac:spMkLst>
            <pc:docMk/>
            <pc:sldMk cId="560928004" sldId="1797"/>
            <ac:spMk id="4" creationId="{7DCC24B9-304C-43F8-A814-5ED2034E8A02}"/>
          </ac:spMkLst>
        </pc:spChg>
        <pc:spChg chg="add del mod">
          <ac:chgData name="Yoel Kortick" userId="167978f5-7f40-4909-85d5-d4149554ad4e" providerId="ADAL" clId="{3C65A71A-7FC4-4828-ABC2-41B911A1AA0F}" dt="2024-02-08T05:54:16.993" v="94" actId="478"/>
          <ac:spMkLst>
            <pc:docMk/>
            <pc:sldMk cId="560928004" sldId="1797"/>
            <ac:spMk id="7" creationId="{B8287F81-5402-4251-EB2D-ED48F50B3CA7}"/>
          </ac:spMkLst>
        </pc:spChg>
        <pc:spChg chg="del">
          <ac:chgData name="Yoel Kortick" userId="167978f5-7f40-4909-85d5-d4149554ad4e" providerId="ADAL" clId="{3C65A71A-7FC4-4828-ABC2-41B911A1AA0F}" dt="2024-02-08T05:54:12.547" v="91" actId="478"/>
          <ac:spMkLst>
            <pc:docMk/>
            <pc:sldMk cId="560928004" sldId="1797"/>
            <ac:spMk id="9" creationId="{5B61CE8B-B144-304B-D865-150C4B8CEA7F}"/>
          </ac:spMkLst>
        </pc:spChg>
        <pc:spChg chg="add mod">
          <ac:chgData name="Yoel Kortick" userId="167978f5-7f40-4909-85d5-d4149554ad4e" providerId="ADAL" clId="{3C65A71A-7FC4-4828-ABC2-41B911A1AA0F}" dt="2024-02-08T05:54:32.155" v="101" actId="14100"/>
          <ac:spMkLst>
            <pc:docMk/>
            <pc:sldMk cId="560928004" sldId="1797"/>
            <ac:spMk id="11" creationId="{ADA644D8-4F7F-0607-DEFB-509F77FDD0CA}"/>
          </ac:spMkLst>
        </pc:spChg>
        <pc:spChg chg="add mod">
          <ac:chgData name="Yoel Kortick" userId="167978f5-7f40-4909-85d5-d4149554ad4e" providerId="ADAL" clId="{3C65A71A-7FC4-4828-ABC2-41B911A1AA0F}" dt="2024-02-08T06:09:58.918" v="314" actId="6549"/>
          <ac:spMkLst>
            <pc:docMk/>
            <pc:sldMk cId="560928004" sldId="1797"/>
            <ac:spMk id="12" creationId="{40818F52-B0C9-3949-9AAA-3097FDD04543}"/>
          </ac:spMkLst>
        </pc:spChg>
        <pc:spChg chg="add mod">
          <ac:chgData name="Yoel Kortick" userId="167978f5-7f40-4909-85d5-d4149554ad4e" providerId="ADAL" clId="{3C65A71A-7FC4-4828-ABC2-41B911A1AA0F}" dt="2024-02-08T05:59:57.705" v="178" actId="1038"/>
          <ac:spMkLst>
            <pc:docMk/>
            <pc:sldMk cId="560928004" sldId="1797"/>
            <ac:spMk id="15" creationId="{ADC28803-A374-40A7-8F54-984ABE6F3CFA}"/>
          </ac:spMkLst>
        </pc:spChg>
        <pc:picChg chg="del">
          <ac:chgData name="Yoel Kortick" userId="167978f5-7f40-4909-85d5-d4149554ad4e" providerId="ADAL" clId="{3C65A71A-7FC4-4828-ABC2-41B911A1AA0F}" dt="2024-02-08T05:53:52.293" v="90" actId="478"/>
          <ac:picMkLst>
            <pc:docMk/>
            <pc:sldMk cId="560928004" sldId="1797"/>
            <ac:picMk id="6" creationId="{1315DD07-B6EA-7012-1FD5-E69788076B2B}"/>
          </ac:picMkLst>
        </pc:picChg>
        <pc:picChg chg="del">
          <ac:chgData name="Yoel Kortick" userId="167978f5-7f40-4909-85d5-d4149554ad4e" providerId="ADAL" clId="{3C65A71A-7FC4-4828-ABC2-41B911A1AA0F}" dt="2024-02-08T05:53:49.605" v="89" actId="478"/>
          <ac:picMkLst>
            <pc:docMk/>
            <pc:sldMk cId="560928004" sldId="1797"/>
            <ac:picMk id="8" creationId="{8B82DC93-A84B-589A-02F6-FC5D45DB6692}"/>
          </ac:picMkLst>
        </pc:picChg>
        <pc:picChg chg="add mod ord">
          <ac:chgData name="Yoel Kortick" userId="167978f5-7f40-4909-85d5-d4149554ad4e" providerId="ADAL" clId="{3C65A71A-7FC4-4828-ABC2-41B911A1AA0F}" dt="2024-02-08T05:59:49.550" v="171" actId="208"/>
          <ac:picMkLst>
            <pc:docMk/>
            <pc:sldMk cId="560928004" sldId="1797"/>
            <ac:picMk id="14" creationId="{8C4873F8-E9E1-89AF-DDCC-B24FF3AD56A8}"/>
          </ac:picMkLst>
        </pc:picChg>
        <pc:cxnChg chg="del">
          <ac:chgData name="Yoel Kortick" userId="167978f5-7f40-4909-85d5-d4149554ad4e" providerId="ADAL" clId="{3C65A71A-7FC4-4828-ABC2-41B911A1AA0F}" dt="2024-02-08T05:54:13.483" v="92" actId="478"/>
          <ac:cxnSpMkLst>
            <pc:docMk/>
            <pc:sldMk cId="560928004" sldId="1797"/>
            <ac:cxnSpMk id="10" creationId="{1D41E97E-5E0A-208A-1BE6-6D8B8F0A82AD}"/>
          </ac:cxnSpMkLst>
        </pc:cxnChg>
      </pc:sldChg>
      <pc:sldChg chg="addSp delSp modSp mod">
        <pc:chgData name="Yoel Kortick" userId="167978f5-7f40-4909-85d5-d4149554ad4e" providerId="ADAL" clId="{3C65A71A-7FC4-4828-ABC2-41B911A1AA0F}" dt="2024-02-08T06:03:50.090" v="208" actId="33524"/>
        <pc:sldMkLst>
          <pc:docMk/>
          <pc:sldMk cId="91927606" sldId="1799"/>
        </pc:sldMkLst>
        <pc:spChg chg="mod">
          <ac:chgData name="Yoel Kortick" userId="167978f5-7f40-4909-85d5-d4149554ad4e" providerId="ADAL" clId="{3C65A71A-7FC4-4828-ABC2-41B911A1AA0F}" dt="2024-02-08T05:28:56.488" v="2"/>
          <ac:spMkLst>
            <pc:docMk/>
            <pc:sldMk cId="91927606" sldId="1799"/>
            <ac:spMk id="3" creationId="{294BC29B-83C8-416D-9BA2-59380269EFCE}"/>
          </ac:spMkLst>
        </pc:spChg>
        <pc:spChg chg="mod">
          <ac:chgData name="Yoel Kortick" userId="167978f5-7f40-4909-85d5-d4149554ad4e" providerId="ADAL" clId="{3C65A71A-7FC4-4828-ABC2-41B911A1AA0F}" dt="2024-02-08T06:03:50.090" v="208" actId="33524"/>
          <ac:spMkLst>
            <pc:docMk/>
            <pc:sldMk cId="91927606" sldId="1799"/>
            <ac:spMk id="4" creationId="{7DCC24B9-304C-43F8-A814-5ED2034E8A02}"/>
          </ac:spMkLst>
        </pc:spChg>
        <pc:spChg chg="mod">
          <ac:chgData name="Yoel Kortick" userId="167978f5-7f40-4909-85d5-d4149554ad4e" providerId="ADAL" clId="{3C65A71A-7FC4-4828-ABC2-41B911A1AA0F}" dt="2024-02-08T06:03:43.731" v="205" actId="14100"/>
          <ac:spMkLst>
            <pc:docMk/>
            <pc:sldMk cId="91927606" sldId="1799"/>
            <ac:spMk id="7" creationId="{84117020-BF04-28EB-BFB9-736732F8A25C}"/>
          </ac:spMkLst>
        </pc:spChg>
        <pc:picChg chg="add mod ord">
          <ac:chgData name="Yoel Kortick" userId="167978f5-7f40-4909-85d5-d4149554ad4e" providerId="ADAL" clId="{3C65A71A-7FC4-4828-ABC2-41B911A1AA0F}" dt="2024-02-08T06:03:47.351" v="207" actId="208"/>
          <ac:picMkLst>
            <pc:docMk/>
            <pc:sldMk cId="91927606" sldId="1799"/>
            <ac:picMk id="6" creationId="{3962502C-3073-BACF-A2B6-357A287396D5}"/>
          </ac:picMkLst>
        </pc:picChg>
        <pc:picChg chg="del">
          <ac:chgData name="Yoel Kortick" userId="167978f5-7f40-4909-85d5-d4149554ad4e" providerId="ADAL" clId="{3C65A71A-7FC4-4828-ABC2-41B911A1AA0F}" dt="2024-02-08T06:01:06.328" v="181" actId="478"/>
          <ac:picMkLst>
            <pc:docMk/>
            <pc:sldMk cId="91927606" sldId="1799"/>
            <ac:picMk id="8" creationId="{C13600CD-6F3F-AA0B-0C52-73AC029F690D}"/>
          </ac:picMkLst>
        </pc:picChg>
      </pc:sldChg>
      <pc:sldChg chg="modSp">
        <pc:chgData name="Yoel Kortick" userId="167978f5-7f40-4909-85d5-d4149554ad4e" providerId="ADAL" clId="{3C65A71A-7FC4-4828-ABC2-41B911A1AA0F}" dt="2024-02-08T05:29:18.163" v="3"/>
        <pc:sldMkLst>
          <pc:docMk/>
          <pc:sldMk cId="1983928498" sldId="1801"/>
        </pc:sldMkLst>
        <pc:spChg chg="mod">
          <ac:chgData name="Yoel Kortick" userId="167978f5-7f40-4909-85d5-d4149554ad4e" providerId="ADAL" clId="{3C65A71A-7FC4-4828-ABC2-41B911A1AA0F}" dt="2024-02-08T05:29:18.163" v="3"/>
          <ac:spMkLst>
            <pc:docMk/>
            <pc:sldMk cId="1983928498" sldId="1801"/>
            <ac:spMk id="4" creationId="{A1FE6F9A-C018-4915-94D1-7B4CD1DF4BFF}"/>
          </ac:spMkLst>
        </pc:spChg>
      </pc:sldChg>
      <pc:sldChg chg="addSp delSp modSp mod">
        <pc:chgData name="Yoel Kortick" userId="167978f5-7f40-4909-85d5-d4149554ad4e" providerId="ADAL" clId="{3C65A71A-7FC4-4828-ABC2-41B911A1AA0F}" dt="2024-02-08T06:24:01.647" v="559" actId="1037"/>
        <pc:sldMkLst>
          <pc:docMk/>
          <pc:sldMk cId="1346361490" sldId="1802"/>
        </pc:sldMkLst>
        <pc:spChg chg="mod">
          <ac:chgData name="Yoel Kortick" userId="167978f5-7f40-4909-85d5-d4149554ad4e" providerId="ADAL" clId="{3C65A71A-7FC4-4828-ABC2-41B911A1AA0F}" dt="2024-02-08T05:29:18.163" v="3"/>
          <ac:spMkLst>
            <pc:docMk/>
            <pc:sldMk cId="1346361490" sldId="1802"/>
            <ac:spMk id="3" creationId="{294BC29B-83C8-416D-9BA2-59380269EFCE}"/>
          </ac:spMkLst>
        </pc:spChg>
        <pc:spChg chg="mod">
          <ac:chgData name="Yoel Kortick" userId="167978f5-7f40-4909-85d5-d4149554ad4e" providerId="ADAL" clId="{3C65A71A-7FC4-4828-ABC2-41B911A1AA0F}" dt="2024-02-08T06:23:29.092" v="548" actId="14100"/>
          <ac:spMkLst>
            <pc:docMk/>
            <pc:sldMk cId="1346361490" sldId="1802"/>
            <ac:spMk id="4" creationId="{7DCC24B9-304C-43F8-A814-5ED2034E8A02}"/>
          </ac:spMkLst>
        </pc:spChg>
        <pc:spChg chg="del">
          <ac:chgData name="Yoel Kortick" userId="167978f5-7f40-4909-85d5-d4149554ad4e" providerId="ADAL" clId="{3C65A71A-7FC4-4828-ABC2-41B911A1AA0F}" dt="2024-02-08T06:23:03.287" v="544" actId="478"/>
          <ac:spMkLst>
            <pc:docMk/>
            <pc:sldMk cId="1346361490" sldId="1802"/>
            <ac:spMk id="7" creationId="{98963A6C-B965-8E4A-0F20-10EE796467AD}"/>
          </ac:spMkLst>
        </pc:spChg>
        <pc:spChg chg="mod">
          <ac:chgData name="Yoel Kortick" userId="167978f5-7f40-4909-85d5-d4149554ad4e" providerId="ADAL" clId="{3C65A71A-7FC4-4828-ABC2-41B911A1AA0F}" dt="2024-02-08T06:23:41.112" v="555" actId="14100"/>
          <ac:spMkLst>
            <pc:docMk/>
            <pc:sldMk cId="1346361490" sldId="1802"/>
            <ac:spMk id="8" creationId="{B02717C1-938B-19DF-700F-FA104E274950}"/>
          </ac:spMkLst>
        </pc:spChg>
        <pc:spChg chg="del">
          <ac:chgData name="Yoel Kortick" userId="167978f5-7f40-4909-85d5-d4149554ad4e" providerId="ADAL" clId="{3C65A71A-7FC4-4828-ABC2-41B911A1AA0F}" dt="2024-02-08T06:22:59.461" v="540" actId="478"/>
          <ac:spMkLst>
            <pc:docMk/>
            <pc:sldMk cId="1346361490" sldId="1802"/>
            <ac:spMk id="9" creationId="{61C37244-0E38-8D07-C649-1B1FCB730E5F}"/>
          </ac:spMkLst>
        </pc:spChg>
        <pc:spChg chg="add mod">
          <ac:chgData name="Yoel Kortick" userId="167978f5-7f40-4909-85d5-d4149554ad4e" providerId="ADAL" clId="{3C65A71A-7FC4-4828-ABC2-41B911A1AA0F}" dt="2024-02-08T06:24:01.647" v="559" actId="1037"/>
          <ac:spMkLst>
            <pc:docMk/>
            <pc:sldMk cId="1346361490" sldId="1802"/>
            <ac:spMk id="12" creationId="{6FB76AD1-1453-0329-3A4F-46CB624303AB}"/>
          </ac:spMkLst>
        </pc:spChg>
        <pc:spChg chg="del">
          <ac:chgData name="Yoel Kortick" userId="167978f5-7f40-4909-85d5-d4149554ad4e" providerId="ADAL" clId="{3C65A71A-7FC4-4828-ABC2-41B911A1AA0F}" dt="2024-02-08T06:23:00.299" v="541" actId="478"/>
          <ac:spMkLst>
            <pc:docMk/>
            <pc:sldMk cId="1346361490" sldId="1802"/>
            <ac:spMk id="16" creationId="{A00DD815-C5E6-2FA8-EA28-A75D7ADF5EAA}"/>
          </ac:spMkLst>
        </pc:spChg>
        <pc:picChg chg="del">
          <ac:chgData name="Yoel Kortick" userId="167978f5-7f40-4909-85d5-d4149554ad4e" providerId="ADAL" clId="{3C65A71A-7FC4-4828-ABC2-41B911A1AA0F}" dt="2024-02-08T06:22:57.522" v="539" actId="478"/>
          <ac:picMkLst>
            <pc:docMk/>
            <pc:sldMk cId="1346361490" sldId="1802"/>
            <ac:picMk id="6" creationId="{0FFA28CA-2FB6-7380-58A9-6AF12E99E548}"/>
          </ac:picMkLst>
        </pc:picChg>
        <pc:picChg chg="add mod ord">
          <ac:chgData name="Yoel Kortick" userId="167978f5-7f40-4909-85d5-d4149554ad4e" providerId="ADAL" clId="{3C65A71A-7FC4-4828-ABC2-41B911A1AA0F}" dt="2024-02-08T06:23:53.763" v="556" actId="208"/>
          <ac:picMkLst>
            <pc:docMk/>
            <pc:sldMk cId="1346361490" sldId="1802"/>
            <ac:picMk id="11" creationId="{C59916E7-7BDB-B4A7-E34F-2A3AF3D169EC}"/>
          </ac:picMkLst>
        </pc:picChg>
        <pc:cxnChg chg="del">
          <ac:chgData name="Yoel Kortick" userId="167978f5-7f40-4909-85d5-d4149554ad4e" providerId="ADAL" clId="{3C65A71A-7FC4-4828-ABC2-41B911A1AA0F}" dt="2024-02-08T06:23:01.616" v="542" actId="478"/>
          <ac:cxnSpMkLst>
            <pc:docMk/>
            <pc:sldMk cId="1346361490" sldId="1802"/>
            <ac:cxnSpMk id="10" creationId="{F192DAB9-D127-4741-965E-D8DB36A4EC37}"/>
          </ac:cxnSpMkLst>
        </pc:cxnChg>
        <pc:cxnChg chg="del">
          <ac:chgData name="Yoel Kortick" userId="167978f5-7f40-4909-85d5-d4149554ad4e" providerId="ADAL" clId="{3C65A71A-7FC4-4828-ABC2-41B911A1AA0F}" dt="2024-02-08T06:23:02.536" v="543" actId="478"/>
          <ac:cxnSpMkLst>
            <pc:docMk/>
            <pc:sldMk cId="1346361490" sldId="1802"/>
            <ac:cxnSpMk id="17" creationId="{4F380736-062C-3057-7786-C5F588A6D47A}"/>
          </ac:cxnSpMkLst>
        </pc:cxnChg>
      </pc:sldChg>
      <pc:sldChg chg="addSp delSp modSp mod">
        <pc:chgData name="Yoel Kortick" userId="167978f5-7f40-4909-85d5-d4149554ad4e" providerId="ADAL" clId="{3C65A71A-7FC4-4828-ABC2-41B911A1AA0F}" dt="2024-02-08T05:53:42.131" v="88" actId="208"/>
        <pc:sldMkLst>
          <pc:docMk/>
          <pc:sldMk cId="2941223561" sldId="1803"/>
        </pc:sldMkLst>
        <pc:spChg chg="mod">
          <ac:chgData name="Yoel Kortick" userId="167978f5-7f40-4909-85d5-d4149554ad4e" providerId="ADAL" clId="{3C65A71A-7FC4-4828-ABC2-41B911A1AA0F}" dt="2024-02-08T05:28:56.488" v="2"/>
          <ac:spMkLst>
            <pc:docMk/>
            <pc:sldMk cId="2941223561" sldId="1803"/>
            <ac:spMk id="3" creationId="{294BC29B-83C8-416D-9BA2-59380269EFCE}"/>
          </ac:spMkLst>
        </pc:spChg>
        <pc:spChg chg="del mod">
          <ac:chgData name="Yoel Kortick" userId="167978f5-7f40-4909-85d5-d4149554ad4e" providerId="ADAL" clId="{3C65A71A-7FC4-4828-ABC2-41B911A1AA0F}" dt="2024-02-08T05:32:36.072" v="45" actId="478"/>
          <ac:spMkLst>
            <pc:docMk/>
            <pc:sldMk cId="2941223561" sldId="1803"/>
            <ac:spMk id="4" creationId="{7DCC24B9-304C-43F8-A814-5ED2034E8A02}"/>
          </ac:spMkLst>
        </pc:spChg>
        <pc:spChg chg="add mod">
          <ac:chgData name="Yoel Kortick" userId="167978f5-7f40-4909-85d5-d4149554ad4e" providerId="ADAL" clId="{3C65A71A-7FC4-4828-ABC2-41B911A1AA0F}" dt="2024-02-08T05:51:52.480" v="67" actId="207"/>
          <ac:spMkLst>
            <pc:docMk/>
            <pc:sldMk cId="2941223561" sldId="1803"/>
            <ac:spMk id="5" creationId="{73DFB875-40CF-6875-00E8-6E22ABA6D33D}"/>
          </ac:spMkLst>
        </pc:spChg>
        <pc:spChg chg="mod">
          <ac:chgData name="Yoel Kortick" userId="167978f5-7f40-4909-85d5-d4149554ad4e" providerId="ADAL" clId="{3C65A71A-7FC4-4828-ABC2-41B911A1AA0F}" dt="2024-02-08T05:52:05.597" v="71" actId="14100"/>
          <ac:spMkLst>
            <pc:docMk/>
            <pc:sldMk cId="2941223561" sldId="1803"/>
            <ac:spMk id="7" creationId="{46B1F7CE-7878-857D-5797-9EE0681B16E2}"/>
          </ac:spMkLst>
        </pc:spChg>
        <pc:spChg chg="mod">
          <ac:chgData name="Yoel Kortick" userId="167978f5-7f40-4909-85d5-d4149554ad4e" providerId="ADAL" clId="{3C65A71A-7FC4-4828-ABC2-41B911A1AA0F}" dt="2024-02-08T05:51:59.171" v="69" actId="14100"/>
          <ac:spMkLst>
            <pc:docMk/>
            <pc:sldMk cId="2941223561" sldId="1803"/>
            <ac:spMk id="9" creationId="{0C34E9F9-4C78-7897-1D8E-8BDD58300195}"/>
          </ac:spMkLst>
        </pc:spChg>
        <pc:spChg chg="del">
          <ac:chgData name="Yoel Kortick" userId="167978f5-7f40-4909-85d5-d4149554ad4e" providerId="ADAL" clId="{3C65A71A-7FC4-4828-ABC2-41B911A1AA0F}" dt="2024-02-08T05:51:48.637" v="66" actId="478"/>
          <ac:spMkLst>
            <pc:docMk/>
            <pc:sldMk cId="2941223561" sldId="1803"/>
            <ac:spMk id="10" creationId="{19505280-94DE-B4DE-BB26-2122AE39481F}"/>
          </ac:spMkLst>
        </pc:spChg>
        <pc:spChg chg="del">
          <ac:chgData name="Yoel Kortick" userId="167978f5-7f40-4909-85d5-d4149554ad4e" providerId="ADAL" clId="{3C65A71A-7FC4-4828-ABC2-41B911A1AA0F}" dt="2024-02-08T05:51:45.320" v="63" actId="478"/>
          <ac:spMkLst>
            <pc:docMk/>
            <pc:sldMk cId="2941223561" sldId="1803"/>
            <ac:spMk id="11" creationId="{C8902B8D-540D-700D-A5A3-1601A79DA55C}"/>
          </ac:spMkLst>
        </pc:spChg>
        <pc:spChg chg="add del mod">
          <ac:chgData name="Yoel Kortick" userId="167978f5-7f40-4909-85d5-d4149554ad4e" providerId="ADAL" clId="{3C65A71A-7FC4-4828-ABC2-41B911A1AA0F}" dt="2024-02-08T05:32:37.085" v="46" actId="478"/>
          <ac:spMkLst>
            <pc:docMk/>
            <pc:sldMk cId="2941223561" sldId="1803"/>
            <ac:spMk id="14" creationId="{F100A826-7052-86E5-7500-98BC7530D1A8}"/>
          </ac:spMkLst>
        </pc:spChg>
        <pc:picChg chg="del">
          <ac:chgData name="Yoel Kortick" userId="167978f5-7f40-4909-85d5-d4149554ad4e" providerId="ADAL" clId="{3C65A71A-7FC4-4828-ABC2-41B911A1AA0F}" dt="2024-02-08T05:32:24.349" v="43" actId="478"/>
          <ac:picMkLst>
            <pc:docMk/>
            <pc:sldMk cId="2941223561" sldId="1803"/>
            <ac:picMk id="8" creationId="{3C45A143-3CF0-310A-7437-6812FA0C8CC4}"/>
          </ac:picMkLst>
        </pc:picChg>
        <pc:picChg chg="add del mod ord">
          <ac:chgData name="Yoel Kortick" userId="167978f5-7f40-4909-85d5-d4149554ad4e" providerId="ADAL" clId="{3C65A71A-7FC4-4828-ABC2-41B911A1AA0F}" dt="2024-02-08T05:53:29.314" v="73" actId="478"/>
          <ac:picMkLst>
            <pc:docMk/>
            <pc:sldMk cId="2941223561" sldId="1803"/>
            <ac:picMk id="16" creationId="{784D3839-7193-B9DF-B7F4-F6B9832E7AE0}"/>
          </ac:picMkLst>
        </pc:picChg>
        <pc:picChg chg="add mod ord">
          <ac:chgData name="Yoel Kortick" userId="167978f5-7f40-4909-85d5-d4149554ad4e" providerId="ADAL" clId="{3C65A71A-7FC4-4828-ABC2-41B911A1AA0F}" dt="2024-02-08T05:53:42.131" v="88" actId="208"/>
          <ac:picMkLst>
            <pc:docMk/>
            <pc:sldMk cId="2941223561" sldId="1803"/>
            <ac:picMk id="18" creationId="{5C04FEB5-68A4-8A0E-FA12-0B561A9E31CE}"/>
          </ac:picMkLst>
        </pc:picChg>
        <pc:cxnChg chg="del">
          <ac:chgData name="Yoel Kortick" userId="167978f5-7f40-4909-85d5-d4149554ad4e" providerId="ADAL" clId="{3C65A71A-7FC4-4828-ABC2-41B911A1AA0F}" dt="2024-02-08T05:51:47.808" v="65" actId="478"/>
          <ac:cxnSpMkLst>
            <pc:docMk/>
            <pc:sldMk cId="2941223561" sldId="1803"/>
            <ac:cxnSpMk id="12" creationId="{D7496102-F5E4-0CA1-21C4-F918216AB6C0}"/>
          </ac:cxnSpMkLst>
        </pc:cxnChg>
        <pc:cxnChg chg="del">
          <ac:chgData name="Yoel Kortick" userId="167978f5-7f40-4909-85d5-d4149554ad4e" providerId="ADAL" clId="{3C65A71A-7FC4-4828-ABC2-41B911A1AA0F}" dt="2024-02-08T05:51:46.625" v="64" actId="478"/>
          <ac:cxnSpMkLst>
            <pc:docMk/>
            <pc:sldMk cId="2941223561" sldId="1803"/>
            <ac:cxnSpMk id="13" creationId="{31C985C7-314A-3569-0CFC-3608BDC740FC}"/>
          </ac:cxnSpMkLst>
        </pc:cxnChg>
      </pc:sldChg>
      <pc:sldChg chg="modSp del">
        <pc:chgData name="Yoel Kortick" userId="167978f5-7f40-4909-85d5-d4149554ad4e" providerId="ADAL" clId="{3C65A71A-7FC4-4828-ABC2-41B911A1AA0F}" dt="2024-02-08T06:33:24.165" v="721" actId="47"/>
        <pc:sldMkLst>
          <pc:docMk/>
          <pc:sldMk cId="863174708" sldId="1805"/>
        </pc:sldMkLst>
        <pc:spChg chg="mod">
          <ac:chgData name="Yoel Kortick" userId="167978f5-7f40-4909-85d5-d4149554ad4e" providerId="ADAL" clId="{3C65A71A-7FC4-4828-ABC2-41B911A1AA0F}" dt="2024-02-08T05:29:18.163" v="3"/>
          <ac:spMkLst>
            <pc:docMk/>
            <pc:sldMk cId="863174708" sldId="1805"/>
            <ac:spMk id="3" creationId="{294BC29B-83C8-416D-9BA2-59380269EFCE}"/>
          </ac:spMkLst>
        </pc:spChg>
      </pc:sldChg>
      <pc:sldChg chg="addSp delSp modSp mod">
        <pc:chgData name="Yoel Kortick" userId="167978f5-7f40-4909-85d5-d4149554ad4e" providerId="ADAL" clId="{3C65A71A-7FC4-4828-ABC2-41B911A1AA0F}" dt="2024-02-08T06:06:04.320" v="226" actId="14100"/>
        <pc:sldMkLst>
          <pc:docMk/>
          <pc:sldMk cId="2406665804" sldId="1848"/>
        </pc:sldMkLst>
        <pc:spChg chg="mod">
          <ac:chgData name="Yoel Kortick" userId="167978f5-7f40-4909-85d5-d4149554ad4e" providerId="ADAL" clId="{3C65A71A-7FC4-4828-ABC2-41B911A1AA0F}" dt="2024-02-08T05:28:56.488" v="2"/>
          <ac:spMkLst>
            <pc:docMk/>
            <pc:sldMk cId="2406665804" sldId="1848"/>
            <ac:spMk id="3" creationId="{294BC29B-83C8-416D-9BA2-59380269EFCE}"/>
          </ac:spMkLst>
        </pc:spChg>
        <pc:spChg chg="mod">
          <ac:chgData name="Yoel Kortick" userId="167978f5-7f40-4909-85d5-d4149554ad4e" providerId="ADAL" clId="{3C65A71A-7FC4-4828-ABC2-41B911A1AA0F}" dt="2024-02-08T06:04:51.477" v="213" actId="14100"/>
          <ac:spMkLst>
            <pc:docMk/>
            <pc:sldMk cId="2406665804" sldId="1848"/>
            <ac:spMk id="4" creationId="{7DCC24B9-304C-43F8-A814-5ED2034E8A02}"/>
          </ac:spMkLst>
        </pc:spChg>
        <pc:spChg chg="mod">
          <ac:chgData name="Yoel Kortick" userId="167978f5-7f40-4909-85d5-d4149554ad4e" providerId="ADAL" clId="{3C65A71A-7FC4-4828-ABC2-41B911A1AA0F}" dt="2024-02-08T06:06:04.320" v="226" actId="14100"/>
          <ac:spMkLst>
            <pc:docMk/>
            <pc:sldMk cId="2406665804" sldId="1848"/>
            <ac:spMk id="7" creationId="{84117020-BF04-28EB-BFB9-736732F8A25C}"/>
          </ac:spMkLst>
        </pc:spChg>
        <pc:picChg chg="del">
          <ac:chgData name="Yoel Kortick" userId="167978f5-7f40-4909-85d5-d4149554ad4e" providerId="ADAL" clId="{3C65A71A-7FC4-4828-ABC2-41B911A1AA0F}" dt="2024-02-08T06:04:53.399" v="214" actId="478"/>
          <ac:picMkLst>
            <pc:docMk/>
            <pc:sldMk cId="2406665804" sldId="1848"/>
            <ac:picMk id="6" creationId="{78E9AE19-3976-6217-549F-283651D60A80}"/>
          </ac:picMkLst>
        </pc:picChg>
        <pc:picChg chg="add mod ord">
          <ac:chgData name="Yoel Kortick" userId="167978f5-7f40-4909-85d5-d4149554ad4e" providerId="ADAL" clId="{3C65A71A-7FC4-4828-ABC2-41B911A1AA0F}" dt="2024-02-08T06:05:59.313" v="224" actId="208"/>
          <ac:picMkLst>
            <pc:docMk/>
            <pc:sldMk cId="2406665804" sldId="1848"/>
            <ac:picMk id="8" creationId="{BB261D8E-8C2B-AFFD-70D1-9BF17621ABA3}"/>
          </ac:picMkLst>
        </pc:picChg>
      </pc:sldChg>
      <pc:sldChg chg="addSp modSp mod">
        <pc:chgData name="Yoel Kortick" userId="167978f5-7f40-4909-85d5-d4149554ad4e" providerId="ADAL" clId="{3C65A71A-7FC4-4828-ABC2-41B911A1AA0F}" dt="2024-02-08T06:07:16.837" v="234" actId="11529"/>
        <pc:sldMkLst>
          <pc:docMk/>
          <pc:sldMk cId="2868023633" sldId="1849"/>
        </pc:sldMkLst>
        <pc:spChg chg="mod">
          <ac:chgData name="Yoel Kortick" userId="167978f5-7f40-4909-85d5-d4149554ad4e" providerId="ADAL" clId="{3C65A71A-7FC4-4828-ABC2-41B911A1AA0F}" dt="2024-02-08T05:28:56.488" v="2"/>
          <ac:spMkLst>
            <pc:docMk/>
            <pc:sldMk cId="2868023633" sldId="1849"/>
            <ac:spMk id="3" creationId="{294BC29B-83C8-416D-9BA2-59380269EFCE}"/>
          </ac:spMkLst>
        </pc:spChg>
        <pc:spChg chg="mod">
          <ac:chgData name="Yoel Kortick" userId="167978f5-7f40-4909-85d5-d4149554ad4e" providerId="ADAL" clId="{3C65A71A-7FC4-4828-ABC2-41B911A1AA0F}" dt="2024-02-08T06:06:37.684" v="230" actId="20577"/>
          <ac:spMkLst>
            <pc:docMk/>
            <pc:sldMk cId="2868023633" sldId="1849"/>
            <ac:spMk id="4" creationId="{7DCC24B9-304C-43F8-A814-5ED2034E8A02}"/>
          </ac:spMkLst>
        </pc:spChg>
        <pc:spChg chg="add">
          <ac:chgData name="Yoel Kortick" userId="167978f5-7f40-4909-85d5-d4149554ad4e" providerId="ADAL" clId="{3C65A71A-7FC4-4828-ABC2-41B911A1AA0F}" dt="2024-02-08T06:07:16.837" v="234" actId="11529"/>
          <ac:spMkLst>
            <pc:docMk/>
            <pc:sldMk cId="2868023633" sldId="1849"/>
            <ac:spMk id="7" creationId="{42E2D1F1-2FEC-22E6-5EF0-D35E5069739C}"/>
          </ac:spMkLst>
        </pc:spChg>
        <pc:picChg chg="add mod ord">
          <ac:chgData name="Yoel Kortick" userId="167978f5-7f40-4909-85d5-d4149554ad4e" providerId="ADAL" clId="{3C65A71A-7FC4-4828-ABC2-41B911A1AA0F}" dt="2024-02-08T06:07:08.391" v="233" actId="208"/>
          <ac:picMkLst>
            <pc:docMk/>
            <pc:sldMk cId="2868023633" sldId="1849"/>
            <ac:picMk id="6" creationId="{843F7AE6-B165-F71E-A64E-211577D43D2F}"/>
          </ac:picMkLst>
        </pc:picChg>
      </pc:sldChg>
      <pc:sldChg chg="addSp delSp modSp mod">
        <pc:chgData name="Yoel Kortick" userId="167978f5-7f40-4909-85d5-d4149554ad4e" providerId="ADAL" clId="{3C65A71A-7FC4-4828-ABC2-41B911A1AA0F}" dt="2024-02-08T06:09:19.670" v="294" actId="20577"/>
        <pc:sldMkLst>
          <pc:docMk/>
          <pc:sldMk cId="3333206638" sldId="1850"/>
        </pc:sldMkLst>
        <pc:spChg chg="mod">
          <ac:chgData name="Yoel Kortick" userId="167978f5-7f40-4909-85d5-d4149554ad4e" providerId="ADAL" clId="{3C65A71A-7FC4-4828-ABC2-41B911A1AA0F}" dt="2024-02-08T05:28:56.488" v="2"/>
          <ac:spMkLst>
            <pc:docMk/>
            <pc:sldMk cId="3333206638" sldId="1850"/>
            <ac:spMk id="3" creationId="{294BC29B-83C8-416D-9BA2-59380269EFCE}"/>
          </ac:spMkLst>
        </pc:spChg>
        <pc:spChg chg="mod">
          <ac:chgData name="Yoel Kortick" userId="167978f5-7f40-4909-85d5-d4149554ad4e" providerId="ADAL" clId="{3C65A71A-7FC4-4828-ABC2-41B911A1AA0F}" dt="2024-02-08T06:09:19.670" v="294" actId="20577"/>
          <ac:spMkLst>
            <pc:docMk/>
            <pc:sldMk cId="3333206638" sldId="1850"/>
            <ac:spMk id="4" creationId="{7DCC24B9-304C-43F8-A814-5ED2034E8A02}"/>
          </ac:spMkLst>
        </pc:spChg>
        <pc:spChg chg="del">
          <ac:chgData name="Yoel Kortick" userId="167978f5-7f40-4909-85d5-d4149554ad4e" providerId="ADAL" clId="{3C65A71A-7FC4-4828-ABC2-41B911A1AA0F}" dt="2024-02-08T06:09:03.702" v="279" actId="478"/>
          <ac:spMkLst>
            <pc:docMk/>
            <pc:sldMk cId="3333206638" sldId="1850"/>
            <ac:spMk id="7" creationId="{46B1F7CE-7878-857D-5797-9EE0681B16E2}"/>
          </ac:spMkLst>
        </pc:spChg>
        <pc:spChg chg="mod">
          <ac:chgData name="Yoel Kortick" userId="167978f5-7f40-4909-85d5-d4149554ad4e" providerId="ADAL" clId="{3C65A71A-7FC4-4828-ABC2-41B911A1AA0F}" dt="2024-02-08T06:08:46.219" v="266" actId="14100"/>
          <ac:spMkLst>
            <pc:docMk/>
            <pc:sldMk cId="3333206638" sldId="1850"/>
            <ac:spMk id="9" creationId="{0C34E9F9-4C78-7897-1D8E-8BDD58300195}"/>
          </ac:spMkLst>
        </pc:spChg>
        <pc:spChg chg="mod">
          <ac:chgData name="Yoel Kortick" userId="167978f5-7f40-4909-85d5-d4149554ad4e" providerId="ADAL" clId="{3C65A71A-7FC4-4828-ABC2-41B911A1AA0F}" dt="2024-02-08T06:09:00.897" v="278" actId="1037"/>
          <ac:spMkLst>
            <pc:docMk/>
            <pc:sldMk cId="3333206638" sldId="1850"/>
            <ac:spMk id="10" creationId="{19505280-94DE-B4DE-BB26-2122AE39481F}"/>
          </ac:spMkLst>
        </pc:spChg>
        <pc:spChg chg="del">
          <ac:chgData name="Yoel Kortick" userId="167978f5-7f40-4909-85d5-d4149554ad4e" providerId="ADAL" clId="{3C65A71A-7FC4-4828-ABC2-41B911A1AA0F}" dt="2024-02-08T06:08:33.546" v="242" actId="478"/>
          <ac:spMkLst>
            <pc:docMk/>
            <pc:sldMk cId="3333206638" sldId="1850"/>
            <ac:spMk id="11" creationId="{C8902B8D-540D-700D-A5A3-1601A79DA55C}"/>
          </ac:spMkLst>
        </pc:spChg>
        <pc:picChg chg="add mod ord">
          <ac:chgData name="Yoel Kortick" userId="167978f5-7f40-4909-85d5-d4149554ad4e" providerId="ADAL" clId="{3C65A71A-7FC4-4828-ABC2-41B911A1AA0F}" dt="2024-02-08T06:08:53.215" v="271" actId="1076"/>
          <ac:picMkLst>
            <pc:docMk/>
            <pc:sldMk cId="3333206638" sldId="1850"/>
            <ac:picMk id="6" creationId="{8910D043-093C-382A-2180-6D2365975713}"/>
          </ac:picMkLst>
        </pc:picChg>
        <pc:picChg chg="del">
          <ac:chgData name="Yoel Kortick" userId="167978f5-7f40-4909-85d5-d4149554ad4e" providerId="ADAL" clId="{3C65A71A-7FC4-4828-ABC2-41B911A1AA0F}" dt="2024-02-08T06:07:54.295" v="236" actId="478"/>
          <ac:picMkLst>
            <pc:docMk/>
            <pc:sldMk cId="3333206638" sldId="1850"/>
            <ac:picMk id="8" creationId="{3C45A143-3CF0-310A-7437-6812FA0C8CC4}"/>
          </ac:picMkLst>
        </pc:picChg>
        <pc:cxnChg chg="del">
          <ac:chgData name="Yoel Kortick" userId="167978f5-7f40-4909-85d5-d4149554ad4e" providerId="ADAL" clId="{3C65A71A-7FC4-4828-ABC2-41B911A1AA0F}" dt="2024-02-08T06:08:36.119" v="244" actId="478"/>
          <ac:cxnSpMkLst>
            <pc:docMk/>
            <pc:sldMk cId="3333206638" sldId="1850"/>
            <ac:cxnSpMk id="12" creationId="{D7496102-F5E4-0CA1-21C4-F918216AB6C0}"/>
          </ac:cxnSpMkLst>
        </pc:cxnChg>
        <pc:cxnChg chg="del">
          <ac:chgData name="Yoel Kortick" userId="167978f5-7f40-4909-85d5-d4149554ad4e" providerId="ADAL" clId="{3C65A71A-7FC4-4828-ABC2-41B911A1AA0F}" dt="2024-02-08T06:08:34.800" v="243" actId="478"/>
          <ac:cxnSpMkLst>
            <pc:docMk/>
            <pc:sldMk cId="3333206638" sldId="1850"/>
            <ac:cxnSpMk id="13" creationId="{31C985C7-314A-3569-0CFC-3608BDC740FC}"/>
          </ac:cxnSpMkLst>
        </pc:cxnChg>
      </pc:sldChg>
      <pc:sldChg chg="addSp delSp modSp mod">
        <pc:chgData name="Yoel Kortick" userId="167978f5-7f40-4909-85d5-d4149554ad4e" providerId="ADAL" clId="{3C65A71A-7FC4-4828-ABC2-41B911A1AA0F}" dt="2024-02-08T06:13:10.034" v="394" actId="11529"/>
        <pc:sldMkLst>
          <pc:docMk/>
          <pc:sldMk cId="3490794180" sldId="1851"/>
        </pc:sldMkLst>
        <pc:spChg chg="mod">
          <ac:chgData name="Yoel Kortick" userId="167978f5-7f40-4909-85d5-d4149554ad4e" providerId="ADAL" clId="{3C65A71A-7FC4-4828-ABC2-41B911A1AA0F}" dt="2024-02-08T05:28:56.488" v="2"/>
          <ac:spMkLst>
            <pc:docMk/>
            <pc:sldMk cId="3490794180" sldId="1851"/>
            <ac:spMk id="3" creationId="{294BC29B-83C8-416D-9BA2-59380269EFCE}"/>
          </ac:spMkLst>
        </pc:spChg>
        <pc:spChg chg="mod">
          <ac:chgData name="Yoel Kortick" userId="167978f5-7f40-4909-85d5-d4149554ad4e" providerId="ADAL" clId="{3C65A71A-7FC4-4828-ABC2-41B911A1AA0F}" dt="2024-02-08T06:10:39.644" v="355" actId="20577"/>
          <ac:spMkLst>
            <pc:docMk/>
            <pc:sldMk cId="3490794180" sldId="1851"/>
            <ac:spMk id="4" creationId="{7DCC24B9-304C-43F8-A814-5ED2034E8A02}"/>
          </ac:spMkLst>
        </pc:spChg>
        <pc:spChg chg="del mod">
          <ac:chgData name="Yoel Kortick" userId="167978f5-7f40-4909-85d5-d4149554ad4e" providerId="ADAL" clId="{3C65A71A-7FC4-4828-ABC2-41B911A1AA0F}" dt="2024-02-08T06:11:48.947" v="365" actId="478"/>
          <ac:spMkLst>
            <pc:docMk/>
            <pc:sldMk cId="3490794180" sldId="1851"/>
            <ac:spMk id="7" creationId="{46B1F7CE-7878-857D-5797-9EE0681B16E2}"/>
          </ac:spMkLst>
        </pc:spChg>
        <pc:spChg chg="add mod">
          <ac:chgData name="Yoel Kortick" userId="167978f5-7f40-4909-85d5-d4149554ad4e" providerId="ADAL" clId="{3C65A71A-7FC4-4828-ABC2-41B911A1AA0F}" dt="2024-02-08T06:13:04.402" v="393" actId="14100"/>
          <ac:spMkLst>
            <pc:docMk/>
            <pc:sldMk cId="3490794180" sldId="1851"/>
            <ac:spMk id="9" creationId="{641EE043-6DC1-648B-CFE0-430957E90A0C}"/>
          </ac:spMkLst>
        </pc:spChg>
        <pc:spChg chg="add">
          <ac:chgData name="Yoel Kortick" userId="167978f5-7f40-4909-85d5-d4149554ad4e" providerId="ADAL" clId="{3C65A71A-7FC4-4828-ABC2-41B911A1AA0F}" dt="2024-02-08T06:13:10.034" v="394" actId="11529"/>
          <ac:spMkLst>
            <pc:docMk/>
            <pc:sldMk cId="3490794180" sldId="1851"/>
            <ac:spMk id="10" creationId="{BCD548E6-E2D0-3AA6-E032-42997995B3DC}"/>
          </ac:spMkLst>
        </pc:spChg>
        <pc:spChg chg="del">
          <ac:chgData name="Yoel Kortick" userId="167978f5-7f40-4909-85d5-d4149554ad4e" providerId="ADAL" clId="{3C65A71A-7FC4-4828-ABC2-41B911A1AA0F}" dt="2024-02-08T06:11:57.904" v="367" actId="478"/>
          <ac:spMkLst>
            <pc:docMk/>
            <pc:sldMk cId="3490794180" sldId="1851"/>
            <ac:spMk id="14" creationId="{CA09BEC4-4009-6536-BF74-D884B0670128}"/>
          </ac:spMkLst>
        </pc:spChg>
        <pc:picChg chg="del">
          <ac:chgData name="Yoel Kortick" userId="167978f5-7f40-4909-85d5-d4149554ad4e" providerId="ADAL" clId="{3C65A71A-7FC4-4828-ABC2-41B911A1AA0F}" dt="2024-02-08T06:11:31.081" v="356" actId="478"/>
          <ac:picMkLst>
            <pc:docMk/>
            <pc:sldMk cId="3490794180" sldId="1851"/>
            <ac:picMk id="6" creationId="{3089C481-7913-FA93-F84B-EE4618139EAA}"/>
          </ac:picMkLst>
        </pc:picChg>
        <pc:picChg chg="add mod ord">
          <ac:chgData name="Yoel Kortick" userId="167978f5-7f40-4909-85d5-d4149554ad4e" providerId="ADAL" clId="{3C65A71A-7FC4-4828-ABC2-41B911A1AA0F}" dt="2024-02-08T06:11:51.547" v="366" actId="167"/>
          <ac:picMkLst>
            <pc:docMk/>
            <pc:sldMk cId="3490794180" sldId="1851"/>
            <ac:picMk id="8" creationId="{C9C3549A-D575-E5AE-DC47-0D8AB96EA553}"/>
          </ac:picMkLst>
        </pc:picChg>
      </pc:sldChg>
      <pc:sldChg chg="addSp delSp modSp mod">
        <pc:chgData name="Yoel Kortick" userId="167978f5-7f40-4909-85d5-d4149554ad4e" providerId="ADAL" clId="{3C65A71A-7FC4-4828-ABC2-41B911A1AA0F}" dt="2024-02-08T06:15:40.359" v="411" actId="208"/>
        <pc:sldMkLst>
          <pc:docMk/>
          <pc:sldMk cId="3508286146" sldId="1853"/>
        </pc:sldMkLst>
        <pc:spChg chg="mod">
          <ac:chgData name="Yoel Kortick" userId="167978f5-7f40-4909-85d5-d4149554ad4e" providerId="ADAL" clId="{3C65A71A-7FC4-4828-ABC2-41B911A1AA0F}" dt="2024-02-08T05:28:56.488" v="2"/>
          <ac:spMkLst>
            <pc:docMk/>
            <pc:sldMk cId="3508286146" sldId="1853"/>
            <ac:spMk id="3" creationId="{294BC29B-83C8-416D-9BA2-59380269EFCE}"/>
          </ac:spMkLst>
        </pc:spChg>
        <pc:spChg chg="mod">
          <ac:chgData name="Yoel Kortick" userId="167978f5-7f40-4909-85d5-d4149554ad4e" providerId="ADAL" clId="{3C65A71A-7FC4-4828-ABC2-41B911A1AA0F}" dt="2024-02-08T06:14:47.128" v="402" actId="255"/>
          <ac:spMkLst>
            <pc:docMk/>
            <pc:sldMk cId="3508286146" sldId="1853"/>
            <ac:spMk id="4" creationId="{7DCC24B9-304C-43F8-A814-5ED2034E8A02}"/>
          </ac:spMkLst>
        </pc:spChg>
        <pc:spChg chg="add">
          <ac:chgData name="Yoel Kortick" userId="167978f5-7f40-4909-85d5-d4149554ad4e" providerId="ADAL" clId="{3C65A71A-7FC4-4828-ABC2-41B911A1AA0F}" dt="2024-02-08T06:15:08.796" v="403" actId="11529"/>
          <ac:spMkLst>
            <pc:docMk/>
            <pc:sldMk cId="3508286146" sldId="1853"/>
            <ac:spMk id="7" creationId="{D8751829-4F46-EC95-BF85-A565840361F6}"/>
          </ac:spMkLst>
        </pc:spChg>
        <pc:spChg chg="add mod">
          <ac:chgData name="Yoel Kortick" userId="167978f5-7f40-4909-85d5-d4149554ad4e" providerId="ADAL" clId="{3C65A71A-7FC4-4828-ABC2-41B911A1AA0F}" dt="2024-02-08T06:15:36.507" v="410" actId="207"/>
          <ac:spMkLst>
            <pc:docMk/>
            <pc:sldMk cId="3508286146" sldId="1853"/>
            <ac:spMk id="8" creationId="{4328FB99-D8B4-5E02-B9CF-14190EA5F733}"/>
          </ac:spMkLst>
        </pc:spChg>
        <pc:picChg chg="add mod">
          <ac:chgData name="Yoel Kortick" userId="167978f5-7f40-4909-85d5-d4149554ad4e" providerId="ADAL" clId="{3C65A71A-7FC4-4828-ABC2-41B911A1AA0F}" dt="2024-02-08T06:15:40.359" v="411" actId="208"/>
          <ac:picMkLst>
            <pc:docMk/>
            <pc:sldMk cId="3508286146" sldId="1853"/>
            <ac:picMk id="6" creationId="{CD546991-8A45-EA23-8769-7973864B3F4A}"/>
          </ac:picMkLst>
        </pc:picChg>
        <pc:picChg chg="del">
          <ac:chgData name="Yoel Kortick" userId="167978f5-7f40-4909-85d5-d4149554ad4e" providerId="ADAL" clId="{3C65A71A-7FC4-4828-ABC2-41B911A1AA0F}" dt="2024-02-08T06:14:25.786" v="395" actId="478"/>
          <ac:picMkLst>
            <pc:docMk/>
            <pc:sldMk cId="3508286146" sldId="1853"/>
            <ac:picMk id="10" creationId="{B3576B09-5D50-57FA-306C-68A8DA81DCA7}"/>
          </ac:picMkLst>
        </pc:picChg>
        <pc:cxnChg chg="add del mod">
          <ac:chgData name="Yoel Kortick" userId="167978f5-7f40-4909-85d5-d4149554ad4e" providerId="ADAL" clId="{3C65A71A-7FC4-4828-ABC2-41B911A1AA0F}" dt="2024-02-08T06:15:28.625" v="406" actId="478"/>
          <ac:cxnSpMkLst>
            <pc:docMk/>
            <pc:sldMk cId="3508286146" sldId="1853"/>
            <ac:cxnSpMk id="9" creationId="{32AB467A-ACB5-0942-F666-AF60EF8D51B7}"/>
          </ac:cxnSpMkLst>
        </pc:cxnChg>
        <pc:cxnChg chg="add del mod">
          <ac:chgData name="Yoel Kortick" userId="167978f5-7f40-4909-85d5-d4149554ad4e" providerId="ADAL" clId="{3C65A71A-7FC4-4828-ABC2-41B911A1AA0F}" dt="2024-02-08T06:15:27.622" v="405" actId="478"/>
          <ac:cxnSpMkLst>
            <pc:docMk/>
            <pc:sldMk cId="3508286146" sldId="1853"/>
            <ac:cxnSpMk id="11" creationId="{79C579EC-8988-714B-8704-BF5174A7CAFC}"/>
          </ac:cxnSpMkLst>
        </pc:cxnChg>
      </pc:sldChg>
      <pc:sldChg chg="addSp delSp modSp mod">
        <pc:chgData name="Yoel Kortick" userId="167978f5-7f40-4909-85d5-d4149554ad4e" providerId="ADAL" clId="{3C65A71A-7FC4-4828-ABC2-41B911A1AA0F}" dt="2024-02-08T06:27:26.438" v="627" actId="14100"/>
        <pc:sldMkLst>
          <pc:docMk/>
          <pc:sldMk cId="2890523201" sldId="1854"/>
        </pc:sldMkLst>
        <pc:spChg chg="mod">
          <ac:chgData name="Yoel Kortick" userId="167978f5-7f40-4909-85d5-d4149554ad4e" providerId="ADAL" clId="{3C65A71A-7FC4-4828-ABC2-41B911A1AA0F}" dt="2024-02-08T05:29:18.163" v="3"/>
          <ac:spMkLst>
            <pc:docMk/>
            <pc:sldMk cId="2890523201" sldId="1854"/>
            <ac:spMk id="3" creationId="{294BC29B-83C8-416D-9BA2-59380269EFCE}"/>
          </ac:spMkLst>
        </pc:spChg>
        <pc:spChg chg="mod">
          <ac:chgData name="Yoel Kortick" userId="167978f5-7f40-4909-85d5-d4149554ad4e" providerId="ADAL" clId="{3C65A71A-7FC4-4828-ABC2-41B911A1AA0F}" dt="2024-02-08T06:24:30.452" v="561" actId="27636"/>
          <ac:spMkLst>
            <pc:docMk/>
            <pc:sldMk cId="2890523201" sldId="1854"/>
            <ac:spMk id="4" creationId="{7DCC24B9-304C-43F8-A814-5ED2034E8A02}"/>
          </ac:spMkLst>
        </pc:spChg>
        <pc:spChg chg="add mod">
          <ac:chgData name="Yoel Kortick" userId="167978f5-7f40-4909-85d5-d4149554ad4e" providerId="ADAL" clId="{3C65A71A-7FC4-4828-ABC2-41B911A1AA0F}" dt="2024-02-08T06:27:12.955" v="624" actId="1076"/>
          <ac:spMkLst>
            <pc:docMk/>
            <pc:sldMk cId="2890523201" sldId="1854"/>
            <ac:spMk id="5" creationId="{963760AE-3115-51F3-CE24-DF1929842B67}"/>
          </ac:spMkLst>
        </pc:spChg>
        <pc:spChg chg="del">
          <ac:chgData name="Yoel Kortick" userId="167978f5-7f40-4909-85d5-d4149554ad4e" providerId="ADAL" clId="{3C65A71A-7FC4-4828-ABC2-41B911A1AA0F}" dt="2024-02-08T06:24:35.528" v="565" actId="478"/>
          <ac:spMkLst>
            <pc:docMk/>
            <pc:sldMk cId="2890523201" sldId="1854"/>
            <ac:spMk id="7" creationId="{98963A6C-B965-8E4A-0F20-10EE796467AD}"/>
          </ac:spMkLst>
        </pc:spChg>
        <pc:spChg chg="del">
          <ac:chgData name="Yoel Kortick" userId="167978f5-7f40-4909-85d5-d4149554ad4e" providerId="ADAL" clId="{3C65A71A-7FC4-4828-ABC2-41B911A1AA0F}" dt="2024-02-08T06:24:34.190" v="563" actId="478"/>
          <ac:spMkLst>
            <pc:docMk/>
            <pc:sldMk cId="2890523201" sldId="1854"/>
            <ac:spMk id="9" creationId="{61C37244-0E38-8D07-C649-1B1FCB730E5F}"/>
          </ac:spMkLst>
        </pc:spChg>
        <pc:spChg chg="add mod">
          <ac:chgData name="Yoel Kortick" userId="167978f5-7f40-4909-85d5-d4149554ad4e" providerId="ADAL" clId="{3C65A71A-7FC4-4828-ABC2-41B911A1AA0F}" dt="2024-02-08T06:26:31.252" v="600" actId="1076"/>
          <ac:spMkLst>
            <pc:docMk/>
            <pc:sldMk cId="2890523201" sldId="1854"/>
            <ac:spMk id="12" creationId="{4A342991-E998-B478-4B13-5D62C284F3CF}"/>
          </ac:spMkLst>
        </pc:spChg>
        <pc:spChg chg="add mod">
          <ac:chgData name="Yoel Kortick" userId="167978f5-7f40-4909-85d5-d4149554ad4e" providerId="ADAL" clId="{3C65A71A-7FC4-4828-ABC2-41B911A1AA0F}" dt="2024-02-08T06:26:55.219" v="621" actId="1036"/>
          <ac:spMkLst>
            <pc:docMk/>
            <pc:sldMk cId="2890523201" sldId="1854"/>
            <ac:spMk id="15" creationId="{23BFFB8A-04C3-5406-3329-702AD1B77AEF}"/>
          </ac:spMkLst>
        </pc:spChg>
        <pc:picChg chg="del">
          <ac:chgData name="Yoel Kortick" userId="167978f5-7f40-4909-85d5-d4149554ad4e" providerId="ADAL" clId="{3C65A71A-7FC4-4828-ABC2-41B911A1AA0F}" dt="2024-02-08T06:24:32.856" v="562" actId="478"/>
          <ac:picMkLst>
            <pc:docMk/>
            <pc:sldMk cId="2890523201" sldId="1854"/>
            <ac:picMk id="6" creationId="{0FFA28CA-2FB6-7380-58A9-6AF12E99E548}"/>
          </ac:picMkLst>
        </pc:picChg>
        <pc:picChg chg="add mod ord">
          <ac:chgData name="Yoel Kortick" userId="167978f5-7f40-4909-85d5-d4149554ad4e" providerId="ADAL" clId="{3C65A71A-7FC4-4828-ABC2-41B911A1AA0F}" dt="2024-02-08T06:26:35.562" v="603" actId="1076"/>
          <ac:picMkLst>
            <pc:docMk/>
            <pc:sldMk cId="2890523201" sldId="1854"/>
            <ac:picMk id="19" creationId="{C9AFC769-033E-6D9E-9A96-00C4CD669552}"/>
          </ac:picMkLst>
        </pc:picChg>
        <pc:cxnChg chg="add mod">
          <ac:chgData name="Yoel Kortick" userId="167978f5-7f40-4909-85d5-d4149554ad4e" providerId="ADAL" clId="{3C65A71A-7FC4-4828-ABC2-41B911A1AA0F}" dt="2024-02-08T06:27:20.062" v="625" actId="1076"/>
          <ac:cxnSpMkLst>
            <pc:docMk/>
            <pc:sldMk cId="2890523201" sldId="1854"/>
            <ac:cxnSpMk id="8" creationId="{8C4BED37-6E52-250A-AFD1-7EBFDAE21656}"/>
          </ac:cxnSpMkLst>
        </pc:cxnChg>
        <pc:cxnChg chg="del">
          <ac:chgData name="Yoel Kortick" userId="167978f5-7f40-4909-85d5-d4149554ad4e" providerId="ADAL" clId="{3C65A71A-7FC4-4828-ABC2-41B911A1AA0F}" dt="2024-02-08T06:24:34.928" v="564" actId="478"/>
          <ac:cxnSpMkLst>
            <pc:docMk/>
            <pc:sldMk cId="2890523201" sldId="1854"/>
            <ac:cxnSpMk id="10" creationId="{F192DAB9-D127-4741-965E-D8DB36A4EC37}"/>
          </ac:cxnSpMkLst>
        </pc:cxnChg>
        <pc:cxnChg chg="add mod">
          <ac:chgData name="Yoel Kortick" userId="167978f5-7f40-4909-85d5-d4149554ad4e" providerId="ADAL" clId="{3C65A71A-7FC4-4828-ABC2-41B911A1AA0F}" dt="2024-02-08T06:27:26.438" v="627" actId="14100"/>
          <ac:cxnSpMkLst>
            <pc:docMk/>
            <pc:sldMk cId="2890523201" sldId="1854"/>
            <ac:cxnSpMk id="11" creationId="{EDD3E7AA-4CE2-09B0-9A7F-53938D785DBE}"/>
          </ac:cxnSpMkLst>
        </pc:cxnChg>
        <pc:cxnChg chg="add mod">
          <ac:chgData name="Yoel Kortick" userId="167978f5-7f40-4909-85d5-d4149554ad4e" providerId="ADAL" clId="{3C65A71A-7FC4-4828-ABC2-41B911A1AA0F}" dt="2024-02-08T06:27:03.815" v="623" actId="14100"/>
          <ac:cxnSpMkLst>
            <pc:docMk/>
            <pc:sldMk cId="2890523201" sldId="1854"/>
            <ac:cxnSpMk id="13" creationId="{E9D6269F-F3DB-E73F-D60B-4ADA27AE2C9E}"/>
          </ac:cxnSpMkLst>
        </pc:cxnChg>
        <pc:cxnChg chg="add del mod">
          <ac:chgData name="Yoel Kortick" userId="167978f5-7f40-4909-85d5-d4149554ad4e" providerId="ADAL" clId="{3C65A71A-7FC4-4828-ABC2-41B911A1AA0F}" dt="2024-02-08T06:27:22.535" v="626" actId="478"/>
          <ac:cxnSpMkLst>
            <pc:docMk/>
            <pc:sldMk cId="2890523201" sldId="1854"/>
            <ac:cxnSpMk id="14" creationId="{4FA5A418-EB4B-00E0-9E25-9C503623377F}"/>
          </ac:cxnSpMkLst>
        </pc:cxnChg>
        <pc:cxnChg chg="add mod">
          <ac:chgData name="Yoel Kortick" userId="167978f5-7f40-4909-85d5-d4149554ad4e" providerId="ADAL" clId="{3C65A71A-7FC4-4828-ABC2-41B911A1AA0F}" dt="2024-02-08T06:26:42.525" v="605" actId="14100"/>
          <ac:cxnSpMkLst>
            <pc:docMk/>
            <pc:sldMk cId="2890523201" sldId="1854"/>
            <ac:cxnSpMk id="16" creationId="{7DD2242F-2D8D-B5D9-5973-C63B01D1E1A1}"/>
          </ac:cxnSpMkLst>
        </pc:cxnChg>
        <pc:cxnChg chg="add mod">
          <ac:chgData name="Yoel Kortick" userId="167978f5-7f40-4909-85d5-d4149554ad4e" providerId="ADAL" clId="{3C65A71A-7FC4-4828-ABC2-41B911A1AA0F}" dt="2024-02-08T06:26:46.233" v="606" actId="14100"/>
          <ac:cxnSpMkLst>
            <pc:docMk/>
            <pc:sldMk cId="2890523201" sldId="1854"/>
            <ac:cxnSpMk id="17" creationId="{70814D49-E592-3BAD-574A-365459E4DB34}"/>
          </ac:cxnSpMkLst>
        </pc:cxnChg>
      </pc:sldChg>
      <pc:sldChg chg="delSp modSp mod">
        <pc:chgData name="Yoel Kortick" userId="167978f5-7f40-4909-85d5-d4149554ad4e" providerId="ADAL" clId="{3C65A71A-7FC4-4828-ABC2-41B911A1AA0F}" dt="2024-02-08T06:28:28.868" v="645" actId="20577"/>
        <pc:sldMkLst>
          <pc:docMk/>
          <pc:sldMk cId="4193404461" sldId="1855"/>
        </pc:sldMkLst>
        <pc:spChg chg="mod">
          <ac:chgData name="Yoel Kortick" userId="167978f5-7f40-4909-85d5-d4149554ad4e" providerId="ADAL" clId="{3C65A71A-7FC4-4828-ABC2-41B911A1AA0F}" dt="2024-02-08T05:29:18.163" v="3"/>
          <ac:spMkLst>
            <pc:docMk/>
            <pc:sldMk cId="4193404461" sldId="1855"/>
            <ac:spMk id="3" creationId="{294BC29B-83C8-416D-9BA2-59380269EFCE}"/>
          </ac:spMkLst>
        </pc:spChg>
        <pc:spChg chg="mod">
          <ac:chgData name="Yoel Kortick" userId="167978f5-7f40-4909-85d5-d4149554ad4e" providerId="ADAL" clId="{3C65A71A-7FC4-4828-ABC2-41B911A1AA0F}" dt="2024-02-08T06:28:28.868" v="645" actId="20577"/>
          <ac:spMkLst>
            <pc:docMk/>
            <pc:sldMk cId="4193404461" sldId="1855"/>
            <ac:spMk id="4" creationId="{7DCC24B9-304C-43F8-A814-5ED2034E8A02}"/>
          </ac:spMkLst>
        </pc:spChg>
        <pc:spChg chg="del">
          <ac:chgData name="Yoel Kortick" userId="167978f5-7f40-4909-85d5-d4149554ad4e" providerId="ADAL" clId="{3C65A71A-7FC4-4828-ABC2-41B911A1AA0F}" dt="2024-02-08T06:27:47.402" v="628" actId="478"/>
          <ac:spMkLst>
            <pc:docMk/>
            <pc:sldMk cId="4193404461" sldId="1855"/>
            <ac:spMk id="7" creationId="{98963A6C-B965-8E4A-0F20-10EE796467AD}"/>
          </ac:spMkLst>
        </pc:spChg>
        <pc:spChg chg="del">
          <ac:chgData name="Yoel Kortick" userId="167978f5-7f40-4909-85d5-d4149554ad4e" providerId="ADAL" clId="{3C65A71A-7FC4-4828-ABC2-41B911A1AA0F}" dt="2024-02-08T06:27:47.402" v="628" actId="478"/>
          <ac:spMkLst>
            <pc:docMk/>
            <pc:sldMk cId="4193404461" sldId="1855"/>
            <ac:spMk id="11" creationId="{AFA2CE7A-4770-7043-74CD-0787B0C4B633}"/>
          </ac:spMkLst>
        </pc:spChg>
        <pc:spChg chg="del">
          <ac:chgData name="Yoel Kortick" userId="167978f5-7f40-4909-85d5-d4149554ad4e" providerId="ADAL" clId="{3C65A71A-7FC4-4828-ABC2-41B911A1AA0F}" dt="2024-02-08T06:27:47.402" v="628" actId="478"/>
          <ac:spMkLst>
            <pc:docMk/>
            <pc:sldMk cId="4193404461" sldId="1855"/>
            <ac:spMk id="12" creationId="{83F2263E-7D4C-F482-B534-B14E078EB8CF}"/>
          </ac:spMkLst>
        </pc:spChg>
        <pc:picChg chg="del">
          <ac:chgData name="Yoel Kortick" userId="167978f5-7f40-4909-85d5-d4149554ad4e" providerId="ADAL" clId="{3C65A71A-7FC4-4828-ABC2-41B911A1AA0F}" dt="2024-02-08T06:27:47.402" v="628" actId="478"/>
          <ac:picMkLst>
            <pc:docMk/>
            <pc:sldMk cId="4193404461" sldId="1855"/>
            <ac:picMk id="8" creationId="{6483AA33-765A-E1A0-3064-77C5A54F4814}"/>
          </ac:picMkLst>
        </pc:picChg>
      </pc:sldChg>
      <pc:sldChg chg="addSp delSp modSp mod">
        <pc:chgData name="Yoel Kortick" userId="167978f5-7f40-4909-85d5-d4149554ad4e" providerId="ADAL" clId="{3C65A71A-7FC4-4828-ABC2-41B911A1AA0F}" dt="2024-02-08T06:33:04.754" v="720" actId="208"/>
        <pc:sldMkLst>
          <pc:docMk/>
          <pc:sldMk cId="1281573501" sldId="1856"/>
        </pc:sldMkLst>
        <pc:spChg chg="mod">
          <ac:chgData name="Yoel Kortick" userId="167978f5-7f40-4909-85d5-d4149554ad4e" providerId="ADAL" clId="{3C65A71A-7FC4-4828-ABC2-41B911A1AA0F}" dt="2024-02-08T05:29:18.163" v="3"/>
          <ac:spMkLst>
            <pc:docMk/>
            <pc:sldMk cId="1281573501" sldId="1856"/>
            <ac:spMk id="3" creationId="{294BC29B-83C8-416D-9BA2-59380269EFCE}"/>
          </ac:spMkLst>
        </pc:spChg>
        <pc:spChg chg="mod">
          <ac:chgData name="Yoel Kortick" userId="167978f5-7f40-4909-85d5-d4149554ad4e" providerId="ADAL" clId="{3C65A71A-7FC4-4828-ABC2-41B911A1AA0F}" dt="2024-02-08T06:30:43.105" v="672" actId="27636"/>
          <ac:spMkLst>
            <pc:docMk/>
            <pc:sldMk cId="1281573501" sldId="1856"/>
            <ac:spMk id="4" creationId="{7DCC24B9-304C-43F8-A814-5ED2034E8A02}"/>
          </ac:spMkLst>
        </pc:spChg>
        <pc:spChg chg="add mod">
          <ac:chgData name="Yoel Kortick" userId="167978f5-7f40-4909-85d5-d4149554ad4e" providerId="ADAL" clId="{3C65A71A-7FC4-4828-ABC2-41B911A1AA0F}" dt="2024-02-08T06:31:43.291" v="707" actId="20577"/>
          <ac:spMkLst>
            <pc:docMk/>
            <pc:sldMk cId="1281573501" sldId="1856"/>
            <ac:spMk id="5" creationId="{D2B05AC7-6219-7309-6CA7-55FCADD85CDA}"/>
          </ac:spMkLst>
        </pc:spChg>
        <pc:spChg chg="del">
          <ac:chgData name="Yoel Kortick" userId="167978f5-7f40-4909-85d5-d4149554ad4e" providerId="ADAL" clId="{3C65A71A-7FC4-4828-ABC2-41B911A1AA0F}" dt="2024-02-08T06:31:49.834" v="708" actId="478"/>
          <ac:spMkLst>
            <pc:docMk/>
            <pc:sldMk cId="1281573501" sldId="1856"/>
            <ac:spMk id="11" creationId="{AFA2CE7A-4770-7043-74CD-0787B0C4B633}"/>
          </ac:spMkLst>
        </pc:spChg>
        <pc:picChg chg="del">
          <ac:chgData name="Yoel Kortick" userId="167978f5-7f40-4909-85d5-d4149554ad4e" providerId="ADAL" clId="{3C65A71A-7FC4-4828-ABC2-41B911A1AA0F}" dt="2024-02-08T06:30:40.901" v="670" actId="478"/>
          <ac:picMkLst>
            <pc:docMk/>
            <pc:sldMk cId="1281573501" sldId="1856"/>
            <ac:picMk id="6" creationId="{8895F651-5010-1262-3055-2466531B7FB1}"/>
          </ac:picMkLst>
        </pc:picChg>
        <pc:picChg chg="add mod ord">
          <ac:chgData name="Yoel Kortick" userId="167978f5-7f40-4909-85d5-d4149554ad4e" providerId="ADAL" clId="{3C65A71A-7FC4-4828-ABC2-41B911A1AA0F}" dt="2024-02-08T06:33:04.754" v="720" actId="208"/>
          <ac:picMkLst>
            <pc:docMk/>
            <pc:sldMk cId="1281573501" sldId="1856"/>
            <ac:picMk id="13" creationId="{AE6B547B-7EEE-605C-DC26-B443DEB77262}"/>
          </ac:picMkLst>
        </pc:picChg>
        <pc:cxnChg chg="add mod">
          <ac:chgData name="Yoel Kortick" userId="167978f5-7f40-4909-85d5-d4149554ad4e" providerId="ADAL" clId="{3C65A71A-7FC4-4828-ABC2-41B911A1AA0F}" dt="2024-02-08T06:33:00.264" v="719" actId="14100"/>
          <ac:cxnSpMkLst>
            <pc:docMk/>
            <pc:sldMk cId="1281573501" sldId="1856"/>
            <ac:cxnSpMk id="7" creationId="{40BB0268-659E-A215-1086-C87AD0D4CE8B}"/>
          </ac:cxnSpMkLst>
        </pc:cxnChg>
        <pc:cxnChg chg="add mod">
          <ac:chgData name="Yoel Kortick" userId="167978f5-7f40-4909-85d5-d4149554ad4e" providerId="ADAL" clId="{3C65A71A-7FC4-4828-ABC2-41B911A1AA0F}" dt="2024-02-08T06:32:54.969" v="717" actId="1076"/>
          <ac:cxnSpMkLst>
            <pc:docMk/>
            <pc:sldMk cId="1281573501" sldId="1856"/>
            <ac:cxnSpMk id="8" creationId="{1D069AD9-0F0E-D407-0A20-DAE354D6A04F}"/>
          </ac:cxnSpMkLst>
        </pc:cxnChg>
        <pc:cxnChg chg="add mod">
          <ac:chgData name="Yoel Kortick" userId="167978f5-7f40-4909-85d5-d4149554ad4e" providerId="ADAL" clId="{3C65A71A-7FC4-4828-ABC2-41B911A1AA0F}" dt="2024-02-08T06:32:48.775" v="716" actId="1076"/>
          <ac:cxnSpMkLst>
            <pc:docMk/>
            <pc:sldMk cId="1281573501" sldId="1856"/>
            <ac:cxnSpMk id="9" creationId="{F7EE02A3-997B-A9B5-D106-BEBE7DE2D7A0}"/>
          </ac:cxnSpMkLst>
        </pc:cxnChg>
        <pc:cxnChg chg="add del mod">
          <ac:chgData name="Yoel Kortick" userId="167978f5-7f40-4909-85d5-d4149554ad4e" providerId="ADAL" clId="{3C65A71A-7FC4-4828-ABC2-41B911A1AA0F}" dt="2024-02-08T06:31:53.241" v="709" actId="478"/>
          <ac:cxnSpMkLst>
            <pc:docMk/>
            <pc:sldMk cId="1281573501" sldId="1856"/>
            <ac:cxnSpMk id="10" creationId="{36D75913-9409-B003-EAEC-69CBE088965F}"/>
          </ac:cxnSpMkLst>
        </pc:cxnChg>
      </pc:sldChg>
      <pc:sldChg chg="modSp del">
        <pc:chgData name="Yoel Kortick" userId="167978f5-7f40-4909-85d5-d4149554ad4e" providerId="ADAL" clId="{3C65A71A-7FC4-4828-ABC2-41B911A1AA0F}" dt="2024-02-08T06:33:24.767" v="722" actId="47"/>
        <pc:sldMkLst>
          <pc:docMk/>
          <pc:sldMk cId="3621577669" sldId="1857"/>
        </pc:sldMkLst>
        <pc:spChg chg="mod">
          <ac:chgData name="Yoel Kortick" userId="167978f5-7f40-4909-85d5-d4149554ad4e" providerId="ADAL" clId="{3C65A71A-7FC4-4828-ABC2-41B911A1AA0F}" dt="2024-02-08T05:29:18.163" v="3"/>
          <ac:spMkLst>
            <pc:docMk/>
            <pc:sldMk cId="3621577669" sldId="1857"/>
            <ac:spMk id="3" creationId="{294BC29B-83C8-416D-9BA2-59380269EFCE}"/>
          </ac:spMkLst>
        </pc:spChg>
      </pc:sldChg>
      <pc:sldChg chg="modSp del">
        <pc:chgData name="Yoel Kortick" userId="167978f5-7f40-4909-85d5-d4149554ad4e" providerId="ADAL" clId="{3C65A71A-7FC4-4828-ABC2-41B911A1AA0F}" dt="2024-02-08T06:33:25.970" v="723" actId="47"/>
        <pc:sldMkLst>
          <pc:docMk/>
          <pc:sldMk cId="3783785679" sldId="1858"/>
        </pc:sldMkLst>
        <pc:spChg chg="mod">
          <ac:chgData name="Yoel Kortick" userId="167978f5-7f40-4909-85d5-d4149554ad4e" providerId="ADAL" clId="{3C65A71A-7FC4-4828-ABC2-41B911A1AA0F}" dt="2024-02-08T05:29:18.163" v="3"/>
          <ac:spMkLst>
            <pc:docMk/>
            <pc:sldMk cId="3783785679" sldId="1858"/>
            <ac:spMk id="3" creationId="{294BC29B-83C8-416D-9BA2-59380269EFCE}"/>
          </ac:spMkLst>
        </pc:spChg>
      </pc:sldChg>
      <pc:sldChg chg="modSp del">
        <pc:chgData name="Yoel Kortick" userId="167978f5-7f40-4909-85d5-d4149554ad4e" providerId="ADAL" clId="{3C65A71A-7FC4-4828-ABC2-41B911A1AA0F}" dt="2024-02-08T06:33:26.771" v="724" actId="47"/>
        <pc:sldMkLst>
          <pc:docMk/>
          <pc:sldMk cId="1387811637" sldId="1859"/>
        </pc:sldMkLst>
        <pc:spChg chg="mod">
          <ac:chgData name="Yoel Kortick" userId="167978f5-7f40-4909-85d5-d4149554ad4e" providerId="ADAL" clId="{3C65A71A-7FC4-4828-ABC2-41B911A1AA0F}" dt="2024-02-08T05:29:18.163" v="3"/>
          <ac:spMkLst>
            <pc:docMk/>
            <pc:sldMk cId="1387811637" sldId="1859"/>
            <ac:spMk id="3" creationId="{294BC29B-83C8-416D-9BA2-59380269EFCE}"/>
          </ac:spMkLst>
        </pc:spChg>
      </pc:sldChg>
      <pc:sldChg chg="modSp del">
        <pc:chgData name="Yoel Kortick" userId="167978f5-7f40-4909-85d5-d4149554ad4e" providerId="ADAL" clId="{3C65A71A-7FC4-4828-ABC2-41B911A1AA0F}" dt="2024-02-08T06:33:27.339" v="725" actId="47"/>
        <pc:sldMkLst>
          <pc:docMk/>
          <pc:sldMk cId="2764433364" sldId="1860"/>
        </pc:sldMkLst>
        <pc:spChg chg="mod">
          <ac:chgData name="Yoel Kortick" userId="167978f5-7f40-4909-85d5-d4149554ad4e" providerId="ADAL" clId="{3C65A71A-7FC4-4828-ABC2-41B911A1AA0F}" dt="2024-02-08T05:29:18.163" v="3"/>
          <ac:spMkLst>
            <pc:docMk/>
            <pc:sldMk cId="2764433364" sldId="1860"/>
            <ac:spMk id="3" creationId="{294BC29B-83C8-416D-9BA2-59380269EFCE}"/>
          </ac:spMkLst>
        </pc:spChg>
      </pc:sldChg>
      <pc:sldChg chg="modSp del">
        <pc:chgData name="Yoel Kortick" userId="167978f5-7f40-4909-85d5-d4149554ad4e" providerId="ADAL" clId="{3C65A71A-7FC4-4828-ABC2-41B911A1AA0F}" dt="2024-02-08T06:33:31.982" v="726" actId="47"/>
        <pc:sldMkLst>
          <pc:docMk/>
          <pc:sldMk cId="4207090878" sldId="1861"/>
        </pc:sldMkLst>
        <pc:spChg chg="mod">
          <ac:chgData name="Yoel Kortick" userId="167978f5-7f40-4909-85d5-d4149554ad4e" providerId="ADAL" clId="{3C65A71A-7FC4-4828-ABC2-41B911A1AA0F}" dt="2024-02-08T05:29:18.163" v="3"/>
          <ac:spMkLst>
            <pc:docMk/>
            <pc:sldMk cId="4207090878" sldId="1861"/>
            <ac:spMk id="3" creationId="{294BC29B-83C8-416D-9BA2-59380269EFCE}"/>
          </ac:spMkLst>
        </pc:spChg>
      </pc:sldChg>
      <pc:sldChg chg="modSp del">
        <pc:chgData name="Yoel Kortick" userId="167978f5-7f40-4909-85d5-d4149554ad4e" providerId="ADAL" clId="{3C65A71A-7FC4-4828-ABC2-41B911A1AA0F}" dt="2024-02-08T06:33:33.645" v="727" actId="47"/>
        <pc:sldMkLst>
          <pc:docMk/>
          <pc:sldMk cId="315092130" sldId="1862"/>
        </pc:sldMkLst>
        <pc:spChg chg="mod">
          <ac:chgData name="Yoel Kortick" userId="167978f5-7f40-4909-85d5-d4149554ad4e" providerId="ADAL" clId="{3C65A71A-7FC4-4828-ABC2-41B911A1AA0F}" dt="2024-02-08T05:29:18.163" v="3"/>
          <ac:spMkLst>
            <pc:docMk/>
            <pc:sldMk cId="315092130" sldId="1862"/>
            <ac:spMk id="3" creationId="{294BC29B-83C8-416D-9BA2-59380269EFCE}"/>
          </ac:spMkLst>
        </pc:spChg>
      </pc:sldChg>
      <pc:sldChg chg="modSp del">
        <pc:chgData name="Yoel Kortick" userId="167978f5-7f40-4909-85d5-d4149554ad4e" providerId="ADAL" clId="{3C65A71A-7FC4-4828-ABC2-41B911A1AA0F}" dt="2024-02-08T06:33:34.670" v="728" actId="47"/>
        <pc:sldMkLst>
          <pc:docMk/>
          <pc:sldMk cId="1681639443" sldId="1863"/>
        </pc:sldMkLst>
        <pc:spChg chg="mod">
          <ac:chgData name="Yoel Kortick" userId="167978f5-7f40-4909-85d5-d4149554ad4e" providerId="ADAL" clId="{3C65A71A-7FC4-4828-ABC2-41B911A1AA0F}" dt="2024-02-08T05:29:18.163" v="3"/>
          <ac:spMkLst>
            <pc:docMk/>
            <pc:sldMk cId="1681639443" sldId="1863"/>
            <ac:spMk id="3" creationId="{294BC29B-83C8-416D-9BA2-59380269EFCE}"/>
          </ac:spMkLst>
        </pc:spChg>
      </pc:sldChg>
      <pc:sldChg chg="modSp del">
        <pc:chgData name="Yoel Kortick" userId="167978f5-7f40-4909-85d5-d4149554ad4e" providerId="ADAL" clId="{3C65A71A-7FC4-4828-ABC2-41B911A1AA0F}" dt="2024-02-08T06:33:36.088" v="729" actId="47"/>
        <pc:sldMkLst>
          <pc:docMk/>
          <pc:sldMk cId="3278376413" sldId="1864"/>
        </pc:sldMkLst>
        <pc:spChg chg="mod">
          <ac:chgData name="Yoel Kortick" userId="167978f5-7f40-4909-85d5-d4149554ad4e" providerId="ADAL" clId="{3C65A71A-7FC4-4828-ABC2-41B911A1AA0F}" dt="2024-02-08T05:29:18.163" v="3"/>
          <ac:spMkLst>
            <pc:docMk/>
            <pc:sldMk cId="3278376413" sldId="1864"/>
            <ac:spMk id="3" creationId="{294BC29B-83C8-416D-9BA2-59380269EFCE}"/>
          </ac:spMkLst>
        </pc:spChg>
      </pc:sldChg>
      <pc:sldChg chg="modSp del">
        <pc:chgData name="Yoel Kortick" userId="167978f5-7f40-4909-85d5-d4149554ad4e" providerId="ADAL" clId="{3C65A71A-7FC4-4828-ABC2-41B911A1AA0F}" dt="2024-02-08T06:33:36.840" v="730" actId="47"/>
        <pc:sldMkLst>
          <pc:docMk/>
          <pc:sldMk cId="1406806450" sldId="1865"/>
        </pc:sldMkLst>
        <pc:spChg chg="mod">
          <ac:chgData name="Yoel Kortick" userId="167978f5-7f40-4909-85d5-d4149554ad4e" providerId="ADAL" clId="{3C65A71A-7FC4-4828-ABC2-41B911A1AA0F}" dt="2024-02-08T05:29:18.163" v="3"/>
          <ac:spMkLst>
            <pc:docMk/>
            <pc:sldMk cId="1406806450" sldId="1865"/>
            <ac:spMk id="3" creationId="{294BC29B-83C8-416D-9BA2-59380269EFCE}"/>
          </ac:spMkLst>
        </pc:spChg>
      </pc:sldChg>
      <pc:sldChg chg="modSp del">
        <pc:chgData name="Yoel Kortick" userId="167978f5-7f40-4909-85d5-d4149554ad4e" providerId="ADAL" clId="{3C65A71A-7FC4-4828-ABC2-41B911A1AA0F}" dt="2024-02-08T06:33:37.758" v="731" actId="47"/>
        <pc:sldMkLst>
          <pc:docMk/>
          <pc:sldMk cId="1920268507" sldId="1866"/>
        </pc:sldMkLst>
        <pc:spChg chg="mod">
          <ac:chgData name="Yoel Kortick" userId="167978f5-7f40-4909-85d5-d4149554ad4e" providerId="ADAL" clId="{3C65A71A-7FC4-4828-ABC2-41B911A1AA0F}" dt="2024-02-08T05:29:18.163" v="3"/>
          <ac:spMkLst>
            <pc:docMk/>
            <pc:sldMk cId="1920268507" sldId="1866"/>
            <ac:spMk id="3" creationId="{294BC29B-83C8-416D-9BA2-59380269EFCE}"/>
          </ac:spMkLst>
        </pc:spChg>
      </pc:sldChg>
      <pc:sldChg chg="modSp del">
        <pc:chgData name="Yoel Kortick" userId="167978f5-7f40-4909-85d5-d4149554ad4e" providerId="ADAL" clId="{3C65A71A-7FC4-4828-ABC2-41B911A1AA0F}" dt="2024-02-08T06:33:38.960" v="732" actId="47"/>
        <pc:sldMkLst>
          <pc:docMk/>
          <pc:sldMk cId="1742287777" sldId="1867"/>
        </pc:sldMkLst>
        <pc:spChg chg="mod">
          <ac:chgData name="Yoel Kortick" userId="167978f5-7f40-4909-85d5-d4149554ad4e" providerId="ADAL" clId="{3C65A71A-7FC4-4828-ABC2-41B911A1AA0F}" dt="2024-02-08T05:29:18.163" v="3"/>
          <ac:spMkLst>
            <pc:docMk/>
            <pc:sldMk cId="1742287777" sldId="1867"/>
            <ac:spMk id="3" creationId="{294BC29B-83C8-416D-9BA2-59380269EFCE}"/>
          </ac:spMkLst>
        </pc:spChg>
      </pc:sldChg>
      <pc:sldChg chg="modSp del">
        <pc:chgData name="Yoel Kortick" userId="167978f5-7f40-4909-85d5-d4149554ad4e" providerId="ADAL" clId="{3C65A71A-7FC4-4828-ABC2-41B911A1AA0F}" dt="2024-02-08T06:33:39.544" v="733" actId="47"/>
        <pc:sldMkLst>
          <pc:docMk/>
          <pc:sldMk cId="1708999782" sldId="1868"/>
        </pc:sldMkLst>
        <pc:spChg chg="mod">
          <ac:chgData name="Yoel Kortick" userId="167978f5-7f40-4909-85d5-d4149554ad4e" providerId="ADAL" clId="{3C65A71A-7FC4-4828-ABC2-41B911A1AA0F}" dt="2024-02-08T05:29:18.163" v="3"/>
          <ac:spMkLst>
            <pc:docMk/>
            <pc:sldMk cId="1708999782" sldId="1868"/>
            <ac:spMk id="3" creationId="{294BC29B-83C8-416D-9BA2-59380269EFCE}"/>
          </ac:spMkLst>
        </pc:spChg>
      </pc:sldChg>
      <pc:sldChg chg="modSp del">
        <pc:chgData name="Yoel Kortick" userId="167978f5-7f40-4909-85d5-d4149554ad4e" providerId="ADAL" clId="{3C65A71A-7FC4-4828-ABC2-41B911A1AA0F}" dt="2024-02-08T06:33:40.530" v="734" actId="47"/>
        <pc:sldMkLst>
          <pc:docMk/>
          <pc:sldMk cId="3985692673" sldId="1869"/>
        </pc:sldMkLst>
        <pc:spChg chg="mod">
          <ac:chgData name="Yoel Kortick" userId="167978f5-7f40-4909-85d5-d4149554ad4e" providerId="ADAL" clId="{3C65A71A-7FC4-4828-ABC2-41B911A1AA0F}" dt="2024-02-08T05:29:18.163" v="3"/>
          <ac:spMkLst>
            <pc:docMk/>
            <pc:sldMk cId="3985692673" sldId="1869"/>
            <ac:spMk id="3" creationId="{294BC29B-83C8-416D-9BA2-59380269EFCE}"/>
          </ac:spMkLst>
        </pc:spChg>
      </pc:sldChg>
      <pc:sldChg chg="modSp del">
        <pc:chgData name="Yoel Kortick" userId="167978f5-7f40-4909-85d5-d4149554ad4e" providerId="ADAL" clId="{3C65A71A-7FC4-4828-ABC2-41B911A1AA0F}" dt="2024-02-08T06:33:42.656" v="735" actId="47"/>
        <pc:sldMkLst>
          <pc:docMk/>
          <pc:sldMk cId="3981589767" sldId="1870"/>
        </pc:sldMkLst>
        <pc:spChg chg="mod">
          <ac:chgData name="Yoel Kortick" userId="167978f5-7f40-4909-85d5-d4149554ad4e" providerId="ADAL" clId="{3C65A71A-7FC4-4828-ABC2-41B911A1AA0F}" dt="2024-02-08T05:29:18.163" v="3"/>
          <ac:spMkLst>
            <pc:docMk/>
            <pc:sldMk cId="3981589767" sldId="1870"/>
            <ac:spMk id="3" creationId="{294BC29B-83C8-416D-9BA2-59380269EFCE}"/>
          </ac:spMkLst>
        </pc:spChg>
      </pc:sldChg>
      <pc:sldChg chg="modSp del">
        <pc:chgData name="Yoel Kortick" userId="167978f5-7f40-4909-85d5-d4149554ad4e" providerId="ADAL" clId="{3C65A71A-7FC4-4828-ABC2-41B911A1AA0F}" dt="2024-02-08T06:33:43.573" v="736" actId="47"/>
        <pc:sldMkLst>
          <pc:docMk/>
          <pc:sldMk cId="3233188491" sldId="1871"/>
        </pc:sldMkLst>
        <pc:spChg chg="mod">
          <ac:chgData name="Yoel Kortick" userId="167978f5-7f40-4909-85d5-d4149554ad4e" providerId="ADAL" clId="{3C65A71A-7FC4-4828-ABC2-41B911A1AA0F}" dt="2024-02-08T05:29:18.163" v="3"/>
          <ac:spMkLst>
            <pc:docMk/>
            <pc:sldMk cId="3233188491" sldId="1871"/>
            <ac:spMk id="3" creationId="{294BC29B-83C8-416D-9BA2-59380269EFCE}"/>
          </ac:spMkLst>
        </pc:spChg>
      </pc:sldChg>
      <pc:sldChg chg="modSp del">
        <pc:chgData name="Yoel Kortick" userId="167978f5-7f40-4909-85d5-d4149554ad4e" providerId="ADAL" clId="{3C65A71A-7FC4-4828-ABC2-41B911A1AA0F}" dt="2024-02-08T06:33:44.506" v="737" actId="47"/>
        <pc:sldMkLst>
          <pc:docMk/>
          <pc:sldMk cId="2066843763" sldId="1872"/>
        </pc:sldMkLst>
        <pc:spChg chg="mod">
          <ac:chgData name="Yoel Kortick" userId="167978f5-7f40-4909-85d5-d4149554ad4e" providerId="ADAL" clId="{3C65A71A-7FC4-4828-ABC2-41B911A1AA0F}" dt="2024-02-08T05:29:18.163" v="3"/>
          <ac:spMkLst>
            <pc:docMk/>
            <pc:sldMk cId="2066843763" sldId="1872"/>
            <ac:spMk id="3" creationId="{294BC29B-83C8-416D-9BA2-59380269EFCE}"/>
          </ac:spMkLst>
        </pc:spChg>
      </pc:sldChg>
      <pc:sldChg chg="modSp del">
        <pc:chgData name="Yoel Kortick" userId="167978f5-7f40-4909-85d5-d4149554ad4e" providerId="ADAL" clId="{3C65A71A-7FC4-4828-ABC2-41B911A1AA0F}" dt="2024-02-08T06:33:45.104" v="738" actId="47"/>
        <pc:sldMkLst>
          <pc:docMk/>
          <pc:sldMk cId="3586892097" sldId="1873"/>
        </pc:sldMkLst>
        <pc:spChg chg="mod">
          <ac:chgData name="Yoel Kortick" userId="167978f5-7f40-4909-85d5-d4149554ad4e" providerId="ADAL" clId="{3C65A71A-7FC4-4828-ABC2-41B911A1AA0F}" dt="2024-02-08T05:29:18.163" v="3"/>
          <ac:spMkLst>
            <pc:docMk/>
            <pc:sldMk cId="3586892097" sldId="1873"/>
            <ac:spMk id="3" creationId="{294BC29B-83C8-416D-9BA2-59380269EFCE}"/>
          </ac:spMkLst>
        </pc:spChg>
      </pc:sldChg>
      <pc:sldChg chg="modSp del">
        <pc:chgData name="Yoel Kortick" userId="167978f5-7f40-4909-85d5-d4149554ad4e" providerId="ADAL" clId="{3C65A71A-7FC4-4828-ABC2-41B911A1AA0F}" dt="2024-02-08T06:33:46.188" v="739" actId="47"/>
        <pc:sldMkLst>
          <pc:docMk/>
          <pc:sldMk cId="3789874375" sldId="1874"/>
        </pc:sldMkLst>
        <pc:spChg chg="mod">
          <ac:chgData name="Yoel Kortick" userId="167978f5-7f40-4909-85d5-d4149554ad4e" providerId="ADAL" clId="{3C65A71A-7FC4-4828-ABC2-41B911A1AA0F}" dt="2024-02-08T05:29:18.163" v="3"/>
          <ac:spMkLst>
            <pc:docMk/>
            <pc:sldMk cId="3789874375" sldId="1874"/>
            <ac:spMk id="3" creationId="{294BC29B-83C8-416D-9BA2-59380269EFCE}"/>
          </ac:spMkLst>
        </pc:spChg>
      </pc:sldChg>
      <pc:sldChg chg="modSp add mod">
        <pc:chgData name="Yoel Kortick" userId="167978f5-7f40-4909-85d5-d4149554ad4e" providerId="ADAL" clId="{3C65A71A-7FC4-4828-ABC2-41B911A1AA0F}" dt="2024-02-08T05:31:39.459" v="42"/>
        <pc:sldMkLst>
          <pc:docMk/>
          <pc:sldMk cId="3111892539" sldId="1875"/>
        </pc:sldMkLst>
        <pc:spChg chg="mod">
          <ac:chgData name="Yoel Kortick" userId="167978f5-7f40-4909-85d5-d4149554ad4e" providerId="ADAL" clId="{3C65A71A-7FC4-4828-ABC2-41B911A1AA0F}" dt="2024-02-08T05:31:39.459" v="42"/>
          <ac:spMkLst>
            <pc:docMk/>
            <pc:sldMk cId="3111892539" sldId="1875"/>
            <ac:spMk id="4" creationId="{7DCC24B9-304C-43F8-A814-5ED2034E8A02}"/>
          </ac:spMkLst>
        </pc:spChg>
      </pc:sldChg>
      <pc:sldChg chg="addSp delSp modSp add mod">
        <pc:chgData name="Yoel Kortick" userId="167978f5-7f40-4909-85d5-d4149554ad4e" providerId="ADAL" clId="{3C65A71A-7FC4-4828-ABC2-41B911A1AA0F}" dt="2024-02-08T06:18:15.672" v="441" actId="1036"/>
        <pc:sldMkLst>
          <pc:docMk/>
          <pc:sldMk cId="552267385" sldId="1876"/>
        </pc:sldMkLst>
        <pc:spChg chg="mod">
          <ac:chgData name="Yoel Kortick" userId="167978f5-7f40-4909-85d5-d4149554ad4e" providerId="ADAL" clId="{3C65A71A-7FC4-4828-ABC2-41B911A1AA0F}" dt="2024-02-08T06:17:31.152" v="423"/>
          <ac:spMkLst>
            <pc:docMk/>
            <pc:sldMk cId="552267385" sldId="1876"/>
            <ac:spMk id="4" creationId="{7DCC24B9-304C-43F8-A814-5ED2034E8A02}"/>
          </ac:spMkLst>
        </pc:spChg>
        <pc:spChg chg="del">
          <ac:chgData name="Yoel Kortick" userId="167978f5-7f40-4909-85d5-d4149554ad4e" providerId="ADAL" clId="{3C65A71A-7FC4-4828-ABC2-41B911A1AA0F}" dt="2024-02-08T06:17:11.003" v="414" actId="478"/>
          <ac:spMkLst>
            <pc:docMk/>
            <pc:sldMk cId="552267385" sldId="1876"/>
            <ac:spMk id="7" creationId="{D8751829-4F46-EC95-BF85-A565840361F6}"/>
          </ac:spMkLst>
        </pc:spChg>
        <pc:spChg chg="del">
          <ac:chgData name="Yoel Kortick" userId="167978f5-7f40-4909-85d5-d4149554ad4e" providerId="ADAL" clId="{3C65A71A-7FC4-4828-ABC2-41B911A1AA0F}" dt="2024-02-08T06:17:34.795" v="424" actId="478"/>
          <ac:spMkLst>
            <pc:docMk/>
            <pc:sldMk cId="552267385" sldId="1876"/>
            <ac:spMk id="8" creationId="{4328FB99-D8B4-5E02-B9CF-14190EA5F733}"/>
          </ac:spMkLst>
        </pc:spChg>
        <pc:spChg chg="add mod">
          <ac:chgData name="Yoel Kortick" userId="167978f5-7f40-4909-85d5-d4149554ad4e" providerId="ADAL" clId="{3C65A71A-7FC4-4828-ABC2-41B911A1AA0F}" dt="2024-02-08T06:18:15.672" v="441" actId="1036"/>
          <ac:spMkLst>
            <pc:docMk/>
            <pc:sldMk cId="552267385" sldId="1876"/>
            <ac:spMk id="13" creationId="{A81FB8C1-4703-F406-F7E8-C496D435DD1E}"/>
          </ac:spMkLst>
        </pc:spChg>
        <pc:picChg chg="del">
          <ac:chgData name="Yoel Kortick" userId="167978f5-7f40-4909-85d5-d4149554ad4e" providerId="ADAL" clId="{3C65A71A-7FC4-4828-ABC2-41B911A1AA0F}" dt="2024-02-08T06:17:08.280" v="413" actId="478"/>
          <ac:picMkLst>
            <pc:docMk/>
            <pc:sldMk cId="552267385" sldId="1876"/>
            <ac:picMk id="6" creationId="{CD546991-8A45-EA23-8769-7973864B3F4A}"/>
          </ac:picMkLst>
        </pc:picChg>
        <pc:picChg chg="add mod">
          <ac:chgData name="Yoel Kortick" userId="167978f5-7f40-4909-85d5-d4149554ad4e" providerId="ADAL" clId="{3C65A71A-7FC4-4828-ABC2-41B911A1AA0F}" dt="2024-02-08T06:17:39.465" v="426" actId="208"/>
          <ac:picMkLst>
            <pc:docMk/>
            <pc:sldMk cId="552267385" sldId="1876"/>
            <ac:picMk id="9" creationId="{43A677C0-3E55-E1E2-2F79-32D3D4C5AB03}"/>
          </ac:picMkLst>
        </pc:picChg>
        <pc:cxnChg chg="add mod">
          <ac:chgData name="Yoel Kortick" userId="167978f5-7f40-4909-85d5-d4149554ad4e" providerId="ADAL" clId="{3C65A71A-7FC4-4828-ABC2-41B911A1AA0F}" dt="2024-02-08T06:18:15.672" v="441" actId="1036"/>
          <ac:cxnSpMkLst>
            <pc:docMk/>
            <pc:sldMk cId="552267385" sldId="1876"/>
            <ac:cxnSpMk id="11" creationId="{E9C57689-F80A-F9C2-1C31-E54C947A9CFD}"/>
          </ac:cxnSpMkLst>
        </pc:cxnChg>
      </pc:sldChg>
      <pc:sldChg chg="addSp delSp modSp add mod">
        <pc:chgData name="Yoel Kortick" userId="167978f5-7f40-4909-85d5-d4149554ad4e" providerId="ADAL" clId="{3C65A71A-7FC4-4828-ABC2-41B911A1AA0F}" dt="2024-02-08T06:22:06.593" v="533" actId="207"/>
        <pc:sldMkLst>
          <pc:docMk/>
          <pc:sldMk cId="329795578" sldId="1877"/>
        </pc:sldMkLst>
        <pc:spChg chg="mod">
          <ac:chgData name="Yoel Kortick" userId="167978f5-7f40-4909-85d5-d4149554ad4e" providerId="ADAL" clId="{3C65A71A-7FC4-4828-ABC2-41B911A1AA0F}" dt="2024-02-08T06:18:36.789" v="443"/>
          <ac:spMkLst>
            <pc:docMk/>
            <pc:sldMk cId="329795578" sldId="1877"/>
            <ac:spMk id="4" creationId="{7DCC24B9-304C-43F8-A814-5ED2034E8A02}"/>
          </ac:spMkLst>
        </pc:spChg>
        <pc:spChg chg="del">
          <ac:chgData name="Yoel Kortick" userId="167978f5-7f40-4909-85d5-d4149554ad4e" providerId="ADAL" clId="{3C65A71A-7FC4-4828-ABC2-41B911A1AA0F}" dt="2024-02-08T06:19:19.804" v="444" actId="478"/>
          <ac:spMkLst>
            <pc:docMk/>
            <pc:sldMk cId="329795578" sldId="1877"/>
            <ac:spMk id="13" creationId="{A81FB8C1-4703-F406-F7E8-C496D435DD1E}"/>
          </ac:spMkLst>
        </pc:spChg>
        <pc:spChg chg="add mod">
          <ac:chgData name="Yoel Kortick" userId="167978f5-7f40-4909-85d5-d4149554ad4e" providerId="ADAL" clId="{3C65A71A-7FC4-4828-ABC2-41B911A1AA0F}" dt="2024-02-08T06:21:41.732" v="521" actId="14100"/>
          <ac:spMkLst>
            <pc:docMk/>
            <pc:sldMk cId="329795578" sldId="1877"/>
            <ac:spMk id="14" creationId="{45F48FEB-78E3-7D1B-B70D-0B51A4EC4CAE}"/>
          </ac:spMkLst>
        </pc:spChg>
        <pc:spChg chg="add mod">
          <ac:chgData name="Yoel Kortick" userId="167978f5-7f40-4909-85d5-d4149554ad4e" providerId="ADAL" clId="{3C65A71A-7FC4-4828-ABC2-41B911A1AA0F}" dt="2024-02-08T06:21:57.177" v="529" actId="207"/>
          <ac:spMkLst>
            <pc:docMk/>
            <pc:sldMk cId="329795578" sldId="1877"/>
            <ac:spMk id="15" creationId="{CDB78A31-2C29-29E7-3500-60277E7C7C2D}"/>
          </ac:spMkLst>
        </pc:spChg>
        <pc:spChg chg="add mod">
          <ac:chgData name="Yoel Kortick" userId="167978f5-7f40-4909-85d5-d4149554ad4e" providerId="ADAL" clId="{3C65A71A-7FC4-4828-ABC2-41B911A1AA0F}" dt="2024-02-08T06:22:06.593" v="533" actId="207"/>
          <ac:spMkLst>
            <pc:docMk/>
            <pc:sldMk cId="329795578" sldId="1877"/>
            <ac:spMk id="16" creationId="{78E63774-3148-D566-A060-E67E094AA6A2}"/>
          </ac:spMkLst>
        </pc:spChg>
        <pc:spChg chg="add mod">
          <ac:chgData name="Yoel Kortick" userId="167978f5-7f40-4909-85d5-d4149554ad4e" providerId="ADAL" clId="{3C65A71A-7FC4-4828-ABC2-41B911A1AA0F}" dt="2024-02-08T06:21:03.524" v="508" actId="207"/>
          <ac:spMkLst>
            <pc:docMk/>
            <pc:sldMk cId="329795578" sldId="1877"/>
            <ac:spMk id="17" creationId="{A4F3A5A1-3009-C293-5B63-A4C6438F72E9}"/>
          </ac:spMkLst>
        </pc:spChg>
        <pc:spChg chg="add mod">
          <ac:chgData name="Yoel Kortick" userId="167978f5-7f40-4909-85d5-d4149554ad4e" providerId="ADAL" clId="{3C65A71A-7FC4-4828-ABC2-41B911A1AA0F}" dt="2024-02-08T06:20:47.967" v="503" actId="207"/>
          <ac:spMkLst>
            <pc:docMk/>
            <pc:sldMk cId="329795578" sldId="1877"/>
            <ac:spMk id="18" creationId="{259F62FF-FD97-AC7A-F6C3-88DDD5FA19CC}"/>
          </ac:spMkLst>
        </pc:spChg>
        <pc:spChg chg="add mod">
          <ac:chgData name="Yoel Kortick" userId="167978f5-7f40-4909-85d5-d4149554ad4e" providerId="ADAL" clId="{3C65A71A-7FC4-4828-ABC2-41B911A1AA0F}" dt="2024-02-08T06:20:47.967" v="503" actId="207"/>
          <ac:spMkLst>
            <pc:docMk/>
            <pc:sldMk cId="329795578" sldId="1877"/>
            <ac:spMk id="19" creationId="{16371E91-F1E7-6506-0538-F4DA3063EBC0}"/>
          </ac:spMkLst>
        </pc:spChg>
        <pc:picChg chg="mod">
          <ac:chgData name="Yoel Kortick" userId="167978f5-7f40-4909-85d5-d4149554ad4e" providerId="ADAL" clId="{3C65A71A-7FC4-4828-ABC2-41B911A1AA0F}" dt="2024-02-08T06:19:23.227" v="451" actId="1035"/>
          <ac:picMkLst>
            <pc:docMk/>
            <pc:sldMk cId="329795578" sldId="1877"/>
            <ac:picMk id="9" creationId="{43A677C0-3E55-E1E2-2F79-32D3D4C5AB03}"/>
          </ac:picMkLst>
        </pc:picChg>
        <pc:cxnChg chg="add mod">
          <ac:chgData name="Yoel Kortick" userId="167978f5-7f40-4909-85d5-d4149554ad4e" providerId="ADAL" clId="{3C65A71A-7FC4-4828-ABC2-41B911A1AA0F}" dt="2024-02-08T06:19:50.302" v="490" actId="1582"/>
          <ac:cxnSpMkLst>
            <pc:docMk/>
            <pc:sldMk cId="329795578" sldId="1877"/>
            <ac:cxnSpMk id="5" creationId="{B7DA6306-A3EA-34FB-82A2-E9D56D5EAD30}"/>
          </ac:cxnSpMkLst>
        </pc:cxnChg>
        <pc:cxnChg chg="add mod">
          <ac:chgData name="Yoel Kortick" userId="167978f5-7f40-4909-85d5-d4149554ad4e" providerId="ADAL" clId="{3C65A71A-7FC4-4828-ABC2-41B911A1AA0F}" dt="2024-02-08T06:19:59.179" v="493" actId="14100"/>
          <ac:cxnSpMkLst>
            <pc:docMk/>
            <pc:sldMk cId="329795578" sldId="1877"/>
            <ac:cxnSpMk id="6" creationId="{3A1582C7-8725-AAFB-8C3D-FFA0F8B176D3}"/>
          </ac:cxnSpMkLst>
        </pc:cxnChg>
        <pc:cxnChg chg="add mod">
          <ac:chgData name="Yoel Kortick" userId="167978f5-7f40-4909-85d5-d4149554ad4e" providerId="ADAL" clId="{3C65A71A-7FC4-4828-ABC2-41B911A1AA0F}" dt="2024-02-08T06:20:52.409" v="504" actId="1076"/>
          <ac:cxnSpMkLst>
            <pc:docMk/>
            <pc:sldMk cId="329795578" sldId="1877"/>
            <ac:cxnSpMk id="7" creationId="{C21BFEEA-9C38-AE0E-990A-B09FD3FD6A13}"/>
          </ac:cxnSpMkLst>
        </pc:cxnChg>
        <pc:cxnChg chg="add mod">
          <ac:chgData name="Yoel Kortick" userId="167978f5-7f40-4909-85d5-d4149554ad4e" providerId="ADAL" clId="{3C65A71A-7FC4-4828-ABC2-41B911A1AA0F}" dt="2024-02-08T06:21:15.209" v="515" actId="1036"/>
          <ac:cxnSpMkLst>
            <pc:docMk/>
            <pc:sldMk cId="329795578" sldId="1877"/>
            <ac:cxnSpMk id="8" creationId="{1B32AE24-FA4D-4CDF-A6C9-25E3A8AAAF6C}"/>
          </ac:cxnSpMkLst>
        </pc:cxnChg>
        <pc:cxnChg chg="add mod">
          <ac:chgData name="Yoel Kortick" userId="167978f5-7f40-4909-85d5-d4149554ad4e" providerId="ADAL" clId="{3C65A71A-7FC4-4828-ABC2-41B911A1AA0F}" dt="2024-02-08T06:21:27.130" v="518" actId="1076"/>
          <ac:cxnSpMkLst>
            <pc:docMk/>
            <pc:sldMk cId="329795578" sldId="1877"/>
            <ac:cxnSpMk id="10" creationId="{2448E3A7-3D96-459F-AA72-1F4FE80DDBCD}"/>
          </ac:cxnSpMkLst>
        </pc:cxnChg>
        <pc:cxnChg chg="del">
          <ac:chgData name="Yoel Kortick" userId="167978f5-7f40-4909-85d5-d4149554ad4e" providerId="ADAL" clId="{3C65A71A-7FC4-4828-ABC2-41B911A1AA0F}" dt="2024-02-08T06:19:20.870" v="445" actId="478"/>
          <ac:cxnSpMkLst>
            <pc:docMk/>
            <pc:sldMk cId="329795578" sldId="1877"/>
            <ac:cxnSpMk id="11" creationId="{E9C57689-F80A-F9C2-1C31-E54C947A9CFD}"/>
          </ac:cxnSpMkLst>
        </pc:cxnChg>
        <pc:cxnChg chg="add mod">
          <ac:chgData name="Yoel Kortick" userId="167978f5-7f40-4909-85d5-d4149554ad4e" providerId="ADAL" clId="{3C65A71A-7FC4-4828-ABC2-41B911A1AA0F}" dt="2024-02-08T06:22:00.233" v="530" actId="1076"/>
          <ac:cxnSpMkLst>
            <pc:docMk/>
            <pc:sldMk cId="329795578" sldId="1877"/>
            <ac:cxnSpMk id="12" creationId="{BF8F5AFD-9597-A765-9A20-7731F8764B2C}"/>
          </ac:cxnSpMkLst>
        </pc:cxnChg>
      </pc:sldChg>
      <pc:sldChg chg="addSp delSp modSp add mod">
        <pc:chgData name="Yoel Kortick" userId="167978f5-7f40-4909-85d5-d4149554ad4e" providerId="ADAL" clId="{3C65A71A-7FC4-4828-ABC2-41B911A1AA0F}" dt="2024-02-08T06:29:51.801" v="669" actId="208"/>
        <pc:sldMkLst>
          <pc:docMk/>
          <pc:sldMk cId="1986012590" sldId="1878"/>
        </pc:sldMkLst>
        <pc:spChg chg="mod">
          <ac:chgData name="Yoel Kortick" userId="167978f5-7f40-4909-85d5-d4149554ad4e" providerId="ADAL" clId="{3C65A71A-7FC4-4828-ABC2-41B911A1AA0F}" dt="2024-02-08T06:29:41.119" v="664" actId="20577"/>
          <ac:spMkLst>
            <pc:docMk/>
            <pc:sldMk cId="1986012590" sldId="1878"/>
            <ac:spMk id="4" creationId="{7DCC24B9-304C-43F8-A814-5ED2034E8A02}"/>
          </ac:spMkLst>
        </pc:spChg>
        <pc:spChg chg="del">
          <ac:chgData name="Yoel Kortick" userId="167978f5-7f40-4909-85d5-d4149554ad4e" providerId="ADAL" clId="{3C65A71A-7FC4-4828-ABC2-41B911A1AA0F}" dt="2024-02-08T06:29:45.345" v="665" actId="478"/>
          <ac:spMkLst>
            <pc:docMk/>
            <pc:sldMk cId="1986012590" sldId="1878"/>
            <ac:spMk id="5" creationId="{963760AE-3115-51F3-CE24-DF1929842B67}"/>
          </ac:spMkLst>
        </pc:spChg>
        <pc:spChg chg="del">
          <ac:chgData name="Yoel Kortick" userId="167978f5-7f40-4909-85d5-d4149554ad4e" providerId="ADAL" clId="{3C65A71A-7FC4-4828-ABC2-41B911A1AA0F}" dt="2024-02-08T06:29:45.345" v="665" actId="478"/>
          <ac:spMkLst>
            <pc:docMk/>
            <pc:sldMk cId="1986012590" sldId="1878"/>
            <ac:spMk id="12" creationId="{4A342991-E998-B478-4B13-5D62C284F3CF}"/>
          </ac:spMkLst>
        </pc:spChg>
        <pc:spChg chg="del">
          <ac:chgData name="Yoel Kortick" userId="167978f5-7f40-4909-85d5-d4149554ad4e" providerId="ADAL" clId="{3C65A71A-7FC4-4828-ABC2-41B911A1AA0F}" dt="2024-02-08T06:29:48.727" v="667" actId="478"/>
          <ac:spMkLst>
            <pc:docMk/>
            <pc:sldMk cId="1986012590" sldId="1878"/>
            <ac:spMk id="15" creationId="{23BFFB8A-04C3-5406-3329-702AD1B77AEF}"/>
          </ac:spMkLst>
        </pc:spChg>
        <pc:picChg chg="add mod">
          <ac:chgData name="Yoel Kortick" userId="167978f5-7f40-4909-85d5-d4149554ad4e" providerId="ADAL" clId="{3C65A71A-7FC4-4828-ABC2-41B911A1AA0F}" dt="2024-02-08T06:29:51.801" v="669" actId="208"/>
          <ac:picMkLst>
            <pc:docMk/>
            <pc:sldMk cId="1986012590" sldId="1878"/>
            <ac:picMk id="7" creationId="{BB83DE62-535B-67CF-98B3-C10A021FC4EA}"/>
          </ac:picMkLst>
        </pc:picChg>
        <pc:picChg chg="del">
          <ac:chgData name="Yoel Kortick" userId="167978f5-7f40-4909-85d5-d4149554ad4e" providerId="ADAL" clId="{3C65A71A-7FC4-4828-ABC2-41B911A1AA0F}" dt="2024-02-08T06:29:47.497" v="666" actId="478"/>
          <ac:picMkLst>
            <pc:docMk/>
            <pc:sldMk cId="1986012590" sldId="1878"/>
            <ac:picMk id="19" creationId="{C9AFC769-033E-6D9E-9A96-00C4CD669552}"/>
          </ac:picMkLst>
        </pc:picChg>
        <pc:cxnChg chg="del">
          <ac:chgData name="Yoel Kortick" userId="167978f5-7f40-4909-85d5-d4149554ad4e" providerId="ADAL" clId="{3C65A71A-7FC4-4828-ABC2-41B911A1AA0F}" dt="2024-02-08T06:29:45.345" v="665" actId="478"/>
          <ac:cxnSpMkLst>
            <pc:docMk/>
            <pc:sldMk cId="1986012590" sldId="1878"/>
            <ac:cxnSpMk id="8" creationId="{8C4BED37-6E52-250A-AFD1-7EBFDAE21656}"/>
          </ac:cxnSpMkLst>
        </pc:cxnChg>
        <pc:cxnChg chg="del">
          <ac:chgData name="Yoel Kortick" userId="167978f5-7f40-4909-85d5-d4149554ad4e" providerId="ADAL" clId="{3C65A71A-7FC4-4828-ABC2-41B911A1AA0F}" dt="2024-02-08T06:29:45.345" v="665" actId="478"/>
          <ac:cxnSpMkLst>
            <pc:docMk/>
            <pc:sldMk cId="1986012590" sldId="1878"/>
            <ac:cxnSpMk id="11" creationId="{EDD3E7AA-4CE2-09B0-9A7F-53938D785DBE}"/>
          </ac:cxnSpMkLst>
        </pc:cxnChg>
        <pc:cxnChg chg="del">
          <ac:chgData name="Yoel Kortick" userId="167978f5-7f40-4909-85d5-d4149554ad4e" providerId="ADAL" clId="{3C65A71A-7FC4-4828-ABC2-41B911A1AA0F}" dt="2024-02-08T06:29:45.345" v="665" actId="478"/>
          <ac:cxnSpMkLst>
            <pc:docMk/>
            <pc:sldMk cId="1986012590" sldId="1878"/>
            <ac:cxnSpMk id="13" creationId="{E9D6269F-F3DB-E73F-D60B-4ADA27AE2C9E}"/>
          </ac:cxnSpMkLst>
        </pc:cxnChg>
        <pc:cxnChg chg="del">
          <ac:chgData name="Yoel Kortick" userId="167978f5-7f40-4909-85d5-d4149554ad4e" providerId="ADAL" clId="{3C65A71A-7FC4-4828-ABC2-41B911A1AA0F}" dt="2024-02-08T06:29:45.345" v="665" actId="478"/>
          <ac:cxnSpMkLst>
            <pc:docMk/>
            <pc:sldMk cId="1986012590" sldId="1878"/>
            <ac:cxnSpMk id="16" creationId="{7DD2242F-2D8D-B5D9-5973-C63B01D1E1A1}"/>
          </ac:cxnSpMkLst>
        </pc:cxnChg>
        <pc:cxnChg chg="del">
          <ac:chgData name="Yoel Kortick" userId="167978f5-7f40-4909-85d5-d4149554ad4e" providerId="ADAL" clId="{3C65A71A-7FC4-4828-ABC2-41B911A1AA0F}" dt="2024-02-08T06:29:45.345" v="665" actId="478"/>
          <ac:cxnSpMkLst>
            <pc:docMk/>
            <pc:sldMk cId="1986012590" sldId="1878"/>
            <ac:cxnSpMk id="17" creationId="{70814D49-E592-3BAD-574A-365459E4DB34}"/>
          </ac:cxnSpMkLst>
        </pc:cxnChg>
      </pc:sldChg>
      <pc:sldChg chg="modSp add mod">
        <pc:chgData name="Yoel Kortick" userId="167978f5-7f40-4909-85d5-d4149554ad4e" providerId="ADAL" clId="{3C65A71A-7FC4-4828-ABC2-41B911A1AA0F}" dt="2024-02-08T06:34:13.492" v="741"/>
        <pc:sldMkLst>
          <pc:docMk/>
          <pc:sldMk cId="1819521946" sldId="1879"/>
        </pc:sldMkLst>
        <pc:spChg chg="mod">
          <ac:chgData name="Yoel Kortick" userId="167978f5-7f40-4909-85d5-d4149554ad4e" providerId="ADAL" clId="{3C65A71A-7FC4-4828-ABC2-41B911A1AA0F}" dt="2024-02-08T06:34:13.492" v="741"/>
          <ac:spMkLst>
            <pc:docMk/>
            <pc:sldMk cId="1819521946" sldId="1879"/>
            <ac:spMk id="4" creationId="{A1FE6F9A-C018-4915-94D1-7B4CD1DF4BFF}"/>
          </ac:spMkLst>
        </pc:spChg>
      </pc:sldChg>
      <pc:sldChg chg="addSp delSp modSp add mod">
        <pc:chgData name="Yoel Kortick" userId="167978f5-7f40-4909-85d5-d4149554ad4e" providerId="ADAL" clId="{3C65A71A-7FC4-4828-ABC2-41B911A1AA0F}" dt="2024-02-08T06:36:20.702" v="758" actId="1036"/>
        <pc:sldMkLst>
          <pc:docMk/>
          <pc:sldMk cId="228926840" sldId="1880"/>
        </pc:sldMkLst>
        <pc:spChg chg="mod">
          <ac:chgData name="Yoel Kortick" userId="167978f5-7f40-4909-85d5-d4149554ad4e" providerId="ADAL" clId="{3C65A71A-7FC4-4828-ABC2-41B911A1AA0F}" dt="2024-02-08T06:34:18.102" v="742"/>
          <ac:spMkLst>
            <pc:docMk/>
            <pc:sldMk cId="228926840" sldId="1880"/>
            <ac:spMk id="3" creationId="{294BC29B-83C8-416D-9BA2-59380269EFCE}"/>
          </ac:spMkLst>
        </pc:spChg>
        <pc:spChg chg="mod">
          <ac:chgData name="Yoel Kortick" userId="167978f5-7f40-4909-85d5-d4149554ad4e" providerId="ADAL" clId="{3C65A71A-7FC4-4828-ABC2-41B911A1AA0F}" dt="2024-02-08T06:34:42.534" v="745"/>
          <ac:spMkLst>
            <pc:docMk/>
            <pc:sldMk cId="228926840" sldId="1880"/>
            <ac:spMk id="4" creationId="{7DCC24B9-304C-43F8-A814-5ED2034E8A02}"/>
          </ac:spMkLst>
        </pc:spChg>
        <pc:spChg chg="del">
          <ac:chgData name="Yoel Kortick" userId="167978f5-7f40-4909-85d5-d4149554ad4e" providerId="ADAL" clId="{3C65A71A-7FC4-4828-ABC2-41B911A1AA0F}" dt="2024-02-08T06:34:27.982" v="743" actId="478"/>
          <ac:spMkLst>
            <pc:docMk/>
            <pc:sldMk cId="228926840" sldId="1880"/>
            <ac:spMk id="5" creationId="{963760AE-3115-51F3-CE24-DF1929842B67}"/>
          </ac:spMkLst>
        </pc:spChg>
        <pc:spChg chg="add mod">
          <ac:chgData name="Yoel Kortick" userId="167978f5-7f40-4909-85d5-d4149554ad4e" providerId="ADAL" clId="{3C65A71A-7FC4-4828-ABC2-41B911A1AA0F}" dt="2024-02-08T06:36:20.702" v="758" actId="1036"/>
          <ac:spMkLst>
            <pc:docMk/>
            <pc:sldMk cId="228926840" sldId="1880"/>
            <ac:spMk id="9" creationId="{24CEAA15-20AC-8EF2-D9A2-064AD1B4D4B0}"/>
          </ac:spMkLst>
        </pc:spChg>
        <pc:spChg chg="del">
          <ac:chgData name="Yoel Kortick" userId="167978f5-7f40-4909-85d5-d4149554ad4e" providerId="ADAL" clId="{3C65A71A-7FC4-4828-ABC2-41B911A1AA0F}" dt="2024-02-08T06:34:27.982" v="743" actId="478"/>
          <ac:spMkLst>
            <pc:docMk/>
            <pc:sldMk cId="228926840" sldId="1880"/>
            <ac:spMk id="12" creationId="{4A342991-E998-B478-4B13-5D62C284F3CF}"/>
          </ac:spMkLst>
        </pc:spChg>
        <pc:spChg chg="del">
          <ac:chgData name="Yoel Kortick" userId="167978f5-7f40-4909-85d5-d4149554ad4e" providerId="ADAL" clId="{3C65A71A-7FC4-4828-ABC2-41B911A1AA0F}" dt="2024-02-08T06:34:29.284" v="744" actId="478"/>
          <ac:spMkLst>
            <pc:docMk/>
            <pc:sldMk cId="228926840" sldId="1880"/>
            <ac:spMk id="15" creationId="{23BFFB8A-04C3-5406-3329-702AD1B77AEF}"/>
          </ac:spMkLst>
        </pc:spChg>
        <pc:picChg chg="add mod">
          <ac:chgData name="Yoel Kortick" userId="167978f5-7f40-4909-85d5-d4149554ad4e" providerId="ADAL" clId="{3C65A71A-7FC4-4828-ABC2-41B911A1AA0F}" dt="2024-02-08T06:36:11.987" v="747" actId="208"/>
          <ac:picMkLst>
            <pc:docMk/>
            <pc:sldMk cId="228926840" sldId="1880"/>
            <ac:picMk id="7" creationId="{14DD9AFF-01B1-A4A9-7E95-BEEDCA3481E2}"/>
          </ac:picMkLst>
        </pc:picChg>
        <pc:picChg chg="del">
          <ac:chgData name="Yoel Kortick" userId="167978f5-7f40-4909-85d5-d4149554ad4e" providerId="ADAL" clId="{3C65A71A-7FC4-4828-ABC2-41B911A1AA0F}" dt="2024-02-08T06:34:27.982" v="743" actId="478"/>
          <ac:picMkLst>
            <pc:docMk/>
            <pc:sldMk cId="228926840" sldId="1880"/>
            <ac:picMk id="19" creationId="{C9AFC769-033E-6D9E-9A96-00C4CD669552}"/>
          </ac:picMkLst>
        </pc:picChg>
        <pc:cxnChg chg="del">
          <ac:chgData name="Yoel Kortick" userId="167978f5-7f40-4909-85d5-d4149554ad4e" providerId="ADAL" clId="{3C65A71A-7FC4-4828-ABC2-41B911A1AA0F}" dt="2024-02-08T06:34:27.982" v="743" actId="478"/>
          <ac:cxnSpMkLst>
            <pc:docMk/>
            <pc:sldMk cId="228926840" sldId="1880"/>
            <ac:cxnSpMk id="8" creationId="{8C4BED37-6E52-250A-AFD1-7EBFDAE21656}"/>
          </ac:cxnSpMkLst>
        </pc:cxnChg>
        <pc:cxnChg chg="del">
          <ac:chgData name="Yoel Kortick" userId="167978f5-7f40-4909-85d5-d4149554ad4e" providerId="ADAL" clId="{3C65A71A-7FC4-4828-ABC2-41B911A1AA0F}" dt="2024-02-08T06:34:27.982" v="743" actId="478"/>
          <ac:cxnSpMkLst>
            <pc:docMk/>
            <pc:sldMk cId="228926840" sldId="1880"/>
            <ac:cxnSpMk id="11" creationId="{EDD3E7AA-4CE2-09B0-9A7F-53938D785DBE}"/>
          </ac:cxnSpMkLst>
        </pc:cxnChg>
        <pc:cxnChg chg="del">
          <ac:chgData name="Yoel Kortick" userId="167978f5-7f40-4909-85d5-d4149554ad4e" providerId="ADAL" clId="{3C65A71A-7FC4-4828-ABC2-41B911A1AA0F}" dt="2024-02-08T06:34:27.982" v="743" actId="478"/>
          <ac:cxnSpMkLst>
            <pc:docMk/>
            <pc:sldMk cId="228926840" sldId="1880"/>
            <ac:cxnSpMk id="13" creationId="{E9D6269F-F3DB-E73F-D60B-4ADA27AE2C9E}"/>
          </ac:cxnSpMkLst>
        </pc:cxnChg>
        <pc:cxnChg chg="del">
          <ac:chgData name="Yoel Kortick" userId="167978f5-7f40-4909-85d5-d4149554ad4e" providerId="ADAL" clId="{3C65A71A-7FC4-4828-ABC2-41B911A1AA0F}" dt="2024-02-08T06:34:27.982" v="743" actId="478"/>
          <ac:cxnSpMkLst>
            <pc:docMk/>
            <pc:sldMk cId="228926840" sldId="1880"/>
            <ac:cxnSpMk id="16" creationId="{7DD2242F-2D8D-B5D9-5973-C63B01D1E1A1}"/>
          </ac:cxnSpMkLst>
        </pc:cxnChg>
        <pc:cxnChg chg="del">
          <ac:chgData name="Yoel Kortick" userId="167978f5-7f40-4909-85d5-d4149554ad4e" providerId="ADAL" clId="{3C65A71A-7FC4-4828-ABC2-41B911A1AA0F}" dt="2024-02-08T06:34:27.982" v="743" actId="478"/>
          <ac:cxnSpMkLst>
            <pc:docMk/>
            <pc:sldMk cId="228926840" sldId="1880"/>
            <ac:cxnSpMk id="17" creationId="{70814D49-E592-3BAD-574A-365459E4DB34}"/>
          </ac:cxnSpMkLst>
        </pc:cxnChg>
      </pc:sldChg>
      <pc:sldChg chg="addSp delSp modSp add mod">
        <pc:chgData name="Yoel Kortick" userId="167978f5-7f40-4909-85d5-d4149554ad4e" providerId="ADAL" clId="{3C65A71A-7FC4-4828-ABC2-41B911A1AA0F}" dt="2024-02-08T06:37:35.860" v="866" actId="14100"/>
        <pc:sldMkLst>
          <pc:docMk/>
          <pc:sldMk cId="1093913636" sldId="1881"/>
        </pc:sldMkLst>
        <pc:spChg chg="mod">
          <ac:chgData name="Yoel Kortick" userId="167978f5-7f40-4909-85d5-d4149554ad4e" providerId="ADAL" clId="{3C65A71A-7FC4-4828-ABC2-41B911A1AA0F}" dt="2024-02-08T06:36:40.291" v="761" actId="27636"/>
          <ac:spMkLst>
            <pc:docMk/>
            <pc:sldMk cId="1093913636" sldId="1881"/>
            <ac:spMk id="4" creationId="{7DCC24B9-304C-43F8-A814-5ED2034E8A02}"/>
          </ac:spMkLst>
        </pc:spChg>
        <pc:spChg chg="add mod">
          <ac:chgData name="Yoel Kortick" userId="167978f5-7f40-4909-85d5-d4149554ad4e" providerId="ADAL" clId="{3C65A71A-7FC4-4828-ABC2-41B911A1AA0F}" dt="2024-02-08T06:37:35.860" v="866" actId="14100"/>
          <ac:spMkLst>
            <pc:docMk/>
            <pc:sldMk cId="1093913636" sldId="1881"/>
            <ac:spMk id="8" creationId="{64A3C065-C9A2-5E63-74E0-7FB1F15BF7E4}"/>
          </ac:spMkLst>
        </pc:spChg>
        <pc:spChg chg="mod">
          <ac:chgData name="Yoel Kortick" userId="167978f5-7f40-4909-85d5-d4149554ad4e" providerId="ADAL" clId="{3C65A71A-7FC4-4828-ABC2-41B911A1AA0F}" dt="2024-02-08T06:37:18.749" v="777" actId="1037"/>
          <ac:spMkLst>
            <pc:docMk/>
            <pc:sldMk cId="1093913636" sldId="1881"/>
            <ac:spMk id="9" creationId="{24CEAA15-20AC-8EF2-D9A2-064AD1B4D4B0}"/>
          </ac:spMkLst>
        </pc:spChg>
        <pc:picChg chg="add mod ord">
          <ac:chgData name="Yoel Kortick" userId="167978f5-7f40-4909-85d5-d4149554ad4e" providerId="ADAL" clId="{3C65A71A-7FC4-4828-ABC2-41B911A1AA0F}" dt="2024-02-08T06:37:09.213" v="767" actId="167"/>
          <ac:picMkLst>
            <pc:docMk/>
            <pc:sldMk cId="1093913636" sldId="1881"/>
            <ac:picMk id="6" creationId="{65038C3F-C41E-62ED-2344-C7C47D33127E}"/>
          </ac:picMkLst>
        </pc:picChg>
        <pc:picChg chg="del">
          <ac:chgData name="Yoel Kortick" userId="167978f5-7f40-4909-85d5-d4149554ad4e" providerId="ADAL" clId="{3C65A71A-7FC4-4828-ABC2-41B911A1AA0F}" dt="2024-02-08T06:36:43.275" v="762" actId="478"/>
          <ac:picMkLst>
            <pc:docMk/>
            <pc:sldMk cId="1093913636" sldId="1881"/>
            <ac:picMk id="7" creationId="{14DD9AFF-01B1-A4A9-7E95-BEEDCA3481E2}"/>
          </ac:picMkLst>
        </pc:picChg>
      </pc:sldChg>
      <pc:sldChg chg="addSp delSp modSp add mod">
        <pc:chgData name="Yoel Kortick" userId="167978f5-7f40-4909-85d5-d4149554ad4e" providerId="ADAL" clId="{3C65A71A-7FC4-4828-ABC2-41B911A1AA0F}" dt="2024-02-08T06:38:55.714" v="887" actId="167"/>
        <pc:sldMkLst>
          <pc:docMk/>
          <pc:sldMk cId="4102557253" sldId="1882"/>
        </pc:sldMkLst>
        <pc:spChg chg="mod">
          <ac:chgData name="Yoel Kortick" userId="167978f5-7f40-4909-85d5-d4149554ad4e" providerId="ADAL" clId="{3C65A71A-7FC4-4828-ABC2-41B911A1AA0F}" dt="2024-02-08T06:38:38.924" v="875" actId="255"/>
          <ac:spMkLst>
            <pc:docMk/>
            <pc:sldMk cId="4102557253" sldId="1882"/>
            <ac:spMk id="4" creationId="{7DCC24B9-304C-43F8-A814-5ED2034E8A02}"/>
          </ac:spMkLst>
        </pc:spChg>
        <pc:spChg chg="del">
          <ac:chgData name="Yoel Kortick" userId="167978f5-7f40-4909-85d5-d4149554ad4e" providerId="ADAL" clId="{3C65A71A-7FC4-4828-ABC2-41B911A1AA0F}" dt="2024-02-08T06:38:53.467" v="886" actId="478"/>
          <ac:spMkLst>
            <pc:docMk/>
            <pc:sldMk cId="4102557253" sldId="1882"/>
            <ac:spMk id="8" creationId="{64A3C065-C9A2-5E63-74E0-7FB1F15BF7E4}"/>
          </ac:spMkLst>
        </pc:spChg>
        <pc:spChg chg="mod">
          <ac:chgData name="Yoel Kortick" userId="167978f5-7f40-4909-85d5-d4149554ad4e" providerId="ADAL" clId="{3C65A71A-7FC4-4828-ABC2-41B911A1AA0F}" dt="2024-02-08T06:38:51.748" v="885" actId="14100"/>
          <ac:spMkLst>
            <pc:docMk/>
            <pc:sldMk cId="4102557253" sldId="1882"/>
            <ac:spMk id="9" creationId="{24CEAA15-20AC-8EF2-D9A2-064AD1B4D4B0}"/>
          </ac:spMkLst>
        </pc:spChg>
        <pc:picChg chg="del">
          <ac:chgData name="Yoel Kortick" userId="167978f5-7f40-4909-85d5-d4149554ad4e" providerId="ADAL" clId="{3C65A71A-7FC4-4828-ABC2-41B911A1AA0F}" dt="2024-02-08T06:38:02.196" v="870" actId="478"/>
          <ac:picMkLst>
            <pc:docMk/>
            <pc:sldMk cId="4102557253" sldId="1882"/>
            <ac:picMk id="6" creationId="{65038C3F-C41E-62ED-2344-C7C47D33127E}"/>
          </ac:picMkLst>
        </pc:picChg>
        <pc:picChg chg="add mod ord">
          <ac:chgData name="Yoel Kortick" userId="167978f5-7f40-4909-85d5-d4149554ad4e" providerId="ADAL" clId="{3C65A71A-7FC4-4828-ABC2-41B911A1AA0F}" dt="2024-02-08T06:38:55.714" v="887" actId="167"/>
          <ac:picMkLst>
            <pc:docMk/>
            <pc:sldMk cId="4102557253" sldId="1882"/>
            <ac:picMk id="7" creationId="{FE0C5E8B-DE49-E0AA-3387-D949E0B182DA}"/>
          </ac:picMkLst>
        </pc:picChg>
      </pc:sldChg>
      <pc:sldChg chg="addSp delSp modSp add mod">
        <pc:chgData name="Yoel Kortick" userId="167978f5-7f40-4909-85d5-d4149554ad4e" providerId="ADAL" clId="{3C65A71A-7FC4-4828-ABC2-41B911A1AA0F}" dt="2024-02-08T06:42:39.561" v="903" actId="208"/>
        <pc:sldMkLst>
          <pc:docMk/>
          <pc:sldMk cId="746638802" sldId="1883"/>
        </pc:sldMkLst>
        <pc:spChg chg="mod">
          <ac:chgData name="Yoel Kortick" userId="167978f5-7f40-4909-85d5-d4149554ad4e" providerId="ADAL" clId="{3C65A71A-7FC4-4828-ABC2-41B911A1AA0F}" dt="2024-02-08T06:40:31.454" v="889"/>
          <ac:spMkLst>
            <pc:docMk/>
            <pc:sldMk cId="746638802" sldId="1883"/>
            <ac:spMk id="4" creationId="{7DCC24B9-304C-43F8-A814-5ED2034E8A02}"/>
          </ac:spMkLst>
        </pc:spChg>
        <pc:spChg chg="mod">
          <ac:chgData name="Yoel Kortick" userId="167978f5-7f40-4909-85d5-d4149554ad4e" providerId="ADAL" clId="{3C65A71A-7FC4-4828-ABC2-41B911A1AA0F}" dt="2024-02-08T06:42:36.506" v="902" actId="1036"/>
          <ac:spMkLst>
            <pc:docMk/>
            <pc:sldMk cId="746638802" sldId="1883"/>
            <ac:spMk id="9" creationId="{24CEAA15-20AC-8EF2-D9A2-064AD1B4D4B0}"/>
          </ac:spMkLst>
        </pc:spChg>
        <pc:picChg chg="add del">
          <ac:chgData name="Yoel Kortick" userId="167978f5-7f40-4909-85d5-d4149554ad4e" providerId="ADAL" clId="{3C65A71A-7FC4-4828-ABC2-41B911A1AA0F}" dt="2024-02-08T06:42:23.646" v="892" actId="478"/>
          <ac:picMkLst>
            <pc:docMk/>
            <pc:sldMk cId="746638802" sldId="1883"/>
            <ac:picMk id="6" creationId="{D203550E-9F87-BCEC-0D54-849CE79299A4}"/>
          </ac:picMkLst>
        </pc:picChg>
        <pc:picChg chg="del">
          <ac:chgData name="Yoel Kortick" userId="167978f5-7f40-4909-85d5-d4149554ad4e" providerId="ADAL" clId="{3C65A71A-7FC4-4828-ABC2-41B911A1AA0F}" dt="2024-02-08T06:40:51.820" v="890" actId="478"/>
          <ac:picMkLst>
            <pc:docMk/>
            <pc:sldMk cId="746638802" sldId="1883"/>
            <ac:picMk id="7" creationId="{FE0C5E8B-DE49-E0AA-3387-D949E0B182DA}"/>
          </ac:picMkLst>
        </pc:picChg>
        <pc:picChg chg="add mod ord">
          <ac:chgData name="Yoel Kortick" userId="167978f5-7f40-4909-85d5-d4149554ad4e" providerId="ADAL" clId="{3C65A71A-7FC4-4828-ABC2-41B911A1AA0F}" dt="2024-02-08T06:42:39.561" v="903" actId="208"/>
          <ac:picMkLst>
            <pc:docMk/>
            <pc:sldMk cId="746638802" sldId="1883"/>
            <ac:picMk id="10" creationId="{3BCFDF2E-37F0-3B12-015F-4FDF6D4826E5}"/>
          </ac:picMkLst>
        </pc:picChg>
      </pc:sldChg>
      <pc:sldChg chg="addSp delSp modSp add mod">
        <pc:chgData name="Yoel Kortick" userId="167978f5-7f40-4909-85d5-d4149554ad4e" providerId="ADAL" clId="{3C65A71A-7FC4-4828-ABC2-41B911A1AA0F}" dt="2024-02-08T06:43:37.350" v="910" actId="208"/>
        <pc:sldMkLst>
          <pc:docMk/>
          <pc:sldMk cId="1659071905" sldId="1884"/>
        </pc:sldMkLst>
        <pc:spChg chg="mod">
          <ac:chgData name="Yoel Kortick" userId="167978f5-7f40-4909-85d5-d4149554ad4e" providerId="ADAL" clId="{3C65A71A-7FC4-4828-ABC2-41B911A1AA0F}" dt="2024-02-08T06:43:10.527" v="905"/>
          <ac:spMkLst>
            <pc:docMk/>
            <pc:sldMk cId="1659071905" sldId="1884"/>
            <ac:spMk id="4" creationId="{7DCC24B9-304C-43F8-A814-5ED2034E8A02}"/>
          </ac:spMkLst>
        </pc:spChg>
        <pc:spChg chg="mod">
          <ac:chgData name="Yoel Kortick" userId="167978f5-7f40-4909-85d5-d4149554ad4e" providerId="ADAL" clId="{3C65A71A-7FC4-4828-ABC2-41B911A1AA0F}" dt="2024-02-08T06:43:35.463" v="909" actId="1076"/>
          <ac:spMkLst>
            <pc:docMk/>
            <pc:sldMk cId="1659071905" sldId="1884"/>
            <ac:spMk id="9" creationId="{24CEAA15-20AC-8EF2-D9A2-064AD1B4D4B0}"/>
          </ac:spMkLst>
        </pc:spChg>
        <pc:picChg chg="add mod ord">
          <ac:chgData name="Yoel Kortick" userId="167978f5-7f40-4909-85d5-d4149554ad4e" providerId="ADAL" clId="{3C65A71A-7FC4-4828-ABC2-41B911A1AA0F}" dt="2024-02-08T06:43:37.350" v="910" actId="208"/>
          <ac:picMkLst>
            <pc:docMk/>
            <pc:sldMk cId="1659071905" sldId="1884"/>
            <ac:picMk id="6" creationId="{CBF65FC5-9AEB-DA4A-5B01-AD924528C524}"/>
          </ac:picMkLst>
        </pc:picChg>
        <pc:picChg chg="del">
          <ac:chgData name="Yoel Kortick" userId="167978f5-7f40-4909-85d5-d4149554ad4e" providerId="ADAL" clId="{3C65A71A-7FC4-4828-ABC2-41B911A1AA0F}" dt="2024-02-08T06:43:28.863" v="906" actId="478"/>
          <ac:picMkLst>
            <pc:docMk/>
            <pc:sldMk cId="1659071905" sldId="1884"/>
            <ac:picMk id="10" creationId="{3BCFDF2E-37F0-3B12-015F-4FDF6D4826E5}"/>
          </ac:picMkLst>
        </pc:picChg>
      </pc:sldChg>
      <pc:sldChg chg="addSp delSp modSp add mod">
        <pc:chgData name="Yoel Kortick" userId="167978f5-7f40-4909-85d5-d4149554ad4e" providerId="ADAL" clId="{3C65A71A-7FC4-4828-ABC2-41B911A1AA0F}" dt="2024-02-08T06:47:18.745" v="1010" actId="14100"/>
        <pc:sldMkLst>
          <pc:docMk/>
          <pc:sldMk cId="519423359" sldId="1885"/>
        </pc:sldMkLst>
        <pc:spChg chg="mod">
          <ac:chgData name="Yoel Kortick" userId="167978f5-7f40-4909-85d5-d4149554ad4e" providerId="ADAL" clId="{3C65A71A-7FC4-4828-ABC2-41B911A1AA0F}" dt="2024-02-08T06:44:39.327" v="947" actId="6549"/>
          <ac:spMkLst>
            <pc:docMk/>
            <pc:sldMk cId="519423359" sldId="1885"/>
            <ac:spMk id="4" creationId="{7DCC24B9-304C-43F8-A814-5ED2034E8A02}"/>
          </ac:spMkLst>
        </pc:spChg>
        <pc:spChg chg="add">
          <ac:chgData name="Yoel Kortick" userId="167978f5-7f40-4909-85d5-d4149554ad4e" providerId="ADAL" clId="{3C65A71A-7FC4-4828-ABC2-41B911A1AA0F}" dt="2024-02-08T06:44:54.627" v="957" actId="11529"/>
          <ac:spMkLst>
            <pc:docMk/>
            <pc:sldMk cId="519423359" sldId="1885"/>
            <ac:spMk id="8" creationId="{2DF3BFD5-8B14-8EC8-C38E-A4D4D1EA9641}"/>
          </ac:spMkLst>
        </pc:spChg>
        <pc:spChg chg="add mod">
          <ac:chgData name="Yoel Kortick" userId="167978f5-7f40-4909-85d5-d4149554ad4e" providerId="ADAL" clId="{3C65A71A-7FC4-4828-ABC2-41B911A1AA0F}" dt="2024-02-08T06:45:04.169" v="967" actId="1036"/>
          <ac:spMkLst>
            <pc:docMk/>
            <pc:sldMk cId="519423359" sldId="1885"/>
            <ac:spMk id="10" creationId="{8B8DBEFF-D1DF-7FAA-2880-997DAA398D0B}"/>
          </ac:spMkLst>
        </pc:spChg>
        <pc:spChg chg="add mod">
          <ac:chgData name="Yoel Kortick" userId="167978f5-7f40-4909-85d5-d4149554ad4e" providerId="ADAL" clId="{3C65A71A-7FC4-4828-ABC2-41B911A1AA0F}" dt="2024-02-08T06:45:55.252" v="977" actId="1076"/>
          <ac:spMkLst>
            <pc:docMk/>
            <pc:sldMk cId="519423359" sldId="1885"/>
            <ac:spMk id="11" creationId="{9AC899C0-2582-406E-720E-4C21037E3F0E}"/>
          </ac:spMkLst>
        </pc:spChg>
        <pc:spChg chg="add mod">
          <ac:chgData name="Yoel Kortick" userId="167978f5-7f40-4909-85d5-d4149554ad4e" providerId="ADAL" clId="{3C65A71A-7FC4-4828-ABC2-41B911A1AA0F}" dt="2024-02-08T06:47:11.847" v="1008" actId="1076"/>
          <ac:spMkLst>
            <pc:docMk/>
            <pc:sldMk cId="519423359" sldId="1885"/>
            <ac:spMk id="17" creationId="{20EFA2CB-AAD4-27DA-99EE-79A6F3353D40}"/>
          </ac:spMkLst>
        </pc:spChg>
        <pc:picChg chg="del">
          <ac:chgData name="Yoel Kortick" userId="167978f5-7f40-4909-85d5-d4149554ad4e" providerId="ADAL" clId="{3C65A71A-7FC4-4828-ABC2-41B911A1AA0F}" dt="2024-02-08T06:44:41.448" v="948" actId="478"/>
          <ac:picMkLst>
            <pc:docMk/>
            <pc:sldMk cId="519423359" sldId="1885"/>
            <ac:picMk id="6" creationId="{CBF65FC5-9AEB-DA4A-5B01-AD924528C524}"/>
          </ac:picMkLst>
        </pc:picChg>
        <pc:picChg chg="add mod">
          <ac:chgData name="Yoel Kortick" userId="167978f5-7f40-4909-85d5-d4149554ad4e" providerId="ADAL" clId="{3C65A71A-7FC4-4828-ABC2-41B911A1AA0F}" dt="2024-02-08T06:44:47.433" v="956" actId="208"/>
          <ac:picMkLst>
            <pc:docMk/>
            <pc:sldMk cId="519423359" sldId="1885"/>
            <ac:picMk id="7" creationId="{7A97A060-8491-0E4E-4B0A-976D572AF2BD}"/>
          </ac:picMkLst>
        </pc:picChg>
        <pc:cxnChg chg="add mod">
          <ac:chgData name="Yoel Kortick" userId="167978f5-7f40-4909-85d5-d4149554ad4e" providerId="ADAL" clId="{3C65A71A-7FC4-4828-ABC2-41B911A1AA0F}" dt="2024-02-08T06:46:35.429" v="994" actId="1035"/>
          <ac:cxnSpMkLst>
            <pc:docMk/>
            <pc:sldMk cId="519423359" sldId="1885"/>
            <ac:cxnSpMk id="13" creationId="{72B5F77B-CD9C-2D8B-C9C9-13F782B3BC2B}"/>
          </ac:cxnSpMkLst>
        </pc:cxnChg>
        <pc:cxnChg chg="add mod">
          <ac:chgData name="Yoel Kortick" userId="167978f5-7f40-4909-85d5-d4149554ad4e" providerId="ADAL" clId="{3C65A71A-7FC4-4828-ABC2-41B911A1AA0F}" dt="2024-02-08T06:46:28.945" v="991"/>
          <ac:cxnSpMkLst>
            <pc:docMk/>
            <pc:sldMk cId="519423359" sldId="1885"/>
            <ac:cxnSpMk id="14" creationId="{E0B5330C-FB21-1406-2A17-8480200FE0F6}"/>
          </ac:cxnSpMkLst>
        </pc:cxnChg>
        <pc:cxnChg chg="add mod">
          <ac:chgData name="Yoel Kortick" userId="167978f5-7f40-4909-85d5-d4149554ad4e" providerId="ADAL" clId="{3C65A71A-7FC4-4828-ABC2-41B911A1AA0F}" dt="2024-02-08T06:47:18.745" v="1010" actId="14100"/>
          <ac:cxnSpMkLst>
            <pc:docMk/>
            <pc:sldMk cId="519423359" sldId="1885"/>
            <ac:cxnSpMk id="18" creationId="{91562968-4AD2-FAEB-0856-29009D49BE0A}"/>
          </ac:cxnSpMkLst>
        </pc:cxnChg>
      </pc:sldChg>
      <pc:sldChg chg="addSp delSp modSp add mod">
        <pc:chgData name="Yoel Kortick" userId="167978f5-7f40-4909-85d5-d4149554ad4e" providerId="ADAL" clId="{3C65A71A-7FC4-4828-ABC2-41B911A1AA0F}" dt="2024-02-08T06:48:49.654" v="1034" actId="1582"/>
        <pc:sldMkLst>
          <pc:docMk/>
          <pc:sldMk cId="2357278070" sldId="1886"/>
        </pc:sldMkLst>
        <pc:spChg chg="mod">
          <ac:chgData name="Yoel Kortick" userId="167978f5-7f40-4909-85d5-d4149554ad4e" providerId="ADAL" clId="{3C65A71A-7FC4-4828-ABC2-41B911A1AA0F}" dt="2024-02-08T06:48:28.409" v="1015"/>
          <ac:spMkLst>
            <pc:docMk/>
            <pc:sldMk cId="2357278070" sldId="1886"/>
            <ac:spMk id="4" creationId="{7DCC24B9-304C-43F8-A814-5ED2034E8A02}"/>
          </ac:spMkLst>
        </pc:spChg>
        <pc:spChg chg="del">
          <ac:chgData name="Yoel Kortick" userId="167978f5-7f40-4909-85d5-d4149554ad4e" providerId="ADAL" clId="{3C65A71A-7FC4-4828-ABC2-41B911A1AA0F}" dt="2024-02-08T06:48:14.490" v="1012" actId="478"/>
          <ac:spMkLst>
            <pc:docMk/>
            <pc:sldMk cId="2357278070" sldId="1886"/>
            <ac:spMk id="8" creationId="{2DF3BFD5-8B14-8EC8-C38E-A4D4D1EA9641}"/>
          </ac:spMkLst>
        </pc:spChg>
        <pc:spChg chg="del">
          <ac:chgData name="Yoel Kortick" userId="167978f5-7f40-4909-85d5-d4149554ad4e" providerId="ADAL" clId="{3C65A71A-7FC4-4828-ABC2-41B911A1AA0F}" dt="2024-02-08T06:48:14.490" v="1012" actId="478"/>
          <ac:spMkLst>
            <pc:docMk/>
            <pc:sldMk cId="2357278070" sldId="1886"/>
            <ac:spMk id="9" creationId="{24CEAA15-20AC-8EF2-D9A2-064AD1B4D4B0}"/>
          </ac:spMkLst>
        </pc:spChg>
        <pc:spChg chg="del">
          <ac:chgData name="Yoel Kortick" userId="167978f5-7f40-4909-85d5-d4149554ad4e" providerId="ADAL" clId="{3C65A71A-7FC4-4828-ABC2-41B911A1AA0F}" dt="2024-02-08T06:48:14.490" v="1012" actId="478"/>
          <ac:spMkLst>
            <pc:docMk/>
            <pc:sldMk cId="2357278070" sldId="1886"/>
            <ac:spMk id="10" creationId="{8B8DBEFF-D1DF-7FAA-2880-997DAA398D0B}"/>
          </ac:spMkLst>
        </pc:spChg>
        <pc:spChg chg="del">
          <ac:chgData name="Yoel Kortick" userId="167978f5-7f40-4909-85d5-d4149554ad4e" providerId="ADAL" clId="{3C65A71A-7FC4-4828-ABC2-41B911A1AA0F}" dt="2024-02-08T06:48:14.490" v="1012" actId="478"/>
          <ac:spMkLst>
            <pc:docMk/>
            <pc:sldMk cId="2357278070" sldId="1886"/>
            <ac:spMk id="11" creationId="{9AC899C0-2582-406E-720E-4C21037E3F0E}"/>
          </ac:spMkLst>
        </pc:spChg>
        <pc:spChg chg="add mod">
          <ac:chgData name="Yoel Kortick" userId="167978f5-7f40-4909-85d5-d4149554ad4e" providerId="ADAL" clId="{3C65A71A-7FC4-4828-ABC2-41B911A1AA0F}" dt="2024-02-08T06:48:49.654" v="1034" actId="1582"/>
          <ac:spMkLst>
            <pc:docMk/>
            <pc:sldMk cId="2357278070" sldId="1886"/>
            <ac:spMk id="12" creationId="{83CC0F5A-B024-32C5-D937-8B9ED9A0DA8F}"/>
          </ac:spMkLst>
        </pc:spChg>
        <pc:spChg chg="del">
          <ac:chgData name="Yoel Kortick" userId="167978f5-7f40-4909-85d5-d4149554ad4e" providerId="ADAL" clId="{3C65A71A-7FC4-4828-ABC2-41B911A1AA0F}" dt="2024-02-08T06:48:14.490" v="1012" actId="478"/>
          <ac:spMkLst>
            <pc:docMk/>
            <pc:sldMk cId="2357278070" sldId="1886"/>
            <ac:spMk id="17" creationId="{20EFA2CB-AAD4-27DA-99EE-79A6F3353D40}"/>
          </ac:spMkLst>
        </pc:spChg>
        <pc:picChg chg="add mod">
          <ac:chgData name="Yoel Kortick" userId="167978f5-7f40-4909-85d5-d4149554ad4e" providerId="ADAL" clId="{3C65A71A-7FC4-4828-ABC2-41B911A1AA0F}" dt="2024-02-08T06:48:33.031" v="1016" actId="208"/>
          <ac:picMkLst>
            <pc:docMk/>
            <pc:sldMk cId="2357278070" sldId="1886"/>
            <ac:picMk id="6" creationId="{06E3988F-400D-61E5-C1A7-B41B2A6B6E5B}"/>
          </ac:picMkLst>
        </pc:picChg>
        <pc:picChg chg="del">
          <ac:chgData name="Yoel Kortick" userId="167978f5-7f40-4909-85d5-d4149554ad4e" providerId="ADAL" clId="{3C65A71A-7FC4-4828-ABC2-41B911A1AA0F}" dt="2024-02-08T06:48:14.490" v="1012" actId="478"/>
          <ac:picMkLst>
            <pc:docMk/>
            <pc:sldMk cId="2357278070" sldId="1886"/>
            <ac:picMk id="7" creationId="{7A97A060-8491-0E4E-4B0A-976D572AF2BD}"/>
          </ac:picMkLst>
        </pc:picChg>
        <pc:cxnChg chg="del">
          <ac:chgData name="Yoel Kortick" userId="167978f5-7f40-4909-85d5-d4149554ad4e" providerId="ADAL" clId="{3C65A71A-7FC4-4828-ABC2-41B911A1AA0F}" dt="2024-02-08T06:48:14.490" v="1012" actId="478"/>
          <ac:cxnSpMkLst>
            <pc:docMk/>
            <pc:sldMk cId="2357278070" sldId="1886"/>
            <ac:cxnSpMk id="13" creationId="{72B5F77B-CD9C-2D8B-C9C9-13F782B3BC2B}"/>
          </ac:cxnSpMkLst>
        </pc:cxnChg>
        <pc:cxnChg chg="del">
          <ac:chgData name="Yoel Kortick" userId="167978f5-7f40-4909-85d5-d4149554ad4e" providerId="ADAL" clId="{3C65A71A-7FC4-4828-ABC2-41B911A1AA0F}" dt="2024-02-08T06:48:14.490" v="1012" actId="478"/>
          <ac:cxnSpMkLst>
            <pc:docMk/>
            <pc:sldMk cId="2357278070" sldId="1886"/>
            <ac:cxnSpMk id="14" creationId="{E0B5330C-FB21-1406-2A17-8480200FE0F6}"/>
          </ac:cxnSpMkLst>
        </pc:cxnChg>
        <pc:cxnChg chg="del">
          <ac:chgData name="Yoel Kortick" userId="167978f5-7f40-4909-85d5-d4149554ad4e" providerId="ADAL" clId="{3C65A71A-7FC4-4828-ABC2-41B911A1AA0F}" dt="2024-02-08T06:48:14.490" v="1012" actId="478"/>
          <ac:cxnSpMkLst>
            <pc:docMk/>
            <pc:sldMk cId="2357278070" sldId="1886"/>
            <ac:cxnSpMk id="18" creationId="{91562968-4AD2-FAEB-0856-29009D49BE0A}"/>
          </ac:cxnSpMkLst>
        </pc:cxnChg>
      </pc:sldChg>
      <pc:sldChg chg="addSp delSp modSp add mod">
        <pc:chgData name="Yoel Kortick" userId="167978f5-7f40-4909-85d5-d4149554ad4e" providerId="ADAL" clId="{3C65A71A-7FC4-4828-ABC2-41B911A1AA0F}" dt="2024-02-08T06:51:27.524" v="1137" actId="208"/>
        <pc:sldMkLst>
          <pc:docMk/>
          <pc:sldMk cId="4158919799" sldId="1887"/>
        </pc:sldMkLst>
        <pc:spChg chg="mod">
          <ac:chgData name="Yoel Kortick" userId="167978f5-7f40-4909-85d5-d4149554ad4e" providerId="ADAL" clId="{3C65A71A-7FC4-4828-ABC2-41B911A1AA0F}" dt="2024-02-08T06:50:52.987" v="1084" actId="33524"/>
          <ac:spMkLst>
            <pc:docMk/>
            <pc:sldMk cId="4158919799" sldId="1887"/>
            <ac:spMk id="4" creationId="{7DCC24B9-304C-43F8-A814-5ED2034E8A02}"/>
          </ac:spMkLst>
        </pc:spChg>
        <pc:spChg chg="add mod">
          <ac:chgData name="Yoel Kortick" userId="167978f5-7f40-4909-85d5-d4149554ad4e" providerId="ADAL" clId="{3C65A71A-7FC4-4828-ABC2-41B911A1AA0F}" dt="2024-02-08T06:51:18.271" v="1136" actId="1038"/>
          <ac:spMkLst>
            <pc:docMk/>
            <pc:sldMk cId="4158919799" sldId="1887"/>
            <ac:spMk id="8" creationId="{50F7C91E-29E3-9198-BEFE-4F8613DAB858}"/>
          </ac:spMkLst>
        </pc:spChg>
        <pc:spChg chg="mod">
          <ac:chgData name="Yoel Kortick" userId="167978f5-7f40-4909-85d5-d4149554ad4e" providerId="ADAL" clId="{3C65A71A-7FC4-4828-ABC2-41B911A1AA0F}" dt="2024-02-08T06:51:11.426" v="1102" actId="14100"/>
          <ac:spMkLst>
            <pc:docMk/>
            <pc:sldMk cId="4158919799" sldId="1887"/>
            <ac:spMk id="12" creationId="{83CC0F5A-B024-32C5-D937-8B9ED9A0DA8F}"/>
          </ac:spMkLst>
        </pc:spChg>
        <pc:picChg chg="del">
          <ac:chgData name="Yoel Kortick" userId="167978f5-7f40-4909-85d5-d4149554ad4e" providerId="ADAL" clId="{3C65A71A-7FC4-4828-ABC2-41B911A1AA0F}" dt="2024-02-08T06:50:19.226" v="1069" actId="478"/>
          <ac:picMkLst>
            <pc:docMk/>
            <pc:sldMk cId="4158919799" sldId="1887"/>
            <ac:picMk id="6" creationId="{06E3988F-400D-61E5-C1A7-B41B2A6B6E5B}"/>
          </ac:picMkLst>
        </pc:picChg>
        <pc:picChg chg="add mod ord">
          <ac:chgData name="Yoel Kortick" userId="167978f5-7f40-4909-85d5-d4149554ad4e" providerId="ADAL" clId="{3C65A71A-7FC4-4828-ABC2-41B911A1AA0F}" dt="2024-02-08T06:51:27.524" v="1137" actId="208"/>
          <ac:picMkLst>
            <pc:docMk/>
            <pc:sldMk cId="4158919799" sldId="1887"/>
            <ac:picMk id="7" creationId="{F2F3BAA8-C88C-919E-005F-0719B1A13273}"/>
          </ac:picMkLst>
        </pc:picChg>
      </pc:sldChg>
      <pc:sldChg chg="addSp delSp modSp add mod ord">
        <pc:chgData name="Yoel Kortick" userId="167978f5-7f40-4909-85d5-d4149554ad4e" providerId="ADAL" clId="{3C65A71A-7FC4-4828-ABC2-41B911A1AA0F}" dt="2024-02-08T06:58:36.078" v="1191" actId="33524"/>
        <pc:sldMkLst>
          <pc:docMk/>
          <pc:sldMk cId="3542881325" sldId="1888"/>
        </pc:sldMkLst>
        <pc:spChg chg="mod">
          <ac:chgData name="Yoel Kortick" userId="167978f5-7f40-4909-85d5-d4149554ad4e" providerId="ADAL" clId="{3C65A71A-7FC4-4828-ABC2-41B911A1AA0F}" dt="2024-02-08T06:58:36.078" v="1191" actId="33524"/>
          <ac:spMkLst>
            <pc:docMk/>
            <pc:sldMk cId="3542881325" sldId="1888"/>
            <ac:spMk id="4" creationId="{7DCC24B9-304C-43F8-A814-5ED2034E8A02}"/>
          </ac:spMkLst>
        </pc:spChg>
        <pc:spChg chg="mod">
          <ac:chgData name="Yoel Kortick" userId="167978f5-7f40-4909-85d5-d4149554ad4e" providerId="ADAL" clId="{3C65A71A-7FC4-4828-ABC2-41B911A1AA0F}" dt="2024-02-08T06:58:30.709" v="1190" actId="1036"/>
          <ac:spMkLst>
            <pc:docMk/>
            <pc:sldMk cId="3542881325" sldId="1888"/>
            <ac:spMk id="12" creationId="{83CC0F5A-B024-32C5-D937-8B9ED9A0DA8F}"/>
          </ac:spMkLst>
        </pc:spChg>
        <pc:picChg chg="del">
          <ac:chgData name="Yoel Kortick" userId="167978f5-7f40-4909-85d5-d4149554ad4e" providerId="ADAL" clId="{3C65A71A-7FC4-4828-ABC2-41B911A1AA0F}" dt="2024-02-08T06:56:23.450" v="1174" actId="478"/>
          <ac:picMkLst>
            <pc:docMk/>
            <pc:sldMk cId="3542881325" sldId="1888"/>
            <ac:picMk id="6" creationId="{06E3988F-400D-61E5-C1A7-B41B2A6B6E5B}"/>
          </ac:picMkLst>
        </pc:picChg>
        <pc:picChg chg="add mod ord">
          <ac:chgData name="Yoel Kortick" userId="167978f5-7f40-4909-85d5-d4149554ad4e" providerId="ADAL" clId="{3C65A71A-7FC4-4828-ABC2-41B911A1AA0F}" dt="2024-02-08T06:56:45.627" v="1189" actId="208"/>
          <ac:picMkLst>
            <pc:docMk/>
            <pc:sldMk cId="3542881325" sldId="1888"/>
            <ac:picMk id="7" creationId="{AF955A6A-CC2E-C113-3D4C-03EDDF622EC5}"/>
          </ac:picMkLst>
        </pc:picChg>
      </pc:sldChg>
      <pc:sldChg chg="addSp delSp modSp add mod">
        <pc:chgData name="Yoel Kortick" userId="167978f5-7f40-4909-85d5-d4149554ad4e" providerId="ADAL" clId="{3C65A71A-7FC4-4828-ABC2-41B911A1AA0F}" dt="2024-02-08T07:06:13.919" v="1460" actId="14100"/>
        <pc:sldMkLst>
          <pc:docMk/>
          <pc:sldMk cId="2613219928" sldId="1889"/>
        </pc:sldMkLst>
        <pc:spChg chg="mod">
          <ac:chgData name="Yoel Kortick" userId="167978f5-7f40-4909-85d5-d4149554ad4e" providerId="ADAL" clId="{3C65A71A-7FC4-4828-ABC2-41B911A1AA0F}" dt="2024-02-08T07:03:30.353" v="1375" actId="20577"/>
          <ac:spMkLst>
            <pc:docMk/>
            <pc:sldMk cId="2613219928" sldId="1889"/>
            <ac:spMk id="4" creationId="{7DCC24B9-304C-43F8-A814-5ED2034E8A02}"/>
          </ac:spMkLst>
        </pc:spChg>
        <pc:spChg chg="add mod">
          <ac:chgData name="Yoel Kortick" userId="167978f5-7f40-4909-85d5-d4149554ad4e" providerId="ADAL" clId="{3C65A71A-7FC4-4828-ABC2-41B911A1AA0F}" dt="2024-02-08T07:06:13.919" v="1460" actId="14100"/>
          <ac:spMkLst>
            <pc:docMk/>
            <pc:sldMk cId="2613219928" sldId="1889"/>
            <ac:spMk id="10" creationId="{C03DE988-5B61-0010-327C-407A2AE2340D}"/>
          </ac:spMkLst>
        </pc:spChg>
        <pc:spChg chg="mod">
          <ac:chgData name="Yoel Kortick" userId="167978f5-7f40-4909-85d5-d4149554ad4e" providerId="ADAL" clId="{3C65A71A-7FC4-4828-ABC2-41B911A1AA0F}" dt="2024-02-08T07:03:42.314" v="1386" actId="14100"/>
          <ac:spMkLst>
            <pc:docMk/>
            <pc:sldMk cId="2613219928" sldId="1889"/>
            <ac:spMk id="12" creationId="{83CC0F5A-B024-32C5-D937-8B9ED9A0DA8F}"/>
          </ac:spMkLst>
        </pc:spChg>
        <pc:picChg chg="add del mod ord">
          <ac:chgData name="Yoel Kortick" userId="167978f5-7f40-4909-85d5-d4149554ad4e" providerId="ADAL" clId="{3C65A71A-7FC4-4828-ABC2-41B911A1AA0F}" dt="2024-02-08T07:03:31.932" v="1376" actId="478"/>
          <ac:picMkLst>
            <pc:docMk/>
            <pc:sldMk cId="2613219928" sldId="1889"/>
            <ac:picMk id="6" creationId="{69BF855B-86C9-8FC5-5C4E-C7425D7703E8}"/>
          </ac:picMkLst>
        </pc:picChg>
        <pc:picChg chg="del">
          <ac:chgData name="Yoel Kortick" userId="167978f5-7f40-4909-85d5-d4149554ad4e" providerId="ADAL" clId="{3C65A71A-7FC4-4828-ABC2-41B911A1AA0F}" dt="2024-02-08T06:59:03.930" v="1296" actId="478"/>
          <ac:picMkLst>
            <pc:docMk/>
            <pc:sldMk cId="2613219928" sldId="1889"/>
            <ac:picMk id="7" creationId="{AF955A6A-CC2E-C113-3D4C-03EDDF622EC5}"/>
          </ac:picMkLst>
        </pc:picChg>
        <pc:picChg chg="add mod">
          <ac:chgData name="Yoel Kortick" userId="167978f5-7f40-4909-85d5-d4149554ad4e" providerId="ADAL" clId="{3C65A71A-7FC4-4828-ABC2-41B911A1AA0F}" dt="2024-02-08T07:03:43.933" v="1387" actId="208"/>
          <ac:picMkLst>
            <pc:docMk/>
            <pc:sldMk cId="2613219928" sldId="1889"/>
            <ac:picMk id="9" creationId="{20100A61-AF7D-2B5B-DE6E-E07B426B99FB}"/>
          </ac:picMkLst>
        </pc:picChg>
      </pc:sldChg>
      <pc:sldChg chg="addSp delSp modSp add mod ord">
        <pc:chgData name="Yoel Kortick" userId="167978f5-7f40-4909-85d5-d4149554ad4e" providerId="ADAL" clId="{3C65A71A-7FC4-4828-ABC2-41B911A1AA0F}" dt="2024-02-08T07:05:29.742" v="1457"/>
        <pc:sldMkLst>
          <pc:docMk/>
          <pc:sldMk cId="768374348" sldId="1890"/>
        </pc:sldMkLst>
        <pc:spChg chg="mod">
          <ac:chgData name="Yoel Kortick" userId="167978f5-7f40-4909-85d5-d4149554ad4e" providerId="ADAL" clId="{3C65A71A-7FC4-4828-ABC2-41B911A1AA0F}" dt="2024-02-08T07:00:26.418" v="1367" actId="20577"/>
          <ac:spMkLst>
            <pc:docMk/>
            <pc:sldMk cId="768374348" sldId="1890"/>
            <ac:spMk id="4" creationId="{7DCC24B9-304C-43F8-A814-5ED2034E8A02}"/>
          </ac:spMkLst>
        </pc:spChg>
        <pc:picChg chg="del">
          <ac:chgData name="Yoel Kortick" userId="167978f5-7f40-4909-85d5-d4149554ad4e" providerId="ADAL" clId="{3C65A71A-7FC4-4828-ABC2-41B911A1AA0F}" dt="2024-02-08T07:00:28.844" v="1368" actId="478"/>
          <ac:picMkLst>
            <pc:docMk/>
            <pc:sldMk cId="768374348" sldId="1890"/>
            <ac:picMk id="6" creationId="{69BF855B-86C9-8FC5-5C4E-C7425D7703E8}"/>
          </ac:picMkLst>
        </pc:picChg>
        <pc:picChg chg="add mod">
          <ac:chgData name="Yoel Kortick" userId="167978f5-7f40-4909-85d5-d4149554ad4e" providerId="ADAL" clId="{3C65A71A-7FC4-4828-ABC2-41B911A1AA0F}" dt="2024-02-08T07:00:36.685" v="1373" actId="208"/>
          <ac:picMkLst>
            <pc:docMk/>
            <pc:sldMk cId="768374348" sldId="1890"/>
            <ac:picMk id="7" creationId="{B232C1CC-5E48-AD53-5BF6-4B2F85A1A20D}"/>
          </ac:picMkLst>
        </pc:picChg>
      </pc:sldChg>
      <pc:sldChg chg="addSp delSp modSp add mod">
        <pc:chgData name="Yoel Kortick" userId="167978f5-7f40-4909-85d5-d4149554ad4e" providerId="ADAL" clId="{3C65A71A-7FC4-4828-ABC2-41B911A1AA0F}" dt="2024-02-08T07:05:17.174" v="1455" actId="208"/>
        <pc:sldMkLst>
          <pc:docMk/>
          <pc:sldMk cId="1948827952" sldId="1891"/>
        </pc:sldMkLst>
        <pc:spChg chg="mod">
          <ac:chgData name="Yoel Kortick" userId="167978f5-7f40-4909-85d5-d4149554ad4e" providerId="ADAL" clId="{3C65A71A-7FC4-4828-ABC2-41B911A1AA0F}" dt="2024-02-08T07:04:44.206" v="1444" actId="313"/>
          <ac:spMkLst>
            <pc:docMk/>
            <pc:sldMk cId="1948827952" sldId="1891"/>
            <ac:spMk id="4" creationId="{7DCC24B9-304C-43F8-A814-5ED2034E8A02}"/>
          </ac:spMkLst>
        </pc:spChg>
        <pc:spChg chg="mod">
          <ac:chgData name="Yoel Kortick" userId="167978f5-7f40-4909-85d5-d4149554ad4e" providerId="ADAL" clId="{3C65A71A-7FC4-4828-ABC2-41B911A1AA0F}" dt="2024-02-08T07:05:02.159" v="1454" actId="14100"/>
          <ac:spMkLst>
            <pc:docMk/>
            <pc:sldMk cId="1948827952" sldId="1891"/>
            <ac:spMk id="12" creationId="{83CC0F5A-B024-32C5-D937-8B9ED9A0DA8F}"/>
          </ac:spMkLst>
        </pc:spChg>
        <pc:picChg chg="add del">
          <ac:chgData name="Yoel Kortick" userId="167978f5-7f40-4909-85d5-d4149554ad4e" providerId="ADAL" clId="{3C65A71A-7FC4-4828-ABC2-41B911A1AA0F}" dt="2024-02-08T07:04:33.335" v="1443" actId="22"/>
          <ac:picMkLst>
            <pc:docMk/>
            <pc:sldMk cId="1948827952" sldId="1891"/>
            <ac:picMk id="6" creationId="{7DB0B479-37C0-E44F-017D-DE80BD20134A}"/>
          </ac:picMkLst>
        </pc:picChg>
        <pc:picChg chg="add mod ord">
          <ac:chgData name="Yoel Kortick" userId="167978f5-7f40-4909-85d5-d4149554ad4e" providerId="ADAL" clId="{3C65A71A-7FC4-4828-ABC2-41B911A1AA0F}" dt="2024-02-08T07:05:17.174" v="1455" actId="208"/>
          <ac:picMkLst>
            <pc:docMk/>
            <pc:sldMk cId="1948827952" sldId="1891"/>
            <ac:picMk id="8" creationId="{0C844206-103C-337A-3B52-11FB7654DB48}"/>
          </ac:picMkLst>
        </pc:picChg>
        <pc:picChg chg="del">
          <ac:chgData name="Yoel Kortick" userId="167978f5-7f40-4909-85d5-d4149554ad4e" providerId="ADAL" clId="{3C65A71A-7FC4-4828-ABC2-41B911A1AA0F}" dt="2024-02-08T07:04:31.218" v="1441" actId="478"/>
          <ac:picMkLst>
            <pc:docMk/>
            <pc:sldMk cId="1948827952" sldId="1891"/>
            <ac:picMk id="9" creationId="{20100A61-AF7D-2B5B-DE6E-E07B426B99FB}"/>
          </ac:picMkLst>
        </pc:picChg>
      </pc:sldChg>
    </pc:docChg>
  </pc:docChgLst>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2/8/2024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628580" cy="1305174"/>
          </a:xfrm>
        </p:spPr>
        <p:txBody>
          <a:bodyPr/>
          <a:lstStyle/>
          <a:p>
            <a:r>
              <a:rPr lang="en-US" sz="3200" dirty="0"/>
              <a:t>Serials Prediction Patterns and Serial Check-in</a:t>
            </a:r>
            <a:endParaRPr lang="LID4096" sz="32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C4873F8-E9E1-89AF-DDCC-B24FF3AD56A8}"/>
              </a:ext>
            </a:extLst>
          </p:cNvPr>
          <p:cNvPicPr>
            <a:picLocks noChangeAspect="1"/>
          </p:cNvPicPr>
          <p:nvPr/>
        </p:nvPicPr>
        <p:blipFill>
          <a:blip r:embed="rId2"/>
          <a:stretch>
            <a:fillRect/>
          </a:stretch>
        </p:blipFill>
        <p:spPr>
          <a:xfrm>
            <a:off x="0" y="1491370"/>
            <a:ext cx="9144000" cy="216076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11" name="TextBox 10">
            <a:extLst>
              <a:ext uri="{FF2B5EF4-FFF2-40B4-BE49-F238E27FC236}">
                <a16:creationId xmlns:a16="http://schemas.microsoft.com/office/drawing/2014/main" id="{ADA644D8-4F7F-0607-DEFB-509F77FDD0CA}"/>
              </a:ext>
            </a:extLst>
          </p:cNvPr>
          <p:cNvSpPr txBox="1"/>
          <p:nvPr/>
        </p:nvSpPr>
        <p:spPr>
          <a:xfrm>
            <a:off x="2267744" y="3795886"/>
            <a:ext cx="2192008" cy="523220"/>
          </a:xfrm>
          <a:prstGeom prst="rect">
            <a:avLst/>
          </a:prstGeom>
          <a:solidFill>
            <a:srgbClr val="FFFF00"/>
          </a:solidFill>
          <a:ln>
            <a:solidFill>
              <a:schemeClr val="tx1"/>
            </a:solidFill>
          </a:ln>
        </p:spPr>
        <p:txBody>
          <a:bodyPr wrap="square" rtlCol="0">
            <a:spAutoFit/>
          </a:bodyPr>
          <a:lstStyle/>
          <a:p>
            <a:pPr algn="ctr"/>
            <a:r>
              <a:rPr lang="en-US" sz="1400" dirty="0"/>
              <a:t>The “Subscription interval” is “30”</a:t>
            </a:r>
          </a:p>
        </p:txBody>
      </p:sp>
      <p:sp>
        <p:nvSpPr>
          <p:cNvPr id="12" name="TextBox 11">
            <a:extLst>
              <a:ext uri="{FF2B5EF4-FFF2-40B4-BE49-F238E27FC236}">
                <a16:creationId xmlns:a16="http://schemas.microsoft.com/office/drawing/2014/main" id="{40818F52-B0C9-3949-9AAA-3097FDD04543}"/>
              </a:ext>
            </a:extLst>
          </p:cNvPr>
          <p:cNvSpPr txBox="1"/>
          <p:nvPr/>
        </p:nvSpPr>
        <p:spPr>
          <a:xfrm>
            <a:off x="3491880" y="650543"/>
            <a:ext cx="4968552" cy="954107"/>
          </a:xfrm>
          <a:prstGeom prst="rect">
            <a:avLst/>
          </a:prstGeom>
          <a:solidFill>
            <a:srgbClr val="FFFF00"/>
          </a:solidFill>
          <a:ln>
            <a:solidFill>
              <a:schemeClr val="tx1"/>
            </a:solidFill>
          </a:ln>
        </p:spPr>
        <p:txBody>
          <a:bodyPr wrap="square" rtlCol="0">
            <a:spAutoFit/>
          </a:bodyPr>
          <a:lstStyle/>
          <a:p>
            <a:pPr marL="342900" indent="-342900">
              <a:buFont typeface="Arial" pitchFamily="34" charset="0"/>
              <a:buChar char="•"/>
            </a:pPr>
            <a:r>
              <a:rPr lang="en-US" sz="1400" dirty="0"/>
              <a:t>Library makes POL of type ‘Print Journal Subscription’ 46452 for this record</a:t>
            </a:r>
          </a:p>
          <a:p>
            <a:pPr marL="342900" indent="-342900">
              <a:buFont typeface="Arial" pitchFamily="34" charset="0"/>
              <a:buChar char="•"/>
            </a:pPr>
            <a:r>
              <a:rPr lang="en-US" sz="1400" dirty="0"/>
              <a:t>It will begin with: Volume 12 Issue 1 Year 2024</a:t>
            </a:r>
          </a:p>
          <a:p>
            <a:pPr marL="342900" indent="-342900">
              <a:buFont typeface="Arial" pitchFamily="34" charset="0"/>
              <a:buChar char="•"/>
            </a:pPr>
            <a:r>
              <a:rPr lang="en-US" sz="1400" dirty="0"/>
              <a:t>The order is made using vendor ‘A. Chen Publishing.’</a:t>
            </a:r>
          </a:p>
        </p:txBody>
      </p:sp>
      <p:sp>
        <p:nvSpPr>
          <p:cNvPr id="15" name="Rectangle 14">
            <a:extLst>
              <a:ext uri="{FF2B5EF4-FFF2-40B4-BE49-F238E27FC236}">
                <a16:creationId xmlns:a16="http://schemas.microsoft.com/office/drawing/2014/main" id="{ADC28803-A374-40A7-8F54-984ABE6F3CFA}"/>
              </a:ext>
            </a:extLst>
          </p:cNvPr>
          <p:cNvSpPr/>
          <p:nvPr/>
        </p:nvSpPr>
        <p:spPr>
          <a:xfrm>
            <a:off x="29028" y="3133300"/>
            <a:ext cx="104360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928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62502C-3073-BACF-A2B6-357A287396D5}"/>
              </a:ext>
            </a:extLst>
          </p:cNvPr>
          <p:cNvPicPr>
            <a:picLocks noChangeAspect="1"/>
          </p:cNvPicPr>
          <p:nvPr/>
        </p:nvPicPr>
        <p:blipFill>
          <a:blip r:embed="rId2"/>
          <a:stretch>
            <a:fillRect/>
          </a:stretch>
        </p:blipFill>
        <p:spPr>
          <a:xfrm>
            <a:off x="4390398" y="447987"/>
            <a:ext cx="4300765" cy="392396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3816424" cy="3240359"/>
          </a:xfrm>
        </p:spPr>
        <p:txBody>
          <a:bodyPr>
            <a:noAutofit/>
          </a:bodyPr>
          <a:lstStyle/>
          <a:p>
            <a:pPr marL="342900" indent="-342900">
              <a:buFont typeface="Arial" pitchFamily="34" charset="0"/>
              <a:buChar char="•"/>
            </a:pPr>
            <a:r>
              <a:rPr lang="en-US" sz="2000" dirty="0"/>
              <a:t>In the holding record (which gets created automatically when the order is created) the librarian adds field 853 for a quarterly journal.</a:t>
            </a:r>
          </a:p>
          <a:p>
            <a:pPr marL="342900" indent="-342900">
              <a:buFont typeface="Arial" pitchFamily="34" charset="0"/>
              <a:buChar char="•"/>
            </a:pPr>
            <a:r>
              <a:rPr lang="en-US" sz="2000" dirty="0"/>
              <a:t>The librarian can use a predefined template when adding field 853 and make only the necessary changes if needed.</a:t>
            </a:r>
          </a:p>
        </p:txBody>
      </p:sp>
      <p:sp>
        <p:nvSpPr>
          <p:cNvPr id="7" name="Rectangle 6">
            <a:extLst>
              <a:ext uri="{FF2B5EF4-FFF2-40B4-BE49-F238E27FC236}">
                <a16:creationId xmlns:a16="http://schemas.microsoft.com/office/drawing/2014/main" id="{84117020-BF04-28EB-BFB9-736732F8A25C}"/>
              </a:ext>
            </a:extLst>
          </p:cNvPr>
          <p:cNvSpPr/>
          <p:nvPr/>
        </p:nvSpPr>
        <p:spPr>
          <a:xfrm>
            <a:off x="6516216" y="3134921"/>
            <a:ext cx="1080120" cy="2289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2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261D8E-8C2B-AFFD-70D1-9BF17621ABA3}"/>
              </a:ext>
            </a:extLst>
          </p:cNvPr>
          <p:cNvPicPr>
            <a:picLocks noChangeAspect="1"/>
          </p:cNvPicPr>
          <p:nvPr/>
        </p:nvPicPr>
        <p:blipFill>
          <a:blip r:embed="rId2"/>
          <a:stretch>
            <a:fillRect/>
          </a:stretch>
        </p:blipFill>
        <p:spPr>
          <a:xfrm>
            <a:off x="4211960" y="1419622"/>
            <a:ext cx="4417505" cy="203884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3024336" cy="3168351"/>
          </a:xfrm>
        </p:spPr>
        <p:txBody>
          <a:bodyPr>
            <a:noAutofit/>
          </a:bodyPr>
          <a:lstStyle/>
          <a:p>
            <a:r>
              <a:rPr lang="en-US" sz="2000" kern="1200" dirty="0">
                <a:solidFill>
                  <a:srgbClr val="000000"/>
                </a:solidFill>
                <a:effectLst/>
                <a:ea typeface="+mn-ea"/>
                <a:cs typeface="+mn-cs"/>
              </a:rPr>
              <a:t>‘Out of the box’ there are many prediction patterns – one for nearly every possible situation. These contain 853 captions and pattern fields as well as 590 note fields. </a:t>
            </a:r>
            <a:endParaRPr lang="en-US" sz="2000" dirty="0">
              <a:effectLst/>
            </a:endParaRPr>
          </a:p>
          <a:p>
            <a:r>
              <a:rPr lang="en-US" sz="2000" dirty="0"/>
              <a:t>We will choose ‘Serial prediction quarterly months’</a:t>
            </a:r>
          </a:p>
        </p:txBody>
      </p:sp>
      <p:sp>
        <p:nvSpPr>
          <p:cNvPr id="7" name="Rectangle 6">
            <a:extLst>
              <a:ext uri="{FF2B5EF4-FFF2-40B4-BE49-F238E27FC236}">
                <a16:creationId xmlns:a16="http://schemas.microsoft.com/office/drawing/2014/main" id="{84117020-BF04-28EB-BFB9-736732F8A25C}"/>
              </a:ext>
            </a:extLst>
          </p:cNvPr>
          <p:cNvSpPr/>
          <p:nvPr/>
        </p:nvSpPr>
        <p:spPr>
          <a:xfrm>
            <a:off x="5220072" y="1995686"/>
            <a:ext cx="201622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66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3F7AE6-B165-F71E-A64E-211577D43D2F}"/>
              </a:ext>
            </a:extLst>
          </p:cNvPr>
          <p:cNvPicPr>
            <a:picLocks noChangeAspect="1"/>
          </p:cNvPicPr>
          <p:nvPr/>
        </p:nvPicPr>
        <p:blipFill>
          <a:blip r:embed="rId2"/>
          <a:stretch>
            <a:fillRect/>
          </a:stretch>
        </p:blipFill>
        <p:spPr>
          <a:xfrm>
            <a:off x="942975" y="1724025"/>
            <a:ext cx="7258050" cy="16954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8071"/>
          </a:xfrm>
        </p:spPr>
        <p:txBody>
          <a:bodyPr>
            <a:normAutofit/>
          </a:bodyPr>
          <a:lstStyle/>
          <a:p>
            <a:pPr marL="342900" indent="-342900">
              <a:buFont typeface="Arial" pitchFamily="34" charset="0"/>
              <a:buChar char="•"/>
            </a:pPr>
            <a:r>
              <a:rPr lang="en-US" sz="2000" dirty="0"/>
              <a:t>The 853 gets added to the holding record from the template</a:t>
            </a:r>
          </a:p>
        </p:txBody>
      </p:sp>
      <p:sp>
        <p:nvSpPr>
          <p:cNvPr id="7" name="Rectangle 6">
            <a:extLst>
              <a:ext uri="{FF2B5EF4-FFF2-40B4-BE49-F238E27FC236}">
                <a16:creationId xmlns:a16="http://schemas.microsoft.com/office/drawing/2014/main" id="{42E2D1F1-2FEC-22E6-5EF0-D35E5069739C}"/>
              </a:ext>
            </a:extLst>
          </p:cNvPr>
          <p:cNvSpPr/>
          <p:nvPr/>
        </p:nvSpPr>
        <p:spPr>
          <a:xfrm>
            <a:off x="1259632" y="3054350"/>
            <a:ext cx="4104456" cy="309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02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0D043-093C-382A-2180-6D2365975713}"/>
              </a:ext>
            </a:extLst>
          </p:cNvPr>
          <p:cNvPicPr>
            <a:picLocks noChangeAspect="1"/>
          </p:cNvPicPr>
          <p:nvPr/>
        </p:nvPicPr>
        <p:blipFill>
          <a:blip r:embed="rId2"/>
          <a:stretch>
            <a:fillRect/>
          </a:stretch>
        </p:blipFill>
        <p:spPr>
          <a:xfrm>
            <a:off x="1043608" y="771550"/>
            <a:ext cx="3727236" cy="406380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5148064" y="771551"/>
            <a:ext cx="3672408" cy="3312367"/>
          </a:xfrm>
        </p:spPr>
        <p:txBody>
          <a:bodyPr>
            <a:normAutofit/>
          </a:bodyPr>
          <a:lstStyle/>
          <a:p>
            <a:pPr marL="342900" indent="-342900">
              <a:buFont typeface="Arial" pitchFamily="34" charset="0"/>
              <a:buChar char="•"/>
            </a:pPr>
            <a:r>
              <a:rPr lang="en-US" sz="2000" dirty="0"/>
              <a:t>Put cursor on 853 field and choose ‘Record Actions &gt; Next predicted item’s information’ </a:t>
            </a:r>
          </a:p>
        </p:txBody>
      </p:sp>
      <p:sp>
        <p:nvSpPr>
          <p:cNvPr id="9" name="Rectangle 8">
            <a:extLst>
              <a:ext uri="{FF2B5EF4-FFF2-40B4-BE49-F238E27FC236}">
                <a16:creationId xmlns:a16="http://schemas.microsoft.com/office/drawing/2014/main" id="{0C34E9F9-4C78-7897-1D8E-8BDD58300195}"/>
              </a:ext>
            </a:extLst>
          </p:cNvPr>
          <p:cNvSpPr/>
          <p:nvPr/>
        </p:nvSpPr>
        <p:spPr>
          <a:xfrm>
            <a:off x="2081310" y="4031018"/>
            <a:ext cx="1440160" cy="196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505280-94DE-B4DE-BB26-2122AE39481F}"/>
              </a:ext>
            </a:extLst>
          </p:cNvPr>
          <p:cNvSpPr/>
          <p:nvPr/>
        </p:nvSpPr>
        <p:spPr>
          <a:xfrm>
            <a:off x="2116471" y="826380"/>
            <a:ext cx="864096" cy="196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0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C3549A-D575-E5AE-DC47-0D8AB96EA553}"/>
              </a:ext>
            </a:extLst>
          </p:cNvPr>
          <p:cNvPicPr>
            <a:picLocks noChangeAspect="1"/>
          </p:cNvPicPr>
          <p:nvPr/>
        </p:nvPicPr>
        <p:blipFill>
          <a:blip r:embed="rId2"/>
          <a:stretch>
            <a:fillRect/>
          </a:stretch>
        </p:blipFill>
        <p:spPr>
          <a:xfrm>
            <a:off x="2915816" y="1607605"/>
            <a:ext cx="3168352" cy="250329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576065"/>
          </a:xfrm>
        </p:spPr>
        <p:txBody>
          <a:bodyPr>
            <a:normAutofit fontScale="77500" lnSpcReduction="20000"/>
          </a:bodyPr>
          <a:lstStyle/>
          <a:p>
            <a:r>
              <a:rPr lang="en-US" sz="2000" b="0" dirty="0"/>
              <a:t>Fill in as desired. </a:t>
            </a:r>
            <a:r>
              <a:rPr lang="en-US" sz="2000" dirty="0"/>
              <a:t>It will begin with: Volume 12 Issue 1 Year 2024</a:t>
            </a:r>
          </a:p>
          <a:p>
            <a:r>
              <a:rPr lang="en-US" sz="2000" b="0" dirty="0"/>
              <a:t>The first issue date is Jan. 1, 2024</a:t>
            </a:r>
          </a:p>
        </p:txBody>
      </p:sp>
      <p:sp>
        <p:nvSpPr>
          <p:cNvPr id="9" name="TextBox 8">
            <a:extLst>
              <a:ext uri="{FF2B5EF4-FFF2-40B4-BE49-F238E27FC236}">
                <a16:creationId xmlns:a16="http://schemas.microsoft.com/office/drawing/2014/main" id="{641EE043-6DC1-648B-CFE0-430957E90A0C}"/>
              </a:ext>
            </a:extLst>
          </p:cNvPr>
          <p:cNvSpPr txBox="1"/>
          <p:nvPr/>
        </p:nvSpPr>
        <p:spPr>
          <a:xfrm>
            <a:off x="5940152" y="3887107"/>
            <a:ext cx="1656184" cy="307777"/>
          </a:xfrm>
          <a:prstGeom prst="rect">
            <a:avLst/>
          </a:prstGeom>
          <a:solidFill>
            <a:srgbClr val="FFFF00"/>
          </a:solidFill>
          <a:ln>
            <a:solidFill>
              <a:schemeClr val="tx1"/>
            </a:solidFill>
          </a:ln>
        </p:spPr>
        <p:txBody>
          <a:bodyPr wrap="square" rtlCol="0">
            <a:spAutoFit/>
          </a:bodyPr>
          <a:lstStyle/>
          <a:p>
            <a:pPr algn="ctr"/>
            <a:r>
              <a:rPr lang="en-US" sz="1400" dirty="0"/>
              <a:t>Click ‘Close’ to save</a:t>
            </a:r>
          </a:p>
        </p:txBody>
      </p:sp>
      <p:sp>
        <p:nvSpPr>
          <p:cNvPr id="10" name="Rectangle 9">
            <a:extLst>
              <a:ext uri="{FF2B5EF4-FFF2-40B4-BE49-F238E27FC236}">
                <a16:creationId xmlns:a16="http://schemas.microsoft.com/office/drawing/2014/main" id="{BCD548E6-E2D0-3AA6-E032-42997995B3DC}"/>
              </a:ext>
            </a:extLst>
          </p:cNvPr>
          <p:cNvSpPr/>
          <p:nvPr/>
        </p:nvSpPr>
        <p:spPr>
          <a:xfrm>
            <a:off x="5076056" y="3795886"/>
            <a:ext cx="576064"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94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1080119"/>
          </a:xfrm>
        </p:spPr>
        <p:txBody>
          <a:bodyPr>
            <a:normAutofit/>
          </a:bodyPr>
          <a:lstStyle/>
          <a:p>
            <a:pPr marL="342900" indent="-342900">
              <a:buFont typeface="Arial" pitchFamily="34" charset="0"/>
              <a:buChar char="•"/>
            </a:pPr>
            <a:r>
              <a:rPr lang="en-US" sz="2000" dirty="0"/>
              <a:t>In order for the predication pattern mechanism to work the ‘issue date’ of the expected items must be within the range of the subscription ‘from’ date and subscription ‘to’ date within the order.</a:t>
            </a:r>
          </a:p>
        </p:txBody>
      </p:sp>
      <p:pic>
        <p:nvPicPr>
          <p:cNvPr id="6" name="Picture 5">
            <a:extLst>
              <a:ext uri="{FF2B5EF4-FFF2-40B4-BE49-F238E27FC236}">
                <a16:creationId xmlns:a16="http://schemas.microsoft.com/office/drawing/2014/main" id="{CD546991-8A45-EA23-8769-7973864B3F4A}"/>
              </a:ext>
            </a:extLst>
          </p:cNvPr>
          <p:cNvPicPr>
            <a:picLocks noChangeAspect="1"/>
          </p:cNvPicPr>
          <p:nvPr/>
        </p:nvPicPr>
        <p:blipFill>
          <a:blip r:embed="rId2"/>
          <a:stretch>
            <a:fillRect/>
          </a:stretch>
        </p:blipFill>
        <p:spPr>
          <a:xfrm>
            <a:off x="698" y="2211710"/>
            <a:ext cx="9144000" cy="2380946"/>
          </a:xfrm>
          <a:prstGeom prst="rect">
            <a:avLst/>
          </a:prstGeom>
          <a:ln>
            <a:solidFill>
              <a:schemeClr val="accent1"/>
            </a:solidFill>
          </a:ln>
        </p:spPr>
      </p:pic>
      <p:sp>
        <p:nvSpPr>
          <p:cNvPr id="7" name="Rectangle 6">
            <a:extLst>
              <a:ext uri="{FF2B5EF4-FFF2-40B4-BE49-F238E27FC236}">
                <a16:creationId xmlns:a16="http://schemas.microsoft.com/office/drawing/2014/main" id="{D8751829-4F46-EC95-BF85-A565840361F6}"/>
              </a:ext>
            </a:extLst>
          </p:cNvPr>
          <p:cNvSpPr/>
          <p:nvPr/>
        </p:nvSpPr>
        <p:spPr>
          <a:xfrm>
            <a:off x="0" y="3363838"/>
            <a:ext cx="3131840" cy="1224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28FB99-D8B4-5E02-B9CF-14190EA5F733}"/>
              </a:ext>
            </a:extLst>
          </p:cNvPr>
          <p:cNvSpPr txBox="1"/>
          <p:nvPr/>
        </p:nvSpPr>
        <p:spPr>
          <a:xfrm>
            <a:off x="1475656" y="4240133"/>
            <a:ext cx="2592288" cy="523220"/>
          </a:xfrm>
          <a:prstGeom prst="rect">
            <a:avLst/>
          </a:prstGeom>
          <a:solidFill>
            <a:srgbClr val="FFFF00"/>
          </a:solidFill>
          <a:ln>
            <a:solidFill>
              <a:schemeClr val="tx1"/>
            </a:solidFill>
          </a:ln>
        </p:spPr>
        <p:txBody>
          <a:bodyPr wrap="square" rtlCol="0">
            <a:spAutoFit/>
          </a:bodyPr>
          <a:lstStyle/>
          <a:p>
            <a:r>
              <a:rPr lang="en-US" sz="1400" dirty="0"/>
              <a:t>The issue dates of the predicted items must be within this range</a:t>
            </a:r>
          </a:p>
        </p:txBody>
      </p:sp>
    </p:spTree>
    <p:extLst>
      <p:ext uri="{BB962C8B-B14F-4D97-AF65-F5344CB8AC3E}">
        <p14:creationId xmlns:p14="http://schemas.microsoft.com/office/powerpoint/2010/main" val="350828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1080119"/>
          </a:xfrm>
        </p:spPr>
        <p:txBody>
          <a:bodyPr>
            <a:normAutofit/>
          </a:bodyPr>
          <a:lstStyle/>
          <a:p>
            <a:pPr marL="342900" indent="-342900">
              <a:buFont typeface="Arial" pitchFamily="34" charset="0"/>
              <a:buChar char="•"/>
            </a:pPr>
            <a:r>
              <a:rPr lang="en-US" sz="2000" dirty="0"/>
              <a:t>After the next predicted item’s information has been entered the 853 field will have a link to this information</a:t>
            </a:r>
          </a:p>
        </p:txBody>
      </p:sp>
      <p:pic>
        <p:nvPicPr>
          <p:cNvPr id="9" name="Picture 8">
            <a:extLst>
              <a:ext uri="{FF2B5EF4-FFF2-40B4-BE49-F238E27FC236}">
                <a16:creationId xmlns:a16="http://schemas.microsoft.com/office/drawing/2014/main" id="{43A677C0-3E55-E1E2-2F79-32D3D4C5AB03}"/>
              </a:ext>
            </a:extLst>
          </p:cNvPr>
          <p:cNvPicPr>
            <a:picLocks noChangeAspect="1"/>
          </p:cNvPicPr>
          <p:nvPr/>
        </p:nvPicPr>
        <p:blipFill>
          <a:blip r:embed="rId2"/>
          <a:stretch>
            <a:fillRect/>
          </a:stretch>
        </p:blipFill>
        <p:spPr>
          <a:xfrm>
            <a:off x="833437" y="2177777"/>
            <a:ext cx="7477125" cy="1762125"/>
          </a:xfrm>
          <a:prstGeom prst="rect">
            <a:avLst/>
          </a:prstGeom>
          <a:solidFill>
            <a:srgbClr val="FFFF00"/>
          </a:solidFill>
          <a:ln>
            <a:solidFill>
              <a:schemeClr val="accent1"/>
            </a:solidFill>
          </a:ln>
        </p:spPr>
      </p:pic>
      <p:cxnSp>
        <p:nvCxnSpPr>
          <p:cNvPr id="11" name="Straight Arrow Connector 10">
            <a:extLst>
              <a:ext uri="{FF2B5EF4-FFF2-40B4-BE49-F238E27FC236}">
                <a16:creationId xmlns:a16="http://schemas.microsoft.com/office/drawing/2014/main" id="{E9C57689-F80A-F9C2-1C31-E54C947A9CFD}"/>
              </a:ext>
            </a:extLst>
          </p:cNvPr>
          <p:cNvCxnSpPr>
            <a:cxnSpLocks/>
          </p:cNvCxnSpPr>
          <p:nvPr/>
        </p:nvCxnSpPr>
        <p:spPr>
          <a:xfrm flipH="1" flipV="1">
            <a:off x="1015142" y="3810400"/>
            <a:ext cx="216024" cy="5760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1FB8C1-4703-F406-F7E8-C496D435DD1E}"/>
              </a:ext>
            </a:extLst>
          </p:cNvPr>
          <p:cNvSpPr txBox="1"/>
          <p:nvPr/>
        </p:nvSpPr>
        <p:spPr>
          <a:xfrm>
            <a:off x="1238062" y="4101252"/>
            <a:ext cx="2081336" cy="523220"/>
          </a:xfrm>
          <a:prstGeom prst="rect">
            <a:avLst/>
          </a:prstGeom>
          <a:solidFill>
            <a:srgbClr val="FFFF00"/>
          </a:solidFill>
          <a:ln>
            <a:solidFill>
              <a:schemeClr val="tx1"/>
            </a:solidFill>
          </a:ln>
        </p:spPr>
        <p:txBody>
          <a:bodyPr wrap="square" rtlCol="0">
            <a:spAutoFit/>
          </a:bodyPr>
          <a:lstStyle/>
          <a:p>
            <a:r>
              <a:rPr lang="en-US" sz="1400" dirty="0"/>
              <a:t>Link to the Next predicted item’s information</a:t>
            </a:r>
          </a:p>
        </p:txBody>
      </p:sp>
    </p:spTree>
    <p:extLst>
      <p:ext uri="{BB962C8B-B14F-4D97-AF65-F5344CB8AC3E}">
        <p14:creationId xmlns:p14="http://schemas.microsoft.com/office/powerpoint/2010/main" val="55226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568952" cy="1080119"/>
          </a:xfrm>
        </p:spPr>
        <p:txBody>
          <a:bodyPr>
            <a:normAutofit/>
          </a:bodyPr>
          <a:lstStyle/>
          <a:p>
            <a:pPr marL="342900" indent="-342900">
              <a:buFont typeface="Arial" pitchFamily="34" charset="0"/>
              <a:buChar char="•"/>
            </a:pPr>
            <a:r>
              <a:rPr lang="en-US" sz="2000" dirty="0"/>
              <a:t>The 853 captions and pattern field contains standard MARC information</a:t>
            </a:r>
          </a:p>
        </p:txBody>
      </p:sp>
      <p:pic>
        <p:nvPicPr>
          <p:cNvPr id="9" name="Picture 8">
            <a:extLst>
              <a:ext uri="{FF2B5EF4-FFF2-40B4-BE49-F238E27FC236}">
                <a16:creationId xmlns:a16="http://schemas.microsoft.com/office/drawing/2014/main" id="{43A677C0-3E55-E1E2-2F79-32D3D4C5AB03}"/>
              </a:ext>
            </a:extLst>
          </p:cNvPr>
          <p:cNvPicPr>
            <a:picLocks noChangeAspect="1"/>
          </p:cNvPicPr>
          <p:nvPr/>
        </p:nvPicPr>
        <p:blipFill>
          <a:blip r:embed="rId2"/>
          <a:stretch>
            <a:fillRect/>
          </a:stretch>
        </p:blipFill>
        <p:spPr>
          <a:xfrm>
            <a:off x="833437" y="1779662"/>
            <a:ext cx="7477125" cy="1762125"/>
          </a:xfrm>
          <a:prstGeom prst="rect">
            <a:avLst/>
          </a:prstGeom>
          <a:solidFill>
            <a:srgbClr val="FFFF00"/>
          </a:solidFill>
          <a:ln>
            <a:solidFill>
              <a:schemeClr val="accent1"/>
            </a:solidFill>
          </a:ln>
        </p:spPr>
      </p:pic>
      <p:cxnSp>
        <p:nvCxnSpPr>
          <p:cNvPr id="5" name="Straight Arrow Connector 4">
            <a:extLst>
              <a:ext uri="{FF2B5EF4-FFF2-40B4-BE49-F238E27FC236}">
                <a16:creationId xmlns:a16="http://schemas.microsoft.com/office/drawing/2014/main" id="{B7DA6306-A3EA-34FB-82A2-E9D56D5EAD30}"/>
              </a:ext>
            </a:extLst>
          </p:cNvPr>
          <p:cNvCxnSpPr/>
          <p:nvPr/>
        </p:nvCxnSpPr>
        <p:spPr bwMode="auto">
          <a:xfrm>
            <a:off x="1835696" y="2560717"/>
            <a:ext cx="244560" cy="68259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6" name="Straight Arrow Connector 5">
            <a:extLst>
              <a:ext uri="{FF2B5EF4-FFF2-40B4-BE49-F238E27FC236}">
                <a16:creationId xmlns:a16="http://schemas.microsoft.com/office/drawing/2014/main" id="{3A1582C7-8725-AAFB-8C3D-FFA0F8B176D3}"/>
              </a:ext>
            </a:extLst>
          </p:cNvPr>
          <p:cNvCxnSpPr>
            <a:cxnSpLocks/>
          </p:cNvCxnSpPr>
          <p:nvPr/>
        </p:nvCxnSpPr>
        <p:spPr bwMode="auto">
          <a:xfrm flipV="1">
            <a:off x="1439652" y="3348133"/>
            <a:ext cx="990877" cy="59176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7" name="Straight Arrow Connector 6">
            <a:extLst>
              <a:ext uri="{FF2B5EF4-FFF2-40B4-BE49-F238E27FC236}">
                <a16:creationId xmlns:a16="http://schemas.microsoft.com/office/drawing/2014/main" id="{C21BFEEA-9C38-AE0E-990A-B09FD3FD6A13}"/>
              </a:ext>
            </a:extLst>
          </p:cNvPr>
          <p:cNvCxnSpPr/>
          <p:nvPr/>
        </p:nvCxnSpPr>
        <p:spPr bwMode="auto">
          <a:xfrm flipH="1">
            <a:off x="2950174" y="2375865"/>
            <a:ext cx="169656" cy="85855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a:extLst>
              <a:ext uri="{FF2B5EF4-FFF2-40B4-BE49-F238E27FC236}">
                <a16:creationId xmlns:a16="http://schemas.microsoft.com/office/drawing/2014/main" id="{1B32AE24-FA4D-4CDF-A6C9-25E3A8AAAF6C}"/>
              </a:ext>
            </a:extLst>
          </p:cNvPr>
          <p:cNvCxnSpPr/>
          <p:nvPr/>
        </p:nvCxnSpPr>
        <p:spPr bwMode="auto">
          <a:xfrm flipH="1">
            <a:off x="3268599" y="2791255"/>
            <a:ext cx="145581" cy="39670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a:extLst>
              <a:ext uri="{FF2B5EF4-FFF2-40B4-BE49-F238E27FC236}">
                <a16:creationId xmlns:a16="http://schemas.microsoft.com/office/drawing/2014/main" id="{2448E3A7-3D96-459F-AA72-1F4FE80DDBCD}"/>
              </a:ext>
            </a:extLst>
          </p:cNvPr>
          <p:cNvCxnSpPr/>
          <p:nvPr/>
        </p:nvCxnSpPr>
        <p:spPr bwMode="auto">
          <a:xfrm flipV="1">
            <a:off x="3635896" y="3348133"/>
            <a:ext cx="0" cy="71862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BF8F5AFD-9597-A765-9A20-7731F8764B2C}"/>
              </a:ext>
            </a:extLst>
          </p:cNvPr>
          <p:cNvCxnSpPr/>
          <p:nvPr/>
        </p:nvCxnSpPr>
        <p:spPr bwMode="auto">
          <a:xfrm flipH="1" flipV="1">
            <a:off x="4841264" y="3375805"/>
            <a:ext cx="1186704" cy="105171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4" name="TextBox 13">
            <a:extLst>
              <a:ext uri="{FF2B5EF4-FFF2-40B4-BE49-F238E27FC236}">
                <a16:creationId xmlns:a16="http://schemas.microsoft.com/office/drawing/2014/main" id="{45F48FEB-78E3-7D1B-B70D-0B51A4EC4CAE}"/>
              </a:ext>
            </a:extLst>
          </p:cNvPr>
          <p:cNvSpPr txBox="1"/>
          <p:nvPr/>
        </p:nvSpPr>
        <p:spPr>
          <a:xfrm>
            <a:off x="3268599" y="2514256"/>
            <a:ext cx="2239500" cy="307777"/>
          </a:xfrm>
          <a:prstGeom prst="rect">
            <a:avLst/>
          </a:prstGeom>
          <a:solidFill>
            <a:srgbClr val="FFFF00"/>
          </a:solidFill>
          <a:ln>
            <a:solidFill>
              <a:schemeClr val="tx1"/>
            </a:solidFill>
          </a:ln>
        </p:spPr>
        <p:txBody>
          <a:bodyPr wrap="square" rtlCol="0">
            <a:spAutoFit/>
          </a:bodyPr>
          <a:lstStyle/>
          <a:p>
            <a:r>
              <a:rPr lang="en-US" sz="1400" dirty="0"/>
              <a:t>The issue repeats each cycle</a:t>
            </a:r>
          </a:p>
        </p:txBody>
      </p:sp>
      <p:sp>
        <p:nvSpPr>
          <p:cNvPr id="15" name="TextBox 14">
            <a:extLst>
              <a:ext uri="{FF2B5EF4-FFF2-40B4-BE49-F238E27FC236}">
                <a16:creationId xmlns:a16="http://schemas.microsoft.com/office/drawing/2014/main" id="{CDB78A31-2C29-29E7-3500-60277E7C7C2D}"/>
              </a:ext>
            </a:extLst>
          </p:cNvPr>
          <p:cNvSpPr txBox="1"/>
          <p:nvPr/>
        </p:nvSpPr>
        <p:spPr>
          <a:xfrm>
            <a:off x="2722147" y="4062147"/>
            <a:ext cx="1705837" cy="523220"/>
          </a:xfrm>
          <a:prstGeom prst="rect">
            <a:avLst/>
          </a:prstGeom>
          <a:solidFill>
            <a:srgbClr val="FFFF00"/>
          </a:solidFill>
          <a:ln>
            <a:solidFill>
              <a:schemeClr val="tx1"/>
            </a:solidFill>
          </a:ln>
        </p:spPr>
        <p:txBody>
          <a:bodyPr wrap="square" rtlCol="0">
            <a:spAutoFit/>
          </a:bodyPr>
          <a:lstStyle/>
          <a:p>
            <a:r>
              <a:rPr lang="en-US" sz="1400" dirty="0"/>
              <a:t>Enumeration i will be in parentheses</a:t>
            </a:r>
          </a:p>
        </p:txBody>
      </p:sp>
      <p:sp>
        <p:nvSpPr>
          <p:cNvPr id="16" name="TextBox 15">
            <a:extLst>
              <a:ext uri="{FF2B5EF4-FFF2-40B4-BE49-F238E27FC236}">
                <a16:creationId xmlns:a16="http://schemas.microsoft.com/office/drawing/2014/main" id="{78E63774-3148-D566-A060-E67E094AA6A2}"/>
              </a:ext>
            </a:extLst>
          </p:cNvPr>
          <p:cNvSpPr txBox="1"/>
          <p:nvPr/>
        </p:nvSpPr>
        <p:spPr>
          <a:xfrm>
            <a:off x="5434616" y="4427524"/>
            <a:ext cx="1800200" cy="307777"/>
          </a:xfrm>
          <a:prstGeom prst="rect">
            <a:avLst/>
          </a:prstGeom>
          <a:solidFill>
            <a:srgbClr val="FFFF00"/>
          </a:solidFill>
          <a:ln>
            <a:solidFill>
              <a:schemeClr val="tx1"/>
            </a:solidFill>
          </a:ln>
        </p:spPr>
        <p:txBody>
          <a:bodyPr wrap="square" rtlCol="0">
            <a:spAutoFit/>
          </a:bodyPr>
          <a:lstStyle/>
          <a:p>
            <a:r>
              <a:rPr lang="en-US" sz="1400" dirty="0"/>
              <a:t>Quarterly publication</a:t>
            </a:r>
          </a:p>
        </p:txBody>
      </p:sp>
      <p:sp>
        <p:nvSpPr>
          <p:cNvPr id="17" name="TextBox 16">
            <a:extLst>
              <a:ext uri="{FF2B5EF4-FFF2-40B4-BE49-F238E27FC236}">
                <a16:creationId xmlns:a16="http://schemas.microsoft.com/office/drawing/2014/main" id="{A4F3A5A1-3009-C293-5B63-A4C6438F72E9}"/>
              </a:ext>
            </a:extLst>
          </p:cNvPr>
          <p:cNvSpPr txBox="1"/>
          <p:nvPr/>
        </p:nvSpPr>
        <p:spPr>
          <a:xfrm>
            <a:off x="2712661" y="2067694"/>
            <a:ext cx="1982291" cy="307777"/>
          </a:xfrm>
          <a:prstGeom prst="rect">
            <a:avLst/>
          </a:prstGeom>
          <a:solidFill>
            <a:srgbClr val="FFFF00"/>
          </a:solidFill>
          <a:ln>
            <a:solidFill>
              <a:schemeClr val="tx1"/>
            </a:solidFill>
          </a:ln>
        </p:spPr>
        <p:txBody>
          <a:bodyPr wrap="square" rtlCol="0">
            <a:spAutoFit/>
          </a:bodyPr>
          <a:lstStyle/>
          <a:p>
            <a:r>
              <a:rPr lang="en-US" sz="1400" dirty="0"/>
              <a:t>Published 4 times a year</a:t>
            </a:r>
          </a:p>
        </p:txBody>
      </p:sp>
      <p:sp>
        <p:nvSpPr>
          <p:cNvPr id="18" name="TextBox 17">
            <a:extLst>
              <a:ext uri="{FF2B5EF4-FFF2-40B4-BE49-F238E27FC236}">
                <a16:creationId xmlns:a16="http://schemas.microsoft.com/office/drawing/2014/main" id="{259F62FF-FD97-AC7A-F6C3-88DDD5FA19CC}"/>
              </a:ext>
            </a:extLst>
          </p:cNvPr>
          <p:cNvSpPr txBox="1"/>
          <p:nvPr/>
        </p:nvSpPr>
        <p:spPr>
          <a:xfrm>
            <a:off x="452753" y="3967309"/>
            <a:ext cx="1977771" cy="307777"/>
          </a:xfrm>
          <a:prstGeom prst="rect">
            <a:avLst/>
          </a:prstGeom>
          <a:solidFill>
            <a:srgbClr val="FFFF00"/>
          </a:solidFill>
          <a:ln>
            <a:solidFill>
              <a:schemeClr val="tx1"/>
            </a:solidFill>
          </a:ln>
        </p:spPr>
        <p:txBody>
          <a:bodyPr wrap="square" rtlCol="0">
            <a:spAutoFit/>
          </a:bodyPr>
          <a:lstStyle/>
          <a:p>
            <a:r>
              <a:rPr lang="en-US" sz="1400" dirty="0"/>
              <a:t>Prefix for enumeration b</a:t>
            </a:r>
          </a:p>
        </p:txBody>
      </p:sp>
      <p:sp>
        <p:nvSpPr>
          <p:cNvPr id="19" name="TextBox 18">
            <a:extLst>
              <a:ext uri="{FF2B5EF4-FFF2-40B4-BE49-F238E27FC236}">
                <a16:creationId xmlns:a16="http://schemas.microsoft.com/office/drawing/2014/main" id="{16371E91-F1E7-6506-0538-F4DA3063EBC0}"/>
              </a:ext>
            </a:extLst>
          </p:cNvPr>
          <p:cNvSpPr txBox="1"/>
          <p:nvPr/>
        </p:nvSpPr>
        <p:spPr>
          <a:xfrm>
            <a:off x="539552" y="2263973"/>
            <a:ext cx="1982291" cy="307777"/>
          </a:xfrm>
          <a:prstGeom prst="rect">
            <a:avLst/>
          </a:prstGeom>
          <a:solidFill>
            <a:srgbClr val="FFFF00"/>
          </a:solidFill>
          <a:ln>
            <a:solidFill>
              <a:schemeClr val="tx1"/>
            </a:solidFill>
          </a:ln>
        </p:spPr>
        <p:txBody>
          <a:bodyPr wrap="square" rtlCol="0">
            <a:spAutoFit/>
          </a:bodyPr>
          <a:lstStyle/>
          <a:p>
            <a:r>
              <a:rPr lang="en-US" sz="1400" dirty="0"/>
              <a:t>Prefix for enumeration a</a:t>
            </a:r>
          </a:p>
        </p:txBody>
      </p:sp>
    </p:spTree>
    <p:extLst>
      <p:ext uri="{BB962C8B-B14F-4D97-AF65-F5344CB8AC3E}">
        <p14:creationId xmlns:p14="http://schemas.microsoft.com/office/powerpoint/2010/main" val="329795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Opening the predicted items</a:t>
            </a:r>
          </a:p>
        </p:txBody>
      </p:sp>
    </p:spTree>
    <p:extLst>
      <p:ext uri="{BB962C8B-B14F-4D97-AF65-F5344CB8AC3E}">
        <p14:creationId xmlns:p14="http://schemas.microsoft.com/office/powerpoint/2010/main" val="198392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349984" y="436492"/>
            <a:ext cx="5408154" cy="4208505"/>
          </a:xfrm>
        </p:spPr>
        <p:txBody>
          <a:bodyPr>
            <a:normAutofit/>
          </a:bodyPr>
          <a:lstStyle/>
          <a:p>
            <a:r>
              <a:rPr lang="en-US" dirty="0"/>
              <a:t>Introduction</a:t>
            </a:r>
          </a:p>
          <a:p>
            <a:r>
              <a:rPr lang="en-US" dirty="0"/>
              <a:t>The prediction pattern</a:t>
            </a:r>
          </a:p>
          <a:p>
            <a:r>
              <a:rPr lang="en-US" dirty="0"/>
              <a:t>Opening the predicted items</a:t>
            </a:r>
          </a:p>
          <a:p>
            <a:r>
              <a:rPr lang="en-US" sz="2400" dirty="0"/>
              <a:t>Receiving (check-in)</a:t>
            </a:r>
            <a:endParaRPr lang="en-US" dirty="0"/>
          </a:p>
          <a:p>
            <a:endParaRPr lang="en-US" dirty="0"/>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9916E7-7BDB-B4A7-E34F-2A3AF3D169EC}"/>
              </a:ext>
            </a:extLst>
          </p:cNvPr>
          <p:cNvPicPr>
            <a:picLocks noChangeAspect="1"/>
          </p:cNvPicPr>
          <p:nvPr/>
        </p:nvPicPr>
        <p:blipFill>
          <a:blip r:embed="rId2"/>
          <a:stretch>
            <a:fillRect/>
          </a:stretch>
        </p:blipFill>
        <p:spPr>
          <a:xfrm>
            <a:off x="4139952" y="637436"/>
            <a:ext cx="3839561" cy="424268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Opening the predicted items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3672408" cy="2088231"/>
          </a:xfrm>
        </p:spPr>
        <p:txBody>
          <a:bodyPr>
            <a:normAutofit/>
          </a:bodyPr>
          <a:lstStyle/>
          <a:p>
            <a:pPr marL="342900" indent="-342900">
              <a:buFont typeface="Arial" pitchFamily="34" charset="0"/>
              <a:buChar char="•"/>
            </a:pPr>
            <a:r>
              <a:rPr lang="en-US" sz="2000" dirty="0"/>
              <a:t>Now we can ‘Open predicted items’</a:t>
            </a:r>
          </a:p>
        </p:txBody>
      </p:sp>
      <p:sp>
        <p:nvSpPr>
          <p:cNvPr id="8" name="Rectangle 7">
            <a:extLst>
              <a:ext uri="{FF2B5EF4-FFF2-40B4-BE49-F238E27FC236}">
                <a16:creationId xmlns:a16="http://schemas.microsoft.com/office/drawing/2014/main" id="{B02717C1-938B-19DF-700F-FA104E274950}"/>
              </a:ext>
            </a:extLst>
          </p:cNvPr>
          <p:cNvSpPr/>
          <p:nvPr/>
        </p:nvSpPr>
        <p:spPr>
          <a:xfrm>
            <a:off x="5148064" y="4270915"/>
            <a:ext cx="1224136" cy="23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B76AD1-1453-0329-3A4F-46CB624303AB}"/>
              </a:ext>
            </a:extLst>
          </p:cNvPr>
          <p:cNvSpPr/>
          <p:nvPr/>
        </p:nvSpPr>
        <p:spPr>
          <a:xfrm>
            <a:off x="5220072" y="677427"/>
            <a:ext cx="1008112" cy="23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36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AFC769-033E-6D9E-9A96-00C4CD669552}"/>
              </a:ext>
            </a:extLst>
          </p:cNvPr>
          <p:cNvPicPr>
            <a:picLocks noChangeAspect="1"/>
          </p:cNvPicPr>
          <p:nvPr/>
        </p:nvPicPr>
        <p:blipFill>
          <a:blip r:embed="rId2"/>
          <a:stretch>
            <a:fillRect/>
          </a:stretch>
        </p:blipFill>
        <p:spPr>
          <a:xfrm>
            <a:off x="1942233" y="1559390"/>
            <a:ext cx="5259534" cy="316404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Opening the predicted items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lnSpcReduction="10000"/>
          </a:bodyPr>
          <a:lstStyle/>
          <a:p>
            <a:pPr marL="342900" indent="-342900">
              <a:buFont typeface="Arial" pitchFamily="34" charset="0"/>
              <a:buChar char="•"/>
            </a:pPr>
            <a:r>
              <a:rPr lang="en-US" sz="2000" dirty="0"/>
              <a:t>The information for the predicted items of the cycle appears and the user can ‘save’ or ‘discard’</a:t>
            </a:r>
          </a:p>
        </p:txBody>
      </p:sp>
      <p:sp>
        <p:nvSpPr>
          <p:cNvPr id="5" name="TextBox 4">
            <a:extLst>
              <a:ext uri="{FF2B5EF4-FFF2-40B4-BE49-F238E27FC236}">
                <a16:creationId xmlns:a16="http://schemas.microsoft.com/office/drawing/2014/main" id="{963760AE-3115-51F3-CE24-DF1929842B67}"/>
              </a:ext>
            </a:extLst>
          </p:cNvPr>
          <p:cNvSpPr txBox="1"/>
          <p:nvPr/>
        </p:nvSpPr>
        <p:spPr>
          <a:xfrm>
            <a:off x="609780" y="3205057"/>
            <a:ext cx="2448272" cy="1169551"/>
          </a:xfrm>
          <a:prstGeom prst="rect">
            <a:avLst/>
          </a:prstGeom>
          <a:solidFill>
            <a:srgbClr val="FFFF00"/>
          </a:solidFill>
          <a:ln>
            <a:solidFill>
              <a:schemeClr val="tx1"/>
            </a:solidFill>
          </a:ln>
        </p:spPr>
        <p:txBody>
          <a:bodyPr wrap="square" rtlCol="0">
            <a:spAutoFit/>
          </a:bodyPr>
          <a:lstStyle/>
          <a:p>
            <a:r>
              <a:rPr lang="en-US" sz="1400" dirty="0"/>
              <a:t>This information appears in accordance with the 853 field:</a:t>
            </a:r>
            <a:br>
              <a:rPr lang="en-US" sz="1400" dirty="0"/>
            </a:br>
            <a:r>
              <a:rPr lang="en-US" sz="1400" dirty="0"/>
              <a:t>$$a </a:t>
            </a:r>
            <a:r>
              <a:rPr lang="en-US" sz="1400" b="1" dirty="0"/>
              <a:t>v.</a:t>
            </a:r>
            <a:r>
              <a:rPr lang="en-US" sz="1400" dirty="0"/>
              <a:t> </a:t>
            </a:r>
            <a:br>
              <a:rPr lang="en-US" sz="1400" dirty="0"/>
            </a:br>
            <a:r>
              <a:rPr lang="en-US" sz="1400" dirty="0"/>
              <a:t>$$b </a:t>
            </a:r>
            <a:r>
              <a:rPr lang="en-US" sz="1400" b="1" dirty="0"/>
              <a:t>no</a:t>
            </a:r>
            <a:r>
              <a:rPr lang="en-US" sz="1400" dirty="0"/>
              <a:t>. </a:t>
            </a:r>
            <a:br>
              <a:rPr lang="en-US" sz="1400" dirty="0"/>
            </a:br>
            <a:r>
              <a:rPr lang="en-US" sz="1400" dirty="0"/>
              <a:t>$$i </a:t>
            </a:r>
            <a:r>
              <a:rPr lang="en-US" sz="1400" b="1" dirty="0"/>
              <a:t>(</a:t>
            </a:r>
            <a:r>
              <a:rPr lang="en-US" sz="1400" dirty="0"/>
              <a:t>year</a:t>
            </a:r>
            <a:r>
              <a:rPr lang="en-US" sz="1400" b="1" dirty="0"/>
              <a:t>)</a:t>
            </a:r>
            <a:endParaRPr lang="en-US" sz="1400" dirty="0"/>
          </a:p>
        </p:txBody>
      </p:sp>
      <p:cxnSp>
        <p:nvCxnSpPr>
          <p:cNvPr id="8" name="Straight Arrow Connector 7">
            <a:extLst>
              <a:ext uri="{FF2B5EF4-FFF2-40B4-BE49-F238E27FC236}">
                <a16:creationId xmlns:a16="http://schemas.microsoft.com/office/drawing/2014/main" id="{8C4BED37-6E52-250A-AFD1-7EBFDAE21656}"/>
              </a:ext>
            </a:extLst>
          </p:cNvPr>
          <p:cNvCxnSpPr/>
          <p:nvPr/>
        </p:nvCxnSpPr>
        <p:spPr bwMode="auto">
          <a:xfrm>
            <a:off x="1403648" y="2568409"/>
            <a:ext cx="604271"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Arrow Connector 10">
            <a:extLst>
              <a:ext uri="{FF2B5EF4-FFF2-40B4-BE49-F238E27FC236}">
                <a16:creationId xmlns:a16="http://schemas.microsoft.com/office/drawing/2014/main" id="{EDD3E7AA-4CE2-09B0-9A7F-53938D785DBE}"/>
              </a:ext>
            </a:extLst>
          </p:cNvPr>
          <p:cNvCxnSpPr>
            <a:cxnSpLocks/>
          </p:cNvCxnSpPr>
          <p:nvPr/>
        </p:nvCxnSpPr>
        <p:spPr bwMode="auto">
          <a:xfrm flipV="1">
            <a:off x="1403648" y="2568409"/>
            <a:ext cx="9892" cy="636648"/>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4A342991-E998-B478-4B13-5D62C284F3CF}"/>
              </a:ext>
            </a:extLst>
          </p:cNvPr>
          <p:cNvSpPr txBox="1"/>
          <p:nvPr/>
        </p:nvSpPr>
        <p:spPr>
          <a:xfrm>
            <a:off x="5580112" y="3205057"/>
            <a:ext cx="3077510" cy="523220"/>
          </a:xfrm>
          <a:prstGeom prst="rect">
            <a:avLst/>
          </a:prstGeom>
          <a:solidFill>
            <a:srgbClr val="FFFF00"/>
          </a:solidFill>
          <a:ln>
            <a:solidFill>
              <a:schemeClr val="tx1"/>
            </a:solidFill>
          </a:ln>
        </p:spPr>
        <p:txBody>
          <a:bodyPr wrap="square" rtlCol="0">
            <a:spAutoFit/>
          </a:bodyPr>
          <a:lstStyle/>
          <a:p>
            <a:r>
              <a:rPr lang="en-US" sz="1400" dirty="0"/>
              <a:t>The expected arrival date is the</a:t>
            </a:r>
            <a:br>
              <a:rPr lang="en-US" sz="1400" dirty="0"/>
            </a:br>
            <a:r>
              <a:rPr lang="en-US" sz="1400" dirty="0"/>
              <a:t> ‘Issue date’ + the ‘Subscription Interval’</a:t>
            </a:r>
          </a:p>
        </p:txBody>
      </p:sp>
      <p:cxnSp>
        <p:nvCxnSpPr>
          <p:cNvPr id="13" name="Straight Arrow Connector 12">
            <a:extLst>
              <a:ext uri="{FF2B5EF4-FFF2-40B4-BE49-F238E27FC236}">
                <a16:creationId xmlns:a16="http://schemas.microsoft.com/office/drawing/2014/main" id="{E9D6269F-F3DB-E73F-D60B-4ADA27AE2C9E}"/>
              </a:ext>
            </a:extLst>
          </p:cNvPr>
          <p:cNvCxnSpPr>
            <a:cxnSpLocks/>
          </p:cNvCxnSpPr>
          <p:nvPr/>
        </p:nvCxnSpPr>
        <p:spPr bwMode="auto">
          <a:xfrm>
            <a:off x="5220072" y="4555628"/>
            <a:ext cx="576064"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5" name="TextBox 14">
            <a:extLst>
              <a:ext uri="{FF2B5EF4-FFF2-40B4-BE49-F238E27FC236}">
                <a16:creationId xmlns:a16="http://schemas.microsoft.com/office/drawing/2014/main" id="{23BFFB8A-04C3-5406-3329-702AD1B77AEF}"/>
              </a:ext>
            </a:extLst>
          </p:cNvPr>
          <p:cNvSpPr txBox="1"/>
          <p:nvPr/>
        </p:nvSpPr>
        <p:spPr>
          <a:xfrm>
            <a:off x="4173871" y="4280778"/>
            <a:ext cx="1046201" cy="523220"/>
          </a:xfrm>
          <a:prstGeom prst="rect">
            <a:avLst/>
          </a:prstGeom>
          <a:solidFill>
            <a:srgbClr val="FFFF00"/>
          </a:solidFill>
          <a:ln>
            <a:solidFill>
              <a:schemeClr val="tx1"/>
            </a:solidFill>
          </a:ln>
        </p:spPr>
        <p:txBody>
          <a:bodyPr wrap="square" rtlCol="0">
            <a:spAutoFit/>
          </a:bodyPr>
          <a:lstStyle/>
          <a:p>
            <a:r>
              <a:rPr lang="en-US" sz="1400" dirty="0"/>
              <a:t>We will click “Save”</a:t>
            </a:r>
          </a:p>
        </p:txBody>
      </p:sp>
      <p:cxnSp>
        <p:nvCxnSpPr>
          <p:cNvPr id="16" name="Straight Arrow Connector 15">
            <a:extLst>
              <a:ext uri="{FF2B5EF4-FFF2-40B4-BE49-F238E27FC236}">
                <a16:creationId xmlns:a16="http://schemas.microsoft.com/office/drawing/2014/main" id="{7DD2242F-2D8D-B5D9-5973-C63B01D1E1A1}"/>
              </a:ext>
            </a:extLst>
          </p:cNvPr>
          <p:cNvCxnSpPr>
            <a:cxnSpLocks/>
          </p:cNvCxnSpPr>
          <p:nvPr/>
        </p:nvCxnSpPr>
        <p:spPr bwMode="auto">
          <a:xfrm flipH="1">
            <a:off x="5900405" y="2571750"/>
            <a:ext cx="1310179"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7" name="Straight Arrow Connector 16">
            <a:extLst>
              <a:ext uri="{FF2B5EF4-FFF2-40B4-BE49-F238E27FC236}">
                <a16:creationId xmlns:a16="http://schemas.microsoft.com/office/drawing/2014/main" id="{70814D49-E592-3BAD-574A-365459E4DB34}"/>
              </a:ext>
            </a:extLst>
          </p:cNvPr>
          <p:cNvCxnSpPr>
            <a:cxnSpLocks/>
          </p:cNvCxnSpPr>
          <p:nvPr/>
        </p:nvCxnSpPr>
        <p:spPr bwMode="auto">
          <a:xfrm flipH="1" flipV="1">
            <a:off x="7201767" y="2571750"/>
            <a:ext cx="8817" cy="610181"/>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890523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Opening the predicted items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a:bodyPr>
          <a:lstStyle/>
          <a:p>
            <a:pPr marL="342900" indent="-342900">
              <a:buFont typeface="Arial" pitchFamily="34" charset="0"/>
              <a:buChar char="•"/>
            </a:pPr>
            <a:r>
              <a:rPr lang="en-US" sz="2000" dirty="0"/>
              <a:t>The items get created</a:t>
            </a:r>
          </a:p>
        </p:txBody>
      </p:sp>
      <p:pic>
        <p:nvPicPr>
          <p:cNvPr id="7" name="Picture 6">
            <a:extLst>
              <a:ext uri="{FF2B5EF4-FFF2-40B4-BE49-F238E27FC236}">
                <a16:creationId xmlns:a16="http://schemas.microsoft.com/office/drawing/2014/main" id="{BB83DE62-535B-67CF-98B3-C10A021FC4EA}"/>
              </a:ext>
            </a:extLst>
          </p:cNvPr>
          <p:cNvPicPr>
            <a:picLocks noChangeAspect="1"/>
          </p:cNvPicPr>
          <p:nvPr/>
        </p:nvPicPr>
        <p:blipFill>
          <a:blip r:embed="rId2"/>
          <a:stretch>
            <a:fillRect/>
          </a:stretch>
        </p:blipFill>
        <p:spPr>
          <a:xfrm>
            <a:off x="0" y="1403587"/>
            <a:ext cx="9144000" cy="2336326"/>
          </a:xfrm>
          <a:prstGeom prst="rect">
            <a:avLst/>
          </a:prstGeom>
          <a:ln>
            <a:solidFill>
              <a:schemeClr val="accent1"/>
            </a:solidFill>
          </a:ln>
        </p:spPr>
      </p:pic>
    </p:spTree>
    <p:extLst>
      <p:ext uri="{BB962C8B-B14F-4D97-AF65-F5344CB8AC3E}">
        <p14:creationId xmlns:p14="http://schemas.microsoft.com/office/powerpoint/2010/main" val="198601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Opening the predicted items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Autofit/>
          </a:bodyPr>
          <a:lstStyle/>
          <a:p>
            <a:pPr marL="342900" indent="-342900">
              <a:buFont typeface="Arial" pitchFamily="34" charset="0"/>
              <a:buChar char="•"/>
            </a:pPr>
            <a:r>
              <a:rPr lang="en-US" sz="2200" dirty="0"/>
              <a:t>In our example, we saw that the </a:t>
            </a:r>
          </a:p>
          <a:p>
            <a:pPr marL="628650" lvl="1" indent="-342900">
              <a:buFont typeface="Arial" pitchFamily="34" charset="0"/>
              <a:buChar char="•"/>
            </a:pPr>
            <a:r>
              <a:rPr lang="en-US" sz="2200" dirty="0"/>
              <a:t>1</a:t>
            </a:r>
            <a:r>
              <a:rPr lang="en-US" sz="2200" baseline="30000" dirty="0"/>
              <a:t>st</a:t>
            </a:r>
            <a:r>
              <a:rPr lang="en-US" sz="2200" dirty="0"/>
              <a:t> issue has expected arrival date 2024-01-31</a:t>
            </a:r>
          </a:p>
          <a:p>
            <a:pPr marL="628650" lvl="1" indent="-342900">
              <a:buFont typeface="Arial" pitchFamily="34" charset="0"/>
              <a:buChar char="•"/>
            </a:pPr>
            <a:r>
              <a:rPr lang="en-US" sz="2200" dirty="0"/>
              <a:t>2</a:t>
            </a:r>
            <a:r>
              <a:rPr lang="en-US" sz="2200" baseline="30000" dirty="0"/>
              <a:t>nd</a:t>
            </a:r>
            <a:r>
              <a:rPr lang="en-US" sz="2200" dirty="0"/>
              <a:t> issue has expected arrival date 2024-05-01</a:t>
            </a:r>
          </a:p>
          <a:p>
            <a:pPr marL="628650" lvl="1" indent="-342900">
              <a:buFont typeface="Arial" pitchFamily="34" charset="0"/>
              <a:buChar char="•"/>
            </a:pPr>
            <a:r>
              <a:rPr lang="en-US" sz="2200" dirty="0"/>
              <a:t>3</a:t>
            </a:r>
            <a:r>
              <a:rPr lang="en-US" sz="2200" baseline="30000" dirty="0"/>
              <a:t>rd</a:t>
            </a:r>
            <a:r>
              <a:rPr lang="en-US" sz="2200" dirty="0"/>
              <a:t> issue has expected arrival date 2024-07-31</a:t>
            </a:r>
          </a:p>
          <a:p>
            <a:pPr marL="628650" lvl="1" indent="-342900">
              <a:buFont typeface="Arial" pitchFamily="34" charset="0"/>
              <a:buChar char="•"/>
            </a:pPr>
            <a:r>
              <a:rPr lang="en-US" sz="2200" dirty="0"/>
              <a:t>4</a:t>
            </a:r>
            <a:r>
              <a:rPr lang="en-US" sz="2200" baseline="30000" dirty="0"/>
              <a:t>th</a:t>
            </a:r>
            <a:r>
              <a:rPr lang="en-US" sz="2200" dirty="0"/>
              <a:t> issue has expected arrival date 2024-10-31</a:t>
            </a:r>
          </a:p>
          <a:p>
            <a:pPr marL="342900" indent="-342900">
              <a:buFont typeface="Arial" pitchFamily="34" charset="0"/>
              <a:buChar char="•"/>
            </a:pPr>
            <a:r>
              <a:rPr lang="en-US" sz="2200" dirty="0"/>
              <a:t>The first ‘issue date’ was 20240101 and the order ‘subscription interval’ was ‘30’ therefore the first expected arrival date is 20180131 (which is 20180101 + 30)</a:t>
            </a:r>
          </a:p>
          <a:p>
            <a:pPr marL="342900" indent="-342900">
              <a:buFont typeface="Arial" pitchFamily="34" charset="0"/>
              <a:buChar char="•"/>
            </a:pPr>
            <a:r>
              <a:rPr lang="en-US" sz="2200" dirty="0"/>
              <a:t>853 subfield u had ‘4’ and subfield w had ‘q’ so it is quarterly with 4 issues per cycle: therefore ~90 days between each issue</a:t>
            </a:r>
          </a:p>
        </p:txBody>
      </p:sp>
    </p:spTree>
    <p:extLst>
      <p:ext uri="{BB962C8B-B14F-4D97-AF65-F5344CB8AC3E}">
        <p14:creationId xmlns:p14="http://schemas.microsoft.com/office/powerpoint/2010/main" val="4193404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6B547B-7EEE-605C-DC26-B443DEB77262}"/>
              </a:ext>
            </a:extLst>
          </p:cNvPr>
          <p:cNvPicPr>
            <a:picLocks noChangeAspect="1"/>
          </p:cNvPicPr>
          <p:nvPr/>
        </p:nvPicPr>
        <p:blipFill>
          <a:blip r:embed="rId2"/>
          <a:stretch>
            <a:fillRect/>
          </a:stretch>
        </p:blipFill>
        <p:spPr>
          <a:xfrm>
            <a:off x="3492376" y="1411684"/>
            <a:ext cx="3810000" cy="31718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Opening the predicted items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lnSpcReduction="10000"/>
          </a:bodyPr>
          <a:lstStyle/>
          <a:p>
            <a:pPr marL="342900" indent="-342900">
              <a:buFont typeface="Arial" pitchFamily="34" charset="0"/>
              <a:buChar char="•"/>
            </a:pPr>
            <a:r>
              <a:rPr lang="en-US" sz="2000" dirty="0"/>
              <a:t>After the cycle of issues is opened the ‘Next predicted item’s information’ automatically ‘jumps’ to the next cycle </a:t>
            </a:r>
          </a:p>
        </p:txBody>
      </p:sp>
      <p:sp>
        <p:nvSpPr>
          <p:cNvPr id="5" name="TextBox 4">
            <a:extLst>
              <a:ext uri="{FF2B5EF4-FFF2-40B4-BE49-F238E27FC236}">
                <a16:creationId xmlns:a16="http://schemas.microsoft.com/office/drawing/2014/main" id="{D2B05AC7-6219-7309-6CA7-55FCADD85CDA}"/>
              </a:ext>
            </a:extLst>
          </p:cNvPr>
          <p:cNvSpPr txBox="1"/>
          <p:nvPr/>
        </p:nvSpPr>
        <p:spPr>
          <a:xfrm>
            <a:off x="611560" y="3803342"/>
            <a:ext cx="3456917" cy="523220"/>
          </a:xfrm>
          <a:prstGeom prst="rect">
            <a:avLst/>
          </a:prstGeom>
          <a:solidFill>
            <a:srgbClr val="FFFF00"/>
          </a:solidFill>
          <a:ln>
            <a:solidFill>
              <a:schemeClr val="tx1"/>
            </a:solidFill>
          </a:ln>
        </p:spPr>
        <p:txBody>
          <a:bodyPr wrap="square" rtlCol="0">
            <a:spAutoFit/>
          </a:bodyPr>
          <a:lstStyle/>
          <a:p>
            <a:r>
              <a:rPr lang="en-US" sz="1400" dirty="0"/>
              <a:t>Now it is Volume 13, year 2025.  Previously it was volume 12, year 2024.</a:t>
            </a:r>
          </a:p>
        </p:txBody>
      </p:sp>
      <p:cxnSp>
        <p:nvCxnSpPr>
          <p:cNvPr id="7" name="Straight Arrow Connector 6">
            <a:extLst>
              <a:ext uri="{FF2B5EF4-FFF2-40B4-BE49-F238E27FC236}">
                <a16:creationId xmlns:a16="http://schemas.microsoft.com/office/drawing/2014/main" id="{40BB0268-659E-A215-1086-C87AD0D4CE8B}"/>
              </a:ext>
            </a:extLst>
          </p:cNvPr>
          <p:cNvCxnSpPr>
            <a:cxnSpLocks/>
          </p:cNvCxnSpPr>
          <p:nvPr/>
        </p:nvCxnSpPr>
        <p:spPr bwMode="auto">
          <a:xfrm flipV="1">
            <a:off x="2915816" y="2139702"/>
            <a:ext cx="0" cy="1663640"/>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 name="Straight Arrow Connector 7">
            <a:extLst>
              <a:ext uri="{FF2B5EF4-FFF2-40B4-BE49-F238E27FC236}">
                <a16:creationId xmlns:a16="http://schemas.microsoft.com/office/drawing/2014/main" id="{1D069AD9-0F0E-D407-0A20-DAE354D6A04F}"/>
              </a:ext>
            </a:extLst>
          </p:cNvPr>
          <p:cNvCxnSpPr/>
          <p:nvPr/>
        </p:nvCxnSpPr>
        <p:spPr bwMode="auto">
          <a:xfrm>
            <a:off x="2906367" y="2139702"/>
            <a:ext cx="646370"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a:extLst>
              <a:ext uri="{FF2B5EF4-FFF2-40B4-BE49-F238E27FC236}">
                <a16:creationId xmlns:a16="http://schemas.microsoft.com/office/drawing/2014/main" id="{F7EE02A3-997B-A9B5-D106-BEBE7DE2D7A0}"/>
              </a:ext>
            </a:extLst>
          </p:cNvPr>
          <p:cNvCxnSpPr/>
          <p:nvPr/>
        </p:nvCxnSpPr>
        <p:spPr bwMode="auto">
          <a:xfrm>
            <a:off x="2915816" y="3129596"/>
            <a:ext cx="646370" cy="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281573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sz="2800" dirty="0"/>
              <a:t>Receiving (check-in)</a:t>
            </a:r>
            <a:endParaRPr lang="en-US" dirty="0"/>
          </a:p>
        </p:txBody>
      </p:sp>
    </p:spTree>
    <p:extLst>
      <p:ext uri="{BB962C8B-B14F-4D97-AF65-F5344CB8AC3E}">
        <p14:creationId xmlns:p14="http://schemas.microsoft.com/office/powerpoint/2010/main" val="1819521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DD9AFF-01B1-A4A9-7E95-BEEDCA3481E2}"/>
              </a:ext>
            </a:extLst>
          </p:cNvPr>
          <p:cNvPicPr>
            <a:picLocks noChangeAspect="1"/>
          </p:cNvPicPr>
          <p:nvPr/>
        </p:nvPicPr>
        <p:blipFill>
          <a:blip r:embed="rId2"/>
          <a:stretch>
            <a:fillRect/>
          </a:stretch>
        </p:blipFill>
        <p:spPr>
          <a:xfrm>
            <a:off x="0" y="1619460"/>
            <a:ext cx="9144000" cy="190457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lnSpcReduction="10000"/>
          </a:bodyPr>
          <a:lstStyle/>
          <a:p>
            <a:pPr marL="342900" indent="-342900">
              <a:buFont typeface="Arial" pitchFamily="34" charset="0"/>
              <a:buChar char="•"/>
            </a:pPr>
            <a:r>
              <a:rPr lang="en-US" sz="2000" dirty="0"/>
              <a:t>All four predicted items of the cycle have been created with no receiving date (because they have not yet been received)</a:t>
            </a:r>
          </a:p>
        </p:txBody>
      </p:sp>
      <p:sp>
        <p:nvSpPr>
          <p:cNvPr id="9" name="Rectangle 8">
            <a:extLst>
              <a:ext uri="{FF2B5EF4-FFF2-40B4-BE49-F238E27FC236}">
                <a16:creationId xmlns:a16="http://schemas.microsoft.com/office/drawing/2014/main" id="{24CEAA15-20AC-8EF2-D9A2-064AD1B4D4B0}"/>
              </a:ext>
            </a:extLst>
          </p:cNvPr>
          <p:cNvSpPr/>
          <p:nvPr/>
        </p:nvSpPr>
        <p:spPr>
          <a:xfrm>
            <a:off x="6084168" y="2428296"/>
            <a:ext cx="1008112" cy="108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26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38C3F-C41E-62ED-2344-C7C47D33127E}"/>
              </a:ext>
            </a:extLst>
          </p:cNvPr>
          <p:cNvPicPr>
            <a:picLocks noChangeAspect="1"/>
          </p:cNvPicPr>
          <p:nvPr/>
        </p:nvPicPr>
        <p:blipFill>
          <a:blip r:embed="rId2"/>
          <a:stretch>
            <a:fillRect/>
          </a:stretch>
        </p:blipFill>
        <p:spPr>
          <a:xfrm>
            <a:off x="773832" y="1495941"/>
            <a:ext cx="7596336" cy="323184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0133"/>
          </a:xfrm>
        </p:spPr>
        <p:txBody>
          <a:bodyPr>
            <a:normAutofit fontScale="92500" lnSpcReduction="20000"/>
          </a:bodyPr>
          <a:lstStyle/>
          <a:p>
            <a:pPr marL="342900" indent="-342900">
              <a:buFont typeface="Arial" pitchFamily="34" charset="0"/>
              <a:buChar char="•"/>
            </a:pPr>
            <a:r>
              <a:rPr lang="en-US" sz="2000" dirty="0"/>
              <a:t>Each item has an expected receiving date</a:t>
            </a:r>
          </a:p>
          <a:p>
            <a:pPr marL="342900" indent="-342900">
              <a:buFont typeface="Arial" pitchFamily="34" charset="0"/>
              <a:buChar char="•"/>
            </a:pPr>
            <a:r>
              <a:rPr lang="en-US" sz="2000" dirty="0"/>
              <a:t>The description (as previously stated) is in accordance with 853 pattern field</a:t>
            </a:r>
          </a:p>
        </p:txBody>
      </p:sp>
      <p:sp>
        <p:nvSpPr>
          <p:cNvPr id="9" name="Rectangle 8">
            <a:extLst>
              <a:ext uri="{FF2B5EF4-FFF2-40B4-BE49-F238E27FC236}">
                <a16:creationId xmlns:a16="http://schemas.microsoft.com/office/drawing/2014/main" id="{24CEAA15-20AC-8EF2-D9A2-064AD1B4D4B0}"/>
              </a:ext>
            </a:extLst>
          </p:cNvPr>
          <p:cNvSpPr/>
          <p:nvPr/>
        </p:nvSpPr>
        <p:spPr>
          <a:xfrm>
            <a:off x="4550229" y="3142483"/>
            <a:ext cx="1512168" cy="185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A3C065-C9A2-5E63-74E0-7FB1F15BF7E4}"/>
              </a:ext>
            </a:extLst>
          </p:cNvPr>
          <p:cNvSpPr/>
          <p:nvPr/>
        </p:nvSpPr>
        <p:spPr>
          <a:xfrm>
            <a:off x="1340021" y="3725242"/>
            <a:ext cx="1287763" cy="2146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913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0C5E8B-DE49-E0AA-3387-D949E0B182DA}"/>
              </a:ext>
            </a:extLst>
          </p:cNvPr>
          <p:cNvPicPr>
            <a:picLocks noChangeAspect="1"/>
          </p:cNvPicPr>
          <p:nvPr/>
        </p:nvPicPr>
        <p:blipFill>
          <a:blip r:embed="rId2"/>
          <a:stretch>
            <a:fillRect/>
          </a:stretch>
        </p:blipFill>
        <p:spPr>
          <a:xfrm>
            <a:off x="3700462" y="2001017"/>
            <a:ext cx="1743075" cy="16192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The staff user is at the acquisitions department (or a circulation desk which is defined to also function as an acquisitions desk) and does “Acquisitions &gt; Receiving and Invoicing &gt; Receive”</a:t>
            </a:r>
          </a:p>
        </p:txBody>
      </p:sp>
      <p:sp>
        <p:nvSpPr>
          <p:cNvPr id="9" name="Rectangle 8">
            <a:extLst>
              <a:ext uri="{FF2B5EF4-FFF2-40B4-BE49-F238E27FC236}">
                <a16:creationId xmlns:a16="http://schemas.microsoft.com/office/drawing/2014/main" id="{24CEAA15-20AC-8EF2-D9A2-064AD1B4D4B0}"/>
              </a:ext>
            </a:extLst>
          </p:cNvPr>
          <p:cNvSpPr/>
          <p:nvPr/>
        </p:nvSpPr>
        <p:spPr>
          <a:xfrm>
            <a:off x="3700462" y="2317891"/>
            <a:ext cx="799530" cy="1818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557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CFDF2E-37F0-3B12-015F-4FDF6D4826E5}"/>
              </a:ext>
            </a:extLst>
          </p:cNvPr>
          <p:cNvPicPr>
            <a:picLocks noChangeAspect="1"/>
          </p:cNvPicPr>
          <p:nvPr/>
        </p:nvPicPr>
        <p:blipFill>
          <a:blip r:embed="rId2"/>
          <a:stretch>
            <a:fillRect/>
          </a:stretch>
        </p:blipFill>
        <p:spPr>
          <a:xfrm>
            <a:off x="0" y="1384495"/>
            <a:ext cx="9144000" cy="237451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In the receiving workbench we retrieve the journal</a:t>
            </a:r>
          </a:p>
        </p:txBody>
      </p:sp>
      <p:sp>
        <p:nvSpPr>
          <p:cNvPr id="9" name="Rectangle 8">
            <a:extLst>
              <a:ext uri="{FF2B5EF4-FFF2-40B4-BE49-F238E27FC236}">
                <a16:creationId xmlns:a16="http://schemas.microsoft.com/office/drawing/2014/main" id="{24CEAA15-20AC-8EF2-D9A2-064AD1B4D4B0}"/>
              </a:ext>
            </a:extLst>
          </p:cNvPr>
          <p:cNvSpPr/>
          <p:nvPr/>
        </p:nvSpPr>
        <p:spPr>
          <a:xfrm>
            <a:off x="611560" y="2150332"/>
            <a:ext cx="720080" cy="268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63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F65FC5-9AEB-DA4A-5B01-AD924528C524}"/>
              </a:ext>
            </a:extLst>
          </p:cNvPr>
          <p:cNvPicPr>
            <a:picLocks noChangeAspect="1"/>
          </p:cNvPicPr>
          <p:nvPr/>
        </p:nvPicPr>
        <p:blipFill>
          <a:blip r:embed="rId2"/>
          <a:stretch>
            <a:fillRect/>
          </a:stretch>
        </p:blipFill>
        <p:spPr>
          <a:xfrm>
            <a:off x="0" y="1384580"/>
            <a:ext cx="9144000" cy="237434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We will choose “Actions &gt; Manage Items”</a:t>
            </a:r>
          </a:p>
        </p:txBody>
      </p:sp>
      <p:sp>
        <p:nvSpPr>
          <p:cNvPr id="9" name="Rectangle 8">
            <a:extLst>
              <a:ext uri="{FF2B5EF4-FFF2-40B4-BE49-F238E27FC236}">
                <a16:creationId xmlns:a16="http://schemas.microsoft.com/office/drawing/2014/main" id="{24CEAA15-20AC-8EF2-D9A2-064AD1B4D4B0}"/>
              </a:ext>
            </a:extLst>
          </p:cNvPr>
          <p:cNvSpPr/>
          <p:nvPr/>
        </p:nvSpPr>
        <p:spPr>
          <a:xfrm>
            <a:off x="8028384" y="2931790"/>
            <a:ext cx="720080" cy="268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071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97A060-8491-0E4E-4B0A-976D572AF2BD}"/>
              </a:ext>
            </a:extLst>
          </p:cNvPr>
          <p:cNvPicPr>
            <a:picLocks noChangeAspect="1"/>
          </p:cNvPicPr>
          <p:nvPr/>
        </p:nvPicPr>
        <p:blipFill>
          <a:blip r:embed="rId2"/>
          <a:stretch>
            <a:fillRect/>
          </a:stretch>
        </p:blipFill>
        <p:spPr>
          <a:xfrm>
            <a:off x="0" y="1436625"/>
            <a:ext cx="9144000" cy="300733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Receive the relevant item(s)</a:t>
            </a:r>
          </a:p>
        </p:txBody>
      </p:sp>
      <p:sp>
        <p:nvSpPr>
          <p:cNvPr id="8" name="Rectangle 7">
            <a:extLst>
              <a:ext uri="{FF2B5EF4-FFF2-40B4-BE49-F238E27FC236}">
                <a16:creationId xmlns:a16="http://schemas.microsoft.com/office/drawing/2014/main" id="{2DF3BFD5-8B14-8EC8-C38E-A4D4D1EA9641}"/>
              </a:ext>
            </a:extLst>
          </p:cNvPr>
          <p:cNvSpPr/>
          <p:nvPr/>
        </p:nvSpPr>
        <p:spPr>
          <a:xfrm>
            <a:off x="7956376" y="3507854"/>
            <a:ext cx="57606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8DBEFF-D1DF-7FAA-2880-997DAA398D0B}"/>
              </a:ext>
            </a:extLst>
          </p:cNvPr>
          <p:cNvSpPr/>
          <p:nvPr/>
        </p:nvSpPr>
        <p:spPr>
          <a:xfrm>
            <a:off x="8597753" y="3018312"/>
            <a:ext cx="288032" cy="268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C899C0-2582-406E-720E-4C21037E3F0E}"/>
              </a:ext>
            </a:extLst>
          </p:cNvPr>
          <p:cNvSpPr txBox="1"/>
          <p:nvPr/>
        </p:nvSpPr>
        <p:spPr>
          <a:xfrm>
            <a:off x="4593637" y="1311553"/>
            <a:ext cx="2520280" cy="954107"/>
          </a:xfrm>
          <a:prstGeom prst="rect">
            <a:avLst/>
          </a:prstGeom>
          <a:solidFill>
            <a:srgbClr val="FFFF00"/>
          </a:solidFill>
          <a:ln>
            <a:solidFill>
              <a:schemeClr val="accent1"/>
            </a:solidFill>
          </a:ln>
        </p:spPr>
        <p:txBody>
          <a:bodyPr wrap="square" rtlCol="0">
            <a:spAutoFit/>
          </a:bodyPr>
          <a:lstStyle/>
          <a:p>
            <a:r>
              <a:rPr lang="en-US" sz="1400" dirty="0"/>
              <a:t>We can click the checkbox(es) on the left and then click “Save and Receive” or we can do “Actions &gt; Receive” per item.</a:t>
            </a:r>
          </a:p>
        </p:txBody>
      </p:sp>
      <p:cxnSp>
        <p:nvCxnSpPr>
          <p:cNvPr id="13" name="Straight Arrow Connector 12">
            <a:extLst>
              <a:ext uri="{FF2B5EF4-FFF2-40B4-BE49-F238E27FC236}">
                <a16:creationId xmlns:a16="http://schemas.microsoft.com/office/drawing/2014/main" id="{72B5F77B-CD9C-2D8B-C9C9-13F782B3BC2B}"/>
              </a:ext>
            </a:extLst>
          </p:cNvPr>
          <p:cNvCxnSpPr/>
          <p:nvPr/>
        </p:nvCxnSpPr>
        <p:spPr>
          <a:xfrm flipV="1">
            <a:off x="8309159" y="1747611"/>
            <a:ext cx="281337" cy="3775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0B5330C-FB21-1406-2A17-8480200FE0F6}"/>
              </a:ext>
            </a:extLst>
          </p:cNvPr>
          <p:cNvCxnSpPr>
            <a:cxnSpLocks/>
          </p:cNvCxnSpPr>
          <p:nvPr/>
        </p:nvCxnSpPr>
        <p:spPr>
          <a:xfrm flipH="1">
            <a:off x="7113917" y="2114908"/>
            <a:ext cx="1202499"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EFA2CB-AAD4-27DA-99EE-79A6F3353D40}"/>
              </a:ext>
            </a:extLst>
          </p:cNvPr>
          <p:cNvSpPr txBox="1"/>
          <p:nvPr/>
        </p:nvSpPr>
        <p:spPr>
          <a:xfrm>
            <a:off x="4857425" y="4474110"/>
            <a:ext cx="3240360" cy="307777"/>
          </a:xfrm>
          <a:prstGeom prst="rect">
            <a:avLst/>
          </a:prstGeom>
          <a:solidFill>
            <a:srgbClr val="FFFF00"/>
          </a:solidFill>
          <a:ln>
            <a:solidFill>
              <a:schemeClr val="tx1"/>
            </a:solidFill>
          </a:ln>
        </p:spPr>
        <p:txBody>
          <a:bodyPr wrap="square" rtlCol="0">
            <a:spAutoFit/>
          </a:bodyPr>
          <a:lstStyle/>
          <a:p>
            <a:r>
              <a:rPr lang="en-US" sz="1400" dirty="0"/>
              <a:t>We will now receive Volume  12 issue 1</a:t>
            </a:r>
          </a:p>
        </p:txBody>
      </p:sp>
      <p:cxnSp>
        <p:nvCxnSpPr>
          <p:cNvPr id="18" name="Straight Arrow Connector 17">
            <a:extLst>
              <a:ext uri="{FF2B5EF4-FFF2-40B4-BE49-F238E27FC236}">
                <a16:creationId xmlns:a16="http://schemas.microsoft.com/office/drawing/2014/main" id="{91562968-4AD2-FAEB-0856-29009D49BE0A}"/>
              </a:ext>
            </a:extLst>
          </p:cNvPr>
          <p:cNvCxnSpPr>
            <a:cxnSpLocks/>
          </p:cNvCxnSpPr>
          <p:nvPr/>
        </p:nvCxnSpPr>
        <p:spPr>
          <a:xfrm flipV="1">
            <a:off x="7596336" y="3706340"/>
            <a:ext cx="360040" cy="7677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42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The user now sees which items have already arrived and which items have not yet arrived</a:t>
            </a:r>
          </a:p>
        </p:txBody>
      </p:sp>
      <p:pic>
        <p:nvPicPr>
          <p:cNvPr id="6" name="Picture 5">
            <a:extLst>
              <a:ext uri="{FF2B5EF4-FFF2-40B4-BE49-F238E27FC236}">
                <a16:creationId xmlns:a16="http://schemas.microsoft.com/office/drawing/2014/main" id="{06E3988F-400D-61E5-C1A7-B41B2A6B6E5B}"/>
              </a:ext>
            </a:extLst>
          </p:cNvPr>
          <p:cNvPicPr>
            <a:picLocks noChangeAspect="1"/>
          </p:cNvPicPr>
          <p:nvPr/>
        </p:nvPicPr>
        <p:blipFill>
          <a:blip r:embed="rId2"/>
          <a:stretch>
            <a:fillRect/>
          </a:stretch>
        </p:blipFill>
        <p:spPr>
          <a:xfrm>
            <a:off x="-17895" y="1887197"/>
            <a:ext cx="9144000" cy="2763330"/>
          </a:xfrm>
          <a:prstGeom prst="rect">
            <a:avLst/>
          </a:prstGeom>
          <a:ln>
            <a:solidFill>
              <a:schemeClr val="accent1"/>
            </a:solidFill>
          </a:ln>
        </p:spPr>
      </p:pic>
      <p:sp>
        <p:nvSpPr>
          <p:cNvPr id="12" name="Rectangle 11">
            <a:extLst>
              <a:ext uri="{FF2B5EF4-FFF2-40B4-BE49-F238E27FC236}">
                <a16:creationId xmlns:a16="http://schemas.microsoft.com/office/drawing/2014/main" id="{83CC0F5A-B024-32C5-D937-8B9ED9A0DA8F}"/>
              </a:ext>
            </a:extLst>
          </p:cNvPr>
          <p:cNvSpPr/>
          <p:nvPr/>
        </p:nvSpPr>
        <p:spPr>
          <a:xfrm>
            <a:off x="2658623" y="3435846"/>
            <a:ext cx="715513"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7278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F3BAA8-C88C-919E-005F-0719B1A13273}"/>
              </a:ext>
            </a:extLst>
          </p:cNvPr>
          <p:cNvPicPr>
            <a:picLocks noChangeAspect="1"/>
          </p:cNvPicPr>
          <p:nvPr/>
        </p:nvPicPr>
        <p:blipFill>
          <a:blip r:embed="rId2"/>
          <a:stretch>
            <a:fillRect/>
          </a:stretch>
        </p:blipFill>
        <p:spPr>
          <a:xfrm>
            <a:off x="792088" y="699542"/>
            <a:ext cx="7596336" cy="409998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5580112" y="1526208"/>
            <a:ext cx="3384376" cy="792088"/>
          </a:xfrm>
          <a:solidFill>
            <a:srgbClr val="FFFF00"/>
          </a:solidFill>
          <a:ln>
            <a:solidFill>
              <a:schemeClr val="accent1"/>
            </a:solidFill>
          </a:ln>
        </p:spPr>
        <p:txBody>
          <a:bodyPr>
            <a:noAutofit/>
          </a:bodyPr>
          <a:lstStyle/>
          <a:p>
            <a:pPr marL="0" indent="0">
              <a:buNone/>
            </a:pPr>
            <a:r>
              <a:rPr lang="en-US" sz="1400" dirty="0"/>
              <a:t>When doing a physical items search, we see that Vol. 12 issue 1 is in place but issues 2-4 are not in place (not arrived)</a:t>
            </a:r>
          </a:p>
        </p:txBody>
      </p:sp>
      <p:sp>
        <p:nvSpPr>
          <p:cNvPr id="12" name="Rectangle 11">
            <a:extLst>
              <a:ext uri="{FF2B5EF4-FFF2-40B4-BE49-F238E27FC236}">
                <a16:creationId xmlns:a16="http://schemas.microsoft.com/office/drawing/2014/main" id="{83CC0F5A-B024-32C5-D937-8B9ED9A0DA8F}"/>
              </a:ext>
            </a:extLst>
          </p:cNvPr>
          <p:cNvSpPr/>
          <p:nvPr/>
        </p:nvSpPr>
        <p:spPr>
          <a:xfrm>
            <a:off x="3944460" y="1238176"/>
            <a:ext cx="1203604" cy="61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0F7C91E-29E3-9198-BEFE-4F8613DAB858}"/>
              </a:ext>
            </a:extLst>
          </p:cNvPr>
          <p:cNvSpPr/>
          <p:nvPr/>
        </p:nvSpPr>
        <p:spPr>
          <a:xfrm>
            <a:off x="3944460" y="3219822"/>
            <a:ext cx="1203604" cy="61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8919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55A6A-CC2E-C113-3D4C-03EDDF622EC5}"/>
              </a:ext>
            </a:extLst>
          </p:cNvPr>
          <p:cNvPicPr>
            <a:picLocks noChangeAspect="1"/>
          </p:cNvPicPr>
          <p:nvPr/>
        </p:nvPicPr>
        <p:blipFill>
          <a:blip r:embed="rId2"/>
          <a:stretch>
            <a:fillRect/>
          </a:stretch>
        </p:blipFill>
        <p:spPr>
          <a:xfrm>
            <a:off x="3380" y="1563638"/>
            <a:ext cx="9144000" cy="240985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At a later stage, all items arrive</a:t>
            </a:r>
          </a:p>
        </p:txBody>
      </p:sp>
      <p:sp>
        <p:nvSpPr>
          <p:cNvPr id="12" name="Rectangle 11">
            <a:extLst>
              <a:ext uri="{FF2B5EF4-FFF2-40B4-BE49-F238E27FC236}">
                <a16:creationId xmlns:a16="http://schemas.microsoft.com/office/drawing/2014/main" id="{83CC0F5A-B024-32C5-D937-8B9ED9A0DA8F}"/>
              </a:ext>
            </a:extLst>
          </p:cNvPr>
          <p:cNvSpPr/>
          <p:nvPr/>
        </p:nvSpPr>
        <p:spPr>
          <a:xfrm>
            <a:off x="7308304" y="2546249"/>
            <a:ext cx="1008112" cy="1321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2881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We can then open the next cycle of items from the list of items</a:t>
            </a:r>
          </a:p>
        </p:txBody>
      </p:sp>
      <p:sp>
        <p:nvSpPr>
          <p:cNvPr id="12" name="Rectangle 11">
            <a:extLst>
              <a:ext uri="{FF2B5EF4-FFF2-40B4-BE49-F238E27FC236}">
                <a16:creationId xmlns:a16="http://schemas.microsoft.com/office/drawing/2014/main" id="{83CC0F5A-B024-32C5-D937-8B9ED9A0DA8F}"/>
              </a:ext>
            </a:extLst>
          </p:cNvPr>
          <p:cNvSpPr/>
          <p:nvPr/>
        </p:nvSpPr>
        <p:spPr>
          <a:xfrm>
            <a:off x="6826018" y="2293070"/>
            <a:ext cx="986341" cy="278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100A61-AF7D-2B5B-DE6E-E07B426B99FB}"/>
              </a:ext>
            </a:extLst>
          </p:cNvPr>
          <p:cNvPicPr>
            <a:picLocks noChangeAspect="1"/>
          </p:cNvPicPr>
          <p:nvPr/>
        </p:nvPicPr>
        <p:blipFill>
          <a:blip r:embed="rId2"/>
          <a:stretch>
            <a:fillRect/>
          </a:stretch>
        </p:blipFill>
        <p:spPr>
          <a:xfrm>
            <a:off x="0" y="1200762"/>
            <a:ext cx="9144000" cy="2741976"/>
          </a:xfrm>
          <a:prstGeom prst="rect">
            <a:avLst/>
          </a:prstGeom>
          <a:ln>
            <a:solidFill>
              <a:schemeClr val="accent1"/>
            </a:solidFill>
          </a:ln>
        </p:spPr>
      </p:pic>
      <p:sp>
        <p:nvSpPr>
          <p:cNvPr id="10" name="Rectangle 9">
            <a:extLst>
              <a:ext uri="{FF2B5EF4-FFF2-40B4-BE49-F238E27FC236}">
                <a16:creationId xmlns:a16="http://schemas.microsoft.com/office/drawing/2014/main" id="{C03DE988-5B61-0010-327C-407A2AE2340D}"/>
              </a:ext>
            </a:extLst>
          </p:cNvPr>
          <p:cNvSpPr/>
          <p:nvPr/>
        </p:nvSpPr>
        <p:spPr>
          <a:xfrm flipV="1">
            <a:off x="6826018" y="2293070"/>
            <a:ext cx="914400" cy="206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219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Now we have the next cycle and can save</a:t>
            </a:r>
          </a:p>
        </p:txBody>
      </p:sp>
      <p:sp>
        <p:nvSpPr>
          <p:cNvPr id="12" name="Rectangle 11">
            <a:extLst>
              <a:ext uri="{FF2B5EF4-FFF2-40B4-BE49-F238E27FC236}">
                <a16:creationId xmlns:a16="http://schemas.microsoft.com/office/drawing/2014/main" id="{83CC0F5A-B024-32C5-D937-8B9ED9A0DA8F}"/>
              </a:ext>
            </a:extLst>
          </p:cNvPr>
          <p:cNvSpPr/>
          <p:nvPr/>
        </p:nvSpPr>
        <p:spPr>
          <a:xfrm>
            <a:off x="3491880" y="4289096"/>
            <a:ext cx="864096" cy="2160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232C1CC-5E48-AD53-5BF6-4B2F85A1A20D}"/>
              </a:ext>
            </a:extLst>
          </p:cNvPr>
          <p:cNvPicPr>
            <a:picLocks noChangeAspect="1"/>
          </p:cNvPicPr>
          <p:nvPr/>
        </p:nvPicPr>
        <p:blipFill>
          <a:blip r:embed="rId2"/>
          <a:stretch>
            <a:fillRect/>
          </a:stretch>
        </p:blipFill>
        <p:spPr>
          <a:xfrm>
            <a:off x="1812126" y="1346829"/>
            <a:ext cx="5591756" cy="3357564"/>
          </a:xfrm>
          <a:prstGeom prst="rect">
            <a:avLst/>
          </a:prstGeom>
          <a:ln>
            <a:solidFill>
              <a:schemeClr val="accent1"/>
            </a:solidFill>
          </a:ln>
        </p:spPr>
      </p:pic>
    </p:spTree>
    <p:extLst>
      <p:ext uri="{BB962C8B-B14F-4D97-AF65-F5344CB8AC3E}">
        <p14:creationId xmlns:p14="http://schemas.microsoft.com/office/powerpoint/2010/main" val="768374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844206-103C-337A-3B52-11FB7654DB48}"/>
              </a:ext>
            </a:extLst>
          </p:cNvPr>
          <p:cNvPicPr>
            <a:picLocks noChangeAspect="1"/>
          </p:cNvPicPr>
          <p:nvPr/>
        </p:nvPicPr>
        <p:blipFill>
          <a:blip r:embed="rId2"/>
          <a:stretch>
            <a:fillRect/>
          </a:stretch>
        </p:blipFill>
        <p:spPr>
          <a:xfrm>
            <a:off x="0" y="1203598"/>
            <a:ext cx="9144000" cy="342367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Receiving (check-in)</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The items are created and ready to be received</a:t>
            </a:r>
          </a:p>
        </p:txBody>
      </p:sp>
      <p:sp>
        <p:nvSpPr>
          <p:cNvPr id="12" name="Rectangle 11">
            <a:extLst>
              <a:ext uri="{FF2B5EF4-FFF2-40B4-BE49-F238E27FC236}">
                <a16:creationId xmlns:a16="http://schemas.microsoft.com/office/drawing/2014/main" id="{83CC0F5A-B024-32C5-D937-8B9ED9A0DA8F}"/>
              </a:ext>
            </a:extLst>
          </p:cNvPr>
          <p:cNvSpPr/>
          <p:nvPr/>
        </p:nvSpPr>
        <p:spPr>
          <a:xfrm>
            <a:off x="179512" y="3507854"/>
            <a:ext cx="8712968" cy="1119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8827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indent="-342900">
              <a:buFont typeface="Arial" pitchFamily="34" charset="0"/>
              <a:buChar char="•"/>
            </a:pPr>
            <a:r>
              <a:rPr lang="en-US" sz="2200" dirty="0"/>
              <a:t>In order for prediction patterns to be used there must be </a:t>
            </a:r>
          </a:p>
          <a:p>
            <a:pPr marL="800100" lvl="1" indent="-514350">
              <a:buFont typeface="+mj-lt"/>
              <a:buAutoNum type="arabicPeriod"/>
            </a:pPr>
            <a:r>
              <a:rPr lang="en-US" sz="2200" dirty="0"/>
              <a:t>An 853/4/5 captions and pattern field in the holding record</a:t>
            </a:r>
          </a:p>
          <a:p>
            <a:pPr marL="800100" lvl="1" indent="-514350">
              <a:buFont typeface="+mj-lt"/>
              <a:buAutoNum type="arabicPeriod"/>
            </a:pPr>
            <a:r>
              <a:rPr lang="en-US" sz="2200" dirty="0"/>
              <a:t>Information registered in the ‘Next predicted item’s information’</a:t>
            </a:r>
          </a:p>
          <a:p>
            <a:pPr marL="800100" lvl="1" indent="-514350">
              <a:buFont typeface="+mj-lt"/>
              <a:buAutoNum type="arabicPeriod"/>
            </a:pPr>
            <a:endParaRPr lang="en-US" sz="2200" dirty="0"/>
          </a:p>
          <a:p>
            <a:pPr marL="800100" lvl="1" indent="-514350">
              <a:buFont typeface="+mj-lt"/>
              <a:buAutoNum type="arabicPeriod"/>
            </a:pPr>
            <a:endParaRPr lang="en-US" sz="2200" dirty="0"/>
          </a:p>
          <a:p>
            <a:r>
              <a:rPr lang="en-US" sz="1600" dirty="0"/>
              <a:t>Note:</a:t>
            </a:r>
          </a:p>
          <a:p>
            <a:pPr marL="285750" indent="-285750">
              <a:buFont typeface="Arial" panose="020B0604020202020204" pitchFamily="34" charset="0"/>
              <a:buChar char="•"/>
            </a:pPr>
            <a:r>
              <a:rPr lang="en-US" sz="1600" dirty="0"/>
              <a:t>Typically, there is also a POL (order) when creating predicted items, but technically it is not necessary) </a:t>
            </a:r>
          </a:p>
          <a:p>
            <a:pPr marL="285750" indent="-285750">
              <a:buFont typeface="Arial" panose="020B0604020202020204" pitchFamily="34" charset="0"/>
              <a:buChar char="•"/>
            </a:pPr>
            <a:r>
              <a:rPr lang="en-US" sz="1600" dirty="0"/>
              <a:t>When creating predicted items without a POL the items will not include calculated “expected arrival” dates.  This is because the expected arrival dates come from vendor attached to POL.</a:t>
            </a:r>
          </a:p>
          <a:p>
            <a:pPr marL="285750" indent="-285750">
              <a:buFont typeface="Arial" panose="020B0604020202020204" pitchFamily="34" charset="0"/>
              <a:buChar char="•"/>
            </a:pPr>
            <a:r>
              <a:rPr lang="en-US" sz="1600" dirty="0"/>
              <a:t>When there is no POL the expected arrival date will be the issue date.</a:t>
            </a:r>
          </a:p>
          <a:p>
            <a:pPr marL="800100" lvl="1" indent="-514350">
              <a:buFont typeface="+mj-lt"/>
              <a:buAutoNum type="arabicPeriod"/>
            </a:pPr>
            <a:endParaRPr lang="en-US" sz="2200" dirty="0"/>
          </a:p>
        </p:txBody>
      </p:sp>
    </p:spTree>
    <p:extLst>
      <p:ext uri="{BB962C8B-B14F-4D97-AF65-F5344CB8AC3E}">
        <p14:creationId xmlns:p14="http://schemas.microsoft.com/office/powerpoint/2010/main" val="346445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2448271"/>
          </a:xfrm>
        </p:spPr>
        <p:txBody>
          <a:bodyPr>
            <a:noAutofit/>
          </a:bodyPr>
          <a:lstStyle/>
          <a:p>
            <a:pPr marL="342900" indent="-342900">
              <a:buFont typeface="Arial" pitchFamily="34" charset="0"/>
              <a:buChar char="•"/>
            </a:pPr>
            <a:r>
              <a:rPr lang="en-US" sz="2200" dirty="0"/>
              <a:t>Note that if there is no acquisitions order then  the expected date of arrival cannot be automated. </a:t>
            </a:r>
          </a:p>
          <a:p>
            <a:pPr marL="342900" indent="-342900">
              <a:buFont typeface="Arial" pitchFamily="34" charset="0"/>
              <a:buChar char="•"/>
            </a:pPr>
            <a:r>
              <a:rPr lang="en-US" sz="2200" dirty="0"/>
              <a:t>For example, the issue’s “Expected Date of Arrival” will be taken from a combination of </a:t>
            </a:r>
          </a:p>
          <a:p>
            <a:pPr marL="800100" lvl="1" indent="-514350">
              <a:buFont typeface="+mj-lt"/>
              <a:buAutoNum type="arabicPeriod"/>
            </a:pPr>
            <a:r>
              <a:rPr lang="en-US" sz="2200" dirty="0"/>
              <a:t>The vendor “Subscription interval” in the order record </a:t>
            </a:r>
          </a:p>
          <a:p>
            <a:pPr marL="800100" lvl="1" indent="-514350">
              <a:buFont typeface="+mj-lt"/>
              <a:buAutoNum type="arabicPeriod"/>
            </a:pPr>
            <a:r>
              <a:rPr lang="en-US" sz="2200" dirty="0"/>
              <a:t>The “issue date” of the expected issue</a:t>
            </a:r>
          </a:p>
        </p:txBody>
      </p:sp>
      <p:sp>
        <p:nvSpPr>
          <p:cNvPr id="5" name="TextBox 4">
            <a:extLst>
              <a:ext uri="{FF2B5EF4-FFF2-40B4-BE49-F238E27FC236}">
                <a16:creationId xmlns:a16="http://schemas.microsoft.com/office/drawing/2014/main" id="{F2178BFC-9222-8F26-070A-2002DCC3FEAF}"/>
              </a:ext>
            </a:extLst>
          </p:cNvPr>
          <p:cNvSpPr txBox="1"/>
          <p:nvPr/>
        </p:nvSpPr>
        <p:spPr>
          <a:xfrm>
            <a:off x="251520" y="3579862"/>
            <a:ext cx="8568952" cy="369332"/>
          </a:xfrm>
          <a:prstGeom prst="rect">
            <a:avLst/>
          </a:prstGeom>
          <a:noFill/>
          <a:ln>
            <a:solidFill>
              <a:schemeClr val="accent1"/>
            </a:solidFill>
          </a:ln>
        </p:spPr>
        <p:txBody>
          <a:bodyPr wrap="square" rtlCol="0">
            <a:spAutoFit/>
          </a:bodyPr>
          <a:lstStyle/>
          <a:p>
            <a:r>
              <a:rPr lang="en-US" dirty="0"/>
              <a:t>Expected date of arrival = ‘issue date’ + ‘Subscription Interval’</a:t>
            </a:r>
          </a:p>
        </p:txBody>
      </p:sp>
    </p:spTree>
    <p:extLst>
      <p:ext uri="{BB962C8B-B14F-4D97-AF65-F5344CB8AC3E}">
        <p14:creationId xmlns:p14="http://schemas.microsoft.com/office/powerpoint/2010/main" val="340448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lvl="1" indent="-342900">
              <a:buFont typeface="Arial" pitchFamily="34" charset="0"/>
              <a:buChar char="•"/>
            </a:pPr>
            <a:r>
              <a:rPr lang="en-US" sz="2400" dirty="0"/>
              <a:t>The 853/4/5 captions and pattern field in the holding record is needed because this is where information such as publication frequency and publication dates will be taken from.</a:t>
            </a:r>
          </a:p>
          <a:p>
            <a:pPr marL="342900" lvl="1" indent="-342900">
              <a:buFont typeface="Arial" pitchFamily="34" charset="0"/>
              <a:buChar char="•"/>
            </a:pPr>
            <a:r>
              <a:rPr lang="en-US" sz="2400" dirty="0"/>
              <a:t>The captions and pattern field must reside in the holding record which is associated with the specific order</a:t>
            </a:r>
          </a:p>
        </p:txBody>
      </p:sp>
    </p:spTree>
    <p:extLst>
      <p:ext uri="{BB962C8B-B14F-4D97-AF65-F5344CB8AC3E}">
        <p14:creationId xmlns:p14="http://schemas.microsoft.com/office/powerpoint/2010/main" val="26062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lvl="1" indent="-342900">
              <a:buFont typeface="Arial" pitchFamily="34" charset="0"/>
              <a:buChar char="•"/>
            </a:pPr>
            <a:r>
              <a:rPr lang="en-US" sz="2400" dirty="0"/>
              <a:t>The “Next predicted item’s information“ is needed because this will determine the dates for the start and remainder of the specific issue cycle</a:t>
            </a:r>
          </a:p>
        </p:txBody>
      </p:sp>
    </p:spTree>
    <p:extLst>
      <p:ext uri="{BB962C8B-B14F-4D97-AF65-F5344CB8AC3E}">
        <p14:creationId xmlns:p14="http://schemas.microsoft.com/office/powerpoint/2010/main" val="311189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The prediction pattern</a:t>
            </a:r>
          </a:p>
        </p:txBody>
      </p:sp>
    </p:spTree>
    <p:extLst>
      <p:ext uri="{BB962C8B-B14F-4D97-AF65-F5344CB8AC3E}">
        <p14:creationId xmlns:p14="http://schemas.microsoft.com/office/powerpoint/2010/main" val="334422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C04FEB5-68A4-8A0E-FA12-0B561A9E31CE}"/>
              </a:ext>
            </a:extLst>
          </p:cNvPr>
          <p:cNvPicPr>
            <a:picLocks noChangeAspect="1"/>
          </p:cNvPicPr>
          <p:nvPr/>
        </p:nvPicPr>
        <p:blipFill>
          <a:blip r:embed="rId2"/>
          <a:stretch>
            <a:fillRect/>
          </a:stretch>
        </p:blipFill>
        <p:spPr>
          <a:xfrm>
            <a:off x="1496865" y="1625065"/>
            <a:ext cx="5162550" cy="29622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prediction pattern</a:t>
            </a:r>
            <a:endParaRPr lang="LID4096" dirty="0"/>
          </a:p>
        </p:txBody>
      </p:sp>
      <p:sp>
        <p:nvSpPr>
          <p:cNvPr id="7" name="Rectangle 6">
            <a:extLst>
              <a:ext uri="{FF2B5EF4-FFF2-40B4-BE49-F238E27FC236}">
                <a16:creationId xmlns:a16="http://schemas.microsoft.com/office/drawing/2014/main" id="{46B1F7CE-7878-857D-5797-9EE0681B16E2}"/>
              </a:ext>
            </a:extLst>
          </p:cNvPr>
          <p:cNvSpPr/>
          <p:nvPr/>
        </p:nvSpPr>
        <p:spPr>
          <a:xfrm>
            <a:off x="1763688" y="3650833"/>
            <a:ext cx="1656184" cy="2852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34E9F9-4C78-7897-1D8E-8BDD58300195}"/>
              </a:ext>
            </a:extLst>
          </p:cNvPr>
          <p:cNvSpPr/>
          <p:nvPr/>
        </p:nvSpPr>
        <p:spPr>
          <a:xfrm>
            <a:off x="1763688" y="2934528"/>
            <a:ext cx="4248472" cy="2852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DFB875-40CF-6875-00E8-6E22ABA6D33D}"/>
              </a:ext>
            </a:extLst>
          </p:cNvPr>
          <p:cNvSpPr txBox="1"/>
          <p:nvPr/>
        </p:nvSpPr>
        <p:spPr>
          <a:xfrm>
            <a:off x="3923928" y="771550"/>
            <a:ext cx="5050904" cy="954107"/>
          </a:xfrm>
          <a:prstGeom prst="rect">
            <a:avLst/>
          </a:prstGeom>
          <a:solidFill>
            <a:srgbClr val="FFFF00"/>
          </a:solidFill>
          <a:ln>
            <a:solidFill>
              <a:schemeClr val="tx1"/>
            </a:solidFill>
          </a:ln>
        </p:spPr>
        <p:txBody>
          <a:bodyPr wrap="square" rtlCol="0">
            <a:spAutoFit/>
          </a:bodyPr>
          <a:lstStyle/>
          <a:p>
            <a:pPr marL="342900" indent="-342900">
              <a:buFont typeface="Arial" pitchFamily="34" charset="0"/>
              <a:buChar char="•"/>
            </a:pPr>
            <a:r>
              <a:rPr lang="en-US" sz="1400" dirty="0"/>
              <a:t>We have bibliographic record MMSID  99515786700121 </a:t>
            </a:r>
          </a:p>
          <a:p>
            <a:pPr marL="342900" indent="-342900">
              <a:buFont typeface="Arial" pitchFamily="34" charset="0"/>
              <a:buChar char="•"/>
            </a:pPr>
            <a:r>
              <a:rPr lang="en-US" sz="1400" dirty="0"/>
              <a:t>Title “The Quarterly journal of the Geological Society of London.” </a:t>
            </a:r>
          </a:p>
          <a:p>
            <a:pPr marL="342900" indent="-342900">
              <a:buFont typeface="Arial" pitchFamily="34" charset="0"/>
              <a:buChar char="•"/>
            </a:pPr>
            <a:r>
              <a:rPr lang="en-US" sz="1400" dirty="0"/>
              <a:t>This is a quarterly journal </a:t>
            </a:r>
          </a:p>
        </p:txBody>
      </p:sp>
    </p:spTree>
    <p:extLst>
      <p:ext uri="{BB962C8B-B14F-4D97-AF65-F5344CB8AC3E}">
        <p14:creationId xmlns:p14="http://schemas.microsoft.com/office/powerpoint/2010/main" val="2941223561"/>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21028</TotalTime>
  <Words>1193</Words>
  <Application>Microsoft Office PowerPoint</Application>
  <PresentationFormat>On-screen Show (16:9)</PresentationFormat>
  <Paragraphs>149</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IGeLU_2016_16X9 (1)</vt:lpstr>
      <vt:lpstr>Serials Prediction Patterns and Serial Check-in</vt:lpstr>
      <vt:lpstr>PowerPoint Presentation</vt:lpstr>
      <vt:lpstr>Introduction</vt:lpstr>
      <vt:lpstr>Introduction</vt:lpstr>
      <vt:lpstr>Introduction</vt:lpstr>
      <vt:lpstr>Introduction</vt:lpstr>
      <vt:lpstr>Introduction</vt:lpstr>
      <vt:lpstr>The prediction pattern</vt:lpstr>
      <vt:lpstr>The prediction pattern</vt:lpstr>
      <vt:lpstr>The prediction pattern</vt:lpstr>
      <vt:lpstr>The prediction pattern</vt:lpstr>
      <vt:lpstr>The prediction pattern</vt:lpstr>
      <vt:lpstr>The prediction pattern</vt:lpstr>
      <vt:lpstr>The prediction pattern</vt:lpstr>
      <vt:lpstr>The prediction pattern</vt:lpstr>
      <vt:lpstr>The prediction pattern</vt:lpstr>
      <vt:lpstr>The prediction pattern</vt:lpstr>
      <vt:lpstr>The prediction pattern</vt:lpstr>
      <vt:lpstr>Opening the predicted items</vt:lpstr>
      <vt:lpstr>Opening the predicted items</vt:lpstr>
      <vt:lpstr>Opening the predicted items</vt:lpstr>
      <vt:lpstr>Opening the predicted items</vt:lpstr>
      <vt:lpstr>Opening the predicted items</vt:lpstr>
      <vt:lpstr>Opening the predicted items</vt:lpstr>
      <vt:lpstr>Receiving (check-in)</vt:lpstr>
      <vt:lpstr>Receiving (check-in)</vt:lpstr>
      <vt:lpstr>Receiving (check-in)</vt:lpstr>
      <vt:lpstr>Receiving (check-in)</vt:lpstr>
      <vt:lpstr>Receiving (check-in)</vt:lpstr>
      <vt:lpstr>Receiving (check-in)</vt:lpstr>
      <vt:lpstr>Receiving (check-in)</vt:lpstr>
      <vt:lpstr>Receiving (check-in)</vt:lpstr>
      <vt:lpstr>Receiving (check-in)</vt:lpstr>
      <vt:lpstr>Receiving (check-in)</vt:lpstr>
      <vt:lpstr>Receiving (check-in)</vt:lpstr>
      <vt:lpstr>Receiving (check-in)</vt:lpstr>
      <vt:lpstr>Receiving (check-in)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731</cp:revision>
  <dcterms:created xsi:type="dcterms:W3CDTF">2017-01-02T15:10:30Z</dcterms:created>
  <dcterms:modified xsi:type="dcterms:W3CDTF">2024-02-08T08:29:34Z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