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778" r:id="rId2"/>
    <p:sldId id="1806" r:id="rId3"/>
    <p:sldId id="1807" r:id="rId4"/>
    <p:sldId id="1783" r:id="rId5"/>
    <p:sldId id="1808" r:id="rId6"/>
    <p:sldId id="1809" r:id="rId7"/>
    <p:sldId id="1814" r:id="rId8"/>
    <p:sldId id="1810" r:id="rId9"/>
    <p:sldId id="1811" r:id="rId10"/>
    <p:sldId id="1812" r:id="rId11"/>
    <p:sldId id="1813" r:id="rId12"/>
    <p:sldId id="1815" r:id="rId13"/>
    <p:sldId id="1816" r:id="rId14"/>
    <p:sldId id="1817" r:id="rId15"/>
    <p:sldId id="1818" r:id="rId16"/>
    <p:sldId id="1819" r:id="rId17"/>
    <p:sldId id="1820" r:id="rId18"/>
    <p:sldId id="1822" r:id="rId19"/>
    <p:sldId id="1823" r:id="rId20"/>
    <p:sldId id="1821" r:id="rId21"/>
    <p:sldId id="1824" r:id="rId22"/>
    <p:sldId id="1825" r:id="rId23"/>
    <p:sldId id="1826" r:id="rId24"/>
    <p:sldId id="1827" r:id="rId25"/>
    <p:sldId id="1828" r:id="rId26"/>
    <p:sldId id="1830" r:id="rId27"/>
    <p:sldId id="1829" r:id="rId28"/>
    <p:sldId id="1831" r:id="rId29"/>
    <p:sldId id="1832" r:id="rId30"/>
    <p:sldId id="1834" r:id="rId31"/>
    <p:sldId id="1833" r:id="rId32"/>
    <p:sldId id="1787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150" d="100"/>
          <a:sy n="150" d="100"/>
        </p:scale>
        <p:origin x="64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51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he Shechter" userId="378f6e5e-48d9-46b3-8c9f-03edc099ef46" providerId="ADAL" clId="{545807F5-BFE4-4AEC-A831-8C1F0A757CAE}"/>
    <pc:docChg chg="undo custSel addSld delSld modSld">
      <pc:chgData name="Moshe Shechter" userId="378f6e5e-48d9-46b3-8c9f-03edc099ef46" providerId="ADAL" clId="{545807F5-BFE4-4AEC-A831-8C1F0A757CAE}" dt="2023-11-23T15:22:42.253" v="974" actId="20577"/>
      <pc:docMkLst>
        <pc:docMk/>
      </pc:docMkLst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007680280" sldId="1690"/>
        </pc:sldMkLst>
      </pc:sldChg>
      <pc:sldChg chg="del">
        <pc:chgData name="Moshe Shechter" userId="378f6e5e-48d9-46b3-8c9f-03edc099ef46" providerId="ADAL" clId="{545807F5-BFE4-4AEC-A831-8C1F0A757CAE}" dt="2023-11-23T10:23:54.751" v="127" actId="47"/>
        <pc:sldMkLst>
          <pc:docMk/>
          <pc:sldMk cId="3906028945" sldId="1692"/>
        </pc:sldMkLst>
      </pc:sldChg>
      <pc:sldChg chg="del">
        <pc:chgData name="Moshe Shechter" userId="378f6e5e-48d9-46b3-8c9f-03edc099ef46" providerId="ADAL" clId="{545807F5-BFE4-4AEC-A831-8C1F0A757CAE}" dt="2023-11-23T10:23:54.751" v="127" actId="47"/>
        <pc:sldMkLst>
          <pc:docMk/>
          <pc:sldMk cId="3352855993" sldId="1701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4096806479" sldId="1709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940935310" sldId="1711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84060342" sldId="1712"/>
        </pc:sldMkLst>
      </pc:sldChg>
      <pc:sldChg chg="del">
        <pc:chgData name="Moshe Shechter" userId="378f6e5e-48d9-46b3-8c9f-03edc099ef46" providerId="ADAL" clId="{545807F5-BFE4-4AEC-A831-8C1F0A757CAE}" dt="2023-11-23T10:23:18.789" v="124" actId="47"/>
        <pc:sldMkLst>
          <pc:docMk/>
          <pc:sldMk cId="3267142644" sldId="1724"/>
        </pc:sldMkLst>
      </pc:sldChg>
      <pc:sldChg chg="del">
        <pc:chgData name="Moshe Shechter" userId="378f6e5e-48d9-46b3-8c9f-03edc099ef46" providerId="ADAL" clId="{545807F5-BFE4-4AEC-A831-8C1F0A757CAE}" dt="2023-11-23T10:23:54.751" v="127" actId="47"/>
        <pc:sldMkLst>
          <pc:docMk/>
          <pc:sldMk cId="838953655" sldId="1744"/>
        </pc:sldMkLst>
      </pc:sldChg>
      <pc:sldChg chg="del">
        <pc:chgData name="Moshe Shechter" userId="378f6e5e-48d9-46b3-8c9f-03edc099ef46" providerId="ADAL" clId="{545807F5-BFE4-4AEC-A831-8C1F0A757CAE}" dt="2023-11-23T10:23:54.751" v="127" actId="47"/>
        <pc:sldMkLst>
          <pc:docMk/>
          <pc:sldMk cId="638166371" sldId="1745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745891566" sldId="1750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4128333116" sldId="1751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4041022774" sldId="1752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83067939" sldId="1753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325430902" sldId="1754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368930302" sldId="1755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460584557" sldId="1756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398451305" sldId="1757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91096921" sldId="1758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914316793" sldId="1759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712637303" sldId="1760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818323798" sldId="1761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482069258" sldId="1762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158928409" sldId="1763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541634658" sldId="1764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595845543" sldId="1765"/>
        </pc:sldMkLst>
      </pc:sldChg>
      <pc:sldChg chg="del">
        <pc:chgData name="Moshe Shechter" userId="378f6e5e-48d9-46b3-8c9f-03edc099ef46" providerId="ADAL" clId="{545807F5-BFE4-4AEC-A831-8C1F0A757CAE}" dt="2023-11-23T10:19:56.763" v="2" actId="47"/>
        <pc:sldMkLst>
          <pc:docMk/>
          <pc:sldMk cId="3289802196" sldId="1766"/>
        </pc:sldMkLst>
      </pc:sldChg>
      <pc:sldChg chg="del">
        <pc:chgData name="Moshe Shechter" userId="378f6e5e-48d9-46b3-8c9f-03edc099ef46" providerId="ADAL" clId="{545807F5-BFE4-4AEC-A831-8C1F0A757CAE}" dt="2023-11-23T10:22:16.492" v="91" actId="47"/>
        <pc:sldMkLst>
          <pc:docMk/>
          <pc:sldMk cId="338038969" sldId="1767"/>
        </pc:sldMkLst>
      </pc:sldChg>
      <pc:sldChg chg="del">
        <pc:chgData name="Moshe Shechter" userId="378f6e5e-48d9-46b3-8c9f-03edc099ef46" providerId="ADAL" clId="{545807F5-BFE4-4AEC-A831-8C1F0A757CAE}" dt="2023-11-23T10:22:17.576" v="92" actId="47"/>
        <pc:sldMkLst>
          <pc:docMk/>
          <pc:sldMk cId="1133006991" sldId="1768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794318572" sldId="1769"/>
        </pc:sldMkLst>
      </pc:sldChg>
      <pc:sldChg chg="del">
        <pc:chgData name="Moshe Shechter" userId="378f6e5e-48d9-46b3-8c9f-03edc099ef46" providerId="ADAL" clId="{545807F5-BFE4-4AEC-A831-8C1F0A757CAE}" dt="2023-11-23T10:22:18.671" v="93" actId="47"/>
        <pc:sldMkLst>
          <pc:docMk/>
          <pc:sldMk cId="3697038775" sldId="1772"/>
        </pc:sldMkLst>
      </pc:sldChg>
      <pc:sldChg chg="del">
        <pc:chgData name="Moshe Shechter" userId="378f6e5e-48d9-46b3-8c9f-03edc099ef46" providerId="ADAL" clId="{545807F5-BFE4-4AEC-A831-8C1F0A757CAE}" dt="2023-11-23T10:22:20.722" v="94" actId="47"/>
        <pc:sldMkLst>
          <pc:docMk/>
          <pc:sldMk cId="392353949" sldId="1774"/>
        </pc:sldMkLst>
      </pc:sldChg>
      <pc:sldChg chg="del">
        <pc:chgData name="Moshe Shechter" userId="378f6e5e-48d9-46b3-8c9f-03edc099ef46" providerId="ADAL" clId="{545807F5-BFE4-4AEC-A831-8C1F0A757CAE}" dt="2023-11-23T10:22:21.525" v="95" actId="47"/>
        <pc:sldMkLst>
          <pc:docMk/>
          <pc:sldMk cId="1768309989" sldId="1775"/>
        </pc:sldMkLst>
      </pc:sldChg>
      <pc:sldChg chg="del">
        <pc:chgData name="Moshe Shechter" userId="378f6e5e-48d9-46b3-8c9f-03edc099ef46" providerId="ADAL" clId="{545807F5-BFE4-4AEC-A831-8C1F0A757CAE}" dt="2023-11-23T10:22:28.566" v="96" actId="47"/>
        <pc:sldMkLst>
          <pc:docMk/>
          <pc:sldMk cId="23463851" sldId="1776"/>
        </pc:sldMkLst>
      </pc:sldChg>
      <pc:sldChg chg="del">
        <pc:chgData name="Moshe Shechter" userId="378f6e5e-48d9-46b3-8c9f-03edc099ef46" providerId="ADAL" clId="{545807F5-BFE4-4AEC-A831-8C1F0A757CAE}" dt="2023-11-23T10:22:29.702" v="97" actId="47"/>
        <pc:sldMkLst>
          <pc:docMk/>
          <pc:sldMk cId="1771146552" sldId="1777"/>
        </pc:sldMkLst>
      </pc:sldChg>
      <pc:sldChg chg="modSp mod">
        <pc:chgData name="Moshe Shechter" userId="378f6e5e-48d9-46b3-8c9f-03edc099ef46" providerId="ADAL" clId="{545807F5-BFE4-4AEC-A831-8C1F0A757CAE}" dt="2023-11-23T10:22:05.758" v="90" actId="20577"/>
        <pc:sldMkLst>
          <pc:docMk/>
          <pc:sldMk cId="78585819" sldId="1778"/>
        </pc:sldMkLst>
        <pc:spChg chg="mod">
          <ac:chgData name="Moshe Shechter" userId="378f6e5e-48d9-46b3-8c9f-03edc099ef46" providerId="ADAL" clId="{545807F5-BFE4-4AEC-A831-8C1F0A757CAE}" dt="2023-11-23T10:20:04.455" v="28" actId="20577"/>
          <ac:spMkLst>
            <pc:docMk/>
            <pc:sldMk cId="78585819" sldId="1778"/>
            <ac:spMk id="5" creationId="{FF8C144D-8324-4169-A0CD-3C427B16D1BA}"/>
          </ac:spMkLst>
        </pc:spChg>
        <pc:spChg chg="mod">
          <ac:chgData name="Moshe Shechter" userId="378f6e5e-48d9-46b3-8c9f-03edc099ef46" providerId="ADAL" clId="{545807F5-BFE4-4AEC-A831-8C1F0A757CAE}" dt="2023-11-23T10:22:05.758" v="90" actId="20577"/>
          <ac:spMkLst>
            <pc:docMk/>
            <pc:sldMk cId="78585819" sldId="1778"/>
            <ac:spMk id="6" creationId="{77303539-D005-4366-BC54-8CA69FAEF93F}"/>
          </ac:spMkLst>
        </pc:spChg>
      </pc:sldChg>
      <pc:sldChg chg="del">
        <pc:chgData name="Moshe Shechter" userId="378f6e5e-48d9-46b3-8c9f-03edc099ef46" providerId="ADAL" clId="{545807F5-BFE4-4AEC-A831-8C1F0A757CAE}" dt="2023-11-23T10:19:50.272" v="1" actId="47"/>
        <pc:sldMkLst>
          <pc:docMk/>
          <pc:sldMk cId="341886190" sldId="1779"/>
        </pc:sldMkLst>
      </pc:sldChg>
      <pc:sldChg chg="del">
        <pc:chgData name="Moshe Shechter" userId="378f6e5e-48d9-46b3-8c9f-03edc099ef46" providerId="ADAL" clId="{545807F5-BFE4-4AEC-A831-8C1F0A757CAE}" dt="2023-11-23T10:19:50.272" v="1" actId="47"/>
        <pc:sldMkLst>
          <pc:docMk/>
          <pc:sldMk cId="3613449842" sldId="1780"/>
        </pc:sldMkLst>
      </pc:sldChg>
      <pc:sldChg chg="addSp delSp modSp mod">
        <pc:chgData name="Moshe Shechter" userId="378f6e5e-48d9-46b3-8c9f-03edc099ef46" providerId="ADAL" clId="{545807F5-BFE4-4AEC-A831-8C1F0A757CAE}" dt="2023-11-23T14:59:38.536" v="917" actId="6549"/>
        <pc:sldMkLst>
          <pc:docMk/>
          <pc:sldMk cId="1442708658" sldId="1783"/>
        </pc:sldMkLst>
        <pc:spChg chg="mod">
          <ac:chgData name="Moshe Shechter" userId="378f6e5e-48d9-46b3-8c9f-03edc099ef46" providerId="ADAL" clId="{545807F5-BFE4-4AEC-A831-8C1F0A757CAE}" dt="2023-11-23T14:59:38.536" v="917" actId="6549"/>
          <ac:spMkLst>
            <pc:docMk/>
            <pc:sldMk cId="1442708658" sldId="1783"/>
            <ac:spMk id="63" creationId="{2818E309-CE24-45E0-8F37-EFD6121F7540}"/>
          </ac:spMkLst>
        </pc:spChg>
        <pc:picChg chg="add del">
          <ac:chgData name="Moshe Shechter" userId="378f6e5e-48d9-46b3-8c9f-03edc099ef46" providerId="ADAL" clId="{545807F5-BFE4-4AEC-A831-8C1F0A757CAE}" dt="2023-11-23T14:59:37.183" v="916" actId="22"/>
          <ac:picMkLst>
            <pc:docMk/>
            <pc:sldMk cId="1442708658" sldId="1783"/>
            <ac:picMk id="3" creationId="{1803A842-B1E1-4B90-7D16-E90FED97F8ED}"/>
          </ac:picMkLst>
        </pc:picChg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028834667" sldId="1784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47856813" sldId="1785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569280083" sldId="1786"/>
        </pc:sldMkLst>
      </pc:sldChg>
      <pc:sldChg chg="del">
        <pc:chgData name="Moshe Shechter" userId="378f6e5e-48d9-46b3-8c9f-03edc099ef46" providerId="ADAL" clId="{545807F5-BFE4-4AEC-A831-8C1F0A757CAE}" dt="2023-11-23T10:23:54.751" v="127" actId="47"/>
        <pc:sldMkLst>
          <pc:docMk/>
          <pc:sldMk cId="4045135113" sldId="1788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751726346" sldId="1789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663534167" sldId="1790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548119780" sldId="1791"/>
        </pc:sldMkLst>
      </pc:sldChg>
      <pc:sldChg chg="del">
        <pc:chgData name="Moshe Shechter" userId="378f6e5e-48d9-46b3-8c9f-03edc099ef46" providerId="ADAL" clId="{545807F5-BFE4-4AEC-A831-8C1F0A757CAE}" dt="2023-11-23T10:19:44.962" v="0" actId="47"/>
        <pc:sldMkLst>
          <pc:docMk/>
          <pc:sldMk cId="3534825453" sldId="1793"/>
        </pc:sldMkLst>
      </pc:sldChg>
      <pc:sldChg chg="del">
        <pc:chgData name="Moshe Shechter" userId="378f6e5e-48d9-46b3-8c9f-03edc099ef46" providerId="ADAL" clId="{545807F5-BFE4-4AEC-A831-8C1F0A757CAE}" dt="2023-11-23T10:19:44.962" v="0" actId="47"/>
        <pc:sldMkLst>
          <pc:docMk/>
          <pc:sldMk cId="688058556" sldId="1798"/>
        </pc:sldMkLst>
      </pc:sldChg>
      <pc:sldChg chg="del">
        <pc:chgData name="Moshe Shechter" userId="378f6e5e-48d9-46b3-8c9f-03edc099ef46" providerId="ADAL" clId="{545807F5-BFE4-4AEC-A831-8C1F0A757CAE}" dt="2023-11-23T10:23:19.376" v="125" actId="47"/>
        <pc:sldMkLst>
          <pc:docMk/>
          <pc:sldMk cId="3199031157" sldId="1799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4095429114" sldId="1800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31220837" sldId="1801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1069928381" sldId="1803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2076356954" sldId="1804"/>
        </pc:sldMkLst>
      </pc:sldChg>
      <pc:sldChg chg="del">
        <pc:chgData name="Moshe Shechter" userId="378f6e5e-48d9-46b3-8c9f-03edc099ef46" providerId="ADAL" clId="{545807F5-BFE4-4AEC-A831-8C1F0A757CAE}" dt="2023-11-23T10:23:50.205" v="126" actId="47"/>
        <pc:sldMkLst>
          <pc:docMk/>
          <pc:sldMk cId="3294847234" sldId="1805"/>
        </pc:sldMkLst>
      </pc:sldChg>
      <pc:sldChg chg="addSp delSp modSp new mod modClrScheme chgLayout">
        <pc:chgData name="Moshe Shechter" userId="378f6e5e-48d9-46b3-8c9f-03edc099ef46" providerId="ADAL" clId="{545807F5-BFE4-4AEC-A831-8C1F0A757CAE}" dt="2023-11-23T10:21:36.291" v="42" actId="20577"/>
        <pc:sldMkLst>
          <pc:docMk/>
          <pc:sldMk cId="2965013399" sldId="1806"/>
        </pc:sldMkLst>
        <pc:spChg chg="del mod ord">
          <ac:chgData name="Moshe Shechter" userId="378f6e5e-48d9-46b3-8c9f-03edc099ef46" providerId="ADAL" clId="{545807F5-BFE4-4AEC-A831-8C1F0A757CAE}" dt="2023-11-23T10:20:13.441" v="30" actId="700"/>
          <ac:spMkLst>
            <pc:docMk/>
            <pc:sldMk cId="2965013399" sldId="1806"/>
            <ac:spMk id="2" creationId="{490F50B9-0AF0-B7EE-F2DF-B8392B4A7A2D}"/>
          </ac:spMkLst>
        </pc:spChg>
        <pc:spChg chg="del mod ord">
          <ac:chgData name="Moshe Shechter" userId="378f6e5e-48d9-46b3-8c9f-03edc099ef46" providerId="ADAL" clId="{545807F5-BFE4-4AEC-A831-8C1F0A757CAE}" dt="2023-11-23T10:20:13.441" v="30" actId="700"/>
          <ac:spMkLst>
            <pc:docMk/>
            <pc:sldMk cId="2965013399" sldId="1806"/>
            <ac:spMk id="3" creationId="{EF3C871B-81BF-6E10-5B0C-79A84C1F72CD}"/>
          </ac:spMkLst>
        </pc:spChg>
        <pc:spChg chg="add mod ord">
          <ac:chgData name="Moshe Shechter" userId="378f6e5e-48d9-46b3-8c9f-03edc099ef46" providerId="ADAL" clId="{545807F5-BFE4-4AEC-A831-8C1F0A757CAE}" dt="2023-11-23T10:21:36.291" v="42" actId="20577"/>
          <ac:spMkLst>
            <pc:docMk/>
            <pc:sldMk cId="2965013399" sldId="1806"/>
            <ac:spMk id="4" creationId="{BC415A89-2432-508C-5EC7-FE436C0F6596}"/>
          </ac:spMkLst>
        </pc:spChg>
        <pc:spChg chg="add del mod ord">
          <ac:chgData name="Moshe Shechter" userId="378f6e5e-48d9-46b3-8c9f-03edc099ef46" providerId="ADAL" clId="{545807F5-BFE4-4AEC-A831-8C1F0A757CAE}" dt="2023-11-23T10:20:14.861" v="31" actId="22"/>
          <ac:spMkLst>
            <pc:docMk/>
            <pc:sldMk cId="2965013399" sldId="1806"/>
            <ac:spMk id="5" creationId="{DA42C35B-95D9-1940-00BE-F5C2CBB09B3C}"/>
          </ac:spMkLst>
        </pc:spChg>
        <pc:picChg chg="add mod ord">
          <ac:chgData name="Moshe Shechter" userId="378f6e5e-48d9-46b3-8c9f-03edc099ef46" providerId="ADAL" clId="{545807F5-BFE4-4AEC-A831-8C1F0A757CAE}" dt="2023-11-23T10:20:29.204" v="34" actId="14100"/>
          <ac:picMkLst>
            <pc:docMk/>
            <pc:sldMk cId="2965013399" sldId="1806"/>
            <ac:picMk id="7" creationId="{99AADD6F-4457-82C5-F515-5E2C8D5B2423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0:21:51.119" v="49" actId="20577"/>
        <pc:sldMkLst>
          <pc:docMk/>
          <pc:sldMk cId="509136121" sldId="1807"/>
        </pc:sldMkLst>
        <pc:spChg chg="mod">
          <ac:chgData name="Moshe Shechter" userId="378f6e5e-48d9-46b3-8c9f-03edc099ef46" providerId="ADAL" clId="{545807F5-BFE4-4AEC-A831-8C1F0A757CAE}" dt="2023-11-23T10:21:51.119" v="49" actId="20577"/>
          <ac:spMkLst>
            <pc:docMk/>
            <pc:sldMk cId="509136121" sldId="1807"/>
            <ac:spMk id="3" creationId="{AA6DA4E6-CA39-46BD-66AD-6B8921F3F799}"/>
          </ac:spMkLst>
        </pc:spChg>
        <pc:spChg chg="del">
          <ac:chgData name="Moshe Shechter" userId="378f6e5e-48d9-46b3-8c9f-03edc099ef46" providerId="ADAL" clId="{545807F5-BFE4-4AEC-A831-8C1F0A757CAE}" dt="2023-11-23T10:21:39.728" v="43" actId="22"/>
          <ac:spMkLst>
            <pc:docMk/>
            <pc:sldMk cId="509136121" sldId="1807"/>
            <ac:spMk id="4" creationId="{42285E7C-9658-C095-5986-D6E188E5F96F}"/>
          </ac:spMkLst>
        </pc:spChg>
        <pc:picChg chg="add mod ord">
          <ac:chgData name="Moshe Shechter" userId="378f6e5e-48d9-46b3-8c9f-03edc099ef46" providerId="ADAL" clId="{545807F5-BFE4-4AEC-A831-8C1F0A757CAE}" dt="2023-11-23T10:21:39.728" v="43" actId="22"/>
          <ac:picMkLst>
            <pc:docMk/>
            <pc:sldMk cId="509136121" sldId="1807"/>
            <ac:picMk id="6" creationId="{1303E619-BB8F-D561-045B-2407480C1D03}"/>
          </ac:picMkLst>
        </pc:picChg>
      </pc:sldChg>
      <pc:sldChg chg="addSp delSp modSp new mod modClrScheme chgLayout">
        <pc:chgData name="Moshe Shechter" userId="378f6e5e-48d9-46b3-8c9f-03edc099ef46" providerId="ADAL" clId="{545807F5-BFE4-4AEC-A831-8C1F0A757CAE}" dt="2023-11-23T15:22:42.253" v="974" actId="20577"/>
        <pc:sldMkLst>
          <pc:docMk/>
          <pc:sldMk cId="526009310" sldId="1808"/>
        </pc:sldMkLst>
        <pc:spChg chg="mod ord">
          <ac:chgData name="Moshe Shechter" userId="378f6e5e-48d9-46b3-8c9f-03edc099ef46" providerId="ADAL" clId="{545807F5-BFE4-4AEC-A831-8C1F0A757CAE}" dt="2023-11-23T10:24:07.438" v="129" actId="700"/>
          <ac:spMkLst>
            <pc:docMk/>
            <pc:sldMk cId="526009310" sldId="1808"/>
            <ac:spMk id="2" creationId="{B00B2F98-733B-1D33-FA5C-92A25D93EDB8}"/>
          </ac:spMkLst>
        </pc:spChg>
        <pc:spChg chg="del mod ord">
          <ac:chgData name="Moshe Shechter" userId="378f6e5e-48d9-46b3-8c9f-03edc099ef46" providerId="ADAL" clId="{545807F5-BFE4-4AEC-A831-8C1F0A757CAE}" dt="2023-11-23T10:24:07.438" v="129" actId="700"/>
          <ac:spMkLst>
            <pc:docMk/>
            <pc:sldMk cId="526009310" sldId="1808"/>
            <ac:spMk id="3" creationId="{BD48F79B-CD5C-E9C9-C8ED-430244FD92DA}"/>
          </ac:spMkLst>
        </pc:spChg>
        <pc:spChg chg="del">
          <ac:chgData name="Moshe Shechter" userId="378f6e5e-48d9-46b3-8c9f-03edc099ef46" providerId="ADAL" clId="{545807F5-BFE4-4AEC-A831-8C1F0A757CAE}" dt="2023-11-23T10:24:07.438" v="129" actId="700"/>
          <ac:spMkLst>
            <pc:docMk/>
            <pc:sldMk cId="526009310" sldId="1808"/>
            <ac:spMk id="4" creationId="{B7C16FE5-3031-5E4B-5330-FB4B02346BD0}"/>
          </ac:spMkLst>
        </pc:spChg>
        <pc:spChg chg="add mod ord">
          <ac:chgData name="Moshe Shechter" userId="378f6e5e-48d9-46b3-8c9f-03edc099ef46" providerId="ADAL" clId="{545807F5-BFE4-4AEC-A831-8C1F0A757CAE}" dt="2023-11-23T15:22:42.253" v="974" actId="20577"/>
          <ac:spMkLst>
            <pc:docMk/>
            <pc:sldMk cId="526009310" sldId="1808"/>
            <ac:spMk id="5" creationId="{8C9D7DA5-81F5-184C-B6C3-528AF949D72A}"/>
          </ac:spMkLst>
        </pc:spChg>
      </pc:sldChg>
      <pc:sldChg chg="addSp delSp modSp new mod modClrScheme chgLayout">
        <pc:chgData name="Moshe Shechter" userId="378f6e5e-48d9-46b3-8c9f-03edc099ef46" providerId="ADAL" clId="{545807F5-BFE4-4AEC-A831-8C1F0A757CAE}" dt="2023-11-23T10:27:59.587" v="144" actId="692"/>
        <pc:sldMkLst>
          <pc:docMk/>
          <pc:sldMk cId="3878679076" sldId="1809"/>
        </pc:sldMkLst>
        <pc:spChg chg="del mod ord">
          <ac:chgData name="Moshe Shechter" userId="378f6e5e-48d9-46b3-8c9f-03edc099ef46" providerId="ADAL" clId="{545807F5-BFE4-4AEC-A831-8C1F0A757CAE}" dt="2023-11-23T10:24:28.088" v="132" actId="700"/>
          <ac:spMkLst>
            <pc:docMk/>
            <pc:sldMk cId="3878679076" sldId="1809"/>
            <ac:spMk id="2" creationId="{58085193-6DF8-BEF9-99E8-22CBB529CB62}"/>
          </ac:spMkLst>
        </pc:spChg>
        <pc:spChg chg="mod ord">
          <ac:chgData name="Moshe Shechter" userId="378f6e5e-48d9-46b3-8c9f-03edc099ef46" providerId="ADAL" clId="{545807F5-BFE4-4AEC-A831-8C1F0A757CAE}" dt="2023-11-23T10:24:28.088" v="132" actId="700"/>
          <ac:spMkLst>
            <pc:docMk/>
            <pc:sldMk cId="3878679076" sldId="1809"/>
            <ac:spMk id="3" creationId="{37097D9B-6478-0CA5-FD97-C4A7D2810DE5}"/>
          </ac:spMkLst>
        </pc:spChg>
        <pc:spChg chg="add mod ord">
          <ac:chgData name="Moshe Shechter" userId="378f6e5e-48d9-46b3-8c9f-03edc099ef46" providerId="ADAL" clId="{545807F5-BFE4-4AEC-A831-8C1F0A757CAE}" dt="2023-11-23T10:24:28.088" v="132" actId="700"/>
          <ac:spMkLst>
            <pc:docMk/>
            <pc:sldMk cId="3878679076" sldId="1809"/>
            <ac:spMk id="4" creationId="{785623EC-03DB-072D-06F3-F5B9A6AE8FCA}"/>
          </ac:spMkLst>
        </pc:spChg>
        <pc:spChg chg="add del mod ord">
          <ac:chgData name="Moshe Shechter" userId="378f6e5e-48d9-46b3-8c9f-03edc099ef46" providerId="ADAL" clId="{545807F5-BFE4-4AEC-A831-8C1F0A757CAE}" dt="2023-11-23T10:25:40.293" v="133" actId="22"/>
          <ac:spMkLst>
            <pc:docMk/>
            <pc:sldMk cId="3878679076" sldId="1809"/>
            <ac:spMk id="5" creationId="{59A5ACB8-37CE-FC75-9BED-F7E3DB7266C5}"/>
          </ac:spMkLst>
        </pc:spChg>
        <pc:picChg chg="add mod ord">
          <ac:chgData name="Moshe Shechter" userId="378f6e5e-48d9-46b3-8c9f-03edc099ef46" providerId="ADAL" clId="{545807F5-BFE4-4AEC-A831-8C1F0A757CAE}" dt="2023-11-23T10:27:59.587" v="144" actId="692"/>
          <ac:picMkLst>
            <pc:docMk/>
            <pc:sldMk cId="3878679076" sldId="1809"/>
            <ac:picMk id="7" creationId="{4A9EC33A-4027-C2F6-5F6E-1B8D1241CE43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0:28:17.953" v="146" actId="14100"/>
        <pc:sldMkLst>
          <pc:docMk/>
          <pc:sldMk cId="3213948860" sldId="1810"/>
        </pc:sldMkLst>
        <pc:spChg chg="del">
          <ac:chgData name="Moshe Shechter" userId="378f6e5e-48d9-46b3-8c9f-03edc099ef46" providerId="ADAL" clId="{545807F5-BFE4-4AEC-A831-8C1F0A757CAE}" dt="2023-11-23T10:26:51.646" v="135" actId="22"/>
          <ac:spMkLst>
            <pc:docMk/>
            <pc:sldMk cId="3213948860" sldId="1810"/>
            <ac:spMk id="4" creationId="{FD316D15-59DA-106C-2901-42698F74FC30}"/>
          </ac:spMkLst>
        </pc:spChg>
        <pc:spChg chg="add">
          <ac:chgData name="Moshe Shechter" userId="378f6e5e-48d9-46b3-8c9f-03edc099ef46" providerId="ADAL" clId="{545807F5-BFE4-4AEC-A831-8C1F0A757CAE}" dt="2023-11-23T10:27:43.672" v="143" actId="11529"/>
          <ac:spMkLst>
            <pc:docMk/>
            <pc:sldMk cId="3213948860" sldId="1810"/>
            <ac:spMk id="9" creationId="{C4153D23-F321-E14B-ADA7-A91C6131E4E1}"/>
          </ac:spMkLst>
        </pc:spChg>
        <pc:picChg chg="add mod ord">
          <ac:chgData name="Moshe Shechter" userId="378f6e5e-48d9-46b3-8c9f-03edc099ef46" providerId="ADAL" clId="{545807F5-BFE4-4AEC-A831-8C1F0A757CAE}" dt="2023-11-23T10:28:17.953" v="146" actId="14100"/>
          <ac:picMkLst>
            <pc:docMk/>
            <pc:sldMk cId="3213948860" sldId="1810"/>
            <ac:picMk id="6" creationId="{F30E79D2-EB17-3030-85AB-58DA062164F6}"/>
          </ac:picMkLst>
        </pc:picChg>
        <pc:picChg chg="add mod">
          <ac:chgData name="Moshe Shechter" userId="378f6e5e-48d9-46b3-8c9f-03edc099ef46" providerId="ADAL" clId="{545807F5-BFE4-4AEC-A831-8C1F0A757CAE}" dt="2023-11-23T10:28:09.410" v="145" actId="692"/>
          <ac:picMkLst>
            <pc:docMk/>
            <pc:sldMk cId="3213948860" sldId="1810"/>
            <ac:picMk id="8" creationId="{4CD04356-49F4-9ED8-90F8-4A8C8C2A75D2}"/>
          </ac:picMkLst>
        </pc:picChg>
      </pc:sldChg>
      <pc:sldChg chg="addSp delSp modSp new mod modClrScheme chgLayout">
        <pc:chgData name="Moshe Shechter" userId="378f6e5e-48d9-46b3-8c9f-03edc099ef46" providerId="ADAL" clId="{545807F5-BFE4-4AEC-A831-8C1F0A757CAE}" dt="2023-11-23T10:28:41.698" v="149"/>
        <pc:sldMkLst>
          <pc:docMk/>
          <pc:sldMk cId="3882507554" sldId="1811"/>
        </pc:sldMkLst>
        <pc:spChg chg="mod ord">
          <ac:chgData name="Moshe Shechter" userId="378f6e5e-48d9-46b3-8c9f-03edc099ef46" providerId="ADAL" clId="{545807F5-BFE4-4AEC-A831-8C1F0A757CAE}" dt="2023-11-23T10:28:35.028" v="148" actId="700"/>
          <ac:spMkLst>
            <pc:docMk/>
            <pc:sldMk cId="3882507554" sldId="1811"/>
            <ac:spMk id="2" creationId="{45D6CD49-18C1-45EE-664F-7A1AEA6A9D30}"/>
          </ac:spMkLst>
        </pc:spChg>
        <pc:spChg chg="del mod ord">
          <ac:chgData name="Moshe Shechter" userId="378f6e5e-48d9-46b3-8c9f-03edc099ef46" providerId="ADAL" clId="{545807F5-BFE4-4AEC-A831-8C1F0A757CAE}" dt="2023-11-23T10:28:35.028" v="148" actId="700"/>
          <ac:spMkLst>
            <pc:docMk/>
            <pc:sldMk cId="3882507554" sldId="1811"/>
            <ac:spMk id="3" creationId="{8B96E66C-2DE6-16AA-089F-64CCC77581EA}"/>
          </ac:spMkLst>
        </pc:spChg>
        <pc:spChg chg="del">
          <ac:chgData name="Moshe Shechter" userId="378f6e5e-48d9-46b3-8c9f-03edc099ef46" providerId="ADAL" clId="{545807F5-BFE4-4AEC-A831-8C1F0A757CAE}" dt="2023-11-23T10:28:35.028" v="148" actId="700"/>
          <ac:spMkLst>
            <pc:docMk/>
            <pc:sldMk cId="3882507554" sldId="1811"/>
            <ac:spMk id="4" creationId="{235F86D6-9D19-A412-5B30-928DFCD58503}"/>
          </ac:spMkLst>
        </pc:spChg>
        <pc:spChg chg="add mod ord">
          <ac:chgData name="Moshe Shechter" userId="378f6e5e-48d9-46b3-8c9f-03edc099ef46" providerId="ADAL" clId="{545807F5-BFE4-4AEC-A831-8C1F0A757CAE}" dt="2023-11-23T10:28:41.698" v="149"/>
          <ac:spMkLst>
            <pc:docMk/>
            <pc:sldMk cId="3882507554" sldId="1811"/>
            <ac:spMk id="5" creationId="{7C8EB957-8317-889D-9DF0-5DA2983CB9C9}"/>
          </ac:spMkLst>
        </pc:spChg>
      </pc:sldChg>
      <pc:sldChg chg="addSp delSp modSp new mod modClrScheme chgLayout">
        <pc:chgData name="Moshe Shechter" userId="378f6e5e-48d9-46b3-8c9f-03edc099ef46" providerId="ADAL" clId="{545807F5-BFE4-4AEC-A831-8C1F0A757CAE}" dt="2023-11-23T10:31:40.822" v="165" actId="692"/>
        <pc:sldMkLst>
          <pc:docMk/>
          <pc:sldMk cId="956590577" sldId="1812"/>
        </pc:sldMkLst>
        <pc:spChg chg="del mod ord">
          <ac:chgData name="Moshe Shechter" userId="378f6e5e-48d9-46b3-8c9f-03edc099ef46" providerId="ADAL" clId="{545807F5-BFE4-4AEC-A831-8C1F0A757CAE}" dt="2023-11-23T10:28:53.992" v="151" actId="700"/>
          <ac:spMkLst>
            <pc:docMk/>
            <pc:sldMk cId="956590577" sldId="1812"/>
            <ac:spMk id="2" creationId="{6990BAB6-9906-BC42-ED05-3BD31ACA6A29}"/>
          </ac:spMkLst>
        </pc:spChg>
        <pc:spChg chg="mod ord">
          <ac:chgData name="Moshe Shechter" userId="378f6e5e-48d9-46b3-8c9f-03edc099ef46" providerId="ADAL" clId="{545807F5-BFE4-4AEC-A831-8C1F0A757CAE}" dt="2023-11-23T10:28:53.992" v="151" actId="700"/>
          <ac:spMkLst>
            <pc:docMk/>
            <pc:sldMk cId="956590577" sldId="1812"/>
            <ac:spMk id="3" creationId="{A0084DE6-B7BE-BF7C-82A3-E19BEA26EB17}"/>
          </ac:spMkLst>
        </pc:spChg>
        <pc:spChg chg="add mod ord">
          <ac:chgData name="Moshe Shechter" userId="378f6e5e-48d9-46b3-8c9f-03edc099ef46" providerId="ADAL" clId="{545807F5-BFE4-4AEC-A831-8C1F0A757CAE}" dt="2023-11-23T10:28:53.992" v="151" actId="700"/>
          <ac:spMkLst>
            <pc:docMk/>
            <pc:sldMk cId="956590577" sldId="1812"/>
            <ac:spMk id="4" creationId="{64C58F99-FB73-666A-DBD0-B65DB92B9628}"/>
          </ac:spMkLst>
        </pc:spChg>
        <pc:spChg chg="add del mod ord">
          <ac:chgData name="Moshe Shechter" userId="378f6e5e-48d9-46b3-8c9f-03edc099ef46" providerId="ADAL" clId="{545807F5-BFE4-4AEC-A831-8C1F0A757CAE}" dt="2023-11-23T10:29:42.413" v="152" actId="22"/>
          <ac:spMkLst>
            <pc:docMk/>
            <pc:sldMk cId="956590577" sldId="1812"/>
            <ac:spMk id="5" creationId="{71946429-D109-9362-FD80-587F3EC0BD53}"/>
          </ac:spMkLst>
        </pc:spChg>
        <pc:spChg chg="add mod">
          <ac:chgData name="Moshe Shechter" userId="378f6e5e-48d9-46b3-8c9f-03edc099ef46" providerId="ADAL" clId="{545807F5-BFE4-4AEC-A831-8C1F0A757CAE}" dt="2023-11-23T10:31:14.779" v="162" actId="1076"/>
          <ac:spMkLst>
            <pc:docMk/>
            <pc:sldMk cId="956590577" sldId="1812"/>
            <ac:spMk id="10" creationId="{20987CEF-523B-54B5-E962-101B4ACB3A1E}"/>
          </ac:spMkLst>
        </pc:spChg>
        <pc:picChg chg="add mod ord">
          <ac:chgData name="Moshe Shechter" userId="378f6e5e-48d9-46b3-8c9f-03edc099ef46" providerId="ADAL" clId="{545807F5-BFE4-4AEC-A831-8C1F0A757CAE}" dt="2023-11-23T10:31:40.822" v="165" actId="692"/>
          <ac:picMkLst>
            <pc:docMk/>
            <pc:sldMk cId="956590577" sldId="1812"/>
            <ac:picMk id="7" creationId="{F688CB92-2803-135A-89FA-2C6227072D26}"/>
          </ac:picMkLst>
        </pc:picChg>
        <pc:picChg chg="add mod">
          <ac:chgData name="Moshe Shechter" userId="378f6e5e-48d9-46b3-8c9f-03edc099ef46" providerId="ADAL" clId="{545807F5-BFE4-4AEC-A831-8C1F0A757CAE}" dt="2023-11-23T10:31:40.822" v="165" actId="692"/>
          <ac:picMkLst>
            <pc:docMk/>
            <pc:sldMk cId="956590577" sldId="1812"/>
            <ac:picMk id="9" creationId="{A1FB9381-5011-7850-11D9-3D6090A34244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0:33:35.881" v="168" actId="692"/>
        <pc:sldMkLst>
          <pc:docMk/>
          <pc:sldMk cId="3893281101" sldId="1813"/>
        </pc:sldMkLst>
        <pc:spChg chg="del">
          <ac:chgData name="Moshe Shechter" userId="378f6e5e-48d9-46b3-8c9f-03edc099ef46" providerId="ADAL" clId="{545807F5-BFE4-4AEC-A831-8C1F0A757CAE}" dt="2023-11-23T10:33:29.545" v="167" actId="22"/>
          <ac:spMkLst>
            <pc:docMk/>
            <pc:sldMk cId="3893281101" sldId="1813"/>
            <ac:spMk id="4" creationId="{692462B3-E39F-1887-716C-E3590EF4DC54}"/>
          </ac:spMkLst>
        </pc:spChg>
        <pc:picChg chg="add mod ord">
          <ac:chgData name="Moshe Shechter" userId="378f6e5e-48d9-46b3-8c9f-03edc099ef46" providerId="ADAL" clId="{545807F5-BFE4-4AEC-A831-8C1F0A757CAE}" dt="2023-11-23T10:33:35.881" v="168" actId="692"/>
          <ac:picMkLst>
            <pc:docMk/>
            <pc:sldMk cId="3893281101" sldId="1813"/>
            <ac:picMk id="6" creationId="{17EF48F7-4FE2-0FC5-045F-DF785B8C4C06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0:37:47.817" v="171" actId="692"/>
        <pc:sldMkLst>
          <pc:docMk/>
          <pc:sldMk cId="3926230372" sldId="1814"/>
        </pc:sldMkLst>
        <pc:spChg chg="del">
          <ac:chgData name="Moshe Shechter" userId="378f6e5e-48d9-46b3-8c9f-03edc099ef46" providerId="ADAL" clId="{545807F5-BFE4-4AEC-A831-8C1F0A757CAE}" dt="2023-11-23T10:37:40.597" v="170" actId="22"/>
          <ac:spMkLst>
            <pc:docMk/>
            <pc:sldMk cId="3926230372" sldId="1814"/>
            <ac:spMk id="4" creationId="{6851B55C-7FCD-47CD-F5CE-171850A78906}"/>
          </ac:spMkLst>
        </pc:spChg>
        <pc:picChg chg="add mod ord">
          <ac:chgData name="Moshe Shechter" userId="378f6e5e-48d9-46b3-8c9f-03edc099ef46" providerId="ADAL" clId="{545807F5-BFE4-4AEC-A831-8C1F0A757CAE}" dt="2023-11-23T10:37:47.817" v="171" actId="692"/>
          <ac:picMkLst>
            <pc:docMk/>
            <pc:sldMk cId="3926230372" sldId="1814"/>
            <ac:picMk id="6" creationId="{2DE001CF-BF59-C1D7-CB91-5E8CF233DC19}"/>
          </ac:picMkLst>
        </pc:picChg>
      </pc:sldChg>
      <pc:sldChg chg="addSp delSp modSp new mod modAnim">
        <pc:chgData name="Moshe Shechter" userId="378f6e5e-48d9-46b3-8c9f-03edc099ef46" providerId="ADAL" clId="{545807F5-BFE4-4AEC-A831-8C1F0A757CAE}" dt="2023-11-23T11:26:05.329" v="191" actId="1076"/>
        <pc:sldMkLst>
          <pc:docMk/>
          <pc:sldMk cId="1361052666" sldId="1815"/>
        </pc:sldMkLst>
        <pc:spChg chg="del">
          <ac:chgData name="Moshe Shechter" userId="378f6e5e-48d9-46b3-8c9f-03edc099ef46" providerId="ADAL" clId="{545807F5-BFE4-4AEC-A831-8C1F0A757CAE}" dt="2023-11-23T10:38:51.970" v="173" actId="22"/>
          <ac:spMkLst>
            <pc:docMk/>
            <pc:sldMk cId="1361052666" sldId="1815"/>
            <ac:spMk id="4" creationId="{FB60D8C9-6130-966D-432C-4E06E96706C4}"/>
          </ac:spMkLst>
        </pc:spChg>
        <pc:spChg chg="add mod">
          <ac:chgData name="Moshe Shechter" userId="378f6e5e-48d9-46b3-8c9f-03edc099ef46" providerId="ADAL" clId="{545807F5-BFE4-4AEC-A831-8C1F0A757CAE}" dt="2023-11-23T10:41:00.261" v="182" actId="1076"/>
          <ac:spMkLst>
            <pc:docMk/>
            <pc:sldMk cId="1361052666" sldId="1815"/>
            <ac:spMk id="9" creationId="{5D8DD627-D4AE-C354-F8B4-76DB25333ED2}"/>
          </ac:spMkLst>
        </pc:spChg>
        <pc:spChg chg="add mod">
          <ac:chgData name="Moshe Shechter" userId="378f6e5e-48d9-46b3-8c9f-03edc099ef46" providerId="ADAL" clId="{545807F5-BFE4-4AEC-A831-8C1F0A757CAE}" dt="2023-11-23T11:26:05.329" v="191" actId="1076"/>
          <ac:spMkLst>
            <pc:docMk/>
            <pc:sldMk cId="1361052666" sldId="1815"/>
            <ac:spMk id="12" creationId="{ABFB68D7-92B1-ADA3-F7EB-4DA2DB25BC80}"/>
          </ac:spMkLst>
        </pc:spChg>
        <pc:picChg chg="add mod ord">
          <ac:chgData name="Moshe Shechter" userId="378f6e5e-48d9-46b3-8c9f-03edc099ef46" providerId="ADAL" clId="{545807F5-BFE4-4AEC-A831-8C1F0A757CAE}" dt="2023-11-23T10:41:09.461" v="183" actId="692"/>
          <ac:picMkLst>
            <pc:docMk/>
            <pc:sldMk cId="1361052666" sldId="1815"/>
            <ac:picMk id="6" creationId="{555D3469-53FE-09C8-5190-6777B7A9B2BB}"/>
          </ac:picMkLst>
        </pc:picChg>
        <pc:picChg chg="add mod">
          <ac:chgData name="Moshe Shechter" userId="378f6e5e-48d9-46b3-8c9f-03edc099ef46" providerId="ADAL" clId="{545807F5-BFE4-4AEC-A831-8C1F0A757CAE}" dt="2023-11-23T10:41:09.461" v="183" actId="692"/>
          <ac:picMkLst>
            <pc:docMk/>
            <pc:sldMk cId="1361052666" sldId="1815"/>
            <ac:picMk id="8" creationId="{40F428D5-1A0D-3BE4-4922-1D963C6B6E0D}"/>
          </ac:picMkLst>
        </pc:picChg>
        <pc:picChg chg="add mod">
          <ac:chgData name="Moshe Shechter" userId="378f6e5e-48d9-46b3-8c9f-03edc099ef46" providerId="ADAL" clId="{545807F5-BFE4-4AEC-A831-8C1F0A757CAE}" dt="2023-11-23T11:25:50.578" v="189" actId="1076"/>
          <ac:picMkLst>
            <pc:docMk/>
            <pc:sldMk cId="1361052666" sldId="1815"/>
            <ac:picMk id="11" creationId="{733288BA-E2B9-0E56-9030-462A80632B96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1:28:12.095" v="207" actId="692"/>
        <pc:sldMkLst>
          <pc:docMk/>
          <pc:sldMk cId="2252770059" sldId="1816"/>
        </pc:sldMkLst>
        <pc:spChg chg="del">
          <ac:chgData name="Moshe Shechter" userId="378f6e5e-48d9-46b3-8c9f-03edc099ef46" providerId="ADAL" clId="{545807F5-BFE4-4AEC-A831-8C1F0A757CAE}" dt="2023-11-23T11:27:16.111" v="193" actId="22"/>
          <ac:spMkLst>
            <pc:docMk/>
            <pc:sldMk cId="2252770059" sldId="1816"/>
            <ac:spMk id="4" creationId="{A7429AAB-5997-797B-4EAF-32875C7B6CA7}"/>
          </ac:spMkLst>
        </pc:spChg>
        <pc:spChg chg="add mod">
          <ac:chgData name="Moshe Shechter" userId="378f6e5e-48d9-46b3-8c9f-03edc099ef46" providerId="ADAL" clId="{545807F5-BFE4-4AEC-A831-8C1F0A757CAE}" dt="2023-11-23T11:28:02.533" v="205" actId="1076"/>
          <ac:spMkLst>
            <pc:docMk/>
            <pc:sldMk cId="2252770059" sldId="1816"/>
            <ac:spMk id="9" creationId="{4104B56D-BCB7-AF2B-8942-1C223B75305C}"/>
          </ac:spMkLst>
        </pc:spChg>
        <pc:picChg chg="add mod ord">
          <ac:chgData name="Moshe Shechter" userId="378f6e5e-48d9-46b3-8c9f-03edc099ef46" providerId="ADAL" clId="{545807F5-BFE4-4AEC-A831-8C1F0A757CAE}" dt="2023-11-23T11:28:12.095" v="207" actId="692"/>
          <ac:picMkLst>
            <pc:docMk/>
            <pc:sldMk cId="2252770059" sldId="1816"/>
            <ac:picMk id="6" creationId="{A55B19EA-D488-8DEC-A615-D919A0F48C86}"/>
          </ac:picMkLst>
        </pc:picChg>
        <pc:picChg chg="add mod">
          <ac:chgData name="Moshe Shechter" userId="378f6e5e-48d9-46b3-8c9f-03edc099ef46" providerId="ADAL" clId="{545807F5-BFE4-4AEC-A831-8C1F0A757CAE}" dt="2023-11-23T11:28:12.095" v="207" actId="692"/>
          <ac:picMkLst>
            <pc:docMk/>
            <pc:sldMk cId="2252770059" sldId="1816"/>
            <ac:picMk id="8" creationId="{DFA652EB-749F-DEB2-78F7-856294E1EB8C}"/>
          </ac:picMkLst>
        </pc:picChg>
      </pc:sldChg>
      <pc:sldChg chg="addSp delSp modSp new mod modClrScheme chgLayout">
        <pc:chgData name="Moshe Shechter" userId="378f6e5e-48d9-46b3-8c9f-03edc099ef46" providerId="ADAL" clId="{545807F5-BFE4-4AEC-A831-8C1F0A757CAE}" dt="2023-11-23T14:22:53.119" v="730" actId="6549"/>
        <pc:sldMkLst>
          <pc:docMk/>
          <pc:sldMk cId="3672649590" sldId="1817"/>
        </pc:sldMkLst>
        <pc:spChg chg="mod ord">
          <ac:chgData name="Moshe Shechter" userId="378f6e5e-48d9-46b3-8c9f-03edc099ef46" providerId="ADAL" clId="{545807F5-BFE4-4AEC-A831-8C1F0A757CAE}" dt="2023-11-23T11:29:11.026" v="238" actId="700"/>
          <ac:spMkLst>
            <pc:docMk/>
            <pc:sldMk cId="3672649590" sldId="1817"/>
            <ac:spMk id="2" creationId="{5038A3F5-594A-BBF5-5967-5D8C20B0C241}"/>
          </ac:spMkLst>
        </pc:spChg>
        <pc:spChg chg="del mod ord">
          <ac:chgData name="Moshe Shechter" userId="378f6e5e-48d9-46b3-8c9f-03edc099ef46" providerId="ADAL" clId="{545807F5-BFE4-4AEC-A831-8C1F0A757CAE}" dt="2023-11-23T11:29:11.026" v="238" actId="700"/>
          <ac:spMkLst>
            <pc:docMk/>
            <pc:sldMk cId="3672649590" sldId="1817"/>
            <ac:spMk id="3" creationId="{852E2851-3854-67BD-D897-474E9D4CDACD}"/>
          </ac:spMkLst>
        </pc:spChg>
        <pc:spChg chg="del">
          <ac:chgData name="Moshe Shechter" userId="378f6e5e-48d9-46b3-8c9f-03edc099ef46" providerId="ADAL" clId="{545807F5-BFE4-4AEC-A831-8C1F0A757CAE}" dt="2023-11-23T11:29:11.026" v="238" actId="700"/>
          <ac:spMkLst>
            <pc:docMk/>
            <pc:sldMk cId="3672649590" sldId="1817"/>
            <ac:spMk id="4" creationId="{BAFE144F-9474-C516-D1F9-A0523E16AB62}"/>
          </ac:spMkLst>
        </pc:spChg>
        <pc:spChg chg="add mod ord">
          <ac:chgData name="Moshe Shechter" userId="378f6e5e-48d9-46b3-8c9f-03edc099ef46" providerId="ADAL" clId="{545807F5-BFE4-4AEC-A831-8C1F0A757CAE}" dt="2023-11-23T14:22:53.119" v="730" actId="6549"/>
          <ac:spMkLst>
            <pc:docMk/>
            <pc:sldMk cId="3672649590" sldId="1817"/>
            <ac:spMk id="5" creationId="{7E3AD29F-0DCD-E798-AB97-D8F7267B4702}"/>
          </ac:spMkLst>
        </pc:spChg>
      </pc:sldChg>
      <pc:sldChg chg="addSp delSp modSp new mod modClrScheme chgLayout">
        <pc:chgData name="Moshe Shechter" userId="378f6e5e-48d9-46b3-8c9f-03edc099ef46" providerId="ADAL" clId="{545807F5-BFE4-4AEC-A831-8C1F0A757CAE}" dt="2023-11-23T11:32:44.736" v="257" actId="692"/>
        <pc:sldMkLst>
          <pc:docMk/>
          <pc:sldMk cId="3488605685" sldId="1818"/>
        </pc:sldMkLst>
        <pc:spChg chg="del mod ord">
          <ac:chgData name="Moshe Shechter" userId="378f6e5e-48d9-46b3-8c9f-03edc099ef46" providerId="ADAL" clId="{545807F5-BFE4-4AEC-A831-8C1F0A757CAE}" dt="2023-11-23T11:29:32.545" v="241" actId="700"/>
          <ac:spMkLst>
            <pc:docMk/>
            <pc:sldMk cId="3488605685" sldId="1818"/>
            <ac:spMk id="2" creationId="{4AD7B489-43E5-7AF9-1D4C-B7D4E9DBF98C}"/>
          </ac:spMkLst>
        </pc:spChg>
        <pc:spChg chg="mod ord">
          <ac:chgData name="Moshe Shechter" userId="378f6e5e-48d9-46b3-8c9f-03edc099ef46" providerId="ADAL" clId="{545807F5-BFE4-4AEC-A831-8C1F0A757CAE}" dt="2023-11-23T11:29:32.545" v="241" actId="700"/>
          <ac:spMkLst>
            <pc:docMk/>
            <pc:sldMk cId="3488605685" sldId="1818"/>
            <ac:spMk id="3" creationId="{BB9511F3-918A-2B65-0B6B-5C1285DD8C6A}"/>
          </ac:spMkLst>
        </pc:spChg>
        <pc:spChg chg="add mod ord">
          <ac:chgData name="Moshe Shechter" userId="378f6e5e-48d9-46b3-8c9f-03edc099ef46" providerId="ADAL" clId="{545807F5-BFE4-4AEC-A831-8C1F0A757CAE}" dt="2023-11-23T11:29:32.545" v="241" actId="700"/>
          <ac:spMkLst>
            <pc:docMk/>
            <pc:sldMk cId="3488605685" sldId="1818"/>
            <ac:spMk id="4" creationId="{222F9F36-41A6-53B6-E9FC-1E49B3642B82}"/>
          </ac:spMkLst>
        </pc:spChg>
        <pc:spChg chg="add del mod ord">
          <ac:chgData name="Moshe Shechter" userId="378f6e5e-48d9-46b3-8c9f-03edc099ef46" providerId="ADAL" clId="{545807F5-BFE4-4AEC-A831-8C1F0A757CAE}" dt="2023-11-23T11:30:00.684" v="242" actId="22"/>
          <ac:spMkLst>
            <pc:docMk/>
            <pc:sldMk cId="3488605685" sldId="1818"/>
            <ac:spMk id="5" creationId="{99CDE340-739E-A823-14FD-490F3CDC0D37}"/>
          </ac:spMkLst>
        </pc:spChg>
        <pc:spChg chg="add del mod">
          <ac:chgData name="Moshe Shechter" userId="378f6e5e-48d9-46b3-8c9f-03edc099ef46" providerId="ADAL" clId="{545807F5-BFE4-4AEC-A831-8C1F0A757CAE}" dt="2023-11-23T11:32:26.108" v="252" actId="478"/>
          <ac:spMkLst>
            <pc:docMk/>
            <pc:sldMk cId="3488605685" sldId="1818"/>
            <ac:spMk id="12" creationId="{8ACE57C3-10FB-4B28-734D-C10C1171EAE4}"/>
          </ac:spMkLst>
        </pc:spChg>
        <pc:spChg chg="add mod">
          <ac:chgData name="Moshe Shechter" userId="378f6e5e-48d9-46b3-8c9f-03edc099ef46" providerId="ADAL" clId="{545807F5-BFE4-4AEC-A831-8C1F0A757CAE}" dt="2023-11-23T11:32:40.037" v="255" actId="1076"/>
          <ac:spMkLst>
            <pc:docMk/>
            <pc:sldMk cId="3488605685" sldId="1818"/>
            <ac:spMk id="13" creationId="{7A5ED5A4-4096-726E-2F37-2B6F820085ED}"/>
          </ac:spMkLst>
        </pc:spChg>
        <pc:picChg chg="add mod ord">
          <ac:chgData name="Moshe Shechter" userId="378f6e5e-48d9-46b3-8c9f-03edc099ef46" providerId="ADAL" clId="{545807F5-BFE4-4AEC-A831-8C1F0A757CAE}" dt="2023-11-23T11:32:44.736" v="257" actId="692"/>
          <ac:picMkLst>
            <pc:docMk/>
            <pc:sldMk cId="3488605685" sldId="1818"/>
            <ac:picMk id="7" creationId="{CEEF1B00-E8FC-1DE3-B402-8F63B960581D}"/>
          </ac:picMkLst>
        </pc:picChg>
        <pc:picChg chg="add mod">
          <ac:chgData name="Moshe Shechter" userId="378f6e5e-48d9-46b3-8c9f-03edc099ef46" providerId="ADAL" clId="{545807F5-BFE4-4AEC-A831-8C1F0A757CAE}" dt="2023-11-23T11:32:44.736" v="257" actId="692"/>
          <ac:picMkLst>
            <pc:docMk/>
            <pc:sldMk cId="3488605685" sldId="1818"/>
            <ac:picMk id="9" creationId="{DDF77092-8736-8D64-4078-6D519EE954E7}"/>
          </ac:picMkLst>
        </pc:picChg>
        <pc:picChg chg="add del">
          <ac:chgData name="Moshe Shechter" userId="378f6e5e-48d9-46b3-8c9f-03edc099ef46" providerId="ADAL" clId="{545807F5-BFE4-4AEC-A831-8C1F0A757CAE}" dt="2023-11-23T11:32:15.107" v="250" actId="22"/>
          <ac:picMkLst>
            <pc:docMk/>
            <pc:sldMk cId="3488605685" sldId="1818"/>
            <ac:picMk id="11" creationId="{C8728F37-04A3-7EA0-40F7-BB6AD3E23B03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1:37:51.231" v="269" actId="692"/>
        <pc:sldMkLst>
          <pc:docMk/>
          <pc:sldMk cId="4235860400" sldId="1819"/>
        </pc:sldMkLst>
        <pc:spChg chg="del">
          <ac:chgData name="Moshe Shechter" userId="378f6e5e-48d9-46b3-8c9f-03edc099ef46" providerId="ADAL" clId="{545807F5-BFE4-4AEC-A831-8C1F0A757CAE}" dt="2023-11-23T11:36:56.639" v="259"/>
          <ac:spMkLst>
            <pc:docMk/>
            <pc:sldMk cId="4235860400" sldId="1819"/>
            <ac:spMk id="4" creationId="{18B2F4E3-5C9A-871C-912D-39D8505C01A8}"/>
          </ac:spMkLst>
        </pc:spChg>
        <pc:spChg chg="add mod">
          <ac:chgData name="Moshe Shechter" userId="378f6e5e-48d9-46b3-8c9f-03edc099ef46" providerId="ADAL" clId="{545807F5-BFE4-4AEC-A831-8C1F0A757CAE}" dt="2023-11-23T11:37:48.907" v="268" actId="1076"/>
          <ac:spMkLst>
            <pc:docMk/>
            <pc:sldMk cId="4235860400" sldId="1819"/>
            <ac:spMk id="8" creationId="{78D5B8CD-4003-AD01-CB2E-00A7AB7480F8}"/>
          </ac:spMkLst>
        </pc:spChg>
        <pc:picChg chg="add mod">
          <ac:chgData name="Moshe Shechter" userId="378f6e5e-48d9-46b3-8c9f-03edc099ef46" providerId="ADAL" clId="{545807F5-BFE4-4AEC-A831-8C1F0A757CAE}" dt="2023-11-23T11:37:51.231" v="269" actId="692"/>
          <ac:picMkLst>
            <pc:docMk/>
            <pc:sldMk cId="4235860400" sldId="1819"/>
            <ac:picMk id="5" creationId="{C154EF5B-8514-B121-7CDA-103BEF639C29}"/>
          </ac:picMkLst>
        </pc:picChg>
        <pc:picChg chg="add mod">
          <ac:chgData name="Moshe Shechter" userId="378f6e5e-48d9-46b3-8c9f-03edc099ef46" providerId="ADAL" clId="{545807F5-BFE4-4AEC-A831-8C1F0A757CAE}" dt="2023-11-23T11:37:51.231" v="269" actId="692"/>
          <ac:picMkLst>
            <pc:docMk/>
            <pc:sldMk cId="4235860400" sldId="1819"/>
            <ac:picMk id="7" creationId="{CC303186-C63F-3D04-168D-F0EB9A22CF79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1:49:06.040" v="282" actId="1076"/>
        <pc:sldMkLst>
          <pc:docMk/>
          <pc:sldMk cId="1421878338" sldId="1820"/>
        </pc:sldMkLst>
        <pc:spChg chg="del">
          <ac:chgData name="Moshe Shechter" userId="378f6e5e-48d9-46b3-8c9f-03edc099ef46" providerId="ADAL" clId="{545807F5-BFE4-4AEC-A831-8C1F0A757CAE}" dt="2023-11-23T11:38:53.269" v="271" actId="22"/>
          <ac:spMkLst>
            <pc:docMk/>
            <pc:sldMk cId="1421878338" sldId="1820"/>
            <ac:spMk id="4" creationId="{B3E1ECB0-F7B8-BAD9-2FDD-D9BC90D1CF04}"/>
          </ac:spMkLst>
        </pc:spChg>
        <pc:spChg chg="add mod">
          <ac:chgData name="Moshe Shechter" userId="378f6e5e-48d9-46b3-8c9f-03edc099ef46" providerId="ADAL" clId="{545807F5-BFE4-4AEC-A831-8C1F0A757CAE}" dt="2023-11-23T11:49:06.040" v="282" actId="1076"/>
          <ac:spMkLst>
            <pc:docMk/>
            <pc:sldMk cId="1421878338" sldId="1820"/>
            <ac:spMk id="9" creationId="{4D3F5965-2035-70A4-C202-A2B9986CEAF7}"/>
          </ac:spMkLst>
        </pc:spChg>
        <pc:picChg chg="add mod ord">
          <ac:chgData name="Moshe Shechter" userId="378f6e5e-48d9-46b3-8c9f-03edc099ef46" providerId="ADAL" clId="{545807F5-BFE4-4AEC-A831-8C1F0A757CAE}" dt="2023-11-23T11:48:58.373" v="280" actId="692"/>
          <ac:picMkLst>
            <pc:docMk/>
            <pc:sldMk cId="1421878338" sldId="1820"/>
            <ac:picMk id="6" creationId="{D2E08DB5-BA16-F818-2DEC-95F6009204BB}"/>
          </ac:picMkLst>
        </pc:picChg>
        <pc:picChg chg="add mod">
          <ac:chgData name="Moshe Shechter" userId="378f6e5e-48d9-46b3-8c9f-03edc099ef46" providerId="ADAL" clId="{545807F5-BFE4-4AEC-A831-8C1F0A757CAE}" dt="2023-11-23T11:48:58.373" v="280" actId="692"/>
          <ac:picMkLst>
            <pc:docMk/>
            <pc:sldMk cId="1421878338" sldId="1820"/>
            <ac:picMk id="8" creationId="{41E0C7B4-B982-5A33-38D7-FD52241FEE05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1:50:01.603" v="436" actId="1076"/>
        <pc:sldMkLst>
          <pc:docMk/>
          <pc:sldMk cId="2238002835" sldId="1821"/>
        </pc:sldMkLst>
        <pc:spChg chg="del">
          <ac:chgData name="Moshe Shechter" userId="378f6e5e-48d9-46b3-8c9f-03edc099ef46" providerId="ADAL" clId="{545807F5-BFE4-4AEC-A831-8C1F0A757CAE}" dt="2023-11-23T11:49:15.738" v="284"/>
          <ac:spMkLst>
            <pc:docMk/>
            <pc:sldMk cId="2238002835" sldId="1821"/>
            <ac:spMk id="4" creationId="{D301CCB7-E7EC-F80A-D47A-6D9794B57C49}"/>
          </ac:spMkLst>
        </pc:spChg>
        <pc:spChg chg="add mod">
          <ac:chgData name="Moshe Shechter" userId="378f6e5e-48d9-46b3-8c9f-03edc099ef46" providerId="ADAL" clId="{545807F5-BFE4-4AEC-A831-8C1F0A757CAE}" dt="2023-11-23T11:50:01.603" v="436" actId="1076"/>
          <ac:spMkLst>
            <pc:docMk/>
            <pc:sldMk cId="2238002835" sldId="1821"/>
            <ac:spMk id="6" creationId="{60C80976-AD4A-81CC-FDB8-4DE77126A1CD}"/>
          </ac:spMkLst>
        </pc:spChg>
        <pc:picChg chg="add mod">
          <ac:chgData name="Moshe Shechter" userId="378f6e5e-48d9-46b3-8c9f-03edc099ef46" providerId="ADAL" clId="{545807F5-BFE4-4AEC-A831-8C1F0A757CAE}" dt="2023-11-23T11:49:18.252" v="285" actId="1076"/>
          <ac:picMkLst>
            <pc:docMk/>
            <pc:sldMk cId="2238002835" sldId="1821"/>
            <ac:picMk id="5" creationId="{3FFE2F07-2F9D-592D-5AE5-04CCF03CF6E5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1:51:12.377" v="439" actId="692"/>
        <pc:sldMkLst>
          <pc:docMk/>
          <pc:sldMk cId="3774699664" sldId="1822"/>
        </pc:sldMkLst>
        <pc:spChg chg="del">
          <ac:chgData name="Moshe Shechter" userId="378f6e5e-48d9-46b3-8c9f-03edc099ef46" providerId="ADAL" clId="{545807F5-BFE4-4AEC-A831-8C1F0A757CAE}" dt="2023-11-23T11:51:10.442" v="438" actId="22"/>
          <ac:spMkLst>
            <pc:docMk/>
            <pc:sldMk cId="3774699664" sldId="1822"/>
            <ac:spMk id="4" creationId="{33FE9B36-26B2-BA69-D425-EF1DCC1B361F}"/>
          </ac:spMkLst>
        </pc:spChg>
        <pc:picChg chg="add mod ord">
          <ac:chgData name="Moshe Shechter" userId="378f6e5e-48d9-46b3-8c9f-03edc099ef46" providerId="ADAL" clId="{545807F5-BFE4-4AEC-A831-8C1F0A757CAE}" dt="2023-11-23T11:51:12.377" v="439" actId="692"/>
          <ac:picMkLst>
            <pc:docMk/>
            <pc:sldMk cId="3774699664" sldId="1822"/>
            <ac:picMk id="6" creationId="{41012E4F-8FC2-67FC-5841-B19C0518996A}"/>
          </ac:picMkLst>
        </pc:picChg>
      </pc:sldChg>
      <pc:sldChg chg="addSp delSp modSp new mod modAnim">
        <pc:chgData name="Moshe Shechter" userId="378f6e5e-48d9-46b3-8c9f-03edc099ef46" providerId="ADAL" clId="{545807F5-BFE4-4AEC-A831-8C1F0A757CAE}" dt="2023-11-23T12:24:05.943" v="473" actId="692"/>
        <pc:sldMkLst>
          <pc:docMk/>
          <pc:sldMk cId="1598187899" sldId="1823"/>
        </pc:sldMkLst>
        <pc:spChg chg="del">
          <ac:chgData name="Moshe Shechter" userId="378f6e5e-48d9-46b3-8c9f-03edc099ef46" providerId="ADAL" clId="{545807F5-BFE4-4AEC-A831-8C1F0A757CAE}" dt="2023-11-23T11:53:35.185" v="441" actId="22"/>
          <ac:spMkLst>
            <pc:docMk/>
            <pc:sldMk cId="1598187899" sldId="1823"/>
            <ac:spMk id="4" creationId="{F5911D63-FAAC-69B3-3374-096370BA686E}"/>
          </ac:spMkLst>
        </pc:spChg>
        <pc:spChg chg="add mod">
          <ac:chgData name="Moshe Shechter" userId="378f6e5e-48d9-46b3-8c9f-03edc099ef46" providerId="ADAL" clId="{545807F5-BFE4-4AEC-A831-8C1F0A757CAE}" dt="2023-11-23T12:20:41.902" v="457" actId="688"/>
          <ac:spMkLst>
            <pc:docMk/>
            <pc:sldMk cId="1598187899" sldId="1823"/>
            <ac:spMk id="14" creationId="{315551D6-0F26-3EF0-C98B-1EBACA9451BA}"/>
          </ac:spMkLst>
        </pc:spChg>
        <pc:spChg chg="add mod">
          <ac:chgData name="Moshe Shechter" userId="378f6e5e-48d9-46b3-8c9f-03edc099ef46" providerId="ADAL" clId="{545807F5-BFE4-4AEC-A831-8C1F0A757CAE}" dt="2023-11-23T12:20:46.676" v="460" actId="688"/>
          <ac:spMkLst>
            <pc:docMk/>
            <pc:sldMk cId="1598187899" sldId="1823"/>
            <ac:spMk id="15" creationId="{8D8DBBBD-7363-970C-ECF0-376D16582A1E}"/>
          </ac:spMkLst>
        </pc:spChg>
        <pc:spChg chg="add mod">
          <ac:chgData name="Moshe Shechter" userId="378f6e5e-48d9-46b3-8c9f-03edc099ef46" providerId="ADAL" clId="{545807F5-BFE4-4AEC-A831-8C1F0A757CAE}" dt="2023-11-23T12:24:05.943" v="473" actId="692"/>
          <ac:spMkLst>
            <pc:docMk/>
            <pc:sldMk cId="1598187899" sldId="1823"/>
            <ac:spMk id="16" creationId="{05784791-A78A-F24F-31F0-3B9AC0FA5A64}"/>
          </ac:spMkLst>
        </pc:spChg>
        <pc:picChg chg="add mod ord">
          <ac:chgData name="Moshe Shechter" userId="378f6e5e-48d9-46b3-8c9f-03edc099ef46" providerId="ADAL" clId="{545807F5-BFE4-4AEC-A831-8C1F0A757CAE}" dt="2023-11-23T11:53:39.659" v="444" actId="692"/>
          <ac:picMkLst>
            <pc:docMk/>
            <pc:sldMk cId="1598187899" sldId="1823"/>
            <ac:picMk id="6" creationId="{BE893829-C27D-2464-CF5F-110EA9C4EC69}"/>
          </ac:picMkLst>
        </pc:picChg>
        <pc:picChg chg="add mod">
          <ac:chgData name="Moshe Shechter" userId="378f6e5e-48d9-46b3-8c9f-03edc099ef46" providerId="ADAL" clId="{545807F5-BFE4-4AEC-A831-8C1F0A757CAE}" dt="2023-11-23T12:15:36.752" v="447" actId="1076"/>
          <ac:picMkLst>
            <pc:docMk/>
            <pc:sldMk cId="1598187899" sldId="1823"/>
            <ac:picMk id="8" creationId="{9F44E6BC-AF8D-D0D3-BA5C-155107626382}"/>
          </ac:picMkLst>
        </pc:picChg>
        <pc:picChg chg="add del mod">
          <ac:chgData name="Moshe Shechter" userId="378f6e5e-48d9-46b3-8c9f-03edc099ef46" providerId="ADAL" clId="{545807F5-BFE4-4AEC-A831-8C1F0A757CAE}" dt="2023-11-23T12:20:22.515" v="453" actId="21"/>
          <ac:picMkLst>
            <pc:docMk/>
            <pc:sldMk cId="1598187899" sldId="1823"/>
            <ac:picMk id="10" creationId="{E60DE578-CC1E-1700-D3D1-7DFF77CF7498}"/>
          </ac:picMkLst>
        </pc:picChg>
        <pc:picChg chg="add mod">
          <ac:chgData name="Moshe Shechter" userId="378f6e5e-48d9-46b3-8c9f-03edc099ef46" providerId="ADAL" clId="{545807F5-BFE4-4AEC-A831-8C1F0A757CAE}" dt="2023-11-23T12:20:16.210" v="452" actId="692"/>
          <ac:picMkLst>
            <pc:docMk/>
            <pc:sldMk cId="1598187899" sldId="1823"/>
            <ac:picMk id="11" creationId="{EA944AFF-8D7E-8251-9944-0BF8051A9C7C}"/>
          </ac:picMkLst>
        </pc:picChg>
        <pc:picChg chg="add mod">
          <ac:chgData name="Moshe Shechter" userId="378f6e5e-48d9-46b3-8c9f-03edc099ef46" providerId="ADAL" clId="{545807F5-BFE4-4AEC-A831-8C1F0A757CAE}" dt="2023-11-23T12:20:16.210" v="452" actId="692"/>
          <ac:picMkLst>
            <pc:docMk/>
            <pc:sldMk cId="1598187899" sldId="1823"/>
            <ac:picMk id="12" creationId="{719E13FB-5448-7797-FD49-05050C7736DF}"/>
          </ac:picMkLst>
        </pc:picChg>
        <pc:picChg chg="add mod">
          <ac:chgData name="Moshe Shechter" userId="378f6e5e-48d9-46b3-8c9f-03edc099ef46" providerId="ADAL" clId="{545807F5-BFE4-4AEC-A831-8C1F0A757CAE}" dt="2023-11-23T12:20:22.813" v="454"/>
          <ac:picMkLst>
            <pc:docMk/>
            <pc:sldMk cId="1598187899" sldId="1823"/>
            <ac:picMk id="13" creationId="{FE678826-7608-B14F-B2A3-A21769EA17C0}"/>
          </ac:picMkLst>
        </pc:picChg>
      </pc:sldChg>
      <pc:sldChg chg="addSp delSp modSp new mod modClrScheme chgLayout">
        <pc:chgData name="Moshe Shechter" userId="378f6e5e-48d9-46b3-8c9f-03edc099ef46" providerId="ADAL" clId="{545807F5-BFE4-4AEC-A831-8C1F0A757CAE}" dt="2023-11-23T14:23:28.587" v="748" actId="14100"/>
        <pc:sldMkLst>
          <pc:docMk/>
          <pc:sldMk cId="3603331964" sldId="1824"/>
        </pc:sldMkLst>
        <pc:spChg chg="mod ord">
          <ac:chgData name="Moshe Shechter" userId="378f6e5e-48d9-46b3-8c9f-03edc099ef46" providerId="ADAL" clId="{545807F5-BFE4-4AEC-A831-8C1F0A757CAE}" dt="2023-11-23T12:25:06.839" v="475" actId="700"/>
          <ac:spMkLst>
            <pc:docMk/>
            <pc:sldMk cId="3603331964" sldId="1824"/>
            <ac:spMk id="2" creationId="{5C86642C-B5B6-B4E7-7796-ABF96882B08C}"/>
          </ac:spMkLst>
        </pc:spChg>
        <pc:spChg chg="del mod ord">
          <ac:chgData name="Moshe Shechter" userId="378f6e5e-48d9-46b3-8c9f-03edc099ef46" providerId="ADAL" clId="{545807F5-BFE4-4AEC-A831-8C1F0A757CAE}" dt="2023-11-23T12:25:06.839" v="475" actId="700"/>
          <ac:spMkLst>
            <pc:docMk/>
            <pc:sldMk cId="3603331964" sldId="1824"/>
            <ac:spMk id="3" creationId="{0079893E-2DEC-6FFC-4492-D340D0945BE5}"/>
          </ac:spMkLst>
        </pc:spChg>
        <pc:spChg chg="del">
          <ac:chgData name="Moshe Shechter" userId="378f6e5e-48d9-46b3-8c9f-03edc099ef46" providerId="ADAL" clId="{545807F5-BFE4-4AEC-A831-8C1F0A757CAE}" dt="2023-11-23T12:25:06.839" v="475" actId="700"/>
          <ac:spMkLst>
            <pc:docMk/>
            <pc:sldMk cId="3603331964" sldId="1824"/>
            <ac:spMk id="4" creationId="{1A28B22F-338A-B970-934C-A2F9C237B9FD}"/>
          </ac:spMkLst>
        </pc:spChg>
        <pc:spChg chg="add mod ord">
          <ac:chgData name="Moshe Shechter" userId="378f6e5e-48d9-46b3-8c9f-03edc099ef46" providerId="ADAL" clId="{545807F5-BFE4-4AEC-A831-8C1F0A757CAE}" dt="2023-11-23T14:23:28.587" v="748" actId="14100"/>
          <ac:spMkLst>
            <pc:docMk/>
            <pc:sldMk cId="3603331964" sldId="1824"/>
            <ac:spMk id="5" creationId="{A8D61B59-89FC-7E31-237E-1FA6664F4D34}"/>
          </ac:spMkLst>
        </pc:spChg>
      </pc:sldChg>
      <pc:sldChg chg="addSp delSp modSp new mod modClrScheme chgLayout">
        <pc:chgData name="Moshe Shechter" userId="378f6e5e-48d9-46b3-8c9f-03edc099ef46" providerId="ADAL" clId="{545807F5-BFE4-4AEC-A831-8C1F0A757CAE}" dt="2023-11-23T13:18:56.303" v="487" actId="1076"/>
        <pc:sldMkLst>
          <pc:docMk/>
          <pc:sldMk cId="3334259839" sldId="1825"/>
        </pc:sldMkLst>
        <pc:spChg chg="del mod ord">
          <ac:chgData name="Moshe Shechter" userId="378f6e5e-48d9-46b3-8c9f-03edc099ef46" providerId="ADAL" clId="{545807F5-BFE4-4AEC-A831-8C1F0A757CAE}" dt="2023-11-23T13:18:41.984" v="485" actId="700"/>
          <ac:spMkLst>
            <pc:docMk/>
            <pc:sldMk cId="3334259839" sldId="1825"/>
            <ac:spMk id="2" creationId="{C046FA89-6C01-8A64-8879-5AD093FBD969}"/>
          </ac:spMkLst>
        </pc:spChg>
        <pc:spChg chg="mod ord">
          <ac:chgData name="Moshe Shechter" userId="378f6e5e-48d9-46b3-8c9f-03edc099ef46" providerId="ADAL" clId="{545807F5-BFE4-4AEC-A831-8C1F0A757CAE}" dt="2023-11-23T13:18:41.984" v="485" actId="700"/>
          <ac:spMkLst>
            <pc:docMk/>
            <pc:sldMk cId="3334259839" sldId="1825"/>
            <ac:spMk id="3" creationId="{CD670E94-BBBE-317B-A27D-EE6E684FAE5E}"/>
          </ac:spMkLst>
        </pc:spChg>
        <pc:spChg chg="add mod ord">
          <ac:chgData name="Moshe Shechter" userId="378f6e5e-48d9-46b3-8c9f-03edc099ef46" providerId="ADAL" clId="{545807F5-BFE4-4AEC-A831-8C1F0A757CAE}" dt="2023-11-23T13:18:41.984" v="485" actId="700"/>
          <ac:spMkLst>
            <pc:docMk/>
            <pc:sldMk cId="3334259839" sldId="1825"/>
            <ac:spMk id="4" creationId="{DDEF13A4-2B44-CDC0-D31B-19C91956C52E}"/>
          </ac:spMkLst>
        </pc:spChg>
        <pc:spChg chg="add del mod ord">
          <ac:chgData name="Moshe Shechter" userId="378f6e5e-48d9-46b3-8c9f-03edc099ef46" providerId="ADAL" clId="{545807F5-BFE4-4AEC-A831-8C1F0A757CAE}" dt="2023-11-23T13:18:52.364" v="486" actId="22"/>
          <ac:spMkLst>
            <pc:docMk/>
            <pc:sldMk cId="3334259839" sldId="1825"/>
            <ac:spMk id="5" creationId="{B4A3FE55-F094-6521-91CE-83AD762B2E6B}"/>
          </ac:spMkLst>
        </pc:spChg>
        <pc:picChg chg="add mod ord">
          <ac:chgData name="Moshe Shechter" userId="378f6e5e-48d9-46b3-8c9f-03edc099ef46" providerId="ADAL" clId="{545807F5-BFE4-4AEC-A831-8C1F0A757CAE}" dt="2023-11-23T13:18:56.303" v="487" actId="1076"/>
          <ac:picMkLst>
            <pc:docMk/>
            <pc:sldMk cId="3334259839" sldId="1825"/>
            <ac:picMk id="7" creationId="{C782B638-E7AB-D084-4B9B-2E33EB7CF7C4}"/>
          </ac:picMkLst>
        </pc:picChg>
      </pc:sldChg>
      <pc:sldChg chg="addSp delSp modSp new mod modAnim">
        <pc:chgData name="Moshe Shechter" userId="378f6e5e-48d9-46b3-8c9f-03edc099ef46" providerId="ADAL" clId="{545807F5-BFE4-4AEC-A831-8C1F0A757CAE}" dt="2023-11-23T13:24:41.150" v="651" actId="1076"/>
        <pc:sldMkLst>
          <pc:docMk/>
          <pc:sldMk cId="3455198401" sldId="1826"/>
        </pc:sldMkLst>
        <pc:spChg chg="del">
          <ac:chgData name="Moshe Shechter" userId="378f6e5e-48d9-46b3-8c9f-03edc099ef46" providerId="ADAL" clId="{545807F5-BFE4-4AEC-A831-8C1F0A757CAE}" dt="2023-11-23T13:20:36.974" v="489" actId="22"/>
          <ac:spMkLst>
            <pc:docMk/>
            <pc:sldMk cId="3455198401" sldId="1826"/>
            <ac:spMk id="4" creationId="{D632E62A-5005-9FE0-4DF4-49561F83DB72}"/>
          </ac:spMkLst>
        </pc:spChg>
        <pc:spChg chg="add mod">
          <ac:chgData name="Moshe Shechter" userId="378f6e5e-48d9-46b3-8c9f-03edc099ef46" providerId="ADAL" clId="{545807F5-BFE4-4AEC-A831-8C1F0A757CAE}" dt="2023-11-23T13:21:32.173" v="501" actId="14100"/>
          <ac:spMkLst>
            <pc:docMk/>
            <pc:sldMk cId="3455198401" sldId="1826"/>
            <ac:spMk id="7" creationId="{DB7EEF31-FC99-A0F8-4A0A-ABBCFAE57A27}"/>
          </ac:spMkLst>
        </pc:spChg>
        <pc:spChg chg="add mod">
          <ac:chgData name="Moshe Shechter" userId="378f6e5e-48d9-46b3-8c9f-03edc099ef46" providerId="ADAL" clId="{545807F5-BFE4-4AEC-A831-8C1F0A757CAE}" dt="2023-11-23T13:24:38.617" v="650" actId="14100"/>
          <ac:spMkLst>
            <pc:docMk/>
            <pc:sldMk cId="3455198401" sldId="1826"/>
            <ac:spMk id="8" creationId="{C337E04C-4CAD-29DC-3E49-B698D8194033}"/>
          </ac:spMkLst>
        </pc:spChg>
        <pc:picChg chg="add mod ord">
          <ac:chgData name="Moshe Shechter" userId="378f6e5e-48d9-46b3-8c9f-03edc099ef46" providerId="ADAL" clId="{545807F5-BFE4-4AEC-A831-8C1F0A757CAE}" dt="2023-11-23T13:24:15.273" v="587" actId="692"/>
          <ac:picMkLst>
            <pc:docMk/>
            <pc:sldMk cId="3455198401" sldId="1826"/>
            <ac:picMk id="6" creationId="{E2406BDE-85EF-C92F-5BD6-886FB99F83DF}"/>
          </ac:picMkLst>
        </pc:picChg>
        <pc:picChg chg="add mod">
          <ac:chgData name="Moshe Shechter" userId="378f6e5e-48d9-46b3-8c9f-03edc099ef46" providerId="ADAL" clId="{545807F5-BFE4-4AEC-A831-8C1F0A757CAE}" dt="2023-11-23T13:24:41.150" v="651" actId="1076"/>
          <ac:picMkLst>
            <pc:docMk/>
            <pc:sldMk cId="3455198401" sldId="1826"/>
            <ac:picMk id="10" creationId="{890FAAA9-7AAA-EFEC-80E0-8357FD4FB3F7}"/>
          </ac:picMkLst>
        </pc:picChg>
      </pc:sldChg>
      <pc:sldChg chg="addSp delSp modSp new add del mod modClrScheme chgLayout">
        <pc:chgData name="Moshe Shechter" userId="378f6e5e-48d9-46b3-8c9f-03edc099ef46" providerId="ADAL" clId="{545807F5-BFE4-4AEC-A831-8C1F0A757CAE}" dt="2023-11-23T14:23:48.140" v="752" actId="20577"/>
        <pc:sldMkLst>
          <pc:docMk/>
          <pc:sldMk cId="2683038852" sldId="1827"/>
        </pc:sldMkLst>
        <pc:spChg chg="mod ord">
          <ac:chgData name="Moshe Shechter" userId="378f6e5e-48d9-46b3-8c9f-03edc099ef46" providerId="ADAL" clId="{545807F5-BFE4-4AEC-A831-8C1F0A757CAE}" dt="2023-11-23T13:25:00.060" v="653" actId="700"/>
          <ac:spMkLst>
            <pc:docMk/>
            <pc:sldMk cId="2683038852" sldId="1827"/>
            <ac:spMk id="2" creationId="{BB8734B7-700C-30F1-5203-28B0C20A13B1}"/>
          </ac:spMkLst>
        </pc:spChg>
        <pc:spChg chg="del mod ord">
          <ac:chgData name="Moshe Shechter" userId="378f6e5e-48d9-46b3-8c9f-03edc099ef46" providerId="ADAL" clId="{545807F5-BFE4-4AEC-A831-8C1F0A757CAE}" dt="2023-11-23T13:25:00.060" v="653" actId="700"/>
          <ac:spMkLst>
            <pc:docMk/>
            <pc:sldMk cId="2683038852" sldId="1827"/>
            <ac:spMk id="3" creationId="{582AD797-1F59-908F-FD09-A66166F3EADD}"/>
          </ac:spMkLst>
        </pc:spChg>
        <pc:spChg chg="del">
          <ac:chgData name="Moshe Shechter" userId="378f6e5e-48d9-46b3-8c9f-03edc099ef46" providerId="ADAL" clId="{545807F5-BFE4-4AEC-A831-8C1F0A757CAE}" dt="2023-11-23T13:25:00.060" v="653" actId="700"/>
          <ac:spMkLst>
            <pc:docMk/>
            <pc:sldMk cId="2683038852" sldId="1827"/>
            <ac:spMk id="4" creationId="{764AD3CE-FA88-9C8F-0072-622D39118709}"/>
          </ac:spMkLst>
        </pc:spChg>
        <pc:spChg chg="add mod ord">
          <ac:chgData name="Moshe Shechter" userId="378f6e5e-48d9-46b3-8c9f-03edc099ef46" providerId="ADAL" clId="{545807F5-BFE4-4AEC-A831-8C1F0A757CAE}" dt="2023-11-23T14:23:48.140" v="752" actId="20577"/>
          <ac:spMkLst>
            <pc:docMk/>
            <pc:sldMk cId="2683038852" sldId="1827"/>
            <ac:spMk id="5" creationId="{B9121AC1-DB26-C034-8FDC-36EC370B8EFE}"/>
          </ac:spMkLst>
        </pc:spChg>
      </pc:sldChg>
      <pc:sldChg chg="addSp delSp modSp new add del mod modClrScheme chgLayout">
        <pc:chgData name="Moshe Shechter" userId="378f6e5e-48d9-46b3-8c9f-03edc099ef46" providerId="ADAL" clId="{545807F5-BFE4-4AEC-A831-8C1F0A757CAE}" dt="2023-11-23T14:24:39.123" v="773" actId="1076"/>
        <pc:sldMkLst>
          <pc:docMk/>
          <pc:sldMk cId="1386579181" sldId="1828"/>
        </pc:sldMkLst>
        <pc:spChg chg="del mod ord">
          <ac:chgData name="Moshe Shechter" userId="378f6e5e-48d9-46b3-8c9f-03edc099ef46" providerId="ADAL" clId="{545807F5-BFE4-4AEC-A831-8C1F0A757CAE}" dt="2023-11-23T13:25:28.060" v="656" actId="700"/>
          <ac:spMkLst>
            <pc:docMk/>
            <pc:sldMk cId="1386579181" sldId="1828"/>
            <ac:spMk id="2" creationId="{CBF54151-47CD-D0DC-BAB1-46BC3F367D14}"/>
          </ac:spMkLst>
        </pc:spChg>
        <pc:spChg chg="mod ord">
          <ac:chgData name="Moshe Shechter" userId="378f6e5e-48d9-46b3-8c9f-03edc099ef46" providerId="ADAL" clId="{545807F5-BFE4-4AEC-A831-8C1F0A757CAE}" dt="2023-11-23T13:25:28.060" v="656" actId="700"/>
          <ac:spMkLst>
            <pc:docMk/>
            <pc:sldMk cId="1386579181" sldId="1828"/>
            <ac:spMk id="3" creationId="{A650FF39-293C-58D0-73F7-F9666A4C6F59}"/>
          </ac:spMkLst>
        </pc:spChg>
        <pc:spChg chg="add mod ord">
          <ac:chgData name="Moshe Shechter" userId="378f6e5e-48d9-46b3-8c9f-03edc099ef46" providerId="ADAL" clId="{545807F5-BFE4-4AEC-A831-8C1F0A757CAE}" dt="2023-11-23T13:25:28.060" v="656" actId="700"/>
          <ac:spMkLst>
            <pc:docMk/>
            <pc:sldMk cId="1386579181" sldId="1828"/>
            <ac:spMk id="4" creationId="{C0DEB114-C916-E767-2091-E9F90C244158}"/>
          </ac:spMkLst>
        </pc:spChg>
        <pc:spChg chg="add del mod ord">
          <ac:chgData name="Moshe Shechter" userId="378f6e5e-48d9-46b3-8c9f-03edc099ef46" providerId="ADAL" clId="{545807F5-BFE4-4AEC-A831-8C1F0A757CAE}" dt="2023-11-23T13:26:17.506" v="657" actId="22"/>
          <ac:spMkLst>
            <pc:docMk/>
            <pc:sldMk cId="1386579181" sldId="1828"/>
            <ac:spMk id="5" creationId="{EA3F39E0-124B-77D1-458F-10AC984C34AF}"/>
          </ac:spMkLst>
        </pc:spChg>
        <pc:spChg chg="add del mod">
          <ac:chgData name="Moshe Shechter" userId="378f6e5e-48d9-46b3-8c9f-03edc099ef46" providerId="ADAL" clId="{545807F5-BFE4-4AEC-A831-8C1F0A757CAE}" dt="2023-11-23T14:11:47.278" v="694" actId="22"/>
          <ac:spMkLst>
            <pc:docMk/>
            <pc:sldMk cId="1386579181" sldId="1828"/>
            <ac:spMk id="9" creationId="{DC2D1D53-73D1-A421-5422-4192DC4DDE33}"/>
          </ac:spMkLst>
        </pc:spChg>
        <pc:spChg chg="add del">
          <ac:chgData name="Moshe Shechter" userId="378f6e5e-48d9-46b3-8c9f-03edc099ef46" providerId="ADAL" clId="{545807F5-BFE4-4AEC-A831-8C1F0A757CAE}" dt="2023-11-23T14:11:43.857" v="693" actId="22"/>
          <ac:spMkLst>
            <pc:docMk/>
            <pc:sldMk cId="1386579181" sldId="1828"/>
            <ac:spMk id="11" creationId="{A149B9BD-C7FE-F5BB-2B9F-2BDDA72D03A7}"/>
          </ac:spMkLst>
        </pc:spChg>
        <pc:spChg chg="add del mod">
          <ac:chgData name="Moshe Shechter" userId="378f6e5e-48d9-46b3-8c9f-03edc099ef46" providerId="ADAL" clId="{545807F5-BFE4-4AEC-A831-8C1F0A757CAE}" dt="2023-11-23T14:12:56.738" v="706" actId="478"/>
          <ac:spMkLst>
            <pc:docMk/>
            <pc:sldMk cId="1386579181" sldId="1828"/>
            <ac:spMk id="17" creationId="{B1E1F2F2-CC92-4EA7-9EC4-48F68C1465FE}"/>
          </ac:spMkLst>
        </pc:spChg>
        <pc:spChg chg="add del mod">
          <ac:chgData name="Moshe Shechter" userId="378f6e5e-48d9-46b3-8c9f-03edc099ef46" providerId="ADAL" clId="{545807F5-BFE4-4AEC-A831-8C1F0A757CAE}" dt="2023-11-23T14:24:34.473" v="771" actId="21"/>
          <ac:spMkLst>
            <pc:docMk/>
            <pc:sldMk cId="1386579181" sldId="1828"/>
            <ac:spMk id="19" creationId="{10E84C4B-02AF-141B-B670-F2ABAE09F293}"/>
          </ac:spMkLst>
        </pc:spChg>
        <pc:picChg chg="add del mod ord">
          <ac:chgData name="Moshe Shechter" userId="378f6e5e-48d9-46b3-8c9f-03edc099ef46" providerId="ADAL" clId="{545807F5-BFE4-4AEC-A831-8C1F0A757CAE}" dt="2023-11-23T14:11:41.950" v="691" actId="478"/>
          <ac:picMkLst>
            <pc:docMk/>
            <pc:sldMk cId="1386579181" sldId="1828"/>
            <ac:picMk id="7" creationId="{1EA5E9A6-1A45-B4AB-8A70-72BAA6BC2495}"/>
          </ac:picMkLst>
        </pc:picChg>
        <pc:picChg chg="add del mod ord">
          <ac:chgData name="Moshe Shechter" userId="378f6e5e-48d9-46b3-8c9f-03edc099ef46" providerId="ADAL" clId="{545807F5-BFE4-4AEC-A831-8C1F0A757CAE}" dt="2023-11-23T14:12:45.079" v="703" actId="21"/>
          <ac:picMkLst>
            <pc:docMk/>
            <pc:sldMk cId="1386579181" sldId="1828"/>
            <ac:picMk id="13" creationId="{5F0858B2-A11B-77D0-EECD-1CDD57614570}"/>
          </ac:picMkLst>
        </pc:picChg>
        <pc:picChg chg="add del mod">
          <ac:chgData name="Moshe Shechter" userId="378f6e5e-48d9-46b3-8c9f-03edc099ef46" providerId="ADAL" clId="{545807F5-BFE4-4AEC-A831-8C1F0A757CAE}" dt="2023-11-23T14:24:18.160" v="769" actId="478"/>
          <ac:picMkLst>
            <pc:docMk/>
            <pc:sldMk cId="1386579181" sldId="1828"/>
            <ac:picMk id="15" creationId="{EB9FD34C-E171-68C1-E807-FB13B814356D}"/>
          </ac:picMkLst>
        </pc:picChg>
        <pc:picChg chg="add del mod">
          <ac:chgData name="Moshe Shechter" userId="378f6e5e-48d9-46b3-8c9f-03edc099ef46" providerId="ADAL" clId="{545807F5-BFE4-4AEC-A831-8C1F0A757CAE}" dt="2023-11-23T14:24:15.305" v="768" actId="478"/>
          <ac:picMkLst>
            <pc:docMk/>
            <pc:sldMk cId="1386579181" sldId="1828"/>
            <ac:picMk id="18" creationId="{B099ABA1-A472-52BA-85EC-07246D6D31B1}"/>
          </ac:picMkLst>
        </pc:picChg>
        <pc:picChg chg="add mod">
          <ac:chgData name="Moshe Shechter" userId="378f6e5e-48d9-46b3-8c9f-03edc099ef46" providerId="ADAL" clId="{545807F5-BFE4-4AEC-A831-8C1F0A757CAE}" dt="2023-11-23T14:24:39.123" v="773" actId="1076"/>
          <ac:picMkLst>
            <pc:docMk/>
            <pc:sldMk cId="1386579181" sldId="1828"/>
            <ac:picMk id="21" creationId="{FE970363-D183-D0C6-5BC6-613FD6BD3943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4:33:40.966" v="807" actId="1076"/>
        <pc:sldMkLst>
          <pc:docMk/>
          <pc:sldMk cId="517412248" sldId="1829"/>
        </pc:sldMkLst>
        <pc:spChg chg="del">
          <ac:chgData name="Moshe Shechter" userId="378f6e5e-48d9-46b3-8c9f-03edc099ef46" providerId="ADAL" clId="{545807F5-BFE4-4AEC-A831-8C1F0A757CAE}" dt="2023-11-23T14:15:08.219" v="710" actId="22"/>
          <ac:spMkLst>
            <pc:docMk/>
            <pc:sldMk cId="517412248" sldId="1829"/>
            <ac:spMk id="4" creationId="{8B549410-7CBF-C511-DF49-4CAA992F2CB3}"/>
          </ac:spMkLst>
        </pc:spChg>
        <pc:spChg chg="add del mod">
          <ac:chgData name="Moshe Shechter" userId="378f6e5e-48d9-46b3-8c9f-03edc099ef46" providerId="ADAL" clId="{545807F5-BFE4-4AEC-A831-8C1F0A757CAE}" dt="2023-11-23T14:19:14.208" v="717" actId="478"/>
          <ac:spMkLst>
            <pc:docMk/>
            <pc:sldMk cId="517412248" sldId="1829"/>
            <ac:spMk id="10" creationId="{55933CD6-B7C8-92E0-17C9-BF4BEB5C9D9B}"/>
          </ac:spMkLst>
        </pc:spChg>
        <pc:picChg chg="add del mod ord">
          <ac:chgData name="Moshe Shechter" userId="378f6e5e-48d9-46b3-8c9f-03edc099ef46" providerId="ADAL" clId="{545807F5-BFE4-4AEC-A831-8C1F0A757CAE}" dt="2023-11-23T14:19:09.559" v="716" actId="478"/>
          <ac:picMkLst>
            <pc:docMk/>
            <pc:sldMk cId="517412248" sldId="1829"/>
            <ac:picMk id="6" creationId="{D193CAFB-F959-4483-3D17-9D8DE56DDA36}"/>
          </ac:picMkLst>
        </pc:picChg>
        <pc:picChg chg="add del mod">
          <ac:chgData name="Moshe Shechter" userId="378f6e5e-48d9-46b3-8c9f-03edc099ef46" providerId="ADAL" clId="{545807F5-BFE4-4AEC-A831-8C1F0A757CAE}" dt="2023-11-23T14:19:15.640" v="718" actId="478"/>
          <ac:picMkLst>
            <pc:docMk/>
            <pc:sldMk cId="517412248" sldId="1829"/>
            <ac:picMk id="8" creationId="{1D9758A3-E84D-10EF-76DE-53439FC92933}"/>
          </ac:picMkLst>
        </pc:picChg>
        <pc:picChg chg="add del">
          <ac:chgData name="Moshe Shechter" userId="378f6e5e-48d9-46b3-8c9f-03edc099ef46" providerId="ADAL" clId="{545807F5-BFE4-4AEC-A831-8C1F0A757CAE}" dt="2023-11-23T14:26:07.874" v="775" actId="478"/>
          <ac:picMkLst>
            <pc:docMk/>
            <pc:sldMk cId="517412248" sldId="1829"/>
            <ac:picMk id="12" creationId="{0DCFD590-A7F1-4C20-8853-6FDB96CE3E1A}"/>
          </ac:picMkLst>
        </pc:picChg>
        <pc:picChg chg="add del mod">
          <ac:chgData name="Moshe Shechter" userId="378f6e5e-48d9-46b3-8c9f-03edc099ef46" providerId="ADAL" clId="{545807F5-BFE4-4AEC-A831-8C1F0A757CAE}" dt="2023-11-23T14:32:13.176" v="795" actId="478"/>
          <ac:picMkLst>
            <pc:docMk/>
            <pc:sldMk cId="517412248" sldId="1829"/>
            <ac:picMk id="14" creationId="{FCFB625F-8819-E700-8740-2B472364D7A6}"/>
          </ac:picMkLst>
        </pc:picChg>
        <pc:picChg chg="add mod">
          <ac:chgData name="Moshe Shechter" userId="378f6e5e-48d9-46b3-8c9f-03edc099ef46" providerId="ADAL" clId="{545807F5-BFE4-4AEC-A831-8C1F0A757CAE}" dt="2023-11-23T14:33:34.693" v="805" actId="692"/>
          <ac:picMkLst>
            <pc:docMk/>
            <pc:sldMk cId="517412248" sldId="1829"/>
            <ac:picMk id="16" creationId="{BF14D21C-07C8-3C85-4944-0DD7E7C5423C}"/>
          </ac:picMkLst>
        </pc:picChg>
        <pc:picChg chg="add mod">
          <ac:chgData name="Moshe Shechter" userId="378f6e5e-48d9-46b3-8c9f-03edc099ef46" providerId="ADAL" clId="{545807F5-BFE4-4AEC-A831-8C1F0A757CAE}" dt="2023-11-23T14:33:34.693" v="805" actId="692"/>
          <ac:picMkLst>
            <pc:docMk/>
            <pc:sldMk cId="517412248" sldId="1829"/>
            <ac:picMk id="18" creationId="{B50DB9FA-33F0-E6D1-80EC-C335AA84D776}"/>
          </ac:picMkLst>
        </pc:picChg>
        <pc:picChg chg="add mod">
          <ac:chgData name="Moshe Shechter" userId="378f6e5e-48d9-46b3-8c9f-03edc099ef46" providerId="ADAL" clId="{545807F5-BFE4-4AEC-A831-8C1F0A757CAE}" dt="2023-11-23T14:33:40.966" v="807" actId="1076"/>
          <ac:picMkLst>
            <pc:docMk/>
            <pc:sldMk cId="517412248" sldId="1829"/>
            <ac:picMk id="20" creationId="{A2436EE5-ACD2-5E2A-91CB-1014CB9E2353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4:30:59.885" v="788" actId="1076"/>
        <pc:sldMkLst>
          <pc:docMk/>
          <pc:sldMk cId="3211196436" sldId="1830"/>
        </pc:sldMkLst>
        <pc:spChg chg="del">
          <ac:chgData name="Moshe Shechter" userId="378f6e5e-48d9-46b3-8c9f-03edc099ef46" providerId="ADAL" clId="{545807F5-BFE4-4AEC-A831-8C1F0A757CAE}" dt="2023-11-23T14:30:10.114" v="780" actId="22"/>
          <ac:spMkLst>
            <pc:docMk/>
            <pc:sldMk cId="3211196436" sldId="1830"/>
            <ac:spMk id="4" creationId="{7A6DCE5B-BA7A-800D-183B-20DC01BF96EF}"/>
          </ac:spMkLst>
        </pc:spChg>
        <pc:picChg chg="add mod ord">
          <ac:chgData name="Moshe Shechter" userId="378f6e5e-48d9-46b3-8c9f-03edc099ef46" providerId="ADAL" clId="{545807F5-BFE4-4AEC-A831-8C1F0A757CAE}" dt="2023-11-23T14:30:13.953" v="782" actId="1076"/>
          <ac:picMkLst>
            <pc:docMk/>
            <pc:sldMk cId="3211196436" sldId="1830"/>
            <ac:picMk id="6" creationId="{5BA8E9EA-7FF0-69B3-BE13-B04DA538CAE6}"/>
          </ac:picMkLst>
        </pc:picChg>
        <pc:picChg chg="add mod">
          <ac:chgData name="Moshe Shechter" userId="378f6e5e-48d9-46b3-8c9f-03edc099ef46" providerId="ADAL" clId="{545807F5-BFE4-4AEC-A831-8C1F0A757CAE}" dt="2023-11-23T14:30:59.885" v="788" actId="1076"/>
          <ac:picMkLst>
            <pc:docMk/>
            <pc:sldMk cId="3211196436" sldId="1830"/>
            <ac:picMk id="8" creationId="{1DC1E16D-E2C0-4F78-C620-53E00BB630D2}"/>
          </ac:picMkLst>
        </pc:picChg>
        <pc:picChg chg="add mod">
          <ac:chgData name="Moshe Shechter" userId="378f6e5e-48d9-46b3-8c9f-03edc099ef46" providerId="ADAL" clId="{545807F5-BFE4-4AEC-A831-8C1F0A757CAE}" dt="2023-11-23T14:30:58.305" v="787" actId="1076"/>
          <ac:picMkLst>
            <pc:docMk/>
            <pc:sldMk cId="3211196436" sldId="1830"/>
            <ac:picMk id="10" creationId="{A96F9529-F070-5D5A-D19D-75761B632C56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4:36:13.895" v="894" actId="20577"/>
        <pc:sldMkLst>
          <pc:docMk/>
          <pc:sldMk cId="1117553247" sldId="1831"/>
        </pc:sldMkLst>
        <pc:spChg chg="del">
          <ac:chgData name="Moshe Shechter" userId="378f6e5e-48d9-46b3-8c9f-03edc099ef46" providerId="ADAL" clId="{545807F5-BFE4-4AEC-A831-8C1F0A757CAE}" dt="2023-11-23T14:34:41.155" v="809" actId="22"/>
          <ac:spMkLst>
            <pc:docMk/>
            <pc:sldMk cId="1117553247" sldId="1831"/>
            <ac:spMk id="4" creationId="{4373F53B-AEEA-E3DF-3162-E296BB1DD2E3}"/>
          </ac:spMkLst>
        </pc:spChg>
        <pc:spChg chg="add mod">
          <ac:chgData name="Moshe Shechter" userId="378f6e5e-48d9-46b3-8c9f-03edc099ef46" providerId="ADAL" clId="{545807F5-BFE4-4AEC-A831-8C1F0A757CAE}" dt="2023-11-23T14:36:13.895" v="894" actId="20577"/>
          <ac:spMkLst>
            <pc:docMk/>
            <pc:sldMk cId="1117553247" sldId="1831"/>
            <ac:spMk id="9" creationId="{75D0B68C-54A9-E273-9904-19C6934866D3}"/>
          </ac:spMkLst>
        </pc:spChg>
        <pc:picChg chg="add mod ord">
          <ac:chgData name="Moshe Shechter" userId="378f6e5e-48d9-46b3-8c9f-03edc099ef46" providerId="ADAL" clId="{545807F5-BFE4-4AEC-A831-8C1F0A757CAE}" dt="2023-11-23T14:34:46.919" v="812" actId="14100"/>
          <ac:picMkLst>
            <pc:docMk/>
            <pc:sldMk cId="1117553247" sldId="1831"/>
            <ac:picMk id="6" creationId="{AD45E704-5C8E-2B9E-C3EE-2E80F22F33BC}"/>
          </ac:picMkLst>
        </pc:picChg>
        <pc:picChg chg="add mod">
          <ac:chgData name="Moshe Shechter" userId="378f6e5e-48d9-46b3-8c9f-03edc099ef46" providerId="ADAL" clId="{545807F5-BFE4-4AEC-A831-8C1F0A757CAE}" dt="2023-11-23T14:35:20.744" v="815" actId="1076"/>
          <ac:picMkLst>
            <pc:docMk/>
            <pc:sldMk cId="1117553247" sldId="1831"/>
            <ac:picMk id="8" creationId="{DAA32322-3FA5-EFA4-6CF9-EFBB6EE70F12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4:52:50.143" v="912" actId="692"/>
        <pc:sldMkLst>
          <pc:docMk/>
          <pc:sldMk cId="220047388" sldId="1832"/>
        </pc:sldMkLst>
        <pc:spChg chg="del">
          <ac:chgData name="Moshe Shechter" userId="378f6e5e-48d9-46b3-8c9f-03edc099ef46" providerId="ADAL" clId="{545807F5-BFE4-4AEC-A831-8C1F0A757CAE}" dt="2023-11-23T14:36:42.070" v="896" actId="22"/>
          <ac:spMkLst>
            <pc:docMk/>
            <pc:sldMk cId="220047388" sldId="1832"/>
            <ac:spMk id="4" creationId="{84606E90-FF13-00F1-4188-F968D6D10319}"/>
          </ac:spMkLst>
        </pc:spChg>
        <pc:picChg chg="add mod ord">
          <ac:chgData name="Moshe Shechter" userId="378f6e5e-48d9-46b3-8c9f-03edc099ef46" providerId="ADAL" clId="{545807F5-BFE4-4AEC-A831-8C1F0A757CAE}" dt="2023-11-23T14:38:38.973" v="904" actId="692"/>
          <ac:picMkLst>
            <pc:docMk/>
            <pc:sldMk cId="220047388" sldId="1832"/>
            <ac:picMk id="6" creationId="{87ED5872-24D0-9922-7039-836D1100D562}"/>
          </ac:picMkLst>
        </pc:picChg>
        <pc:picChg chg="add del mod">
          <ac:chgData name="Moshe Shechter" userId="378f6e5e-48d9-46b3-8c9f-03edc099ef46" providerId="ADAL" clId="{545807F5-BFE4-4AEC-A831-8C1F0A757CAE}" dt="2023-11-23T14:52:37.349" v="907" actId="478"/>
          <ac:picMkLst>
            <pc:docMk/>
            <pc:sldMk cId="220047388" sldId="1832"/>
            <ac:picMk id="8" creationId="{92CEC271-B3EA-262A-FA53-39FC71AFB2A0}"/>
          </ac:picMkLst>
        </pc:picChg>
        <pc:picChg chg="add mod">
          <ac:chgData name="Moshe Shechter" userId="378f6e5e-48d9-46b3-8c9f-03edc099ef46" providerId="ADAL" clId="{545807F5-BFE4-4AEC-A831-8C1F0A757CAE}" dt="2023-11-23T14:38:49.305" v="906" actId="1076"/>
          <ac:picMkLst>
            <pc:docMk/>
            <pc:sldMk cId="220047388" sldId="1832"/>
            <ac:picMk id="10" creationId="{43CC0005-23C5-829D-F02A-A7F5318A8403}"/>
          </ac:picMkLst>
        </pc:picChg>
        <pc:picChg chg="add mod">
          <ac:chgData name="Moshe Shechter" userId="378f6e5e-48d9-46b3-8c9f-03edc099ef46" providerId="ADAL" clId="{545807F5-BFE4-4AEC-A831-8C1F0A757CAE}" dt="2023-11-23T14:52:50.143" v="912" actId="692"/>
          <ac:picMkLst>
            <pc:docMk/>
            <pc:sldMk cId="220047388" sldId="1832"/>
            <ac:picMk id="12" creationId="{B34BC535-4020-1EAF-2B26-F4544D8E5A43}"/>
          </ac:picMkLst>
        </pc:picChg>
      </pc:sldChg>
      <pc:sldChg chg="addSp delSp modSp new mod">
        <pc:chgData name="Moshe Shechter" userId="378f6e5e-48d9-46b3-8c9f-03edc099ef46" providerId="ADAL" clId="{545807F5-BFE4-4AEC-A831-8C1F0A757CAE}" dt="2023-11-23T15:16:56.610" v="955" actId="692"/>
        <pc:sldMkLst>
          <pc:docMk/>
          <pc:sldMk cId="2563579888" sldId="1833"/>
        </pc:sldMkLst>
        <pc:spChg chg="del">
          <ac:chgData name="Moshe Shechter" userId="378f6e5e-48d9-46b3-8c9f-03edc099ef46" providerId="ADAL" clId="{545807F5-BFE4-4AEC-A831-8C1F0A757CAE}" dt="2023-11-23T14:59:54.019" v="919" actId="22"/>
          <ac:spMkLst>
            <pc:docMk/>
            <pc:sldMk cId="2563579888" sldId="1833"/>
            <ac:spMk id="4" creationId="{CD2D9241-9271-AE27-6D09-3CDD697FBD28}"/>
          </ac:spMkLst>
        </pc:spChg>
        <pc:spChg chg="add mod">
          <ac:chgData name="Moshe Shechter" userId="378f6e5e-48d9-46b3-8c9f-03edc099ef46" providerId="ADAL" clId="{545807F5-BFE4-4AEC-A831-8C1F0A757CAE}" dt="2023-11-23T15:16:56.610" v="955" actId="692"/>
          <ac:spMkLst>
            <pc:docMk/>
            <pc:sldMk cId="2563579888" sldId="1833"/>
            <ac:spMk id="8" creationId="{3AF9F2CC-1FAE-3B08-2F7A-49769B77CB89}"/>
          </ac:spMkLst>
        </pc:spChg>
        <pc:picChg chg="add mod ord">
          <ac:chgData name="Moshe Shechter" userId="378f6e5e-48d9-46b3-8c9f-03edc099ef46" providerId="ADAL" clId="{545807F5-BFE4-4AEC-A831-8C1F0A757CAE}" dt="2023-11-23T14:59:58.596" v="920" actId="1076"/>
          <ac:picMkLst>
            <pc:docMk/>
            <pc:sldMk cId="2563579888" sldId="1833"/>
            <ac:picMk id="6" creationId="{F14638E2-3FAB-03E7-0FA4-B4768D7BFA25}"/>
          </ac:picMkLst>
        </pc:picChg>
      </pc:sldChg>
      <pc:sldChg chg="addSp delSp modSp new mod modClrScheme chgLayout">
        <pc:chgData name="Moshe Shechter" userId="378f6e5e-48d9-46b3-8c9f-03edc099ef46" providerId="ADAL" clId="{545807F5-BFE4-4AEC-A831-8C1F0A757CAE}" dt="2023-11-23T15:00:13.124" v="944" actId="20577"/>
        <pc:sldMkLst>
          <pc:docMk/>
          <pc:sldMk cId="3360971678" sldId="1834"/>
        </pc:sldMkLst>
        <pc:spChg chg="mod ord">
          <ac:chgData name="Moshe Shechter" userId="378f6e5e-48d9-46b3-8c9f-03edc099ef46" providerId="ADAL" clId="{545807F5-BFE4-4AEC-A831-8C1F0A757CAE}" dt="2023-11-23T15:00:06.704" v="922" actId="700"/>
          <ac:spMkLst>
            <pc:docMk/>
            <pc:sldMk cId="3360971678" sldId="1834"/>
            <ac:spMk id="2" creationId="{23843953-FADC-A238-A896-9FE98CECFC66}"/>
          </ac:spMkLst>
        </pc:spChg>
        <pc:spChg chg="del mod ord">
          <ac:chgData name="Moshe Shechter" userId="378f6e5e-48d9-46b3-8c9f-03edc099ef46" providerId="ADAL" clId="{545807F5-BFE4-4AEC-A831-8C1F0A757CAE}" dt="2023-11-23T15:00:06.704" v="922" actId="700"/>
          <ac:spMkLst>
            <pc:docMk/>
            <pc:sldMk cId="3360971678" sldId="1834"/>
            <ac:spMk id="3" creationId="{CC0B8C75-7E55-5A48-8635-D9F113A90749}"/>
          </ac:spMkLst>
        </pc:spChg>
        <pc:spChg chg="del">
          <ac:chgData name="Moshe Shechter" userId="378f6e5e-48d9-46b3-8c9f-03edc099ef46" providerId="ADAL" clId="{545807F5-BFE4-4AEC-A831-8C1F0A757CAE}" dt="2023-11-23T15:00:06.704" v="922" actId="700"/>
          <ac:spMkLst>
            <pc:docMk/>
            <pc:sldMk cId="3360971678" sldId="1834"/>
            <ac:spMk id="4" creationId="{85DED4DF-3E2B-ABF1-215D-5FF44795ED2A}"/>
          </ac:spMkLst>
        </pc:spChg>
        <pc:spChg chg="add mod ord">
          <ac:chgData name="Moshe Shechter" userId="378f6e5e-48d9-46b3-8c9f-03edc099ef46" providerId="ADAL" clId="{545807F5-BFE4-4AEC-A831-8C1F0A757CAE}" dt="2023-11-23T15:00:13.124" v="944" actId="20577"/>
          <ac:spMkLst>
            <pc:docMk/>
            <pc:sldMk cId="3360971678" sldId="1834"/>
            <ac:spMk id="5" creationId="{31BF32DC-ADC4-A2EE-887C-33159786A7EE}"/>
          </ac:spMkLst>
        </pc:spChg>
      </pc:sldChg>
    </pc:docChg>
  </pc:docChgLst>
  <pc:docChgLst>
    <pc:chgData name="Moshe Shechter" userId="378f6e5e-48d9-46b3-8c9f-03edc099ef46" providerId="ADAL" clId="{1653429C-CC95-4B82-80FB-B03ED70FD6BF}"/>
    <pc:docChg chg="modSld">
      <pc:chgData name="Moshe Shechter" userId="378f6e5e-48d9-46b3-8c9f-03edc099ef46" providerId="ADAL" clId="{1653429C-CC95-4B82-80FB-B03ED70FD6BF}" dt="2024-02-20T09:44:26.153" v="5" actId="20577"/>
      <pc:docMkLst>
        <pc:docMk/>
      </pc:docMkLst>
      <pc:sldChg chg="modAnim">
        <pc:chgData name="Moshe Shechter" userId="378f6e5e-48d9-46b3-8c9f-03edc099ef46" providerId="ADAL" clId="{1653429C-CC95-4B82-80FB-B03ED70FD6BF}" dt="2024-02-20T09:40:21.081" v="0"/>
        <pc:sldMkLst>
          <pc:docMk/>
          <pc:sldMk cId="3488605685" sldId="1818"/>
        </pc:sldMkLst>
      </pc:sldChg>
      <pc:sldChg chg="modAnim">
        <pc:chgData name="Moshe Shechter" userId="378f6e5e-48d9-46b3-8c9f-03edc099ef46" providerId="ADAL" clId="{1653429C-CC95-4B82-80FB-B03ED70FD6BF}" dt="2024-02-20T09:43:45.644" v="4"/>
        <pc:sldMkLst>
          <pc:docMk/>
          <pc:sldMk cId="1598187899" sldId="1823"/>
        </pc:sldMkLst>
      </pc:sldChg>
      <pc:sldChg chg="modSp mod">
        <pc:chgData name="Moshe Shechter" userId="378f6e5e-48d9-46b3-8c9f-03edc099ef46" providerId="ADAL" clId="{1653429C-CC95-4B82-80FB-B03ED70FD6BF}" dt="2024-02-20T09:44:26.153" v="5" actId="20577"/>
        <pc:sldMkLst>
          <pc:docMk/>
          <pc:sldMk cId="3455198401" sldId="1826"/>
        </pc:sldMkLst>
        <pc:spChg chg="mod">
          <ac:chgData name="Moshe Shechter" userId="378f6e5e-48d9-46b3-8c9f-03edc099ef46" providerId="ADAL" clId="{1653429C-CC95-4B82-80FB-B03ED70FD6BF}" dt="2024-02-20T09:44:26.153" v="5" actId="20577"/>
          <ac:spMkLst>
            <pc:docMk/>
            <pc:sldMk cId="3455198401" sldId="1826"/>
            <ac:spMk id="8" creationId="{C337E04C-4CAD-29DC-3E49-B698D8194033}"/>
          </ac:spMkLst>
        </pc:spChg>
      </pc:sldChg>
    </pc:docChg>
  </pc:docChgLst>
  <pc:docChgLst>
    <pc:chgData name="Yoel Kortick" userId="167978f5-7f40-4909-85d5-d4149554ad4e" providerId="ADAL" clId="{2332F4CD-2DB1-4585-9106-1E8529241256}"/>
    <pc:docChg chg="modSld">
      <pc:chgData name="Yoel Kortick" userId="167978f5-7f40-4909-85d5-d4149554ad4e" providerId="ADAL" clId="{2332F4CD-2DB1-4585-9106-1E8529241256}" dt="2024-02-28T05:12:19.644" v="0" actId="6549"/>
      <pc:docMkLst>
        <pc:docMk/>
      </pc:docMkLst>
      <pc:sldChg chg="modSp mod">
        <pc:chgData name="Yoel Kortick" userId="167978f5-7f40-4909-85d5-d4149554ad4e" providerId="ADAL" clId="{2332F4CD-2DB1-4585-9106-1E8529241256}" dt="2024-02-28T05:12:19.644" v="0" actId="6549"/>
        <pc:sldMkLst>
          <pc:docMk/>
          <pc:sldMk cId="526009310" sldId="1808"/>
        </pc:sldMkLst>
        <pc:spChg chg="mod">
          <ac:chgData name="Yoel Kortick" userId="167978f5-7f40-4909-85d5-d4149554ad4e" providerId="ADAL" clId="{2332F4CD-2DB1-4585-9106-1E8529241256}" dt="2024-02-28T05:12:19.644" v="0" actId="6549"/>
          <ac:spMkLst>
            <pc:docMk/>
            <pc:sldMk cId="526009310" sldId="1808"/>
            <ac:spMk id="5" creationId="{8C9D7DA5-81F5-184C-B6C3-528AF949D72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Enhanced Personal Delivery</a:t>
            </a:r>
            <a:endParaRPr lang="LID4096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2023 Release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84DE6-B7BE-BF7C-82A3-E19BEA26E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C58F99-FB73-666A-DBD0-B65DB92B9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1 : ENABLE ADDITIONAL DELIVERY LOCATION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88CB92-2803-135A-89FA-2C6227072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843558"/>
            <a:ext cx="3448050" cy="3286125"/>
          </a:xfrm>
          <a:noFill/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B9381-5011-7850-11D9-3D6090A34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03346"/>
            <a:ext cx="8568444" cy="25281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20987CEF-523B-54B5-E962-101B4ACB3A1E}"/>
              </a:ext>
            </a:extLst>
          </p:cNvPr>
          <p:cNvSpPr/>
          <p:nvPr/>
        </p:nvSpPr>
        <p:spPr>
          <a:xfrm rot="5400000">
            <a:off x="3388308" y="1715133"/>
            <a:ext cx="1520504" cy="79208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9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B41FD-5D9E-6CB3-D2DB-D28D99880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C55AF0-4187-42FA-ACC2-4FE57326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 : ENABLE ADDITONAL DELIVERY LOCATIONS IN TOU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EF48F7-4FE2-0FC5-045F-DF785B8C4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021" y="771525"/>
            <a:ext cx="7069395" cy="388778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328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396A98-7920-9D8F-1A52-9E0737E78D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FDCB2-8652-1011-B854-05F165F2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: IMPORT ADDED ADDRESS (SIS)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5D3469-53FE-09C8-5190-6777B7A9B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785365"/>
            <a:ext cx="3853137" cy="3887788"/>
          </a:xfr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428D5-1A0D-3BE4-4922-1D963C6B6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779662"/>
            <a:ext cx="7704348" cy="2520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Arrow: Bent 8">
            <a:extLst>
              <a:ext uri="{FF2B5EF4-FFF2-40B4-BE49-F238E27FC236}">
                <a16:creationId xmlns:a16="http://schemas.microsoft.com/office/drawing/2014/main" id="{5D8DD627-D4AE-C354-F8B4-76DB25333ED2}"/>
              </a:ext>
            </a:extLst>
          </p:cNvPr>
          <p:cNvSpPr/>
          <p:nvPr/>
        </p:nvSpPr>
        <p:spPr>
          <a:xfrm rot="5400000">
            <a:off x="3707904" y="1561959"/>
            <a:ext cx="1440160" cy="72008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288BA-E2B9-0E56-9030-462A8063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315123"/>
            <a:ext cx="4896544" cy="629210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ABFB68D7-92B1-ADA3-F7EB-4DA2DB25BC80}"/>
              </a:ext>
            </a:extLst>
          </p:cNvPr>
          <p:cNvSpPr/>
          <p:nvPr/>
        </p:nvSpPr>
        <p:spPr>
          <a:xfrm>
            <a:off x="3654607" y="4468621"/>
            <a:ext cx="900100" cy="2045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E0376-823A-1EA1-7B24-6FB22A579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7F17B8-9DB2-8256-7A79-4A3FA2264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: ADDITIONAL ADDRESS IS REQUESTABLE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5B19EA-D488-8DEC-A615-D919A0F48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68" y="1322588"/>
            <a:ext cx="4341854" cy="2908070"/>
          </a:xfr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652EB-749F-DEB2-78F7-856294E1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312" y="1322587"/>
            <a:ext cx="4392488" cy="290807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104B56D-BCB7-AF2B-8942-1C223B75305C}"/>
              </a:ext>
            </a:extLst>
          </p:cNvPr>
          <p:cNvSpPr/>
          <p:nvPr/>
        </p:nvSpPr>
        <p:spPr>
          <a:xfrm>
            <a:off x="4445740" y="2933095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3AD29F-0DCD-E798-AB97-D8F7267B4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Use case 3 :  </a:t>
            </a:r>
            <a:r>
              <a:rPr lang="en-US" dirty="0"/>
              <a:t>Make Pick Up Address be manageable by patron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8A3F5-594A-BBF5-5967-5D8C20B0C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49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511F3-918A-2B65-0B6B-5C1285DD8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2F9F36-41A6-53B6-E9FC-1E49B364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 :ENABLE EDITING ADDITIONAL ADDRESS IN PRIMO FORM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EF1B00-E8FC-1DE3-B402-8F63B9605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300" y="762000"/>
            <a:ext cx="2495550" cy="3619500"/>
          </a:xfr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77092-8736-8D64-4078-6D519EE9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122" y="1110653"/>
            <a:ext cx="7483878" cy="370138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A5ED5A4-4096-726E-2F37-2B6F820085ED}"/>
              </a:ext>
            </a:extLst>
          </p:cNvPr>
          <p:cNvSpPr/>
          <p:nvPr/>
        </p:nvSpPr>
        <p:spPr>
          <a:xfrm>
            <a:off x="1475656" y="336383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C4AD0-120B-D99E-C160-5152FBB99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8F442-40B5-F64E-BCBF-1D4A2E00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 : PRIMO FORM PRE-POPULATES WITH ADDRESS FIELDS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154EF5B-8514-B121-7CDA-103BEF63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8" y="843558"/>
            <a:ext cx="4306029" cy="2884075"/>
          </a:xfr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303186-C63F-3D04-168D-F0EB9A22C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3964"/>
            <a:ext cx="4572000" cy="364807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8D5B8CD-4003-AD01-CB2E-00A7AB7480F8}"/>
              </a:ext>
            </a:extLst>
          </p:cNvPr>
          <p:cNvSpPr/>
          <p:nvPr/>
        </p:nvSpPr>
        <p:spPr>
          <a:xfrm>
            <a:off x="4114979" y="2285595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41818-F773-D2E8-6489-6FCF209CE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A9091D-8B43-8AB7-6AC6-F5E24EC6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: CHANGE THE ADDRESS + SUBMIT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E08DB5-BA16-F818-2DEC-95F600920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785365"/>
            <a:ext cx="2634966" cy="3887788"/>
          </a:xfr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0C7B4-B982-5A33-38D7-FD52241FE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494" y="1707654"/>
            <a:ext cx="5461026" cy="234742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D3F5965-2035-70A4-C202-A2B9986CEAF7}"/>
              </a:ext>
            </a:extLst>
          </p:cNvPr>
          <p:cNvSpPr/>
          <p:nvPr/>
        </p:nvSpPr>
        <p:spPr>
          <a:xfrm>
            <a:off x="2634458" y="273726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78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AE254-3647-DAA3-5940-2EC35CB35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799DCA-1462-3063-B2A8-5C8EEFC5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: ADDITIONAL ADDRESS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012E4F-8FC2-67FC-5841-B19C05189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1324118"/>
            <a:ext cx="8424862" cy="2782601"/>
          </a:xfr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469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49FFD-12C8-D89B-2277-628AF77AF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CA3064-C9E1-4B42-3153-C39AA58C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: ADDRESS CAN BE CONFIGURED ON PICK FORM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893829-C27D-2464-CF5F-110EA9C4E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843309"/>
            <a:ext cx="4038600" cy="3771900"/>
          </a:xfr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4E6BC-AF8D-D0D3-BA5C-15510762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857795"/>
            <a:ext cx="8629650" cy="62865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EA944AFF-8D7E-8251-9944-0BF8051A9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8" y="847267"/>
            <a:ext cx="4038600" cy="37719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9E13FB-5448-7797-FD49-05050C77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24" y="861753"/>
            <a:ext cx="8629650" cy="62865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78826-7608-B14F-B2A3-A21769EA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672" y="2002164"/>
            <a:ext cx="5257800" cy="280987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15551D6-0F26-3EF0-C98B-1EBACA9451BA}"/>
              </a:ext>
            </a:extLst>
          </p:cNvPr>
          <p:cNvSpPr/>
          <p:nvPr/>
        </p:nvSpPr>
        <p:spPr>
          <a:xfrm rot="18017462">
            <a:off x="2699792" y="166882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D8DBBBD-7363-970C-ECF0-376D16582A1E}"/>
              </a:ext>
            </a:extLst>
          </p:cNvPr>
          <p:cNvSpPr/>
          <p:nvPr/>
        </p:nvSpPr>
        <p:spPr>
          <a:xfrm rot="3033410">
            <a:off x="4645008" y="168493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84791-A78A-F24F-31F0-3B9AC0FA5A64}"/>
              </a:ext>
            </a:extLst>
          </p:cNvPr>
          <p:cNvSpPr txBox="1"/>
          <p:nvPr/>
        </p:nvSpPr>
        <p:spPr>
          <a:xfrm>
            <a:off x="7308304" y="3867894"/>
            <a:ext cx="78739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Bug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8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415A89-2432-508C-5EC7-FE436C0F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Personal Delivery - Alma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AADD6F-4457-82C5-F515-5E2C8D5B2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1123156"/>
            <a:ext cx="6553200" cy="327660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501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6CC92-57C4-F428-78BD-82F677D6A3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F5277-BBCC-CA8A-1F48-D28DFE9A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: ADDRESS MAY BE RE-USED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FFE2F07-2F9D-592D-5AE5-04CCF03CF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785365"/>
            <a:ext cx="2634966" cy="3887788"/>
          </a:xfr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80976-AD4A-81CC-FDB8-4DE77126A1CD}"/>
              </a:ext>
            </a:extLst>
          </p:cNvPr>
          <p:cNvSpPr txBox="1"/>
          <p:nvPr/>
        </p:nvSpPr>
        <p:spPr>
          <a:xfrm>
            <a:off x="3635896" y="79078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time the patron selects the ‘Pick Up Address’ option, the changed address will automatically populate the form</a:t>
            </a:r>
          </a:p>
        </p:txBody>
      </p:sp>
    </p:spTree>
    <p:extLst>
      <p:ext uri="{BB962C8B-B14F-4D97-AF65-F5344CB8AC3E}">
        <p14:creationId xmlns:p14="http://schemas.microsoft.com/office/powerpoint/2010/main" val="2238002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D61B59-89FC-7E31-237E-1FA6664F4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853839" cy="1240583"/>
          </a:xfrm>
        </p:spPr>
        <p:txBody>
          <a:bodyPr/>
          <a:lstStyle/>
          <a:p>
            <a:r>
              <a:rPr lang="en-US" b="1" dirty="0"/>
              <a:t>Use case 4 :  </a:t>
            </a:r>
            <a:r>
              <a:rPr lang="en-US" dirty="0"/>
              <a:t>Copy 'Work Address' to be patron's default ‘Pick Up Address’ (option 1)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6642C-B5B6-B4E7-7796-ABF96882B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3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70E94-BBBE-317B-A27D-EE6E684FA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EF13A4-2B44-CDC0-D31B-19C9195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: USER HAS WORK ADDRESS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82B638-E7AB-D084-4B9B-2E33EB7CF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569" y="915566"/>
            <a:ext cx="8424862" cy="277676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425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ABA99-83D8-9C28-1414-EA8AC0E1D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30243-DC3F-6582-6611-494FE2B6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 : SIS IS USED TO DUPLICATE WORK ADDRESS AS ‘PICK UP ADDRESS’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406BDE-85EF-C92F-5BD6-886FB99F8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968" y="740263"/>
            <a:ext cx="3929565" cy="4231840"/>
          </a:xfr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Arrow: Circular 6">
            <a:extLst>
              <a:ext uri="{FF2B5EF4-FFF2-40B4-BE49-F238E27FC236}">
                <a16:creationId xmlns:a16="http://schemas.microsoft.com/office/drawing/2014/main" id="{DB7EEF31-FC99-A0F8-4A0A-ABBCFAE57A27}"/>
              </a:ext>
            </a:extLst>
          </p:cNvPr>
          <p:cNvSpPr/>
          <p:nvPr/>
        </p:nvSpPr>
        <p:spPr>
          <a:xfrm rot="5400000">
            <a:off x="1569122" y="1753120"/>
            <a:ext cx="3336457" cy="2371262"/>
          </a:xfrm>
          <a:prstGeom prst="circularArrow">
            <a:avLst>
              <a:gd name="adj1" fmla="val 12500"/>
              <a:gd name="adj2" fmla="val 994423"/>
              <a:gd name="adj3" fmla="val 20457681"/>
              <a:gd name="adj4" fmla="val 10800000"/>
              <a:gd name="adj5" fmla="val 222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7E04C-4CAD-29DC-3E49-B698D8194033}"/>
              </a:ext>
            </a:extLst>
          </p:cNvPr>
          <p:cNvSpPr txBox="1"/>
          <p:nvPr/>
        </p:nvSpPr>
        <p:spPr>
          <a:xfrm>
            <a:off x="4422982" y="748657"/>
            <a:ext cx="3929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SIS load, the work address is duplicated as a pickup delivery address</a:t>
            </a:r>
          </a:p>
          <a:p>
            <a:endParaRPr lang="en-US" dirty="0"/>
          </a:p>
          <a:p>
            <a:r>
              <a:rPr lang="en-US" dirty="0"/>
              <a:t>The same address can also </a:t>
            </a:r>
            <a:r>
              <a:rPr lang="en-US"/>
              <a:t>be assigned </a:t>
            </a:r>
            <a:r>
              <a:rPr lang="en-US" dirty="0"/>
              <a:t>multiple types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FAAA9-7AAA-EFEC-80E0-8357FD4F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200" y="2431044"/>
            <a:ext cx="6084168" cy="200070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551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121AC1-DB26-C034-8FDC-36EC370B8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925847" cy="1240583"/>
          </a:xfrm>
        </p:spPr>
        <p:txBody>
          <a:bodyPr/>
          <a:lstStyle/>
          <a:p>
            <a:r>
              <a:rPr lang="en-US" b="1" dirty="0"/>
              <a:t>Use case 5 : </a:t>
            </a:r>
            <a:r>
              <a:rPr lang="en-US" dirty="0"/>
              <a:t>Copy 'Work Address' to be patron's default ‘Pick Up Address’ (option 2)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8734B7-700C-30F1-5203-28B0C20A1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38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0FF39-293C-58D0-73F7-F9666A4C6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DEB114-C916-E767-2091-E9F90C24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: USER HAS WORK ADDRESS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970363-D183-D0C6-5BC6-613FD6BD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43558"/>
            <a:ext cx="6876256" cy="19100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6579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B22E8-9CA3-331A-2E8C-3CE0EA444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A78E30-F11D-1398-187F-C5E1270AC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2.a : PRIMO LABEL IS CHANGED TO EXPOSE THE WORK ADDRESS AS A PICKUP ADDRESS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A8E9EA-7FF0-69B3-BE13-B04DA538C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987574"/>
            <a:ext cx="2543175" cy="3333750"/>
          </a:xfr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1E16D-E2C0-4F78-C620-53E00BB63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571750"/>
            <a:ext cx="5432518" cy="1818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F9529-F070-5D5A-D19D-75761B632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850" y="1241304"/>
            <a:ext cx="8191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96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4D1AA-31FE-F464-4B4B-48F1A84E43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C7EA8C-DFD0-ED79-2D6A-04B9C039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2.b : PRIMO LABEL IS CHANGED TO EXPOSE THE WORK ADDRESS AS A PICKUP ADDRESS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14D21C-07C8-3C85-4944-0DD7E7C54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6" y="646479"/>
            <a:ext cx="5328592" cy="23838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0DB9FA-33F0-E6D1-80EC-C335AA84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860429"/>
            <a:ext cx="5638428" cy="221265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436EE5-ACD2-5E2A-91CB-1014CB9E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345" y="1496121"/>
            <a:ext cx="8191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2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D66E6-64CA-28CA-912C-5DE644C77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272DBF-593A-B946-5979-5FB79688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: PRIMO OFFERS PICKUP ADDRESSES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45E704-5C8E-2B9E-C3EE-2E80F22F3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915566"/>
            <a:ext cx="4680520" cy="2783460"/>
          </a:xfr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32322-3FA5-EFA4-6CF9-EFBB6EE7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672" y="1172399"/>
            <a:ext cx="4495800" cy="3886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0B68C-54A9-E273-9904-19C6934866D3}"/>
              </a:ext>
            </a:extLst>
          </p:cNvPr>
          <p:cNvSpPr txBox="1"/>
          <p:nvPr/>
        </p:nvSpPr>
        <p:spPr>
          <a:xfrm>
            <a:off x="480317" y="3968113"/>
            <a:ext cx="371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Pickup Address 3 is pre-</a:t>
            </a:r>
            <a:r>
              <a:rPr lang="en-US" dirty="0" err="1"/>
              <a:t>popualted</a:t>
            </a:r>
            <a:r>
              <a:rPr lang="en-US" dirty="0"/>
              <a:t> with  my work address …</a:t>
            </a:r>
          </a:p>
        </p:txBody>
      </p:sp>
    </p:spTree>
    <p:extLst>
      <p:ext uri="{BB962C8B-B14F-4D97-AF65-F5344CB8AC3E}">
        <p14:creationId xmlns:p14="http://schemas.microsoft.com/office/powerpoint/2010/main" val="1117553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76FDA-D0CE-7B09-C248-0285FA41C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C30823-E3B6-9B16-DA68-890F634C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 : CHANGING THE ADDRESS CREATES ANOTHER WORK ADDRESS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ED5872-24D0-9922-7039-836D1100D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24" y="843558"/>
            <a:ext cx="4410075" cy="3543300"/>
          </a:xfr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CC0005-23C5-829D-F02A-A7F5318A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357908"/>
            <a:ext cx="819150" cy="125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BC535-4020-1EAF-2B26-F4544D8E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775878"/>
            <a:ext cx="5890468" cy="215747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04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B3293A-9AD8-F120-5B11-26E17F982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DA4E6-CA39-46BD-66AD-6B8921F3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Personal Delivery - Primo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03E619-BB8F-D561-045B-2407480C1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00" y="771525"/>
            <a:ext cx="6298775" cy="397986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09136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F32DC-ADC4-A2EE-887C-33159786A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Use Case 6 : 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43953-FADC-A238-A896-9FE98CECF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71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29C81-E421-0AD1-BF94-CC3FCB0A4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47E8DA-61F1-CBC8-97C4-8830A35A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– WORK ADDRESS SHOWING IN DELIVERY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4638E2-3FAB-03E7-0FA4-B4768D7BF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54" y="1131590"/>
            <a:ext cx="7858125" cy="3524250"/>
          </a:xfr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9F2CC-1FAE-3B08-2F7A-49769B77CB89}"/>
              </a:ext>
            </a:extLst>
          </p:cNvPr>
          <p:cNvSpPr txBox="1"/>
          <p:nvPr/>
        </p:nvSpPr>
        <p:spPr>
          <a:xfrm>
            <a:off x="4272520" y="2709049"/>
            <a:ext cx="91784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Bug </a:t>
            </a: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79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Use case 1 : </a:t>
            </a:r>
            <a:r>
              <a:rPr lang="en-US" dirty="0"/>
              <a:t>Request form allows requesting for Work Address</a:t>
            </a:r>
          </a:p>
          <a:p>
            <a:endParaRPr lang="en-US" dirty="0"/>
          </a:p>
          <a:p>
            <a:r>
              <a:rPr lang="en-US" b="1" dirty="0"/>
              <a:t>Use case 2 :  </a:t>
            </a:r>
            <a:r>
              <a:rPr lang="en-US" dirty="0"/>
              <a:t>Add 'Pick Up Address' that is managed by library</a:t>
            </a:r>
          </a:p>
          <a:p>
            <a:endParaRPr lang="en-US" dirty="0"/>
          </a:p>
          <a:p>
            <a:r>
              <a:rPr lang="en-US" b="1" dirty="0"/>
              <a:t>Use case 3 :  </a:t>
            </a:r>
            <a:r>
              <a:rPr lang="en-US" dirty="0"/>
              <a:t>Make Pick Up Address be manageable by patron</a:t>
            </a:r>
          </a:p>
          <a:p>
            <a:endParaRPr lang="en-US" dirty="0"/>
          </a:p>
          <a:p>
            <a:r>
              <a:rPr lang="en-US" b="1" dirty="0"/>
              <a:t>Use case 4 :  </a:t>
            </a:r>
            <a:r>
              <a:rPr lang="en-US" dirty="0"/>
              <a:t>Copy 'Work Address' to be patron's default pick up address (option 1)</a:t>
            </a:r>
          </a:p>
          <a:p>
            <a:endParaRPr lang="en-US" dirty="0"/>
          </a:p>
          <a:p>
            <a:r>
              <a:rPr lang="en-US" b="1" dirty="0"/>
              <a:t>Use case 5 : </a:t>
            </a:r>
            <a:r>
              <a:rPr lang="en-US" dirty="0"/>
              <a:t>Copy 'Work Address' to be patron's default pick up address (option 2)</a:t>
            </a:r>
          </a:p>
          <a:p>
            <a:endParaRPr lang="en-US" dirty="0"/>
          </a:p>
          <a:p>
            <a:r>
              <a:rPr lang="en-US" b="1" dirty="0"/>
              <a:t>Use case 6 : </a:t>
            </a:r>
            <a:r>
              <a:rPr lang="en-US" dirty="0"/>
              <a:t>Delivery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9D7DA5-81F5-184C-B6C3-528AF949D7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Use </a:t>
            </a:r>
            <a:r>
              <a:rPr lang="en-US" dirty="0"/>
              <a:t>case 1: Request form allows requesting for Work Address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0B2F98-733B-1D33-FA5C-92A25D93E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0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97D9B-6478-0CA5-FD97-C4A7D2810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623EC-03DB-072D-06F3-F5B9A6AE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: ALLOW PERSONAL DELIBERY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9EC33A-4027-C2F6-5F6E-1B8D1241C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386" y="771525"/>
            <a:ext cx="7830666" cy="388778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867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C77E4-C391-F31C-9C4C-ACC76476FD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029CA-9FEA-FDE1-6B2F-891DD929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: USER HAS PERSONAL DELIVERY ADDRESSES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E001CF-BF59-C1D7-CB91-5E8CF233D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1750957"/>
            <a:ext cx="8424862" cy="1928924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623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D9B22-8416-962E-4057-1D8362B13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90DC5E-69F1-7412-B4C5-35C6950C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 : PRIMO REQUEST FORM ALLOWS PERSONAL DELIVERY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0E79D2-EB17-3030-85AB-58DA06216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48" y="853383"/>
            <a:ext cx="3822436" cy="3739938"/>
          </a:xfr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D04356-49F4-9ED8-90F8-4A8C8C2A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05" y="843558"/>
            <a:ext cx="4572000" cy="37497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4153D23-F321-E14B-ADA7-A91C6131E4E1}"/>
              </a:ext>
            </a:extLst>
          </p:cNvPr>
          <p:cNvSpPr/>
          <p:nvPr/>
        </p:nvSpPr>
        <p:spPr>
          <a:xfrm>
            <a:off x="3923928" y="2715766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4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8EB957-8317-889D-9DF0-5DA2983CB9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Use case 2 :  </a:t>
            </a:r>
            <a:r>
              <a:rPr lang="en-US" dirty="0"/>
              <a:t>Add 'Pick Up Address' that is managed by library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6CD49-18C1-45EE-664F-7A1AEA6A9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07554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20379</TotalTime>
  <Words>459</Words>
  <Application>Microsoft Office PowerPoint</Application>
  <PresentationFormat>On-screen Show (16:9)</PresentationFormat>
  <Paragraphs>79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-apple-system</vt:lpstr>
      <vt:lpstr>Arial</vt:lpstr>
      <vt:lpstr>Calibri</vt:lpstr>
      <vt:lpstr>Calibri Light</vt:lpstr>
      <vt:lpstr>Wingdings</vt:lpstr>
      <vt:lpstr>IGeLU_2016_16X9 (1)</vt:lpstr>
      <vt:lpstr>Enhanced Personal Delivery</vt:lpstr>
      <vt:lpstr>Enhanced Personal Delivery - Alma</vt:lpstr>
      <vt:lpstr>Enhanced Personal Delivery - Primo</vt:lpstr>
      <vt:lpstr>PowerPoint Presentation</vt:lpstr>
      <vt:lpstr>Use case 1: Request form allows requesting for Work Address</vt:lpstr>
      <vt:lpstr>STEP 1 : ALLOW PERSONAL DELIBERY</vt:lpstr>
      <vt:lpstr>STEP 2 : USER HAS PERSONAL DELIVERY ADDRESSES</vt:lpstr>
      <vt:lpstr>RESULT : PRIMO REQUEST FORM ALLOWS PERSONAL DELIVERY</vt:lpstr>
      <vt:lpstr>Use case 2 :  Add 'Pick Up Address' that is managed by library </vt:lpstr>
      <vt:lpstr>STEP 1 : ENABLE ADDITIONAL DELIVERY LOCATION</vt:lpstr>
      <vt:lpstr>STEP 2 : ENABLE ADDITONAL DELIVERY LOCATIONS IN TOU</vt:lpstr>
      <vt:lpstr>STEP 3 : IMPORT ADDED ADDRESS (SIS)</vt:lpstr>
      <vt:lpstr>RESULT : ADDITIONAL ADDRESS IS REQUESTABLE</vt:lpstr>
      <vt:lpstr>Use case 3 :  Make Pick Up Address be manageable by patron </vt:lpstr>
      <vt:lpstr>STEP 1 :ENABLE EDITING ADDITIONAL ADDRESS IN PRIMO FORM</vt:lpstr>
      <vt:lpstr>RESULT : PRIMO FORM PRE-POPULATES WITH ADDRESS FIELDS</vt:lpstr>
      <vt:lpstr>STEP 2 : CHANGE THE ADDRESS + SUBMIT</vt:lpstr>
      <vt:lpstr>RESULT : ADDITIONAL ADDRESS</vt:lpstr>
      <vt:lpstr>RESULT : ADDRESS CAN BE CONFIGURED ON PICK FORM</vt:lpstr>
      <vt:lpstr>RESULT : ADDRESS MAY BE RE-USED</vt:lpstr>
      <vt:lpstr>Use case 4 :  Copy 'Work Address' to be patron's default ‘Pick Up Address’ (option 1) </vt:lpstr>
      <vt:lpstr>STEP 1 : USER HAS WORK ADDRESS</vt:lpstr>
      <vt:lpstr>STEP 2 : SIS IS USED TO DUPLICATE WORK ADDRESS AS ‘PICK UP ADDRESS’</vt:lpstr>
      <vt:lpstr>Use case 5 : Copy 'Work Address' to be patron's default ‘Pick Up Address’ (option 2) </vt:lpstr>
      <vt:lpstr>STEP 1 : USER HAS WORK ADDRESS</vt:lpstr>
      <vt:lpstr>STEP 2.a : PRIMO LABEL IS CHANGED TO EXPOSE THE WORK ADDRESS AS A PICKUP ADDRESS</vt:lpstr>
      <vt:lpstr>STEP 2.b : PRIMO LABEL IS CHANGED TO EXPOSE THE WORK ADDRESS AS A PICKUP ADDRESS</vt:lpstr>
      <vt:lpstr>RESULT : PRIMO OFFERS PICKUP ADDRESSES</vt:lpstr>
      <vt:lpstr>RESULT : CHANGING THE ADDRESS CREATES ANOTHER WORK ADDRESS</vt:lpstr>
      <vt:lpstr>Use Case 6 : Delivery</vt:lpstr>
      <vt:lpstr>RESULT – WORK ADDRESS SHOWING IN DELIVERY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719</cp:revision>
  <dcterms:created xsi:type="dcterms:W3CDTF">2017-01-02T15:10:30Z</dcterms:created>
  <dcterms:modified xsi:type="dcterms:W3CDTF">2024-02-28T05:12:26Z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