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1782" r:id="rId5"/>
    <p:sldId id="1724" r:id="rId6"/>
    <p:sldId id="1783" r:id="rId7"/>
    <p:sldId id="1997" r:id="rId8"/>
    <p:sldId id="2169" r:id="rId9"/>
    <p:sldId id="2170" r:id="rId10"/>
    <p:sldId id="2099" r:id="rId11"/>
    <p:sldId id="2171" r:id="rId12"/>
    <p:sldId id="1792" r:id="rId13"/>
    <p:sldId id="1793" r:id="rId14"/>
    <p:sldId id="2100" r:id="rId15"/>
    <p:sldId id="2102" r:id="rId16"/>
    <p:sldId id="2172" r:id="rId17"/>
    <p:sldId id="2200" r:id="rId18"/>
    <p:sldId id="2173" r:id="rId19"/>
    <p:sldId id="2201" r:id="rId20"/>
    <p:sldId id="2202" r:id="rId21"/>
    <p:sldId id="2203" r:id="rId22"/>
    <p:sldId id="2103" r:id="rId23"/>
    <p:sldId id="1935" r:id="rId24"/>
    <p:sldId id="1918" r:id="rId25"/>
    <p:sldId id="2188" r:id="rId26"/>
    <p:sldId id="2204" r:id="rId27"/>
    <p:sldId id="2106" r:id="rId28"/>
    <p:sldId id="2205" r:id="rId29"/>
    <p:sldId id="2206" r:id="rId30"/>
    <p:sldId id="2207" r:id="rId31"/>
    <p:sldId id="2208" r:id="rId32"/>
    <p:sldId id="2209" r:id="rId33"/>
    <p:sldId id="2211" r:id="rId34"/>
    <p:sldId id="2216" r:id="rId35"/>
    <p:sldId id="2210" r:id="rId36"/>
    <p:sldId id="2212" r:id="rId37"/>
    <p:sldId id="2213" r:id="rId38"/>
    <p:sldId id="2217" r:id="rId39"/>
    <p:sldId id="2218" r:id="rId40"/>
    <p:sldId id="2219" r:id="rId41"/>
    <p:sldId id="2220" r:id="rId42"/>
    <p:sldId id="2221" r:id="rId43"/>
    <p:sldId id="2214" r:id="rId44"/>
    <p:sldId id="2215" r:id="rId45"/>
    <p:sldId id="2222" r:id="rId46"/>
    <p:sldId id="2223" r:id="rId47"/>
    <p:sldId id="178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F19E9-EDF1-410B-A69D-27414ECE8B45}" v="49" dt="2024-03-14T08:57:13.59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43" d="100"/>
          <a:sy n="143" d="100"/>
        </p:scale>
        <p:origin x="1266" y="11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B5A50AFD-F60C-4A48-BCC1-C140B5482A01}"/>
    <pc:docChg chg="undo custSel addSld delSld modSld sldOrd">
      <pc:chgData name="Yoel Kortick" userId="167978f5-7f40-4909-85d5-d4149554ad4e" providerId="ADAL" clId="{B5A50AFD-F60C-4A48-BCC1-C140B5482A01}" dt="2024-01-11T12:17:01.839" v="5795" actId="11529"/>
      <pc:docMkLst>
        <pc:docMk/>
      </pc:docMkLst>
      <pc:sldChg chg="modSp">
        <pc:chgData name="Yoel Kortick" userId="167978f5-7f40-4909-85d5-d4149554ad4e" providerId="ADAL" clId="{B5A50AFD-F60C-4A48-BCC1-C140B5482A01}" dt="2024-01-11T12:08:13.253" v="5712"/>
        <pc:sldMkLst>
          <pc:docMk/>
          <pc:sldMk cId="3267142644" sldId="1724"/>
        </pc:sldMkLst>
        <pc:spChg chg="mod">
          <ac:chgData name="Yoel Kortick" userId="167978f5-7f40-4909-85d5-d4149554ad4e" providerId="ADAL" clId="{B5A50AFD-F60C-4A48-BCC1-C140B5482A01}" dt="2024-01-11T12:08:13.253" v="5712"/>
          <ac:spMkLst>
            <pc:docMk/>
            <pc:sldMk cId="3267142644" sldId="1724"/>
            <ac:spMk id="63" creationId="{2818E309-CE24-45E0-8F37-EFD6121F7540}"/>
          </ac:spMkLst>
        </pc:spChg>
      </pc:sldChg>
      <pc:sldChg chg="modSp mod">
        <pc:chgData name="Yoel Kortick" userId="167978f5-7f40-4909-85d5-d4149554ad4e" providerId="ADAL" clId="{B5A50AFD-F60C-4A48-BCC1-C140B5482A01}" dt="2024-01-11T06:53:41.788" v="0"/>
        <pc:sldMkLst>
          <pc:docMk/>
          <pc:sldMk cId="1404067891" sldId="1782"/>
        </pc:sldMkLst>
        <pc:spChg chg="mod">
          <ac:chgData name="Yoel Kortick" userId="167978f5-7f40-4909-85d5-d4149554ad4e" providerId="ADAL" clId="{B5A50AFD-F60C-4A48-BCC1-C140B5482A01}" dt="2024-01-11T06:53:41.788" v="0"/>
          <ac:spMkLst>
            <pc:docMk/>
            <pc:sldMk cId="1404067891" sldId="1782"/>
            <ac:spMk id="4" creationId="{A02F1239-CFFA-4E95-8A0B-536CBE397E4E}"/>
          </ac:spMkLst>
        </pc:spChg>
      </pc:sldChg>
      <pc:sldChg chg="modSp mod">
        <pc:chgData name="Yoel Kortick" userId="167978f5-7f40-4909-85d5-d4149554ad4e" providerId="ADAL" clId="{B5A50AFD-F60C-4A48-BCC1-C140B5482A01}" dt="2024-01-11T07:01:46.960" v="3" actId="14100"/>
        <pc:sldMkLst>
          <pc:docMk/>
          <pc:sldMk cId="3301537159" sldId="1783"/>
        </pc:sldMkLst>
        <pc:spChg chg="mod">
          <ac:chgData name="Yoel Kortick" userId="167978f5-7f40-4909-85d5-d4149554ad4e" providerId="ADAL" clId="{B5A50AFD-F60C-4A48-BCC1-C140B5482A01}" dt="2024-01-11T07:01:46.960" v="3" actId="14100"/>
          <ac:spMkLst>
            <pc:docMk/>
            <pc:sldMk cId="3301537159" sldId="1783"/>
            <ac:spMk id="3" creationId="{440E2C51-CB70-4EE1-8E6B-DADCB74DEC44}"/>
          </ac:spMkLst>
        </pc:spChg>
      </pc:sldChg>
      <pc:sldChg chg="modSp mod">
        <pc:chgData name="Yoel Kortick" userId="167978f5-7f40-4909-85d5-d4149554ad4e" providerId="ADAL" clId="{B5A50AFD-F60C-4A48-BCC1-C140B5482A01}" dt="2024-01-11T12:09:22.730" v="5734" actId="1038"/>
        <pc:sldMkLst>
          <pc:docMk/>
          <pc:sldMk cId="1078410933" sldId="1792"/>
        </pc:sldMkLst>
        <pc:spChg chg="mod">
          <ac:chgData name="Yoel Kortick" userId="167978f5-7f40-4909-85d5-d4149554ad4e" providerId="ADAL" clId="{B5A50AFD-F60C-4A48-BCC1-C140B5482A01}" dt="2024-01-11T12:09:22.730" v="5734" actId="1038"/>
          <ac:spMkLst>
            <pc:docMk/>
            <pc:sldMk cId="1078410933" sldId="1792"/>
            <ac:spMk id="3" creationId="{440E2C51-CB70-4EE1-8E6B-DADCB74DEC44}"/>
          </ac:spMkLst>
        </pc:spChg>
      </pc:sldChg>
      <pc:sldChg chg="addSp modSp mod">
        <pc:chgData name="Yoel Kortick" userId="167978f5-7f40-4909-85d5-d4149554ad4e" providerId="ADAL" clId="{B5A50AFD-F60C-4A48-BCC1-C140B5482A01}" dt="2024-01-11T12:08:13.304" v="5713" actId="27636"/>
        <pc:sldMkLst>
          <pc:docMk/>
          <pc:sldMk cId="4132155335" sldId="1793"/>
        </pc:sldMkLst>
        <pc:spChg chg="mod">
          <ac:chgData name="Yoel Kortick" userId="167978f5-7f40-4909-85d5-d4149554ad4e" providerId="ADAL" clId="{B5A50AFD-F60C-4A48-BCC1-C140B5482A01}" dt="2024-01-11T12:08:13.304" v="5713" actId="27636"/>
          <ac:spMkLst>
            <pc:docMk/>
            <pc:sldMk cId="4132155335" sldId="1793"/>
            <ac:spMk id="3" creationId="{4FC18B40-6547-41EC-8A0E-1C8F40E0A42F}"/>
          </ac:spMkLst>
        </pc:spChg>
        <pc:spChg chg="mod">
          <ac:chgData name="Yoel Kortick" userId="167978f5-7f40-4909-85d5-d4149554ad4e" providerId="ADAL" clId="{B5A50AFD-F60C-4A48-BCC1-C140B5482A01}" dt="2024-01-11T12:07:16.195" v="5710"/>
          <ac:spMkLst>
            <pc:docMk/>
            <pc:sldMk cId="4132155335" sldId="1793"/>
            <ac:spMk id="4" creationId="{2490F34D-A7E2-4EA9-8B1A-78371A1F1CD1}"/>
          </ac:spMkLst>
        </pc:spChg>
        <pc:spChg chg="add">
          <ac:chgData name="Yoel Kortick" userId="167978f5-7f40-4909-85d5-d4149554ad4e" providerId="ADAL" clId="{B5A50AFD-F60C-4A48-BCC1-C140B5482A01}" dt="2024-01-11T07:18:09.591" v="293" actId="11529"/>
          <ac:spMkLst>
            <pc:docMk/>
            <pc:sldMk cId="4132155335" sldId="1793"/>
            <ac:spMk id="9" creationId="{075FCF8D-ACA9-A734-0405-426F903CEE4A}"/>
          </ac:spMkLst>
        </pc:spChg>
        <pc:graphicFrameChg chg="add mod modGraphic">
          <ac:chgData name="Yoel Kortick" userId="167978f5-7f40-4909-85d5-d4149554ad4e" providerId="ADAL" clId="{B5A50AFD-F60C-4A48-BCC1-C140B5482A01}" dt="2024-01-11T07:18:22.760" v="294" actId="122"/>
          <ac:graphicFrameMkLst>
            <pc:docMk/>
            <pc:sldMk cId="4132155335" sldId="1793"/>
            <ac:graphicFrameMk id="2" creationId="{C418761D-3124-98A9-B25A-EA05DFC74173}"/>
          </ac:graphicFrameMkLst>
        </pc:graphicFrameChg>
        <pc:picChg chg="add mod">
          <ac:chgData name="Yoel Kortick" userId="167978f5-7f40-4909-85d5-d4149554ad4e" providerId="ADAL" clId="{B5A50AFD-F60C-4A48-BCC1-C140B5482A01}" dt="2024-01-11T07:15:19.546" v="290" actId="1035"/>
          <ac:picMkLst>
            <pc:docMk/>
            <pc:sldMk cId="4132155335" sldId="1793"/>
            <ac:picMk id="6" creationId="{3D660755-F174-7367-3B92-8D71EC34959F}"/>
          </ac:picMkLst>
        </pc:picChg>
        <pc:picChg chg="add mod">
          <ac:chgData name="Yoel Kortick" userId="167978f5-7f40-4909-85d5-d4149554ad4e" providerId="ADAL" clId="{B5A50AFD-F60C-4A48-BCC1-C140B5482A01}" dt="2024-01-11T07:18:02.053" v="292" actId="1076"/>
          <ac:picMkLst>
            <pc:docMk/>
            <pc:sldMk cId="4132155335" sldId="1793"/>
            <ac:picMk id="8" creationId="{C929FFBE-8FFF-275F-05E8-A79859E3006B}"/>
          </ac:picMkLst>
        </pc:picChg>
      </pc:sldChg>
      <pc:sldChg chg="addSp delSp modSp mod">
        <pc:chgData name="Yoel Kortick" userId="167978f5-7f40-4909-85d5-d4149554ad4e" providerId="ADAL" clId="{B5A50AFD-F60C-4A48-BCC1-C140B5482A01}" dt="2024-01-11T12:13:17.777" v="5746" actId="20577"/>
        <pc:sldMkLst>
          <pc:docMk/>
          <pc:sldMk cId="3828660448" sldId="1918"/>
        </pc:sldMkLst>
        <pc:spChg chg="mod">
          <ac:chgData name="Yoel Kortick" userId="167978f5-7f40-4909-85d5-d4149554ad4e" providerId="ADAL" clId="{B5A50AFD-F60C-4A48-BCC1-C140B5482A01}" dt="2024-01-11T11:13:16.347" v="4106"/>
          <ac:spMkLst>
            <pc:docMk/>
            <pc:sldMk cId="3828660448" sldId="1918"/>
            <ac:spMk id="3" creationId="{4FC18B40-6547-41EC-8A0E-1C8F40E0A42F}"/>
          </ac:spMkLst>
        </pc:spChg>
        <pc:spChg chg="mod">
          <ac:chgData name="Yoel Kortick" userId="167978f5-7f40-4909-85d5-d4149554ad4e" providerId="ADAL" clId="{B5A50AFD-F60C-4A48-BCC1-C140B5482A01}" dt="2024-01-11T12:13:17.777" v="5746" actId="20577"/>
          <ac:spMkLst>
            <pc:docMk/>
            <pc:sldMk cId="3828660448" sldId="1918"/>
            <ac:spMk id="4" creationId="{2490F34D-A7E2-4EA9-8B1A-78371A1F1CD1}"/>
          </ac:spMkLst>
        </pc:spChg>
        <pc:spChg chg="add del">
          <ac:chgData name="Yoel Kortick" userId="167978f5-7f40-4909-85d5-d4149554ad4e" providerId="ADAL" clId="{B5A50AFD-F60C-4A48-BCC1-C140B5482A01}" dt="2024-01-11T11:09:31.304" v="3592" actId="478"/>
          <ac:spMkLst>
            <pc:docMk/>
            <pc:sldMk cId="3828660448" sldId="1918"/>
            <ac:spMk id="6" creationId="{EE228F8B-6BA7-9494-A832-B314DA21AEF6}"/>
          </ac:spMkLst>
        </pc:spChg>
        <pc:spChg chg="add del mod">
          <ac:chgData name="Yoel Kortick" userId="167978f5-7f40-4909-85d5-d4149554ad4e" providerId="ADAL" clId="{B5A50AFD-F60C-4A48-BCC1-C140B5482A01}" dt="2024-01-11T11:09:31.304" v="3592" actId="478"/>
          <ac:spMkLst>
            <pc:docMk/>
            <pc:sldMk cId="3828660448" sldId="1918"/>
            <ac:spMk id="7" creationId="{2909B7D2-C994-5D3E-6FFE-8DB739BC3041}"/>
          </ac:spMkLst>
        </pc:spChg>
        <pc:picChg chg="add del mod">
          <ac:chgData name="Yoel Kortick" userId="167978f5-7f40-4909-85d5-d4149554ad4e" providerId="ADAL" clId="{B5A50AFD-F60C-4A48-BCC1-C140B5482A01}" dt="2024-01-11T11:09:31.304" v="3592" actId="478"/>
          <ac:picMkLst>
            <pc:docMk/>
            <pc:sldMk cId="3828660448" sldId="1918"/>
            <ac:picMk id="5" creationId="{10602361-87A1-24F1-35C4-4D79A25DF6BA}"/>
          </ac:picMkLst>
        </pc:picChg>
      </pc:sldChg>
      <pc:sldChg chg="del">
        <pc:chgData name="Yoel Kortick" userId="167978f5-7f40-4909-85d5-d4149554ad4e" providerId="ADAL" clId="{B5A50AFD-F60C-4A48-BCC1-C140B5482A01}" dt="2024-01-11T11:56:46.938" v="5123" actId="47"/>
        <pc:sldMkLst>
          <pc:docMk/>
          <pc:sldMk cId="155175924" sldId="1922"/>
        </pc:sldMkLst>
      </pc:sldChg>
      <pc:sldChg chg="modSp mod">
        <pc:chgData name="Yoel Kortick" userId="167978f5-7f40-4909-85d5-d4149554ad4e" providerId="ADAL" clId="{B5A50AFD-F60C-4A48-BCC1-C140B5482A01}" dt="2024-01-11T11:20:21.642" v="4109" actId="122"/>
        <pc:sldMkLst>
          <pc:docMk/>
          <pc:sldMk cId="732818305" sldId="1935"/>
        </pc:sldMkLst>
        <pc:spChg chg="mod">
          <ac:chgData name="Yoel Kortick" userId="167978f5-7f40-4909-85d5-d4149554ad4e" providerId="ADAL" clId="{B5A50AFD-F60C-4A48-BCC1-C140B5482A01}" dt="2024-01-11T11:20:21.642" v="4109" actId="122"/>
          <ac:spMkLst>
            <pc:docMk/>
            <pc:sldMk cId="732818305" sldId="1935"/>
            <ac:spMk id="3" creationId="{440E2C51-CB70-4EE1-8E6B-DADCB74DEC44}"/>
          </ac:spMkLst>
        </pc:spChg>
      </pc:sldChg>
      <pc:sldChg chg="del">
        <pc:chgData name="Yoel Kortick" userId="167978f5-7f40-4909-85d5-d4149554ad4e" providerId="ADAL" clId="{B5A50AFD-F60C-4A48-BCC1-C140B5482A01}" dt="2024-01-11T11:56:46.938" v="5123" actId="47"/>
        <pc:sldMkLst>
          <pc:docMk/>
          <pc:sldMk cId="947444753" sldId="1936"/>
        </pc:sldMkLst>
      </pc:sldChg>
      <pc:sldChg chg="modSp mod">
        <pc:chgData name="Yoel Kortick" userId="167978f5-7f40-4909-85d5-d4149554ad4e" providerId="ADAL" clId="{B5A50AFD-F60C-4A48-BCC1-C140B5482A01}" dt="2024-01-11T07:02:26.528" v="42" actId="20577"/>
        <pc:sldMkLst>
          <pc:docMk/>
          <pc:sldMk cId="1269053929" sldId="1997"/>
        </pc:sldMkLst>
        <pc:spChg chg="mod">
          <ac:chgData name="Yoel Kortick" userId="167978f5-7f40-4909-85d5-d4149554ad4e" providerId="ADAL" clId="{B5A50AFD-F60C-4A48-BCC1-C140B5482A01}" dt="2024-01-11T07:01:40.491" v="1"/>
          <ac:spMkLst>
            <pc:docMk/>
            <pc:sldMk cId="1269053929" sldId="1997"/>
            <ac:spMk id="3" creationId="{4FC18B40-6547-41EC-8A0E-1C8F40E0A42F}"/>
          </ac:spMkLst>
        </pc:spChg>
        <pc:spChg chg="mod">
          <ac:chgData name="Yoel Kortick" userId="167978f5-7f40-4909-85d5-d4149554ad4e" providerId="ADAL" clId="{B5A50AFD-F60C-4A48-BCC1-C140B5482A01}" dt="2024-01-11T07:02:26.528" v="42" actId="20577"/>
          <ac:spMkLst>
            <pc:docMk/>
            <pc:sldMk cId="1269053929" sldId="1997"/>
            <ac:spMk id="4" creationId="{2490F34D-A7E2-4EA9-8B1A-78371A1F1CD1}"/>
          </ac:spMkLst>
        </pc:spChg>
      </pc:sldChg>
      <pc:sldChg chg="modSp">
        <pc:chgData name="Yoel Kortick" userId="167978f5-7f40-4909-85d5-d4149554ad4e" providerId="ADAL" clId="{B5A50AFD-F60C-4A48-BCC1-C140B5482A01}" dt="2024-01-11T07:01:40.491" v="1"/>
        <pc:sldMkLst>
          <pc:docMk/>
          <pc:sldMk cId="4145297695" sldId="2099"/>
        </pc:sldMkLst>
        <pc:spChg chg="mod">
          <ac:chgData name="Yoel Kortick" userId="167978f5-7f40-4909-85d5-d4149554ad4e" providerId="ADAL" clId="{B5A50AFD-F60C-4A48-BCC1-C140B5482A01}" dt="2024-01-11T07:01:40.491" v="1"/>
          <ac:spMkLst>
            <pc:docMk/>
            <pc:sldMk cId="4145297695" sldId="2099"/>
            <ac:spMk id="3" creationId="{4FC18B40-6547-41EC-8A0E-1C8F40E0A42F}"/>
          </ac:spMkLst>
        </pc:spChg>
      </pc:sldChg>
      <pc:sldChg chg="addSp modSp mod">
        <pc:chgData name="Yoel Kortick" userId="167978f5-7f40-4909-85d5-d4149554ad4e" providerId="ADAL" clId="{B5A50AFD-F60C-4A48-BCC1-C140B5482A01}" dt="2024-01-11T12:09:46.013" v="5736" actId="20577"/>
        <pc:sldMkLst>
          <pc:docMk/>
          <pc:sldMk cId="205742576" sldId="2100"/>
        </pc:sldMkLst>
        <pc:spChg chg="mod">
          <ac:chgData name="Yoel Kortick" userId="167978f5-7f40-4909-85d5-d4149554ad4e" providerId="ADAL" clId="{B5A50AFD-F60C-4A48-BCC1-C140B5482A01}" dt="2024-01-11T12:08:13.309" v="5714" actId="27636"/>
          <ac:spMkLst>
            <pc:docMk/>
            <pc:sldMk cId="205742576" sldId="2100"/>
            <ac:spMk id="3" creationId="{4FC18B40-6547-41EC-8A0E-1C8F40E0A42F}"/>
          </ac:spMkLst>
        </pc:spChg>
        <pc:spChg chg="mod">
          <ac:chgData name="Yoel Kortick" userId="167978f5-7f40-4909-85d5-d4149554ad4e" providerId="ADAL" clId="{B5A50AFD-F60C-4A48-BCC1-C140B5482A01}" dt="2024-01-11T12:09:46.013" v="5736" actId="20577"/>
          <ac:spMkLst>
            <pc:docMk/>
            <pc:sldMk cId="205742576" sldId="2100"/>
            <ac:spMk id="4" creationId="{2490F34D-A7E2-4EA9-8B1A-78371A1F1CD1}"/>
          </ac:spMkLst>
        </pc:spChg>
        <pc:spChg chg="add mod">
          <ac:chgData name="Yoel Kortick" userId="167978f5-7f40-4909-85d5-d4149554ad4e" providerId="ADAL" clId="{B5A50AFD-F60C-4A48-BCC1-C140B5482A01}" dt="2024-01-11T07:27:28.428" v="361" actId="1035"/>
          <ac:spMkLst>
            <pc:docMk/>
            <pc:sldMk cId="205742576" sldId="2100"/>
            <ac:spMk id="6" creationId="{D87D7921-286A-31E7-5AB7-05B28335F9DE}"/>
          </ac:spMkLst>
        </pc:spChg>
        <pc:spChg chg="add mod">
          <ac:chgData name="Yoel Kortick" userId="167978f5-7f40-4909-85d5-d4149554ad4e" providerId="ADAL" clId="{B5A50AFD-F60C-4A48-BCC1-C140B5482A01}" dt="2024-01-11T07:27:35.227" v="364" actId="14100"/>
          <ac:spMkLst>
            <pc:docMk/>
            <pc:sldMk cId="205742576" sldId="2100"/>
            <ac:spMk id="7" creationId="{794639A3-9EE1-E72B-3BA8-5CFCCBE8AE61}"/>
          </ac:spMkLst>
        </pc:spChg>
        <pc:picChg chg="add mod">
          <ac:chgData name="Yoel Kortick" userId="167978f5-7f40-4909-85d5-d4149554ad4e" providerId="ADAL" clId="{B5A50AFD-F60C-4A48-BCC1-C140B5482A01}" dt="2024-01-11T07:27:18.803" v="357" actId="208"/>
          <ac:picMkLst>
            <pc:docMk/>
            <pc:sldMk cId="205742576" sldId="2100"/>
            <ac:picMk id="5" creationId="{CA477576-0A91-5102-947F-460341A69837}"/>
          </ac:picMkLst>
        </pc:picChg>
      </pc:sldChg>
      <pc:sldChg chg="modSp del">
        <pc:chgData name="Yoel Kortick" userId="167978f5-7f40-4909-85d5-d4149554ad4e" providerId="ADAL" clId="{B5A50AFD-F60C-4A48-BCC1-C140B5482A01}" dt="2024-01-11T07:32:10.336" v="365" actId="47"/>
        <pc:sldMkLst>
          <pc:docMk/>
          <pc:sldMk cId="3428876548" sldId="2101"/>
        </pc:sldMkLst>
        <pc:spChg chg="mod">
          <ac:chgData name="Yoel Kortick" userId="167978f5-7f40-4909-85d5-d4149554ad4e" providerId="ADAL" clId="{B5A50AFD-F60C-4A48-BCC1-C140B5482A01}" dt="2024-01-11T07:09:59.841" v="204"/>
          <ac:spMkLst>
            <pc:docMk/>
            <pc:sldMk cId="3428876548" sldId="2101"/>
            <ac:spMk id="3" creationId="{4FC18B40-6547-41EC-8A0E-1C8F40E0A42F}"/>
          </ac:spMkLst>
        </pc:spChg>
      </pc:sldChg>
      <pc:sldChg chg="addSp delSp modSp mod">
        <pc:chgData name="Yoel Kortick" userId="167978f5-7f40-4909-85d5-d4149554ad4e" providerId="ADAL" clId="{B5A50AFD-F60C-4A48-BCC1-C140B5482A01}" dt="2024-01-11T12:08:13.314" v="5715" actId="27636"/>
        <pc:sldMkLst>
          <pc:docMk/>
          <pc:sldMk cId="657813396" sldId="2102"/>
        </pc:sldMkLst>
        <pc:spChg chg="mod">
          <ac:chgData name="Yoel Kortick" userId="167978f5-7f40-4909-85d5-d4149554ad4e" providerId="ADAL" clId="{B5A50AFD-F60C-4A48-BCC1-C140B5482A01}" dt="2024-01-11T12:08:13.314" v="5715" actId="27636"/>
          <ac:spMkLst>
            <pc:docMk/>
            <pc:sldMk cId="657813396" sldId="2102"/>
            <ac:spMk id="3" creationId="{4FC18B40-6547-41EC-8A0E-1C8F40E0A42F}"/>
          </ac:spMkLst>
        </pc:spChg>
        <pc:spChg chg="mod">
          <ac:chgData name="Yoel Kortick" userId="167978f5-7f40-4909-85d5-d4149554ad4e" providerId="ADAL" clId="{B5A50AFD-F60C-4A48-BCC1-C140B5482A01}" dt="2024-01-11T12:07:16.195" v="5710"/>
          <ac:spMkLst>
            <pc:docMk/>
            <pc:sldMk cId="657813396" sldId="2102"/>
            <ac:spMk id="4" creationId="{2490F34D-A7E2-4EA9-8B1A-78371A1F1CD1}"/>
          </ac:spMkLst>
        </pc:spChg>
        <pc:spChg chg="del">
          <ac:chgData name="Yoel Kortick" userId="167978f5-7f40-4909-85d5-d4149554ad4e" providerId="ADAL" clId="{B5A50AFD-F60C-4A48-BCC1-C140B5482A01}" dt="2024-01-11T07:32:38.433" v="409" actId="478"/>
          <ac:spMkLst>
            <pc:docMk/>
            <pc:sldMk cId="657813396" sldId="2102"/>
            <ac:spMk id="6" creationId="{AAC501AC-30DB-827F-A96A-FADC50AAD093}"/>
          </ac:spMkLst>
        </pc:spChg>
        <pc:spChg chg="mod">
          <ac:chgData name="Yoel Kortick" userId="167978f5-7f40-4909-85d5-d4149554ad4e" providerId="ADAL" clId="{B5A50AFD-F60C-4A48-BCC1-C140B5482A01}" dt="2024-01-11T08:18:16.148" v="740" actId="12"/>
          <ac:spMkLst>
            <pc:docMk/>
            <pc:sldMk cId="657813396" sldId="2102"/>
            <ac:spMk id="13" creationId="{00B74B0A-6147-C59F-3E1D-447E77573747}"/>
          </ac:spMkLst>
        </pc:spChg>
        <pc:spChg chg="add mod">
          <ac:chgData name="Yoel Kortick" userId="167978f5-7f40-4909-85d5-d4149554ad4e" providerId="ADAL" clId="{B5A50AFD-F60C-4A48-BCC1-C140B5482A01}" dt="2024-01-11T07:37:45.686" v="628" actId="1038"/>
          <ac:spMkLst>
            <pc:docMk/>
            <pc:sldMk cId="657813396" sldId="2102"/>
            <ac:spMk id="15" creationId="{8BFAA985-D227-09EA-F216-E3962CC47135}"/>
          </ac:spMkLst>
        </pc:spChg>
        <pc:spChg chg="del">
          <ac:chgData name="Yoel Kortick" userId="167978f5-7f40-4909-85d5-d4149554ad4e" providerId="ADAL" clId="{B5A50AFD-F60C-4A48-BCC1-C140B5482A01}" dt="2024-01-11T07:32:32.441" v="402" actId="478"/>
          <ac:spMkLst>
            <pc:docMk/>
            <pc:sldMk cId="657813396" sldId="2102"/>
            <ac:spMk id="16" creationId="{972357D0-B1E1-8ED2-265D-79E857212447}"/>
          </ac:spMkLst>
        </pc:spChg>
        <pc:spChg chg="add mod">
          <ac:chgData name="Yoel Kortick" userId="167978f5-7f40-4909-85d5-d4149554ad4e" providerId="ADAL" clId="{B5A50AFD-F60C-4A48-BCC1-C140B5482A01}" dt="2024-01-11T07:37:45.686" v="628" actId="1038"/>
          <ac:spMkLst>
            <pc:docMk/>
            <pc:sldMk cId="657813396" sldId="2102"/>
            <ac:spMk id="18" creationId="{A6939786-8871-230D-E5A2-5FAA9075EF58}"/>
          </ac:spMkLst>
        </pc:spChg>
        <pc:picChg chg="del">
          <ac:chgData name="Yoel Kortick" userId="167978f5-7f40-4909-85d5-d4149554ad4e" providerId="ADAL" clId="{B5A50AFD-F60C-4A48-BCC1-C140B5482A01}" dt="2024-01-11T07:32:31.388" v="401" actId="478"/>
          <ac:picMkLst>
            <pc:docMk/>
            <pc:sldMk cId="657813396" sldId="2102"/>
            <ac:picMk id="5" creationId="{1132F8ED-ED33-6A9E-ECD5-E7346BD37ED0}"/>
          </ac:picMkLst>
        </pc:picChg>
        <pc:picChg chg="add del mod ord">
          <ac:chgData name="Yoel Kortick" userId="167978f5-7f40-4909-85d5-d4149554ad4e" providerId="ADAL" clId="{B5A50AFD-F60C-4A48-BCC1-C140B5482A01}" dt="2024-01-11T07:37:28.722" v="604" actId="478"/>
          <ac:picMkLst>
            <pc:docMk/>
            <pc:sldMk cId="657813396" sldId="2102"/>
            <ac:picMk id="8" creationId="{5F630A10-C5BC-72FB-3BBF-C79263909372}"/>
          </ac:picMkLst>
        </pc:picChg>
        <pc:picChg chg="add mod ord">
          <ac:chgData name="Yoel Kortick" userId="167978f5-7f40-4909-85d5-d4149554ad4e" providerId="ADAL" clId="{B5A50AFD-F60C-4A48-BCC1-C140B5482A01}" dt="2024-01-11T07:37:48.560" v="629" actId="208"/>
          <ac:picMkLst>
            <pc:docMk/>
            <pc:sldMk cId="657813396" sldId="2102"/>
            <ac:picMk id="20" creationId="{E10E8999-C884-B010-D1A3-F2E7D251725D}"/>
          </ac:picMkLst>
        </pc:picChg>
        <pc:cxnChg chg="del">
          <ac:chgData name="Yoel Kortick" userId="167978f5-7f40-4909-85d5-d4149554ad4e" providerId="ADAL" clId="{B5A50AFD-F60C-4A48-BCC1-C140B5482A01}" dt="2024-01-11T07:32:36.513" v="407" actId="478"/>
          <ac:cxnSpMkLst>
            <pc:docMk/>
            <pc:sldMk cId="657813396" sldId="2102"/>
            <ac:cxnSpMk id="7" creationId="{99928061-4643-5A9C-01BC-66F140267317}"/>
          </ac:cxnSpMkLst>
        </pc:cxnChg>
        <pc:cxnChg chg="del">
          <ac:chgData name="Yoel Kortick" userId="167978f5-7f40-4909-85d5-d4149554ad4e" providerId="ADAL" clId="{B5A50AFD-F60C-4A48-BCC1-C140B5482A01}" dt="2024-01-11T07:32:34.175" v="404" actId="478"/>
          <ac:cxnSpMkLst>
            <pc:docMk/>
            <pc:sldMk cId="657813396" sldId="2102"/>
            <ac:cxnSpMk id="9" creationId="{11893A8C-31CF-3B80-8A86-1596069FFEF4}"/>
          </ac:cxnSpMkLst>
        </pc:cxnChg>
        <pc:cxnChg chg="del">
          <ac:chgData name="Yoel Kortick" userId="167978f5-7f40-4909-85d5-d4149554ad4e" providerId="ADAL" clId="{B5A50AFD-F60C-4A48-BCC1-C140B5482A01}" dt="2024-01-11T07:32:34.926" v="405" actId="478"/>
          <ac:cxnSpMkLst>
            <pc:docMk/>
            <pc:sldMk cId="657813396" sldId="2102"/>
            <ac:cxnSpMk id="10" creationId="{CDB92DCF-5D4F-E2C1-FCBA-D6C12203C928}"/>
          </ac:cxnSpMkLst>
        </pc:cxnChg>
        <pc:cxnChg chg="del">
          <ac:chgData name="Yoel Kortick" userId="167978f5-7f40-4909-85d5-d4149554ad4e" providerId="ADAL" clId="{B5A50AFD-F60C-4A48-BCC1-C140B5482A01}" dt="2024-01-11T07:32:35.663" v="406" actId="478"/>
          <ac:cxnSpMkLst>
            <pc:docMk/>
            <pc:sldMk cId="657813396" sldId="2102"/>
            <ac:cxnSpMk id="11" creationId="{F2E16191-706D-5BF0-AD1C-780F8DBD63CA}"/>
          </ac:cxnSpMkLst>
        </pc:cxnChg>
        <pc:cxnChg chg="del">
          <ac:chgData name="Yoel Kortick" userId="167978f5-7f40-4909-85d5-d4149554ad4e" providerId="ADAL" clId="{B5A50AFD-F60C-4A48-BCC1-C140B5482A01}" dt="2024-01-11T07:32:33.343" v="403" actId="478"/>
          <ac:cxnSpMkLst>
            <pc:docMk/>
            <pc:sldMk cId="657813396" sldId="2102"/>
            <ac:cxnSpMk id="12" creationId="{65542F50-3CDF-3E26-0418-20C6BBD4C59E}"/>
          </ac:cxnSpMkLst>
        </pc:cxnChg>
        <pc:cxnChg chg="del">
          <ac:chgData name="Yoel Kortick" userId="167978f5-7f40-4909-85d5-d4149554ad4e" providerId="ADAL" clId="{B5A50AFD-F60C-4A48-BCC1-C140B5482A01}" dt="2024-01-11T07:32:37.186" v="408" actId="478"/>
          <ac:cxnSpMkLst>
            <pc:docMk/>
            <pc:sldMk cId="657813396" sldId="2102"/>
            <ac:cxnSpMk id="14" creationId="{173E0711-A84B-47F3-22CC-6ADE9E7006E4}"/>
          </ac:cxnSpMkLst>
        </pc:cxnChg>
        <pc:cxnChg chg="del mod">
          <ac:chgData name="Yoel Kortick" userId="167978f5-7f40-4909-85d5-d4149554ad4e" providerId="ADAL" clId="{B5A50AFD-F60C-4A48-BCC1-C140B5482A01}" dt="2024-01-11T07:34:18.819" v="535" actId="478"/>
          <ac:cxnSpMkLst>
            <pc:docMk/>
            <pc:sldMk cId="657813396" sldId="2102"/>
            <ac:cxnSpMk id="17" creationId="{F175A076-9401-38F7-D83A-C071441E6DD8}"/>
          </ac:cxnSpMkLst>
        </pc:cxnChg>
      </pc:sldChg>
      <pc:sldChg chg="addSp delSp modSp mod">
        <pc:chgData name="Yoel Kortick" userId="167978f5-7f40-4909-85d5-d4149554ad4e" providerId="ADAL" clId="{B5A50AFD-F60C-4A48-BCC1-C140B5482A01}" dt="2024-01-11T12:08:13.324" v="5718" actId="27636"/>
        <pc:sldMkLst>
          <pc:docMk/>
          <pc:sldMk cId="2400962821" sldId="2103"/>
        </pc:sldMkLst>
        <pc:spChg chg="mod">
          <ac:chgData name="Yoel Kortick" userId="167978f5-7f40-4909-85d5-d4149554ad4e" providerId="ADAL" clId="{B5A50AFD-F60C-4A48-BCC1-C140B5482A01}" dt="2024-01-11T12:08:13.324" v="5718" actId="27636"/>
          <ac:spMkLst>
            <pc:docMk/>
            <pc:sldMk cId="2400962821" sldId="2103"/>
            <ac:spMk id="3" creationId="{4FC18B40-6547-41EC-8A0E-1C8F40E0A42F}"/>
          </ac:spMkLst>
        </pc:spChg>
        <pc:spChg chg="mod">
          <ac:chgData name="Yoel Kortick" userId="167978f5-7f40-4909-85d5-d4149554ad4e" providerId="ADAL" clId="{B5A50AFD-F60C-4A48-BCC1-C140B5482A01}" dt="2024-01-11T12:07:16.195" v="5710"/>
          <ac:spMkLst>
            <pc:docMk/>
            <pc:sldMk cId="2400962821" sldId="2103"/>
            <ac:spMk id="4" creationId="{2490F34D-A7E2-4EA9-8B1A-78371A1F1CD1}"/>
          </ac:spMkLst>
        </pc:spChg>
        <pc:spChg chg="add">
          <ac:chgData name="Yoel Kortick" userId="167978f5-7f40-4909-85d5-d4149554ad4e" providerId="ADAL" clId="{B5A50AFD-F60C-4A48-BCC1-C140B5482A01}" dt="2024-01-11T08:17:48.540" v="734" actId="11529"/>
          <ac:spMkLst>
            <pc:docMk/>
            <pc:sldMk cId="2400962821" sldId="2103"/>
            <ac:spMk id="6" creationId="{A7BA5F57-C55F-3913-DC07-FF23E8F3BACE}"/>
          </ac:spMkLst>
        </pc:spChg>
        <pc:spChg chg="add mod">
          <ac:chgData name="Yoel Kortick" userId="167978f5-7f40-4909-85d5-d4149554ad4e" providerId="ADAL" clId="{B5A50AFD-F60C-4A48-BCC1-C140B5482A01}" dt="2024-01-11T08:17:53.302" v="735" actId="571"/>
          <ac:spMkLst>
            <pc:docMk/>
            <pc:sldMk cId="2400962821" sldId="2103"/>
            <ac:spMk id="7" creationId="{DEA62252-C1E7-F12C-A848-F5E3DB0276C5}"/>
          </ac:spMkLst>
        </pc:spChg>
        <pc:spChg chg="add del mod">
          <ac:chgData name="Yoel Kortick" userId="167978f5-7f40-4909-85d5-d4149554ad4e" providerId="ADAL" clId="{B5A50AFD-F60C-4A48-BCC1-C140B5482A01}" dt="2024-01-11T08:18:02.865" v="738"/>
          <ac:spMkLst>
            <pc:docMk/>
            <pc:sldMk cId="2400962821" sldId="2103"/>
            <ac:spMk id="9" creationId="{F0490A04-C5F4-678A-A963-20F47AAA5E4E}"/>
          </ac:spMkLst>
        </pc:spChg>
        <pc:spChg chg="add mod">
          <ac:chgData name="Yoel Kortick" userId="167978f5-7f40-4909-85d5-d4149554ad4e" providerId="ADAL" clId="{B5A50AFD-F60C-4A48-BCC1-C140B5482A01}" dt="2024-01-11T12:07:16.195" v="5710"/>
          <ac:spMkLst>
            <pc:docMk/>
            <pc:sldMk cId="2400962821" sldId="2103"/>
            <ac:spMk id="10" creationId="{CC2EF7C7-E565-9498-DBC5-C545539A20F4}"/>
          </ac:spMkLst>
        </pc:spChg>
        <pc:spChg chg="add mod">
          <ac:chgData name="Yoel Kortick" userId="167978f5-7f40-4909-85d5-d4149554ad4e" providerId="ADAL" clId="{B5A50AFD-F60C-4A48-BCC1-C140B5482A01}" dt="2024-01-11T12:07:16.195" v="5710"/>
          <ac:spMkLst>
            <pc:docMk/>
            <pc:sldMk cId="2400962821" sldId="2103"/>
            <ac:spMk id="11" creationId="{9256F424-75CA-AA24-3147-35057E07E664}"/>
          </ac:spMkLst>
        </pc:spChg>
        <pc:spChg chg="add mod">
          <ac:chgData name="Yoel Kortick" userId="167978f5-7f40-4909-85d5-d4149554ad4e" providerId="ADAL" clId="{B5A50AFD-F60C-4A48-BCC1-C140B5482A01}" dt="2024-01-11T12:07:16.195" v="5710"/>
          <ac:spMkLst>
            <pc:docMk/>
            <pc:sldMk cId="2400962821" sldId="2103"/>
            <ac:spMk id="14" creationId="{997E7B4E-53A4-D564-B93E-07EDA35C4A65}"/>
          </ac:spMkLst>
        </pc:spChg>
        <pc:spChg chg="del">
          <ac:chgData name="Yoel Kortick" userId="167978f5-7f40-4909-85d5-d4149554ad4e" providerId="ADAL" clId="{B5A50AFD-F60C-4A48-BCC1-C140B5482A01}" dt="2024-01-11T08:15:37.595" v="707" actId="478"/>
          <ac:spMkLst>
            <pc:docMk/>
            <pc:sldMk cId="2400962821" sldId="2103"/>
            <ac:spMk id="15" creationId="{01B35F2B-67ED-E9CA-F095-7283C285D062}"/>
          </ac:spMkLst>
        </pc:spChg>
        <pc:spChg chg="del">
          <ac:chgData name="Yoel Kortick" userId="167978f5-7f40-4909-85d5-d4149554ad4e" providerId="ADAL" clId="{B5A50AFD-F60C-4A48-BCC1-C140B5482A01}" dt="2024-01-11T08:15:37.595" v="707" actId="478"/>
          <ac:spMkLst>
            <pc:docMk/>
            <pc:sldMk cId="2400962821" sldId="2103"/>
            <ac:spMk id="20" creationId="{770B9324-32BD-6ABB-D301-48D83862D5A6}"/>
          </ac:spMkLst>
        </pc:spChg>
        <pc:picChg chg="add del mod">
          <ac:chgData name="Yoel Kortick" userId="167978f5-7f40-4909-85d5-d4149554ad4e" providerId="ADAL" clId="{B5A50AFD-F60C-4A48-BCC1-C140B5482A01}" dt="2024-01-11T08:31:21.218" v="1366" actId="478"/>
          <ac:picMkLst>
            <pc:docMk/>
            <pc:sldMk cId="2400962821" sldId="2103"/>
            <ac:picMk id="5" creationId="{8429821F-9F39-2E5F-37E9-2A186390AF4D}"/>
          </ac:picMkLst>
        </pc:picChg>
        <pc:picChg chg="del">
          <ac:chgData name="Yoel Kortick" userId="167978f5-7f40-4909-85d5-d4149554ad4e" providerId="ADAL" clId="{B5A50AFD-F60C-4A48-BCC1-C140B5482A01}" dt="2024-01-11T08:15:39.621" v="708" actId="478"/>
          <ac:picMkLst>
            <pc:docMk/>
            <pc:sldMk cId="2400962821" sldId="2103"/>
            <ac:picMk id="8" creationId="{156BAEC6-8463-0D03-3528-A4A2CA1811CB}"/>
          </ac:picMkLst>
        </pc:picChg>
        <pc:picChg chg="add mod ord">
          <ac:chgData name="Yoel Kortick" userId="167978f5-7f40-4909-85d5-d4149554ad4e" providerId="ADAL" clId="{B5A50AFD-F60C-4A48-BCC1-C140B5482A01}" dt="2024-01-11T08:52:42.044" v="1583" actId="208"/>
          <ac:picMkLst>
            <pc:docMk/>
            <pc:sldMk cId="2400962821" sldId="2103"/>
            <ac:picMk id="19" creationId="{0D2F60F8-40BE-E1A1-47F1-222969C10F9F}"/>
          </ac:picMkLst>
        </pc:picChg>
        <pc:cxnChg chg="add del mod">
          <ac:chgData name="Yoel Kortick" userId="167978f5-7f40-4909-85d5-d4149554ad4e" providerId="ADAL" clId="{B5A50AFD-F60C-4A48-BCC1-C140B5482A01}" dt="2024-01-11T08:32:37.141" v="1458" actId="478"/>
          <ac:cxnSpMkLst>
            <pc:docMk/>
            <pc:sldMk cId="2400962821" sldId="2103"/>
            <ac:cxnSpMk id="13" creationId="{EAD4E3D9-1D58-D0A3-99A7-F6194F96BA28}"/>
          </ac:cxnSpMkLst>
        </pc:cxnChg>
        <pc:cxnChg chg="add del mod">
          <ac:chgData name="Yoel Kortick" userId="167978f5-7f40-4909-85d5-d4149554ad4e" providerId="ADAL" clId="{B5A50AFD-F60C-4A48-BCC1-C140B5482A01}" dt="2024-01-11T08:32:28.438" v="1456" actId="478"/>
          <ac:cxnSpMkLst>
            <pc:docMk/>
            <pc:sldMk cId="2400962821" sldId="2103"/>
            <ac:cxnSpMk id="16" creationId="{0B67CC06-2DEE-D32F-2CB6-2A9CF3F55F15}"/>
          </ac:cxnSpMkLst>
        </pc:cxnChg>
        <pc:cxnChg chg="del">
          <ac:chgData name="Yoel Kortick" userId="167978f5-7f40-4909-85d5-d4149554ad4e" providerId="ADAL" clId="{B5A50AFD-F60C-4A48-BCC1-C140B5482A01}" dt="2024-01-11T08:15:37.595" v="707" actId="478"/>
          <ac:cxnSpMkLst>
            <pc:docMk/>
            <pc:sldMk cId="2400962821" sldId="2103"/>
            <ac:cxnSpMk id="18" creationId="{A6698E73-D4B0-1FB5-F1FF-6A7AF9B63AE1}"/>
          </ac:cxnSpMkLst>
        </pc:cxnChg>
      </pc:sldChg>
      <pc:sldChg chg="addSp delSp modSp mod">
        <pc:chgData name="Yoel Kortick" userId="167978f5-7f40-4909-85d5-d4149554ad4e" providerId="ADAL" clId="{B5A50AFD-F60C-4A48-BCC1-C140B5482A01}" dt="2024-01-11T12:08:13.333" v="5719" actId="27636"/>
        <pc:sldMkLst>
          <pc:docMk/>
          <pc:sldMk cId="2662654733" sldId="2104"/>
        </pc:sldMkLst>
        <pc:spChg chg="mod">
          <ac:chgData name="Yoel Kortick" userId="167978f5-7f40-4909-85d5-d4149554ad4e" providerId="ADAL" clId="{B5A50AFD-F60C-4A48-BCC1-C140B5482A01}" dt="2024-01-11T12:08:13.333" v="5719" actId="27636"/>
          <ac:spMkLst>
            <pc:docMk/>
            <pc:sldMk cId="2662654733" sldId="2104"/>
            <ac:spMk id="3" creationId="{4FC18B40-6547-41EC-8A0E-1C8F40E0A42F}"/>
          </ac:spMkLst>
        </pc:spChg>
        <pc:spChg chg="mod">
          <ac:chgData name="Yoel Kortick" userId="167978f5-7f40-4909-85d5-d4149554ad4e" providerId="ADAL" clId="{B5A50AFD-F60C-4A48-BCC1-C140B5482A01}" dt="2024-01-11T12:07:16.195" v="5710"/>
          <ac:spMkLst>
            <pc:docMk/>
            <pc:sldMk cId="2662654733" sldId="2104"/>
            <ac:spMk id="4" creationId="{2490F34D-A7E2-4EA9-8B1A-78371A1F1CD1}"/>
          </ac:spMkLst>
        </pc:spChg>
        <pc:spChg chg="mod">
          <ac:chgData name="Yoel Kortick" userId="167978f5-7f40-4909-85d5-d4149554ad4e" providerId="ADAL" clId="{B5A50AFD-F60C-4A48-BCC1-C140B5482A01}" dt="2024-01-11T08:33:30.404" v="1492" actId="14100"/>
          <ac:spMkLst>
            <pc:docMk/>
            <pc:sldMk cId="2662654733" sldId="2104"/>
            <ac:spMk id="6" creationId="{94482904-76DF-7EB4-3F46-F3A5E59240E5}"/>
          </ac:spMkLst>
        </pc:spChg>
        <pc:spChg chg="del">
          <ac:chgData name="Yoel Kortick" userId="167978f5-7f40-4909-85d5-d4149554ad4e" providerId="ADAL" clId="{B5A50AFD-F60C-4A48-BCC1-C140B5482A01}" dt="2024-01-11T08:23:34.268" v="1312" actId="478"/>
          <ac:spMkLst>
            <pc:docMk/>
            <pc:sldMk cId="2662654733" sldId="2104"/>
            <ac:spMk id="15" creationId="{01B35F2B-67ED-E9CA-F095-7283C285D062}"/>
          </ac:spMkLst>
        </pc:spChg>
        <pc:picChg chg="del">
          <ac:chgData name="Yoel Kortick" userId="167978f5-7f40-4909-85d5-d4149554ad4e" providerId="ADAL" clId="{B5A50AFD-F60C-4A48-BCC1-C140B5482A01}" dt="2024-01-11T08:22:04.301" v="1058" actId="478"/>
          <ac:picMkLst>
            <pc:docMk/>
            <pc:sldMk cId="2662654733" sldId="2104"/>
            <ac:picMk id="5" creationId="{67887358-F2C1-2FA1-232B-5FE3E862B5B8}"/>
          </ac:picMkLst>
        </pc:picChg>
        <pc:picChg chg="add del mod ord">
          <ac:chgData name="Yoel Kortick" userId="167978f5-7f40-4909-85d5-d4149554ad4e" providerId="ADAL" clId="{B5A50AFD-F60C-4A48-BCC1-C140B5482A01}" dt="2024-01-11T08:33:06.401" v="1475" actId="478"/>
          <ac:picMkLst>
            <pc:docMk/>
            <pc:sldMk cId="2662654733" sldId="2104"/>
            <ac:picMk id="7" creationId="{06179743-6256-559E-FE75-5990390691EA}"/>
          </ac:picMkLst>
        </pc:picChg>
        <pc:picChg chg="add mod ord">
          <ac:chgData name="Yoel Kortick" userId="167978f5-7f40-4909-85d5-d4149554ad4e" providerId="ADAL" clId="{B5A50AFD-F60C-4A48-BCC1-C140B5482A01}" dt="2024-01-11T08:33:25.466" v="1490" actId="167"/>
          <ac:picMkLst>
            <pc:docMk/>
            <pc:sldMk cId="2662654733" sldId="2104"/>
            <ac:picMk id="9" creationId="{C6ABEA33-7253-2B12-3850-1A42D2B9588B}"/>
          </ac:picMkLst>
        </pc:picChg>
        <pc:cxnChg chg="del">
          <ac:chgData name="Yoel Kortick" userId="167978f5-7f40-4909-85d5-d4149554ad4e" providerId="ADAL" clId="{B5A50AFD-F60C-4A48-BCC1-C140B5482A01}" dt="2024-01-11T08:23:32.061" v="1311" actId="478"/>
          <ac:cxnSpMkLst>
            <pc:docMk/>
            <pc:sldMk cId="2662654733" sldId="2104"/>
            <ac:cxnSpMk id="18" creationId="{A6698E73-D4B0-1FB5-F1FF-6A7AF9B63AE1}"/>
          </ac:cxnSpMkLst>
        </pc:cxnChg>
      </pc:sldChg>
      <pc:sldChg chg="addSp delSp modSp mod">
        <pc:chgData name="Yoel Kortick" userId="167978f5-7f40-4909-85d5-d4149554ad4e" providerId="ADAL" clId="{B5A50AFD-F60C-4A48-BCC1-C140B5482A01}" dt="2024-01-11T12:08:13.338" v="5720" actId="27636"/>
        <pc:sldMkLst>
          <pc:docMk/>
          <pc:sldMk cId="619029764" sldId="2105"/>
        </pc:sldMkLst>
        <pc:spChg chg="add mod">
          <ac:chgData name="Yoel Kortick" userId="167978f5-7f40-4909-85d5-d4149554ad4e" providerId="ADAL" clId="{B5A50AFD-F60C-4A48-BCC1-C140B5482A01}" dt="2024-01-11T09:20:45.050" v="1848" actId="1036"/>
          <ac:spMkLst>
            <pc:docMk/>
            <pc:sldMk cId="619029764" sldId="2105"/>
            <ac:spMk id="2" creationId="{BDA49DDE-BC0F-0480-625C-9C2C322A237E}"/>
          </ac:spMkLst>
        </pc:spChg>
        <pc:spChg chg="mod">
          <ac:chgData name="Yoel Kortick" userId="167978f5-7f40-4909-85d5-d4149554ad4e" providerId="ADAL" clId="{B5A50AFD-F60C-4A48-BCC1-C140B5482A01}" dt="2024-01-11T12:08:13.338" v="5720" actId="27636"/>
          <ac:spMkLst>
            <pc:docMk/>
            <pc:sldMk cId="619029764" sldId="2105"/>
            <ac:spMk id="3" creationId="{4FC18B40-6547-41EC-8A0E-1C8F40E0A42F}"/>
          </ac:spMkLst>
        </pc:spChg>
        <pc:spChg chg="mod">
          <ac:chgData name="Yoel Kortick" userId="167978f5-7f40-4909-85d5-d4149554ad4e" providerId="ADAL" clId="{B5A50AFD-F60C-4A48-BCC1-C140B5482A01}" dt="2024-01-11T12:07:16.195" v="5710"/>
          <ac:spMkLst>
            <pc:docMk/>
            <pc:sldMk cId="619029764" sldId="2105"/>
            <ac:spMk id="4" creationId="{2490F34D-A7E2-4EA9-8B1A-78371A1F1CD1}"/>
          </ac:spMkLst>
        </pc:spChg>
        <pc:spChg chg="del">
          <ac:chgData name="Yoel Kortick" userId="167978f5-7f40-4909-85d5-d4149554ad4e" providerId="ADAL" clId="{B5A50AFD-F60C-4A48-BCC1-C140B5482A01}" dt="2024-01-11T08:24:48.047" v="1349" actId="478"/>
          <ac:spMkLst>
            <pc:docMk/>
            <pc:sldMk cId="619029764" sldId="2105"/>
            <ac:spMk id="6" creationId="{94482904-76DF-7EB4-3F46-F3A5E59240E5}"/>
          </ac:spMkLst>
        </pc:spChg>
        <pc:spChg chg="add mod">
          <ac:chgData name="Yoel Kortick" userId="167978f5-7f40-4909-85d5-d4149554ad4e" providerId="ADAL" clId="{B5A50AFD-F60C-4A48-BCC1-C140B5482A01}" dt="2024-01-11T09:20:45.050" v="1848" actId="1036"/>
          <ac:spMkLst>
            <pc:docMk/>
            <pc:sldMk cId="619029764" sldId="2105"/>
            <ac:spMk id="8" creationId="{A6793CBC-68AE-D1BA-EA68-E9025CC554D5}"/>
          </ac:spMkLst>
        </pc:spChg>
        <pc:spChg chg="add mod">
          <ac:chgData name="Yoel Kortick" userId="167978f5-7f40-4909-85d5-d4149554ad4e" providerId="ADAL" clId="{B5A50AFD-F60C-4A48-BCC1-C140B5482A01}" dt="2024-01-11T09:20:45.050" v="1848" actId="1036"/>
          <ac:spMkLst>
            <pc:docMk/>
            <pc:sldMk cId="619029764" sldId="2105"/>
            <ac:spMk id="9" creationId="{E1092FBA-BB3F-44E4-B40C-AB4D85E319E7}"/>
          </ac:spMkLst>
        </pc:spChg>
        <pc:spChg chg="del">
          <ac:chgData name="Yoel Kortick" userId="167978f5-7f40-4909-85d5-d4149554ad4e" providerId="ADAL" clId="{B5A50AFD-F60C-4A48-BCC1-C140B5482A01}" dt="2024-01-11T08:24:48.047" v="1349" actId="478"/>
          <ac:spMkLst>
            <pc:docMk/>
            <pc:sldMk cId="619029764" sldId="2105"/>
            <ac:spMk id="15" creationId="{01B35F2B-67ED-E9CA-F095-7283C285D062}"/>
          </ac:spMkLst>
        </pc:spChg>
        <pc:picChg chg="add mod">
          <ac:chgData name="Yoel Kortick" userId="167978f5-7f40-4909-85d5-d4149554ad4e" providerId="ADAL" clId="{B5A50AFD-F60C-4A48-BCC1-C140B5482A01}" dt="2024-01-11T09:20:45.050" v="1848" actId="1036"/>
          <ac:picMkLst>
            <pc:docMk/>
            <pc:sldMk cId="619029764" sldId="2105"/>
            <ac:picMk id="5" creationId="{04D23A4E-CB04-AB61-C98C-3A39B09C4E87}"/>
          </ac:picMkLst>
        </pc:picChg>
        <pc:picChg chg="del">
          <ac:chgData name="Yoel Kortick" userId="167978f5-7f40-4909-85d5-d4149554ad4e" providerId="ADAL" clId="{B5A50AFD-F60C-4A48-BCC1-C140B5482A01}" dt="2024-01-11T08:24:48.047" v="1349" actId="478"/>
          <ac:picMkLst>
            <pc:docMk/>
            <pc:sldMk cId="619029764" sldId="2105"/>
            <ac:picMk id="7" creationId="{D78128D0-6018-4E33-EF02-8B20B5F5024A}"/>
          </ac:picMkLst>
        </pc:picChg>
        <pc:cxnChg chg="add mod">
          <ac:chgData name="Yoel Kortick" userId="167978f5-7f40-4909-85d5-d4149554ad4e" providerId="ADAL" clId="{B5A50AFD-F60C-4A48-BCC1-C140B5482A01}" dt="2024-01-11T09:20:45.050" v="1848" actId="1036"/>
          <ac:cxnSpMkLst>
            <pc:docMk/>
            <pc:sldMk cId="619029764" sldId="2105"/>
            <ac:cxnSpMk id="6" creationId="{260DE379-04D5-18D8-B8D4-569524F84474}"/>
          </ac:cxnSpMkLst>
        </pc:cxnChg>
        <pc:cxnChg chg="add mod">
          <ac:chgData name="Yoel Kortick" userId="167978f5-7f40-4909-85d5-d4149554ad4e" providerId="ADAL" clId="{B5A50AFD-F60C-4A48-BCC1-C140B5482A01}" dt="2024-01-11T09:20:45.050" v="1848" actId="1036"/>
          <ac:cxnSpMkLst>
            <pc:docMk/>
            <pc:sldMk cId="619029764" sldId="2105"/>
            <ac:cxnSpMk id="11" creationId="{6F2434BA-23BE-D4BB-E62E-A7BBE7EA5C5D}"/>
          </ac:cxnSpMkLst>
        </pc:cxnChg>
        <pc:cxnChg chg="del">
          <ac:chgData name="Yoel Kortick" userId="167978f5-7f40-4909-85d5-d4149554ad4e" providerId="ADAL" clId="{B5A50AFD-F60C-4A48-BCC1-C140B5482A01}" dt="2024-01-11T08:24:48.047" v="1349" actId="478"/>
          <ac:cxnSpMkLst>
            <pc:docMk/>
            <pc:sldMk cId="619029764" sldId="2105"/>
            <ac:cxnSpMk id="18" creationId="{A6698E73-D4B0-1FB5-F1FF-6A7AF9B63AE1}"/>
          </ac:cxnSpMkLst>
        </pc:cxnChg>
      </pc:sldChg>
      <pc:sldChg chg="addSp delSp modSp mod">
        <pc:chgData name="Yoel Kortick" userId="167978f5-7f40-4909-85d5-d4149554ad4e" providerId="ADAL" clId="{B5A50AFD-F60C-4A48-BCC1-C140B5482A01}" dt="2024-01-11T12:14:20.742" v="5747"/>
        <pc:sldMkLst>
          <pc:docMk/>
          <pc:sldMk cId="219366308" sldId="2106"/>
        </pc:sldMkLst>
        <pc:spChg chg="mod">
          <ac:chgData name="Yoel Kortick" userId="167978f5-7f40-4909-85d5-d4149554ad4e" providerId="ADAL" clId="{B5A50AFD-F60C-4A48-BCC1-C140B5482A01}" dt="2024-01-11T11:13:16.347" v="4106"/>
          <ac:spMkLst>
            <pc:docMk/>
            <pc:sldMk cId="219366308" sldId="2106"/>
            <ac:spMk id="3" creationId="{4FC18B40-6547-41EC-8A0E-1C8F40E0A42F}"/>
          </ac:spMkLst>
        </pc:spChg>
        <pc:spChg chg="mod">
          <ac:chgData name="Yoel Kortick" userId="167978f5-7f40-4909-85d5-d4149554ad4e" providerId="ADAL" clId="{B5A50AFD-F60C-4A48-BCC1-C140B5482A01}" dt="2024-01-11T12:14:20.742" v="5747"/>
          <ac:spMkLst>
            <pc:docMk/>
            <pc:sldMk cId="219366308" sldId="2106"/>
            <ac:spMk id="4" creationId="{2490F34D-A7E2-4EA9-8B1A-78371A1F1CD1}"/>
          </ac:spMkLst>
        </pc:spChg>
        <pc:spChg chg="add mod">
          <ac:chgData name="Yoel Kortick" userId="167978f5-7f40-4909-85d5-d4149554ad4e" providerId="ADAL" clId="{B5A50AFD-F60C-4A48-BCC1-C140B5482A01}" dt="2024-01-11T10:31:07.364" v="3261" actId="14100"/>
          <ac:spMkLst>
            <pc:docMk/>
            <pc:sldMk cId="219366308" sldId="2106"/>
            <ac:spMk id="6" creationId="{8A488968-0978-AD04-9B41-337461F6EF19}"/>
          </ac:spMkLst>
        </pc:spChg>
        <pc:spChg chg="add mod">
          <ac:chgData name="Yoel Kortick" userId="167978f5-7f40-4909-85d5-d4149554ad4e" providerId="ADAL" clId="{B5A50AFD-F60C-4A48-BCC1-C140B5482A01}" dt="2024-01-11T10:31:11.771" v="3265" actId="1035"/>
          <ac:spMkLst>
            <pc:docMk/>
            <pc:sldMk cId="219366308" sldId="2106"/>
            <ac:spMk id="9" creationId="{A7D1F545-21D8-122C-4F81-2F615F196D62}"/>
          </ac:spMkLst>
        </pc:spChg>
        <pc:spChg chg="add mod">
          <ac:chgData name="Yoel Kortick" userId="167978f5-7f40-4909-85d5-d4149554ad4e" providerId="ADAL" clId="{B5A50AFD-F60C-4A48-BCC1-C140B5482A01}" dt="2024-01-11T10:31:20.830" v="3267" actId="14100"/>
          <ac:spMkLst>
            <pc:docMk/>
            <pc:sldMk cId="219366308" sldId="2106"/>
            <ac:spMk id="10" creationId="{E5ABE24D-CD42-8258-7995-D523993638E7}"/>
          </ac:spMkLst>
        </pc:spChg>
        <pc:spChg chg="add mod">
          <ac:chgData name="Yoel Kortick" userId="167978f5-7f40-4909-85d5-d4149554ad4e" providerId="ADAL" clId="{B5A50AFD-F60C-4A48-BCC1-C140B5482A01}" dt="2024-01-11T12:07:16.195" v="5710"/>
          <ac:spMkLst>
            <pc:docMk/>
            <pc:sldMk cId="219366308" sldId="2106"/>
            <ac:spMk id="11" creationId="{31E148C4-FD83-1948-7206-421E75B5DA9C}"/>
          </ac:spMkLst>
        </pc:spChg>
        <pc:picChg chg="add del mod">
          <ac:chgData name="Yoel Kortick" userId="167978f5-7f40-4909-85d5-d4149554ad4e" providerId="ADAL" clId="{B5A50AFD-F60C-4A48-BCC1-C140B5482A01}" dt="2024-01-11T10:30:57.349" v="3249" actId="478"/>
          <ac:picMkLst>
            <pc:docMk/>
            <pc:sldMk cId="219366308" sldId="2106"/>
            <ac:picMk id="5" creationId="{7AB313E7-10D8-6A8E-583C-9484E0E39107}"/>
          </ac:picMkLst>
        </pc:picChg>
        <pc:picChg chg="add mod ord">
          <ac:chgData name="Yoel Kortick" userId="167978f5-7f40-4909-85d5-d4149554ad4e" providerId="ADAL" clId="{B5A50AFD-F60C-4A48-BCC1-C140B5482A01}" dt="2024-01-11T10:31:23.052" v="3268" actId="208"/>
          <ac:picMkLst>
            <pc:docMk/>
            <pc:sldMk cId="219366308" sldId="2106"/>
            <ac:picMk id="8" creationId="{B7E59AA8-286A-F374-69F5-5DCE92CAFF30}"/>
          </ac:picMkLst>
        </pc:picChg>
        <pc:cxnChg chg="add">
          <ac:chgData name="Yoel Kortick" userId="167978f5-7f40-4909-85d5-d4149554ad4e" providerId="ADAL" clId="{B5A50AFD-F60C-4A48-BCC1-C140B5482A01}" dt="2024-01-11T10:32:09.379" v="3296" actId="11529"/>
          <ac:cxnSpMkLst>
            <pc:docMk/>
            <pc:sldMk cId="219366308" sldId="2106"/>
            <ac:cxnSpMk id="13" creationId="{CB8EAC22-03F4-3199-9791-9B7B0FA266F3}"/>
          </ac:cxnSpMkLst>
        </pc:cxnChg>
      </pc:sldChg>
      <pc:sldChg chg="del">
        <pc:chgData name="Yoel Kortick" userId="167978f5-7f40-4909-85d5-d4149554ad4e" providerId="ADAL" clId="{B5A50AFD-F60C-4A48-BCC1-C140B5482A01}" dt="2024-01-11T11:56:46.938" v="5123" actId="47"/>
        <pc:sldMkLst>
          <pc:docMk/>
          <pc:sldMk cId="1072099828" sldId="2107"/>
        </pc:sldMkLst>
      </pc:sldChg>
      <pc:sldChg chg="del">
        <pc:chgData name="Yoel Kortick" userId="167978f5-7f40-4909-85d5-d4149554ad4e" providerId="ADAL" clId="{B5A50AFD-F60C-4A48-BCC1-C140B5482A01}" dt="2024-01-11T11:56:46.938" v="5123" actId="47"/>
        <pc:sldMkLst>
          <pc:docMk/>
          <pc:sldMk cId="1177176718" sldId="2108"/>
        </pc:sldMkLst>
      </pc:sldChg>
      <pc:sldChg chg="del">
        <pc:chgData name="Yoel Kortick" userId="167978f5-7f40-4909-85d5-d4149554ad4e" providerId="ADAL" clId="{B5A50AFD-F60C-4A48-BCC1-C140B5482A01}" dt="2024-01-11T11:56:46.938" v="5123" actId="47"/>
        <pc:sldMkLst>
          <pc:docMk/>
          <pc:sldMk cId="2850364945" sldId="2109"/>
        </pc:sldMkLst>
      </pc:sldChg>
      <pc:sldChg chg="del">
        <pc:chgData name="Yoel Kortick" userId="167978f5-7f40-4909-85d5-d4149554ad4e" providerId="ADAL" clId="{B5A50AFD-F60C-4A48-BCC1-C140B5482A01}" dt="2024-01-11T11:56:46.938" v="5123" actId="47"/>
        <pc:sldMkLst>
          <pc:docMk/>
          <pc:sldMk cId="2761306011" sldId="2110"/>
        </pc:sldMkLst>
      </pc:sldChg>
      <pc:sldChg chg="del">
        <pc:chgData name="Yoel Kortick" userId="167978f5-7f40-4909-85d5-d4149554ad4e" providerId="ADAL" clId="{B5A50AFD-F60C-4A48-BCC1-C140B5482A01}" dt="2024-01-11T11:56:46.938" v="5123" actId="47"/>
        <pc:sldMkLst>
          <pc:docMk/>
          <pc:sldMk cId="1336172511" sldId="2111"/>
        </pc:sldMkLst>
      </pc:sldChg>
      <pc:sldChg chg="del">
        <pc:chgData name="Yoel Kortick" userId="167978f5-7f40-4909-85d5-d4149554ad4e" providerId="ADAL" clId="{B5A50AFD-F60C-4A48-BCC1-C140B5482A01}" dt="2024-01-11T11:56:46.938" v="5123" actId="47"/>
        <pc:sldMkLst>
          <pc:docMk/>
          <pc:sldMk cId="3654522876" sldId="2112"/>
        </pc:sldMkLst>
      </pc:sldChg>
      <pc:sldChg chg="del">
        <pc:chgData name="Yoel Kortick" userId="167978f5-7f40-4909-85d5-d4149554ad4e" providerId="ADAL" clId="{B5A50AFD-F60C-4A48-BCC1-C140B5482A01}" dt="2024-01-11T11:56:46.938" v="5123" actId="47"/>
        <pc:sldMkLst>
          <pc:docMk/>
          <pc:sldMk cId="575864078" sldId="2113"/>
        </pc:sldMkLst>
      </pc:sldChg>
      <pc:sldChg chg="del">
        <pc:chgData name="Yoel Kortick" userId="167978f5-7f40-4909-85d5-d4149554ad4e" providerId="ADAL" clId="{B5A50AFD-F60C-4A48-BCC1-C140B5482A01}" dt="2024-01-11T11:56:46.938" v="5123" actId="47"/>
        <pc:sldMkLst>
          <pc:docMk/>
          <pc:sldMk cId="1377081466" sldId="2114"/>
        </pc:sldMkLst>
      </pc:sldChg>
      <pc:sldChg chg="del">
        <pc:chgData name="Yoel Kortick" userId="167978f5-7f40-4909-85d5-d4149554ad4e" providerId="ADAL" clId="{B5A50AFD-F60C-4A48-BCC1-C140B5482A01}" dt="2024-01-11T11:56:46.938" v="5123" actId="47"/>
        <pc:sldMkLst>
          <pc:docMk/>
          <pc:sldMk cId="3930830093" sldId="2115"/>
        </pc:sldMkLst>
      </pc:sldChg>
      <pc:sldChg chg="del">
        <pc:chgData name="Yoel Kortick" userId="167978f5-7f40-4909-85d5-d4149554ad4e" providerId="ADAL" clId="{B5A50AFD-F60C-4A48-BCC1-C140B5482A01}" dt="2024-01-11T11:56:46.938" v="5123" actId="47"/>
        <pc:sldMkLst>
          <pc:docMk/>
          <pc:sldMk cId="1099822514" sldId="2116"/>
        </pc:sldMkLst>
      </pc:sldChg>
      <pc:sldChg chg="del">
        <pc:chgData name="Yoel Kortick" userId="167978f5-7f40-4909-85d5-d4149554ad4e" providerId="ADAL" clId="{B5A50AFD-F60C-4A48-BCC1-C140B5482A01}" dt="2024-01-11T11:56:46.938" v="5123" actId="47"/>
        <pc:sldMkLst>
          <pc:docMk/>
          <pc:sldMk cId="1708275029" sldId="2117"/>
        </pc:sldMkLst>
      </pc:sldChg>
      <pc:sldChg chg="del">
        <pc:chgData name="Yoel Kortick" userId="167978f5-7f40-4909-85d5-d4149554ad4e" providerId="ADAL" clId="{B5A50AFD-F60C-4A48-BCC1-C140B5482A01}" dt="2024-01-11T11:56:46.938" v="5123" actId="47"/>
        <pc:sldMkLst>
          <pc:docMk/>
          <pc:sldMk cId="784381120" sldId="2118"/>
        </pc:sldMkLst>
      </pc:sldChg>
      <pc:sldChg chg="del">
        <pc:chgData name="Yoel Kortick" userId="167978f5-7f40-4909-85d5-d4149554ad4e" providerId="ADAL" clId="{B5A50AFD-F60C-4A48-BCC1-C140B5482A01}" dt="2024-01-11T11:56:46.938" v="5123" actId="47"/>
        <pc:sldMkLst>
          <pc:docMk/>
          <pc:sldMk cId="3001440342" sldId="2119"/>
        </pc:sldMkLst>
      </pc:sldChg>
      <pc:sldChg chg="del">
        <pc:chgData name="Yoel Kortick" userId="167978f5-7f40-4909-85d5-d4149554ad4e" providerId="ADAL" clId="{B5A50AFD-F60C-4A48-BCC1-C140B5482A01}" dt="2024-01-11T11:56:46.938" v="5123" actId="47"/>
        <pc:sldMkLst>
          <pc:docMk/>
          <pc:sldMk cId="607608003" sldId="2120"/>
        </pc:sldMkLst>
      </pc:sldChg>
      <pc:sldChg chg="del">
        <pc:chgData name="Yoel Kortick" userId="167978f5-7f40-4909-85d5-d4149554ad4e" providerId="ADAL" clId="{B5A50AFD-F60C-4A48-BCC1-C140B5482A01}" dt="2024-01-11T11:56:46.938" v="5123" actId="47"/>
        <pc:sldMkLst>
          <pc:docMk/>
          <pc:sldMk cId="740785397" sldId="2121"/>
        </pc:sldMkLst>
      </pc:sldChg>
      <pc:sldChg chg="del">
        <pc:chgData name="Yoel Kortick" userId="167978f5-7f40-4909-85d5-d4149554ad4e" providerId="ADAL" clId="{B5A50AFD-F60C-4A48-BCC1-C140B5482A01}" dt="2024-01-11T11:56:46.938" v="5123" actId="47"/>
        <pc:sldMkLst>
          <pc:docMk/>
          <pc:sldMk cId="3673890884" sldId="2122"/>
        </pc:sldMkLst>
      </pc:sldChg>
      <pc:sldChg chg="del">
        <pc:chgData name="Yoel Kortick" userId="167978f5-7f40-4909-85d5-d4149554ad4e" providerId="ADAL" clId="{B5A50AFD-F60C-4A48-BCC1-C140B5482A01}" dt="2024-01-11T11:56:46.938" v="5123" actId="47"/>
        <pc:sldMkLst>
          <pc:docMk/>
          <pc:sldMk cId="3766561588" sldId="2123"/>
        </pc:sldMkLst>
      </pc:sldChg>
      <pc:sldChg chg="del">
        <pc:chgData name="Yoel Kortick" userId="167978f5-7f40-4909-85d5-d4149554ad4e" providerId="ADAL" clId="{B5A50AFD-F60C-4A48-BCC1-C140B5482A01}" dt="2024-01-11T11:56:46.938" v="5123" actId="47"/>
        <pc:sldMkLst>
          <pc:docMk/>
          <pc:sldMk cId="1031596833" sldId="2124"/>
        </pc:sldMkLst>
      </pc:sldChg>
      <pc:sldChg chg="del">
        <pc:chgData name="Yoel Kortick" userId="167978f5-7f40-4909-85d5-d4149554ad4e" providerId="ADAL" clId="{B5A50AFD-F60C-4A48-BCC1-C140B5482A01}" dt="2024-01-11T11:56:46.938" v="5123" actId="47"/>
        <pc:sldMkLst>
          <pc:docMk/>
          <pc:sldMk cId="1437192425" sldId="2125"/>
        </pc:sldMkLst>
      </pc:sldChg>
      <pc:sldChg chg="del">
        <pc:chgData name="Yoel Kortick" userId="167978f5-7f40-4909-85d5-d4149554ad4e" providerId="ADAL" clId="{B5A50AFD-F60C-4A48-BCC1-C140B5482A01}" dt="2024-01-11T11:56:46.938" v="5123" actId="47"/>
        <pc:sldMkLst>
          <pc:docMk/>
          <pc:sldMk cId="2784933927" sldId="2126"/>
        </pc:sldMkLst>
      </pc:sldChg>
      <pc:sldChg chg="del">
        <pc:chgData name="Yoel Kortick" userId="167978f5-7f40-4909-85d5-d4149554ad4e" providerId="ADAL" clId="{B5A50AFD-F60C-4A48-BCC1-C140B5482A01}" dt="2024-01-11T11:56:46.938" v="5123" actId="47"/>
        <pc:sldMkLst>
          <pc:docMk/>
          <pc:sldMk cId="3432697478" sldId="2127"/>
        </pc:sldMkLst>
      </pc:sldChg>
      <pc:sldChg chg="del">
        <pc:chgData name="Yoel Kortick" userId="167978f5-7f40-4909-85d5-d4149554ad4e" providerId="ADAL" clId="{B5A50AFD-F60C-4A48-BCC1-C140B5482A01}" dt="2024-01-11T11:56:46.938" v="5123" actId="47"/>
        <pc:sldMkLst>
          <pc:docMk/>
          <pc:sldMk cId="3310592508" sldId="2128"/>
        </pc:sldMkLst>
      </pc:sldChg>
      <pc:sldChg chg="del">
        <pc:chgData name="Yoel Kortick" userId="167978f5-7f40-4909-85d5-d4149554ad4e" providerId="ADAL" clId="{B5A50AFD-F60C-4A48-BCC1-C140B5482A01}" dt="2024-01-11T11:56:46.938" v="5123" actId="47"/>
        <pc:sldMkLst>
          <pc:docMk/>
          <pc:sldMk cId="3797550079" sldId="2129"/>
        </pc:sldMkLst>
      </pc:sldChg>
      <pc:sldChg chg="del">
        <pc:chgData name="Yoel Kortick" userId="167978f5-7f40-4909-85d5-d4149554ad4e" providerId="ADAL" clId="{B5A50AFD-F60C-4A48-BCC1-C140B5482A01}" dt="2024-01-11T11:56:46.938" v="5123" actId="47"/>
        <pc:sldMkLst>
          <pc:docMk/>
          <pc:sldMk cId="2853810369" sldId="2130"/>
        </pc:sldMkLst>
      </pc:sldChg>
      <pc:sldChg chg="del">
        <pc:chgData name="Yoel Kortick" userId="167978f5-7f40-4909-85d5-d4149554ad4e" providerId="ADAL" clId="{B5A50AFD-F60C-4A48-BCC1-C140B5482A01}" dt="2024-01-11T11:56:46.938" v="5123" actId="47"/>
        <pc:sldMkLst>
          <pc:docMk/>
          <pc:sldMk cId="566435523" sldId="2131"/>
        </pc:sldMkLst>
      </pc:sldChg>
      <pc:sldChg chg="del">
        <pc:chgData name="Yoel Kortick" userId="167978f5-7f40-4909-85d5-d4149554ad4e" providerId="ADAL" clId="{B5A50AFD-F60C-4A48-BCC1-C140B5482A01}" dt="2024-01-11T11:56:46.938" v="5123" actId="47"/>
        <pc:sldMkLst>
          <pc:docMk/>
          <pc:sldMk cId="3762651737" sldId="2132"/>
        </pc:sldMkLst>
      </pc:sldChg>
      <pc:sldChg chg="del">
        <pc:chgData name="Yoel Kortick" userId="167978f5-7f40-4909-85d5-d4149554ad4e" providerId="ADAL" clId="{B5A50AFD-F60C-4A48-BCC1-C140B5482A01}" dt="2024-01-11T11:56:46.938" v="5123" actId="47"/>
        <pc:sldMkLst>
          <pc:docMk/>
          <pc:sldMk cId="533723689" sldId="2133"/>
        </pc:sldMkLst>
      </pc:sldChg>
      <pc:sldChg chg="del">
        <pc:chgData name="Yoel Kortick" userId="167978f5-7f40-4909-85d5-d4149554ad4e" providerId="ADAL" clId="{B5A50AFD-F60C-4A48-BCC1-C140B5482A01}" dt="2024-01-11T11:56:46.938" v="5123" actId="47"/>
        <pc:sldMkLst>
          <pc:docMk/>
          <pc:sldMk cId="1907552900" sldId="2134"/>
        </pc:sldMkLst>
      </pc:sldChg>
      <pc:sldChg chg="del">
        <pc:chgData name="Yoel Kortick" userId="167978f5-7f40-4909-85d5-d4149554ad4e" providerId="ADAL" clId="{B5A50AFD-F60C-4A48-BCC1-C140B5482A01}" dt="2024-01-11T11:56:46.938" v="5123" actId="47"/>
        <pc:sldMkLst>
          <pc:docMk/>
          <pc:sldMk cId="3241329519" sldId="2135"/>
        </pc:sldMkLst>
      </pc:sldChg>
      <pc:sldChg chg="del">
        <pc:chgData name="Yoel Kortick" userId="167978f5-7f40-4909-85d5-d4149554ad4e" providerId="ADAL" clId="{B5A50AFD-F60C-4A48-BCC1-C140B5482A01}" dt="2024-01-11T11:56:46.938" v="5123" actId="47"/>
        <pc:sldMkLst>
          <pc:docMk/>
          <pc:sldMk cId="1577699699" sldId="2136"/>
        </pc:sldMkLst>
      </pc:sldChg>
      <pc:sldChg chg="del">
        <pc:chgData name="Yoel Kortick" userId="167978f5-7f40-4909-85d5-d4149554ad4e" providerId="ADAL" clId="{B5A50AFD-F60C-4A48-BCC1-C140B5482A01}" dt="2024-01-11T11:56:46.938" v="5123" actId="47"/>
        <pc:sldMkLst>
          <pc:docMk/>
          <pc:sldMk cId="3799968558" sldId="2137"/>
        </pc:sldMkLst>
      </pc:sldChg>
      <pc:sldChg chg="del">
        <pc:chgData name="Yoel Kortick" userId="167978f5-7f40-4909-85d5-d4149554ad4e" providerId="ADAL" clId="{B5A50AFD-F60C-4A48-BCC1-C140B5482A01}" dt="2024-01-11T11:56:46.938" v="5123" actId="47"/>
        <pc:sldMkLst>
          <pc:docMk/>
          <pc:sldMk cId="2353417460" sldId="2138"/>
        </pc:sldMkLst>
      </pc:sldChg>
      <pc:sldChg chg="del">
        <pc:chgData name="Yoel Kortick" userId="167978f5-7f40-4909-85d5-d4149554ad4e" providerId="ADAL" clId="{B5A50AFD-F60C-4A48-BCC1-C140B5482A01}" dt="2024-01-11T11:56:46.938" v="5123" actId="47"/>
        <pc:sldMkLst>
          <pc:docMk/>
          <pc:sldMk cId="3445332983" sldId="2139"/>
        </pc:sldMkLst>
      </pc:sldChg>
      <pc:sldChg chg="del">
        <pc:chgData name="Yoel Kortick" userId="167978f5-7f40-4909-85d5-d4149554ad4e" providerId="ADAL" clId="{B5A50AFD-F60C-4A48-BCC1-C140B5482A01}" dt="2024-01-11T11:56:46.938" v="5123" actId="47"/>
        <pc:sldMkLst>
          <pc:docMk/>
          <pc:sldMk cId="1491870238" sldId="2141"/>
        </pc:sldMkLst>
      </pc:sldChg>
      <pc:sldChg chg="del">
        <pc:chgData name="Yoel Kortick" userId="167978f5-7f40-4909-85d5-d4149554ad4e" providerId="ADAL" clId="{B5A50AFD-F60C-4A48-BCC1-C140B5482A01}" dt="2024-01-11T11:56:46.938" v="5123" actId="47"/>
        <pc:sldMkLst>
          <pc:docMk/>
          <pc:sldMk cId="702130563" sldId="2142"/>
        </pc:sldMkLst>
      </pc:sldChg>
      <pc:sldChg chg="del">
        <pc:chgData name="Yoel Kortick" userId="167978f5-7f40-4909-85d5-d4149554ad4e" providerId="ADAL" clId="{B5A50AFD-F60C-4A48-BCC1-C140B5482A01}" dt="2024-01-11T11:56:46.938" v="5123" actId="47"/>
        <pc:sldMkLst>
          <pc:docMk/>
          <pc:sldMk cId="3898796667" sldId="2145"/>
        </pc:sldMkLst>
      </pc:sldChg>
      <pc:sldChg chg="del">
        <pc:chgData name="Yoel Kortick" userId="167978f5-7f40-4909-85d5-d4149554ad4e" providerId="ADAL" clId="{B5A50AFD-F60C-4A48-BCC1-C140B5482A01}" dt="2024-01-11T11:56:46.938" v="5123" actId="47"/>
        <pc:sldMkLst>
          <pc:docMk/>
          <pc:sldMk cId="3301361546" sldId="2146"/>
        </pc:sldMkLst>
      </pc:sldChg>
      <pc:sldChg chg="del">
        <pc:chgData name="Yoel Kortick" userId="167978f5-7f40-4909-85d5-d4149554ad4e" providerId="ADAL" clId="{B5A50AFD-F60C-4A48-BCC1-C140B5482A01}" dt="2024-01-11T11:56:46.938" v="5123" actId="47"/>
        <pc:sldMkLst>
          <pc:docMk/>
          <pc:sldMk cId="1455046820" sldId="2147"/>
        </pc:sldMkLst>
      </pc:sldChg>
      <pc:sldChg chg="del">
        <pc:chgData name="Yoel Kortick" userId="167978f5-7f40-4909-85d5-d4149554ad4e" providerId="ADAL" clId="{B5A50AFD-F60C-4A48-BCC1-C140B5482A01}" dt="2024-01-11T11:56:46.938" v="5123" actId="47"/>
        <pc:sldMkLst>
          <pc:docMk/>
          <pc:sldMk cId="154502246" sldId="2148"/>
        </pc:sldMkLst>
      </pc:sldChg>
      <pc:sldChg chg="del">
        <pc:chgData name="Yoel Kortick" userId="167978f5-7f40-4909-85d5-d4149554ad4e" providerId="ADAL" clId="{B5A50AFD-F60C-4A48-BCC1-C140B5482A01}" dt="2024-01-11T11:56:46.938" v="5123" actId="47"/>
        <pc:sldMkLst>
          <pc:docMk/>
          <pc:sldMk cId="312333829" sldId="2149"/>
        </pc:sldMkLst>
      </pc:sldChg>
      <pc:sldChg chg="del">
        <pc:chgData name="Yoel Kortick" userId="167978f5-7f40-4909-85d5-d4149554ad4e" providerId="ADAL" clId="{B5A50AFD-F60C-4A48-BCC1-C140B5482A01}" dt="2024-01-11T11:56:46.938" v="5123" actId="47"/>
        <pc:sldMkLst>
          <pc:docMk/>
          <pc:sldMk cId="652724049" sldId="2150"/>
        </pc:sldMkLst>
      </pc:sldChg>
      <pc:sldChg chg="del">
        <pc:chgData name="Yoel Kortick" userId="167978f5-7f40-4909-85d5-d4149554ad4e" providerId="ADAL" clId="{B5A50AFD-F60C-4A48-BCC1-C140B5482A01}" dt="2024-01-11T11:56:46.938" v="5123" actId="47"/>
        <pc:sldMkLst>
          <pc:docMk/>
          <pc:sldMk cId="101984085" sldId="2151"/>
        </pc:sldMkLst>
      </pc:sldChg>
      <pc:sldChg chg="del">
        <pc:chgData name="Yoel Kortick" userId="167978f5-7f40-4909-85d5-d4149554ad4e" providerId="ADAL" clId="{B5A50AFD-F60C-4A48-BCC1-C140B5482A01}" dt="2024-01-11T11:56:46.938" v="5123" actId="47"/>
        <pc:sldMkLst>
          <pc:docMk/>
          <pc:sldMk cId="2491828578" sldId="2152"/>
        </pc:sldMkLst>
      </pc:sldChg>
      <pc:sldChg chg="del">
        <pc:chgData name="Yoel Kortick" userId="167978f5-7f40-4909-85d5-d4149554ad4e" providerId="ADAL" clId="{B5A50AFD-F60C-4A48-BCC1-C140B5482A01}" dt="2024-01-11T11:56:46.938" v="5123" actId="47"/>
        <pc:sldMkLst>
          <pc:docMk/>
          <pc:sldMk cId="311513816" sldId="2153"/>
        </pc:sldMkLst>
      </pc:sldChg>
      <pc:sldChg chg="del">
        <pc:chgData name="Yoel Kortick" userId="167978f5-7f40-4909-85d5-d4149554ad4e" providerId="ADAL" clId="{B5A50AFD-F60C-4A48-BCC1-C140B5482A01}" dt="2024-01-11T11:56:46.938" v="5123" actId="47"/>
        <pc:sldMkLst>
          <pc:docMk/>
          <pc:sldMk cId="948700358" sldId="2154"/>
        </pc:sldMkLst>
      </pc:sldChg>
      <pc:sldChg chg="del">
        <pc:chgData name="Yoel Kortick" userId="167978f5-7f40-4909-85d5-d4149554ad4e" providerId="ADAL" clId="{B5A50AFD-F60C-4A48-BCC1-C140B5482A01}" dt="2024-01-11T11:56:46.938" v="5123" actId="47"/>
        <pc:sldMkLst>
          <pc:docMk/>
          <pc:sldMk cId="1146883965" sldId="2155"/>
        </pc:sldMkLst>
      </pc:sldChg>
      <pc:sldChg chg="del">
        <pc:chgData name="Yoel Kortick" userId="167978f5-7f40-4909-85d5-d4149554ad4e" providerId="ADAL" clId="{B5A50AFD-F60C-4A48-BCC1-C140B5482A01}" dt="2024-01-11T11:56:46.938" v="5123" actId="47"/>
        <pc:sldMkLst>
          <pc:docMk/>
          <pc:sldMk cId="1204814774" sldId="2156"/>
        </pc:sldMkLst>
      </pc:sldChg>
      <pc:sldChg chg="del">
        <pc:chgData name="Yoel Kortick" userId="167978f5-7f40-4909-85d5-d4149554ad4e" providerId="ADAL" clId="{B5A50AFD-F60C-4A48-BCC1-C140B5482A01}" dt="2024-01-11T11:56:46.938" v="5123" actId="47"/>
        <pc:sldMkLst>
          <pc:docMk/>
          <pc:sldMk cId="233746495" sldId="2157"/>
        </pc:sldMkLst>
      </pc:sldChg>
      <pc:sldChg chg="del">
        <pc:chgData name="Yoel Kortick" userId="167978f5-7f40-4909-85d5-d4149554ad4e" providerId="ADAL" clId="{B5A50AFD-F60C-4A48-BCC1-C140B5482A01}" dt="2024-01-11T11:56:46.938" v="5123" actId="47"/>
        <pc:sldMkLst>
          <pc:docMk/>
          <pc:sldMk cId="4189208629" sldId="2158"/>
        </pc:sldMkLst>
      </pc:sldChg>
      <pc:sldChg chg="del">
        <pc:chgData name="Yoel Kortick" userId="167978f5-7f40-4909-85d5-d4149554ad4e" providerId="ADAL" clId="{B5A50AFD-F60C-4A48-BCC1-C140B5482A01}" dt="2024-01-11T11:56:46.938" v="5123" actId="47"/>
        <pc:sldMkLst>
          <pc:docMk/>
          <pc:sldMk cId="3170362999" sldId="2159"/>
        </pc:sldMkLst>
      </pc:sldChg>
      <pc:sldChg chg="del">
        <pc:chgData name="Yoel Kortick" userId="167978f5-7f40-4909-85d5-d4149554ad4e" providerId="ADAL" clId="{B5A50AFD-F60C-4A48-BCC1-C140B5482A01}" dt="2024-01-11T11:56:46.938" v="5123" actId="47"/>
        <pc:sldMkLst>
          <pc:docMk/>
          <pc:sldMk cId="194740198" sldId="2160"/>
        </pc:sldMkLst>
      </pc:sldChg>
      <pc:sldChg chg="del">
        <pc:chgData name="Yoel Kortick" userId="167978f5-7f40-4909-85d5-d4149554ad4e" providerId="ADAL" clId="{B5A50AFD-F60C-4A48-BCC1-C140B5482A01}" dt="2024-01-11T11:56:46.938" v="5123" actId="47"/>
        <pc:sldMkLst>
          <pc:docMk/>
          <pc:sldMk cId="4157166642" sldId="2161"/>
        </pc:sldMkLst>
      </pc:sldChg>
      <pc:sldChg chg="del">
        <pc:chgData name="Yoel Kortick" userId="167978f5-7f40-4909-85d5-d4149554ad4e" providerId="ADAL" clId="{B5A50AFD-F60C-4A48-BCC1-C140B5482A01}" dt="2024-01-11T11:56:46.938" v="5123" actId="47"/>
        <pc:sldMkLst>
          <pc:docMk/>
          <pc:sldMk cId="1905113681" sldId="2162"/>
        </pc:sldMkLst>
      </pc:sldChg>
      <pc:sldChg chg="del">
        <pc:chgData name="Yoel Kortick" userId="167978f5-7f40-4909-85d5-d4149554ad4e" providerId="ADAL" clId="{B5A50AFD-F60C-4A48-BCC1-C140B5482A01}" dt="2024-01-11T11:56:46.938" v="5123" actId="47"/>
        <pc:sldMkLst>
          <pc:docMk/>
          <pc:sldMk cId="783917975" sldId="2163"/>
        </pc:sldMkLst>
      </pc:sldChg>
      <pc:sldChg chg="del">
        <pc:chgData name="Yoel Kortick" userId="167978f5-7f40-4909-85d5-d4149554ad4e" providerId="ADAL" clId="{B5A50AFD-F60C-4A48-BCC1-C140B5482A01}" dt="2024-01-11T11:56:46.938" v="5123" actId="47"/>
        <pc:sldMkLst>
          <pc:docMk/>
          <pc:sldMk cId="3718303639" sldId="2164"/>
        </pc:sldMkLst>
      </pc:sldChg>
      <pc:sldChg chg="del">
        <pc:chgData name="Yoel Kortick" userId="167978f5-7f40-4909-85d5-d4149554ad4e" providerId="ADAL" clId="{B5A50AFD-F60C-4A48-BCC1-C140B5482A01}" dt="2024-01-11T11:56:46.938" v="5123" actId="47"/>
        <pc:sldMkLst>
          <pc:docMk/>
          <pc:sldMk cId="1706366474" sldId="2165"/>
        </pc:sldMkLst>
      </pc:sldChg>
      <pc:sldChg chg="del">
        <pc:chgData name="Yoel Kortick" userId="167978f5-7f40-4909-85d5-d4149554ad4e" providerId="ADAL" clId="{B5A50AFD-F60C-4A48-BCC1-C140B5482A01}" dt="2024-01-11T11:56:46.938" v="5123" actId="47"/>
        <pc:sldMkLst>
          <pc:docMk/>
          <pc:sldMk cId="793000041" sldId="2166"/>
        </pc:sldMkLst>
      </pc:sldChg>
      <pc:sldChg chg="del">
        <pc:chgData name="Yoel Kortick" userId="167978f5-7f40-4909-85d5-d4149554ad4e" providerId="ADAL" clId="{B5A50AFD-F60C-4A48-BCC1-C140B5482A01}" dt="2024-01-11T11:56:46.938" v="5123" actId="47"/>
        <pc:sldMkLst>
          <pc:docMk/>
          <pc:sldMk cId="3913971314" sldId="2167"/>
        </pc:sldMkLst>
      </pc:sldChg>
      <pc:sldChg chg="del">
        <pc:chgData name="Yoel Kortick" userId="167978f5-7f40-4909-85d5-d4149554ad4e" providerId="ADAL" clId="{B5A50AFD-F60C-4A48-BCC1-C140B5482A01}" dt="2024-01-11T11:56:46.938" v="5123" actId="47"/>
        <pc:sldMkLst>
          <pc:docMk/>
          <pc:sldMk cId="2223758411" sldId="2168"/>
        </pc:sldMkLst>
      </pc:sldChg>
      <pc:sldChg chg="modSp add mod">
        <pc:chgData name="Yoel Kortick" userId="167978f5-7f40-4909-85d5-d4149554ad4e" providerId="ADAL" clId="{B5A50AFD-F60C-4A48-BCC1-C140B5482A01}" dt="2024-01-11T07:03:09.751" v="44"/>
        <pc:sldMkLst>
          <pc:docMk/>
          <pc:sldMk cId="3676527500" sldId="2169"/>
        </pc:sldMkLst>
        <pc:spChg chg="mod">
          <ac:chgData name="Yoel Kortick" userId="167978f5-7f40-4909-85d5-d4149554ad4e" providerId="ADAL" clId="{B5A50AFD-F60C-4A48-BCC1-C140B5482A01}" dt="2024-01-11T07:03:09.751" v="44"/>
          <ac:spMkLst>
            <pc:docMk/>
            <pc:sldMk cId="3676527500" sldId="2169"/>
            <ac:spMk id="4" creationId="{2490F34D-A7E2-4EA9-8B1A-78371A1F1CD1}"/>
          </ac:spMkLst>
        </pc:spChg>
      </pc:sldChg>
      <pc:sldChg chg="modSp add mod">
        <pc:chgData name="Yoel Kortick" userId="167978f5-7f40-4909-85d5-d4149554ad4e" providerId="ADAL" clId="{B5A50AFD-F60C-4A48-BCC1-C140B5482A01}" dt="2024-01-11T07:04:43.999" v="94"/>
        <pc:sldMkLst>
          <pc:docMk/>
          <pc:sldMk cId="1188189227" sldId="2170"/>
        </pc:sldMkLst>
        <pc:spChg chg="mod">
          <ac:chgData name="Yoel Kortick" userId="167978f5-7f40-4909-85d5-d4149554ad4e" providerId="ADAL" clId="{B5A50AFD-F60C-4A48-BCC1-C140B5482A01}" dt="2024-01-11T07:04:43.999" v="94"/>
          <ac:spMkLst>
            <pc:docMk/>
            <pc:sldMk cId="1188189227" sldId="2170"/>
            <ac:spMk id="4" creationId="{2490F34D-A7E2-4EA9-8B1A-78371A1F1CD1}"/>
          </ac:spMkLst>
        </pc:spChg>
      </pc:sldChg>
      <pc:sldChg chg="addSp delSp modSp add mod">
        <pc:chgData name="Yoel Kortick" userId="167978f5-7f40-4909-85d5-d4149554ad4e" providerId="ADAL" clId="{B5A50AFD-F60C-4A48-BCC1-C140B5482A01}" dt="2024-01-11T07:09:14.138" v="203" actId="20577"/>
        <pc:sldMkLst>
          <pc:docMk/>
          <pc:sldMk cId="534468470" sldId="2171"/>
        </pc:sldMkLst>
        <pc:spChg chg="add del mod">
          <ac:chgData name="Yoel Kortick" userId="167978f5-7f40-4909-85d5-d4149554ad4e" providerId="ADAL" clId="{B5A50AFD-F60C-4A48-BCC1-C140B5482A01}" dt="2024-01-11T07:06:07.099" v="97" actId="478"/>
          <ac:spMkLst>
            <pc:docMk/>
            <pc:sldMk cId="534468470" sldId="2171"/>
            <ac:spMk id="4" creationId="{9222CB6C-1BA0-969C-E6CA-23CEB1FA209A}"/>
          </ac:spMkLst>
        </pc:spChg>
        <pc:spChg chg="add mod">
          <ac:chgData name="Yoel Kortick" userId="167978f5-7f40-4909-85d5-d4149554ad4e" providerId="ADAL" clId="{B5A50AFD-F60C-4A48-BCC1-C140B5482A01}" dt="2024-01-11T07:08:48.126" v="178" actId="1038"/>
          <ac:spMkLst>
            <pc:docMk/>
            <pc:sldMk cId="534468470" sldId="2171"/>
            <ac:spMk id="5" creationId="{F929142F-002A-2521-01AB-F53830A85EB1}"/>
          </ac:spMkLst>
        </pc:spChg>
        <pc:spChg chg="del">
          <ac:chgData name="Yoel Kortick" userId="167978f5-7f40-4909-85d5-d4149554ad4e" providerId="ADAL" clId="{B5A50AFD-F60C-4A48-BCC1-C140B5482A01}" dt="2024-01-11T07:05:26.634" v="96" actId="478"/>
          <ac:spMkLst>
            <pc:docMk/>
            <pc:sldMk cId="534468470" sldId="2171"/>
            <ac:spMk id="6" creationId="{1B297CC6-F485-673C-F03B-12CAFE000282}"/>
          </ac:spMkLst>
        </pc:spChg>
        <pc:spChg chg="add mod">
          <ac:chgData name="Yoel Kortick" userId="167978f5-7f40-4909-85d5-d4149554ad4e" providerId="ADAL" clId="{B5A50AFD-F60C-4A48-BCC1-C140B5482A01}" dt="2024-01-11T07:08:59.748" v="197" actId="20577"/>
          <ac:spMkLst>
            <pc:docMk/>
            <pc:sldMk cId="534468470" sldId="2171"/>
            <ac:spMk id="13" creationId="{7C1D9289-CD58-5E5F-C790-4F0EA06EACEB}"/>
          </ac:spMkLst>
        </pc:spChg>
        <pc:spChg chg="add mod">
          <ac:chgData name="Yoel Kortick" userId="167978f5-7f40-4909-85d5-d4149554ad4e" providerId="ADAL" clId="{B5A50AFD-F60C-4A48-BCC1-C140B5482A01}" dt="2024-01-11T07:09:08.612" v="200" actId="20577"/>
          <ac:spMkLst>
            <pc:docMk/>
            <pc:sldMk cId="534468470" sldId="2171"/>
            <ac:spMk id="14" creationId="{F329F07D-BC1F-AC2E-9CA5-CA205DACA83A}"/>
          </ac:spMkLst>
        </pc:spChg>
        <pc:spChg chg="add del mod">
          <ac:chgData name="Yoel Kortick" userId="167978f5-7f40-4909-85d5-d4149554ad4e" providerId="ADAL" clId="{B5A50AFD-F60C-4A48-BCC1-C140B5482A01}" dt="2024-01-11T07:06:15.524" v="99" actId="478"/>
          <ac:spMkLst>
            <pc:docMk/>
            <pc:sldMk cId="534468470" sldId="2171"/>
            <ac:spMk id="15" creationId="{C7BD9124-19A2-2BE3-82DD-3325FFDCC89E}"/>
          </ac:spMkLst>
        </pc:spChg>
        <pc:spChg chg="add mod">
          <ac:chgData name="Yoel Kortick" userId="167978f5-7f40-4909-85d5-d4149554ad4e" providerId="ADAL" clId="{B5A50AFD-F60C-4A48-BCC1-C140B5482A01}" dt="2024-01-11T07:09:14.138" v="203" actId="20577"/>
          <ac:spMkLst>
            <pc:docMk/>
            <pc:sldMk cId="534468470" sldId="2171"/>
            <ac:spMk id="21" creationId="{EE17EB78-FC2D-BF8B-C984-398E04E30BD4}"/>
          </ac:spMkLst>
        </pc:spChg>
        <pc:graphicFrameChg chg="del">
          <ac:chgData name="Yoel Kortick" userId="167978f5-7f40-4909-85d5-d4149554ad4e" providerId="ADAL" clId="{B5A50AFD-F60C-4A48-BCC1-C140B5482A01}" dt="2024-01-11T07:05:26.634" v="96" actId="478"/>
          <ac:graphicFrameMkLst>
            <pc:docMk/>
            <pc:sldMk cId="534468470" sldId="2171"/>
            <ac:graphicFrameMk id="7" creationId="{CDD33AEC-975C-F1E9-237B-F6878AF440C5}"/>
          </ac:graphicFrameMkLst>
        </pc:graphicFrameChg>
        <pc:picChg chg="add mod">
          <ac:chgData name="Yoel Kortick" userId="167978f5-7f40-4909-85d5-d4149554ad4e" providerId="ADAL" clId="{B5A50AFD-F60C-4A48-BCC1-C140B5482A01}" dt="2024-01-11T07:06:09.459" v="98"/>
          <ac:picMkLst>
            <pc:docMk/>
            <pc:sldMk cId="534468470" sldId="2171"/>
            <ac:picMk id="8" creationId="{A56D1F07-B0DB-09B9-4A35-333E97649BAD}"/>
          </ac:picMkLst>
        </pc:picChg>
        <pc:picChg chg="add mod">
          <ac:chgData name="Yoel Kortick" userId="167978f5-7f40-4909-85d5-d4149554ad4e" providerId="ADAL" clId="{B5A50AFD-F60C-4A48-BCC1-C140B5482A01}" dt="2024-01-11T07:06:09.459" v="98"/>
          <ac:picMkLst>
            <pc:docMk/>
            <pc:sldMk cId="534468470" sldId="2171"/>
            <ac:picMk id="9" creationId="{2555A70E-B8DA-187F-9933-23B62BACAE05}"/>
          </ac:picMkLst>
        </pc:picChg>
        <pc:picChg chg="add del mod">
          <ac:chgData name="Yoel Kortick" userId="167978f5-7f40-4909-85d5-d4149554ad4e" providerId="ADAL" clId="{B5A50AFD-F60C-4A48-BCC1-C140B5482A01}" dt="2024-01-11T07:06:16.494" v="100" actId="478"/>
          <ac:picMkLst>
            <pc:docMk/>
            <pc:sldMk cId="534468470" sldId="2171"/>
            <ac:picMk id="10" creationId="{9AEB40C6-95D0-9ADD-31D3-5229754CAA94}"/>
          </ac:picMkLst>
        </pc:picChg>
        <pc:picChg chg="add mod">
          <ac:chgData name="Yoel Kortick" userId="167978f5-7f40-4909-85d5-d4149554ad4e" providerId="ADAL" clId="{B5A50AFD-F60C-4A48-BCC1-C140B5482A01}" dt="2024-01-11T07:06:23.364" v="115" actId="1037"/>
          <ac:picMkLst>
            <pc:docMk/>
            <pc:sldMk cId="534468470" sldId="2171"/>
            <ac:picMk id="11" creationId="{B0750713-4CEA-49C0-19B0-F112A0CA8C1D}"/>
          </ac:picMkLst>
        </pc:picChg>
        <pc:picChg chg="add mod">
          <ac:chgData name="Yoel Kortick" userId="167978f5-7f40-4909-85d5-d4149554ad4e" providerId="ADAL" clId="{B5A50AFD-F60C-4A48-BCC1-C140B5482A01}" dt="2024-01-11T07:06:09.459" v="98"/>
          <ac:picMkLst>
            <pc:docMk/>
            <pc:sldMk cId="534468470" sldId="2171"/>
            <ac:picMk id="12" creationId="{EC1B61A8-8680-EE7D-61DC-2FD263058ACD}"/>
          </ac:picMkLst>
        </pc:picChg>
        <pc:cxnChg chg="add mod">
          <ac:chgData name="Yoel Kortick" userId="167978f5-7f40-4909-85d5-d4149554ad4e" providerId="ADAL" clId="{B5A50AFD-F60C-4A48-BCC1-C140B5482A01}" dt="2024-01-11T07:06:09.459" v="98"/>
          <ac:cxnSpMkLst>
            <pc:docMk/>
            <pc:sldMk cId="534468470" sldId="2171"/>
            <ac:cxnSpMk id="16" creationId="{310B1EAE-9554-9149-B2E6-358095E8ECE3}"/>
          </ac:cxnSpMkLst>
        </pc:cxnChg>
        <pc:cxnChg chg="add del mod">
          <ac:chgData name="Yoel Kortick" userId="167978f5-7f40-4909-85d5-d4149554ad4e" providerId="ADAL" clId="{B5A50AFD-F60C-4A48-BCC1-C140B5482A01}" dt="2024-01-11T07:06:17.718" v="101" actId="478"/>
          <ac:cxnSpMkLst>
            <pc:docMk/>
            <pc:sldMk cId="534468470" sldId="2171"/>
            <ac:cxnSpMk id="17" creationId="{74697305-67E5-D409-D56C-ABDA5DB3A605}"/>
          </ac:cxnSpMkLst>
        </pc:cxnChg>
        <pc:cxnChg chg="add mod">
          <ac:chgData name="Yoel Kortick" userId="167978f5-7f40-4909-85d5-d4149554ad4e" providerId="ADAL" clId="{B5A50AFD-F60C-4A48-BCC1-C140B5482A01}" dt="2024-01-11T07:06:28.035" v="116" actId="14100"/>
          <ac:cxnSpMkLst>
            <pc:docMk/>
            <pc:sldMk cId="534468470" sldId="2171"/>
            <ac:cxnSpMk id="18" creationId="{B8E842D6-2607-FD3E-E408-95604443436E}"/>
          </ac:cxnSpMkLst>
        </pc:cxnChg>
        <pc:cxnChg chg="add mod">
          <ac:chgData name="Yoel Kortick" userId="167978f5-7f40-4909-85d5-d4149554ad4e" providerId="ADAL" clId="{B5A50AFD-F60C-4A48-BCC1-C140B5482A01}" dt="2024-01-11T07:06:09.459" v="98"/>
          <ac:cxnSpMkLst>
            <pc:docMk/>
            <pc:sldMk cId="534468470" sldId="2171"/>
            <ac:cxnSpMk id="19" creationId="{67C0DB5C-4EDD-26CF-5C0C-0B9472E06197}"/>
          </ac:cxnSpMkLst>
        </pc:cxnChg>
      </pc:sldChg>
      <pc:sldChg chg="addSp delSp modSp add mod">
        <pc:chgData name="Yoel Kortick" userId="167978f5-7f40-4909-85d5-d4149554ad4e" providerId="ADAL" clId="{B5A50AFD-F60C-4A48-BCC1-C140B5482A01}" dt="2024-01-11T12:08:13.315" v="5716" actId="27636"/>
        <pc:sldMkLst>
          <pc:docMk/>
          <pc:sldMk cId="1234753524" sldId="2172"/>
        </pc:sldMkLst>
        <pc:spChg chg="mod">
          <ac:chgData name="Yoel Kortick" userId="167978f5-7f40-4909-85d5-d4149554ad4e" providerId="ADAL" clId="{B5A50AFD-F60C-4A48-BCC1-C140B5482A01}" dt="2024-01-11T12:08:13.315" v="5716" actId="27636"/>
          <ac:spMkLst>
            <pc:docMk/>
            <pc:sldMk cId="1234753524" sldId="2172"/>
            <ac:spMk id="3" creationId="{4FC18B40-6547-41EC-8A0E-1C8F40E0A42F}"/>
          </ac:spMkLst>
        </pc:spChg>
        <pc:spChg chg="mod">
          <ac:chgData name="Yoel Kortick" userId="167978f5-7f40-4909-85d5-d4149554ad4e" providerId="ADAL" clId="{B5A50AFD-F60C-4A48-BCC1-C140B5482A01}" dt="2024-01-11T12:07:16.195" v="5710"/>
          <ac:spMkLst>
            <pc:docMk/>
            <pc:sldMk cId="1234753524" sldId="2172"/>
            <ac:spMk id="4" creationId="{2490F34D-A7E2-4EA9-8B1A-78371A1F1CD1}"/>
          </ac:spMkLst>
        </pc:spChg>
        <pc:spChg chg="mod">
          <ac:chgData name="Yoel Kortick" userId="167978f5-7f40-4909-85d5-d4149554ad4e" providerId="ADAL" clId="{B5A50AFD-F60C-4A48-BCC1-C140B5482A01}" dt="2024-01-11T08:18:12.373" v="739" actId="12"/>
          <ac:spMkLst>
            <pc:docMk/>
            <pc:sldMk cId="1234753524" sldId="2172"/>
            <ac:spMk id="13" creationId="{00B74B0A-6147-C59F-3E1D-447E77573747}"/>
          </ac:spMkLst>
        </pc:spChg>
        <pc:spChg chg="mod">
          <ac:chgData name="Yoel Kortick" userId="167978f5-7f40-4909-85d5-d4149554ad4e" providerId="ADAL" clId="{B5A50AFD-F60C-4A48-BCC1-C140B5482A01}" dt="2024-01-11T08:02:50.578" v="649" actId="1038"/>
          <ac:spMkLst>
            <pc:docMk/>
            <pc:sldMk cId="1234753524" sldId="2172"/>
            <ac:spMk id="15" creationId="{8BFAA985-D227-09EA-F216-E3962CC47135}"/>
          </ac:spMkLst>
        </pc:spChg>
        <pc:spChg chg="mod">
          <ac:chgData name="Yoel Kortick" userId="167978f5-7f40-4909-85d5-d4149554ad4e" providerId="ADAL" clId="{B5A50AFD-F60C-4A48-BCC1-C140B5482A01}" dt="2024-01-11T08:02:48.142" v="648" actId="14100"/>
          <ac:spMkLst>
            <pc:docMk/>
            <pc:sldMk cId="1234753524" sldId="2172"/>
            <ac:spMk id="18" creationId="{A6939786-8871-230D-E5A2-5FAA9075EF58}"/>
          </ac:spMkLst>
        </pc:spChg>
        <pc:picChg chg="add mod ord">
          <ac:chgData name="Yoel Kortick" userId="167978f5-7f40-4909-85d5-d4149554ad4e" providerId="ADAL" clId="{B5A50AFD-F60C-4A48-BCC1-C140B5482A01}" dt="2024-01-11T08:03:01.381" v="666" actId="208"/>
          <ac:picMkLst>
            <pc:docMk/>
            <pc:sldMk cId="1234753524" sldId="2172"/>
            <ac:picMk id="5" creationId="{7CCCC530-7379-409E-7B25-9B69E91CBB75}"/>
          </ac:picMkLst>
        </pc:picChg>
        <pc:picChg chg="del">
          <ac:chgData name="Yoel Kortick" userId="167978f5-7f40-4909-85d5-d4149554ad4e" providerId="ADAL" clId="{B5A50AFD-F60C-4A48-BCC1-C140B5482A01}" dt="2024-01-11T08:02:33.643" v="630" actId="478"/>
          <ac:picMkLst>
            <pc:docMk/>
            <pc:sldMk cId="1234753524" sldId="2172"/>
            <ac:picMk id="8" creationId="{5F630A10-C5BC-72FB-3BBF-C79263909372}"/>
          </ac:picMkLst>
        </pc:picChg>
      </pc:sldChg>
      <pc:sldChg chg="addSp delSp modSp add mod">
        <pc:chgData name="Yoel Kortick" userId="167978f5-7f40-4909-85d5-d4149554ad4e" providerId="ADAL" clId="{B5A50AFD-F60C-4A48-BCC1-C140B5482A01}" dt="2024-01-11T12:08:13.324" v="5717" actId="27636"/>
        <pc:sldMkLst>
          <pc:docMk/>
          <pc:sldMk cId="749720035" sldId="2173"/>
        </pc:sldMkLst>
        <pc:spChg chg="mod">
          <ac:chgData name="Yoel Kortick" userId="167978f5-7f40-4909-85d5-d4149554ad4e" providerId="ADAL" clId="{B5A50AFD-F60C-4A48-BCC1-C140B5482A01}" dt="2024-01-11T12:08:13.324" v="5717" actId="27636"/>
          <ac:spMkLst>
            <pc:docMk/>
            <pc:sldMk cId="749720035" sldId="2173"/>
            <ac:spMk id="3" creationId="{4FC18B40-6547-41EC-8A0E-1C8F40E0A42F}"/>
          </ac:spMkLst>
        </pc:spChg>
        <pc:spChg chg="mod">
          <ac:chgData name="Yoel Kortick" userId="167978f5-7f40-4909-85d5-d4149554ad4e" providerId="ADAL" clId="{B5A50AFD-F60C-4A48-BCC1-C140B5482A01}" dt="2024-01-11T12:07:16.195" v="5710"/>
          <ac:spMkLst>
            <pc:docMk/>
            <pc:sldMk cId="749720035" sldId="2173"/>
            <ac:spMk id="4" creationId="{2490F34D-A7E2-4EA9-8B1A-78371A1F1CD1}"/>
          </ac:spMkLst>
        </pc:spChg>
        <pc:spChg chg="mod">
          <ac:chgData name="Yoel Kortick" userId="167978f5-7f40-4909-85d5-d4149554ad4e" providerId="ADAL" clId="{B5A50AFD-F60C-4A48-BCC1-C140B5482A01}" dt="2024-01-11T08:18:23.466" v="741" actId="5793"/>
          <ac:spMkLst>
            <pc:docMk/>
            <pc:sldMk cId="749720035" sldId="2173"/>
            <ac:spMk id="13" creationId="{00B74B0A-6147-C59F-3E1D-447E77573747}"/>
          </ac:spMkLst>
        </pc:spChg>
        <pc:spChg chg="mod">
          <ac:chgData name="Yoel Kortick" userId="167978f5-7f40-4909-85d5-d4149554ad4e" providerId="ADAL" clId="{B5A50AFD-F60C-4A48-BCC1-C140B5482A01}" dt="2024-01-11T08:04:17.163" v="706" actId="14100"/>
          <ac:spMkLst>
            <pc:docMk/>
            <pc:sldMk cId="749720035" sldId="2173"/>
            <ac:spMk id="18" creationId="{A6939786-8871-230D-E5A2-5FAA9075EF58}"/>
          </ac:spMkLst>
        </pc:spChg>
        <pc:picChg chg="del">
          <ac:chgData name="Yoel Kortick" userId="167978f5-7f40-4909-85d5-d4149554ad4e" providerId="ADAL" clId="{B5A50AFD-F60C-4A48-BCC1-C140B5482A01}" dt="2024-01-11T08:03:39.402" v="668" actId="478"/>
          <ac:picMkLst>
            <pc:docMk/>
            <pc:sldMk cId="749720035" sldId="2173"/>
            <ac:picMk id="5" creationId="{7CCCC530-7379-409E-7B25-9B69E91CBB75}"/>
          </ac:picMkLst>
        </pc:picChg>
        <pc:picChg chg="add mod ord">
          <ac:chgData name="Yoel Kortick" userId="167978f5-7f40-4909-85d5-d4149554ad4e" providerId="ADAL" clId="{B5A50AFD-F60C-4A48-BCC1-C140B5482A01}" dt="2024-01-11T08:04:12.717" v="705" actId="208"/>
          <ac:picMkLst>
            <pc:docMk/>
            <pc:sldMk cId="749720035" sldId="2173"/>
            <ac:picMk id="6" creationId="{EF551951-48B3-050C-BDF9-B7FBEAB1AD6C}"/>
          </ac:picMkLst>
        </pc:picChg>
      </pc:sldChg>
      <pc:sldChg chg="addSp delSp modSp add mod ord">
        <pc:chgData name="Yoel Kortick" userId="167978f5-7f40-4909-85d5-d4149554ad4e" providerId="ADAL" clId="{B5A50AFD-F60C-4A48-BCC1-C140B5482A01}" dt="2024-01-11T12:08:13.344" v="5721" actId="27636"/>
        <pc:sldMkLst>
          <pc:docMk/>
          <pc:sldMk cId="1431237514" sldId="2174"/>
        </pc:sldMkLst>
        <pc:spChg chg="mod">
          <ac:chgData name="Yoel Kortick" userId="167978f5-7f40-4909-85d5-d4149554ad4e" providerId="ADAL" clId="{B5A50AFD-F60C-4A48-BCC1-C140B5482A01}" dt="2024-01-11T12:08:13.344" v="5721" actId="27636"/>
          <ac:spMkLst>
            <pc:docMk/>
            <pc:sldMk cId="1431237514" sldId="2174"/>
            <ac:spMk id="3" creationId="{4FC18B40-6547-41EC-8A0E-1C8F40E0A42F}"/>
          </ac:spMkLst>
        </pc:spChg>
        <pc:spChg chg="mod">
          <ac:chgData name="Yoel Kortick" userId="167978f5-7f40-4909-85d5-d4149554ad4e" providerId="ADAL" clId="{B5A50AFD-F60C-4A48-BCC1-C140B5482A01}" dt="2024-01-11T12:07:16.195" v="5710"/>
          <ac:spMkLst>
            <pc:docMk/>
            <pc:sldMk cId="1431237514" sldId="2174"/>
            <ac:spMk id="4" creationId="{2490F34D-A7E2-4EA9-8B1A-78371A1F1CD1}"/>
          </ac:spMkLst>
        </pc:spChg>
        <pc:spChg chg="mod">
          <ac:chgData name="Yoel Kortick" userId="167978f5-7f40-4909-85d5-d4149554ad4e" providerId="ADAL" clId="{B5A50AFD-F60C-4A48-BCC1-C140B5482A01}" dt="2024-01-11T08:54:14.943" v="1710" actId="14100"/>
          <ac:spMkLst>
            <pc:docMk/>
            <pc:sldMk cId="1431237514" sldId="2174"/>
            <ac:spMk id="6" creationId="{94482904-76DF-7EB4-3F46-F3A5E59240E5}"/>
          </ac:spMkLst>
        </pc:spChg>
        <pc:picChg chg="add mod ord">
          <ac:chgData name="Yoel Kortick" userId="167978f5-7f40-4909-85d5-d4149554ad4e" providerId="ADAL" clId="{B5A50AFD-F60C-4A48-BCC1-C140B5482A01}" dt="2024-01-11T08:54:16.892" v="1711" actId="208"/>
          <ac:picMkLst>
            <pc:docMk/>
            <pc:sldMk cId="1431237514" sldId="2174"/>
            <ac:picMk id="5" creationId="{7700076F-01C5-3987-76AF-2FA5EDA7178E}"/>
          </ac:picMkLst>
        </pc:picChg>
        <pc:picChg chg="del">
          <ac:chgData name="Yoel Kortick" userId="167978f5-7f40-4909-85d5-d4149554ad4e" providerId="ADAL" clId="{B5A50AFD-F60C-4A48-BCC1-C140B5482A01}" dt="2024-01-11T08:54:03.207" v="1702" actId="478"/>
          <ac:picMkLst>
            <pc:docMk/>
            <pc:sldMk cId="1431237514" sldId="2174"/>
            <ac:picMk id="9" creationId="{C6ABEA33-7253-2B12-3850-1A42D2B9588B}"/>
          </ac:picMkLst>
        </pc:picChg>
      </pc:sldChg>
      <pc:sldChg chg="addSp delSp modSp add mod">
        <pc:chgData name="Yoel Kortick" userId="167978f5-7f40-4909-85d5-d4149554ad4e" providerId="ADAL" clId="{B5A50AFD-F60C-4A48-BCC1-C140B5482A01}" dt="2024-01-11T12:08:13.344" v="5722" actId="27636"/>
        <pc:sldMkLst>
          <pc:docMk/>
          <pc:sldMk cId="2927441853" sldId="2175"/>
        </pc:sldMkLst>
        <pc:spChg chg="mod">
          <ac:chgData name="Yoel Kortick" userId="167978f5-7f40-4909-85d5-d4149554ad4e" providerId="ADAL" clId="{B5A50AFD-F60C-4A48-BCC1-C140B5482A01}" dt="2024-01-11T12:08:13.344" v="5722" actId="27636"/>
          <ac:spMkLst>
            <pc:docMk/>
            <pc:sldMk cId="2927441853" sldId="2175"/>
            <ac:spMk id="3" creationId="{4FC18B40-6547-41EC-8A0E-1C8F40E0A42F}"/>
          </ac:spMkLst>
        </pc:spChg>
        <pc:spChg chg="mod">
          <ac:chgData name="Yoel Kortick" userId="167978f5-7f40-4909-85d5-d4149554ad4e" providerId="ADAL" clId="{B5A50AFD-F60C-4A48-BCC1-C140B5482A01}" dt="2024-01-11T12:07:16.195" v="5710"/>
          <ac:spMkLst>
            <pc:docMk/>
            <pc:sldMk cId="2927441853" sldId="2175"/>
            <ac:spMk id="4" creationId="{2490F34D-A7E2-4EA9-8B1A-78371A1F1CD1}"/>
          </ac:spMkLst>
        </pc:spChg>
        <pc:spChg chg="mod">
          <ac:chgData name="Yoel Kortick" userId="167978f5-7f40-4909-85d5-d4149554ad4e" providerId="ADAL" clId="{B5A50AFD-F60C-4A48-BCC1-C140B5482A01}" dt="2024-01-11T09:21:38.718" v="1895" actId="1035"/>
          <ac:spMkLst>
            <pc:docMk/>
            <pc:sldMk cId="2927441853" sldId="2175"/>
            <ac:spMk id="6" creationId="{94482904-76DF-7EB4-3F46-F3A5E59240E5}"/>
          </ac:spMkLst>
        </pc:spChg>
        <pc:picChg chg="del">
          <ac:chgData name="Yoel Kortick" userId="167978f5-7f40-4909-85d5-d4149554ad4e" providerId="ADAL" clId="{B5A50AFD-F60C-4A48-BCC1-C140B5482A01}" dt="2024-01-11T09:16:45.082" v="1731" actId="478"/>
          <ac:picMkLst>
            <pc:docMk/>
            <pc:sldMk cId="2927441853" sldId="2175"/>
            <ac:picMk id="5" creationId="{7700076F-01C5-3987-76AF-2FA5EDA7178E}"/>
          </ac:picMkLst>
        </pc:picChg>
        <pc:picChg chg="add mod ord">
          <ac:chgData name="Yoel Kortick" userId="167978f5-7f40-4909-85d5-d4149554ad4e" providerId="ADAL" clId="{B5A50AFD-F60C-4A48-BCC1-C140B5482A01}" dt="2024-01-11T09:21:33.315" v="1876" actId="167"/>
          <ac:picMkLst>
            <pc:docMk/>
            <pc:sldMk cId="2927441853" sldId="2175"/>
            <ac:picMk id="7" creationId="{9B7DD142-A1EB-6D6A-1B62-1DCFD253E6EA}"/>
          </ac:picMkLst>
        </pc:picChg>
      </pc:sldChg>
      <pc:sldChg chg="addSp delSp modSp add mod">
        <pc:chgData name="Yoel Kortick" userId="167978f5-7f40-4909-85d5-d4149554ad4e" providerId="ADAL" clId="{B5A50AFD-F60C-4A48-BCC1-C140B5482A01}" dt="2024-01-11T12:11:30.645" v="5737" actId="11529"/>
        <pc:sldMkLst>
          <pc:docMk/>
          <pc:sldMk cId="1930157348" sldId="2176"/>
        </pc:sldMkLst>
        <pc:spChg chg="mod">
          <ac:chgData name="Yoel Kortick" userId="167978f5-7f40-4909-85d5-d4149554ad4e" providerId="ADAL" clId="{B5A50AFD-F60C-4A48-BCC1-C140B5482A01}" dt="2024-01-11T12:08:13.353" v="5723" actId="27636"/>
          <ac:spMkLst>
            <pc:docMk/>
            <pc:sldMk cId="1930157348" sldId="2176"/>
            <ac:spMk id="3" creationId="{4FC18B40-6547-41EC-8A0E-1C8F40E0A42F}"/>
          </ac:spMkLst>
        </pc:spChg>
        <pc:spChg chg="mod">
          <ac:chgData name="Yoel Kortick" userId="167978f5-7f40-4909-85d5-d4149554ad4e" providerId="ADAL" clId="{B5A50AFD-F60C-4A48-BCC1-C140B5482A01}" dt="2024-01-11T12:07:16.195" v="5710"/>
          <ac:spMkLst>
            <pc:docMk/>
            <pc:sldMk cId="1930157348" sldId="2176"/>
            <ac:spMk id="4" creationId="{2490F34D-A7E2-4EA9-8B1A-78371A1F1CD1}"/>
          </ac:spMkLst>
        </pc:spChg>
        <pc:spChg chg="del">
          <ac:chgData name="Yoel Kortick" userId="167978f5-7f40-4909-85d5-d4149554ad4e" providerId="ADAL" clId="{B5A50AFD-F60C-4A48-BCC1-C140B5482A01}" dt="2024-01-11T09:40:12.394" v="1897" actId="478"/>
          <ac:spMkLst>
            <pc:docMk/>
            <pc:sldMk cId="1930157348" sldId="2176"/>
            <ac:spMk id="6" creationId="{94482904-76DF-7EB4-3F46-F3A5E59240E5}"/>
          </ac:spMkLst>
        </pc:spChg>
        <pc:spChg chg="add mod">
          <ac:chgData name="Yoel Kortick" userId="167978f5-7f40-4909-85d5-d4149554ad4e" providerId="ADAL" clId="{B5A50AFD-F60C-4A48-BCC1-C140B5482A01}" dt="2024-01-11T09:46:20.009" v="2156" actId="1036"/>
          <ac:spMkLst>
            <pc:docMk/>
            <pc:sldMk cId="1930157348" sldId="2176"/>
            <ac:spMk id="8" creationId="{0D04EB32-6A11-F111-4037-00333854B6FE}"/>
          </ac:spMkLst>
        </pc:spChg>
        <pc:picChg chg="add mod">
          <ac:chgData name="Yoel Kortick" userId="167978f5-7f40-4909-85d5-d4149554ad4e" providerId="ADAL" clId="{B5A50AFD-F60C-4A48-BCC1-C140B5482A01}" dt="2024-01-11T09:46:20.009" v="2156" actId="1036"/>
          <ac:picMkLst>
            <pc:docMk/>
            <pc:sldMk cId="1930157348" sldId="2176"/>
            <ac:picMk id="5" creationId="{061E8761-29C5-6C64-6A0B-2491D59C1622}"/>
          </ac:picMkLst>
        </pc:picChg>
        <pc:picChg chg="del">
          <ac:chgData name="Yoel Kortick" userId="167978f5-7f40-4909-85d5-d4149554ad4e" providerId="ADAL" clId="{B5A50AFD-F60C-4A48-BCC1-C140B5482A01}" dt="2024-01-11T09:40:12.394" v="1897" actId="478"/>
          <ac:picMkLst>
            <pc:docMk/>
            <pc:sldMk cId="1930157348" sldId="2176"/>
            <ac:picMk id="7" creationId="{9B7DD142-A1EB-6D6A-1B62-1DCFD253E6EA}"/>
          </ac:picMkLst>
        </pc:picChg>
        <pc:cxnChg chg="add">
          <ac:chgData name="Yoel Kortick" userId="167978f5-7f40-4909-85d5-d4149554ad4e" providerId="ADAL" clId="{B5A50AFD-F60C-4A48-BCC1-C140B5482A01}" dt="2024-01-11T12:11:30.645" v="5737" actId="11529"/>
          <ac:cxnSpMkLst>
            <pc:docMk/>
            <pc:sldMk cId="1930157348" sldId="2176"/>
            <ac:cxnSpMk id="10" creationId="{39C7DD91-FE89-F298-9B43-0BE1929B33F9}"/>
          </ac:cxnSpMkLst>
        </pc:cxnChg>
      </pc:sldChg>
      <pc:sldChg chg="addSp delSp modSp add mod">
        <pc:chgData name="Yoel Kortick" userId="167978f5-7f40-4909-85d5-d4149554ad4e" providerId="ADAL" clId="{B5A50AFD-F60C-4A48-BCC1-C140B5482A01}" dt="2024-01-11T12:08:13.358" v="5724" actId="27636"/>
        <pc:sldMkLst>
          <pc:docMk/>
          <pc:sldMk cId="350110096" sldId="2177"/>
        </pc:sldMkLst>
        <pc:spChg chg="mod">
          <ac:chgData name="Yoel Kortick" userId="167978f5-7f40-4909-85d5-d4149554ad4e" providerId="ADAL" clId="{B5A50AFD-F60C-4A48-BCC1-C140B5482A01}" dt="2024-01-11T12:08:13.358" v="5724" actId="27636"/>
          <ac:spMkLst>
            <pc:docMk/>
            <pc:sldMk cId="350110096" sldId="2177"/>
            <ac:spMk id="3" creationId="{4FC18B40-6547-41EC-8A0E-1C8F40E0A42F}"/>
          </ac:spMkLst>
        </pc:spChg>
        <pc:spChg chg="mod">
          <ac:chgData name="Yoel Kortick" userId="167978f5-7f40-4909-85d5-d4149554ad4e" providerId="ADAL" clId="{B5A50AFD-F60C-4A48-BCC1-C140B5482A01}" dt="2024-01-11T12:07:16.195" v="5710"/>
          <ac:spMkLst>
            <pc:docMk/>
            <pc:sldMk cId="350110096" sldId="2177"/>
            <ac:spMk id="4" creationId="{2490F34D-A7E2-4EA9-8B1A-78371A1F1CD1}"/>
          </ac:spMkLst>
        </pc:spChg>
        <pc:spChg chg="mod">
          <ac:chgData name="Yoel Kortick" userId="167978f5-7f40-4909-85d5-d4149554ad4e" providerId="ADAL" clId="{B5A50AFD-F60C-4A48-BCC1-C140B5482A01}" dt="2024-01-11T09:48:03.733" v="2282" actId="14100"/>
          <ac:spMkLst>
            <pc:docMk/>
            <pc:sldMk cId="350110096" sldId="2177"/>
            <ac:spMk id="8" creationId="{0D04EB32-6A11-F111-4037-00333854B6FE}"/>
          </ac:spMkLst>
        </pc:spChg>
        <pc:picChg chg="del">
          <ac:chgData name="Yoel Kortick" userId="167978f5-7f40-4909-85d5-d4149554ad4e" providerId="ADAL" clId="{B5A50AFD-F60C-4A48-BCC1-C140B5482A01}" dt="2024-01-11T09:47:49.862" v="2265" actId="478"/>
          <ac:picMkLst>
            <pc:docMk/>
            <pc:sldMk cId="350110096" sldId="2177"/>
            <ac:picMk id="5" creationId="{061E8761-29C5-6C64-6A0B-2491D59C1622}"/>
          </ac:picMkLst>
        </pc:picChg>
        <pc:picChg chg="add mod ord">
          <ac:chgData name="Yoel Kortick" userId="167978f5-7f40-4909-85d5-d4149554ad4e" providerId="ADAL" clId="{B5A50AFD-F60C-4A48-BCC1-C140B5482A01}" dt="2024-01-11T09:48:10.192" v="2283" actId="208"/>
          <ac:picMkLst>
            <pc:docMk/>
            <pc:sldMk cId="350110096" sldId="2177"/>
            <ac:picMk id="6" creationId="{5A2773C7-8265-ADDF-D720-BC5A55891389}"/>
          </ac:picMkLst>
        </pc:picChg>
      </pc:sldChg>
      <pc:sldChg chg="addSp delSp modSp add mod">
        <pc:chgData name="Yoel Kortick" userId="167978f5-7f40-4909-85d5-d4149554ad4e" providerId="ADAL" clId="{B5A50AFD-F60C-4A48-BCC1-C140B5482A01}" dt="2024-01-11T12:12:10.985" v="5739" actId="113"/>
        <pc:sldMkLst>
          <pc:docMk/>
          <pc:sldMk cId="3113539323" sldId="2178"/>
        </pc:sldMkLst>
        <pc:spChg chg="mod">
          <ac:chgData name="Yoel Kortick" userId="167978f5-7f40-4909-85d5-d4149554ad4e" providerId="ADAL" clId="{B5A50AFD-F60C-4A48-BCC1-C140B5482A01}" dt="2024-01-11T12:08:13.363" v="5725" actId="27636"/>
          <ac:spMkLst>
            <pc:docMk/>
            <pc:sldMk cId="3113539323" sldId="2178"/>
            <ac:spMk id="3" creationId="{4FC18B40-6547-41EC-8A0E-1C8F40E0A42F}"/>
          </ac:spMkLst>
        </pc:spChg>
        <pc:spChg chg="mod">
          <ac:chgData name="Yoel Kortick" userId="167978f5-7f40-4909-85d5-d4149554ad4e" providerId="ADAL" clId="{B5A50AFD-F60C-4A48-BCC1-C140B5482A01}" dt="2024-01-11T12:12:10.985" v="5739" actId="113"/>
          <ac:spMkLst>
            <pc:docMk/>
            <pc:sldMk cId="3113539323" sldId="2178"/>
            <ac:spMk id="4" creationId="{2490F34D-A7E2-4EA9-8B1A-78371A1F1CD1}"/>
          </ac:spMkLst>
        </pc:spChg>
        <pc:spChg chg="mod">
          <ac:chgData name="Yoel Kortick" userId="167978f5-7f40-4909-85d5-d4149554ad4e" providerId="ADAL" clId="{B5A50AFD-F60C-4A48-BCC1-C140B5482A01}" dt="2024-01-11T09:50:42.053" v="2481" actId="14100"/>
          <ac:spMkLst>
            <pc:docMk/>
            <pc:sldMk cId="3113539323" sldId="2178"/>
            <ac:spMk id="8" creationId="{0D04EB32-6A11-F111-4037-00333854B6FE}"/>
          </ac:spMkLst>
        </pc:spChg>
        <pc:spChg chg="add mod">
          <ac:chgData name="Yoel Kortick" userId="167978f5-7f40-4909-85d5-d4149554ad4e" providerId="ADAL" clId="{B5A50AFD-F60C-4A48-BCC1-C140B5482A01}" dt="2024-01-11T09:50:48.169" v="2483" actId="14100"/>
          <ac:spMkLst>
            <pc:docMk/>
            <pc:sldMk cId="3113539323" sldId="2178"/>
            <ac:spMk id="10" creationId="{3ACA317D-B568-6D95-09C5-78063D7A7892}"/>
          </ac:spMkLst>
        </pc:spChg>
        <pc:picChg chg="add del mod ord">
          <ac:chgData name="Yoel Kortick" userId="167978f5-7f40-4909-85d5-d4149554ad4e" providerId="ADAL" clId="{B5A50AFD-F60C-4A48-BCC1-C140B5482A01}" dt="2024-01-11T09:49:49.084" v="2313" actId="478"/>
          <ac:picMkLst>
            <pc:docMk/>
            <pc:sldMk cId="3113539323" sldId="2178"/>
            <ac:picMk id="5" creationId="{132F88A8-9B43-2F2F-9737-483351253C22}"/>
          </ac:picMkLst>
        </pc:picChg>
        <pc:picChg chg="del">
          <ac:chgData name="Yoel Kortick" userId="167978f5-7f40-4909-85d5-d4149554ad4e" providerId="ADAL" clId="{B5A50AFD-F60C-4A48-BCC1-C140B5482A01}" dt="2024-01-11T09:49:04.772" v="2301" actId="478"/>
          <ac:picMkLst>
            <pc:docMk/>
            <pc:sldMk cId="3113539323" sldId="2178"/>
            <ac:picMk id="6" creationId="{5A2773C7-8265-ADDF-D720-BC5A55891389}"/>
          </ac:picMkLst>
        </pc:picChg>
        <pc:picChg chg="add mod ord">
          <ac:chgData name="Yoel Kortick" userId="167978f5-7f40-4909-85d5-d4149554ad4e" providerId="ADAL" clId="{B5A50AFD-F60C-4A48-BCC1-C140B5482A01}" dt="2024-01-11T09:50:50.162" v="2484" actId="208"/>
          <ac:picMkLst>
            <pc:docMk/>
            <pc:sldMk cId="3113539323" sldId="2178"/>
            <ac:picMk id="9" creationId="{DCF61011-9123-97EC-64B8-9CA91BBC2CF5}"/>
          </ac:picMkLst>
        </pc:picChg>
      </pc:sldChg>
      <pc:sldChg chg="addSp delSp modSp add mod">
        <pc:chgData name="Yoel Kortick" userId="167978f5-7f40-4909-85d5-d4149554ad4e" providerId="ADAL" clId="{B5A50AFD-F60C-4A48-BCC1-C140B5482A01}" dt="2024-01-11T12:12:23.965" v="5741" actId="20577"/>
        <pc:sldMkLst>
          <pc:docMk/>
          <pc:sldMk cId="1563227192" sldId="2179"/>
        </pc:sldMkLst>
        <pc:spChg chg="mod">
          <ac:chgData name="Yoel Kortick" userId="167978f5-7f40-4909-85d5-d4149554ad4e" providerId="ADAL" clId="{B5A50AFD-F60C-4A48-BCC1-C140B5482A01}" dt="2024-01-11T12:08:13.363" v="5726" actId="27636"/>
          <ac:spMkLst>
            <pc:docMk/>
            <pc:sldMk cId="1563227192" sldId="2179"/>
            <ac:spMk id="3" creationId="{4FC18B40-6547-41EC-8A0E-1C8F40E0A42F}"/>
          </ac:spMkLst>
        </pc:spChg>
        <pc:spChg chg="mod">
          <ac:chgData name="Yoel Kortick" userId="167978f5-7f40-4909-85d5-d4149554ad4e" providerId="ADAL" clId="{B5A50AFD-F60C-4A48-BCC1-C140B5482A01}" dt="2024-01-11T12:12:23.965" v="5741" actId="20577"/>
          <ac:spMkLst>
            <pc:docMk/>
            <pc:sldMk cId="1563227192" sldId="2179"/>
            <ac:spMk id="4" creationId="{2490F34D-A7E2-4EA9-8B1A-78371A1F1CD1}"/>
          </ac:spMkLst>
        </pc:spChg>
        <pc:spChg chg="mod">
          <ac:chgData name="Yoel Kortick" userId="167978f5-7f40-4909-85d5-d4149554ad4e" providerId="ADAL" clId="{B5A50AFD-F60C-4A48-BCC1-C140B5482A01}" dt="2024-01-11T09:51:51.718" v="2531" actId="1038"/>
          <ac:spMkLst>
            <pc:docMk/>
            <pc:sldMk cId="1563227192" sldId="2179"/>
            <ac:spMk id="8" creationId="{0D04EB32-6A11-F111-4037-00333854B6FE}"/>
          </ac:spMkLst>
        </pc:spChg>
        <pc:picChg chg="add mod ord">
          <ac:chgData name="Yoel Kortick" userId="167978f5-7f40-4909-85d5-d4149554ad4e" providerId="ADAL" clId="{B5A50AFD-F60C-4A48-BCC1-C140B5482A01}" dt="2024-01-11T09:51:54.410" v="2532" actId="208"/>
          <ac:picMkLst>
            <pc:docMk/>
            <pc:sldMk cId="1563227192" sldId="2179"/>
            <ac:picMk id="5" creationId="{75F2EDCF-483B-8E5C-D788-5CE704891D97}"/>
          </ac:picMkLst>
        </pc:picChg>
        <pc:picChg chg="del">
          <ac:chgData name="Yoel Kortick" userId="167978f5-7f40-4909-85d5-d4149554ad4e" providerId="ADAL" clId="{B5A50AFD-F60C-4A48-BCC1-C140B5482A01}" dt="2024-01-11T09:51:38.176" v="2505" actId="478"/>
          <ac:picMkLst>
            <pc:docMk/>
            <pc:sldMk cId="1563227192" sldId="2179"/>
            <ac:picMk id="9" creationId="{DCF61011-9123-97EC-64B8-9CA91BBC2CF5}"/>
          </ac:picMkLst>
        </pc:picChg>
      </pc:sldChg>
      <pc:sldChg chg="addSp delSp modSp add mod">
        <pc:chgData name="Yoel Kortick" userId="167978f5-7f40-4909-85d5-d4149554ad4e" providerId="ADAL" clId="{B5A50AFD-F60C-4A48-BCC1-C140B5482A01}" dt="2024-01-11T12:08:13.374" v="5727" actId="27636"/>
        <pc:sldMkLst>
          <pc:docMk/>
          <pc:sldMk cId="2581040526" sldId="2180"/>
        </pc:sldMkLst>
        <pc:spChg chg="mod">
          <ac:chgData name="Yoel Kortick" userId="167978f5-7f40-4909-85d5-d4149554ad4e" providerId="ADAL" clId="{B5A50AFD-F60C-4A48-BCC1-C140B5482A01}" dt="2024-01-11T12:08:13.374" v="5727" actId="27636"/>
          <ac:spMkLst>
            <pc:docMk/>
            <pc:sldMk cId="2581040526" sldId="2180"/>
            <ac:spMk id="3" creationId="{4FC18B40-6547-41EC-8A0E-1C8F40E0A42F}"/>
          </ac:spMkLst>
        </pc:spChg>
        <pc:spChg chg="mod">
          <ac:chgData name="Yoel Kortick" userId="167978f5-7f40-4909-85d5-d4149554ad4e" providerId="ADAL" clId="{B5A50AFD-F60C-4A48-BCC1-C140B5482A01}" dt="2024-01-11T12:07:16.195" v="5710"/>
          <ac:spMkLst>
            <pc:docMk/>
            <pc:sldMk cId="2581040526" sldId="2180"/>
            <ac:spMk id="4" creationId="{2490F34D-A7E2-4EA9-8B1A-78371A1F1CD1}"/>
          </ac:spMkLst>
        </pc:spChg>
        <pc:spChg chg="add mod">
          <ac:chgData name="Yoel Kortick" userId="167978f5-7f40-4909-85d5-d4149554ad4e" providerId="ADAL" clId="{B5A50AFD-F60C-4A48-BCC1-C140B5482A01}" dt="2024-01-11T09:57:00.632" v="2675" actId="14100"/>
          <ac:spMkLst>
            <pc:docMk/>
            <pc:sldMk cId="2581040526" sldId="2180"/>
            <ac:spMk id="7" creationId="{89311361-BDB5-0B14-6246-F032C9BDFD8A}"/>
          </ac:spMkLst>
        </pc:spChg>
        <pc:spChg chg="mod">
          <ac:chgData name="Yoel Kortick" userId="167978f5-7f40-4909-85d5-d4149554ad4e" providerId="ADAL" clId="{B5A50AFD-F60C-4A48-BCC1-C140B5482A01}" dt="2024-01-11T09:56:41.794" v="2661" actId="1038"/>
          <ac:spMkLst>
            <pc:docMk/>
            <pc:sldMk cId="2581040526" sldId="2180"/>
            <ac:spMk id="8" creationId="{0D04EB32-6A11-F111-4037-00333854B6FE}"/>
          </ac:spMkLst>
        </pc:spChg>
        <pc:spChg chg="mod">
          <ac:chgData name="Yoel Kortick" userId="167978f5-7f40-4909-85d5-d4149554ad4e" providerId="ADAL" clId="{B5A50AFD-F60C-4A48-BCC1-C140B5482A01}" dt="2024-01-11T09:56:24.975" v="2649" actId="1036"/>
          <ac:spMkLst>
            <pc:docMk/>
            <pc:sldMk cId="2581040526" sldId="2180"/>
            <ac:spMk id="10" creationId="{3ACA317D-B568-6D95-09C5-78063D7A7892}"/>
          </ac:spMkLst>
        </pc:spChg>
        <pc:picChg chg="del">
          <ac:chgData name="Yoel Kortick" userId="167978f5-7f40-4909-85d5-d4149554ad4e" providerId="ADAL" clId="{B5A50AFD-F60C-4A48-BCC1-C140B5482A01}" dt="2024-01-11T09:56:06.305" v="2601" actId="478"/>
          <ac:picMkLst>
            <pc:docMk/>
            <pc:sldMk cId="2581040526" sldId="2180"/>
            <ac:picMk id="5" creationId="{75F2EDCF-483B-8E5C-D788-5CE704891D97}"/>
          </ac:picMkLst>
        </pc:picChg>
        <pc:picChg chg="add mod ord">
          <ac:chgData name="Yoel Kortick" userId="167978f5-7f40-4909-85d5-d4149554ad4e" providerId="ADAL" clId="{B5A50AFD-F60C-4A48-BCC1-C140B5482A01}" dt="2024-01-11T09:56:45.360" v="2662" actId="208"/>
          <ac:picMkLst>
            <pc:docMk/>
            <pc:sldMk cId="2581040526" sldId="2180"/>
            <ac:picMk id="6" creationId="{946F2BAC-ABE4-6EF1-061F-8CE64AE24DA0}"/>
          </ac:picMkLst>
        </pc:picChg>
        <pc:cxnChg chg="add mod">
          <ac:chgData name="Yoel Kortick" userId="167978f5-7f40-4909-85d5-d4149554ad4e" providerId="ADAL" clId="{B5A50AFD-F60C-4A48-BCC1-C140B5482A01}" dt="2024-01-11T09:57:06.243" v="2677" actId="14100"/>
          <ac:cxnSpMkLst>
            <pc:docMk/>
            <pc:sldMk cId="2581040526" sldId="2180"/>
            <ac:cxnSpMk id="11" creationId="{3EAC22A4-1EAB-72C9-694C-90EEDBE5FB4C}"/>
          </ac:cxnSpMkLst>
        </pc:cxnChg>
      </pc:sldChg>
      <pc:sldChg chg="addSp delSp modSp add mod">
        <pc:chgData name="Yoel Kortick" userId="167978f5-7f40-4909-85d5-d4149554ad4e" providerId="ADAL" clId="{B5A50AFD-F60C-4A48-BCC1-C140B5482A01}" dt="2024-01-11T12:12:46.440" v="5745" actId="6549"/>
        <pc:sldMkLst>
          <pc:docMk/>
          <pc:sldMk cId="3140349383" sldId="2181"/>
        </pc:sldMkLst>
        <pc:spChg chg="mod">
          <ac:chgData name="Yoel Kortick" userId="167978f5-7f40-4909-85d5-d4149554ad4e" providerId="ADAL" clId="{B5A50AFD-F60C-4A48-BCC1-C140B5482A01}" dt="2024-01-11T12:08:13.383" v="5728" actId="27636"/>
          <ac:spMkLst>
            <pc:docMk/>
            <pc:sldMk cId="3140349383" sldId="2181"/>
            <ac:spMk id="3" creationId="{4FC18B40-6547-41EC-8A0E-1C8F40E0A42F}"/>
          </ac:spMkLst>
        </pc:spChg>
        <pc:spChg chg="mod">
          <ac:chgData name="Yoel Kortick" userId="167978f5-7f40-4909-85d5-d4149554ad4e" providerId="ADAL" clId="{B5A50AFD-F60C-4A48-BCC1-C140B5482A01}" dt="2024-01-11T12:12:46.440" v="5745" actId="6549"/>
          <ac:spMkLst>
            <pc:docMk/>
            <pc:sldMk cId="3140349383" sldId="2181"/>
            <ac:spMk id="4" creationId="{2490F34D-A7E2-4EA9-8B1A-78371A1F1CD1}"/>
          </ac:spMkLst>
        </pc:spChg>
        <pc:spChg chg="mod">
          <ac:chgData name="Yoel Kortick" userId="167978f5-7f40-4909-85d5-d4149554ad4e" providerId="ADAL" clId="{B5A50AFD-F60C-4A48-BCC1-C140B5482A01}" dt="2024-01-11T09:58:32.275" v="2807" actId="1076"/>
          <ac:spMkLst>
            <pc:docMk/>
            <pc:sldMk cId="3140349383" sldId="2181"/>
            <ac:spMk id="7" creationId="{89311361-BDB5-0B14-6246-F032C9BDFD8A}"/>
          </ac:spMkLst>
        </pc:spChg>
        <pc:spChg chg="del">
          <ac:chgData name="Yoel Kortick" userId="167978f5-7f40-4909-85d5-d4149554ad4e" providerId="ADAL" clId="{B5A50AFD-F60C-4A48-BCC1-C140B5482A01}" dt="2024-01-11T09:58:07.495" v="2772" actId="478"/>
          <ac:spMkLst>
            <pc:docMk/>
            <pc:sldMk cId="3140349383" sldId="2181"/>
            <ac:spMk id="8" creationId="{0D04EB32-6A11-F111-4037-00333854B6FE}"/>
          </ac:spMkLst>
        </pc:spChg>
        <pc:spChg chg="mod">
          <ac:chgData name="Yoel Kortick" userId="167978f5-7f40-4909-85d5-d4149554ad4e" providerId="ADAL" clId="{B5A50AFD-F60C-4A48-BCC1-C140B5482A01}" dt="2024-01-11T09:58:12.434" v="2774" actId="14100"/>
          <ac:spMkLst>
            <pc:docMk/>
            <pc:sldMk cId="3140349383" sldId="2181"/>
            <ac:spMk id="10" creationId="{3ACA317D-B568-6D95-09C5-78063D7A7892}"/>
          </ac:spMkLst>
        </pc:spChg>
        <pc:picChg chg="add mod ord">
          <ac:chgData name="Yoel Kortick" userId="167978f5-7f40-4909-85d5-d4149554ad4e" providerId="ADAL" clId="{B5A50AFD-F60C-4A48-BCC1-C140B5482A01}" dt="2024-01-11T09:58:14.869" v="2775" actId="208"/>
          <ac:picMkLst>
            <pc:docMk/>
            <pc:sldMk cId="3140349383" sldId="2181"/>
            <ac:picMk id="5" creationId="{E4334936-8D44-02A3-FF0B-9E40C2CA89D2}"/>
          </ac:picMkLst>
        </pc:picChg>
        <pc:picChg chg="del">
          <ac:chgData name="Yoel Kortick" userId="167978f5-7f40-4909-85d5-d4149554ad4e" providerId="ADAL" clId="{B5A50AFD-F60C-4A48-BCC1-C140B5482A01}" dt="2024-01-11T09:58:00.209" v="2769" actId="478"/>
          <ac:picMkLst>
            <pc:docMk/>
            <pc:sldMk cId="3140349383" sldId="2181"/>
            <ac:picMk id="6" creationId="{946F2BAC-ABE4-6EF1-061F-8CE64AE24DA0}"/>
          </ac:picMkLst>
        </pc:picChg>
        <pc:cxnChg chg="mod">
          <ac:chgData name="Yoel Kortick" userId="167978f5-7f40-4909-85d5-d4149554ad4e" providerId="ADAL" clId="{B5A50AFD-F60C-4A48-BCC1-C140B5482A01}" dt="2024-01-11T09:58:35.714" v="2808" actId="14100"/>
          <ac:cxnSpMkLst>
            <pc:docMk/>
            <pc:sldMk cId="3140349383" sldId="2181"/>
            <ac:cxnSpMk id="11" creationId="{3EAC22A4-1EAB-72C9-694C-90EEDBE5FB4C}"/>
          </ac:cxnSpMkLst>
        </pc:cxnChg>
      </pc:sldChg>
      <pc:sldChg chg="addSp delSp modSp add mod">
        <pc:chgData name="Yoel Kortick" userId="167978f5-7f40-4909-85d5-d4149554ad4e" providerId="ADAL" clId="{B5A50AFD-F60C-4A48-BCC1-C140B5482A01}" dt="2024-01-11T11:13:16.347" v="4106"/>
        <pc:sldMkLst>
          <pc:docMk/>
          <pc:sldMk cId="2468483569" sldId="2182"/>
        </pc:sldMkLst>
        <pc:spChg chg="mod">
          <ac:chgData name="Yoel Kortick" userId="167978f5-7f40-4909-85d5-d4149554ad4e" providerId="ADAL" clId="{B5A50AFD-F60C-4A48-BCC1-C140B5482A01}" dt="2024-01-11T11:13:16.347" v="4106"/>
          <ac:spMkLst>
            <pc:docMk/>
            <pc:sldMk cId="2468483569" sldId="2182"/>
            <ac:spMk id="3" creationId="{4FC18B40-6547-41EC-8A0E-1C8F40E0A42F}"/>
          </ac:spMkLst>
        </pc:spChg>
        <pc:spChg chg="mod">
          <ac:chgData name="Yoel Kortick" userId="167978f5-7f40-4909-85d5-d4149554ad4e" providerId="ADAL" clId="{B5A50AFD-F60C-4A48-BCC1-C140B5482A01}" dt="2024-01-11T10:33:52.794" v="3397" actId="33524"/>
          <ac:spMkLst>
            <pc:docMk/>
            <pc:sldMk cId="2468483569" sldId="2182"/>
            <ac:spMk id="4" creationId="{2490F34D-A7E2-4EA9-8B1A-78371A1F1CD1}"/>
          </ac:spMkLst>
        </pc:spChg>
        <pc:spChg chg="mod">
          <ac:chgData name="Yoel Kortick" userId="167978f5-7f40-4909-85d5-d4149554ad4e" providerId="ADAL" clId="{B5A50AFD-F60C-4A48-BCC1-C140B5482A01}" dt="2024-01-11T10:33:58.586" v="3400" actId="1036"/>
          <ac:spMkLst>
            <pc:docMk/>
            <pc:sldMk cId="2468483569" sldId="2182"/>
            <ac:spMk id="6" creationId="{8A488968-0978-AD04-9B41-337461F6EF19}"/>
          </ac:spMkLst>
        </pc:spChg>
        <pc:spChg chg="mod">
          <ac:chgData name="Yoel Kortick" userId="167978f5-7f40-4909-85d5-d4149554ad4e" providerId="ADAL" clId="{B5A50AFD-F60C-4A48-BCC1-C140B5482A01}" dt="2024-01-11T10:33:58.586" v="3400" actId="1036"/>
          <ac:spMkLst>
            <pc:docMk/>
            <pc:sldMk cId="2468483569" sldId="2182"/>
            <ac:spMk id="9" creationId="{A7D1F545-21D8-122C-4F81-2F615F196D62}"/>
          </ac:spMkLst>
        </pc:spChg>
        <pc:spChg chg="del">
          <ac:chgData name="Yoel Kortick" userId="167978f5-7f40-4909-85d5-d4149554ad4e" providerId="ADAL" clId="{B5A50AFD-F60C-4A48-BCC1-C140B5482A01}" dt="2024-01-11T10:33:47.593" v="3395" actId="478"/>
          <ac:spMkLst>
            <pc:docMk/>
            <pc:sldMk cId="2468483569" sldId="2182"/>
            <ac:spMk id="10" creationId="{E5ABE24D-CD42-8258-7995-D523993638E7}"/>
          </ac:spMkLst>
        </pc:spChg>
        <pc:spChg chg="del mod">
          <ac:chgData name="Yoel Kortick" userId="167978f5-7f40-4909-85d5-d4149554ad4e" providerId="ADAL" clId="{B5A50AFD-F60C-4A48-BCC1-C140B5482A01}" dt="2024-01-11T10:43:43.205" v="3444" actId="478"/>
          <ac:spMkLst>
            <pc:docMk/>
            <pc:sldMk cId="2468483569" sldId="2182"/>
            <ac:spMk id="11" creationId="{31E148C4-FD83-1948-7206-421E75B5DA9C}"/>
          </ac:spMkLst>
        </pc:spChg>
        <pc:picChg chg="add mod ord">
          <ac:chgData name="Yoel Kortick" userId="167978f5-7f40-4909-85d5-d4149554ad4e" providerId="ADAL" clId="{B5A50AFD-F60C-4A48-BCC1-C140B5482A01}" dt="2024-01-11T10:33:58.586" v="3400" actId="1036"/>
          <ac:picMkLst>
            <pc:docMk/>
            <pc:sldMk cId="2468483569" sldId="2182"/>
            <ac:picMk id="5" creationId="{502377A8-4BD7-DEF3-9F53-6FC180C4C42E}"/>
          </ac:picMkLst>
        </pc:picChg>
        <pc:picChg chg="del">
          <ac:chgData name="Yoel Kortick" userId="167978f5-7f40-4909-85d5-d4149554ad4e" providerId="ADAL" clId="{B5A50AFD-F60C-4A48-BCC1-C140B5482A01}" dt="2024-01-11T10:33:26.238" v="3384" actId="478"/>
          <ac:picMkLst>
            <pc:docMk/>
            <pc:sldMk cId="2468483569" sldId="2182"/>
            <ac:picMk id="8" creationId="{B7E59AA8-286A-F374-69F5-5DCE92CAFF30}"/>
          </ac:picMkLst>
        </pc:picChg>
        <pc:cxnChg chg="del">
          <ac:chgData name="Yoel Kortick" userId="167978f5-7f40-4909-85d5-d4149554ad4e" providerId="ADAL" clId="{B5A50AFD-F60C-4A48-BCC1-C140B5482A01}" dt="2024-01-11T10:33:46.293" v="3394" actId="478"/>
          <ac:cxnSpMkLst>
            <pc:docMk/>
            <pc:sldMk cId="2468483569" sldId="2182"/>
            <ac:cxnSpMk id="13" creationId="{CB8EAC22-03F4-3199-9791-9B7B0FA266F3}"/>
          </ac:cxnSpMkLst>
        </pc:cxnChg>
      </pc:sldChg>
      <pc:sldChg chg="addSp delSp modSp add mod">
        <pc:chgData name="Yoel Kortick" userId="167978f5-7f40-4909-85d5-d4149554ad4e" providerId="ADAL" clId="{B5A50AFD-F60C-4A48-BCC1-C140B5482A01}" dt="2024-01-11T12:07:16.195" v="5710"/>
        <pc:sldMkLst>
          <pc:docMk/>
          <pc:sldMk cId="914208356" sldId="2183"/>
        </pc:sldMkLst>
        <pc:spChg chg="mod">
          <ac:chgData name="Yoel Kortick" userId="167978f5-7f40-4909-85d5-d4149554ad4e" providerId="ADAL" clId="{B5A50AFD-F60C-4A48-BCC1-C140B5482A01}" dt="2024-01-11T11:13:16.347" v="4106"/>
          <ac:spMkLst>
            <pc:docMk/>
            <pc:sldMk cId="914208356" sldId="2183"/>
            <ac:spMk id="3" creationId="{4FC18B40-6547-41EC-8A0E-1C8F40E0A42F}"/>
          </ac:spMkLst>
        </pc:spChg>
        <pc:spChg chg="mod">
          <ac:chgData name="Yoel Kortick" userId="167978f5-7f40-4909-85d5-d4149554ad4e" providerId="ADAL" clId="{B5A50AFD-F60C-4A48-BCC1-C140B5482A01}" dt="2024-01-11T12:07:16.195" v="5710"/>
          <ac:spMkLst>
            <pc:docMk/>
            <pc:sldMk cId="914208356" sldId="2183"/>
            <ac:spMk id="4" creationId="{2490F34D-A7E2-4EA9-8B1A-78371A1F1CD1}"/>
          </ac:spMkLst>
        </pc:spChg>
        <pc:spChg chg="mod">
          <ac:chgData name="Yoel Kortick" userId="167978f5-7f40-4909-85d5-d4149554ad4e" providerId="ADAL" clId="{B5A50AFD-F60C-4A48-BCC1-C140B5482A01}" dt="2024-01-11T10:39:52.607" v="3431" actId="14100"/>
          <ac:spMkLst>
            <pc:docMk/>
            <pc:sldMk cId="914208356" sldId="2183"/>
            <ac:spMk id="6" creationId="{EE228F8B-6BA7-9494-A832-B314DA21AEF6}"/>
          </ac:spMkLst>
        </pc:spChg>
        <pc:spChg chg="mod">
          <ac:chgData name="Yoel Kortick" userId="167978f5-7f40-4909-85d5-d4149554ad4e" providerId="ADAL" clId="{B5A50AFD-F60C-4A48-BCC1-C140B5482A01}" dt="2024-01-11T10:39:43.750" v="3428" actId="14100"/>
          <ac:spMkLst>
            <pc:docMk/>
            <pc:sldMk cId="914208356" sldId="2183"/>
            <ac:spMk id="7" creationId="{2909B7D2-C994-5D3E-6FFE-8DB739BC3041}"/>
          </ac:spMkLst>
        </pc:spChg>
        <pc:spChg chg="add mod">
          <ac:chgData name="Yoel Kortick" userId="167978f5-7f40-4909-85d5-d4149554ad4e" providerId="ADAL" clId="{B5A50AFD-F60C-4A48-BCC1-C140B5482A01}" dt="2024-01-11T10:39:56.343" v="3442" actId="1036"/>
          <ac:spMkLst>
            <pc:docMk/>
            <pc:sldMk cId="914208356" sldId="2183"/>
            <ac:spMk id="9" creationId="{7193EFE8-A402-98C4-B67E-CB92036A9429}"/>
          </ac:spMkLst>
        </pc:spChg>
        <pc:picChg chg="del">
          <ac:chgData name="Yoel Kortick" userId="167978f5-7f40-4909-85d5-d4149554ad4e" providerId="ADAL" clId="{B5A50AFD-F60C-4A48-BCC1-C140B5482A01}" dt="2024-01-11T10:39:28.298" v="3411" actId="478"/>
          <ac:picMkLst>
            <pc:docMk/>
            <pc:sldMk cId="914208356" sldId="2183"/>
            <ac:picMk id="5" creationId="{10602361-87A1-24F1-35C4-4D79A25DF6BA}"/>
          </ac:picMkLst>
        </pc:picChg>
        <pc:picChg chg="add mod ord">
          <ac:chgData name="Yoel Kortick" userId="167978f5-7f40-4909-85d5-d4149554ad4e" providerId="ADAL" clId="{B5A50AFD-F60C-4A48-BCC1-C140B5482A01}" dt="2024-01-11T10:39:59.634" v="3443" actId="208"/>
          <ac:picMkLst>
            <pc:docMk/>
            <pc:sldMk cId="914208356" sldId="2183"/>
            <ac:picMk id="8" creationId="{69643C35-3F4F-D357-7DB6-C0D76F6B8A80}"/>
          </ac:picMkLst>
        </pc:picChg>
      </pc:sldChg>
      <pc:sldChg chg="addSp delSp modSp add mod">
        <pc:chgData name="Yoel Kortick" userId="167978f5-7f40-4909-85d5-d4149554ad4e" providerId="ADAL" clId="{B5A50AFD-F60C-4A48-BCC1-C140B5482A01}" dt="2024-01-11T12:07:16.195" v="5710"/>
        <pc:sldMkLst>
          <pc:docMk/>
          <pc:sldMk cId="1530634539" sldId="2184"/>
        </pc:sldMkLst>
        <pc:spChg chg="mod">
          <ac:chgData name="Yoel Kortick" userId="167978f5-7f40-4909-85d5-d4149554ad4e" providerId="ADAL" clId="{B5A50AFD-F60C-4A48-BCC1-C140B5482A01}" dt="2024-01-11T11:13:16.347" v="4106"/>
          <ac:spMkLst>
            <pc:docMk/>
            <pc:sldMk cId="1530634539" sldId="2184"/>
            <ac:spMk id="3" creationId="{4FC18B40-6547-41EC-8A0E-1C8F40E0A42F}"/>
          </ac:spMkLst>
        </pc:spChg>
        <pc:spChg chg="mod">
          <ac:chgData name="Yoel Kortick" userId="167978f5-7f40-4909-85d5-d4149554ad4e" providerId="ADAL" clId="{B5A50AFD-F60C-4A48-BCC1-C140B5482A01}" dt="2024-01-11T12:07:16.195" v="5710"/>
          <ac:spMkLst>
            <pc:docMk/>
            <pc:sldMk cId="1530634539" sldId="2184"/>
            <ac:spMk id="4" creationId="{2490F34D-A7E2-4EA9-8B1A-78371A1F1CD1}"/>
          </ac:spMkLst>
        </pc:spChg>
        <pc:spChg chg="mod">
          <ac:chgData name="Yoel Kortick" userId="167978f5-7f40-4909-85d5-d4149554ad4e" providerId="ADAL" clId="{B5A50AFD-F60C-4A48-BCC1-C140B5482A01}" dt="2024-01-11T10:44:34.796" v="3470" actId="1035"/>
          <ac:spMkLst>
            <pc:docMk/>
            <pc:sldMk cId="1530634539" sldId="2184"/>
            <ac:spMk id="7" creationId="{2909B7D2-C994-5D3E-6FFE-8DB739BC3041}"/>
          </ac:spMkLst>
        </pc:spChg>
        <pc:picChg chg="del">
          <ac:chgData name="Yoel Kortick" userId="167978f5-7f40-4909-85d5-d4149554ad4e" providerId="ADAL" clId="{B5A50AFD-F60C-4A48-BCC1-C140B5482A01}" dt="2024-01-11T10:44:22.802" v="3447" actId="478"/>
          <ac:picMkLst>
            <pc:docMk/>
            <pc:sldMk cId="1530634539" sldId="2184"/>
            <ac:picMk id="5" creationId="{10602361-87A1-24F1-35C4-4D79A25DF6BA}"/>
          </ac:picMkLst>
        </pc:picChg>
        <pc:picChg chg="add mod ord">
          <ac:chgData name="Yoel Kortick" userId="167978f5-7f40-4909-85d5-d4149554ad4e" providerId="ADAL" clId="{B5A50AFD-F60C-4A48-BCC1-C140B5482A01}" dt="2024-01-11T10:44:37.970" v="3471" actId="208"/>
          <ac:picMkLst>
            <pc:docMk/>
            <pc:sldMk cId="1530634539" sldId="2184"/>
            <ac:picMk id="8" creationId="{5483662D-6497-820D-4498-5D07027F752C}"/>
          </ac:picMkLst>
        </pc:picChg>
      </pc:sldChg>
      <pc:sldChg chg="addSp delSp modSp add mod">
        <pc:chgData name="Yoel Kortick" userId="167978f5-7f40-4909-85d5-d4149554ad4e" providerId="ADAL" clId="{B5A50AFD-F60C-4A48-BCC1-C140B5482A01}" dt="2024-01-11T12:15:17.275" v="5791" actId="6549"/>
        <pc:sldMkLst>
          <pc:docMk/>
          <pc:sldMk cId="31971356" sldId="2185"/>
        </pc:sldMkLst>
        <pc:spChg chg="mod">
          <ac:chgData name="Yoel Kortick" userId="167978f5-7f40-4909-85d5-d4149554ad4e" providerId="ADAL" clId="{B5A50AFD-F60C-4A48-BCC1-C140B5482A01}" dt="2024-01-11T11:13:16.347" v="4106"/>
          <ac:spMkLst>
            <pc:docMk/>
            <pc:sldMk cId="31971356" sldId="2185"/>
            <ac:spMk id="3" creationId="{4FC18B40-6547-41EC-8A0E-1C8F40E0A42F}"/>
          </ac:spMkLst>
        </pc:spChg>
        <pc:spChg chg="mod">
          <ac:chgData name="Yoel Kortick" userId="167978f5-7f40-4909-85d5-d4149554ad4e" providerId="ADAL" clId="{B5A50AFD-F60C-4A48-BCC1-C140B5482A01}" dt="2024-01-11T12:15:17.275" v="5791" actId="6549"/>
          <ac:spMkLst>
            <pc:docMk/>
            <pc:sldMk cId="31971356" sldId="2185"/>
            <ac:spMk id="4" creationId="{2490F34D-A7E2-4EA9-8B1A-78371A1F1CD1}"/>
          </ac:spMkLst>
        </pc:spChg>
        <pc:spChg chg="mod">
          <ac:chgData name="Yoel Kortick" userId="167978f5-7f40-4909-85d5-d4149554ad4e" providerId="ADAL" clId="{B5A50AFD-F60C-4A48-BCC1-C140B5482A01}" dt="2024-01-11T10:46:08.444" v="3497" actId="1038"/>
          <ac:spMkLst>
            <pc:docMk/>
            <pc:sldMk cId="31971356" sldId="2185"/>
            <ac:spMk id="6" creationId="{8A488968-0978-AD04-9B41-337461F6EF19}"/>
          </ac:spMkLst>
        </pc:spChg>
        <pc:spChg chg="mod">
          <ac:chgData name="Yoel Kortick" userId="167978f5-7f40-4909-85d5-d4149554ad4e" providerId="ADAL" clId="{B5A50AFD-F60C-4A48-BCC1-C140B5482A01}" dt="2024-01-11T10:46:08.444" v="3497" actId="1038"/>
          <ac:spMkLst>
            <pc:docMk/>
            <pc:sldMk cId="31971356" sldId="2185"/>
            <ac:spMk id="9" creationId="{A7D1F545-21D8-122C-4F81-2F615F196D62}"/>
          </ac:spMkLst>
        </pc:spChg>
        <pc:spChg chg="mod">
          <ac:chgData name="Yoel Kortick" userId="167978f5-7f40-4909-85d5-d4149554ad4e" providerId="ADAL" clId="{B5A50AFD-F60C-4A48-BCC1-C140B5482A01}" dt="2024-01-11T10:46:08.444" v="3497" actId="1038"/>
          <ac:spMkLst>
            <pc:docMk/>
            <pc:sldMk cId="31971356" sldId="2185"/>
            <ac:spMk id="10" creationId="{E5ABE24D-CD42-8258-7995-D523993638E7}"/>
          </ac:spMkLst>
        </pc:spChg>
        <pc:spChg chg="mod">
          <ac:chgData name="Yoel Kortick" userId="167978f5-7f40-4909-85d5-d4149554ad4e" providerId="ADAL" clId="{B5A50AFD-F60C-4A48-BCC1-C140B5482A01}" dt="2024-01-11T12:07:16.195" v="5710"/>
          <ac:spMkLst>
            <pc:docMk/>
            <pc:sldMk cId="31971356" sldId="2185"/>
            <ac:spMk id="11" creationId="{31E148C4-FD83-1948-7206-421E75B5DA9C}"/>
          </ac:spMkLst>
        </pc:spChg>
        <pc:picChg chg="add del">
          <ac:chgData name="Yoel Kortick" userId="167978f5-7f40-4909-85d5-d4149554ad4e" providerId="ADAL" clId="{B5A50AFD-F60C-4A48-BCC1-C140B5482A01}" dt="2024-01-11T10:45:22.252" v="3481" actId="22"/>
          <ac:picMkLst>
            <pc:docMk/>
            <pc:sldMk cId="31971356" sldId="2185"/>
            <ac:picMk id="7" creationId="{990C48F1-AE41-9FC3-D140-22038AB9A6AD}"/>
          </ac:picMkLst>
        </pc:picChg>
        <pc:picChg chg="del">
          <ac:chgData name="Yoel Kortick" userId="167978f5-7f40-4909-85d5-d4149554ad4e" providerId="ADAL" clId="{B5A50AFD-F60C-4A48-BCC1-C140B5482A01}" dt="2024-01-11T10:45:18.467" v="3479" actId="478"/>
          <ac:picMkLst>
            <pc:docMk/>
            <pc:sldMk cId="31971356" sldId="2185"/>
            <ac:picMk id="8" creationId="{B7E59AA8-286A-F374-69F5-5DCE92CAFF30}"/>
          </ac:picMkLst>
        </pc:picChg>
        <pc:picChg chg="add mod ord">
          <ac:chgData name="Yoel Kortick" userId="167978f5-7f40-4909-85d5-d4149554ad4e" providerId="ADAL" clId="{B5A50AFD-F60C-4A48-BCC1-C140B5482A01}" dt="2024-01-11T10:46:11.992" v="3498" actId="208"/>
          <ac:picMkLst>
            <pc:docMk/>
            <pc:sldMk cId="31971356" sldId="2185"/>
            <ac:picMk id="14" creationId="{2853ED68-0172-6AC0-200E-C937A8A14F75}"/>
          </ac:picMkLst>
        </pc:picChg>
        <pc:cxnChg chg="mod">
          <ac:chgData name="Yoel Kortick" userId="167978f5-7f40-4909-85d5-d4149554ad4e" providerId="ADAL" clId="{B5A50AFD-F60C-4A48-BCC1-C140B5482A01}" dt="2024-01-11T10:46:08.444" v="3497" actId="1038"/>
          <ac:cxnSpMkLst>
            <pc:docMk/>
            <pc:sldMk cId="31971356" sldId="2185"/>
            <ac:cxnSpMk id="13" creationId="{CB8EAC22-03F4-3199-9791-9B7B0FA266F3}"/>
          </ac:cxnSpMkLst>
        </pc:cxnChg>
      </pc:sldChg>
      <pc:sldChg chg="addSp delSp modSp add mod">
        <pc:chgData name="Yoel Kortick" userId="167978f5-7f40-4909-85d5-d4149554ad4e" providerId="ADAL" clId="{B5A50AFD-F60C-4A48-BCC1-C140B5482A01}" dt="2024-01-11T11:13:16.347" v="4106"/>
        <pc:sldMkLst>
          <pc:docMk/>
          <pc:sldMk cId="355886517" sldId="2186"/>
        </pc:sldMkLst>
        <pc:spChg chg="mod">
          <ac:chgData name="Yoel Kortick" userId="167978f5-7f40-4909-85d5-d4149554ad4e" providerId="ADAL" clId="{B5A50AFD-F60C-4A48-BCC1-C140B5482A01}" dt="2024-01-11T11:13:16.347" v="4106"/>
          <ac:spMkLst>
            <pc:docMk/>
            <pc:sldMk cId="355886517" sldId="2186"/>
            <ac:spMk id="3" creationId="{4FC18B40-6547-41EC-8A0E-1C8F40E0A42F}"/>
          </ac:spMkLst>
        </pc:spChg>
        <pc:spChg chg="mod">
          <ac:chgData name="Yoel Kortick" userId="167978f5-7f40-4909-85d5-d4149554ad4e" providerId="ADAL" clId="{B5A50AFD-F60C-4A48-BCC1-C140B5482A01}" dt="2024-01-11T11:06:32.028" v="3542" actId="20577"/>
          <ac:spMkLst>
            <pc:docMk/>
            <pc:sldMk cId="355886517" sldId="2186"/>
            <ac:spMk id="4" creationId="{2490F34D-A7E2-4EA9-8B1A-78371A1F1CD1}"/>
          </ac:spMkLst>
        </pc:spChg>
        <pc:spChg chg="mod">
          <ac:chgData name="Yoel Kortick" userId="167978f5-7f40-4909-85d5-d4149554ad4e" providerId="ADAL" clId="{B5A50AFD-F60C-4A48-BCC1-C140B5482A01}" dt="2024-01-11T11:07:30.763" v="3559" actId="1038"/>
          <ac:spMkLst>
            <pc:docMk/>
            <pc:sldMk cId="355886517" sldId="2186"/>
            <ac:spMk id="6" creationId="{8A488968-0978-AD04-9B41-337461F6EF19}"/>
          </ac:spMkLst>
        </pc:spChg>
        <pc:spChg chg="mod">
          <ac:chgData name="Yoel Kortick" userId="167978f5-7f40-4909-85d5-d4149554ad4e" providerId="ADAL" clId="{B5A50AFD-F60C-4A48-BCC1-C140B5482A01}" dt="2024-01-11T11:07:22.215" v="3549" actId="14100"/>
          <ac:spMkLst>
            <pc:docMk/>
            <pc:sldMk cId="355886517" sldId="2186"/>
            <ac:spMk id="9" creationId="{A7D1F545-21D8-122C-4F81-2F615F196D62}"/>
          </ac:spMkLst>
        </pc:spChg>
        <pc:picChg chg="del">
          <ac:chgData name="Yoel Kortick" userId="167978f5-7f40-4909-85d5-d4149554ad4e" providerId="ADAL" clId="{B5A50AFD-F60C-4A48-BCC1-C140B5482A01}" dt="2024-01-11T11:06:34.933" v="3543" actId="478"/>
          <ac:picMkLst>
            <pc:docMk/>
            <pc:sldMk cId="355886517" sldId="2186"/>
            <ac:picMk id="5" creationId="{502377A8-4BD7-DEF3-9F53-6FC180C4C42E}"/>
          </ac:picMkLst>
        </pc:picChg>
        <pc:picChg chg="add del">
          <ac:chgData name="Yoel Kortick" userId="167978f5-7f40-4909-85d5-d4149554ad4e" providerId="ADAL" clId="{B5A50AFD-F60C-4A48-BCC1-C140B5482A01}" dt="2024-01-11T11:07:12.324" v="3545" actId="478"/>
          <ac:picMkLst>
            <pc:docMk/>
            <pc:sldMk cId="355886517" sldId="2186"/>
            <ac:picMk id="7" creationId="{8A79FE5D-3DA9-0E61-D8A0-E36CBFCDCCBB}"/>
          </ac:picMkLst>
        </pc:picChg>
        <pc:picChg chg="add mod ord">
          <ac:chgData name="Yoel Kortick" userId="167978f5-7f40-4909-85d5-d4149554ad4e" providerId="ADAL" clId="{B5A50AFD-F60C-4A48-BCC1-C140B5482A01}" dt="2024-01-11T11:07:33.534" v="3560" actId="208"/>
          <ac:picMkLst>
            <pc:docMk/>
            <pc:sldMk cId="355886517" sldId="2186"/>
            <ac:picMk id="10" creationId="{34F1E121-39EE-BFDC-8075-33D33E5D9FEA}"/>
          </ac:picMkLst>
        </pc:picChg>
      </pc:sldChg>
      <pc:sldChg chg="addSp delSp modSp add mod">
        <pc:chgData name="Yoel Kortick" userId="167978f5-7f40-4909-85d5-d4149554ad4e" providerId="ADAL" clId="{B5A50AFD-F60C-4A48-BCC1-C140B5482A01}" dt="2024-01-11T12:07:16.195" v="5710"/>
        <pc:sldMkLst>
          <pc:docMk/>
          <pc:sldMk cId="3147052777" sldId="2187"/>
        </pc:sldMkLst>
        <pc:spChg chg="mod">
          <ac:chgData name="Yoel Kortick" userId="167978f5-7f40-4909-85d5-d4149554ad4e" providerId="ADAL" clId="{B5A50AFD-F60C-4A48-BCC1-C140B5482A01}" dt="2024-01-11T11:13:16.347" v="4106"/>
          <ac:spMkLst>
            <pc:docMk/>
            <pc:sldMk cId="3147052777" sldId="2187"/>
            <ac:spMk id="3" creationId="{4FC18B40-6547-41EC-8A0E-1C8F40E0A42F}"/>
          </ac:spMkLst>
        </pc:spChg>
        <pc:spChg chg="mod">
          <ac:chgData name="Yoel Kortick" userId="167978f5-7f40-4909-85d5-d4149554ad4e" providerId="ADAL" clId="{B5A50AFD-F60C-4A48-BCC1-C140B5482A01}" dt="2024-01-11T12:07:16.195" v="5710"/>
          <ac:spMkLst>
            <pc:docMk/>
            <pc:sldMk cId="3147052777" sldId="2187"/>
            <ac:spMk id="4" creationId="{2490F34D-A7E2-4EA9-8B1A-78371A1F1CD1}"/>
          </ac:spMkLst>
        </pc:spChg>
        <pc:spChg chg="mod">
          <ac:chgData name="Yoel Kortick" userId="167978f5-7f40-4909-85d5-d4149554ad4e" providerId="ADAL" clId="{B5A50AFD-F60C-4A48-BCC1-C140B5482A01}" dt="2024-01-11T11:08:40.009" v="3577" actId="1036"/>
          <ac:spMkLst>
            <pc:docMk/>
            <pc:sldMk cId="3147052777" sldId="2187"/>
            <ac:spMk id="6" creationId="{EE228F8B-6BA7-9494-A832-B314DA21AEF6}"/>
          </ac:spMkLst>
        </pc:spChg>
        <pc:spChg chg="mod">
          <ac:chgData name="Yoel Kortick" userId="167978f5-7f40-4909-85d5-d4149554ad4e" providerId="ADAL" clId="{B5A50AFD-F60C-4A48-BCC1-C140B5482A01}" dt="2024-01-11T11:08:44.989" v="3589" actId="1036"/>
          <ac:spMkLst>
            <pc:docMk/>
            <pc:sldMk cId="3147052777" sldId="2187"/>
            <ac:spMk id="7" creationId="{2909B7D2-C994-5D3E-6FFE-8DB739BC3041}"/>
          </ac:spMkLst>
        </pc:spChg>
        <pc:picChg chg="add mod ord">
          <ac:chgData name="Yoel Kortick" userId="167978f5-7f40-4909-85d5-d4149554ad4e" providerId="ADAL" clId="{B5A50AFD-F60C-4A48-BCC1-C140B5482A01}" dt="2024-01-11T11:08:47.863" v="3590" actId="208"/>
          <ac:picMkLst>
            <pc:docMk/>
            <pc:sldMk cId="3147052777" sldId="2187"/>
            <ac:picMk id="5" creationId="{8E8F3E6C-80BF-339E-8D07-7918C2E9EECD}"/>
          </ac:picMkLst>
        </pc:picChg>
        <pc:picChg chg="del">
          <ac:chgData name="Yoel Kortick" userId="167978f5-7f40-4909-85d5-d4149554ad4e" providerId="ADAL" clId="{B5A50AFD-F60C-4A48-BCC1-C140B5482A01}" dt="2024-01-11T11:08:28.786" v="3562" actId="478"/>
          <ac:picMkLst>
            <pc:docMk/>
            <pc:sldMk cId="3147052777" sldId="2187"/>
            <ac:picMk id="8" creationId="{69643C35-3F4F-D357-7DB6-C0D76F6B8A80}"/>
          </ac:picMkLst>
        </pc:picChg>
      </pc:sldChg>
      <pc:sldChg chg="modSp add">
        <pc:chgData name="Yoel Kortick" userId="167978f5-7f40-4909-85d5-d4149554ad4e" providerId="ADAL" clId="{B5A50AFD-F60C-4A48-BCC1-C140B5482A01}" dt="2024-01-11T12:07:16.195" v="5710"/>
        <pc:sldMkLst>
          <pc:docMk/>
          <pc:sldMk cId="1868631025" sldId="2188"/>
        </pc:sldMkLst>
        <pc:spChg chg="mod">
          <ac:chgData name="Yoel Kortick" userId="167978f5-7f40-4909-85d5-d4149554ad4e" providerId="ADAL" clId="{B5A50AFD-F60C-4A48-BCC1-C140B5482A01}" dt="2024-01-11T11:13:16.347" v="4106"/>
          <ac:spMkLst>
            <pc:docMk/>
            <pc:sldMk cId="1868631025" sldId="2188"/>
            <ac:spMk id="3" creationId="{4FC18B40-6547-41EC-8A0E-1C8F40E0A42F}"/>
          </ac:spMkLst>
        </pc:spChg>
        <pc:spChg chg="mod">
          <ac:chgData name="Yoel Kortick" userId="167978f5-7f40-4909-85d5-d4149554ad4e" providerId="ADAL" clId="{B5A50AFD-F60C-4A48-BCC1-C140B5482A01}" dt="2024-01-11T12:07:16.195" v="5710"/>
          <ac:spMkLst>
            <pc:docMk/>
            <pc:sldMk cId="1868631025" sldId="2188"/>
            <ac:spMk id="4" creationId="{2490F34D-A7E2-4EA9-8B1A-78371A1F1CD1}"/>
          </ac:spMkLst>
        </pc:spChg>
      </pc:sldChg>
      <pc:sldChg chg="addSp delSp modSp add mod">
        <pc:chgData name="Yoel Kortick" userId="167978f5-7f40-4909-85d5-d4149554ad4e" providerId="ADAL" clId="{B5A50AFD-F60C-4A48-BCC1-C140B5482A01}" dt="2024-01-11T12:15:44.825" v="5793" actId="208"/>
        <pc:sldMkLst>
          <pc:docMk/>
          <pc:sldMk cId="798153414" sldId="2189"/>
        </pc:sldMkLst>
        <pc:spChg chg="mod">
          <ac:chgData name="Yoel Kortick" userId="167978f5-7f40-4909-85d5-d4149554ad4e" providerId="ADAL" clId="{B5A50AFD-F60C-4A48-BCC1-C140B5482A01}" dt="2024-01-11T12:07:16.195" v="5710"/>
          <ac:spMkLst>
            <pc:docMk/>
            <pc:sldMk cId="798153414" sldId="2189"/>
            <ac:spMk id="4" creationId="{2490F34D-A7E2-4EA9-8B1A-78371A1F1CD1}"/>
          </ac:spMkLst>
        </pc:spChg>
        <pc:spChg chg="del">
          <ac:chgData name="Yoel Kortick" userId="167978f5-7f40-4909-85d5-d4149554ad4e" providerId="ADAL" clId="{B5A50AFD-F60C-4A48-BCC1-C140B5482A01}" dt="2024-01-11T11:21:38.005" v="4227" actId="478"/>
          <ac:spMkLst>
            <pc:docMk/>
            <pc:sldMk cId="798153414" sldId="2189"/>
            <ac:spMk id="6" creationId="{EE228F8B-6BA7-9494-A832-B314DA21AEF6}"/>
          </ac:spMkLst>
        </pc:spChg>
        <pc:spChg chg="del">
          <ac:chgData name="Yoel Kortick" userId="167978f5-7f40-4909-85d5-d4149554ad4e" providerId="ADAL" clId="{B5A50AFD-F60C-4A48-BCC1-C140B5482A01}" dt="2024-01-11T11:21:38.005" v="4227" actId="478"/>
          <ac:spMkLst>
            <pc:docMk/>
            <pc:sldMk cId="798153414" sldId="2189"/>
            <ac:spMk id="7" creationId="{2909B7D2-C994-5D3E-6FFE-8DB739BC3041}"/>
          </ac:spMkLst>
        </pc:spChg>
        <pc:spChg chg="del">
          <ac:chgData name="Yoel Kortick" userId="167978f5-7f40-4909-85d5-d4149554ad4e" providerId="ADAL" clId="{B5A50AFD-F60C-4A48-BCC1-C140B5482A01}" dt="2024-01-11T11:21:38.005" v="4227" actId="478"/>
          <ac:spMkLst>
            <pc:docMk/>
            <pc:sldMk cId="798153414" sldId="2189"/>
            <ac:spMk id="9" creationId="{7193EFE8-A402-98C4-B67E-CB92036A9429}"/>
          </ac:spMkLst>
        </pc:spChg>
        <pc:spChg chg="add">
          <ac:chgData name="Yoel Kortick" userId="167978f5-7f40-4909-85d5-d4149554ad4e" providerId="ADAL" clId="{B5A50AFD-F60C-4A48-BCC1-C140B5482A01}" dt="2024-01-11T11:25:06.337" v="4358" actId="11529"/>
          <ac:spMkLst>
            <pc:docMk/>
            <pc:sldMk cId="798153414" sldId="2189"/>
            <ac:spMk id="10" creationId="{0A0A4509-B1AF-54F9-C691-87CC44C0B02E}"/>
          </ac:spMkLst>
        </pc:spChg>
        <pc:spChg chg="add mod">
          <ac:chgData name="Yoel Kortick" userId="167978f5-7f40-4909-85d5-d4149554ad4e" providerId="ADAL" clId="{B5A50AFD-F60C-4A48-BCC1-C140B5482A01}" dt="2024-01-11T11:34:26.330" v="4706" actId="14100"/>
          <ac:spMkLst>
            <pc:docMk/>
            <pc:sldMk cId="798153414" sldId="2189"/>
            <ac:spMk id="11" creationId="{8839B2D8-B84A-6132-446F-9857BF8D6693}"/>
          </ac:spMkLst>
        </pc:spChg>
        <pc:spChg chg="add mod">
          <ac:chgData name="Yoel Kortick" userId="167978f5-7f40-4909-85d5-d4149554ad4e" providerId="ADAL" clId="{B5A50AFD-F60C-4A48-BCC1-C140B5482A01}" dt="2024-01-11T11:34:29.015" v="4707" actId="1076"/>
          <ac:spMkLst>
            <pc:docMk/>
            <pc:sldMk cId="798153414" sldId="2189"/>
            <ac:spMk id="12" creationId="{E04504E4-9482-3564-E143-81921A0F17D5}"/>
          </ac:spMkLst>
        </pc:spChg>
        <pc:spChg chg="add">
          <ac:chgData name="Yoel Kortick" userId="167978f5-7f40-4909-85d5-d4149554ad4e" providerId="ADAL" clId="{B5A50AFD-F60C-4A48-BCC1-C140B5482A01}" dt="2024-01-11T12:15:42.480" v="5792" actId="11529"/>
          <ac:spMkLst>
            <pc:docMk/>
            <pc:sldMk cId="798153414" sldId="2189"/>
            <ac:spMk id="15" creationId="{DB4C178C-C668-EC04-DA35-47B8B3D2E9BB}"/>
          </ac:spMkLst>
        </pc:spChg>
        <pc:picChg chg="del">
          <ac:chgData name="Yoel Kortick" userId="167978f5-7f40-4909-85d5-d4149554ad4e" providerId="ADAL" clId="{B5A50AFD-F60C-4A48-BCC1-C140B5482A01}" dt="2024-01-11T11:21:38.005" v="4227" actId="478"/>
          <ac:picMkLst>
            <pc:docMk/>
            <pc:sldMk cId="798153414" sldId="2189"/>
            <ac:picMk id="5" creationId="{8E8F3E6C-80BF-339E-8D07-7918C2E9EECD}"/>
          </ac:picMkLst>
        </pc:picChg>
        <pc:picChg chg="add del mod">
          <ac:chgData name="Yoel Kortick" userId="167978f5-7f40-4909-85d5-d4149554ad4e" providerId="ADAL" clId="{B5A50AFD-F60C-4A48-BCC1-C140B5482A01}" dt="2024-01-11T11:34:13.870" v="4687" actId="478"/>
          <ac:picMkLst>
            <pc:docMk/>
            <pc:sldMk cId="798153414" sldId="2189"/>
            <ac:picMk id="8" creationId="{C3688496-2502-4F18-0C69-EAB2B0258044}"/>
          </ac:picMkLst>
        </pc:picChg>
        <pc:picChg chg="add mod ord">
          <ac:chgData name="Yoel Kortick" userId="167978f5-7f40-4909-85d5-d4149554ad4e" providerId="ADAL" clId="{B5A50AFD-F60C-4A48-BCC1-C140B5482A01}" dt="2024-01-11T12:15:44.825" v="5793" actId="208"/>
          <ac:picMkLst>
            <pc:docMk/>
            <pc:sldMk cId="798153414" sldId="2189"/>
            <ac:picMk id="14" creationId="{DA4E71B9-B58A-2A9F-8B80-98724FB8FA8C}"/>
          </ac:picMkLst>
        </pc:picChg>
      </pc:sldChg>
      <pc:sldChg chg="addSp delSp modSp add mod">
        <pc:chgData name="Yoel Kortick" userId="167978f5-7f40-4909-85d5-d4149554ad4e" providerId="ADAL" clId="{B5A50AFD-F60C-4A48-BCC1-C140B5482A01}" dt="2024-01-11T12:07:16.195" v="5710"/>
        <pc:sldMkLst>
          <pc:docMk/>
          <pc:sldMk cId="3449868693" sldId="2190"/>
        </pc:sldMkLst>
        <pc:spChg chg="mod">
          <ac:chgData name="Yoel Kortick" userId="167978f5-7f40-4909-85d5-d4149554ad4e" providerId="ADAL" clId="{B5A50AFD-F60C-4A48-BCC1-C140B5482A01}" dt="2024-01-11T12:07:16.195" v="5710"/>
          <ac:spMkLst>
            <pc:docMk/>
            <pc:sldMk cId="3449868693" sldId="2190"/>
            <ac:spMk id="4" creationId="{2490F34D-A7E2-4EA9-8B1A-78371A1F1CD1}"/>
          </ac:spMkLst>
        </pc:spChg>
        <pc:spChg chg="add mod">
          <ac:chgData name="Yoel Kortick" userId="167978f5-7f40-4909-85d5-d4149554ad4e" providerId="ADAL" clId="{B5A50AFD-F60C-4A48-BCC1-C140B5482A01}" dt="2024-01-11T11:35:45.821" v="4759" actId="1035"/>
          <ac:spMkLst>
            <pc:docMk/>
            <pc:sldMk cId="3449868693" sldId="2190"/>
            <ac:spMk id="6" creationId="{17BC5756-EC64-243F-26BD-29FADEF12AAB}"/>
          </ac:spMkLst>
        </pc:spChg>
        <pc:spChg chg="add mod">
          <ac:chgData name="Yoel Kortick" userId="167978f5-7f40-4909-85d5-d4149554ad4e" providerId="ADAL" clId="{B5A50AFD-F60C-4A48-BCC1-C140B5482A01}" dt="2024-01-11T11:27:30.365" v="4590" actId="208"/>
          <ac:spMkLst>
            <pc:docMk/>
            <pc:sldMk cId="3449868693" sldId="2190"/>
            <ac:spMk id="7" creationId="{4465AAA1-C9DA-ECB7-0923-D3F3D2C8610C}"/>
          </ac:spMkLst>
        </pc:spChg>
        <pc:spChg chg="del">
          <ac:chgData name="Yoel Kortick" userId="167978f5-7f40-4909-85d5-d4149554ad4e" providerId="ADAL" clId="{B5A50AFD-F60C-4A48-BCC1-C140B5482A01}" dt="2024-01-11T11:26:35.097" v="4485" actId="478"/>
          <ac:spMkLst>
            <pc:docMk/>
            <pc:sldMk cId="3449868693" sldId="2190"/>
            <ac:spMk id="10" creationId="{0A0A4509-B1AF-54F9-C691-87CC44C0B02E}"/>
          </ac:spMkLst>
        </pc:spChg>
        <pc:spChg chg="mod">
          <ac:chgData name="Yoel Kortick" userId="167978f5-7f40-4909-85d5-d4149554ad4e" providerId="ADAL" clId="{B5A50AFD-F60C-4A48-BCC1-C140B5482A01}" dt="2024-01-11T11:35:29.923" v="4739" actId="14100"/>
          <ac:spMkLst>
            <pc:docMk/>
            <pc:sldMk cId="3449868693" sldId="2190"/>
            <ac:spMk id="11" creationId="{8839B2D8-B84A-6132-446F-9857BF8D6693}"/>
          </ac:spMkLst>
        </pc:spChg>
        <pc:spChg chg="mod">
          <ac:chgData name="Yoel Kortick" userId="167978f5-7f40-4909-85d5-d4149554ad4e" providerId="ADAL" clId="{B5A50AFD-F60C-4A48-BCC1-C140B5482A01}" dt="2024-01-11T11:35:41.143" v="4754" actId="14100"/>
          <ac:spMkLst>
            <pc:docMk/>
            <pc:sldMk cId="3449868693" sldId="2190"/>
            <ac:spMk id="12" creationId="{E04504E4-9482-3564-E143-81921A0F17D5}"/>
          </ac:spMkLst>
        </pc:spChg>
        <pc:picChg chg="add del mod ord">
          <ac:chgData name="Yoel Kortick" userId="167978f5-7f40-4909-85d5-d4149554ad4e" providerId="ADAL" clId="{B5A50AFD-F60C-4A48-BCC1-C140B5482A01}" dt="2024-01-11T11:35:16.952" v="4729" actId="478"/>
          <ac:picMkLst>
            <pc:docMk/>
            <pc:sldMk cId="3449868693" sldId="2190"/>
            <ac:picMk id="5" creationId="{4583F7F3-9B39-BC45-3EBC-5258EE7B85F4}"/>
          </ac:picMkLst>
        </pc:picChg>
        <pc:picChg chg="del">
          <ac:chgData name="Yoel Kortick" userId="167978f5-7f40-4909-85d5-d4149554ad4e" providerId="ADAL" clId="{B5A50AFD-F60C-4A48-BCC1-C140B5482A01}" dt="2024-01-11T11:26:03.324" v="4461" actId="478"/>
          <ac:picMkLst>
            <pc:docMk/>
            <pc:sldMk cId="3449868693" sldId="2190"/>
            <ac:picMk id="8" creationId="{C3688496-2502-4F18-0C69-EAB2B0258044}"/>
          </ac:picMkLst>
        </pc:picChg>
        <pc:picChg chg="add del">
          <ac:chgData name="Yoel Kortick" userId="167978f5-7f40-4909-85d5-d4149554ad4e" providerId="ADAL" clId="{B5A50AFD-F60C-4A48-BCC1-C140B5482A01}" dt="2024-01-11T11:34:36.612" v="4709" actId="22"/>
          <ac:picMkLst>
            <pc:docMk/>
            <pc:sldMk cId="3449868693" sldId="2190"/>
            <ac:picMk id="15" creationId="{5245844D-9CAC-C2DB-7C7D-C9ABE9C39080}"/>
          </ac:picMkLst>
        </pc:picChg>
        <pc:picChg chg="add mod ord">
          <ac:chgData name="Yoel Kortick" userId="167978f5-7f40-4909-85d5-d4149554ad4e" providerId="ADAL" clId="{B5A50AFD-F60C-4A48-BCC1-C140B5482A01}" dt="2024-01-11T11:35:49.897" v="4760" actId="208"/>
          <ac:picMkLst>
            <pc:docMk/>
            <pc:sldMk cId="3449868693" sldId="2190"/>
            <ac:picMk id="17" creationId="{070ED740-771A-705A-BFE3-08D5E7306D14}"/>
          </ac:picMkLst>
        </pc:picChg>
        <pc:cxnChg chg="add mod">
          <ac:chgData name="Yoel Kortick" userId="167978f5-7f40-4909-85d5-d4149554ad4e" providerId="ADAL" clId="{B5A50AFD-F60C-4A48-BCC1-C140B5482A01}" dt="2024-01-11T11:35:32.263" v="4740" actId="14100"/>
          <ac:cxnSpMkLst>
            <pc:docMk/>
            <pc:sldMk cId="3449868693" sldId="2190"/>
            <ac:cxnSpMk id="13" creationId="{EB491035-CCEF-FC73-3FCB-C8B5D0A95956}"/>
          </ac:cxnSpMkLst>
        </pc:cxnChg>
      </pc:sldChg>
      <pc:sldChg chg="addSp delSp modSp add mod">
        <pc:chgData name="Yoel Kortick" userId="167978f5-7f40-4909-85d5-d4149554ad4e" providerId="ADAL" clId="{B5A50AFD-F60C-4A48-BCC1-C140B5482A01}" dt="2024-01-11T12:07:16.195" v="5710"/>
        <pc:sldMkLst>
          <pc:docMk/>
          <pc:sldMk cId="789278226" sldId="2191"/>
        </pc:sldMkLst>
        <pc:spChg chg="mod">
          <ac:chgData name="Yoel Kortick" userId="167978f5-7f40-4909-85d5-d4149554ad4e" providerId="ADAL" clId="{B5A50AFD-F60C-4A48-BCC1-C140B5482A01}" dt="2024-01-11T12:07:16.195" v="5710"/>
          <ac:spMkLst>
            <pc:docMk/>
            <pc:sldMk cId="789278226" sldId="2191"/>
            <ac:spMk id="4" creationId="{2490F34D-A7E2-4EA9-8B1A-78371A1F1CD1}"/>
          </ac:spMkLst>
        </pc:spChg>
        <pc:spChg chg="del">
          <ac:chgData name="Yoel Kortick" userId="167978f5-7f40-4909-85d5-d4149554ad4e" providerId="ADAL" clId="{B5A50AFD-F60C-4A48-BCC1-C140B5482A01}" dt="2024-01-11T11:28:57.792" v="4607" actId="478"/>
          <ac:spMkLst>
            <pc:docMk/>
            <pc:sldMk cId="789278226" sldId="2191"/>
            <ac:spMk id="6" creationId="{17BC5756-EC64-243F-26BD-29FADEF12AAB}"/>
          </ac:spMkLst>
        </pc:spChg>
        <pc:spChg chg="mod">
          <ac:chgData name="Yoel Kortick" userId="167978f5-7f40-4909-85d5-d4149554ad4e" providerId="ADAL" clId="{B5A50AFD-F60C-4A48-BCC1-C140B5482A01}" dt="2024-01-11T12:07:16.195" v="5710"/>
          <ac:spMkLst>
            <pc:docMk/>
            <pc:sldMk cId="789278226" sldId="2191"/>
            <ac:spMk id="7" creationId="{4465AAA1-C9DA-ECB7-0923-D3F3D2C8610C}"/>
          </ac:spMkLst>
        </pc:spChg>
        <pc:spChg chg="mod">
          <ac:chgData name="Yoel Kortick" userId="167978f5-7f40-4909-85d5-d4149554ad4e" providerId="ADAL" clId="{B5A50AFD-F60C-4A48-BCC1-C140B5482A01}" dt="2024-01-11T11:38:38.292" v="4792" actId="1035"/>
          <ac:spMkLst>
            <pc:docMk/>
            <pc:sldMk cId="789278226" sldId="2191"/>
            <ac:spMk id="11" creationId="{8839B2D8-B84A-6132-446F-9857BF8D6693}"/>
          </ac:spMkLst>
        </pc:spChg>
        <pc:spChg chg="del">
          <ac:chgData name="Yoel Kortick" userId="167978f5-7f40-4909-85d5-d4149554ad4e" providerId="ADAL" clId="{B5A50AFD-F60C-4A48-BCC1-C140B5482A01}" dt="2024-01-11T11:28:57.792" v="4607" actId="478"/>
          <ac:spMkLst>
            <pc:docMk/>
            <pc:sldMk cId="789278226" sldId="2191"/>
            <ac:spMk id="12" creationId="{E04504E4-9482-3564-E143-81921A0F17D5}"/>
          </ac:spMkLst>
        </pc:spChg>
        <pc:spChg chg="add mod">
          <ac:chgData name="Yoel Kortick" userId="167978f5-7f40-4909-85d5-d4149554ad4e" providerId="ADAL" clId="{B5A50AFD-F60C-4A48-BCC1-C140B5482A01}" dt="2024-01-11T12:07:16.195" v="5710"/>
          <ac:spMkLst>
            <pc:docMk/>
            <pc:sldMk cId="789278226" sldId="2191"/>
            <ac:spMk id="15" creationId="{72DFA888-E165-91A5-5FE1-4B1F36550013}"/>
          </ac:spMkLst>
        </pc:spChg>
        <pc:picChg chg="del">
          <ac:chgData name="Yoel Kortick" userId="167978f5-7f40-4909-85d5-d4149554ad4e" providerId="ADAL" clId="{B5A50AFD-F60C-4A48-BCC1-C140B5482A01}" dt="2024-01-11T11:28:28.601" v="4591" actId="478"/>
          <ac:picMkLst>
            <pc:docMk/>
            <pc:sldMk cId="789278226" sldId="2191"/>
            <ac:picMk id="5" creationId="{4583F7F3-9B39-BC45-3EBC-5258EE7B85F4}"/>
          </ac:picMkLst>
        </pc:picChg>
        <pc:picChg chg="add del mod ord">
          <ac:chgData name="Yoel Kortick" userId="167978f5-7f40-4909-85d5-d4149554ad4e" providerId="ADAL" clId="{B5A50AFD-F60C-4A48-BCC1-C140B5482A01}" dt="2024-01-11T11:35:54.872" v="4761" actId="478"/>
          <ac:picMkLst>
            <pc:docMk/>
            <pc:sldMk cId="789278226" sldId="2191"/>
            <ac:picMk id="8" creationId="{DB292B98-BCCE-8D8E-F2A3-F8D0D16A94F2}"/>
          </ac:picMkLst>
        </pc:picChg>
        <pc:picChg chg="add mod">
          <ac:chgData name="Yoel Kortick" userId="167978f5-7f40-4909-85d5-d4149554ad4e" providerId="ADAL" clId="{B5A50AFD-F60C-4A48-BCC1-C140B5482A01}" dt="2024-01-11T11:30:21.543" v="4617" actId="208"/>
          <ac:picMkLst>
            <pc:docMk/>
            <pc:sldMk cId="789278226" sldId="2191"/>
            <ac:picMk id="14" creationId="{8144780A-8A19-09F1-1404-8BA0048B0E0D}"/>
          </ac:picMkLst>
        </pc:picChg>
        <pc:picChg chg="add del ord">
          <ac:chgData name="Yoel Kortick" userId="167978f5-7f40-4909-85d5-d4149554ad4e" providerId="ADAL" clId="{B5A50AFD-F60C-4A48-BCC1-C140B5482A01}" dt="2024-01-11T11:38:17.171" v="4777" actId="478"/>
          <ac:picMkLst>
            <pc:docMk/>
            <pc:sldMk cId="789278226" sldId="2191"/>
            <ac:picMk id="17" creationId="{69B1BFF3-231B-8618-386A-2CAD12C0437B}"/>
          </ac:picMkLst>
        </pc:picChg>
        <pc:picChg chg="add mod ord">
          <ac:chgData name="Yoel Kortick" userId="167978f5-7f40-4909-85d5-d4149554ad4e" providerId="ADAL" clId="{B5A50AFD-F60C-4A48-BCC1-C140B5482A01}" dt="2024-01-11T11:38:25.776" v="4784" actId="167"/>
          <ac:picMkLst>
            <pc:docMk/>
            <pc:sldMk cId="789278226" sldId="2191"/>
            <ac:picMk id="19" creationId="{5D4590A7-E144-5C1E-451D-270A429209C1}"/>
          </ac:picMkLst>
        </pc:picChg>
        <pc:cxnChg chg="mod">
          <ac:chgData name="Yoel Kortick" userId="167978f5-7f40-4909-85d5-d4149554ad4e" providerId="ADAL" clId="{B5A50AFD-F60C-4A48-BCC1-C140B5482A01}" dt="2024-01-11T11:37:54.561" v="4776" actId="1037"/>
          <ac:cxnSpMkLst>
            <pc:docMk/>
            <pc:sldMk cId="789278226" sldId="2191"/>
            <ac:cxnSpMk id="13" creationId="{EB491035-CCEF-FC73-3FCB-C8B5D0A95956}"/>
          </ac:cxnSpMkLst>
        </pc:cxnChg>
      </pc:sldChg>
      <pc:sldChg chg="addSp delSp modSp add mod ord">
        <pc:chgData name="Yoel Kortick" userId="167978f5-7f40-4909-85d5-d4149554ad4e" providerId="ADAL" clId="{B5A50AFD-F60C-4A48-BCC1-C140B5482A01}" dt="2024-01-11T12:07:16.195" v="5710"/>
        <pc:sldMkLst>
          <pc:docMk/>
          <pc:sldMk cId="2648903850" sldId="2192"/>
        </pc:sldMkLst>
        <pc:spChg chg="mod">
          <ac:chgData name="Yoel Kortick" userId="167978f5-7f40-4909-85d5-d4149554ad4e" providerId="ADAL" clId="{B5A50AFD-F60C-4A48-BCC1-C140B5482A01}" dt="2024-01-11T12:07:16.195" v="5710"/>
          <ac:spMkLst>
            <pc:docMk/>
            <pc:sldMk cId="2648903850" sldId="2192"/>
            <ac:spMk id="4" creationId="{2490F34D-A7E2-4EA9-8B1A-78371A1F1CD1}"/>
          </ac:spMkLst>
        </pc:spChg>
        <pc:spChg chg="add mod">
          <ac:chgData name="Yoel Kortick" userId="167978f5-7f40-4909-85d5-d4149554ad4e" providerId="ADAL" clId="{B5A50AFD-F60C-4A48-BCC1-C140B5482A01}" dt="2024-01-11T12:07:16.195" v="5710"/>
          <ac:spMkLst>
            <pc:docMk/>
            <pc:sldMk cId="2648903850" sldId="2192"/>
            <ac:spMk id="6" creationId="{D38A0214-36F7-EF3C-A4EF-25A8E308F267}"/>
          </ac:spMkLst>
        </pc:spChg>
        <pc:spChg chg="mod">
          <ac:chgData name="Yoel Kortick" userId="167978f5-7f40-4909-85d5-d4149554ad4e" providerId="ADAL" clId="{B5A50AFD-F60C-4A48-BCC1-C140B5482A01}" dt="2024-01-11T11:40:11.910" v="4850" actId="14100"/>
          <ac:spMkLst>
            <pc:docMk/>
            <pc:sldMk cId="2648903850" sldId="2192"/>
            <ac:spMk id="10" creationId="{0A0A4509-B1AF-54F9-C691-87CC44C0B02E}"/>
          </ac:spMkLst>
        </pc:spChg>
        <pc:spChg chg="mod">
          <ac:chgData name="Yoel Kortick" userId="167978f5-7f40-4909-85d5-d4149554ad4e" providerId="ADAL" clId="{B5A50AFD-F60C-4A48-BCC1-C140B5482A01}" dt="2024-01-11T11:40:14.135" v="4851" actId="1076"/>
          <ac:spMkLst>
            <pc:docMk/>
            <pc:sldMk cId="2648903850" sldId="2192"/>
            <ac:spMk id="11" creationId="{8839B2D8-B84A-6132-446F-9857BF8D6693}"/>
          </ac:spMkLst>
        </pc:spChg>
        <pc:spChg chg="mod">
          <ac:chgData name="Yoel Kortick" userId="167978f5-7f40-4909-85d5-d4149554ad4e" providerId="ADAL" clId="{B5A50AFD-F60C-4A48-BCC1-C140B5482A01}" dt="2024-01-11T11:40:25.073" v="4853" actId="14100"/>
          <ac:spMkLst>
            <pc:docMk/>
            <pc:sldMk cId="2648903850" sldId="2192"/>
            <ac:spMk id="12" creationId="{E04504E4-9482-3564-E143-81921A0F17D5}"/>
          </ac:spMkLst>
        </pc:spChg>
        <pc:picChg chg="add mod ord">
          <ac:chgData name="Yoel Kortick" userId="167978f5-7f40-4909-85d5-d4149554ad4e" providerId="ADAL" clId="{B5A50AFD-F60C-4A48-BCC1-C140B5482A01}" dt="2024-01-11T11:40:26.861" v="4854" actId="208"/>
          <ac:picMkLst>
            <pc:docMk/>
            <pc:sldMk cId="2648903850" sldId="2192"/>
            <ac:picMk id="5" creationId="{31A2EBCF-6963-CA48-AE2B-58287317C959}"/>
          </ac:picMkLst>
        </pc:picChg>
        <pc:picChg chg="del">
          <ac:chgData name="Yoel Kortick" userId="167978f5-7f40-4909-85d5-d4149554ad4e" providerId="ADAL" clId="{B5A50AFD-F60C-4A48-BCC1-C140B5482A01}" dt="2024-01-11T11:39:59.039" v="4838" actId="478"/>
          <ac:picMkLst>
            <pc:docMk/>
            <pc:sldMk cId="2648903850" sldId="2192"/>
            <ac:picMk id="14" creationId="{DA4E71B9-B58A-2A9F-8B80-98724FB8FA8C}"/>
          </ac:picMkLst>
        </pc:picChg>
        <pc:cxnChg chg="add">
          <ac:chgData name="Yoel Kortick" userId="167978f5-7f40-4909-85d5-d4149554ad4e" providerId="ADAL" clId="{B5A50AFD-F60C-4A48-BCC1-C140B5482A01}" dt="2024-01-11T11:41:22.707" v="4923" actId="11529"/>
          <ac:cxnSpMkLst>
            <pc:docMk/>
            <pc:sldMk cId="2648903850" sldId="2192"/>
            <ac:cxnSpMk id="8" creationId="{AA92F599-2434-80BB-7866-DBEA96E5F118}"/>
          </ac:cxnSpMkLst>
        </pc:cxnChg>
      </pc:sldChg>
      <pc:sldChg chg="addSp delSp modSp add mod">
        <pc:chgData name="Yoel Kortick" userId="167978f5-7f40-4909-85d5-d4149554ad4e" providerId="ADAL" clId="{B5A50AFD-F60C-4A48-BCC1-C140B5482A01}" dt="2024-01-11T12:07:16.195" v="5710"/>
        <pc:sldMkLst>
          <pc:docMk/>
          <pc:sldMk cId="773504720" sldId="2193"/>
        </pc:sldMkLst>
        <pc:spChg chg="mod">
          <ac:chgData name="Yoel Kortick" userId="167978f5-7f40-4909-85d5-d4149554ad4e" providerId="ADAL" clId="{B5A50AFD-F60C-4A48-BCC1-C140B5482A01}" dt="2024-01-11T12:07:16.195" v="5710"/>
          <ac:spMkLst>
            <pc:docMk/>
            <pc:sldMk cId="773504720" sldId="2193"/>
            <ac:spMk id="4" creationId="{2490F34D-A7E2-4EA9-8B1A-78371A1F1CD1}"/>
          </ac:spMkLst>
        </pc:spChg>
        <pc:spChg chg="mod">
          <ac:chgData name="Yoel Kortick" userId="167978f5-7f40-4909-85d5-d4149554ad4e" providerId="ADAL" clId="{B5A50AFD-F60C-4A48-BCC1-C140B5482A01}" dt="2024-01-11T12:07:16.195" v="5710"/>
          <ac:spMkLst>
            <pc:docMk/>
            <pc:sldMk cId="773504720" sldId="2193"/>
            <ac:spMk id="6" creationId="{D38A0214-36F7-EF3C-A4EF-25A8E308F267}"/>
          </ac:spMkLst>
        </pc:spChg>
        <pc:spChg chg="mod">
          <ac:chgData name="Yoel Kortick" userId="167978f5-7f40-4909-85d5-d4149554ad4e" providerId="ADAL" clId="{B5A50AFD-F60C-4A48-BCC1-C140B5482A01}" dt="2024-01-11T11:43:20.700" v="5104" actId="1035"/>
          <ac:spMkLst>
            <pc:docMk/>
            <pc:sldMk cId="773504720" sldId="2193"/>
            <ac:spMk id="10" creationId="{0A0A4509-B1AF-54F9-C691-87CC44C0B02E}"/>
          </ac:spMkLst>
        </pc:spChg>
        <pc:spChg chg="del">
          <ac:chgData name="Yoel Kortick" userId="167978f5-7f40-4909-85d5-d4149554ad4e" providerId="ADAL" clId="{B5A50AFD-F60C-4A48-BCC1-C140B5482A01}" dt="2024-01-11T11:43:11.200" v="5097" actId="478"/>
          <ac:spMkLst>
            <pc:docMk/>
            <pc:sldMk cId="773504720" sldId="2193"/>
            <ac:spMk id="11" creationId="{8839B2D8-B84A-6132-446F-9857BF8D6693}"/>
          </ac:spMkLst>
        </pc:spChg>
        <pc:spChg chg="del">
          <ac:chgData name="Yoel Kortick" userId="167978f5-7f40-4909-85d5-d4149554ad4e" providerId="ADAL" clId="{B5A50AFD-F60C-4A48-BCC1-C140B5482A01}" dt="2024-01-11T11:43:16.342" v="5099" actId="478"/>
          <ac:spMkLst>
            <pc:docMk/>
            <pc:sldMk cId="773504720" sldId="2193"/>
            <ac:spMk id="12" creationId="{E04504E4-9482-3564-E143-81921A0F17D5}"/>
          </ac:spMkLst>
        </pc:spChg>
        <pc:spChg chg="add">
          <ac:chgData name="Yoel Kortick" userId="167978f5-7f40-4909-85d5-d4149554ad4e" providerId="ADAL" clId="{B5A50AFD-F60C-4A48-BCC1-C140B5482A01}" dt="2024-01-11T11:43:43.847" v="5120" actId="11529"/>
          <ac:spMkLst>
            <pc:docMk/>
            <pc:sldMk cId="773504720" sldId="2193"/>
            <ac:spMk id="13" creationId="{96DFFB3A-38AA-2D2E-61EB-14DD9FFD169E}"/>
          </ac:spMkLst>
        </pc:spChg>
        <pc:picChg chg="del">
          <ac:chgData name="Yoel Kortick" userId="167978f5-7f40-4909-85d5-d4149554ad4e" providerId="ADAL" clId="{B5A50AFD-F60C-4A48-BCC1-C140B5482A01}" dt="2024-01-11T11:42:57.312" v="5083" actId="478"/>
          <ac:picMkLst>
            <pc:docMk/>
            <pc:sldMk cId="773504720" sldId="2193"/>
            <ac:picMk id="5" creationId="{31A2EBCF-6963-CA48-AE2B-58287317C959}"/>
          </ac:picMkLst>
        </pc:picChg>
        <pc:picChg chg="add mod ord">
          <ac:chgData name="Yoel Kortick" userId="167978f5-7f40-4909-85d5-d4149554ad4e" providerId="ADAL" clId="{B5A50AFD-F60C-4A48-BCC1-C140B5482A01}" dt="2024-01-11T11:43:23.637" v="5105" actId="208"/>
          <ac:picMkLst>
            <pc:docMk/>
            <pc:sldMk cId="773504720" sldId="2193"/>
            <ac:picMk id="7" creationId="{8A3E57FD-F6BE-DAE9-97D0-3EB8195DE8B5}"/>
          </ac:picMkLst>
        </pc:picChg>
        <pc:cxnChg chg="mod">
          <ac:chgData name="Yoel Kortick" userId="167978f5-7f40-4909-85d5-d4149554ad4e" providerId="ADAL" clId="{B5A50AFD-F60C-4A48-BCC1-C140B5482A01}" dt="2024-01-11T11:43:32.924" v="5108" actId="14100"/>
          <ac:cxnSpMkLst>
            <pc:docMk/>
            <pc:sldMk cId="773504720" sldId="2193"/>
            <ac:cxnSpMk id="8" creationId="{AA92F599-2434-80BB-7866-DBEA96E5F118}"/>
          </ac:cxnSpMkLst>
        </pc:cxnChg>
      </pc:sldChg>
      <pc:sldChg chg="addSp delSp modSp add mod">
        <pc:chgData name="Yoel Kortick" userId="167978f5-7f40-4909-85d5-d4149554ad4e" providerId="ADAL" clId="{B5A50AFD-F60C-4A48-BCC1-C140B5482A01}" dt="2024-01-11T12:16:17.617" v="5794" actId="313"/>
        <pc:sldMkLst>
          <pc:docMk/>
          <pc:sldMk cId="691483067" sldId="2194"/>
        </pc:sldMkLst>
        <pc:spChg chg="mod">
          <ac:chgData name="Yoel Kortick" userId="167978f5-7f40-4909-85d5-d4149554ad4e" providerId="ADAL" clId="{B5A50AFD-F60C-4A48-BCC1-C140B5482A01}" dt="2024-01-11T12:16:17.617" v="5794" actId="313"/>
          <ac:spMkLst>
            <pc:docMk/>
            <pc:sldMk cId="691483067" sldId="2194"/>
            <ac:spMk id="4" creationId="{2490F34D-A7E2-4EA9-8B1A-78371A1F1CD1}"/>
          </ac:spMkLst>
        </pc:spChg>
        <pc:spChg chg="del">
          <ac:chgData name="Yoel Kortick" userId="167978f5-7f40-4909-85d5-d4149554ad4e" providerId="ADAL" clId="{B5A50AFD-F60C-4A48-BCC1-C140B5482A01}" dt="2024-01-11T12:00:07.392" v="5331" actId="478"/>
          <ac:spMkLst>
            <pc:docMk/>
            <pc:sldMk cId="691483067" sldId="2194"/>
            <ac:spMk id="6" creationId="{D38A0214-36F7-EF3C-A4EF-25A8E308F267}"/>
          </ac:spMkLst>
        </pc:spChg>
        <pc:spChg chg="del">
          <ac:chgData name="Yoel Kortick" userId="167978f5-7f40-4909-85d5-d4149554ad4e" providerId="ADAL" clId="{B5A50AFD-F60C-4A48-BCC1-C140B5482A01}" dt="2024-01-11T12:00:10.800" v="5332" actId="478"/>
          <ac:spMkLst>
            <pc:docMk/>
            <pc:sldMk cId="691483067" sldId="2194"/>
            <ac:spMk id="10" creationId="{0A0A4509-B1AF-54F9-C691-87CC44C0B02E}"/>
          </ac:spMkLst>
        </pc:spChg>
        <pc:spChg chg="del">
          <ac:chgData name="Yoel Kortick" userId="167978f5-7f40-4909-85d5-d4149554ad4e" providerId="ADAL" clId="{B5A50AFD-F60C-4A48-BCC1-C140B5482A01}" dt="2024-01-11T12:00:07.392" v="5331" actId="478"/>
          <ac:spMkLst>
            <pc:docMk/>
            <pc:sldMk cId="691483067" sldId="2194"/>
            <ac:spMk id="13" creationId="{96DFFB3A-38AA-2D2E-61EB-14DD9FFD169E}"/>
          </ac:spMkLst>
        </pc:spChg>
        <pc:picChg chg="add del">
          <ac:chgData name="Yoel Kortick" userId="167978f5-7f40-4909-85d5-d4149554ad4e" providerId="ADAL" clId="{B5A50AFD-F60C-4A48-BCC1-C140B5482A01}" dt="2024-01-11T12:00:02.578" v="5330" actId="478"/>
          <ac:picMkLst>
            <pc:docMk/>
            <pc:sldMk cId="691483067" sldId="2194"/>
            <ac:picMk id="5" creationId="{E06634AB-EE25-A6B3-8F04-2A876DFAFD76}"/>
          </ac:picMkLst>
        </pc:picChg>
        <pc:picChg chg="del">
          <ac:chgData name="Yoel Kortick" userId="167978f5-7f40-4909-85d5-d4149554ad4e" providerId="ADAL" clId="{B5A50AFD-F60C-4A48-BCC1-C140B5482A01}" dt="2024-01-11T11:59:38.460" v="5326" actId="478"/>
          <ac:picMkLst>
            <pc:docMk/>
            <pc:sldMk cId="691483067" sldId="2194"/>
            <ac:picMk id="7" creationId="{8A3E57FD-F6BE-DAE9-97D0-3EB8195DE8B5}"/>
          </ac:picMkLst>
        </pc:picChg>
        <pc:picChg chg="add del">
          <ac:chgData name="Yoel Kortick" userId="167978f5-7f40-4909-85d5-d4149554ad4e" providerId="ADAL" clId="{B5A50AFD-F60C-4A48-BCC1-C140B5482A01}" dt="2024-01-11T12:00:00.547" v="5329" actId="22"/>
          <ac:picMkLst>
            <pc:docMk/>
            <pc:sldMk cId="691483067" sldId="2194"/>
            <ac:picMk id="11" creationId="{6D17E4C4-4D62-DD7D-4185-37B31101A369}"/>
          </ac:picMkLst>
        </pc:picChg>
        <pc:cxnChg chg="del">
          <ac:chgData name="Yoel Kortick" userId="167978f5-7f40-4909-85d5-d4149554ad4e" providerId="ADAL" clId="{B5A50AFD-F60C-4A48-BCC1-C140B5482A01}" dt="2024-01-11T12:00:07.392" v="5331" actId="478"/>
          <ac:cxnSpMkLst>
            <pc:docMk/>
            <pc:sldMk cId="691483067" sldId="2194"/>
            <ac:cxnSpMk id="8" creationId="{AA92F599-2434-80BB-7866-DBEA96E5F118}"/>
          </ac:cxnSpMkLst>
        </pc:cxnChg>
      </pc:sldChg>
      <pc:sldChg chg="addSp delSp modSp add mod">
        <pc:chgData name="Yoel Kortick" userId="167978f5-7f40-4909-85d5-d4149554ad4e" providerId="ADAL" clId="{B5A50AFD-F60C-4A48-BCC1-C140B5482A01}" dt="2024-01-11T12:02:12.019" v="5462" actId="14100"/>
        <pc:sldMkLst>
          <pc:docMk/>
          <pc:sldMk cId="2551179673" sldId="2195"/>
        </pc:sldMkLst>
        <pc:spChg chg="del">
          <ac:chgData name="Yoel Kortick" userId="167978f5-7f40-4909-85d5-d4149554ad4e" providerId="ADAL" clId="{B5A50AFD-F60C-4A48-BCC1-C140B5482A01}" dt="2024-01-11T12:00:35.881" v="5368" actId="478"/>
          <ac:spMkLst>
            <pc:docMk/>
            <pc:sldMk cId="2551179673" sldId="2195"/>
            <ac:spMk id="4" creationId="{2490F34D-A7E2-4EA9-8B1A-78371A1F1CD1}"/>
          </ac:spMkLst>
        </pc:spChg>
        <pc:spChg chg="add del mod">
          <ac:chgData name="Yoel Kortick" userId="167978f5-7f40-4909-85d5-d4149554ad4e" providerId="ADAL" clId="{B5A50AFD-F60C-4A48-BCC1-C140B5482A01}" dt="2024-01-11T12:00:37.822" v="5369" actId="478"/>
          <ac:spMkLst>
            <pc:docMk/>
            <pc:sldMk cId="2551179673" sldId="2195"/>
            <ac:spMk id="5" creationId="{369340D4-7443-85AA-AAA0-1CC08D2DA0B7}"/>
          </ac:spMkLst>
        </pc:spChg>
        <pc:spChg chg="add">
          <ac:chgData name="Yoel Kortick" userId="167978f5-7f40-4909-85d5-d4149554ad4e" providerId="ADAL" clId="{B5A50AFD-F60C-4A48-BCC1-C140B5482A01}" dt="2024-01-11T12:00:48.985" v="5375" actId="11529"/>
          <ac:spMkLst>
            <pc:docMk/>
            <pc:sldMk cId="2551179673" sldId="2195"/>
            <ac:spMk id="8" creationId="{4AC0AA0B-D042-B884-3BEE-242FB1DE9618}"/>
          </ac:spMkLst>
        </pc:spChg>
        <pc:spChg chg="add">
          <ac:chgData name="Yoel Kortick" userId="167978f5-7f40-4909-85d5-d4149554ad4e" providerId="ADAL" clId="{B5A50AFD-F60C-4A48-BCC1-C140B5482A01}" dt="2024-01-11T12:00:53.677" v="5376" actId="11529"/>
          <ac:spMkLst>
            <pc:docMk/>
            <pc:sldMk cId="2551179673" sldId="2195"/>
            <ac:spMk id="9" creationId="{A890B78C-AFE6-766E-DAAD-85078135C639}"/>
          </ac:spMkLst>
        </pc:spChg>
        <pc:spChg chg="add">
          <ac:chgData name="Yoel Kortick" userId="167978f5-7f40-4909-85d5-d4149554ad4e" providerId="ADAL" clId="{B5A50AFD-F60C-4A48-BCC1-C140B5482A01}" dt="2024-01-11T12:00:58.715" v="5377" actId="11529"/>
          <ac:spMkLst>
            <pc:docMk/>
            <pc:sldMk cId="2551179673" sldId="2195"/>
            <ac:spMk id="10" creationId="{285C712B-70AB-D8A1-65EF-31176BB44613}"/>
          </ac:spMkLst>
        </pc:spChg>
        <pc:spChg chg="add mod">
          <ac:chgData name="Yoel Kortick" userId="167978f5-7f40-4909-85d5-d4149554ad4e" providerId="ADAL" clId="{B5A50AFD-F60C-4A48-BCC1-C140B5482A01}" dt="2024-01-11T12:01:16.487" v="5379" actId="14100"/>
          <ac:spMkLst>
            <pc:docMk/>
            <pc:sldMk cId="2551179673" sldId="2195"/>
            <ac:spMk id="11" creationId="{E1438B38-0067-A93C-C697-A9605138FB14}"/>
          </ac:spMkLst>
        </pc:spChg>
        <pc:spChg chg="add mod">
          <ac:chgData name="Yoel Kortick" userId="167978f5-7f40-4909-85d5-d4149554ad4e" providerId="ADAL" clId="{B5A50AFD-F60C-4A48-BCC1-C140B5482A01}" dt="2024-01-11T12:01:51.067" v="5426" actId="113"/>
          <ac:spMkLst>
            <pc:docMk/>
            <pc:sldMk cId="2551179673" sldId="2195"/>
            <ac:spMk id="12" creationId="{F441F307-70C2-5463-B3C8-E2F30D71BFFF}"/>
          </ac:spMkLst>
        </pc:spChg>
        <pc:spChg chg="add mod">
          <ac:chgData name="Yoel Kortick" userId="167978f5-7f40-4909-85d5-d4149554ad4e" providerId="ADAL" clId="{B5A50AFD-F60C-4A48-BCC1-C140B5482A01}" dt="2024-01-11T12:02:07.426" v="5461" actId="20577"/>
          <ac:spMkLst>
            <pc:docMk/>
            <pc:sldMk cId="2551179673" sldId="2195"/>
            <ac:spMk id="15" creationId="{EC22FB6E-2018-6831-5826-BE7570E5E2A9}"/>
          </ac:spMkLst>
        </pc:spChg>
        <pc:picChg chg="add mod">
          <ac:chgData name="Yoel Kortick" userId="167978f5-7f40-4909-85d5-d4149554ad4e" providerId="ADAL" clId="{B5A50AFD-F60C-4A48-BCC1-C140B5482A01}" dt="2024-01-11T12:01:19.038" v="5380" actId="208"/>
          <ac:picMkLst>
            <pc:docMk/>
            <pc:sldMk cId="2551179673" sldId="2195"/>
            <ac:picMk id="7" creationId="{548D9796-C2EC-A3AC-237E-316B5358EEF3}"/>
          </ac:picMkLst>
        </pc:picChg>
        <pc:cxnChg chg="add mod">
          <ac:chgData name="Yoel Kortick" userId="167978f5-7f40-4909-85d5-d4149554ad4e" providerId="ADAL" clId="{B5A50AFD-F60C-4A48-BCC1-C140B5482A01}" dt="2024-01-11T12:01:48.208" v="5425" actId="14100"/>
          <ac:cxnSpMkLst>
            <pc:docMk/>
            <pc:sldMk cId="2551179673" sldId="2195"/>
            <ac:cxnSpMk id="13" creationId="{D061F570-89ED-F251-6321-CD4617138296}"/>
          </ac:cxnSpMkLst>
        </pc:cxnChg>
        <pc:cxnChg chg="add mod">
          <ac:chgData name="Yoel Kortick" userId="167978f5-7f40-4909-85d5-d4149554ad4e" providerId="ADAL" clId="{B5A50AFD-F60C-4A48-BCC1-C140B5482A01}" dt="2024-01-11T12:02:12.019" v="5462" actId="14100"/>
          <ac:cxnSpMkLst>
            <pc:docMk/>
            <pc:sldMk cId="2551179673" sldId="2195"/>
            <ac:cxnSpMk id="16" creationId="{121BA631-8936-85DC-9DDA-63B150ABC219}"/>
          </ac:cxnSpMkLst>
        </pc:cxnChg>
      </pc:sldChg>
      <pc:sldChg chg="addSp modSp add mod">
        <pc:chgData name="Yoel Kortick" userId="167978f5-7f40-4909-85d5-d4149554ad4e" providerId="ADAL" clId="{B5A50AFD-F60C-4A48-BCC1-C140B5482A01}" dt="2024-01-11T12:03:06.010" v="5531" actId="208"/>
        <pc:sldMkLst>
          <pc:docMk/>
          <pc:sldMk cId="1040283324" sldId="2196"/>
        </pc:sldMkLst>
        <pc:spChg chg="mod">
          <ac:chgData name="Yoel Kortick" userId="167978f5-7f40-4909-85d5-d4149554ad4e" providerId="ADAL" clId="{B5A50AFD-F60C-4A48-BCC1-C140B5482A01}" dt="2024-01-11T12:02:51.136" v="5527" actId="20577"/>
          <ac:spMkLst>
            <pc:docMk/>
            <pc:sldMk cId="1040283324" sldId="2196"/>
            <ac:spMk id="4" creationId="{2490F34D-A7E2-4EA9-8B1A-78371A1F1CD1}"/>
          </ac:spMkLst>
        </pc:spChg>
        <pc:spChg chg="add">
          <ac:chgData name="Yoel Kortick" userId="167978f5-7f40-4909-85d5-d4149554ad4e" providerId="ADAL" clId="{B5A50AFD-F60C-4A48-BCC1-C140B5482A01}" dt="2024-01-11T12:03:03.760" v="5530" actId="11529"/>
          <ac:spMkLst>
            <pc:docMk/>
            <pc:sldMk cId="1040283324" sldId="2196"/>
            <ac:spMk id="6" creationId="{E48D7D15-6C0B-115D-BBA1-07B9CFC8F3C9}"/>
          </ac:spMkLst>
        </pc:spChg>
        <pc:picChg chg="add mod ord">
          <ac:chgData name="Yoel Kortick" userId="167978f5-7f40-4909-85d5-d4149554ad4e" providerId="ADAL" clId="{B5A50AFD-F60C-4A48-BCC1-C140B5482A01}" dt="2024-01-11T12:03:06.010" v="5531" actId="208"/>
          <ac:picMkLst>
            <pc:docMk/>
            <pc:sldMk cId="1040283324" sldId="2196"/>
            <ac:picMk id="5" creationId="{53635F53-BDCE-8E39-B73A-78D2A84A9664}"/>
          </ac:picMkLst>
        </pc:picChg>
      </pc:sldChg>
      <pc:sldChg chg="addSp delSp modSp add mod">
        <pc:chgData name="Yoel Kortick" userId="167978f5-7f40-4909-85d5-d4149554ad4e" providerId="ADAL" clId="{B5A50AFD-F60C-4A48-BCC1-C140B5482A01}" dt="2024-01-11T12:07:16.195" v="5710"/>
        <pc:sldMkLst>
          <pc:docMk/>
          <pc:sldMk cId="3912198853" sldId="2197"/>
        </pc:sldMkLst>
        <pc:spChg chg="mod">
          <ac:chgData name="Yoel Kortick" userId="167978f5-7f40-4909-85d5-d4149554ad4e" providerId="ADAL" clId="{B5A50AFD-F60C-4A48-BCC1-C140B5482A01}" dt="2024-01-11T12:07:16.195" v="5710"/>
          <ac:spMkLst>
            <pc:docMk/>
            <pc:sldMk cId="3912198853" sldId="2197"/>
            <ac:spMk id="4" creationId="{2490F34D-A7E2-4EA9-8B1A-78371A1F1CD1}"/>
          </ac:spMkLst>
        </pc:spChg>
        <pc:spChg chg="mod">
          <ac:chgData name="Yoel Kortick" userId="167978f5-7f40-4909-85d5-d4149554ad4e" providerId="ADAL" clId="{B5A50AFD-F60C-4A48-BCC1-C140B5482A01}" dt="2024-01-11T12:04:37.189" v="5608" actId="14100"/>
          <ac:spMkLst>
            <pc:docMk/>
            <pc:sldMk cId="3912198853" sldId="2197"/>
            <ac:spMk id="6" creationId="{E48D7D15-6C0B-115D-BBA1-07B9CFC8F3C9}"/>
          </ac:spMkLst>
        </pc:spChg>
        <pc:spChg chg="add mod">
          <ac:chgData name="Yoel Kortick" userId="167978f5-7f40-4909-85d5-d4149554ad4e" providerId="ADAL" clId="{B5A50AFD-F60C-4A48-BCC1-C140B5482A01}" dt="2024-01-11T12:04:33.388" v="5607" actId="14100"/>
          <ac:spMkLst>
            <pc:docMk/>
            <pc:sldMk cId="3912198853" sldId="2197"/>
            <ac:spMk id="8" creationId="{29356AFA-D276-E268-3AB7-0378BAEC5C91}"/>
          </ac:spMkLst>
        </pc:spChg>
        <pc:picChg chg="del">
          <ac:chgData name="Yoel Kortick" userId="167978f5-7f40-4909-85d5-d4149554ad4e" providerId="ADAL" clId="{B5A50AFD-F60C-4A48-BCC1-C140B5482A01}" dt="2024-01-11T12:03:39.835" v="5533" actId="478"/>
          <ac:picMkLst>
            <pc:docMk/>
            <pc:sldMk cId="3912198853" sldId="2197"/>
            <ac:picMk id="5" creationId="{53635F53-BDCE-8E39-B73A-78D2A84A9664}"/>
          </ac:picMkLst>
        </pc:picChg>
        <pc:picChg chg="add mod ord">
          <ac:chgData name="Yoel Kortick" userId="167978f5-7f40-4909-85d5-d4149554ad4e" providerId="ADAL" clId="{B5A50AFD-F60C-4A48-BCC1-C140B5482A01}" dt="2024-01-11T12:04:19.679" v="5594" actId="167"/>
          <ac:picMkLst>
            <pc:docMk/>
            <pc:sldMk cId="3912198853" sldId="2197"/>
            <ac:picMk id="7" creationId="{273998F6-084A-76D3-0C33-E9D69052A18B}"/>
          </ac:picMkLst>
        </pc:picChg>
      </pc:sldChg>
      <pc:sldChg chg="addSp delSp modSp add mod">
        <pc:chgData name="Yoel Kortick" userId="167978f5-7f40-4909-85d5-d4149554ad4e" providerId="ADAL" clId="{B5A50AFD-F60C-4A48-BCC1-C140B5482A01}" dt="2024-01-11T12:17:01.839" v="5795" actId="11529"/>
        <pc:sldMkLst>
          <pc:docMk/>
          <pc:sldMk cId="306231542" sldId="2198"/>
        </pc:sldMkLst>
        <pc:spChg chg="mod">
          <ac:chgData name="Yoel Kortick" userId="167978f5-7f40-4909-85d5-d4149554ad4e" providerId="ADAL" clId="{B5A50AFD-F60C-4A48-BCC1-C140B5482A01}" dt="2024-01-11T12:05:18.947" v="5654" actId="20577"/>
          <ac:spMkLst>
            <pc:docMk/>
            <pc:sldMk cId="306231542" sldId="2198"/>
            <ac:spMk id="4" creationId="{2490F34D-A7E2-4EA9-8B1A-78371A1F1CD1}"/>
          </ac:spMkLst>
        </pc:spChg>
        <pc:spChg chg="mod">
          <ac:chgData name="Yoel Kortick" userId="167978f5-7f40-4909-85d5-d4149554ad4e" providerId="ADAL" clId="{B5A50AFD-F60C-4A48-BCC1-C140B5482A01}" dt="2024-01-11T12:05:31.986" v="5667" actId="14100"/>
          <ac:spMkLst>
            <pc:docMk/>
            <pc:sldMk cId="306231542" sldId="2198"/>
            <ac:spMk id="6" creationId="{E48D7D15-6C0B-115D-BBA1-07B9CFC8F3C9}"/>
          </ac:spMkLst>
        </pc:spChg>
        <pc:spChg chg="add">
          <ac:chgData name="Yoel Kortick" userId="167978f5-7f40-4909-85d5-d4149554ad4e" providerId="ADAL" clId="{B5A50AFD-F60C-4A48-BCC1-C140B5482A01}" dt="2024-01-11T12:17:01.839" v="5795" actId="11529"/>
          <ac:spMkLst>
            <pc:docMk/>
            <pc:sldMk cId="306231542" sldId="2198"/>
            <ac:spMk id="8" creationId="{409A08F8-7196-8910-8578-663F223035C8}"/>
          </ac:spMkLst>
        </pc:spChg>
        <pc:picChg chg="add mod ord">
          <ac:chgData name="Yoel Kortick" userId="167978f5-7f40-4909-85d5-d4149554ad4e" providerId="ADAL" clId="{B5A50AFD-F60C-4A48-BCC1-C140B5482A01}" dt="2024-01-11T12:05:34.740" v="5669" actId="208"/>
          <ac:picMkLst>
            <pc:docMk/>
            <pc:sldMk cId="306231542" sldId="2198"/>
            <ac:picMk id="5" creationId="{3687A73A-9E56-73CB-AFBF-6BD7DEB78EF5}"/>
          </ac:picMkLst>
        </pc:picChg>
        <pc:picChg chg="del">
          <ac:chgData name="Yoel Kortick" userId="167978f5-7f40-4909-85d5-d4149554ad4e" providerId="ADAL" clId="{B5A50AFD-F60C-4A48-BCC1-C140B5482A01}" dt="2024-01-11T12:03:52.520" v="5538" actId="478"/>
          <ac:picMkLst>
            <pc:docMk/>
            <pc:sldMk cId="306231542" sldId="2198"/>
            <ac:picMk id="7" creationId="{273998F6-084A-76D3-0C33-E9D69052A18B}"/>
          </ac:picMkLst>
        </pc:picChg>
      </pc:sldChg>
      <pc:sldChg chg="addSp delSp modSp add mod">
        <pc:chgData name="Yoel Kortick" userId="167978f5-7f40-4909-85d5-d4149554ad4e" providerId="ADAL" clId="{B5A50AFD-F60C-4A48-BCC1-C140B5482A01}" dt="2024-01-11T12:07:03.099" v="5709" actId="14100"/>
        <pc:sldMkLst>
          <pc:docMk/>
          <pc:sldMk cId="782453464" sldId="2199"/>
        </pc:sldMkLst>
        <pc:spChg chg="mod">
          <ac:chgData name="Yoel Kortick" userId="167978f5-7f40-4909-85d5-d4149554ad4e" providerId="ADAL" clId="{B5A50AFD-F60C-4A48-BCC1-C140B5482A01}" dt="2024-01-11T12:06:19.930" v="5680" actId="20577"/>
          <ac:spMkLst>
            <pc:docMk/>
            <pc:sldMk cId="782453464" sldId="2199"/>
            <ac:spMk id="4" creationId="{2490F34D-A7E2-4EA9-8B1A-78371A1F1CD1}"/>
          </ac:spMkLst>
        </pc:spChg>
        <pc:spChg chg="mod">
          <ac:chgData name="Yoel Kortick" userId="167978f5-7f40-4909-85d5-d4149554ad4e" providerId="ADAL" clId="{B5A50AFD-F60C-4A48-BCC1-C140B5482A01}" dt="2024-01-11T12:06:39.671" v="5699" actId="1035"/>
          <ac:spMkLst>
            <pc:docMk/>
            <pc:sldMk cId="782453464" sldId="2199"/>
            <ac:spMk id="6" creationId="{E48D7D15-6C0B-115D-BBA1-07B9CFC8F3C9}"/>
          </ac:spMkLst>
        </pc:spChg>
        <pc:spChg chg="add mod">
          <ac:chgData name="Yoel Kortick" userId="167978f5-7f40-4909-85d5-d4149554ad4e" providerId="ADAL" clId="{B5A50AFD-F60C-4A48-BCC1-C140B5482A01}" dt="2024-01-11T12:06:51.096" v="5706" actId="1038"/>
          <ac:spMkLst>
            <pc:docMk/>
            <pc:sldMk cId="782453464" sldId="2199"/>
            <ac:spMk id="8" creationId="{46AC3C72-0BFF-D054-3E9F-DAA7A8855F24}"/>
          </ac:spMkLst>
        </pc:spChg>
        <pc:spChg chg="add">
          <ac:chgData name="Yoel Kortick" userId="167978f5-7f40-4909-85d5-d4149554ad4e" providerId="ADAL" clId="{B5A50AFD-F60C-4A48-BCC1-C140B5482A01}" dt="2024-01-11T12:06:56.222" v="5707" actId="11529"/>
          <ac:spMkLst>
            <pc:docMk/>
            <pc:sldMk cId="782453464" sldId="2199"/>
            <ac:spMk id="9" creationId="{1899CD58-D2E9-19B7-E076-0E0D72B7CE04}"/>
          </ac:spMkLst>
        </pc:spChg>
        <pc:spChg chg="add mod">
          <ac:chgData name="Yoel Kortick" userId="167978f5-7f40-4909-85d5-d4149554ad4e" providerId="ADAL" clId="{B5A50AFD-F60C-4A48-BCC1-C140B5482A01}" dt="2024-01-11T12:07:03.099" v="5709" actId="14100"/>
          <ac:spMkLst>
            <pc:docMk/>
            <pc:sldMk cId="782453464" sldId="2199"/>
            <ac:spMk id="10" creationId="{04A9BC1A-C62F-F107-BA1C-7F54F328379E}"/>
          </ac:spMkLst>
        </pc:spChg>
        <pc:picChg chg="del">
          <ac:chgData name="Yoel Kortick" userId="167978f5-7f40-4909-85d5-d4149554ad4e" providerId="ADAL" clId="{B5A50AFD-F60C-4A48-BCC1-C140B5482A01}" dt="2024-01-11T12:06:21.931" v="5681" actId="478"/>
          <ac:picMkLst>
            <pc:docMk/>
            <pc:sldMk cId="782453464" sldId="2199"/>
            <ac:picMk id="5" creationId="{3687A73A-9E56-73CB-AFBF-6BD7DEB78EF5}"/>
          </ac:picMkLst>
        </pc:picChg>
        <pc:picChg chg="add mod ord">
          <ac:chgData name="Yoel Kortick" userId="167978f5-7f40-4909-85d5-d4149554ad4e" providerId="ADAL" clId="{B5A50AFD-F60C-4A48-BCC1-C140B5482A01}" dt="2024-01-11T12:06:43.955" v="5700" actId="167"/>
          <ac:picMkLst>
            <pc:docMk/>
            <pc:sldMk cId="782453464" sldId="2199"/>
            <ac:picMk id="7" creationId="{2F2DAA6A-71F8-179F-08A5-3F281AB8EF96}"/>
          </ac:picMkLst>
        </pc:pic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pChg chg="mod">
          <ac:chgData name="Yoel Kortick" userId="167978f5-7f40-4909-85d5-d4149554ad4e" providerId="ADAL" clId="{D3FB95A5-F073-41EC-B403-533C8A3F2C61}" dt="2024-01-10T12:22:07.478" v="2712" actId="20577"/>
          <ac:spMkLst>
            <pc:docMk/>
            <pc:sldMk cId="3267142644" sldId="1724"/>
            <ac:spMk id="63" creationId="{2818E309-CE24-45E0-8F37-EFD6121F7540}"/>
          </ac:spMkLst>
        </pc:spChg>
      </pc:sldChg>
      <pc:sldChg chg="modSp">
        <pc:chgData name="Yoel Kortick" userId="167978f5-7f40-4909-85d5-d4149554ad4e" providerId="ADAL" clId="{D3FB95A5-F073-41EC-B403-533C8A3F2C61}" dt="2024-01-10T05:09:24.498" v="1"/>
        <pc:sldMkLst>
          <pc:docMk/>
          <pc:sldMk cId="3301537159" sldId="1783"/>
        </pc:sldMkLst>
        <pc:spChg chg="mod">
          <ac:chgData name="Yoel Kortick" userId="167978f5-7f40-4909-85d5-d4149554ad4e" providerId="ADAL" clId="{D3FB95A5-F073-41EC-B403-533C8A3F2C61}" dt="2024-01-10T05:09:24.498" v="1"/>
          <ac:spMkLst>
            <pc:docMk/>
            <pc:sldMk cId="3301537159" sldId="1783"/>
            <ac:spMk id="3" creationId="{440E2C51-CB70-4EE1-8E6B-DADCB74DEC44}"/>
          </ac:spMkLst>
        </pc:spChg>
      </pc:sldChg>
      <pc:sldChg chg="modSp">
        <pc:chgData name="Yoel Kortick" userId="167978f5-7f40-4909-85d5-d4149554ad4e" providerId="ADAL" clId="{D3FB95A5-F073-41EC-B403-533C8A3F2C61}" dt="2024-01-10T05:14:19.104" v="87"/>
        <pc:sldMkLst>
          <pc:docMk/>
          <pc:sldMk cId="1078410933" sldId="1792"/>
        </pc:sldMkLst>
        <pc:spChg chg="mod">
          <ac:chgData name="Yoel Kortick" userId="167978f5-7f40-4909-85d5-d4149554ad4e" providerId="ADAL" clId="{D3FB95A5-F073-41EC-B403-533C8A3F2C61}" dt="2024-01-10T05:14:19.104" v="87"/>
          <ac:spMkLst>
            <pc:docMk/>
            <pc:sldMk cId="1078410933" sldId="1792"/>
            <ac:spMk id="3" creationId="{440E2C51-CB70-4EE1-8E6B-DADCB74DEC44}"/>
          </ac:spMkLst>
        </pc:spChg>
      </pc:sldChg>
      <pc:sldChg chg="modSp mod">
        <pc:chgData name="Yoel Kortick" userId="167978f5-7f40-4909-85d5-d4149554ad4e" providerId="ADAL" clId="{D3FB95A5-F073-41EC-B403-533C8A3F2C61}" dt="2024-01-10T13:02:43.501" v="3377"/>
        <pc:sldMkLst>
          <pc:docMk/>
          <pc:sldMk cId="4132155335" sldId="1793"/>
        </pc:sldMkLst>
        <pc:spChg chg="mod">
          <ac:chgData name="Yoel Kortick" userId="167978f5-7f40-4909-85d5-d4149554ad4e" providerId="ADAL" clId="{D3FB95A5-F073-41EC-B403-533C8A3F2C61}" dt="2024-01-10T05:14:19.104" v="87"/>
          <ac:spMkLst>
            <pc:docMk/>
            <pc:sldMk cId="4132155335" sldId="1793"/>
            <ac:spMk id="3" creationId="{4FC18B40-6547-41EC-8A0E-1C8F40E0A42F}"/>
          </ac:spMkLst>
        </pc:spChg>
        <pc:spChg chg="mod">
          <ac:chgData name="Yoel Kortick" userId="167978f5-7f40-4909-85d5-d4149554ad4e" providerId="ADAL" clId="{D3FB95A5-F073-41EC-B403-533C8A3F2C61}" dt="2024-01-10T13:02:43.501" v="3377"/>
          <ac:spMkLst>
            <pc:docMk/>
            <pc:sldMk cId="4132155335" sldId="1793"/>
            <ac:spMk id="4" creationId="{2490F34D-A7E2-4EA9-8B1A-78371A1F1CD1}"/>
          </ac:spMkLst>
        </pc:spChg>
      </pc:sldChg>
      <pc:sldChg chg="modSp mod">
        <pc:chgData name="Yoel Kortick" userId="167978f5-7f40-4909-85d5-d4149554ad4e" providerId="ADAL" clId="{D3FB95A5-F073-41EC-B403-533C8A3F2C61}" dt="2024-01-10T13:02:43.501" v="3377"/>
        <pc:sldMkLst>
          <pc:docMk/>
          <pc:sldMk cId="3828660448" sldId="1918"/>
        </pc:sldMkLst>
        <pc:spChg chg="mod">
          <ac:chgData name="Yoel Kortick" userId="167978f5-7f40-4909-85d5-d4149554ad4e" providerId="ADAL" clId="{D3FB95A5-F073-41EC-B403-533C8A3F2C61}" dt="2024-01-10T05:41:51.266" v="489"/>
          <ac:spMkLst>
            <pc:docMk/>
            <pc:sldMk cId="3828660448" sldId="1918"/>
            <ac:spMk id="3" creationId="{4FC18B40-6547-41EC-8A0E-1C8F40E0A42F}"/>
          </ac:spMkLst>
        </pc:spChg>
        <pc:spChg chg="mod">
          <ac:chgData name="Yoel Kortick" userId="167978f5-7f40-4909-85d5-d4149554ad4e" providerId="ADAL" clId="{D3FB95A5-F073-41EC-B403-533C8A3F2C61}" dt="2024-01-10T13:02:43.501" v="3377"/>
          <ac:spMkLst>
            <pc:docMk/>
            <pc:sldMk cId="3828660448" sldId="1918"/>
            <ac:spMk id="4" creationId="{2490F34D-A7E2-4EA9-8B1A-78371A1F1CD1}"/>
          </ac:spMkLst>
        </pc:spChg>
      </pc:sldChg>
      <pc:sldChg chg="addSp delSp modSp mod">
        <pc:chgData name="Yoel Kortick" userId="167978f5-7f40-4909-85d5-d4149554ad4e" providerId="ADAL" clId="{D3FB95A5-F073-41EC-B403-533C8A3F2C61}" dt="2024-01-10T13:02:43.501" v="3377"/>
        <pc:sldMkLst>
          <pc:docMk/>
          <pc:sldMk cId="155175924" sldId="1922"/>
        </pc:sldMkLst>
        <pc:spChg chg="mod">
          <ac:chgData name="Yoel Kortick" userId="167978f5-7f40-4909-85d5-d4149554ad4e" providerId="ADAL" clId="{D3FB95A5-F073-41EC-B403-533C8A3F2C61}" dt="2024-01-10T11:08:41.160" v="2016"/>
          <ac:spMkLst>
            <pc:docMk/>
            <pc:sldMk cId="155175924" sldId="1922"/>
            <ac:spMk id="3" creationId="{4FC18B40-6547-41EC-8A0E-1C8F40E0A42F}"/>
          </ac:spMkLst>
        </pc:spChg>
        <pc:spChg chg="del">
          <ac:chgData name="Yoel Kortick" userId="167978f5-7f40-4909-85d5-d4149554ad4e" providerId="ADAL" clId="{D3FB95A5-F073-41EC-B403-533C8A3F2C61}" dt="2024-01-10T11:08:50.519" v="2018" actId="478"/>
          <ac:spMkLst>
            <pc:docMk/>
            <pc:sldMk cId="155175924" sldId="1922"/>
            <ac:spMk id="6" creationId="{58F6F825-544C-358B-F14D-E6212317A7D8}"/>
          </ac:spMkLst>
        </pc:spChg>
        <pc:spChg chg="del">
          <ac:chgData name="Yoel Kortick" userId="167978f5-7f40-4909-85d5-d4149554ad4e" providerId="ADAL" clId="{D3FB95A5-F073-41EC-B403-533C8A3F2C61}" dt="2024-01-10T11:08:50.519" v="2018" actId="478"/>
          <ac:spMkLst>
            <pc:docMk/>
            <pc:sldMk cId="155175924" sldId="1922"/>
            <ac:spMk id="7" creationId="{4488515D-184C-6DD4-06E6-D69C101F9DCF}"/>
          </ac:spMkLst>
        </pc:spChg>
        <pc:spChg chg="mod">
          <ac:chgData name="Yoel Kortick" userId="167978f5-7f40-4909-85d5-d4149554ad4e" providerId="ADAL" clId="{D3FB95A5-F073-41EC-B403-533C8A3F2C61}" dt="2024-01-10T13:02:43.501" v="3377"/>
          <ac:spMkLst>
            <pc:docMk/>
            <pc:sldMk cId="155175924" sldId="1922"/>
            <ac:spMk id="10" creationId="{19E9D55E-0049-4072-9DC2-48193A586191}"/>
          </ac:spMkLst>
        </pc:spChg>
        <pc:picChg chg="del">
          <ac:chgData name="Yoel Kortick" userId="167978f5-7f40-4909-85d5-d4149554ad4e" providerId="ADAL" clId="{D3FB95A5-F073-41EC-B403-533C8A3F2C61}" dt="2024-01-10T11:08:47.454" v="2017" actId="478"/>
          <ac:picMkLst>
            <pc:docMk/>
            <pc:sldMk cId="155175924" sldId="1922"/>
            <ac:picMk id="4" creationId="{48A27DBB-C855-DFD5-7082-D1DD738B77C7}"/>
          </ac:picMkLst>
        </pc:picChg>
        <pc:picChg chg="add del">
          <ac:chgData name="Yoel Kortick" userId="167978f5-7f40-4909-85d5-d4149554ad4e" providerId="ADAL" clId="{D3FB95A5-F073-41EC-B403-533C8A3F2C61}" dt="2024-01-10T12:01:10.294" v="2164" actId="22"/>
          <ac:picMkLst>
            <pc:docMk/>
            <pc:sldMk cId="155175924" sldId="1922"/>
            <ac:picMk id="4" creationId="{D344ADEE-3770-8DC6-0FBE-9DB633671326}"/>
          </ac:picMkLst>
        </pc:picChg>
        <pc:cxnChg chg="del mod">
          <ac:chgData name="Yoel Kortick" userId="167978f5-7f40-4909-85d5-d4149554ad4e" providerId="ADAL" clId="{D3FB95A5-F073-41EC-B403-533C8A3F2C61}" dt="2024-01-10T11:08:50.519" v="2018" actId="478"/>
          <ac:cxnSpMkLst>
            <pc:docMk/>
            <pc:sldMk cId="155175924" sldId="1922"/>
            <ac:cxnSpMk id="9" creationId="{4AF61676-CBCB-E8CC-17FF-CAFCD90AF0F3}"/>
          </ac:cxnSpMkLst>
        </pc:cxnChg>
        <pc:cxnChg chg="del">
          <ac:chgData name="Yoel Kortick" userId="167978f5-7f40-4909-85d5-d4149554ad4e" providerId="ADAL" clId="{D3FB95A5-F073-41EC-B403-533C8A3F2C61}" dt="2024-01-10T11:08:50.519" v="2018" actId="478"/>
          <ac:cxnSpMkLst>
            <pc:docMk/>
            <pc:sldMk cId="155175924" sldId="1922"/>
            <ac:cxnSpMk id="11" creationId="{BB5A6B1A-81C0-A3BE-29AE-941D866E58F5}"/>
          </ac:cxnSpMkLst>
        </pc:cxnChg>
      </pc:sldChg>
      <pc:sldChg chg="modSp del">
        <pc:chgData name="Yoel Kortick" userId="167978f5-7f40-4909-85d5-d4149554ad4e" providerId="ADAL" clId="{D3FB95A5-F073-41EC-B403-533C8A3F2C61}" dt="2024-01-10T12:21:08.418" v="2643" actId="47"/>
        <pc:sldMkLst>
          <pc:docMk/>
          <pc:sldMk cId="1969600818" sldId="1926"/>
        </pc:sldMkLst>
        <pc:spChg chg="mod">
          <ac:chgData name="Yoel Kortick" userId="167978f5-7f40-4909-85d5-d4149554ad4e" providerId="ADAL" clId="{D3FB95A5-F073-41EC-B403-533C8A3F2C61}" dt="2024-01-10T11:08:41.160" v="2016"/>
          <ac:spMkLst>
            <pc:docMk/>
            <pc:sldMk cId="1969600818" sldId="1926"/>
            <ac:spMk id="3" creationId="{4FC18B40-6547-41EC-8A0E-1C8F40E0A42F}"/>
          </ac:spMkLst>
        </pc:spChg>
      </pc:sldChg>
      <pc:sldChg chg="modSp mod">
        <pc:chgData name="Yoel Kortick" userId="167978f5-7f40-4909-85d5-d4149554ad4e" providerId="ADAL" clId="{D3FB95A5-F073-41EC-B403-533C8A3F2C61}" dt="2024-01-10T05:41:56.815" v="491" actId="14100"/>
        <pc:sldMkLst>
          <pc:docMk/>
          <pc:sldMk cId="732818305" sldId="1935"/>
        </pc:sldMkLst>
        <pc:spChg chg="mod">
          <ac:chgData name="Yoel Kortick" userId="167978f5-7f40-4909-85d5-d4149554ad4e" providerId="ADAL" clId="{D3FB95A5-F073-41EC-B403-533C8A3F2C61}" dt="2024-01-10T05:41:56.815" v="491" actId="14100"/>
          <ac:spMkLst>
            <pc:docMk/>
            <pc:sldMk cId="732818305" sldId="1935"/>
            <ac:spMk id="3" creationId="{440E2C51-CB70-4EE1-8E6B-DADCB74DEC44}"/>
          </ac:spMkLst>
        </pc:spChg>
      </pc:sldChg>
      <pc:sldChg chg="modSp">
        <pc:chgData name="Yoel Kortick" userId="167978f5-7f40-4909-85d5-d4149554ad4e" providerId="ADAL" clId="{D3FB95A5-F073-41EC-B403-533C8A3F2C61}" dt="2024-01-10T11:08:41.160" v="2016"/>
        <pc:sldMkLst>
          <pc:docMk/>
          <pc:sldMk cId="947444753" sldId="1936"/>
        </pc:sldMkLst>
        <pc:spChg chg="mod">
          <ac:chgData name="Yoel Kortick" userId="167978f5-7f40-4909-85d5-d4149554ad4e" providerId="ADAL" clId="{D3FB95A5-F073-41EC-B403-533C8A3F2C61}" dt="2024-01-10T11:08:41.160" v="2016"/>
          <ac:spMkLst>
            <pc:docMk/>
            <pc:sldMk cId="947444753" sldId="1936"/>
            <ac:spMk id="3" creationId="{440E2C51-CB70-4EE1-8E6B-DADCB74DEC44}"/>
          </ac:spMkLst>
        </pc:spChg>
      </pc:sldChg>
      <pc:sldChg chg="modSp del">
        <pc:chgData name="Yoel Kortick" userId="167978f5-7f40-4909-85d5-d4149554ad4e" providerId="ADAL" clId="{D3FB95A5-F073-41EC-B403-533C8A3F2C61}" dt="2024-01-10T12:21:09.077" v="2644" actId="47"/>
        <pc:sldMkLst>
          <pc:docMk/>
          <pc:sldMk cId="4076534036" sldId="1939"/>
        </pc:sldMkLst>
        <pc:spChg chg="mod">
          <ac:chgData name="Yoel Kortick" userId="167978f5-7f40-4909-85d5-d4149554ad4e" providerId="ADAL" clId="{D3FB95A5-F073-41EC-B403-533C8A3F2C61}" dt="2024-01-10T11:08:41.160" v="2016"/>
          <ac:spMkLst>
            <pc:docMk/>
            <pc:sldMk cId="4076534036" sldId="1939"/>
            <ac:spMk id="3" creationId="{4FC18B40-6547-41EC-8A0E-1C8F40E0A42F}"/>
          </ac:spMkLst>
        </pc:spChg>
      </pc:sldChg>
      <pc:sldChg chg="modSp del">
        <pc:chgData name="Yoel Kortick" userId="167978f5-7f40-4909-85d5-d4149554ad4e" providerId="ADAL" clId="{D3FB95A5-F073-41EC-B403-533C8A3F2C61}" dt="2024-01-10T12:21:10.464" v="2646" actId="47"/>
        <pc:sldMkLst>
          <pc:docMk/>
          <pc:sldMk cId="659316361" sldId="1976"/>
        </pc:sldMkLst>
        <pc:spChg chg="mod">
          <ac:chgData name="Yoel Kortick" userId="167978f5-7f40-4909-85d5-d4149554ad4e" providerId="ADAL" clId="{D3FB95A5-F073-41EC-B403-533C8A3F2C61}" dt="2024-01-10T11:08:41.160" v="2016"/>
          <ac:spMkLst>
            <pc:docMk/>
            <pc:sldMk cId="659316361" sldId="1976"/>
            <ac:spMk id="3" creationId="{4FC18B40-6547-41EC-8A0E-1C8F40E0A42F}"/>
          </ac:spMkLst>
        </pc:spChg>
      </pc:sldChg>
      <pc:sldChg chg="modSp mod">
        <pc:chgData name="Yoel Kortick" userId="167978f5-7f40-4909-85d5-d4149554ad4e" providerId="ADAL" clId="{D3FB95A5-F073-41EC-B403-533C8A3F2C61}" dt="2024-01-10T05:11:58.540" v="50" actId="20577"/>
        <pc:sldMkLst>
          <pc:docMk/>
          <pc:sldMk cId="1269053929" sldId="1997"/>
        </pc:sldMkLst>
        <pc:spChg chg="mod">
          <ac:chgData name="Yoel Kortick" userId="167978f5-7f40-4909-85d5-d4149554ad4e" providerId="ADAL" clId="{D3FB95A5-F073-41EC-B403-533C8A3F2C61}" dt="2024-01-10T05:09:24.498" v="1"/>
          <ac:spMkLst>
            <pc:docMk/>
            <pc:sldMk cId="1269053929" sldId="1997"/>
            <ac:spMk id="3" creationId="{4FC18B40-6547-41EC-8A0E-1C8F40E0A42F}"/>
          </ac:spMkLst>
        </pc:spChg>
        <pc:spChg chg="mod">
          <ac:chgData name="Yoel Kortick" userId="167978f5-7f40-4909-85d5-d4149554ad4e" providerId="ADAL" clId="{D3FB95A5-F073-41EC-B403-533C8A3F2C61}" dt="2024-01-10T05:11:58.540" v="50" actId="20577"/>
          <ac:spMkLst>
            <pc:docMk/>
            <pc:sldMk cId="1269053929" sldId="1997"/>
            <ac:spMk id="4" creationId="{2490F34D-A7E2-4EA9-8B1A-78371A1F1CD1}"/>
          </ac:spMkLst>
        </pc:spChg>
      </pc:sldChg>
      <pc:sldChg chg="modSp del">
        <pc:chgData name="Yoel Kortick" userId="167978f5-7f40-4909-85d5-d4149554ad4e" providerId="ADAL" clId="{D3FB95A5-F073-41EC-B403-533C8A3F2C61}" dt="2024-01-10T05:42:32.016" v="494" actId="47"/>
        <pc:sldMkLst>
          <pc:docMk/>
          <pc:sldMk cId="1356658148" sldId="1999"/>
        </pc:sldMkLst>
        <pc:spChg chg="mod">
          <ac:chgData name="Yoel Kortick" userId="167978f5-7f40-4909-85d5-d4149554ad4e" providerId="ADAL" clId="{D3FB95A5-F073-41EC-B403-533C8A3F2C61}" dt="2024-01-10T05:41:51.266" v="489"/>
          <ac:spMkLst>
            <pc:docMk/>
            <pc:sldMk cId="1356658148" sldId="1999"/>
            <ac:spMk id="3" creationId="{4FC18B40-6547-41EC-8A0E-1C8F40E0A42F}"/>
          </ac:spMkLst>
        </pc:spChg>
      </pc:sldChg>
      <pc:sldChg chg="modSp del">
        <pc:chgData name="Yoel Kortick" userId="167978f5-7f40-4909-85d5-d4149554ad4e" providerId="ADAL" clId="{D3FB95A5-F073-41EC-B403-533C8A3F2C61}" dt="2024-01-10T05:42:35.112" v="497" actId="47"/>
        <pc:sldMkLst>
          <pc:docMk/>
          <pc:sldMk cId="654802575" sldId="2000"/>
        </pc:sldMkLst>
        <pc:spChg chg="mod">
          <ac:chgData name="Yoel Kortick" userId="167978f5-7f40-4909-85d5-d4149554ad4e" providerId="ADAL" clId="{D3FB95A5-F073-41EC-B403-533C8A3F2C61}" dt="2024-01-10T05:41:51.266" v="489"/>
          <ac:spMkLst>
            <pc:docMk/>
            <pc:sldMk cId="654802575" sldId="200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946172633" sldId="2001"/>
        </pc:sldMkLst>
        <pc:spChg chg="mod">
          <ac:chgData name="Yoel Kortick" userId="167978f5-7f40-4909-85d5-d4149554ad4e" providerId="ADAL" clId="{D3FB95A5-F073-41EC-B403-533C8A3F2C61}" dt="2024-01-10T05:41:51.266" v="489"/>
          <ac:spMkLst>
            <pc:docMk/>
            <pc:sldMk cId="946172633" sldId="2001"/>
            <ac:spMk id="3" creationId="{4FC18B40-6547-41EC-8A0E-1C8F40E0A42F}"/>
          </ac:spMkLst>
        </pc:spChg>
      </pc:sldChg>
      <pc:sldChg chg="modSp del">
        <pc:chgData name="Yoel Kortick" userId="167978f5-7f40-4909-85d5-d4149554ad4e" providerId="ADAL" clId="{D3FB95A5-F073-41EC-B403-533C8A3F2C61}" dt="2024-01-10T05:15:21.859" v="93" actId="47"/>
        <pc:sldMkLst>
          <pc:docMk/>
          <pc:sldMk cId="1552220131" sldId="2061"/>
        </pc:sldMkLst>
        <pc:spChg chg="mod">
          <ac:chgData name="Yoel Kortick" userId="167978f5-7f40-4909-85d5-d4149554ad4e" providerId="ADAL" clId="{D3FB95A5-F073-41EC-B403-533C8A3F2C61}" dt="2024-01-10T05:14:19.104" v="87"/>
          <ac:spMkLst>
            <pc:docMk/>
            <pc:sldMk cId="1552220131" sldId="2061"/>
            <ac:spMk id="3" creationId="{4FC18B40-6547-41EC-8A0E-1C8F40E0A42F}"/>
          </ac:spMkLst>
        </pc:spChg>
      </pc:sldChg>
      <pc:sldChg chg="modSp del">
        <pc:chgData name="Yoel Kortick" userId="167978f5-7f40-4909-85d5-d4149554ad4e" providerId="ADAL" clId="{D3FB95A5-F073-41EC-B403-533C8A3F2C61}" dt="2024-01-10T05:42:25.903" v="493" actId="2696"/>
        <pc:sldMkLst>
          <pc:docMk/>
          <pc:sldMk cId="575754316" sldId="2065"/>
        </pc:sldMkLst>
        <pc:spChg chg="mod">
          <ac:chgData name="Yoel Kortick" userId="167978f5-7f40-4909-85d5-d4149554ad4e" providerId="ADAL" clId="{D3FB95A5-F073-41EC-B403-533C8A3F2C61}" dt="2024-01-10T05:41:51.266" v="489"/>
          <ac:spMkLst>
            <pc:docMk/>
            <pc:sldMk cId="575754316" sldId="2065"/>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758707630" sldId="2067"/>
        </pc:sldMkLst>
        <pc:spChg chg="mod">
          <ac:chgData name="Yoel Kortick" userId="167978f5-7f40-4909-85d5-d4149554ad4e" providerId="ADAL" clId="{D3FB95A5-F073-41EC-B403-533C8A3F2C61}" dt="2024-01-10T05:41:51.266" v="489"/>
          <ac:spMkLst>
            <pc:docMk/>
            <pc:sldMk cId="3758707630" sldId="2067"/>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4018330709" sldId="2068"/>
        </pc:sldMkLst>
        <pc:spChg chg="mod">
          <ac:chgData name="Yoel Kortick" userId="167978f5-7f40-4909-85d5-d4149554ad4e" providerId="ADAL" clId="{D3FB95A5-F073-41EC-B403-533C8A3F2C61}" dt="2024-01-10T05:41:51.266" v="489"/>
          <ac:spMkLst>
            <pc:docMk/>
            <pc:sldMk cId="4018330709" sldId="2068"/>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553369375" sldId="2069"/>
        </pc:sldMkLst>
        <pc:spChg chg="mod">
          <ac:chgData name="Yoel Kortick" userId="167978f5-7f40-4909-85d5-d4149554ad4e" providerId="ADAL" clId="{D3FB95A5-F073-41EC-B403-533C8A3F2C61}" dt="2024-01-10T05:41:51.266" v="489"/>
          <ac:spMkLst>
            <pc:docMk/>
            <pc:sldMk cId="553369375" sldId="2069"/>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407511560" sldId="2070"/>
        </pc:sldMkLst>
        <pc:spChg chg="mod">
          <ac:chgData name="Yoel Kortick" userId="167978f5-7f40-4909-85d5-d4149554ad4e" providerId="ADAL" clId="{D3FB95A5-F073-41EC-B403-533C8A3F2C61}" dt="2024-01-10T05:41:51.266" v="489"/>
          <ac:spMkLst>
            <pc:docMk/>
            <pc:sldMk cId="3407511560" sldId="207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1276955741" sldId="2071"/>
        </pc:sldMkLst>
        <pc:spChg chg="mod">
          <ac:chgData name="Yoel Kortick" userId="167978f5-7f40-4909-85d5-d4149554ad4e" providerId="ADAL" clId="{D3FB95A5-F073-41EC-B403-533C8A3F2C61}" dt="2024-01-10T05:41:51.266" v="489"/>
          <ac:spMkLst>
            <pc:docMk/>
            <pc:sldMk cId="1276955741" sldId="2071"/>
            <ac:spMk id="3" creationId="{4FC18B40-6547-41EC-8A0E-1C8F40E0A42F}"/>
          </ac:spMkLst>
        </pc:spChg>
      </pc:sldChg>
      <pc:sldChg chg="modSp del">
        <pc:chgData name="Yoel Kortick" userId="167978f5-7f40-4909-85d5-d4149554ad4e" providerId="ADAL" clId="{D3FB95A5-F073-41EC-B403-533C8A3F2C61}" dt="2024-01-10T05:42:33.672" v="495" actId="47"/>
        <pc:sldMkLst>
          <pc:docMk/>
          <pc:sldMk cId="3192449288" sldId="2095"/>
        </pc:sldMkLst>
        <pc:spChg chg="mod">
          <ac:chgData name="Yoel Kortick" userId="167978f5-7f40-4909-85d5-d4149554ad4e" providerId="ADAL" clId="{D3FB95A5-F073-41EC-B403-533C8A3F2C61}" dt="2024-01-10T05:41:51.266" v="489"/>
          <ac:spMkLst>
            <pc:docMk/>
            <pc:sldMk cId="3192449288" sldId="2095"/>
            <ac:spMk id="3" creationId="{4FC18B40-6547-41EC-8A0E-1C8F40E0A42F}"/>
          </ac:spMkLst>
        </pc:spChg>
      </pc:sldChg>
      <pc:sldChg chg="modSp del">
        <pc:chgData name="Yoel Kortick" userId="167978f5-7f40-4909-85d5-d4149554ad4e" providerId="ADAL" clId="{D3FB95A5-F073-41EC-B403-533C8A3F2C61}" dt="2024-01-10T05:42:34.395" v="496" actId="47"/>
        <pc:sldMkLst>
          <pc:docMk/>
          <pc:sldMk cId="321810292" sldId="2096"/>
        </pc:sldMkLst>
        <pc:spChg chg="mod">
          <ac:chgData name="Yoel Kortick" userId="167978f5-7f40-4909-85d5-d4149554ad4e" providerId="ADAL" clId="{D3FB95A5-F073-41EC-B403-533C8A3F2C61}" dt="2024-01-10T05:41:51.266" v="489"/>
          <ac:spMkLst>
            <pc:docMk/>
            <pc:sldMk cId="321810292" sldId="2096"/>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157656133" sldId="2097"/>
        </pc:sldMkLst>
        <pc:spChg chg="mod">
          <ac:chgData name="Yoel Kortick" userId="167978f5-7f40-4909-85d5-d4149554ad4e" providerId="ADAL" clId="{D3FB95A5-F073-41EC-B403-533C8A3F2C61}" dt="2024-01-10T05:41:51.266" v="489"/>
          <ac:spMkLst>
            <pc:docMk/>
            <pc:sldMk cId="3157656133" sldId="2097"/>
            <ac:spMk id="3" creationId="{4FC18B40-6547-41EC-8A0E-1C8F40E0A42F}"/>
          </ac:spMkLst>
        </pc:spChg>
      </pc:sldChg>
      <pc:sldChg chg="modSp del">
        <pc:chgData name="Yoel Kortick" userId="167978f5-7f40-4909-85d5-d4149554ad4e" providerId="ADAL" clId="{D3FB95A5-F073-41EC-B403-533C8A3F2C61}" dt="2024-01-10T12:21:09.820" v="2645" actId="47"/>
        <pc:sldMkLst>
          <pc:docMk/>
          <pc:sldMk cId="2957719289" sldId="2098"/>
        </pc:sldMkLst>
        <pc:spChg chg="mod">
          <ac:chgData name="Yoel Kortick" userId="167978f5-7f40-4909-85d5-d4149554ad4e" providerId="ADAL" clId="{D3FB95A5-F073-41EC-B403-533C8A3F2C61}" dt="2024-01-10T11:08:41.160" v="2016"/>
          <ac:spMkLst>
            <pc:docMk/>
            <pc:sldMk cId="2957719289" sldId="2098"/>
            <ac:spMk id="3" creationId="{4FC18B40-6547-41EC-8A0E-1C8F40E0A42F}"/>
          </ac:spMkLst>
        </pc:spChg>
      </pc:sldChg>
      <pc:sldChg chg="addSp delSp modSp add mod">
        <pc:chgData name="Yoel Kortick" userId="167978f5-7f40-4909-85d5-d4149554ad4e" providerId="ADAL" clId="{D3FB95A5-F073-41EC-B403-533C8A3F2C61}" dt="2024-01-10T05:13:44.408" v="86" actId="1036"/>
        <pc:sldMkLst>
          <pc:docMk/>
          <pc:sldMk cId="4145297695" sldId="2099"/>
        </pc:sldMkLst>
        <pc:spChg chg="del">
          <ac:chgData name="Yoel Kortick" userId="167978f5-7f40-4909-85d5-d4149554ad4e" providerId="ADAL" clId="{D3FB95A5-F073-41EC-B403-533C8A3F2C61}" dt="2024-01-10T05:12:26.038" v="52" actId="478"/>
          <ac:spMkLst>
            <pc:docMk/>
            <pc:sldMk cId="4145297695" sldId="2099"/>
            <ac:spMk id="4" creationId="{2490F34D-A7E2-4EA9-8B1A-78371A1F1CD1}"/>
          </ac:spMkLst>
        </pc:spChg>
        <pc:spChg chg="add del mod">
          <ac:chgData name="Yoel Kortick" userId="167978f5-7f40-4909-85d5-d4149554ad4e" providerId="ADAL" clId="{D3FB95A5-F073-41EC-B403-533C8A3F2C61}" dt="2024-01-10T05:12:27.742" v="53" actId="478"/>
          <ac:spMkLst>
            <pc:docMk/>
            <pc:sldMk cId="4145297695" sldId="2099"/>
            <ac:spMk id="5" creationId="{EFE69BAC-DBA1-7DD0-18CA-E19DE78E6B97}"/>
          </ac:spMkLst>
        </pc:spChg>
        <pc:spChg chg="add mod">
          <ac:chgData name="Yoel Kortick" userId="167978f5-7f40-4909-85d5-d4149554ad4e" providerId="ADAL" clId="{D3FB95A5-F073-41EC-B403-533C8A3F2C61}" dt="2024-01-10T05:13:39.768" v="81" actId="255"/>
          <ac:spMkLst>
            <pc:docMk/>
            <pc:sldMk cId="4145297695" sldId="2099"/>
            <ac:spMk id="6" creationId="{1B297CC6-F485-673C-F03B-12CAFE000282}"/>
          </ac:spMkLst>
        </pc:spChg>
        <pc:graphicFrameChg chg="add mod modGraphic">
          <ac:chgData name="Yoel Kortick" userId="167978f5-7f40-4909-85d5-d4149554ad4e" providerId="ADAL" clId="{D3FB95A5-F073-41EC-B403-533C8A3F2C61}" dt="2024-01-10T05:13:44.408" v="86" actId="1036"/>
          <ac:graphicFrameMkLst>
            <pc:docMk/>
            <pc:sldMk cId="4145297695" sldId="2099"/>
            <ac:graphicFrameMk id="7" creationId="{CDD33AEC-975C-F1E9-237B-F6878AF440C5}"/>
          </ac:graphicFrameMkLst>
        </pc:graphicFrameChg>
      </pc:sldChg>
      <pc:sldChg chg="modSp add mod">
        <pc:chgData name="Yoel Kortick" userId="167978f5-7f40-4909-85d5-d4149554ad4e" providerId="ADAL" clId="{D3FB95A5-F073-41EC-B403-533C8A3F2C61}" dt="2024-01-10T13:02:43.501" v="3377"/>
        <pc:sldMkLst>
          <pc:docMk/>
          <pc:sldMk cId="205742576" sldId="2100"/>
        </pc:sldMkLst>
        <pc:spChg chg="mod">
          <ac:chgData name="Yoel Kortick" userId="167978f5-7f40-4909-85d5-d4149554ad4e" providerId="ADAL" clId="{D3FB95A5-F073-41EC-B403-533C8A3F2C61}" dt="2024-01-10T13:02:43.501" v="3377"/>
          <ac:spMkLst>
            <pc:docMk/>
            <pc:sldMk cId="205742576" sldId="2100"/>
            <ac:spMk id="4" creationId="{2490F34D-A7E2-4EA9-8B1A-78371A1F1CD1}"/>
          </ac:spMkLst>
        </pc:spChg>
      </pc:sldChg>
      <pc:sldChg chg="addSp delSp modSp add mod">
        <pc:chgData name="Yoel Kortick" userId="167978f5-7f40-4909-85d5-d4149554ad4e" providerId="ADAL" clId="{D3FB95A5-F073-41EC-B403-533C8A3F2C61}" dt="2024-01-10T05:21:06.444" v="158" actId="1036"/>
        <pc:sldMkLst>
          <pc:docMk/>
          <pc:sldMk cId="3428876548" sldId="2101"/>
        </pc:sldMkLst>
        <pc:spChg chg="del">
          <ac:chgData name="Yoel Kortick" userId="167978f5-7f40-4909-85d5-d4149554ad4e" providerId="ADAL" clId="{D3FB95A5-F073-41EC-B403-533C8A3F2C61}" dt="2024-01-10T05:19:41.117" v="103" actId="478"/>
          <ac:spMkLst>
            <pc:docMk/>
            <pc:sldMk cId="3428876548" sldId="2101"/>
            <ac:spMk id="4" creationId="{2490F34D-A7E2-4EA9-8B1A-78371A1F1CD1}"/>
          </ac:spMkLst>
        </pc:spChg>
        <pc:spChg chg="add del mod">
          <ac:chgData name="Yoel Kortick" userId="167978f5-7f40-4909-85d5-d4149554ad4e" providerId="ADAL" clId="{D3FB95A5-F073-41EC-B403-533C8A3F2C61}" dt="2024-01-10T05:19:41.919" v="104" actId="478"/>
          <ac:spMkLst>
            <pc:docMk/>
            <pc:sldMk cId="3428876548" sldId="2101"/>
            <ac:spMk id="5" creationId="{706BE5E8-A031-D135-084C-8DB9C94A3EB3}"/>
          </ac:spMkLst>
        </pc:spChg>
        <pc:spChg chg="add mod">
          <ac:chgData name="Yoel Kortick" userId="167978f5-7f40-4909-85d5-d4149554ad4e" providerId="ADAL" clId="{D3FB95A5-F073-41EC-B403-533C8A3F2C61}" dt="2024-01-10T05:20:13.194" v="140" actId="208"/>
          <ac:spMkLst>
            <pc:docMk/>
            <pc:sldMk cId="3428876548" sldId="2101"/>
            <ac:spMk id="8" creationId="{0354BF43-371C-05B4-0BB5-4AD27A0EDBB0}"/>
          </ac:spMkLst>
        </pc:spChg>
        <pc:spChg chg="add mod">
          <ac:chgData name="Yoel Kortick" userId="167978f5-7f40-4909-85d5-d4149554ad4e" providerId="ADAL" clId="{D3FB95A5-F073-41EC-B403-533C8A3F2C61}" dt="2024-01-10T05:20:46.196" v="149" actId="1037"/>
          <ac:spMkLst>
            <pc:docMk/>
            <pc:sldMk cId="3428876548" sldId="2101"/>
            <ac:spMk id="11" creationId="{41E7C0C2-528C-B574-5EF1-D5061CAAB9ED}"/>
          </ac:spMkLst>
        </pc:spChg>
        <pc:spChg chg="add mod">
          <ac:chgData name="Yoel Kortick" userId="167978f5-7f40-4909-85d5-d4149554ad4e" providerId="ADAL" clId="{D3FB95A5-F073-41EC-B403-533C8A3F2C61}" dt="2024-01-10T05:21:06.444" v="158" actId="1036"/>
          <ac:spMkLst>
            <pc:docMk/>
            <pc:sldMk cId="3428876548" sldId="2101"/>
            <ac:spMk id="14" creationId="{0E7358AF-84E6-177F-D662-79779E435C72}"/>
          </ac:spMkLst>
        </pc:spChg>
        <pc:picChg chg="add mod">
          <ac:chgData name="Yoel Kortick" userId="167978f5-7f40-4909-85d5-d4149554ad4e" providerId="ADAL" clId="{D3FB95A5-F073-41EC-B403-533C8A3F2C61}" dt="2024-01-10T05:19:53.777" v="110" actId="208"/>
          <ac:picMkLst>
            <pc:docMk/>
            <pc:sldMk cId="3428876548" sldId="2101"/>
            <ac:picMk id="7" creationId="{BF7A7380-B776-900B-CDEC-51D8762BAA81}"/>
          </ac:picMkLst>
        </pc:picChg>
        <pc:cxnChg chg="add">
          <ac:chgData name="Yoel Kortick" userId="167978f5-7f40-4909-85d5-d4149554ad4e" providerId="ADAL" clId="{D3FB95A5-F073-41EC-B403-533C8A3F2C61}" dt="2024-01-10T05:20:22.343" v="141" actId="11529"/>
          <ac:cxnSpMkLst>
            <pc:docMk/>
            <pc:sldMk cId="3428876548" sldId="2101"/>
            <ac:cxnSpMk id="10" creationId="{C60B40BE-157C-AC1B-5486-ECADB9C92123}"/>
          </ac:cxnSpMkLst>
        </pc:cxnChg>
        <pc:cxnChg chg="add mod">
          <ac:chgData name="Yoel Kortick" userId="167978f5-7f40-4909-85d5-d4149554ad4e" providerId="ADAL" clId="{D3FB95A5-F073-41EC-B403-533C8A3F2C61}" dt="2024-01-10T05:20:55.528" v="155" actId="1038"/>
          <ac:cxnSpMkLst>
            <pc:docMk/>
            <pc:sldMk cId="3428876548" sldId="2101"/>
            <ac:cxnSpMk id="13" creationId="{3F511B75-148E-CF50-555C-807B7919DF84}"/>
          </ac:cxnSpMkLst>
        </pc:cxnChg>
      </pc:sldChg>
      <pc:sldChg chg="addSp delSp modSp add mod">
        <pc:chgData name="Yoel Kortick" userId="167978f5-7f40-4909-85d5-d4149554ad4e" providerId="ADAL" clId="{D3FB95A5-F073-41EC-B403-533C8A3F2C61}" dt="2024-01-10T05:31:40.134" v="231" actId="478"/>
        <pc:sldMkLst>
          <pc:docMk/>
          <pc:sldMk cId="657813396" sldId="2102"/>
        </pc:sldMkLst>
        <pc:spChg chg="mod">
          <ac:chgData name="Yoel Kortick" userId="167978f5-7f40-4909-85d5-d4149554ad4e" providerId="ADAL" clId="{D3FB95A5-F073-41EC-B403-533C8A3F2C61}" dt="2024-01-10T05:21:36.155" v="163" actId="14100"/>
          <ac:spMkLst>
            <pc:docMk/>
            <pc:sldMk cId="657813396" sldId="2102"/>
            <ac:spMk id="4" creationId="{2490F34D-A7E2-4EA9-8B1A-78371A1F1CD1}"/>
          </ac:spMkLst>
        </pc:spChg>
        <pc:spChg chg="add mod">
          <ac:chgData name="Yoel Kortick" userId="167978f5-7f40-4909-85d5-d4149554ad4e" providerId="ADAL" clId="{D3FB95A5-F073-41EC-B403-533C8A3F2C61}" dt="2024-01-10T05:29:21.801" v="179" actId="1076"/>
          <ac:spMkLst>
            <pc:docMk/>
            <pc:sldMk cId="657813396" sldId="2102"/>
            <ac:spMk id="6" creationId="{AAC501AC-30DB-827F-A96A-FADC50AAD093}"/>
          </ac:spMkLst>
        </pc:spChg>
        <pc:spChg chg="add del mod">
          <ac:chgData name="Yoel Kortick" userId="167978f5-7f40-4909-85d5-d4149554ad4e" providerId="ADAL" clId="{D3FB95A5-F073-41EC-B403-533C8A3F2C61}" dt="2024-01-10T05:31:40.134" v="231" actId="478"/>
          <ac:spMkLst>
            <pc:docMk/>
            <pc:sldMk cId="657813396" sldId="2102"/>
            <ac:spMk id="8" creationId="{4CCAE3B1-8209-B47B-7B8F-E58476830AA9}"/>
          </ac:spMkLst>
        </pc:spChg>
        <pc:spChg chg="add mod">
          <ac:chgData name="Yoel Kortick" userId="167978f5-7f40-4909-85d5-d4149554ad4e" providerId="ADAL" clId="{D3FB95A5-F073-41EC-B403-533C8A3F2C61}" dt="2024-01-10T05:31:23.162" v="229" actId="1076"/>
          <ac:spMkLst>
            <pc:docMk/>
            <pc:sldMk cId="657813396" sldId="2102"/>
            <ac:spMk id="13" creationId="{00B74B0A-6147-C59F-3E1D-447E77573747}"/>
          </ac:spMkLst>
        </pc:spChg>
        <pc:spChg chg="add mod">
          <ac:chgData name="Yoel Kortick" userId="167978f5-7f40-4909-85d5-d4149554ad4e" providerId="ADAL" clId="{D3FB95A5-F073-41EC-B403-533C8A3F2C61}" dt="2024-01-10T05:30:35.086" v="217" actId="1076"/>
          <ac:spMkLst>
            <pc:docMk/>
            <pc:sldMk cId="657813396" sldId="2102"/>
            <ac:spMk id="16" creationId="{972357D0-B1E1-8ED2-265D-79E857212447}"/>
          </ac:spMkLst>
        </pc:spChg>
        <pc:picChg chg="add mod">
          <ac:chgData name="Yoel Kortick" userId="167978f5-7f40-4909-85d5-d4149554ad4e" providerId="ADAL" clId="{D3FB95A5-F073-41EC-B403-533C8A3F2C61}" dt="2024-01-10T05:31:16.001" v="228" actId="1076"/>
          <ac:picMkLst>
            <pc:docMk/>
            <pc:sldMk cId="657813396" sldId="2102"/>
            <ac:picMk id="5" creationId="{1132F8ED-ED33-6A9E-ECD5-E7346BD37ED0}"/>
          </ac:picMkLst>
        </pc:picChg>
        <pc:cxnChg chg="add mod">
          <ac:chgData name="Yoel Kortick" userId="167978f5-7f40-4909-85d5-d4149554ad4e" providerId="ADAL" clId="{D3FB95A5-F073-41EC-B403-533C8A3F2C61}" dt="2024-01-10T05:29:27.600" v="181" actId="14100"/>
          <ac:cxnSpMkLst>
            <pc:docMk/>
            <pc:sldMk cId="657813396" sldId="2102"/>
            <ac:cxnSpMk id="7" creationId="{99928061-4643-5A9C-01BC-66F140267317}"/>
          </ac:cxnSpMkLst>
        </pc:cxnChg>
        <pc:cxnChg chg="add mod">
          <ac:chgData name="Yoel Kortick" userId="167978f5-7f40-4909-85d5-d4149554ad4e" providerId="ADAL" clId="{D3FB95A5-F073-41EC-B403-533C8A3F2C61}" dt="2024-01-10T05:29:36.319" v="182" actId="1076"/>
          <ac:cxnSpMkLst>
            <pc:docMk/>
            <pc:sldMk cId="657813396" sldId="2102"/>
            <ac:cxnSpMk id="9" creationId="{11893A8C-31CF-3B80-8A86-1596069FFEF4}"/>
          </ac:cxnSpMkLst>
        </pc:cxnChg>
        <pc:cxnChg chg="add mod">
          <ac:chgData name="Yoel Kortick" userId="167978f5-7f40-4909-85d5-d4149554ad4e" providerId="ADAL" clId="{D3FB95A5-F073-41EC-B403-533C8A3F2C61}" dt="2024-01-10T05:29:39.390" v="183" actId="1076"/>
          <ac:cxnSpMkLst>
            <pc:docMk/>
            <pc:sldMk cId="657813396" sldId="2102"/>
            <ac:cxnSpMk id="10" creationId="{CDB92DCF-5D4F-E2C1-FCBA-D6C12203C928}"/>
          </ac:cxnSpMkLst>
        </pc:cxnChg>
        <pc:cxnChg chg="add mod">
          <ac:chgData name="Yoel Kortick" userId="167978f5-7f40-4909-85d5-d4149554ad4e" providerId="ADAL" clId="{D3FB95A5-F073-41EC-B403-533C8A3F2C61}" dt="2024-01-10T05:29:42.866" v="184" actId="1076"/>
          <ac:cxnSpMkLst>
            <pc:docMk/>
            <pc:sldMk cId="657813396" sldId="2102"/>
            <ac:cxnSpMk id="11" creationId="{F2E16191-706D-5BF0-AD1C-780F8DBD63CA}"/>
          </ac:cxnSpMkLst>
        </pc:cxnChg>
        <pc:cxnChg chg="add mod">
          <ac:chgData name="Yoel Kortick" userId="167978f5-7f40-4909-85d5-d4149554ad4e" providerId="ADAL" clId="{D3FB95A5-F073-41EC-B403-533C8A3F2C61}" dt="2024-01-10T05:29:49.047" v="187" actId="1036"/>
          <ac:cxnSpMkLst>
            <pc:docMk/>
            <pc:sldMk cId="657813396" sldId="2102"/>
            <ac:cxnSpMk id="12" creationId="{65542F50-3CDF-3E26-0418-20C6BBD4C59E}"/>
          </ac:cxnSpMkLst>
        </pc:cxnChg>
        <pc:cxnChg chg="add mod">
          <ac:chgData name="Yoel Kortick" userId="167978f5-7f40-4909-85d5-d4149554ad4e" providerId="ADAL" clId="{D3FB95A5-F073-41EC-B403-533C8A3F2C61}" dt="2024-01-10T05:31:10.067" v="226" actId="14100"/>
          <ac:cxnSpMkLst>
            <pc:docMk/>
            <pc:sldMk cId="657813396" sldId="2102"/>
            <ac:cxnSpMk id="14" creationId="{173E0711-A84B-47F3-22CC-6ADE9E7006E4}"/>
          </ac:cxnSpMkLst>
        </pc:cxnChg>
        <pc:cxnChg chg="add mod">
          <ac:chgData name="Yoel Kortick" userId="167978f5-7f40-4909-85d5-d4149554ad4e" providerId="ADAL" clId="{D3FB95A5-F073-41EC-B403-533C8A3F2C61}" dt="2024-01-10T05:31:30.581" v="230" actId="14100"/>
          <ac:cxnSpMkLst>
            <pc:docMk/>
            <pc:sldMk cId="657813396" sldId="2102"/>
            <ac:cxnSpMk id="17" creationId="{F175A076-9401-38F7-D83A-C071441E6DD8}"/>
          </ac:cxnSpMkLst>
        </pc:cxnChg>
      </pc:sldChg>
      <pc:sldChg chg="addSp delSp modSp add mod">
        <pc:chgData name="Yoel Kortick" userId="167978f5-7f40-4909-85d5-d4149554ad4e" providerId="ADAL" clId="{D3FB95A5-F073-41EC-B403-533C8A3F2C61}" dt="2024-01-10T13:02:43.501" v="3377"/>
        <pc:sldMkLst>
          <pc:docMk/>
          <pc:sldMk cId="2400962821" sldId="2103"/>
        </pc:sldMkLst>
        <pc:spChg chg="mod">
          <ac:chgData name="Yoel Kortick" userId="167978f5-7f40-4909-85d5-d4149554ad4e" providerId="ADAL" clId="{D3FB95A5-F073-41EC-B403-533C8A3F2C61}" dt="2024-01-10T13:02:43.501" v="3377"/>
          <ac:spMkLst>
            <pc:docMk/>
            <pc:sldMk cId="2400962821" sldId="2103"/>
            <ac:spMk id="4" creationId="{2490F34D-A7E2-4EA9-8B1A-78371A1F1CD1}"/>
          </ac:spMkLst>
        </pc:spChg>
        <pc:spChg chg="del">
          <ac:chgData name="Yoel Kortick" userId="167978f5-7f40-4909-85d5-d4149554ad4e" providerId="ADAL" clId="{D3FB95A5-F073-41EC-B403-533C8A3F2C61}" dt="2024-01-10T05:32:17.744" v="236" actId="478"/>
          <ac:spMkLst>
            <pc:docMk/>
            <pc:sldMk cId="2400962821" sldId="2103"/>
            <ac:spMk id="6" creationId="{AAC501AC-30DB-827F-A96A-FADC50AAD093}"/>
          </ac:spMkLst>
        </pc:spChg>
        <pc:spChg chg="del">
          <ac:chgData name="Yoel Kortick" userId="167978f5-7f40-4909-85d5-d4149554ad4e" providerId="ADAL" clId="{D3FB95A5-F073-41EC-B403-533C8A3F2C61}" dt="2024-01-10T05:32:17.744" v="236" actId="478"/>
          <ac:spMkLst>
            <pc:docMk/>
            <pc:sldMk cId="2400962821" sldId="2103"/>
            <ac:spMk id="13" creationId="{00B74B0A-6147-C59F-3E1D-447E77573747}"/>
          </ac:spMkLst>
        </pc:spChg>
        <pc:spChg chg="add mod">
          <ac:chgData name="Yoel Kortick" userId="167978f5-7f40-4909-85d5-d4149554ad4e" providerId="ADAL" clId="{D3FB95A5-F073-41EC-B403-533C8A3F2C61}" dt="2024-01-10T05:34:54.433" v="271" actId="1076"/>
          <ac:spMkLst>
            <pc:docMk/>
            <pc:sldMk cId="2400962821" sldId="2103"/>
            <ac:spMk id="15" creationId="{01B35F2B-67ED-E9CA-F095-7283C285D062}"/>
          </ac:spMkLst>
        </pc:spChg>
        <pc:spChg chg="del">
          <ac:chgData name="Yoel Kortick" userId="167978f5-7f40-4909-85d5-d4149554ad4e" providerId="ADAL" clId="{D3FB95A5-F073-41EC-B403-533C8A3F2C61}" dt="2024-01-10T05:32:17.744" v="236" actId="478"/>
          <ac:spMkLst>
            <pc:docMk/>
            <pc:sldMk cId="2400962821" sldId="2103"/>
            <ac:spMk id="16" creationId="{972357D0-B1E1-8ED2-265D-79E857212447}"/>
          </ac:spMkLst>
        </pc:spChg>
        <pc:spChg chg="add mod">
          <ac:chgData name="Yoel Kortick" userId="167978f5-7f40-4909-85d5-d4149554ad4e" providerId="ADAL" clId="{D3FB95A5-F073-41EC-B403-533C8A3F2C61}" dt="2024-01-10T05:37:37.833" v="402" actId="1035"/>
          <ac:spMkLst>
            <pc:docMk/>
            <pc:sldMk cId="2400962821" sldId="2103"/>
            <ac:spMk id="20" creationId="{770B9324-32BD-6ABB-D301-48D83862D5A6}"/>
          </ac:spMkLst>
        </pc:spChg>
        <pc:picChg chg="del">
          <ac:chgData name="Yoel Kortick" userId="167978f5-7f40-4909-85d5-d4149554ad4e" providerId="ADAL" clId="{D3FB95A5-F073-41EC-B403-533C8A3F2C61}" dt="2024-01-10T05:32:14.072" v="235" actId="478"/>
          <ac:picMkLst>
            <pc:docMk/>
            <pc:sldMk cId="2400962821" sldId="2103"/>
            <ac:picMk id="5" creationId="{1132F8ED-ED33-6A9E-ECD5-E7346BD37ED0}"/>
          </ac:picMkLst>
        </pc:picChg>
        <pc:picChg chg="add mod">
          <ac:chgData name="Yoel Kortick" userId="167978f5-7f40-4909-85d5-d4149554ad4e" providerId="ADAL" clId="{D3FB95A5-F073-41EC-B403-533C8A3F2C61}" dt="2024-01-10T05:34:17.931" v="268" actId="208"/>
          <ac:picMkLst>
            <pc:docMk/>
            <pc:sldMk cId="2400962821" sldId="2103"/>
            <ac:picMk id="8" creationId="{156BAEC6-8463-0D03-3528-A4A2CA1811CB}"/>
          </ac:picMkLst>
        </pc:picChg>
        <pc:cxnChg chg="del">
          <ac:chgData name="Yoel Kortick" userId="167978f5-7f40-4909-85d5-d4149554ad4e" providerId="ADAL" clId="{D3FB95A5-F073-41EC-B403-533C8A3F2C61}" dt="2024-01-10T05:32:17.744" v="236" actId="478"/>
          <ac:cxnSpMkLst>
            <pc:docMk/>
            <pc:sldMk cId="2400962821" sldId="2103"/>
            <ac:cxnSpMk id="7" creationId="{99928061-4643-5A9C-01BC-66F140267317}"/>
          </ac:cxnSpMkLst>
        </pc:cxnChg>
        <pc:cxnChg chg="del">
          <ac:chgData name="Yoel Kortick" userId="167978f5-7f40-4909-85d5-d4149554ad4e" providerId="ADAL" clId="{D3FB95A5-F073-41EC-B403-533C8A3F2C61}" dt="2024-01-10T05:32:17.744" v="236" actId="478"/>
          <ac:cxnSpMkLst>
            <pc:docMk/>
            <pc:sldMk cId="2400962821" sldId="2103"/>
            <ac:cxnSpMk id="9" creationId="{11893A8C-31CF-3B80-8A86-1596069FFEF4}"/>
          </ac:cxnSpMkLst>
        </pc:cxnChg>
        <pc:cxnChg chg="del">
          <ac:chgData name="Yoel Kortick" userId="167978f5-7f40-4909-85d5-d4149554ad4e" providerId="ADAL" clId="{D3FB95A5-F073-41EC-B403-533C8A3F2C61}" dt="2024-01-10T05:32:17.744" v="236" actId="478"/>
          <ac:cxnSpMkLst>
            <pc:docMk/>
            <pc:sldMk cId="2400962821" sldId="2103"/>
            <ac:cxnSpMk id="10" creationId="{CDB92DCF-5D4F-E2C1-FCBA-D6C12203C928}"/>
          </ac:cxnSpMkLst>
        </pc:cxnChg>
        <pc:cxnChg chg="del">
          <ac:chgData name="Yoel Kortick" userId="167978f5-7f40-4909-85d5-d4149554ad4e" providerId="ADAL" clId="{D3FB95A5-F073-41EC-B403-533C8A3F2C61}" dt="2024-01-10T05:32:17.744" v="236" actId="478"/>
          <ac:cxnSpMkLst>
            <pc:docMk/>
            <pc:sldMk cId="2400962821" sldId="2103"/>
            <ac:cxnSpMk id="11" creationId="{F2E16191-706D-5BF0-AD1C-780F8DBD63CA}"/>
          </ac:cxnSpMkLst>
        </pc:cxnChg>
        <pc:cxnChg chg="del">
          <ac:chgData name="Yoel Kortick" userId="167978f5-7f40-4909-85d5-d4149554ad4e" providerId="ADAL" clId="{D3FB95A5-F073-41EC-B403-533C8A3F2C61}" dt="2024-01-10T05:32:17.744" v="236" actId="478"/>
          <ac:cxnSpMkLst>
            <pc:docMk/>
            <pc:sldMk cId="2400962821" sldId="2103"/>
            <ac:cxnSpMk id="12" creationId="{65542F50-3CDF-3E26-0418-20C6BBD4C59E}"/>
          </ac:cxnSpMkLst>
        </pc:cxnChg>
        <pc:cxnChg chg="del">
          <ac:chgData name="Yoel Kortick" userId="167978f5-7f40-4909-85d5-d4149554ad4e" providerId="ADAL" clId="{D3FB95A5-F073-41EC-B403-533C8A3F2C61}" dt="2024-01-10T05:32:17.744" v="236" actId="478"/>
          <ac:cxnSpMkLst>
            <pc:docMk/>
            <pc:sldMk cId="2400962821" sldId="2103"/>
            <ac:cxnSpMk id="14" creationId="{173E0711-A84B-47F3-22CC-6ADE9E7006E4}"/>
          </ac:cxnSpMkLst>
        </pc:cxnChg>
        <pc:cxnChg chg="del">
          <ac:chgData name="Yoel Kortick" userId="167978f5-7f40-4909-85d5-d4149554ad4e" providerId="ADAL" clId="{D3FB95A5-F073-41EC-B403-533C8A3F2C61}" dt="2024-01-10T05:32:17.744" v="236" actId="478"/>
          <ac:cxnSpMkLst>
            <pc:docMk/>
            <pc:sldMk cId="2400962821" sldId="2103"/>
            <ac:cxnSpMk id="17" creationId="{F175A076-9401-38F7-D83A-C071441E6DD8}"/>
          </ac:cxnSpMkLst>
        </pc:cxnChg>
        <pc:cxnChg chg="add mod">
          <ac:chgData name="Yoel Kortick" userId="167978f5-7f40-4909-85d5-d4149554ad4e" providerId="ADAL" clId="{D3FB95A5-F073-41EC-B403-533C8A3F2C61}" dt="2024-01-10T05:34:57.909" v="272" actId="14100"/>
          <ac:cxnSpMkLst>
            <pc:docMk/>
            <pc:sldMk cId="2400962821" sldId="2103"/>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2662654733" sldId="2104"/>
        </pc:sldMkLst>
        <pc:spChg chg="mod">
          <ac:chgData name="Yoel Kortick" userId="167978f5-7f40-4909-85d5-d4149554ad4e" providerId="ADAL" clId="{D3FB95A5-F073-41EC-B403-533C8A3F2C61}" dt="2024-01-10T13:02:43.501" v="3377"/>
          <ac:spMkLst>
            <pc:docMk/>
            <pc:sldMk cId="2662654733" sldId="2104"/>
            <ac:spMk id="4" creationId="{2490F34D-A7E2-4EA9-8B1A-78371A1F1CD1}"/>
          </ac:spMkLst>
        </pc:spChg>
        <pc:spChg chg="add mod">
          <ac:chgData name="Yoel Kortick" userId="167978f5-7f40-4909-85d5-d4149554ad4e" providerId="ADAL" clId="{D3FB95A5-F073-41EC-B403-533C8A3F2C61}" dt="2024-01-10T05:37:49.507" v="416" actId="14100"/>
          <ac:spMkLst>
            <pc:docMk/>
            <pc:sldMk cId="2662654733" sldId="2104"/>
            <ac:spMk id="6" creationId="{94482904-76DF-7EB4-3F46-F3A5E59240E5}"/>
          </ac:spMkLst>
        </pc:spChg>
        <pc:spChg chg="mod">
          <ac:chgData name="Yoel Kortick" userId="167978f5-7f40-4909-85d5-d4149554ad4e" providerId="ADAL" clId="{D3FB95A5-F073-41EC-B403-533C8A3F2C61}" dt="2024-01-10T05:37:11.951" v="391" actId="1036"/>
          <ac:spMkLst>
            <pc:docMk/>
            <pc:sldMk cId="2662654733" sldId="2104"/>
            <ac:spMk id="15" creationId="{01B35F2B-67ED-E9CA-F095-7283C285D062}"/>
          </ac:spMkLst>
        </pc:spChg>
        <pc:picChg chg="add mod ord">
          <ac:chgData name="Yoel Kortick" userId="167978f5-7f40-4909-85d5-d4149554ad4e" providerId="ADAL" clId="{D3FB95A5-F073-41EC-B403-533C8A3F2C61}" dt="2024-01-10T05:37:11.951" v="391" actId="1036"/>
          <ac:picMkLst>
            <pc:docMk/>
            <pc:sldMk cId="2662654733" sldId="2104"/>
            <ac:picMk id="5" creationId="{67887358-F2C1-2FA1-232B-5FE3E862B5B8}"/>
          </ac:picMkLst>
        </pc:picChg>
        <pc:picChg chg="del">
          <ac:chgData name="Yoel Kortick" userId="167978f5-7f40-4909-85d5-d4149554ad4e" providerId="ADAL" clId="{D3FB95A5-F073-41EC-B403-533C8A3F2C61}" dt="2024-01-10T05:36:07.427" v="274" actId="478"/>
          <ac:picMkLst>
            <pc:docMk/>
            <pc:sldMk cId="2662654733" sldId="2104"/>
            <ac:picMk id="8" creationId="{156BAEC6-8463-0D03-3528-A4A2CA1811CB}"/>
          </ac:picMkLst>
        </pc:picChg>
        <pc:cxnChg chg="mod">
          <ac:chgData name="Yoel Kortick" userId="167978f5-7f40-4909-85d5-d4149554ad4e" providerId="ADAL" clId="{D3FB95A5-F073-41EC-B403-533C8A3F2C61}" dt="2024-01-10T05:37:17.353" v="392" actId="208"/>
          <ac:cxnSpMkLst>
            <pc:docMk/>
            <pc:sldMk cId="2662654733" sldId="2104"/>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619029764" sldId="2105"/>
        </pc:sldMkLst>
        <pc:spChg chg="mod">
          <ac:chgData name="Yoel Kortick" userId="167978f5-7f40-4909-85d5-d4149554ad4e" providerId="ADAL" clId="{D3FB95A5-F073-41EC-B403-533C8A3F2C61}" dt="2024-01-10T13:02:43.501" v="3377"/>
          <ac:spMkLst>
            <pc:docMk/>
            <pc:sldMk cId="619029764" sldId="2105"/>
            <ac:spMk id="4" creationId="{2490F34D-A7E2-4EA9-8B1A-78371A1F1CD1}"/>
          </ac:spMkLst>
        </pc:spChg>
        <pc:spChg chg="mod">
          <ac:chgData name="Yoel Kortick" userId="167978f5-7f40-4909-85d5-d4149554ad4e" providerId="ADAL" clId="{D3FB95A5-F073-41EC-B403-533C8A3F2C61}" dt="2024-01-10T05:38:55.971" v="462" actId="1037"/>
          <ac:spMkLst>
            <pc:docMk/>
            <pc:sldMk cId="619029764" sldId="2105"/>
            <ac:spMk id="6" creationId="{94482904-76DF-7EB4-3F46-F3A5E59240E5}"/>
          </ac:spMkLst>
        </pc:spChg>
        <pc:spChg chg="mod">
          <ac:chgData name="Yoel Kortick" userId="167978f5-7f40-4909-85d5-d4149554ad4e" providerId="ADAL" clId="{D3FB95A5-F073-41EC-B403-533C8A3F2C61}" dt="2024-01-10T05:39:13.636" v="464" actId="20577"/>
          <ac:spMkLst>
            <pc:docMk/>
            <pc:sldMk cId="619029764" sldId="2105"/>
            <ac:spMk id="15" creationId="{01B35F2B-67ED-E9CA-F095-7283C285D062}"/>
          </ac:spMkLst>
        </pc:spChg>
        <pc:picChg chg="del">
          <ac:chgData name="Yoel Kortick" userId="167978f5-7f40-4909-85d5-d4149554ad4e" providerId="ADAL" clId="{D3FB95A5-F073-41EC-B403-533C8A3F2C61}" dt="2024-01-10T05:38:01.833" v="423" actId="478"/>
          <ac:picMkLst>
            <pc:docMk/>
            <pc:sldMk cId="619029764" sldId="2105"/>
            <ac:picMk id="5" creationId="{67887358-F2C1-2FA1-232B-5FE3E862B5B8}"/>
          </ac:picMkLst>
        </pc:picChg>
        <pc:picChg chg="add mod ord">
          <ac:chgData name="Yoel Kortick" userId="167978f5-7f40-4909-85d5-d4149554ad4e" providerId="ADAL" clId="{D3FB95A5-F073-41EC-B403-533C8A3F2C61}" dt="2024-01-10T05:39:44.103" v="488" actId="208"/>
          <ac:picMkLst>
            <pc:docMk/>
            <pc:sldMk cId="619029764" sldId="2105"/>
            <ac:picMk id="7" creationId="{D78128D0-6018-4E33-EF02-8B20B5F5024A}"/>
          </ac:picMkLst>
        </pc:picChg>
        <pc:cxnChg chg="mod">
          <ac:chgData name="Yoel Kortick" userId="167978f5-7f40-4909-85d5-d4149554ad4e" providerId="ADAL" clId="{D3FB95A5-F073-41EC-B403-533C8A3F2C61}" dt="2024-01-10T05:39:17.345" v="465" actId="14100"/>
          <ac:cxnSpMkLst>
            <pc:docMk/>
            <pc:sldMk cId="619029764" sldId="2105"/>
            <ac:cxnSpMk id="18" creationId="{A6698E73-D4B0-1FB5-F1FF-6A7AF9B63AE1}"/>
          </ac:cxnSpMkLst>
        </pc:cxnChg>
      </pc:sldChg>
      <pc:sldChg chg="modSp add mod">
        <pc:chgData name="Yoel Kortick" userId="167978f5-7f40-4909-85d5-d4149554ad4e" providerId="ADAL" clId="{D3FB95A5-F073-41EC-B403-533C8A3F2C61}" dt="2024-01-10T05:51:25.669" v="522" actId="33524"/>
        <pc:sldMkLst>
          <pc:docMk/>
          <pc:sldMk cId="219366308" sldId="2106"/>
        </pc:sldMkLst>
        <pc:spChg chg="mod">
          <ac:chgData name="Yoel Kortick" userId="167978f5-7f40-4909-85d5-d4149554ad4e" providerId="ADAL" clId="{D3FB95A5-F073-41EC-B403-533C8A3F2C61}" dt="2024-01-10T05:51:25.669" v="522" actId="33524"/>
          <ac:spMkLst>
            <pc:docMk/>
            <pc:sldMk cId="219366308" sldId="2106"/>
            <ac:spMk id="4" creationId="{2490F34D-A7E2-4EA9-8B1A-78371A1F1CD1}"/>
          </ac:spMkLst>
        </pc:spChg>
      </pc:sldChg>
      <pc:sldChg chg="addSp delSp modSp add mod">
        <pc:chgData name="Yoel Kortick" userId="167978f5-7f40-4909-85d5-d4149554ad4e" providerId="ADAL" clId="{D3FB95A5-F073-41EC-B403-533C8A3F2C61}" dt="2024-01-10T13:02:43.501" v="3377"/>
        <pc:sldMkLst>
          <pc:docMk/>
          <pc:sldMk cId="1072099828" sldId="2107"/>
        </pc:sldMkLst>
        <pc:spChg chg="mod">
          <ac:chgData name="Yoel Kortick" userId="167978f5-7f40-4909-85d5-d4149554ad4e" providerId="ADAL" clId="{D3FB95A5-F073-41EC-B403-533C8A3F2C61}" dt="2024-01-10T05:52:22.919" v="538" actId="13926"/>
          <ac:spMkLst>
            <pc:docMk/>
            <pc:sldMk cId="1072099828" sldId="2107"/>
            <ac:spMk id="3" creationId="{4FC18B40-6547-41EC-8A0E-1C8F40E0A42F}"/>
          </ac:spMkLst>
        </pc:spChg>
        <pc:spChg chg="mod">
          <ac:chgData name="Yoel Kortick" userId="167978f5-7f40-4909-85d5-d4149554ad4e" providerId="ADAL" clId="{D3FB95A5-F073-41EC-B403-533C8A3F2C61}" dt="2024-01-10T13:02:43.501" v="3377"/>
          <ac:spMkLst>
            <pc:docMk/>
            <pc:sldMk cId="1072099828" sldId="2107"/>
            <ac:spMk id="4" creationId="{2490F34D-A7E2-4EA9-8B1A-78371A1F1CD1}"/>
          </ac:spMkLst>
        </pc:spChg>
        <pc:spChg chg="add mod">
          <ac:chgData name="Yoel Kortick" userId="167978f5-7f40-4909-85d5-d4149554ad4e" providerId="ADAL" clId="{D3FB95A5-F073-41EC-B403-533C8A3F2C61}" dt="2024-01-10T06:08:10.484" v="587" actId="1037"/>
          <ac:spMkLst>
            <pc:docMk/>
            <pc:sldMk cId="1072099828" sldId="2107"/>
            <ac:spMk id="5" creationId="{E7350D13-FFA3-9295-325B-EF9544E71942}"/>
          </ac:spMkLst>
        </pc:spChg>
        <pc:spChg chg="add mod">
          <ac:chgData name="Yoel Kortick" userId="167978f5-7f40-4909-85d5-d4149554ad4e" providerId="ADAL" clId="{D3FB95A5-F073-41EC-B403-533C8A3F2C61}" dt="2024-01-10T06:08:23.765" v="590" actId="14100"/>
          <ac:spMkLst>
            <pc:docMk/>
            <pc:sldMk cId="1072099828" sldId="2107"/>
            <ac:spMk id="6" creationId="{8C8B7DF1-1A56-62A4-71D0-C41A311531C2}"/>
          </ac:spMkLst>
        </pc:spChg>
        <pc:spChg chg="add del mod">
          <ac:chgData name="Yoel Kortick" userId="167978f5-7f40-4909-85d5-d4149554ad4e" providerId="ADAL" clId="{D3FB95A5-F073-41EC-B403-533C8A3F2C61}" dt="2024-01-10T06:54:08.665" v="627" actId="478"/>
          <ac:spMkLst>
            <pc:docMk/>
            <pc:sldMk cId="1072099828" sldId="2107"/>
            <ac:spMk id="7" creationId="{453EDB23-0295-BA4E-BBB4-32FFEBB48DC4}"/>
          </ac:spMkLst>
        </pc:spChg>
        <pc:picChg chg="add del mod">
          <ac:chgData name="Yoel Kortick" userId="167978f5-7f40-4909-85d5-d4149554ad4e" providerId="ADAL" clId="{D3FB95A5-F073-41EC-B403-533C8A3F2C61}" dt="2024-01-10T06:07:18.989" v="551" actId="478"/>
          <ac:picMkLst>
            <pc:docMk/>
            <pc:sldMk cId="1072099828" sldId="2107"/>
            <ac:picMk id="2" creationId="{C5A537CF-4C15-D701-3C91-0AADF637FCB4}"/>
          </ac:picMkLst>
        </pc:picChg>
        <pc:picChg chg="add del">
          <ac:chgData name="Yoel Kortick" userId="167978f5-7f40-4909-85d5-d4149554ad4e" providerId="ADAL" clId="{D3FB95A5-F073-41EC-B403-533C8A3F2C61}" dt="2024-01-10T06:07:38.687" v="553" actId="478"/>
          <ac:picMkLst>
            <pc:docMk/>
            <pc:sldMk cId="1072099828" sldId="2107"/>
            <ac:picMk id="11" creationId="{D72017AE-CFBA-7A43-FBDE-6D8C9DBA6046}"/>
          </ac:picMkLst>
        </pc:picChg>
        <pc:picChg chg="add mod ord">
          <ac:chgData name="Yoel Kortick" userId="167978f5-7f40-4909-85d5-d4149554ad4e" providerId="ADAL" clId="{D3FB95A5-F073-41EC-B403-533C8A3F2C61}" dt="2024-01-10T06:08:30.775" v="592" actId="208"/>
          <ac:picMkLst>
            <pc:docMk/>
            <pc:sldMk cId="1072099828" sldId="2107"/>
            <ac:picMk id="13" creationId="{8F072B03-1035-2EFE-ED77-3FA8F673F8DC}"/>
          </ac:picMkLst>
        </pc:picChg>
        <pc:cxnChg chg="add del mod">
          <ac:chgData name="Yoel Kortick" userId="167978f5-7f40-4909-85d5-d4149554ad4e" providerId="ADAL" clId="{D3FB95A5-F073-41EC-B403-533C8A3F2C61}" dt="2024-01-10T06:54:09.667" v="628" actId="478"/>
          <ac:cxnSpMkLst>
            <pc:docMk/>
            <pc:sldMk cId="1072099828" sldId="2107"/>
            <ac:cxnSpMk id="8" creationId="{278817A8-A745-4C20-BFFE-34DF663648CE}"/>
          </ac:cxnSpMkLst>
        </pc:cxnChg>
        <pc:cxnChg chg="add del mod">
          <ac:chgData name="Yoel Kortick" userId="167978f5-7f40-4909-85d5-d4149554ad4e" providerId="ADAL" clId="{D3FB95A5-F073-41EC-B403-533C8A3F2C61}" dt="2024-01-10T06:54:10.369" v="629" actId="478"/>
          <ac:cxnSpMkLst>
            <pc:docMk/>
            <pc:sldMk cId="1072099828" sldId="2107"/>
            <ac:cxnSpMk id="9" creationId="{B9F024B7-8EC7-CA36-687B-A431038B2161}"/>
          </ac:cxnSpMkLst>
        </pc:cxnChg>
      </pc:sldChg>
      <pc:sldChg chg="addSp delSp modSp add mod">
        <pc:chgData name="Yoel Kortick" userId="167978f5-7f40-4909-85d5-d4149554ad4e" providerId="ADAL" clId="{D3FB95A5-F073-41EC-B403-533C8A3F2C61}" dt="2024-01-10T13:02:43.501" v="3377"/>
        <pc:sldMkLst>
          <pc:docMk/>
          <pc:sldMk cId="1177176718" sldId="2108"/>
        </pc:sldMkLst>
        <pc:spChg chg="mod">
          <ac:chgData name="Yoel Kortick" userId="167978f5-7f40-4909-85d5-d4149554ad4e" providerId="ADAL" clId="{D3FB95A5-F073-41EC-B403-533C8A3F2C61}" dt="2024-01-10T13:02:43.501" v="3377"/>
          <ac:spMkLst>
            <pc:docMk/>
            <pc:sldMk cId="1177176718" sldId="2108"/>
            <ac:spMk id="4" creationId="{2490F34D-A7E2-4EA9-8B1A-78371A1F1CD1}"/>
          </ac:spMkLst>
        </pc:spChg>
        <pc:spChg chg="mod">
          <ac:chgData name="Yoel Kortick" userId="167978f5-7f40-4909-85d5-d4149554ad4e" providerId="ADAL" clId="{D3FB95A5-F073-41EC-B403-533C8A3F2C61}" dt="2024-01-10T06:53:22.410" v="617" actId="14100"/>
          <ac:spMkLst>
            <pc:docMk/>
            <pc:sldMk cId="1177176718" sldId="2108"/>
            <ac:spMk id="5" creationId="{E7350D13-FFA3-9295-325B-EF9544E71942}"/>
          </ac:spMkLst>
        </pc:spChg>
        <pc:spChg chg="mod">
          <ac:chgData name="Yoel Kortick" userId="167978f5-7f40-4909-85d5-d4149554ad4e" providerId="ADAL" clId="{D3FB95A5-F073-41EC-B403-533C8A3F2C61}" dt="2024-01-10T06:53:28.898" v="619" actId="14100"/>
          <ac:spMkLst>
            <pc:docMk/>
            <pc:sldMk cId="1177176718" sldId="2108"/>
            <ac:spMk id="6" creationId="{8C8B7DF1-1A56-62A4-71D0-C41A311531C2}"/>
          </ac:spMkLst>
        </pc:spChg>
        <pc:spChg chg="del">
          <ac:chgData name="Yoel Kortick" userId="167978f5-7f40-4909-85d5-d4149554ad4e" providerId="ADAL" clId="{D3FB95A5-F073-41EC-B403-533C8A3F2C61}" dt="2024-01-10T06:53:31.935" v="620" actId="478"/>
          <ac:spMkLst>
            <pc:docMk/>
            <pc:sldMk cId="1177176718" sldId="2108"/>
            <ac:spMk id="7" creationId="{453EDB23-0295-BA4E-BBB4-32FFEBB48DC4}"/>
          </ac:spMkLst>
        </pc:spChg>
        <pc:picChg chg="add mod ord">
          <ac:chgData name="Yoel Kortick" userId="167978f5-7f40-4909-85d5-d4149554ad4e" providerId="ADAL" clId="{D3FB95A5-F073-41EC-B403-533C8A3F2C61}" dt="2024-01-10T06:53:36.573" v="623" actId="208"/>
          <ac:picMkLst>
            <pc:docMk/>
            <pc:sldMk cId="1177176718" sldId="2108"/>
            <ac:picMk id="10" creationId="{AB66C67B-DF0D-D4EE-6595-CE98969FEF5C}"/>
          </ac:picMkLst>
        </pc:picChg>
        <pc:picChg chg="del">
          <ac:chgData name="Yoel Kortick" userId="167978f5-7f40-4909-85d5-d4149554ad4e" providerId="ADAL" clId="{D3FB95A5-F073-41EC-B403-533C8A3F2C61}" dt="2024-01-10T06:53:09.122" v="607" actId="478"/>
          <ac:picMkLst>
            <pc:docMk/>
            <pc:sldMk cId="1177176718" sldId="2108"/>
            <ac:picMk id="13" creationId="{8F072B03-1035-2EFE-ED77-3FA8F673F8DC}"/>
          </ac:picMkLst>
        </pc:picChg>
        <pc:cxnChg chg="del">
          <ac:chgData name="Yoel Kortick" userId="167978f5-7f40-4909-85d5-d4149554ad4e" providerId="ADAL" clId="{D3FB95A5-F073-41EC-B403-533C8A3F2C61}" dt="2024-01-10T06:53:33.019" v="621" actId="478"/>
          <ac:cxnSpMkLst>
            <pc:docMk/>
            <pc:sldMk cId="1177176718" sldId="2108"/>
            <ac:cxnSpMk id="8" creationId="{278817A8-A745-4C20-BFFE-34DF663648CE}"/>
          </ac:cxnSpMkLst>
        </pc:cxnChg>
        <pc:cxnChg chg="del">
          <ac:chgData name="Yoel Kortick" userId="167978f5-7f40-4909-85d5-d4149554ad4e" providerId="ADAL" clId="{D3FB95A5-F073-41EC-B403-533C8A3F2C61}" dt="2024-01-10T06:53:34.052" v="622" actId="478"/>
          <ac:cxnSpMkLst>
            <pc:docMk/>
            <pc:sldMk cId="1177176718" sldId="2108"/>
            <ac:cxnSpMk id="9" creationId="{B9F024B7-8EC7-CA36-687B-A431038B2161}"/>
          </ac:cxnSpMkLst>
        </pc:cxnChg>
      </pc:sldChg>
      <pc:sldChg chg="addSp delSp modSp add mod ord">
        <pc:chgData name="Yoel Kortick" userId="167978f5-7f40-4909-85d5-d4149554ad4e" providerId="ADAL" clId="{D3FB95A5-F073-41EC-B403-533C8A3F2C61}" dt="2024-01-10T06:55:24.685" v="642" actId="208"/>
        <pc:sldMkLst>
          <pc:docMk/>
          <pc:sldMk cId="2850364945" sldId="2109"/>
        </pc:sldMkLst>
        <pc:spChg chg="mod">
          <ac:chgData name="Yoel Kortick" userId="167978f5-7f40-4909-85d5-d4149554ad4e" providerId="ADAL" clId="{D3FB95A5-F073-41EC-B403-533C8A3F2C61}" dt="2024-01-10T06:54:01.360" v="625"/>
          <ac:spMkLst>
            <pc:docMk/>
            <pc:sldMk cId="2850364945" sldId="2109"/>
            <ac:spMk id="4" creationId="{2490F34D-A7E2-4EA9-8B1A-78371A1F1CD1}"/>
          </ac:spMkLst>
        </pc:spChg>
        <pc:spChg chg="del">
          <ac:chgData name="Yoel Kortick" userId="167978f5-7f40-4909-85d5-d4149554ad4e" providerId="ADAL" clId="{D3FB95A5-F073-41EC-B403-533C8A3F2C61}" dt="2024-01-10T06:55:04.594" v="635" actId="478"/>
          <ac:spMkLst>
            <pc:docMk/>
            <pc:sldMk cId="2850364945" sldId="2109"/>
            <ac:spMk id="5" creationId="{E7350D13-FFA3-9295-325B-EF9544E71942}"/>
          </ac:spMkLst>
        </pc:spChg>
        <pc:spChg chg="mod">
          <ac:chgData name="Yoel Kortick" userId="167978f5-7f40-4909-85d5-d4149554ad4e" providerId="ADAL" clId="{D3FB95A5-F073-41EC-B403-533C8A3F2C61}" dt="2024-01-10T06:55:15.737" v="639" actId="14100"/>
          <ac:spMkLst>
            <pc:docMk/>
            <pc:sldMk cId="2850364945" sldId="2109"/>
            <ac:spMk id="6" creationId="{8C8B7DF1-1A56-62A4-71D0-C41A311531C2}"/>
          </ac:spMkLst>
        </pc:spChg>
        <pc:spChg chg="del">
          <ac:chgData name="Yoel Kortick" userId="167978f5-7f40-4909-85d5-d4149554ad4e" providerId="ADAL" clId="{D3FB95A5-F073-41EC-B403-533C8A3F2C61}" dt="2024-01-10T06:55:01.481" v="632" actId="478"/>
          <ac:spMkLst>
            <pc:docMk/>
            <pc:sldMk cId="2850364945" sldId="2109"/>
            <ac:spMk id="7" creationId="{453EDB23-0295-BA4E-BBB4-32FFEBB48DC4}"/>
          </ac:spMkLst>
        </pc:spChg>
        <pc:spChg chg="add mod">
          <ac:chgData name="Yoel Kortick" userId="167978f5-7f40-4909-85d5-d4149554ad4e" providerId="ADAL" clId="{D3FB95A5-F073-41EC-B403-533C8A3F2C61}" dt="2024-01-10T06:55:22.551" v="641" actId="14100"/>
          <ac:spMkLst>
            <pc:docMk/>
            <pc:sldMk cId="2850364945" sldId="2109"/>
            <ac:spMk id="11" creationId="{60E3BCA1-423F-0CE8-98F5-CC1A443D1C2E}"/>
          </ac:spMkLst>
        </pc:spChg>
        <pc:picChg chg="add mod ord">
          <ac:chgData name="Yoel Kortick" userId="167978f5-7f40-4909-85d5-d4149554ad4e" providerId="ADAL" clId="{D3FB95A5-F073-41EC-B403-533C8A3F2C61}" dt="2024-01-10T06:55:24.685" v="642" actId="208"/>
          <ac:picMkLst>
            <pc:docMk/>
            <pc:sldMk cId="2850364945" sldId="2109"/>
            <ac:picMk id="10" creationId="{FDE1F148-C037-EBC7-4CB0-1AD33F4E2F91}"/>
          </ac:picMkLst>
        </pc:picChg>
        <pc:picChg chg="del">
          <ac:chgData name="Yoel Kortick" userId="167978f5-7f40-4909-85d5-d4149554ad4e" providerId="ADAL" clId="{D3FB95A5-F073-41EC-B403-533C8A3F2C61}" dt="2024-01-10T06:54:03.918" v="626" actId="478"/>
          <ac:picMkLst>
            <pc:docMk/>
            <pc:sldMk cId="2850364945" sldId="2109"/>
            <ac:picMk id="13" creationId="{8F072B03-1035-2EFE-ED77-3FA8F673F8DC}"/>
          </ac:picMkLst>
        </pc:picChg>
        <pc:cxnChg chg="del">
          <ac:chgData name="Yoel Kortick" userId="167978f5-7f40-4909-85d5-d4149554ad4e" providerId="ADAL" clId="{D3FB95A5-F073-41EC-B403-533C8A3F2C61}" dt="2024-01-10T06:55:02.899" v="633" actId="478"/>
          <ac:cxnSpMkLst>
            <pc:docMk/>
            <pc:sldMk cId="2850364945" sldId="2109"/>
            <ac:cxnSpMk id="8" creationId="{278817A8-A745-4C20-BFFE-34DF663648CE}"/>
          </ac:cxnSpMkLst>
        </pc:cxnChg>
        <pc:cxnChg chg="del">
          <ac:chgData name="Yoel Kortick" userId="167978f5-7f40-4909-85d5-d4149554ad4e" providerId="ADAL" clId="{D3FB95A5-F073-41EC-B403-533C8A3F2C61}" dt="2024-01-10T06:55:03.769" v="634" actId="478"/>
          <ac:cxnSpMkLst>
            <pc:docMk/>
            <pc:sldMk cId="2850364945" sldId="2109"/>
            <ac:cxnSpMk id="9" creationId="{B9F024B7-8EC7-CA36-687B-A431038B2161}"/>
          </ac:cxnSpMkLst>
        </pc:cxnChg>
      </pc:sldChg>
      <pc:sldChg chg="addSp delSp modSp add mod">
        <pc:chgData name="Yoel Kortick" userId="167978f5-7f40-4909-85d5-d4149554ad4e" providerId="ADAL" clId="{D3FB95A5-F073-41EC-B403-533C8A3F2C61}" dt="2024-01-10T06:56:26.775" v="652" actId="11529"/>
        <pc:sldMkLst>
          <pc:docMk/>
          <pc:sldMk cId="2761306011" sldId="2110"/>
        </pc:sldMkLst>
        <pc:spChg chg="mod">
          <ac:chgData name="Yoel Kortick" userId="167978f5-7f40-4909-85d5-d4149554ad4e" providerId="ADAL" clId="{D3FB95A5-F073-41EC-B403-533C8A3F2C61}" dt="2024-01-10T06:55:40.399" v="645" actId="14100"/>
          <ac:spMkLst>
            <pc:docMk/>
            <pc:sldMk cId="2761306011" sldId="2110"/>
            <ac:spMk id="4" creationId="{2490F34D-A7E2-4EA9-8B1A-78371A1F1CD1}"/>
          </ac:spMkLst>
        </pc:spChg>
        <pc:spChg chg="del">
          <ac:chgData name="Yoel Kortick" userId="167978f5-7f40-4909-85d5-d4149554ad4e" providerId="ADAL" clId="{D3FB95A5-F073-41EC-B403-533C8A3F2C61}" dt="2024-01-10T06:56:15.083" v="646" actId="478"/>
          <ac:spMkLst>
            <pc:docMk/>
            <pc:sldMk cId="2761306011" sldId="2110"/>
            <ac:spMk id="6" creationId="{8C8B7DF1-1A56-62A4-71D0-C41A311531C2}"/>
          </ac:spMkLst>
        </pc:spChg>
        <pc:spChg chg="add">
          <ac:chgData name="Yoel Kortick" userId="167978f5-7f40-4909-85d5-d4149554ad4e" providerId="ADAL" clId="{D3FB95A5-F073-41EC-B403-533C8A3F2C61}" dt="2024-01-10T06:56:26.775" v="652" actId="11529"/>
          <ac:spMkLst>
            <pc:docMk/>
            <pc:sldMk cId="2761306011" sldId="2110"/>
            <ac:spMk id="7" creationId="{3C48156F-E2EB-3F76-4536-492FA4E8ABB4}"/>
          </ac:spMkLst>
        </pc:spChg>
        <pc:spChg chg="del">
          <ac:chgData name="Yoel Kortick" userId="167978f5-7f40-4909-85d5-d4149554ad4e" providerId="ADAL" clId="{D3FB95A5-F073-41EC-B403-533C8A3F2C61}" dt="2024-01-10T06:56:15.083" v="646" actId="478"/>
          <ac:spMkLst>
            <pc:docMk/>
            <pc:sldMk cId="2761306011" sldId="2110"/>
            <ac:spMk id="11" creationId="{60E3BCA1-423F-0CE8-98F5-CC1A443D1C2E}"/>
          </ac:spMkLst>
        </pc:spChg>
        <pc:picChg chg="add mod">
          <ac:chgData name="Yoel Kortick" userId="167978f5-7f40-4909-85d5-d4149554ad4e" providerId="ADAL" clId="{D3FB95A5-F073-41EC-B403-533C8A3F2C61}" dt="2024-01-10T06:56:21.719" v="651" actId="208"/>
          <ac:picMkLst>
            <pc:docMk/>
            <pc:sldMk cId="2761306011" sldId="2110"/>
            <ac:picMk id="5" creationId="{6377841C-40C9-792B-08D2-37D8B0756F86}"/>
          </ac:picMkLst>
        </pc:picChg>
        <pc:picChg chg="del">
          <ac:chgData name="Yoel Kortick" userId="167978f5-7f40-4909-85d5-d4149554ad4e" providerId="ADAL" clId="{D3FB95A5-F073-41EC-B403-533C8A3F2C61}" dt="2024-01-10T06:56:15.083" v="646" actId="478"/>
          <ac:picMkLst>
            <pc:docMk/>
            <pc:sldMk cId="2761306011" sldId="2110"/>
            <ac:picMk id="10" creationId="{FDE1F148-C037-EBC7-4CB0-1AD33F4E2F91}"/>
          </ac:picMkLst>
        </pc:picChg>
      </pc:sldChg>
      <pc:sldChg chg="addSp delSp modSp add mod">
        <pc:chgData name="Yoel Kortick" userId="167978f5-7f40-4909-85d5-d4149554ad4e" providerId="ADAL" clId="{D3FB95A5-F073-41EC-B403-533C8A3F2C61}" dt="2024-01-10T06:58:29.689" v="678" actId="1036"/>
        <pc:sldMkLst>
          <pc:docMk/>
          <pc:sldMk cId="1336172511" sldId="2111"/>
        </pc:sldMkLst>
        <pc:spChg chg="mod">
          <ac:chgData name="Yoel Kortick" userId="167978f5-7f40-4909-85d5-d4149554ad4e" providerId="ADAL" clId="{D3FB95A5-F073-41EC-B403-533C8A3F2C61}" dt="2024-01-10T06:56:41.843" v="654"/>
          <ac:spMkLst>
            <pc:docMk/>
            <pc:sldMk cId="1336172511" sldId="2111"/>
            <ac:spMk id="4" creationId="{2490F34D-A7E2-4EA9-8B1A-78371A1F1CD1}"/>
          </ac:spMkLst>
        </pc:spChg>
        <pc:spChg chg="mod">
          <ac:chgData name="Yoel Kortick" userId="167978f5-7f40-4909-85d5-d4149554ad4e" providerId="ADAL" clId="{D3FB95A5-F073-41EC-B403-533C8A3F2C61}" dt="2024-01-10T06:58:29.689" v="678" actId="1036"/>
          <ac:spMkLst>
            <pc:docMk/>
            <pc:sldMk cId="1336172511" sldId="2111"/>
            <ac:spMk id="7" creationId="{3C48156F-E2EB-3F76-4536-492FA4E8ABB4}"/>
          </ac:spMkLst>
        </pc:spChg>
        <pc:spChg chg="add mod">
          <ac:chgData name="Yoel Kortick" userId="167978f5-7f40-4909-85d5-d4149554ad4e" providerId="ADAL" clId="{D3FB95A5-F073-41EC-B403-533C8A3F2C61}" dt="2024-01-10T06:58:29.689" v="678" actId="1036"/>
          <ac:spMkLst>
            <pc:docMk/>
            <pc:sldMk cId="1336172511" sldId="2111"/>
            <ac:spMk id="8" creationId="{044F6709-6FD4-255F-3499-23F1F4C1870C}"/>
          </ac:spMkLst>
        </pc:spChg>
        <pc:spChg chg="add mod">
          <ac:chgData name="Yoel Kortick" userId="167978f5-7f40-4909-85d5-d4149554ad4e" providerId="ADAL" clId="{D3FB95A5-F073-41EC-B403-533C8A3F2C61}" dt="2024-01-10T06:58:29.689" v="678" actId="1036"/>
          <ac:spMkLst>
            <pc:docMk/>
            <pc:sldMk cId="1336172511" sldId="2111"/>
            <ac:spMk id="9" creationId="{27BE46B2-C05B-3E40-9F78-326F90330213}"/>
          </ac:spMkLst>
        </pc:spChg>
        <pc:picChg chg="del">
          <ac:chgData name="Yoel Kortick" userId="167978f5-7f40-4909-85d5-d4149554ad4e" providerId="ADAL" clId="{D3FB95A5-F073-41EC-B403-533C8A3F2C61}" dt="2024-01-10T06:57:09.668" v="655" actId="478"/>
          <ac:picMkLst>
            <pc:docMk/>
            <pc:sldMk cId="1336172511" sldId="2111"/>
            <ac:picMk id="5" creationId="{6377841C-40C9-792B-08D2-37D8B0756F86}"/>
          </ac:picMkLst>
        </pc:picChg>
        <pc:picChg chg="add mod">
          <ac:chgData name="Yoel Kortick" userId="167978f5-7f40-4909-85d5-d4149554ad4e" providerId="ADAL" clId="{D3FB95A5-F073-41EC-B403-533C8A3F2C61}" dt="2024-01-10T06:58:29.689" v="678" actId="1036"/>
          <ac:picMkLst>
            <pc:docMk/>
            <pc:sldMk cId="1336172511" sldId="2111"/>
            <ac:picMk id="6" creationId="{89B9E18A-A879-BEEE-3629-E839CCB5A849}"/>
          </ac:picMkLst>
        </pc:picChg>
      </pc:sldChg>
      <pc:sldChg chg="addSp delSp modSp add mod">
        <pc:chgData name="Yoel Kortick" userId="167978f5-7f40-4909-85d5-d4149554ad4e" providerId="ADAL" clId="{D3FB95A5-F073-41EC-B403-533C8A3F2C61}" dt="2024-01-10T06:59:21.379" v="784" actId="208"/>
        <pc:sldMkLst>
          <pc:docMk/>
          <pc:sldMk cId="3654522876" sldId="2112"/>
        </pc:sldMkLst>
        <pc:spChg chg="mod">
          <ac:chgData name="Yoel Kortick" userId="167978f5-7f40-4909-85d5-d4149554ad4e" providerId="ADAL" clId="{D3FB95A5-F073-41EC-B403-533C8A3F2C61}" dt="2024-01-10T06:58:55.195" v="767" actId="313"/>
          <ac:spMkLst>
            <pc:docMk/>
            <pc:sldMk cId="3654522876" sldId="2112"/>
            <ac:spMk id="4" creationId="{2490F34D-A7E2-4EA9-8B1A-78371A1F1CD1}"/>
          </ac:spMkLst>
        </pc:spChg>
        <pc:spChg chg="mod">
          <ac:chgData name="Yoel Kortick" userId="167978f5-7f40-4909-85d5-d4149554ad4e" providerId="ADAL" clId="{D3FB95A5-F073-41EC-B403-533C8A3F2C61}" dt="2024-01-10T06:59:19.590" v="783" actId="14100"/>
          <ac:spMkLst>
            <pc:docMk/>
            <pc:sldMk cId="3654522876" sldId="2112"/>
            <ac:spMk id="7" creationId="{3C48156F-E2EB-3F76-4536-492FA4E8ABB4}"/>
          </ac:spMkLst>
        </pc:spChg>
        <pc:spChg chg="mod">
          <ac:chgData name="Yoel Kortick" userId="167978f5-7f40-4909-85d5-d4149554ad4e" providerId="ADAL" clId="{D3FB95A5-F073-41EC-B403-533C8A3F2C61}" dt="2024-01-10T06:59:13.862" v="781" actId="1076"/>
          <ac:spMkLst>
            <pc:docMk/>
            <pc:sldMk cId="3654522876" sldId="2112"/>
            <ac:spMk id="8" creationId="{044F6709-6FD4-255F-3499-23F1F4C1870C}"/>
          </ac:spMkLst>
        </pc:spChg>
        <pc:spChg chg="mod">
          <ac:chgData name="Yoel Kortick" userId="167978f5-7f40-4909-85d5-d4149554ad4e" providerId="ADAL" clId="{D3FB95A5-F073-41EC-B403-533C8A3F2C61}" dt="2024-01-10T06:59:09.305" v="780" actId="14100"/>
          <ac:spMkLst>
            <pc:docMk/>
            <pc:sldMk cId="3654522876" sldId="2112"/>
            <ac:spMk id="9" creationId="{27BE46B2-C05B-3E40-9F78-326F90330213}"/>
          </ac:spMkLst>
        </pc:spChg>
        <pc:picChg chg="add mod ord">
          <ac:chgData name="Yoel Kortick" userId="167978f5-7f40-4909-85d5-d4149554ad4e" providerId="ADAL" clId="{D3FB95A5-F073-41EC-B403-533C8A3F2C61}" dt="2024-01-10T06:59:21.379" v="784" actId="208"/>
          <ac:picMkLst>
            <pc:docMk/>
            <pc:sldMk cId="3654522876" sldId="2112"/>
            <ac:picMk id="5" creationId="{67279F36-B756-AA1A-0DB6-19491BBFBDAD}"/>
          </ac:picMkLst>
        </pc:picChg>
        <pc:picChg chg="del">
          <ac:chgData name="Yoel Kortick" userId="167978f5-7f40-4909-85d5-d4149554ad4e" providerId="ADAL" clId="{D3FB95A5-F073-41EC-B403-533C8A3F2C61}" dt="2024-01-10T06:58:56.493" v="768" actId="478"/>
          <ac:picMkLst>
            <pc:docMk/>
            <pc:sldMk cId="3654522876" sldId="2112"/>
            <ac:picMk id="6" creationId="{89B9E18A-A879-BEEE-3629-E839CCB5A849}"/>
          </ac:picMkLst>
        </pc:picChg>
      </pc:sldChg>
      <pc:sldChg chg="addSp delSp modSp add mod">
        <pc:chgData name="Yoel Kortick" userId="167978f5-7f40-4909-85d5-d4149554ad4e" providerId="ADAL" clId="{D3FB95A5-F073-41EC-B403-533C8A3F2C61}" dt="2024-01-10T07:56:39.451" v="805" actId="208"/>
        <pc:sldMkLst>
          <pc:docMk/>
          <pc:sldMk cId="575864078" sldId="2113"/>
        </pc:sldMkLst>
        <pc:spChg chg="mod">
          <ac:chgData name="Yoel Kortick" userId="167978f5-7f40-4909-85d5-d4149554ad4e" providerId="ADAL" clId="{D3FB95A5-F073-41EC-B403-533C8A3F2C61}" dt="2024-01-10T06:59:43.090" v="786"/>
          <ac:spMkLst>
            <pc:docMk/>
            <pc:sldMk cId="575864078" sldId="2113"/>
            <ac:spMk id="4" creationId="{2490F34D-A7E2-4EA9-8B1A-78371A1F1CD1}"/>
          </ac:spMkLst>
        </pc:spChg>
        <pc:spChg chg="mod">
          <ac:chgData name="Yoel Kortick" userId="167978f5-7f40-4909-85d5-d4149554ad4e" providerId="ADAL" clId="{D3FB95A5-F073-41EC-B403-533C8A3F2C61}" dt="2024-01-10T07:56:27.898" v="801" actId="1038"/>
          <ac:spMkLst>
            <pc:docMk/>
            <pc:sldMk cId="575864078" sldId="2113"/>
            <ac:spMk id="7" creationId="{3C48156F-E2EB-3F76-4536-492FA4E8ABB4}"/>
          </ac:spMkLst>
        </pc:spChg>
        <pc:spChg chg="mod">
          <ac:chgData name="Yoel Kortick" userId="167978f5-7f40-4909-85d5-d4149554ad4e" providerId="ADAL" clId="{D3FB95A5-F073-41EC-B403-533C8A3F2C61}" dt="2024-01-10T07:56:36.998" v="804" actId="14100"/>
          <ac:spMkLst>
            <pc:docMk/>
            <pc:sldMk cId="575864078" sldId="2113"/>
            <ac:spMk id="8" creationId="{044F6709-6FD4-255F-3499-23F1F4C1870C}"/>
          </ac:spMkLst>
        </pc:spChg>
        <pc:spChg chg="mod">
          <ac:chgData name="Yoel Kortick" userId="167978f5-7f40-4909-85d5-d4149554ad4e" providerId="ADAL" clId="{D3FB95A5-F073-41EC-B403-533C8A3F2C61}" dt="2024-01-10T07:56:31.869" v="802" actId="1076"/>
          <ac:spMkLst>
            <pc:docMk/>
            <pc:sldMk cId="575864078" sldId="2113"/>
            <ac:spMk id="9" creationId="{27BE46B2-C05B-3E40-9F78-326F90330213}"/>
          </ac:spMkLst>
        </pc:spChg>
        <pc:picChg chg="del">
          <ac:chgData name="Yoel Kortick" userId="167978f5-7f40-4909-85d5-d4149554ad4e" providerId="ADAL" clId="{D3FB95A5-F073-41EC-B403-533C8A3F2C61}" dt="2024-01-10T07:56:09.841" v="787" actId="478"/>
          <ac:picMkLst>
            <pc:docMk/>
            <pc:sldMk cId="575864078" sldId="2113"/>
            <ac:picMk id="5" creationId="{67279F36-B756-AA1A-0DB6-19491BBFBDAD}"/>
          </ac:picMkLst>
        </pc:picChg>
        <pc:picChg chg="add mod ord">
          <ac:chgData name="Yoel Kortick" userId="167978f5-7f40-4909-85d5-d4149554ad4e" providerId="ADAL" clId="{D3FB95A5-F073-41EC-B403-533C8A3F2C61}" dt="2024-01-10T07:56:39.451" v="805" actId="208"/>
          <ac:picMkLst>
            <pc:docMk/>
            <pc:sldMk cId="575864078" sldId="2113"/>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1377081466" sldId="2114"/>
        </pc:sldMkLst>
        <pc:spChg chg="mod">
          <ac:chgData name="Yoel Kortick" userId="167978f5-7f40-4909-85d5-d4149554ad4e" providerId="ADAL" clId="{D3FB95A5-F073-41EC-B403-533C8A3F2C61}" dt="2024-01-10T13:02:43.501" v="3377"/>
          <ac:spMkLst>
            <pc:docMk/>
            <pc:sldMk cId="1377081466" sldId="2114"/>
            <ac:spMk id="4" creationId="{2490F34D-A7E2-4EA9-8B1A-78371A1F1CD1}"/>
          </ac:spMkLst>
        </pc:spChg>
        <pc:spChg chg="mod">
          <ac:chgData name="Yoel Kortick" userId="167978f5-7f40-4909-85d5-d4149554ad4e" providerId="ADAL" clId="{D3FB95A5-F073-41EC-B403-533C8A3F2C61}" dt="2024-01-10T08:05:06.639" v="812" actId="14100"/>
          <ac:spMkLst>
            <pc:docMk/>
            <pc:sldMk cId="1377081466" sldId="2114"/>
            <ac:spMk id="7" creationId="{3C48156F-E2EB-3F76-4536-492FA4E8ABB4}"/>
          </ac:spMkLst>
        </pc:spChg>
        <pc:spChg chg="mod">
          <ac:chgData name="Yoel Kortick" userId="167978f5-7f40-4909-85d5-d4149554ad4e" providerId="ADAL" clId="{D3FB95A5-F073-41EC-B403-533C8A3F2C61}" dt="2024-01-10T08:05:13.936" v="815" actId="1076"/>
          <ac:spMkLst>
            <pc:docMk/>
            <pc:sldMk cId="1377081466" sldId="2114"/>
            <ac:spMk id="8" creationId="{044F6709-6FD4-255F-3499-23F1F4C1870C}"/>
          </ac:spMkLst>
        </pc:spChg>
        <pc:spChg chg="mod">
          <ac:chgData name="Yoel Kortick" userId="167978f5-7f40-4909-85d5-d4149554ad4e" providerId="ADAL" clId="{D3FB95A5-F073-41EC-B403-533C8A3F2C61}" dt="2024-01-10T08:05:11.081" v="814" actId="14100"/>
          <ac:spMkLst>
            <pc:docMk/>
            <pc:sldMk cId="1377081466" sldId="2114"/>
            <ac:spMk id="9" creationId="{27BE46B2-C05B-3E40-9F78-326F90330213}"/>
          </ac:spMkLst>
        </pc:spChg>
        <pc:picChg chg="add mod ord">
          <ac:chgData name="Yoel Kortick" userId="167978f5-7f40-4909-85d5-d4149554ad4e" providerId="ADAL" clId="{D3FB95A5-F073-41EC-B403-533C8A3F2C61}" dt="2024-01-10T08:05:15.675" v="816" actId="208"/>
          <ac:picMkLst>
            <pc:docMk/>
            <pc:sldMk cId="1377081466" sldId="2114"/>
            <ac:picMk id="5" creationId="{1A8104E9-FB9E-79EF-5F27-57EB3D1A583A}"/>
          </ac:picMkLst>
        </pc:picChg>
        <pc:picChg chg="del">
          <ac:chgData name="Yoel Kortick" userId="167978f5-7f40-4909-85d5-d4149554ad4e" providerId="ADAL" clId="{D3FB95A5-F073-41EC-B403-533C8A3F2C61}" dt="2024-01-10T08:04:58.170" v="808" actId="478"/>
          <ac:picMkLst>
            <pc:docMk/>
            <pc:sldMk cId="1377081466" sldId="2114"/>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3930830093" sldId="2115"/>
        </pc:sldMkLst>
        <pc:spChg chg="mod">
          <ac:chgData name="Yoel Kortick" userId="167978f5-7f40-4909-85d5-d4149554ad4e" providerId="ADAL" clId="{D3FB95A5-F073-41EC-B403-533C8A3F2C61}" dt="2024-01-10T13:02:43.501" v="3377"/>
          <ac:spMkLst>
            <pc:docMk/>
            <pc:sldMk cId="3930830093" sldId="2115"/>
            <ac:spMk id="4" creationId="{2490F34D-A7E2-4EA9-8B1A-78371A1F1CD1}"/>
          </ac:spMkLst>
        </pc:spChg>
        <pc:spChg chg="mod">
          <ac:chgData name="Yoel Kortick" userId="167978f5-7f40-4909-85d5-d4149554ad4e" providerId="ADAL" clId="{D3FB95A5-F073-41EC-B403-533C8A3F2C61}" dt="2024-01-10T08:06:35.742" v="854" actId="1035"/>
          <ac:spMkLst>
            <pc:docMk/>
            <pc:sldMk cId="3930830093" sldId="2115"/>
            <ac:spMk id="7" creationId="{3C48156F-E2EB-3F76-4536-492FA4E8ABB4}"/>
          </ac:spMkLst>
        </pc:spChg>
        <pc:spChg chg="del">
          <ac:chgData name="Yoel Kortick" userId="167978f5-7f40-4909-85d5-d4149554ad4e" providerId="ADAL" clId="{D3FB95A5-F073-41EC-B403-533C8A3F2C61}" dt="2024-01-10T08:06:38.195" v="855" actId="478"/>
          <ac:spMkLst>
            <pc:docMk/>
            <pc:sldMk cId="3930830093" sldId="2115"/>
            <ac:spMk id="8" creationId="{044F6709-6FD4-255F-3499-23F1F4C1870C}"/>
          </ac:spMkLst>
        </pc:spChg>
        <pc:spChg chg="mod">
          <ac:chgData name="Yoel Kortick" userId="167978f5-7f40-4909-85d5-d4149554ad4e" providerId="ADAL" clId="{D3FB95A5-F073-41EC-B403-533C8A3F2C61}" dt="2024-01-10T08:06:43.460" v="857" actId="14100"/>
          <ac:spMkLst>
            <pc:docMk/>
            <pc:sldMk cId="3930830093" sldId="2115"/>
            <ac:spMk id="9" creationId="{27BE46B2-C05B-3E40-9F78-326F90330213}"/>
          </ac:spMkLst>
        </pc:spChg>
        <pc:spChg chg="add mod">
          <ac:chgData name="Yoel Kortick" userId="167978f5-7f40-4909-85d5-d4149554ad4e" providerId="ADAL" clId="{D3FB95A5-F073-41EC-B403-533C8A3F2C61}" dt="2024-01-10T13:02:43.501" v="3377"/>
          <ac:spMkLst>
            <pc:docMk/>
            <pc:sldMk cId="3930830093" sldId="2115"/>
            <ac:spMk id="10" creationId="{81A238E0-4F7A-476B-9AFA-5592082E1EF5}"/>
          </ac:spMkLst>
        </pc:spChg>
        <pc:spChg chg="add mod">
          <ac:chgData name="Yoel Kortick" userId="167978f5-7f40-4909-85d5-d4149554ad4e" providerId="ADAL" clId="{D3FB95A5-F073-41EC-B403-533C8A3F2C61}" dt="2024-01-10T08:08:22.763" v="935" actId="207"/>
          <ac:spMkLst>
            <pc:docMk/>
            <pc:sldMk cId="3930830093" sldId="2115"/>
            <ac:spMk id="13" creationId="{CF6D1443-8522-EE6D-6E0F-1D40C4F561C2}"/>
          </ac:spMkLst>
        </pc:spChg>
        <pc:spChg chg="add mod">
          <ac:chgData name="Yoel Kortick" userId="167978f5-7f40-4909-85d5-d4149554ad4e" providerId="ADAL" clId="{D3FB95A5-F073-41EC-B403-533C8A3F2C61}" dt="2024-01-10T08:08:36.676" v="947" actId="1037"/>
          <ac:spMkLst>
            <pc:docMk/>
            <pc:sldMk cId="3930830093" sldId="2115"/>
            <ac:spMk id="15" creationId="{AB2538CA-4DF1-DB19-E67D-1EE008D34349}"/>
          </ac:spMkLst>
        </pc:spChg>
        <pc:picChg chg="del">
          <ac:chgData name="Yoel Kortick" userId="167978f5-7f40-4909-85d5-d4149554ad4e" providerId="ADAL" clId="{D3FB95A5-F073-41EC-B403-533C8A3F2C61}" dt="2024-01-10T08:06:08.281" v="839" actId="478"/>
          <ac:picMkLst>
            <pc:docMk/>
            <pc:sldMk cId="3930830093" sldId="2115"/>
            <ac:picMk id="5" creationId="{1A8104E9-FB9E-79EF-5F27-57EB3D1A583A}"/>
          </ac:picMkLst>
        </pc:picChg>
        <pc:picChg chg="add mod ord">
          <ac:chgData name="Yoel Kortick" userId="167978f5-7f40-4909-85d5-d4149554ad4e" providerId="ADAL" clId="{D3FB95A5-F073-41EC-B403-533C8A3F2C61}" dt="2024-01-10T08:06:31.690" v="849" actId="167"/>
          <ac:picMkLst>
            <pc:docMk/>
            <pc:sldMk cId="3930830093" sldId="2115"/>
            <ac:picMk id="6" creationId="{55E2391A-F254-655B-1831-4E88345BDAF4}"/>
          </ac:picMkLst>
        </pc:picChg>
        <pc:cxnChg chg="add">
          <ac:chgData name="Yoel Kortick" userId="167978f5-7f40-4909-85d5-d4149554ad4e" providerId="ADAL" clId="{D3FB95A5-F073-41EC-B403-533C8A3F2C61}" dt="2024-01-10T08:07:24.960" v="917" actId="11529"/>
          <ac:cxnSpMkLst>
            <pc:docMk/>
            <pc:sldMk cId="3930830093" sldId="2115"/>
            <ac:cxnSpMk id="12" creationId="{9406820C-9300-2021-44A8-F3961C5B2EED}"/>
          </ac:cxnSpMkLst>
        </pc:cxnChg>
        <pc:cxnChg chg="add mod">
          <ac:chgData name="Yoel Kortick" userId="167978f5-7f40-4909-85d5-d4149554ad4e" providerId="ADAL" clId="{D3FB95A5-F073-41EC-B403-533C8A3F2C61}" dt="2024-01-10T08:08:40.347" v="948" actId="14100"/>
          <ac:cxnSpMkLst>
            <pc:docMk/>
            <pc:sldMk cId="3930830093" sldId="2115"/>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099822514" sldId="2116"/>
        </pc:sldMkLst>
        <pc:spChg chg="add mod">
          <ac:chgData name="Yoel Kortick" userId="167978f5-7f40-4909-85d5-d4149554ad4e" providerId="ADAL" clId="{D3FB95A5-F073-41EC-B403-533C8A3F2C61}" dt="2024-01-10T09:00:37.898" v="1626" actId="14100"/>
          <ac:spMkLst>
            <pc:docMk/>
            <pc:sldMk cId="1099822514" sldId="2116"/>
            <ac:spMk id="2" creationId="{222DFE4C-342A-25CB-6AB5-4AB3684022DA}"/>
          </ac:spMkLst>
        </pc:spChg>
        <pc:spChg chg="mod">
          <ac:chgData name="Yoel Kortick" userId="167978f5-7f40-4909-85d5-d4149554ad4e" providerId="ADAL" clId="{D3FB95A5-F073-41EC-B403-533C8A3F2C61}" dt="2024-01-10T08:18:16.109" v="1092" actId="20577"/>
          <ac:spMkLst>
            <pc:docMk/>
            <pc:sldMk cId="1099822514" sldId="2116"/>
            <ac:spMk id="3" creationId="{4FC18B40-6547-41EC-8A0E-1C8F40E0A42F}"/>
          </ac:spMkLst>
        </pc:spChg>
        <pc:spChg chg="mod">
          <ac:chgData name="Yoel Kortick" userId="167978f5-7f40-4909-85d5-d4149554ad4e" providerId="ADAL" clId="{D3FB95A5-F073-41EC-B403-533C8A3F2C61}" dt="2024-01-10T13:02:43.501" v="3377"/>
          <ac:spMkLst>
            <pc:docMk/>
            <pc:sldMk cId="1099822514" sldId="2116"/>
            <ac:spMk id="4" creationId="{2490F34D-A7E2-4EA9-8B1A-78371A1F1CD1}"/>
          </ac:spMkLst>
        </pc:spChg>
        <pc:spChg chg="del">
          <ac:chgData name="Yoel Kortick" userId="167978f5-7f40-4909-85d5-d4149554ad4e" providerId="ADAL" clId="{D3FB95A5-F073-41EC-B403-533C8A3F2C61}" dt="2024-01-10T08:09:08.843" v="951" actId="478"/>
          <ac:spMkLst>
            <pc:docMk/>
            <pc:sldMk cId="1099822514" sldId="2116"/>
            <ac:spMk id="7" creationId="{3C48156F-E2EB-3F76-4536-492FA4E8ABB4}"/>
          </ac:spMkLst>
        </pc:spChg>
        <pc:spChg chg="add mod">
          <ac:chgData name="Yoel Kortick" userId="167978f5-7f40-4909-85d5-d4149554ad4e" providerId="ADAL" clId="{D3FB95A5-F073-41EC-B403-533C8A3F2C61}" dt="2024-01-10T09:00:34.287" v="1625" actId="14100"/>
          <ac:spMkLst>
            <pc:docMk/>
            <pc:sldMk cId="1099822514" sldId="2116"/>
            <ac:spMk id="8" creationId="{A22641A8-50C4-0D0D-ADC4-4F889A4A09A2}"/>
          </ac:spMkLst>
        </pc:spChg>
        <pc:spChg chg="del">
          <ac:chgData name="Yoel Kortick" userId="167978f5-7f40-4909-85d5-d4149554ad4e" providerId="ADAL" clId="{D3FB95A5-F073-41EC-B403-533C8A3F2C61}" dt="2024-01-10T08:09:08.843" v="951" actId="478"/>
          <ac:spMkLst>
            <pc:docMk/>
            <pc:sldMk cId="1099822514" sldId="2116"/>
            <ac:spMk id="9" creationId="{27BE46B2-C05B-3E40-9F78-326F90330213}"/>
          </ac:spMkLst>
        </pc:spChg>
        <pc:spChg chg="del">
          <ac:chgData name="Yoel Kortick" userId="167978f5-7f40-4909-85d5-d4149554ad4e" providerId="ADAL" clId="{D3FB95A5-F073-41EC-B403-533C8A3F2C61}" dt="2024-01-10T08:09:08.843" v="951" actId="478"/>
          <ac:spMkLst>
            <pc:docMk/>
            <pc:sldMk cId="1099822514" sldId="2116"/>
            <ac:spMk id="10" creationId="{81A238E0-4F7A-476B-9AFA-5592082E1EF5}"/>
          </ac:spMkLst>
        </pc:spChg>
        <pc:spChg chg="del">
          <ac:chgData name="Yoel Kortick" userId="167978f5-7f40-4909-85d5-d4149554ad4e" providerId="ADAL" clId="{D3FB95A5-F073-41EC-B403-533C8A3F2C61}" dt="2024-01-10T08:09:08.843" v="951" actId="478"/>
          <ac:spMkLst>
            <pc:docMk/>
            <pc:sldMk cId="1099822514" sldId="2116"/>
            <ac:spMk id="13" creationId="{CF6D1443-8522-EE6D-6E0F-1D40C4F561C2}"/>
          </ac:spMkLst>
        </pc:spChg>
        <pc:spChg chg="del">
          <ac:chgData name="Yoel Kortick" userId="167978f5-7f40-4909-85d5-d4149554ad4e" providerId="ADAL" clId="{D3FB95A5-F073-41EC-B403-533C8A3F2C61}" dt="2024-01-10T08:09:08.843" v="951" actId="478"/>
          <ac:spMkLst>
            <pc:docMk/>
            <pc:sldMk cId="1099822514" sldId="2116"/>
            <ac:spMk id="15" creationId="{AB2538CA-4DF1-DB19-E67D-1EE008D34349}"/>
          </ac:spMkLst>
        </pc:spChg>
        <pc:picChg chg="del">
          <ac:chgData name="Yoel Kortick" userId="167978f5-7f40-4909-85d5-d4149554ad4e" providerId="ADAL" clId="{D3FB95A5-F073-41EC-B403-533C8A3F2C61}" dt="2024-01-10T08:09:05.833" v="950" actId="478"/>
          <ac:picMkLst>
            <pc:docMk/>
            <pc:sldMk cId="1099822514" sldId="2116"/>
            <ac:picMk id="6" creationId="{55E2391A-F254-655B-1831-4E88345BDAF4}"/>
          </ac:picMkLst>
        </pc:picChg>
        <pc:picChg chg="add mod ord">
          <ac:chgData name="Yoel Kortick" userId="167978f5-7f40-4909-85d5-d4149554ad4e" providerId="ADAL" clId="{D3FB95A5-F073-41EC-B403-533C8A3F2C61}" dt="2024-01-10T09:00:39.750" v="1627" actId="208"/>
          <ac:picMkLst>
            <pc:docMk/>
            <pc:sldMk cId="1099822514" sldId="2116"/>
            <ac:picMk id="17" creationId="{D96E451A-BA81-1197-0A66-FBFF27FEA3EE}"/>
          </ac:picMkLst>
        </pc:picChg>
        <pc:cxnChg chg="add mod">
          <ac:chgData name="Yoel Kortick" userId="167978f5-7f40-4909-85d5-d4149554ad4e" providerId="ADAL" clId="{D3FB95A5-F073-41EC-B403-533C8A3F2C61}" dt="2024-01-10T09:00:37.898" v="1626" actId="14100"/>
          <ac:cxnSpMkLst>
            <pc:docMk/>
            <pc:sldMk cId="1099822514" sldId="2116"/>
            <ac:cxnSpMk id="5" creationId="{1B0FC3A8-3A9E-5AF7-C829-3A933FC07E1A}"/>
          </ac:cxnSpMkLst>
        </pc:cxnChg>
        <pc:cxnChg chg="add mod">
          <ac:chgData name="Yoel Kortick" userId="167978f5-7f40-4909-85d5-d4149554ad4e" providerId="ADAL" clId="{D3FB95A5-F073-41EC-B403-533C8A3F2C61}" dt="2024-01-10T09:00:21.944" v="1621" actId="14100"/>
          <ac:cxnSpMkLst>
            <pc:docMk/>
            <pc:sldMk cId="1099822514" sldId="2116"/>
            <ac:cxnSpMk id="11" creationId="{3CD93823-6EFA-211C-AF13-9E6C391BA8AD}"/>
          </ac:cxnSpMkLst>
        </pc:cxnChg>
        <pc:cxnChg chg="del">
          <ac:chgData name="Yoel Kortick" userId="167978f5-7f40-4909-85d5-d4149554ad4e" providerId="ADAL" clId="{D3FB95A5-F073-41EC-B403-533C8A3F2C61}" dt="2024-01-10T08:09:08.843" v="951" actId="478"/>
          <ac:cxnSpMkLst>
            <pc:docMk/>
            <pc:sldMk cId="1099822514" sldId="2116"/>
            <ac:cxnSpMk id="12" creationId="{9406820C-9300-2021-44A8-F3961C5B2EED}"/>
          </ac:cxnSpMkLst>
        </pc:cxnChg>
        <pc:cxnChg chg="del mod">
          <ac:chgData name="Yoel Kortick" userId="167978f5-7f40-4909-85d5-d4149554ad4e" providerId="ADAL" clId="{D3FB95A5-F073-41EC-B403-533C8A3F2C61}" dt="2024-01-10T08:09:08.843" v="951" actId="478"/>
          <ac:cxnSpMkLst>
            <pc:docMk/>
            <pc:sldMk cId="1099822514" sldId="2116"/>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708275029" sldId="2117"/>
        </pc:sldMkLst>
        <pc:spChg chg="del">
          <ac:chgData name="Yoel Kortick" userId="167978f5-7f40-4909-85d5-d4149554ad4e" providerId="ADAL" clId="{D3FB95A5-F073-41EC-B403-533C8A3F2C61}" dt="2024-01-10T08:22:13.736" v="1180" actId="478"/>
          <ac:spMkLst>
            <pc:docMk/>
            <pc:sldMk cId="1708275029" sldId="2117"/>
            <ac:spMk id="2" creationId="{222DFE4C-342A-25CB-6AB5-4AB3684022DA}"/>
          </ac:spMkLst>
        </pc:spChg>
        <pc:spChg chg="mod">
          <ac:chgData name="Yoel Kortick" userId="167978f5-7f40-4909-85d5-d4149554ad4e" providerId="ADAL" clId="{D3FB95A5-F073-41EC-B403-533C8A3F2C61}" dt="2024-01-10T13:02:43.501" v="3377"/>
          <ac:spMkLst>
            <pc:docMk/>
            <pc:sldMk cId="1708275029" sldId="2117"/>
            <ac:spMk id="4" creationId="{2490F34D-A7E2-4EA9-8B1A-78371A1F1CD1}"/>
          </ac:spMkLst>
        </pc:spChg>
        <pc:spChg chg="add mod">
          <ac:chgData name="Yoel Kortick" userId="167978f5-7f40-4909-85d5-d4149554ad4e" providerId="ADAL" clId="{D3FB95A5-F073-41EC-B403-533C8A3F2C61}" dt="2024-01-10T09:04:12.776" v="1629" actId="1076"/>
          <ac:spMkLst>
            <pc:docMk/>
            <pc:sldMk cId="1708275029" sldId="2117"/>
            <ac:spMk id="6" creationId="{AD819E49-4712-AA34-2B77-E1B12E16A83E}"/>
          </ac:spMkLst>
        </pc:spChg>
        <pc:spChg chg="add del mod">
          <ac:chgData name="Yoel Kortick" userId="167978f5-7f40-4909-85d5-d4149554ad4e" providerId="ADAL" clId="{D3FB95A5-F073-41EC-B403-533C8A3F2C61}" dt="2024-01-10T09:04:20.474" v="1632" actId="478"/>
          <ac:spMkLst>
            <pc:docMk/>
            <pc:sldMk cId="1708275029" sldId="2117"/>
            <ac:spMk id="7" creationId="{484BCA99-9B39-A05C-49C7-1B646DC33033}"/>
          </ac:spMkLst>
        </pc:spChg>
        <pc:spChg chg="del">
          <ac:chgData name="Yoel Kortick" userId="167978f5-7f40-4909-85d5-d4149554ad4e" providerId="ADAL" clId="{D3FB95A5-F073-41EC-B403-533C8A3F2C61}" dt="2024-01-10T08:22:13.736" v="1180" actId="478"/>
          <ac:spMkLst>
            <pc:docMk/>
            <pc:sldMk cId="1708275029" sldId="2117"/>
            <ac:spMk id="8" creationId="{A22641A8-50C4-0D0D-ADC4-4F889A4A09A2}"/>
          </ac:spMkLst>
        </pc:spChg>
        <pc:spChg chg="add mod">
          <ac:chgData name="Yoel Kortick" userId="167978f5-7f40-4909-85d5-d4149554ad4e" providerId="ADAL" clId="{D3FB95A5-F073-41EC-B403-533C8A3F2C61}" dt="2024-01-10T09:04:15.248" v="1630" actId="1076"/>
          <ac:spMkLst>
            <pc:docMk/>
            <pc:sldMk cId="1708275029" sldId="2117"/>
            <ac:spMk id="9" creationId="{14BAF8D5-9786-4AAE-1570-1C013C2E60F9}"/>
          </ac:spMkLst>
        </pc:spChg>
        <pc:spChg chg="add mod">
          <ac:chgData name="Yoel Kortick" userId="167978f5-7f40-4909-85d5-d4149554ad4e" providerId="ADAL" clId="{D3FB95A5-F073-41EC-B403-533C8A3F2C61}" dt="2024-01-10T09:04:37.545" v="1635" actId="14100"/>
          <ac:spMkLst>
            <pc:docMk/>
            <pc:sldMk cId="1708275029" sldId="2117"/>
            <ac:spMk id="13" creationId="{DE36C1D9-B5BD-5143-4446-E0B3D211736C}"/>
          </ac:spMkLst>
        </pc:spChg>
        <pc:picChg chg="add mod ord">
          <ac:chgData name="Yoel Kortick" userId="167978f5-7f40-4909-85d5-d4149554ad4e" providerId="ADAL" clId="{D3FB95A5-F073-41EC-B403-533C8A3F2C61}" dt="2024-01-10T09:04:31.870" v="1633" actId="208"/>
          <ac:picMkLst>
            <pc:docMk/>
            <pc:sldMk cId="1708275029" sldId="2117"/>
            <ac:picMk id="12" creationId="{208BB2DB-4705-8905-DB7B-DA0C4B771662}"/>
          </ac:picMkLst>
        </pc:picChg>
        <pc:cxnChg chg="del mod">
          <ac:chgData name="Yoel Kortick" userId="167978f5-7f40-4909-85d5-d4149554ad4e" providerId="ADAL" clId="{D3FB95A5-F073-41EC-B403-533C8A3F2C61}" dt="2024-01-10T08:22:13.736" v="1180" actId="478"/>
          <ac:cxnSpMkLst>
            <pc:docMk/>
            <pc:sldMk cId="1708275029" sldId="2117"/>
            <ac:cxnSpMk id="5" creationId="{1B0FC3A8-3A9E-5AF7-C829-3A933FC07E1A}"/>
          </ac:cxnSpMkLst>
        </pc:cxnChg>
        <pc:cxnChg chg="del">
          <ac:chgData name="Yoel Kortick" userId="167978f5-7f40-4909-85d5-d4149554ad4e" providerId="ADAL" clId="{D3FB95A5-F073-41EC-B403-533C8A3F2C61}" dt="2024-01-10T08:22:13.736" v="1180" actId="478"/>
          <ac:cxnSpMkLst>
            <pc:docMk/>
            <pc:sldMk cId="1708275029" sldId="2117"/>
            <ac:cxnSpMk id="11" creationId="{3CD93823-6EFA-211C-AF13-9E6C391BA8AD}"/>
          </ac:cxnSpMkLst>
        </pc:cxnChg>
      </pc:sldChg>
      <pc:sldChg chg="addSp delSp modSp add mod">
        <pc:chgData name="Yoel Kortick" userId="167978f5-7f40-4909-85d5-d4149554ad4e" providerId="ADAL" clId="{D3FB95A5-F073-41EC-B403-533C8A3F2C61}" dt="2024-01-10T09:11:21.337" v="1644" actId="208"/>
        <pc:sldMkLst>
          <pc:docMk/>
          <pc:sldMk cId="784381120" sldId="2118"/>
        </pc:sldMkLst>
        <pc:spChg chg="add mod">
          <ac:chgData name="Yoel Kortick" userId="167978f5-7f40-4909-85d5-d4149554ad4e" providerId="ADAL" clId="{D3FB95A5-F073-41EC-B403-533C8A3F2C61}" dt="2024-01-10T09:11:19.133" v="1643" actId="14100"/>
          <ac:spMkLst>
            <pc:docMk/>
            <pc:sldMk cId="784381120" sldId="2118"/>
            <ac:spMk id="2" creationId="{C69ABB45-0A59-DDF2-BABF-0E1D00372414}"/>
          </ac:spMkLst>
        </pc:spChg>
        <pc:spChg chg="mod">
          <ac:chgData name="Yoel Kortick" userId="167978f5-7f40-4909-85d5-d4149554ad4e" providerId="ADAL" clId="{D3FB95A5-F073-41EC-B403-533C8A3F2C61}" dt="2024-01-10T08:22:58.663" v="1185"/>
          <ac:spMkLst>
            <pc:docMk/>
            <pc:sldMk cId="784381120" sldId="2118"/>
            <ac:spMk id="4" creationId="{2490F34D-A7E2-4EA9-8B1A-78371A1F1CD1}"/>
          </ac:spMkLst>
        </pc:spChg>
        <pc:spChg chg="add mod">
          <ac:chgData name="Yoel Kortick" userId="167978f5-7f40-4909-85d5-d4149554ad4e" providerId="ADAL" clId="{D3FB95A5-F073-41EC-B403-533C8A3F2C61}" dt="2024-01-10T09:11:15.225" v="1641" actId="14100"/>
          <ac:spMkLst>
            <pc:docMk/>
            <pc:sldMk cId="784381120" sldId="2118"/>
            <ac:spMk id="5" creationId="{169225C6-96F8-0A1A-167B-40EC3E961021}"/>
          </ac:spMkLst>
        </pc:spChg>
        <pc:spChg chg="del">
          <ac:chgData name="Yoel Kortick" userId="167978f5-7f40-4909-85d5-d4149554ad4e" providerId="ADAL" clId="{D3FB95A5-F073-41EC-B403-533C8A3F2C61}" dt="2024-01-10T08:23:17.781" v="1186" actId="478"/>
          <ac:spMkLst>
            <pc:docMk/>
            <pc:sldMk cId="784381120" sldId="2118"/>
            <ac:spMk id="6" creationId="{AD819E49-4712-AA34-2B77-E1B12E16A83E}"/>
          </ac:spMkLst>
        </pc:spChg>
        <pc:spChg chg="del">
          <ac:chgData name="Yoel Kortick" userId="167978f5-7f40-4909-85d5-d4149554ad4e" providerId="ADAL" clId="{D3FB95A5-F073-41EC-B403-533C8A3F2C61}" dt="2024-01-10T08:23:17.781" v="1186" actId="478"/>
          <ac:spMkLst>
            <pc:docMk/>
            <pc:sldMk cId="784381120" sldId="2118"/>
            <ac:spMk id="7" creationId="{484BCA99-9B39-A05C-49C7-1B646DC33033}"/>
          </ac:spMkLst>
        </pc:spChg>
        <pc:spChg chg="del">
          <ac:chgData name="Yoel Kortick" userId="167978f5-7f40-4909-85d5-d4149554ad4e" providerId="ADAL" clId="{D3FB95A5-F073-41EC-B403-533C8A3F2C61}" dt="2024-01-10T08:23:17.781" v="1186" actId="478"/>
          <ac:spMkLst>
            <pc:docMk/>
            <pc:sldMk cId="784381120" sldId="2118"/>
            <ac:spMk id="9" creationId="{14BAF8D5-9786-4AAE-1570-1C013C2E60F9}"/>
          </ac:spMkLst>
        </pc:spChg>
        <pc:picChg chg="add mod ord">
          <ac:chgData name="Yoel Kortick" userId="167978f5-7f40-4909-85d5-d4149554ad4e" providerId="ADAL" clId="{D3FB95A5-F073-41EC-B403-533C8A3F2C61}" dt="2024-01-10T09:11:21.337" v="1644" actId="208"/>
          <ac:picMkLst>
            <pc:docMk/>
            <pc:sldMk cId="784381120" sldId="2118"/>
            <ac:picMk id="10" creationId="{6064A92B-4322-49BC-E62D-A6DB8006776A}"/>
          </ac:picMkLst>
        </pc:picChg>
      </pc:sldChg>
      <pc:sldChg chg="addSp modSp add mod">
        <pc:chgData name="Yoel Kortick" userId="167978f5-7f40-4909-85d5-d4149554ad4e" providerId="ADAL" clId="{D3FB95A5-F073-41EC-B403-533C8A3F2C61}" dt="2024-01-10T13:02:43.501" v="3377"/>
        <pc:sldMkLst>
          <pc:docMk/>
          <pc:sldMk cId="3001440342" sldId="2119"/>
        </pc:sldMkLst>
        <pc:spChg chg="mod">
          <ac:chgData name="Yoel Kortick" userId="167978f5-7f40-4909-85d5-d4149554ad4e" providerId="ADAL" clId="{D3FB95A5-F073-41EC-B403-533C8A3F2C61}" dt="2024-01-10T09:12:47.957" v="1658" actId="14100"/>
          <ac:spMkLst>
            <pc:docMk/>
            <pc:sldMk cId="3001440342" sldId="2119"/>
            <ac:spMk id="2" creationId="{C69ABB45-0A59-DDF2-BABF-0E1D00372414}"/>
          </ac:spMkLst>
        </pc:spChg>
        <pc:spChg chg="mod">
          <ac:chgData name="Yoel Kortick" userId="167978f5-7f40-4909-85d5-d4149554ad4e" providerId="ADAL" clId="{D3FB95A5-F073-41EC-B403-533C8A3F2C61}" dt="2024-01-10T13:02:43.501" v="3377"/>
          <ac:spMkLst>
            <pc:docMk/>
            <pc:sldMk cId="3001440342" sldId="2119"/>
            <ac:spMk id="4" creationId="{2490F34D-A7E2-4EA9-8B1A-78371A1F1CD1}"/>
          </ac:spMkLst>
        </pc:spChg>
        <pc:spChg chg="mod">
          <ac:chgData name="Yoel Kortick" userId="167978f5-7f40-4909-85d5-d4149554ad4e" providerId="ADAL" clId="{D3FB95A5-F073-41EC-B403-533C8A3F2C61}" dt="2024-01-10T09:12:27.052" v="1651" actId="14100"/>
          <ac:spMkLst>
            <pc:docMk/>
            <pc:sldMk cId="3001440342" sldId="2119"/>
            <ac:spMk id="5" creationId="{169225C6-96F8-0A1A-167B-40EC3E961021}"/>
          </ac:spMkLst>
        </pc:spChg>
        <pc:spChg chg="add mod">
          <ac:chgData name="Yoel Kortick" userId="167978f5-7f40-4909-85d5-d4149554ad4e" providerId="ADAL" clId="{D3FB95A5-F073-41EC-B403-533C8A3F2C61}" dt="2024-01-10T09:12:31.879" v="1653" actId="14100"/>
          <ac:spMkLst>
            <pc:docMk/>
            <pc:sldMk cId="3001440342" sldId="2119"/>
            <ac:spMk id="6" creationId="{6721DB7E-3D97-861A-0B46-24C2C2F007C8}"/>
          </ac:spMkLst>
        </pc:spChg>
        <pc:spChg chg="add mod">
          <ac:chgData name="Yoel Kortick" userId="167978f5-7f40-4909-85d5-d4149554ad4e" providerId="ADAL" clId="{D3FB95A5-F073-41EC-B403-533C8A3F2C61}" dt="2024-01-10T09:12:40.844" v="1656" actId="1076"/>
          <ac:spMkLst>
            <pc:docMk/>
            <pc:sldMk cId="3001440342" sldId="2119"/>
            <ac:spMk id="8" creationId="{BB2018E6-1237-44E5-A9D4-C14B8A3E0385}"/>
          </ac:spMkLst>
        </pc:spChg>
        <pc:picChg chg="add mod ord">
          <ac:chgData name="Yoel Kortick" userId="167978f5-7f40-4909-85d5-d4149554ad4e" providerId="ADAL" clId="{D3FB95A5-F073-41EC-B403-533C8A3F2C61}" dt="2024-01-10T09:12:21.415" v="1649" actId="167"/>
          <ac:picMkLst>
            <pc:docMk/>
            <pc:sldMk cId="3001440342" sldId="2119"/>
            <ac:picMk id="10" creationId="{E7FEAEC7-08E5-D079-F2AF-84A9F0B04AE6}"/>
          </ac:picMkLst>
        </pc:picChg>
        <pc:cxnChg chg="add mod">
          <ac:chgData name="Yoel Kortick" userId="167978f5-7f40-4909-85d5-d4149554ad4e" providerId="ADAL" clId="{D3FB95A5-F073-41EC-B403-533C8A3F2C61}" dt="2024-01-10T09:12:37.604" v="1655" actId="14100"/>
          <ac:cxnSpMkLst>
            <pc:docMk/>
            <pc:sldMk cId="3001440342" sldId="2119"/>
            <ac:cxnSpMk id="7" creationId="{66B44BE7-6FD7-CB3D-D23D-A681C925721C}"/>
          </ac:cxnSpMkLst>
        </pc:cxnChg>
      </pc:sldChg>
      <pc:sldChg chg="addSp delSp modSp add mod">
        <pc:chgData name="Yoel Kortick" userId="167978f5-7f40-4909-85d5-d4149554ad4e" providerId="ADAL" clId="{D3FB95A5-F073-41EC-B403-533C8A3F2C61}" dt="2024-01-10T13:02:43.501" v="3377"/>
        <pc:sldMkLst>
          <pc:docMk/>
          <pc:sldMk cId="607608003" sldId="2120"/>
        </pc:sldMkLst>
        <pc:spChg chg="del">
          <ac:chgData name="Yoel Kortick" userId="167978f5-7f40-4909-85d5-d4149554ad4e" providerId="ADAL" clId="{D3FB95A5-F073-41EC-B403-533C8A3F2C61}" dt="2024-01-10T08:36:56.360" v="1299" actId="478"/>
          <ac:spMkLst>
            <pc:docMk/>
            <pc:sldMk cId="607608003" sldId="2120"/>
            <ac:spMk id="2" creationId="{C69ABB45-0A59-DDF2-BABF-0E1D00372414}"/>
          </ac:spMkLst>
        </pc:spChg>
        <pc:spChg chg="mod">
          <ac:chgData name="Yoel Kortick" userId="167978f5-7f40-4909-85d5-d4149554ad4e" providerId="ADAL" clId="{D3FB95A5-F073-41EC-B403-533C8A3F2C61}" dt="2024-01-10T08:29:12.137" v="1265" actId="20577"/>
          <ac:spMkLst>
            <pc:docMk/>
            <pc:sldMk cId="607608003" sldId="2120"/>
            <ac:spMk id="3" creationId="{4FC18B40-6547-41EC-8A0E-1C8F40E0A42F}"/>
          </ac:spMkLst>
        </pc:spChg>
        <pc:spChg chg="mod">
          <ac:chgData name="Yoel Kortick" userId="167978f5-7f40-4909-85d5-d4149554ad4e" providerId="ADAL" clId="{D3FB95A5-F073-41EC-B403-533C8A3F2C61}" dt="2024-01-10T13:02:43.501" v="3377"/>
          <ac:spMkLst>
            <pc:docMk/>
            <pc:sldMk cId="607608003" sldId="2120"/>
            <ac:spMk id="4" creationId="{2490F34D-A7E2-4EA9-8B1A-78371A1F1CD1}"/>
          </ac:spMkLst>
        </pc:spChg>
        <pc:spChg chg="del">
          <ac:chgData name="Yoel Kortick" userId="167978f5-7f40-4909-85d5-d4149554ad4e" providerId="ADAL" clId="{D3FB95A5-F073-41EC-B403-533C8A3F2C61}" dt="2024-01-10T08:36:56.360" v="1299" actId="478"/>
          <ac:spMkLst>
            <pc:docMk/>
            <pc:sldMk cId="607608003" sldId="2120"/>
            <ac:spMk id="5" creationId="{169225C6-96F8-0A1A-167B-40EC3E961021}"/>
          </ac:spMkLst>
        </pc:spChg>
        <pc:spChg chg="del">
          <ac:chgData name="Yoel Kortick" userId="167978f5-7f40-4909-85d5-d4149554ad4e" providerId="ADAL" clId="{D3FB95A5-F073-41EC-B403-533C8A3F2C61}" dt="2024-01-10T08:36:56.360" v="1299" actId="478"/>
          <ac:spMkLst>
            <pc:docMk/>
            <pc:sldMk cId="607608003" sldId="2120"/>
            <ac:spMk id="6" creationId="{6721DB7E-3D97-861A-0B46-24C2C2F007C8}"/>
          </ac:spMkLst>
        </pc:spChg>
        <pc:spChg chg="del">
          <ac:chgData name="Yoel Kortick" userId="167978f5-7f40-4909-85d5-d4149554ad4e" providerId="ADAL" clId="{D3FB95A5-F073-41EC-B403-533C8A3F2C61}" dt="2024-01-10T08:36:56.360" v="1299" actId="478"/>
          <ac:spMkLst>
            <pc:docMk/>
            <pc:sldMk cId="607608003" sldId="2120"/>
            <ac:spMk id="8" creationId="{BB2018E6-1237-44E5-A9D4-C14B8A3E0385}"/>
          </ac:spMkLst>
        </pc:spChg>
        <pc:spChg chg="add mod">
          <ac:chgData name="Yoel Kortick" userId="167978f5-7f40-4909-85d5-d4149554ad4e" providerId="ADAL" clId="{D3FB95A5-F073-41EC-B403-533C8A3F2C61}" dt="2024-01-10T08:38:06.842" v="1334" actId="14100"/>
          <ac:spMkLst>
            <pc:docMk/>
            <pc:sldMk cId="607608003" sldId="2120"/>
            <ac:spMk id="9" creationId="{B748BF53-3207-9A8B-E635-82D5283C3EFF}"/>
          </ac:spMkLst>
        </pc:spChg>
        <pc:spChg chg="add mod">
          <ac:chgData name="Yoel Kortick" userId="167978f5-7f40-4909-85d5-d4149554ad4e" providerId="ADAL" clId="{D3FB95A5-F073-41EC-B403-533C8A3F2C61}" dt="2024-01-10T08:37:53.295" v="1330" actId="14100"/>
          <ac:spMkLst>
            <pc:docMk/>
            <pc:sldMk cId="607608003" sldId="2120"/>
            <ac:spMk id="10" creationId="{66A4D961-F99E-C45B-388D-35784F64A894}"/>
          </ac:spMkLst>
        </pc:spChg>
        <pc:spChg chg="add mod">
          <ac:chgData name="Yoel Kortick" userId="167978f5-7f40-4909-85d5-d4149554ad4e" providerId="ADAL" clId="{D3FB95A5-F073-41EC-B403-533C8A3F2C61}" dt="2024-01-10T08:38:01.113" v="1332" actId="14100"/>
          <ac:spMkLst>
            <pc:docMk/>
            <pc:sldMk cId="607608003" sldId="2120"/>
            <ac:spMk id="12" creationId="{0E191937-4C05-0DD0-4C41-7C6475BFBF93}"/>
          </ac:spMkLst>
        </pc:spChg>
        <pc:picChg chg="add mod ord">
          <ac:chgData name="Yoel Kortick" userId="167978f5-7f40-4909-85d5-d4149554ad4e" providerId="ADAL" clId="{D3FB95A5-F073-41EC-B403-533C8A3F2C61}" dt="2024-01-10T08:38:11.381" v="1336" actId="208"/>
          <ac:picMkLst>
            <pc:docMk/>
            <pc:sldMk cId="607608003" sldId="2120"/>
            <ac:picMk id="15" creationId="{D4C2B646-95F6-1669-53A2-A2A1A8954BD0}"/>
          </ac:picMkLst>
        </pc:picChg>
        <pc:cxnChg chg="del">
          <ac:chgData name="Yoel Kortick" userId="167978f5-7f40-4909-85d5-d4149554ad4e" providerId="ADAL" clId="{D3FB95A5-F073-41EC-B403-533C8A3F2C61}" dt="2024-01-10T08:37:10.508" v="1313" actId="478"/>
          <ac:cxnSpMkLst>
            <pc:docMk/>
            <pc:sldMk cId="607608003" sldId="2120"/>
            <ac:cxnSpMk id="7" creationId="{66B44BE7-6FD7-CB3D-D23D-A681C925721C}"/>
          </ac:cxnSpMkLst>
        </pc:cxnChg>
        <pc:cxnChg chg="add mod">
          <ac:chgData name="Yoel Kortick" userId="167978f5-7f40-4909-85d5-d4149554ad4e" providerId="ADAL" clId="{D3FB95A5-F073-41EC-B403-533C8A3F2C61}" dt="2024-01-10T08:37:57.086" v="1331" actId="14100"/>
          <ac:cxnSpMkLst>
            <pc:docMk/>
            <pc:sldMk cId="607608003" sldId="2120"/>
            <ac:cxnSpMk id="11" creationId="{80417527-563F-E006-DBDB-72C3C15C24C1}"/>
          </ac:cxnSpMkLst>
        </pc:cxnChg>
        <pc:cxnChg chg="add mod">
          <ac:chgData name="Yoel Kortick" userId="167978f5-7f40-4909-85d5-d4149554ad4e" providerId="ADAL" clId="{D3FB95A5-F073-41EC-B403-533C8A3F2C61}" dt="2024-01-10T08:38:09.006" v="1335" actId="14100"/>
          <ac:cxnSpMkLst>
            <pc:docMk/>
            <pc:sldMk cId="607608003" sldId="2120"/>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740785397" sldId="2121"/>
        </pc:sldMkLst>
        <pc:spChg chg="mod">
          <ac:chgData name="Yoel Kortick" userId="167978f5-7f40-4909-85d5-d4149554ad4e" providerId="ADAL" clId="{D3FB95A5-F073-41EC-B403-533C8A3F2C61}" dt="2024-01-10T13:02:43.501" v="3377"/>
          <ac:spMkLst>
            <pc:docMk/>
            <pc:sldMk cId="740785397" sldId="2121"/>
            <ac:spMk id="4" creationId="{2490F34D-A7E2-4EA9-8B1A-78371A1F1CD1}"/>
          </ac:spMkLst>
        </pc:spChg>
        <pc:spChg chg="add mod">
          <ac:chgData name="Yoel Kortick" userId="167978f5-7f40-4909-85d5-d4149554ad4e" providerId="ADAL" clId="{D3FB95A5-F073-41EC-B403-533C8A3F2C61}" dt="2024-01-10T08:39:13.067" v="1346" actId="14100"/>
          <ac:spMkLst>
            <pc:docMk/>
            <pc:sldMk cId="740785397" sldId="2121"/>
            <ac:spMk id="6" creationId="{4289607A-69B6-D32C-4A66-968975B70E76}"/>
          </ac:spMkLst>
        </pc:spChg>
        <pc:spChg chg="mod">
          <ac:chgData name="Yoel Kortick" userId="167978f5-7f40-4909-85d5-d4149554ad4e" providerId="ADAL" clId="{D3FB95A5-F073-41EC-B403-533C8A3F2C61}" dt="2024-01-10T08:39:08.256" v="1344" actId="14100"/>
          <ac:spMkLst>
            <pc:docMk/>
            <pc:sldMk cId="740785397" sldId="2121"/>
            <ac:spMk id="9" creationId="{B748BF53-3207-9A8B-E635-82D5283C3EFF}"/>
          </ac:spMkLst>
        </pc:spChg>
        <pc:spChg chg="del">
          <ac:chgData name="Yoel Kortick" userId="167978f5-7f40-4909-85d5-d4149554ad4e" providerId="ADAL" clId="{D3FB95A5-F073-41EC-B403-533C8A3F2C61}" dt="2024-01-10T08:39:16.768" v="1347" actId="478"/>
          <ac:spMkLst>
            <pc:docMk/>
            <pc:sldMk cId="740785397" sldId="2121"/>
            <ac:spMk id="10" creationId="{66A4D961-F99E-C45B-388D-35784F64A894}"/>
          </ac:spMkLst>
        </pc:spChg>
        <pc:spChg chg="del">
          <ac:chgData name="Yoel Kortick" userId="167978f5-7f40-4909-85d5-d4149554ad4e" providerId="ADAL" clId="{D3FB95A5-F073-41EC-B403-533C8A3F2C61}" dt="2024-01-10T08:39:16.768" v="1347" actId="478"/>
          <ac:spMkLst>
            <pc:docMk/>
            <pc:sldMk cId="740785397" sldId="2121"/>
            <ac:spMk id="12" creationId="{0E191937-4C05-0DD0-4C41-7C6475BFBF93}"/>
          </ac:spMkLst>
        </pc:spChg>
        <pc:picChg chg="add mod ord">
          <ac:chgData name="Yoel Kortick" userId="167978f5-7f40-4909-85d5-d4149554ad4e" providerId="ADAL" clId="{D3FB95A5-F073-41EC-B403-533C8A3F2C61}" dt="2024-01-10T08:39:21.413" v="1349" actId="208"/>
          <ac:picMkLst>
            <pc:docMk/>
            <pc:sldMk cId="740785397" sldId="2121"/>
            <ac:picMk id="5" creationId="{224F5E5D-331C-54BA-484D-F233DFCE4BF9}"/>
          </ac:picMkLst>
        </pc:picChg>
        <pc:picChg chg="del">
          <ac:chgData name="Yoel Kortick" userId="167978f5-7f40-4909-85d5-d4149554ad4e" providerId="ADAL" clId="{D3FB95A5-F073-41EC-B403-533C8A3F2C61}" dt="2024-01-10T08:38:36.072" v="1340" actId="478"/>
          <ac:picMkLst>
            <pc:docMk/>
            <pc:sldMk cId="740785397" sldId="2121"/>
            <ac:picMk id="15" creationId="{D4C2B646-95F6-1669-53A2-A2A1A8954BD0}"/>
          </ac:picMkLst>
        </pc:picChg>
        <pc:cxnChg chg="del mod">
          <ac:chgData name="Yoel Kortick" userId="167978f5-7f40-4909-85d5-d4149554ad4e" providerId="ADAL" clId="{D3FB95A5-F073-41EC-B403-533C8A3F2C61}" dt="2024-01-10T08:39:16.768" v="1347" actId="478"/>
          <ac:cxnSpMkLst>
            <pc:docMk/>
            <pc:sldMk cId="740785397" sldId="2121"/>
            <ac:cxnSpMk id="11" creationId="{80417527-563F-E006-DBDB-72C3C15C24C1}"/>
          </ac:cxnSpMkLst>
        </pc:cxnChg>
        <pc:cxnChg chg="del">
          <ac:chgData name="Yoel Kortick" userId="167978f5-7f40-4909-85d5-d4149554ad4e" providerId="ADAL" clId="{D3FB95A5-F073-41EC-B403-533C8A3F2C61}" dt="2024-01-10T08:39:19.478" v="1348" actId="478"/>
          <ac:cxnSpMkLst>
            <pc:docMk/>
            <pc:sldMk cId="740785397" sldId="2121"/>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3673890884" sldId="2122"/>
        </pc:sldMkLst>
        <pc:spChg chg="mod">
          <ac:chgData name="Yoel Kortick" userId="167978f5-7f40-4909-85d5-d4149554ad4e" providerId="ADAL" clId="{D3FB95A5-F073-41EC-B403-533C8A3F2C61}" dt="2024-01-10T13:02:43.501" v="3377"/>
          <ac:spMkLst>
            <pc:docMk/>
            <pc:sldMk cId="3673890884" sldId="2122"/>
            <ac:spMk id="4" creationId="{2490F34D-A7E2-4EA9-8B1A-78371A1F1CD1}"/>
          </ac:spMkLst>
        </pc:spChg>
        <pc:spChg chg="mod">
          <ac:chgData name="Yoel Kortick" userId="167978f5-7f40-4909-85d5-d4149554ad4e" providerId="ADAL" clId="{D3FB95A5-F073-41EC-B403-533C8A3F2C61}" dt="2024-01-10T08:41:26.100" v="1364" actId="1036"/>
          <ac:spMkLst>
            <pc:docMk/>
            <pc:sldMk cId="3673890884" sldId="2122"/>
            <ac:spMk id="6" creationId="{4289607A-69B6-D32C-4A66-968975B70E76}"/>
          </ac:spMkLst>
        </pc:spChg>
        <pc:spChg chg="mod">
          <ac:chgData name="Yoel Kortick" userId="167978f5-7f40-4909-85d5-d4149554ad4e" providerId="ADAL" clId="{D3FB95A5-F073-41EC-B403-533C8A3F2C61}" dt="2024-01-10T08:41:31.280" v="1366" actId="14100"/>
          <ac:spMkLst>
            <pc:docMk/>
            <pc:sldMk cId="3673890884" sldId="2122"/>
            <ac:spMk id="9" creationId="{B748BF53-3207-9A8B-E635-82D5283C3EFF}"/>
          </ac:spMkLst>
        </pc:spChg>
        <pc:picChg chg="del">
          <ac:chgData name="Yoel Kortick" userId="167978f5-7f40-4909-85d5-d4149554ad4e" providerId="ADAL" clId="{D3FB95A5-F073-41EC-B403-533C8A3F2C61}" dt="2024-01-10T08:40:25.518" v="1354" actId="478"/>
          <ac:picMkLst>
            <pc:docMk/>
            <pc:sldMk cId="3673890884" sldId="2122"/>
            <ac:picMk id="5" creationId="{224F5E5D-331C-54BA-484D-F233DFCE4BF9}"/>
          </ac:picMkLst>
        </pc:picChg>
        <pc:picChg chg="add mod ord">
          <ac:chgData name="Yoel Kortick" userId="167978f5-7f40-4909-85d5-d4149554ad4e" providerId="ADAL" clId="{D3FB95A5-F073-41EC-B403-533C8A3F2C61}" dt="2024-01-10T08:41:33.045" v="1367" actId="208"/>
          <ac:picMkLst>
            <pc:docMk/>
            <pc:sldMk cId="3673890884" sldId="2122"/>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3766561588" sldId="2123"/>
        </pc:sldMkLst>
        <pc:spChg chg="mod">
          <ac:chgData name="Yoel Kortick" userId="167978f5-7f40-4909-85d5-d4149554ad4e" providerId="ADAL" clId="{D3FB95A5-F073-41EC-B403-533C8A3F2C61}" dt="2024-01-10T13:02:43.501" v="3377"/>
          <ac:spMkLst>
            <pc:docMk/>
            <pc:sldMk cId="3766561588" sldId="2123"/>
            <ac:spMk id="4" creationId="{2490F34D-A7E2-4EA9-8B1A-78371A1F1CD1}"/>
          </ac:spMkLst>
        </pc:spChg>
        <pc:spChg chg="mod">
          <ac:chgData name="Yoel Kortick" userId="167978f5-7f40-4909-85d5-d4149554ad4e" providerId="ADAL" clId="{D3FB95A5-F073-41EC-B403-533C8A3F2C61}" dt="2024-01-10T08:43:31.445" v="1385" actId="1036"/>
          <ac:spMkLst>
            <pc:docMk/>
            <pc:sldMk cId="3766561588" sldId="2123"/>
            <ac:spMk id="6" creationId="{4289607A-69B6-D32C-4A66-968975B70E76}"/>
          </ac:spMkLst>
        </pc:spChg>
        <pc:spChg chg="add mod">
          <ac:chgData name="Yoel Kortick" userId="167978f5-7f40-4909-85d5-d4149554ad4e" providerId="ADAL" clId="{D3FB95A5-F073-41EC-B403-533C8A3F2C61}" dt="2024-01-10T08:43:42.917" v="1388" actId="14100"/>
          <ac:spMkLst>
            <pc:docMk/>
            <pc:sldMk cId="3766561588" sldId="2123"/>
            <ac:spMk id="8" creationId="{11660C23-1767-A13B-A383-FE8D4861A838}"/>
          </ac:spMkLst>
        </pc:spChg>
        <pc:spChg chg="del">
          <ac:chgData name="Yoel Kortick" userId="167978f5-7f40-4909-85d5-d4149554ad4e" providerId="ADAL" clId="{D3FB95A5-F073-41EC-B403-533C8A3F2C61}" dt="2024-01-10T08:43:40.147" v="1387" actId="478"/>
          <ac:spMkLst>
            <pc:docMk/>
            <pc:sldMk cId="3766561588" sldId="2123"/>
            <ac:spMk id="9" creationId="{B748BF53-3207-9A8B-E635-82D5283C3EFF}"/>
          </ac:spMkLst>
        </pc:spChg>
        <pc:picChg chg="add mod ord">
          <ac:chgData name="Yoel Kortick" userId="167978f5-7f40-4909-85d5-d4149554ad4e" providerId="ADAL" clId="{D3FB95A5-F073-41EC-B403-533C8A3F2C61}" dt="2024-01-10T08:43:26.766" v="1379" actId="208"/>
          <ac:picMkLst>
            <pc:docMk/>
            <pc:sldMk cId="3766561588" sldId="2123"/>
            <ac:picMk id="5" creationId="{6C6553AA-BD4A-FE58-8180-4E766C1A915C}"/>
          </ac:picMkLst>
        </pc:picChg>
        <pc:picChg chg="del">
          <ac:chgData name="Yoel Kortick" userId="167978f5-7f40-4909-85d5-d4149554ad4e" providerId="ADAL" clId="{D3FB95A5-F073-41EC-B403-533C8A3F2C61}" dt="2024-01-10T08:43:20.167" v="1370" actId="478"/>
          <ac:picMkLst>
            <pc:docMk/>
            <pc:sldMk cId="3766561588" sldId="2123"/>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1031596833" sldId="2124"/>
        </pc:sldMkLst>
        <pc:spChg chg="mod">
          <ac:chgData name="Yoel Kortick" userId="167978f5-7f40-4909-85d5-d4149554ad4e" providerId="ADAL" clId="{D3FB95A5-F073-41EC-B403-533C8A3F2C61}" dt="2024-01-10T13:02:43.501" v="3377"/>
          <ac:spMkLst>
            <pc:docMk/>
            <pc:sldMk cId="1031596833" sldId="2124"/>
            <ac:spMk id="4" creationId="{2490F34D-A7E2-4EA9-8B1A-78371A1F1CD1}"/>
          </ac:spMkLst>
        </pc:spChg>
        <pc:spChg chg="mod">
          <ac:chgData name="Yoel Kortick" userId="167978f5-7f40-4909-85d5-d4149554ad4e" providerId="ADAL" clId="{D3FB95A5-F073-41EC-B403-533C8A3F2C61}" dt="2024-01-10T10:04:18.183" v="2003" actId="1037"/>
          <ac:spMkLst>
            <pc:docMk/>
            <pc:sldMk cId="1031596833" sldId="2124"/>
            <ac:spMk id="6" creationId="{4289607A-69B6-D32C-4A66-968975B70E76}"/>
          </ac:spMkLst>
        </pc:spChg>
        <pc:spChg chg="mod">
          <ac:chgData name="Yoel Kortick" userId="167978f5-7f40-4909-85d5-d4149554ad4e" providerId="ADAL" clId="{D3FB95A5-F073-41EC-B403-533C8A3F2C61}" dt="2024-01-10T10:04:28.214" v="2014" actId="1038"/>
          <ac:spMkLst>
            <pc:docMk/>
            <pc:sldMk cId="1031596833" sldId="2124"/>
            <ac:spMk id="8" creationId="{11660C23-1767-A13B-A383-FE8D4861A838}"/>
          </ac:spMkLst>
        </pc:spChg>
        <pc:picChg chg="add mod ord">
          <ac:chgData name="Yoel Kortick" userId="167978f5-7f40-4909-85d5-d4149554ad4e" providerId="ADAL" clId="{D3FB95A5-F073-41EC-B403-533C8A3F2C61}" dt="2024-01-10T10:04:30.357" v="2015" actId="208"/>
          <ac:picMkLst>
            <pc:docMk/>
            <pc:sldMk cId="1031596833" sldId="2124"/>
            <ac:picMk id="5" creationId="{39E7D9F6-09D2-CE1A-BEFA-7904F6ED53F0}"/>
          </ac:picMkLst>
        </pc:picChg>
        <pc:picChg chg="del">
          <ac:chgData name="Yoel Kortick" userId="167978f5-7f40-4909-85d5-d4149554ad4e" providerId="ADAL" clId="{D3FB95A5-F073-41EC-B403-533C8A3F2C61}" dt="2024-01-10T08:45:07.194" v="1392" actId="478"/>
          <ac:picMkLst>
            <pc:docMk/>
            <pc:sldMk cId="1031596833" sldId="2124"/>
            <ac:picMk id="5" creationId="{6C6553AA-BD4A-FE58-8180-4E766C1A915C}"/>
          </ac:picMkLst>
        </pc:picChg>
        <pc:picChg chg="add del mod">
          <ac:chgData name="Yoel Kortick" userId="167978f5-7f40-4909-85d5-d4149554ad4e" providerId="ADAL" clId="{D3FB95A5-F073-41EC-B403-533C8A3F2C61}" dt="2024-01-10T08:45:28.558" v="1399" actId="478"/>
          <ac:picMkLst>
            <pc:docMk/>
            <pc:sldMk cId="1031596833" sldId="2124"/>
            <ac:picMk id="7" creationId="{32478D24-E445-21BD-DAFE-8E92F7EBE505}"/>
          </ac:picMkLst>
        </pc:picChg>
        <pc:picChg chg="add del mod ord">
          <ac:chgData name="Yoel Kortick" userId="167978f5-7f40-4909-85d5-d4149554ad4e" providerId="ADAL" clId="{D3FB95A5-F073-41EC-B403-533C8A3F2C61}" dt="2024-01-10T10:04:06.850" v="1984" actId="478"/>
          <ac:picMkLst>
            <pc:docMk/>
            <pc:sldMk cId="1031596833" sldId="2124"/>
            <ac:picMk id="10" creationId="{F0419FCF-34F0-CC26-3ACF-17444E318A1E}"/>
          </ac:picMkLst>
        </pc:picChg>
      </pc:sldChg>
      <pc:sldChg chg="addSp delSp modSp add mod">
        <pc:chgData name="Yoel Kortick" userId="167978f5-7f40-4909-85d5-d4149554ad4e" providerId="ADAL" clId="{D3FB95A5-F073-41EC-B403-533C8A3F2C61}" dt="2024-01-10T13:02:43.501" v="3377"/>
        <pc:sldMkLst>
          <pc:docMk/>
          <pc:sldMk cId="1437192425" sldId="2125"/>
        </pc:sldMkLst>
        <pc:spChg chg="add mod">
          <ac:chgData name="Yoel Kortick" userId="167978f5-7f40-4909-85d5-d4149554ad4e" providerId="ADAL" clId="{D3FB95A5-F073-41EC-B403-533C8A3F2C61}" dt="2024-01-10T10:02:56.214" v="1977" actId="14100"/>
          <ac:spMkLst>
            <pc:docMk/>
            <pc:sldMk cId="1437192425" sldId="2125"/>
            <ac:spMk id="2" creationId="{125CD875-0DB4-EA56-AF83-1028D08E2737}"/>
          </ac:spMkLst>
        </pc:spChg>
        <pc:spChg chg="mod">
          <ac:chgData name="Yoel Kortick" userId="167978f5-7f40-4909-85d5-d4149554ad4e" providerId="ADAL" clId="{D3FB95A5-F073-41EC-B403-533C8A3F2C61}" dt="2024-01-10T13:02:43.501" v="3377"/>
          <ac:spMkLst>
            <pc:docMk/>
            <pc:sldMk cId="1437192425" sldId="2125"/>
            <ac:spMk id="4" creationId="{2490F34D-A7E2-4EA9-8B1A-78371A1F1CD1}"/>
          </ac:spMkLst>
        </pc:spChg>
        <pc:spChg chg="mod">
          <ac:chgData name="Yoel Kortick" userId="167978f5-7f40-4909-85d5-d4149554ad4e" providerId="ADAL" clId="{D3FB95A5-F073-41EC-B403-533C8A3F2C61}" dt="2024-01-10T08:47:29.627" v="1433" actId="14100"/>
          <ac:spMkLst>
            <pc:docMk/>
            <pc:sldMk cId="1437192425" sldId="2125"/>
            <ac:spMk id="6" creationId="{4289607A-69B6-D32C-4A66-968975B70E76}"/>
          </ac:spMkLst>
        </pc:spChg>
        <pc:spChg chg="add mod">
          <ac:chgData name="Yoel Kortick" userId="167978f5-7f40-4909-85d5-d4149554ad4e" providerId="ADAL" clId="{D3FB95A5-F073-41EC-B403-533C8A3F2C61}" dt="2024-01-10T08:47:51.384" v="1456" actId="208"/>
          <ac:spMkLst>
            <pc:docMk/>
            <pc:sldMk cId="1437192425" sldId="2125"/>
            <ac:spMk id="7" creationId="{B956B3F9-7B25-B411-E55C-773B66DB95C9}"/>
          </ac:spMkLst>
        </pc:spChg>
        <pc:spChg chg="mod">
          <ac:chgData name="Yoel Kortick" userId="167978f5-7f40-4909-85d5-d4149554ad4e" providerId="ADAL" clId="{D3FB95A5-F073-41EC-B403-533C8A3F2C61}" dt="2024-01-10T08:47:34.803" v="1435" actId="14100"/>
          <ac:spMkLst>
            <pc:docMk/>
            <pc:sldMk cId="1437192425" sldId="2125"/>
            <ac:spMk id="8" creationId="{11660C23-1767-A13B-A383-FE8D4861A838}"/>
          </ac:spMkLst>
        </pc:spChg>
        <pc:spChg chg="add mod">
          <ac:chgData name="Yoel Kortick" userId="167978f5-7f40-4909-85d5-d4149554ad4e" providerId="ADAL" clId="{D3FB95A5-F073-41EC-B403-533C8A3F2C61}" dt="2024-01-10T08:48:06.515" v="1475" actId="14100"/>
          <ac:spMkLst>
            <pc:docMk/>
            <pc:sldMk cId="1437192425" sldId="2125"/>
            <ac:spMk id="9" creationId="{CA74EF21-8B41-15AC-2106-E13DAB430421}"/>
          </ac:spMkLst>
        </pc:spChg>
        <pc:picChg chg="add mod ord">
          <ac:chgData name="Yoel Kortick" userId="167978f5-7f40-4909-85d5-d4149554ad4e" providerId="ADAL" clId="{D3FB95A5-F073-41EC-B403-533C8A3F2C61}" dt="2024-01-10T08:48:20.284" v="1478" actId="208"/>
          <ac:picMkLst>
            <pc:docMk/>
            <pc:sldMk cId="1437192425" sldId="2125"/>
            <ac:picMk id="5" creationId="{EF986191-6A60-9E42-91DA-C81B0C4FC816}"/>
          </ac:picMkLst>
        </pc:picChg>
        <pc:picChg chg="del">
          <ac:chgData name="Yoel Kortick" userId="167978f5-7f40-4909-85d5-d4149554ad4e" providerId="ADAL" clId="{D3FB95A5-F073-41EC-B403-533C8A3F2C61}" dt="2024-01-10T08:47:17.419" v="1422" actId="478"/>
          <ac:picMkLst>
            <pc:docMk/>
            <pc:sldMk cId="1437192425" sldId="2125"/>
            <ac:picMk id="10" creationId="{F0419FCF-34F0-CC26-3ACF-17444E318A1E}"/>
          </ac:picMkLst>
        </pc:picChg>
        <pc:cxnChg chg="add">
          <ac:chgData name="Yoel Kortick" userId="167978f5-7f40-4909-85d5-d4149554ad4e" providerId="ADAL" clId="{D3FB95A5-F073-41EC-B403-533C8A3F2C61}" dt="2024-01-10T08:48:12.698" v="1476" actId="11529"/>
          <ac:cxnSpMkLst>
            <pc:docMk/>
            <pc:sldMk cId="1437192425" sldId="2125"/>
            <ac:cxnSpMk id="12" creationId="{4437F83C-ADF7-955F-7FAE-DA8A29572978}"/>
          </ac:cxnSpMkLst>
        </pc:cxnChg>
        <pc:cxnChg chg="add">
          <ac:chgData name="Yoel Kortick" userId="167978f5-7f40-4909-85d5-d4149554ad4e" providerId="ADAL" clId="{D3FB95A5-F073-41EC-B403-533C8A3F2C61}" dt="2024-01-10T08:48:17.762" v="1477" actId="11529"/>
          <ac:cxnSpMkLst>
            <pc:docMk/>
            <pc:sldMk cId="1437192425" sldId="2125"/>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2784933927" sldId="2126"/>
        </pc:sldMkLst>
        <pc:spChg chg="mod">
          <ac:chgData name="Yoel Kortick" userId="167978f5-7f40-4909-85d5-d4149554ad4e" providerId="ADAL" clId="{D3FB95A5-F073-41EC-B403-533C8A3F2C61}" dt="2024-01-10T13:02:43.501" v="3377"/>
          <ac:spMkLst>
            <pc:docMk/>
            <pc:sldMk cId="2784933927" sldId="2126"/>
            <ac:spMk id="4" creationId="{2490F34D-A7E2-4EA9-8B1A-78371A1F1CD1}"/>
          </ac:spMkLst>
        </pc:spChg>
        <pc:spChg chg="mod">
          <ac:chgData name="Yoel Kortick" userId="167978f5-7f40-4909-85d5-d4149554ad4e" providerId="ADAL" clId="{D3FB95A5-F073-41EC-B403-533C8A3F2C61}" dt="2024-01-10T08:50:38.134" v="1565" actId="1036"/>
          <ac:spMkLst>
            <pc:docMk/>
            <pc:sldMk cId="2784933927" sldId="2126"/>
            <ac:spMk id="6" creationId="{4289607A-69B6-D32C-4A66-968975B70E76}"/>
          </ac:spMkLst>
        </pc:spChg>
        <pc:spChg chg="mod">
          <ac:chgData name="Yoel Kortick" userId="167978f5-7f40-4909-85d5-d4149554ad4e" providerId="ADAL" clId="{D3FB95A5-F073-41EC-B403-533C8A3F2C61}" dt="2024-01-10T08:50:45.407" v="1579" actId="20577"/>
          <ac:spMkLst>
            <pc:docMk/>
            <pc:sldMk cId="2784933927" sldId="2126"/>
            <ac:spMk id="7" creationId="{B956B3F9-7B25-B411-E55C-773B66DB95C9}"/>
          </ac:spMkLst>
        </pc:spChg>
        <pc:spChg chg="mod">
          <ac:chgData name="Yoel Kortick" userId="167978f5-7f40-4909-85d5-d4149554ad4e" providerId="ADAL" clId="{D3FB95A5-F073-41EC-B403-533C8A3F2C61}" dt="2024-01-10T08:50:49.660" v="1580" actId="1076"/>
          <ac:spMkLst>
            <pc:docMk/>
            <pc:sldMk cId="2784933927" sldId="2126"/>
            <ac:spMk id="8" creationId="{11660C23-1767-A13B-A383-FE8D4861A838}"/>
          </ac:spMkLst>
        </pc:spChg>
        <pc:picChg chg="del">
          <ac:chgData name="Yoel Kortick" userId="167978f5-7f40-4909-85d5-d4149554ad4e" providerId="ADAL" clId="{D3FB95A5-F073-41EC-B403-533C8A3F2C61}" dt="2024-01-10T08:50:28.269" v="1560" actId="478"/>
          <ac:picMkLst>
            <pc:docMk/>
            <pc:sldMk cId="2784933927" sldId="2126"/>
            <ac:picMk id="5" creationId="{EF986191-6A60-9E42-91DA-C81B0C4FC816}"/>
          </ac:picMkLst>
        </pc:picChg>
        <pc:picChg chg="add mod ord">
          <ac:chgData name="Yoel Kortick" userId="167978f5-7f40-4909-85d5-d4149554ad4e" providerId="ADAL" clId="{D3FB95A5-F073-41EC-B403-533C8A3F2C61}" dt="2024-01-10T08:50:53.458" v="1582" actId="208"/>
          <ac:picMkLst>
            <pc:docMk/>
            <pc:sldMk cId="2784933927" sldId="2126"/>
            <ac:picMk id="10" creationId="{BB4FCA5F-8ED3-1DE0-CDF8-4266E9336387}"/>
          </ac:picMkLst>
        </pc:picChg>
        <pc:cxnChg chg="mod">
          <ac:chgData name="Yoel Kortick" userId="167978f5-7f40-4909-85d5-d4149554ad4e" providerId="ADAL" clId="{D3FB95A5-F073-41EC-B403-533C8A3F2C61}" dt="2024-01-10T08:50:45.306" v="1578" actId="20577"/>
          <ac:cxnSpMkLst>
            <pc:docMk/>
            <pc:sldMk cId="2784933927" sldId="2126"/>
            <ac:cxnSpMk id="12" creationId="{4437F83C-ADF7-955F-7FAE-DA8A29572978}"/>
          </ac:cxnSpMkLst>
        </pc:cxnChg>
        <pc:cxnChg chg="mod">
          <ac:chgData name="Yoel Kortick" userId="167978f5-7f40-4909-85d5-d4149554ad4e" providerId="ADAL" clId="{D3FB95A5-F073-41EC-B403-533C8A3F2C61}" dt="2024-01-10T08:50:51.903" v="1581" actId="14100"/>
          <ac:cxnSpMkLst>
            <pc:docMk/>
            <pc:sldMk cId="2784933927" sldId="2126"/>
            <ac:cxnSpMk id="14" creationId="{61DC54E1-F1EA-FC68-596A-57FC5EA8C63A}"/>
          </ac:cxnSpMkLst>
        </pc:cxnChg>
      </pc:sldChg>
      <pc:sldChg chg="modSp add mod">
        <pc:chgData name="Yoel Kortick" userId="167978f5-7f40-4909-85d5-d4149554ad4e" providerId="ADAL" clId="{D3FB95A5-F073-41EC-B403-533C8A3F2C61}" dt="2024-01-10T08:51:59.507" v="1596" actId="122"/>
        <pc:sldMkLst>
          <pc:docMk/>
          <pc:sldMk cId="3432697478" sldId="2127"/>
        </pc:sldMkLst>
        <pc:spChg chg="mod">
          <ac:chgData name="Yoel Kortick" userId="167978f5-7f40-4909-85d5-d4149554ad4e" providerId="ADAL" clId="{D3FB95A5-F073-41EC-B403-533C8A3F2C61}" dt="2024-01-10T08:51:59.507" v="1596" actId="122"/>
          <ac:spMkLst>
            <pc:docMk/>
            <pc:sldMk cId="3432697478" sldId="2127"/>
            <ac:spMk id="3" creationId="{440E2C51-CB70-4EE1-8E6B-DADCB74DEC44}"/>
          </ac:spMkLst>
        </pc:spChg>
      </pc:sldChg>
      <pc:sldChg chg="modSp add mod">
        <pc:chgData name="Yoel Kortick" userId="167978f5-7f40-4909-85d5-d4149554ad4e" providerId="ADAL" clId="{D3FB95A5-F073-41EC-B403-533C8A3F2C61}" dt="2024-01-10T08:52:12.746" v="1598" actId="20577"/>
        <pc:sldMkLst>
          <pc:docMk/>
          <pc:sldMk cId="3310592508" sldId="2128"/>
        </pc:sldMkLst>
        <pc:spChg chg="mod">
          <ac:chgData name="Yoel Kortick" userId="167978f5-7f40-4909-85d5-d4149554ad4e" providerId="ADAL" clId="{D3FB95A5-F073-41EC-B403-533C8A3F2C61}" dt="2024-01-10T08:52:12.746" v="1598" actId="20577"/>
          <ac:spMkLst>
            <pc:docMk/>
            <pc:sldMk cId="3310592508" sldId="2128"/>
            <ac:spMk id="3" creationId="{440E2C51-CB70-4EE1-8E6B-DADCB74DEC44}"/>
          </ac:spMkLst>
        </pc:spChg>
      </pc:sldChg>
      <pc:sldChg chg="modSp add mod">
        <pc:chgData name="Yoel Kortick" userId="167978f5-7f40-4909-85d5-d4149554ad4e" providerId="ADAL" clId="{D3FB95A5-F073-41EC-B403-533C8A3F2C61}" dt="2024-01-10T08:52:22.117" v="1600" actId="20577"/>
        <pc:sldMkLst>
          <pc:docMk/>
          <pc:sldMk cId="3797550079" sldId="2129"/>
        </pc:sldMkLst>
        <pc:spChg chg="mod">
          <ac:chgData name="Yoel Kortick" userId="167978f5-7f40-4909-85d5-d4149554ad4e" providerId="ADAL" clId="{D3FB95A5-F073-41EC-B403-533C8A3F2C61}" dt="2024-01-10T08:52:22.117" v="1600" actId="20577"/>
          <ac:spMkLst>
            <pc:docMk/>
            <pc:sldMk cId="3797550079" sldId="2129"/>
            <ac:spMk id="3" creationId="{440E2C51-CB70-4EE1-8E6B-DADCB74DEC44}"/>
          </ac:spMkLst>
        </pc:spChg>
      </pc:sldChg>
      <pc:sldChg chg="modSp add mod">
        <pc:chgData name="Yoel Kortick" userId="167978f5-7f40-4909-85d5-d4149554ad4e" providerId="ADAL" clId="{D3FB95A5-F073-41EC-B403-533C8A3F2C61}" dt="2024-01-10T08:52:33.295" v="1602" actId="20577"/>
        <pc:sldMkLst>
          <pc:docMk/>
          <pc:sldMk cId="2853810369" sldId="2130"/>
        </pc:sldMkLst>
        <pc:spChg chg="mod">
          <ac:chgData name="Yoel Kortick" userId="167978f5-7f40-4909-85d5-d4149554ad4e" providerId="ADAL" clId="{D3FB95A5-F073-41EC-B403-533C8A3F2C61}" dt="2024-01-10T08:52:33.295" v="1602" actId="20577"/>
          <ac:spMkLst>
            <pc:docMk/>
            <pc:sldMk cId="2853810369" sldId="2130"/>
            <ac:spMk id="3" creationId="{440E2C51-CB70-4EE1-8E6B-DADCB74DEC44}"/>
          </ac:spMkLst>
        </pc:spChg>
      </pc:sldChg>
      <pc:sldChg chg="addSp delSp modSp add mod">
        <pc:chgData name="Yoel Kortick" userId="167978f5-7f40-4909-85d5-d4149554ad4e" providerId="ADAL" clId="{D3FB95A5-F073-41EC-B403-533C8A3F2C61}" dt="2024-01-10T13:02:43.501" v="3377"/>
        <pc:sldMkLst>
          <pc:docMk/>
          <pc:sldMk cId="566435523" sldId="2131"/>
        </pc:sldMkLst>
        <pc:spChg chg="mod">
          <ac:chgData name="Yoel Kortick" userId="167978f5-7f40-4909-85d5-d4149554ad4e" providerId="ADAL" clId="{D3FB95A5-F073-41EC-B403-533C8A3F2C61}" dt="2024-01-10T08:52:41.489" v="1604" actId="20577"/>
          <ac:spMkLst>
            <pc:docMk/>
            <pc:sldMk cId="566435523" sldId="2131"/>
            <ac:spMk id="3" creationId="{4FC18B40-6547-41EC-8A0E-1C8F40E0A42F}"/>
          </ac:spMkLst>
        </pc:spChg>
        <pc:spChg chg="mod">
          <ac:chgData name="Yoel Kortick" userId="167978f5-7f40-4909-85d5-d4149554ad4e" providerId="ADAL" clId="{D3FB95A5-F073-41EC-B403-533C8A3F2C61}" dt="2024-01-10T13:02:43.501" v="3377"/>
          <ac:spMkLst>
            <pc:docMk/>
            <pc:sldMk cId="566435523" sldId="2131"/>
            <ac:spMk id="4" creationId="{2490F34D-A7E2-4EA9-8B1A-78371A1F1CD1}"/>
          </ac:spMkLst>
        </pc:spChg>
        <pc:spChg chg="mod">
          <ac:chgData name="Yoel Kortick" userId="167978f5-7f40-4909-85d5-d4149554ad4e" providerId="ADAL" clId="{D3FB95A5-F073-41EC-B403-533C8A3F2C61}" dt="2024-01-10T09:22:09.049" v="1674" actId="14100"/>
          <ac:spMkLst>
            <pc:docMk/>
            <pc:sldMk cId="566435523" sldId="2131"/>
            <ac:spMk id="6" creationId="{4289607A-69B6-D32C-4A66-968975B70E76}"/>
          </ac:spMkLst>
        </pc:spChg>
        <pc:spChg chg="del">
          <ac:chgData name="Yoel Kortick" userId="167978f5-7f40-4909-85d5-d4149554ad4e" providerId="ADAL" clId="{D3FB95A5-F073-41EC-B403-533C8A3F2C61}" dt="2024-01-10T09:22:20.205" v="1682" actId="478"/>
          <ac:spMkLst>
            <pc:docMk/>
            <pc:sldMk cId="566435523" sldId="2131"/>
            <ac:spMk id="7" creationId="{B956B3F9-7B25-B411-E55C-773B66DB95C9}"/>
          </ac:spMkLst>
        </pc:spChg>
        <pc:spChg chg="mod">
          <ac:chgData name="Yoel Kortick" userId="167978f5-7f40-4909-85d5-d4149554ad4e" providerId="ADAL" clId="{D3FB95A5-F073-41EC-B403-533C8A3F2C61}" dt="2024-01-10T09:22:12.945" v="1676" actId="14100"/>
          <ac:spMkLst>
            <pc:docMk/>
            <pc:sldMk cId="566435523" sldId="2131"/>
            <ac:spMk id="8" creationId="{11660C23-1767-A13B-A383-FE8D4861A838}"/>
          </ac:spMkLst>
        </pc:spChg>
        <pc:spChg chg="del mod">
          <ac:chgData name="Yoel Kortick" userId="167978f5-7f40-4909-85d5-d4149554ad4e" providerId="ADAL" clId="{D3FB95A5-F073-41EC-B403-533C8A3F2C61}" dt="2024-01-10T09:22:17.919" v="1680" actId="478"/>
          <ac:spMkLst>
            <pc:docMk/>
            <pc:sldMk cId="566435523" sldId="2131"/>
            <ac:spMk id="9" creationId="{CA74EF21-8B41-15AC-2106-E13DAB430421}"/>
          </ac:spMkLst>
        </pc:spChg>
        <pc:picChg chg="add mod ord">
          <ac:chgData name="Yoel Kortick" userId="167978f5-7f40-4909-85d5-d4149554ad4e" providerId="ADAL" clId="{D3FB95A5-F073-41EC-B403-533C8A3F2C61}" dt="2024-01-10T09:22:22.361" v="1683" actId="208"/>
          <ac:picMkLst>
            <pc:docMk/>
            <pc:sldMk cId="566435523" sldId="2131"/>
            <ac:picMk id="5" creationId="{8166D583-DC65-F485-6937-6909968DC7EA}"/>
          </ac:picMkLst>
        </pc:picChg>
        <pc:picChg chg="del">
          <ac:chgData name="Yoel Kortick" userId="167978f5-7f40-4909-85d5-d4149554ad4e" providerId="ADAL" clId="{D3FB95A5-F073-41EC-B403-533C8A3F2C61}" dt="2024-01-10T09:21:56.215" v="1662" actId="478"/>
          <ac:picMkLst>
            <pc:docMk/>
            <pc:sldMk cId="566435523" sldId="2131"/>
            <ac:picMk id="10" creationId="{BB4FCA5F-8ED3-1DE0-CDF8-4266E9336387}"/>
          </ac:picMkLst>
        </pc:picChg>
        <pc:cxnChg chg="del mod">
          <ac:chgData name="Yoel Kortick" userId="167978f5-7f40-4909-85d5-d4149554ad4e" providerId="ADAL" clId="{D3FB95A5-F073-41EC-B403-533C8A3F2C61}" dt="2024-01-10T09:22:19.321" v="1681" actId="478"/>
          <ac:cxnSpMkLst>
            <pc:docMk/>
            <pc:sldMk cId="566435523" sldId="2131"/>
            <ac:cxnSpMk id="12" creationId="{4437F83C-ADF7-955F-7FAE-DA8A29572978}"/>
          </ac:cxnSpMkLst>
        </pc:cxnChg>
        <pc:cxnChg chg="del mod">
          <ac:chgData name="Yoel Kortick" userId="167978f5-7f40-4909-85d5-d4149554ad4e" providerId="ADAL" clId="{D3FB95A5-F073-41EC-B403-533C8A3F2C61}" dt="2024-01-10T09:22:15.164" v="1678" actId="478"/>
          <ac:cxnSpMkLst>
            <pc:docMk/>
            <pc:sldMk cId="566435523" sldId="2131"/>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3762651737" sldId="2132"/>
        </pc:sldMkLst>
        <pc:spChg chg="mod">
          <ac:chgData name="Yoel Kortick" userId="167978f5-7f40-4909-85d5-d4149554ad4e" providerId="ADAL" clId="{D3FB95A5-F073-41EC-B403-533C8A3F2C61}" dt="2024-01-10T13:02:43.501" v="3377"/>
          <ac:spMkLst>
            <pc:docMk/>
            <pc:sldMk cId="3762651737" sldId="2132"/>
            <ac:spMk id="4" creationId="{2490F34D-A7E2-4EA9-8B1A-78371A1F1CD1}"/>
          </ac:spMkLst>
        </pc:spChg>
        <pc:spChg chg="mod">
          <ac:chgData name="Yoel Kortick" userId="167978f5-7f40-4909-85d5-d4149554ad4e" providerId="ADAL" clId="{D3FB95A5-F073-41EC-B403-533C8A3F2C61}" dt="2024-01-10T09:42:25.832" v="1698" actId="14100"/>
          <ac:spMkLst>
            <pc:docMk/>
            <pc:sldMk cId="3762651737" sldId="2132"/>
            <ac:spMk id="6" creationId="{4289607A-69B6-D32C-4A66-968975B70E76}"/>
          </ac:spMkLst>
        </pc:spChg>
        <pc:spChg chg="mod">
          <ac:chgData name="Yoel Kortick" userId="167978f5-7f40-4909-85d5-d4149554ad4e" providerId="ADAL" clId="{D3FB95A5-F073-41EC-B403-533C8A3F2C61}" dt="2024-01-10T09:42:28.620" v="1699" actId="1076"/>
          <ac:spMkLst>
            <pc:docMk/>
            <pc:sldMk cId="3762651737" sldId="2132"/>
            <ac:spMk id="8" creationId="{11660C23-1767-A13B-A383-FE8D4861A838}"/>
          </ac:spMkLst>
        </pc:spChg>
        <pc:picChg chg="del">
          <ac:chgData name="Yoel Kortick" userId="167978f5-7f40-4909-85d5-d4149554ad4e" providerId="ADAL" clId="{D3FB95A5-F073-41EC-B403-533C8A3F2C61}" dt="2024-01-10T09:23:29.073" v="1686" actId="478"/>
          <ac:picMkLst>
            <pc:docMk/>
            <pc:sldMk cId="3762651737" sldId="2132"/>
            <ac:picMk id="5" creationId="{8166D583-DC65-F485-6937-6909968DC7EA}"/>
          </ac:picMkLst>
        </pc:picChg>
        <pc:picChg chg="add mod ord">
          <ac:chgData name="Yoel Kortick" userId="167978f5-7f40-4909-85d5-d4149554ad4e" providerId="ADAL" clId="{D3FB95A5-F073-41EC-B403-533C8A3F2C61}" dt="2024-01-10T09:42:30.294" v="1700" actId="208"/>
          <ac:picMkLst>
            <pc:docMk/>
            <pc:sldMk cId="3762651737" sldId="2132"/>
            <ac:picMk id="5" creationId="{C020F469-4406-7334-D73A-5137934752D6}"/>
          </ac:picMkLst>
        </pc:picChg>
      </pc:sldChg>
      <pc:sldChg chg="addSp delSp modSp add mod">
        <pc:chgData name="Yoel Kortick" userId="167978f5-7f40-4909-85d5-d4149554ad4e" providerId="ADAL" clId="{D3FB95A5-F073-41EC-B403-533C8A3F2C61}" dt="2024-01-10T09:43:23.104" v="1712" actId="208"/>
        <pc:sldMkLst>
          <pc:docMk/>
          <pc:sldMk cId="533723689" sldId="2133"/>
        </pc:sldMkLst>
        <pc:spChg chg="mod">
          <ac:chgData name="Yoel Kortick" userId="167978f5-7f40-4909-85d5-d4149554ad4e" providerId="ADAL" clId="{D3FB95A5-F073-41EC-B403-533C8A3F2C61}" dt="2024-01-10T09:42:50.827" v="1704" actId="20577"/>
          <ac:spMkLst>
            <pc:docMk/>
            <pc:sldMk cId="533723689" sldId="2133"/>
            <ac:spMk id="4" creationId="{2490F34D-A7E2-4EA9-8B1A-78371A1F1CD1}"/>
          </ac:spMkLst>
        </pc:spChg>
        <pc:spChg chg="mod">
          <ac:chgData name="Yoel Kortick" userId="167978f5-7f40-4909-85d5-d4149554ad4e" providerId="ADAL" clId="{D3FB95A5-F073-41EC-B403-533C8A3F2C61}" dt="2024-01-10T09:43:21.285" v="1711" actId="14100"/>
          <ac:spMkLst>
            <pc:docMk/>
            <pc:sldMk cId="533723689" sldId="2133"/>
            <ac:spMk id="6" creationId="{4289607A-69B6-D32C-4A66-968975B70E76}"/>
          </ac:spMkLst>
        </pc:spChg>
        <pc:spChg chg="mod">
          <ac:chgData name="Yoel Kortick" userId="167978f5-7f40-4909-85d5-d4149554ad4e" providerId="ADAL" clId="{D3FB95A5-F073-41EC-B403-533C8A3F2C61}" dt="2024-01-10T09:43:14.823" v="1708" actId="14100"/>
          <ac:spMkLst>
            <pc:docMk/>
            <pc:sldMk cId="533723689" sldId="2133"/>
            <ac:spMk id="8" creationId="{11660C23-1767-A13B-A383-FE8D4861A838}"/>
          </ac:spMkLst>
        </pc:spChg>
        <pc:picChg chg="del">
          <ac:chgData name="Yoel Kortick" userId="167978f5-7f40-4909-85d5-d4149554ad4e" providerId="ADAL" clId="{D3FB95A5-F073-41EC-B403-533C8A3F2C61}" dt="2024-01-10T09:43:09.043" v="1705" actId="478"/>
          <ac:picMkLst>
            <pc:docMk/>
            <pc:sldMk cId="533723689" sldId="2133"/>
            <ac:picMk id="5" creationId="{C020F469-4406-7334-D73A-5137934752D6}"/>
          </ac:picMkLst>
        </pc:picChg>
        <pc:picChg chg="add mod ord">
          <ac:chgData name="Yoel Kortick" userId="167978f5-7f40-4909-85d5-d4149554ad4e" providerId="ADAL" clId="{D3FB95A5-F073-41EC-B403-533C8A3F2C61}" dt="2024-01-10T09:43:23.104" v="1712" actId="208"/>
          <ac:picMkLst>
            <pc:docMk/>
            <pc:sldMk cId="533723689" sldId="2133"/>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1907552900" sldId="2134"/>
        </pc:sldMkLst>
        <pc:spChg chg="mod">
          <ac:chgData name="Yoel Kortick" userId="167978f5-7f40-4909-85d5-d4149554ad4e" providerId="ADAL" clId="{D3FB95A5-F073-41EC-B403-533C8A3F2C61}" dt="2024-01-10T13:02:43.501" v="3377"/>
          <ac:spMkLst>
            <pc:docMk/>
            <pc:sldMk cId="1907552900" sldId="2134"/>
            <ac:spMk id="4" creationId="{2490F34D-A7E2-4EA9-8B1A-78371A1F1CD1}"/>
          </ac:spMkLst>
        </pc:spChg>
        <pc:spChg chg="mod">
          <ac:chgData name="Yoel Kortick" userId="167978f5-7f40-4909-85d5-d4149554ad4e" providerId="ADAL" clId="{D3FB95A5-F073-41EC-B403-533C8A3F2C61}" dt="2024-01-10T09:44:13.833" v="1719" actId="1076"/>
          <ac:spMkLst>
            <pc:docMk/>
            <pc:sldMk cId="1907552900" sldId="2134"/>
            <ac:spMk id="6" creationId="{4289607A-69B6-D32C-4A66-968975B70E76}"/>
          </ac:spMkLst>
        </pc:spChg>
        <pc:spChg chg="mod">
          <ac:chgData name="Yoel Kortick" userId="167978f5-7f40-4909-85d5-d4149554ad4e" providerId="ADAL" clId="{D3FB95A5-F073-41EC-B403-533C8A3F2C61}" dt="2024-01-10T09:44:20.436" v="1722" actId="14100"/>
          <ac:spMkLst>
            <pc:docMk/>
            <pc:sldMk cId="1907552900" sldId="2134"/>
            <ac:spMk id="8" creationId="{11660C23-1767-A13B-A383-FE8D4861A838}"/>
          </ac:spMkLst>
        </pc:spChg>
        <pc:picChg chg="add mod ord">
          <ac:chgData name="Yoel Kortick" userId="167978f5-7f40-4909-85d5-d4149554ad4e" providerId="ADAL" clId="{D3FB95A5-F073-41EC-B403-533C8A3F2C61}" dt="2024-01-10T09:44:07.725" v="1718" actId="167"/>
          <ac:picMkLst>
            <pc:docMk/>
            <pc:sldMk cId="1907552900" sldId="2134"/>
            <ac:picMk id="5" creationId="{B942922C-D9D7-F91E-17E3-94082BC8F3DF}"/>
          </ac:picMkLst>
        </pc:picChg>
        <pc:picChg chg="del">
          <ac:chgData name="Yoel Kortick" userId="167978f5-7f40-4909-85d5-d4149554ad4e" providerId="ADAL" clId="{D3FB95A5-F073-41EC-B403-533C8A3F2C61}" dt="2024-01-10T09:43:41.253" v="1714" actId="478"/>
          <ac:picMkLst>
            <pc:docMk/>
            <pc:sldMk cId="1907552900" sldId="2134"/>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3241329519" sldId="2135"/>
        </pc:sldMkLst>
        <pc:spChg chg="mod">
          <ac:chgData name="Yoel Kortick" userId="167978f5-7f40-4909-85d5-d4149554ad4e" providerId="ADAL" clId="{D3FB95A5-F073-41EC-B403-533C8A3F2C61}" dt="2024-01-10T13:02:43.501" v="3377"/>
          <ac:spMkLst>
            <pc:docMk/>
            <pc:sldMk cId="3241329519" sldId="2135"/>
            <ac:spMk id="4" creationId="{2490F34D-A7E2-4EA9-8B1A-78371A1F1CD1}"/>
          </ac:spMkLst>
        </pc:spChg>
        <pc:spChg chg="mod">
          <ac:chgData name="Yoel Kortick" userId="167978f5-7f40-4909-85d5-d4149554ad4e" providerId="ADAL" clId="{D3FB95A5-F073-41EC-B403-533C8A3F2C61}" dt="2024-01-10T09:46:06.317" v="1750" actId="1037"/>
          <ac:spMkLst>
            <pc:docMk/>
            <pc:sldMk cId="3241329519" sldId="2135"/>
            <ac:spMk id="6" creationId="{4289607A-69B6-D32C-4A66-968975B70E76}"/>
          </ac:spMkLst>
        </pc:spChg>
        <pc:spChg chg="mod">
          <ac:chgData name="Yoel Kortick" userId="167978f5-7f40-4909-85d5-d4149554ad4e" providerId="ADAL" clId="{D3FB95A5-F073-41EC-B403-533C8A3F2C61}" dt="2024-01-10T09:46:11.183" v="1766" actId="1038"/>
          <ac:spMkLst>
            <pc:docMk/>
            <pc:sldMk cId="3241329519" sldId="2135"/>
            <ac:spMk id="8" creationId="{11660C23-1767-A13B-A383-FE8D4861A838}"/>
          </ac:spMkLst>
        </pc:spChg>
        <pc:picChg chg="del">
          <ac:chgData name="Yoel Kortick" userId="167978f5-7f40-4909-85d5-d4149554ad4e" providerId="ADAL" clId="{D3FB95A5-F073-41EC-B403-533C8A3F2C61}" dt="2024-01-10T09:45:51.360" v="1725" actId="478"/>
          <ac:picMkLst>
            <pc:docMk/>
            <pc:sldMk cId="3241329519" sldId="2135"/>
            <ac:picMk id="5" creationId="{B942922C-D9D7-F91E-17E3-94082BC8F3DF}"/>
          </ac:picMkLst>
        </pc:picChg>
        <pc:picChg chg="add mod ord">
          <ac:chgData name="Yoel Kortick" userId="167978f5-7f40-4909-85d5-d4149554ad4e" providerId="ADAL" clId="{D3FB95A5-F073-41EC-B403-533C8A3F2C61}" dt="2024-01-10T09:46:13.782" v="1767" actId="208"/>
          <ac:picMkLst>
            <pc:docMk/>
            <pc:sldMk cId="3241329519" sldId="2135"/>
            <ac:picMk id="7" creationId="{53A6624A-262F-E8F4-E54E-798ECBF1222D}"/>
          </ac:picMkLst>
        </pc:picChg>
      </pc:sldChg>
      <pc:sldChg chg="addSp delSp modSp add mod">
        <pc:chgData name="Yoel Kortick" userId="167978f5-7f40-4909-85d5-d4149554ad4e" providerId="ADAL" clId="{D3FB95A5-F073-41EC-B403-533C8A3F2C61}" dt="2024-01-10T13:02:43.501" v="3377"/>
        <pc:sldMkLst>
          <pc:docMk/>
          <pc:sldMk cId="1577699699" sldId="2136"/>
        </pc:sldMkLst>
        <pc:spChg chg="mod">
          <ac:chgData name="Yoel Kortick" userId="167978f5-7f40-4909-85d5-d4149554ad4e" providerId="ADAL" clId="{D3FB95A5-F073-41EC-B403-533C8A3F2C61}" dt="2024-01-10T13:02:43.501" v="3377"/>
          <ac:spMkLst>
            <pc:docMk/>
            <pc:sldMk cId="1577699699" sldId="2136"/>
            <ac:spMk id="4" creationId="{2490F34D-A7E2-4EA9-8B1A-78371A1F1CD1}"/>
          </ac:spMkLst>
        </pc:spChg>
        <pc:spChg chg="mod">
          <ac:chgData name="Yoel Kortick" userId="167978f5-7f40-4909-85d5-d4149554ad4e" providerId="ADAL" clId="{D3FB95A5-F073-41EC-B403-533C8A3F2C61}" dt="2024-01-10T09:47:13.613" v="1784" actId="1076"/>
          <ac:spMkLst>
            <pc:docMk/>
            <pc:sldMk cId="1577699699" sldId="2136"/>
            <ac:spMk id="6" creationId="{4289607A-69B6-D32C-4A66-968975B70E76}"/>
          </ac:spMkLst>
        </pc:spChg>
        <pc:spChg chg="mod">
          <ac:chgData name="Yoel Kortick" userId="167978f5-7f40-4909-85d5-d4149554ad4e" providerId="ADAL" clId="{D3FB95A5-F073-41EC-B403-533C8A3F2C61}" dt="2024-01-10T09:47:18.495" v="1786" actId="14100"/>
          <ac:spMkLst>
            <pc:docMk/>
            <pc:sldMk cId="1577699699" sldId="2136"/>
            <ac:spMk id="8" creationId="{11660C23-1767-A13B-A383-FE8D4861A838}"/>
          </ac:spMkLst>
        </pc:spChg>
        <pc:picChg chg="add mod ord">
          <ac:chgData name="Yoel Kortick" userId="167978f5-7f40-4909-85d5-d4149554ad4e" providerId="ADAL" clId="{D3FB95A5-F073-41EC-B403-533C8A3F2C61}" dt="2024-01-10T09:47:20.660" v="1787" actId="208"/>
          <ac:picMkLst>
            <pc:docMk/>
            <pc:sldMk cId="1577699699" sldId="2136"/>
            <ac:picMk id="5" creationId="{4E3E4B59-A52D-7C5D-5AA8-E02F4D177884}"/>
          </ac:picMkLst>
        </pc:picChg>
        <pc:picChg chg="del">
          <ac:chgData name="Yoel Kortick" userId="167978f5-7f40-4909-85d5-d4149554ad4e" providerId="ADAL" clId="{D3FB95A5-F073-41EC-B403-533C8A3F2C61}" dt="2024-01-10T09:47:02.786" v="1770" actId="478"/>
          <ac:picMkLst>
            <pc:docMk/>
            <pc:sldMk cId="1577699699" sldId="2136"/>
            <ac:picMk id="7" creationId="{53A6624A-262F-E8F4-E54E-798ECBF1222D}"/>
          </ac:picMkLst>
        </pc:picChg>
      </pc:sldChg>
      <pc:sldChg chg="delSp modSp add mod">
        <pc:chgData name="Yoel Kortick" userId="167978f5-7f40-4909-85d5-d4149554ad4e" providerId="ADAL" clId="{D3FB95A5-F073-41EC-B403-533C8A3F2C61}" dt="2024-01-10T09:49:45.890" v="1939" actId="14100"/>
        <pc:sldMkLst>
          <pc:docMk/>
          <pc:sldMk cId="3799968558" sldId="2137"/>
        </pc:sldMkLst>
        <pc:spChg chg="mod">
          <ac:chgData name="Yoel Kortick" userId="167978f5-7f40-4909-85d5-d4149554ad4e" providerId="ADAL" clId="{D3FB95A5-F073-41EC-B403-533C8A3F2C61}" dt="2024-01-10T09:49:45.890" v="1939" actId="14100"/>
          <ac:spMkLst>
            <pc:docMk/>
            <pc:sldMk cId="3799968558" sldId="2137"/>
            <ac:spMk id="4" creationId="{2490F34D-A7E2-4EA9-8B1A-78371A1F1CD1}"/>
          </ac:spMkLst>
        </pc:spChg>
        <pc:spChg chg="del">
          <ac:chgData name="Yoel Kortick" userId="167978f5-7f40-4909-85d5-d4149554ad4e" providerId="ADAL" clId="{D3FB95A5-F073-41EC-B403-533C8A3F2C61}" dt="2024-01-10T09:48:52.038" v="1790" actId="478"/>
          <ac:spMkLst>
            <pc:docMk/>
            <pc:sldMk cId="3799968558" sldId="2137"/>
            <ac:spMk id="6" creationId="{4289607A-69B6-D32C-4A66-968975B70E76}"/>
          </ac:spMkLst>
        </pc:spChg>
        <pc:spChg chg="del">
          <ac:chgData name="Yoel Kortick" userId="167978f5-7f40-4909-85d5-d4149554ad4e" providerId="ADAL" clId="{D3FB95A5-F073-41EC-B403-533C8A3F2C61}" dt="2024-01-10T09:48:52.038" v="1790" actId="478"/>
          <ac:spMkLst>
            <pc:docMk/>
            <pc:sldMk cId="3799968558" sldId="2137"/>
            <ac:spMk id="8" creationId="{11660C23-1767-A13B-A383-FE8D4861A838}"/>
          </ac:spMkLst>
        </pc:spChg>
        <pc:picChg chg="del">
          <ac:chgData name="Yoel Kortick" userId="167978f5-7f40-4909-85d5-d4149554ad4e" providerId="ADAL" clId="{D3FB95A5-F073-41EC-B403-533C8A3F2C61}" dt="2024-01-10T09:48:50.359" v="1789" actId="478"/>
          <ac:picMkLst>
            <pc:docMk/>
            <pc:sldMk cId="3799968558" sldId="2137"/>
            <ac:picMk id="5" creationId="{4E3E4B59-A52D-7C5D-5AA8-E02F4D177884}"/>
          </ac:picMkLst>
        </pc:picChg>
      </pc:sldChg>
      <pc:sldChg chg="modSp add mod">
        <pc:chgData name="Yoel Kortick" userId="167978f5-7f40-4909-85d5-d4149554ad4e" providerId="ADAL" clId="{D3FB95A5-F073-41EC-B403-533C8A3F2C61}" dt="2024-01-10T12:22:35.827" v="2715" actId="20577"/>
        <pc:sldMkLst>
          <pc:docMk/>
          <pc:sldMk cId="2353417460" sldId="2138"/>
        </pc:sldMkLst>
        <pc:spChg chg="mod">
          <ac:chgData name="Yoel Kortick" userId="167978f5-7f40-4909-85d5-d4149554ad4e" providerId="ADAL" clId="{D3FB95A5-F073-41EC-B403-533C8A3F2C61}" dt="2024-01-10T12:22:35.827" v="2715" actId="20577"/>
          <ac:spMkLst>
            <pc:docMk/>
            <pc:sldMk cId="2353417460" sldId="2138"/>
            <ac:spMk id="4" creationId="{2490F34D-A7E2-4EA9-8B1A-78371A1F1CD1}"/>
          </ac:spMkLst>
        </pc:spChg>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pChg chg="mod">
          <ac:chgData name="Yoel Kortick" userId="167978f5-7f40-4909-85d5-d4149554ad4e" providerId="ADAL" clId="{D3FB95A5-F073-41EC-B403-533C8A3F2C61}" dt="2024-01-10T13:02:43.501" v="3377"/>
          <ac:spMkLst>
            <pc:docMk/>
            <pc:sldMk cId="1491870238" sldId="2141"/>
            <ac:spMk id="4" creationId="{2490F34D-A7E2-4EA9-8B1A-78371A1F1CD1}"/>
          </ac:spMkLst>
        </pc:spChg>
        <pc:spChg chg="del">
          <ac:chgData name="Yoel Kortick" userId="167978f5-7f40-4909-85d5-d4149554ad4e" providerId="ADAL" clId="{D3FB95A5-F073-41EC-B403-533C8A3F2C61}" dt="2024-01-10T09:51:35.099" v="1947" actId="478"/>
          <ac:spMkLst>
            <pc:docMk/>
            <pc:sldMk cId="1491870238" sldId="2141"/>
            <ac:spMk id="7" creationId="{3C48156F-E2EB-3F76-4536-492FA4E8ABB4}"/>
          </ac:spMkLst>
        </pc:spChg>
        <pc:spChg chg="del">
          <ac:chgData name="Yoel Kortick" userId="167978f5-7f40-4909-85d5-d4149554ad4e" providerId="ADAL" clId="{D3FB95A5-F073-41EC-B403-533C8A3F2C61}" dt="2024-01-10T09:51:35.099" v="1947" actId="478"/>
          <ac:spMkLst>
            <pc:docMk/>
            <pc:sldMk cId="1491870238" sldId="2141"/>
            <ac:spMk id="9" creationId="{27BE46B2-C05B-3E40-9F78-326F90330213}"/>
          </ac:spMkLst>
        </pc:spChg>
        <pc:spChg chg="del">
          <ac:chgData name="Yoel Kortick" userId="167978f5-7f40-4909-85d5-d4149554ad4e" providerId="ADAL" clId="{D3FB95A5-F073-41EC-B403-533C8A3F2C61}" dt="2024-01-10T09:51:35.099" v="1947" actId="478"/>
          <ac:spMkLst>
            <pc:docMk/>
            <pc:sldMk cId="1491870238" sldId="2141"/>
            <ac:spMk id="10" creationId="{81A238E0-4F7A-476B-9AFA-5592082E1EF5}"/>
          </ac:spMkLst>
        </pc:spChg>
        <pc:spChg chg="del">
          <ac:chgData name="Yoel Kortick" userId="167978f5-7f40-4909-85d5-d4149554ad4e" providerId="ADAL" clId="{D3FB95A5-F073-41EC-B403-533C8A3F2C61}" dt="2024-01-10T09:51:35.099" v="1947" actId="478"/>
          <ac:spMkLst>
            <pc:docMk/>
            <pc:sldMk cId="1491870238" sldId="2141"/>
            <ac:spMk id="13" creationId="{CF6D1443-8522-EE6D-6E0F-1D40C4F561C2}"/>
          </ac:spMkLst>
        </pc:spChg>
        <pc:spChg chg="del">
          <ac:chgData name="Yoel Kortick" userId="167978f5-7f40-4909-85d5-d4149554ad4e" providerId="ADAL" clId="{D3FB95A5-F073-41EC-B403-533C8A3F2C61}" dt="2024-01-10T09:51:35.099" v="1947" actId="478"/>
          <ac:spMkLst>
            <pc:docMk/>
            <pc:sldMk cId="1491870238" sldId="2141"/>
            <ac:spMk id="15" creationId="{AB2538CA-4DF1-DB19-E67D-1EE008D34349}"/>
          </ac:spMkLst>
        </pc:spChg>
        <pc:spChg chg="add">
          <ac:chgData name="Yoel Kortick" userId="167978f5-7f40-4909-85d5-d4149554ad4e" providerId="ADAL" clId="{D3FB95A5-F073-41EC-B403-533C8A3F2C61}" dt="2024-01-10T09:57:26.892" v="1969" actId="11529"/>
          <ac:spMkLst>
            <pc:docMk/>
            <pc:sldMk cId="1491870238" sldId="2141"/>
            <ac:spMk id="16" creationId="{2D20114C-E3EB-4582-9C32-8F148A245517}"/>
          </ac:spMkLst>
        </pc:spChg>
        <pc:spChg chg="add">
          <ac:chgData name="Yoel Kortick" userId="167978f5-7f40-4909-85d5-d4149554ad4e" providerId="ADAL" clId="{D3FB95A5-F073-41EC-B403-533C8A3F2C61}" dt="2024-01-10T09:57:33.522" v="1970" actId="11529"/>
          <ac:spMkLst>
            <pc:docMk/>
            <pc:sldMk cId="1491870238" sldId="2141"/>
            <ac:spMk id="17" creationId="{6529C7FE-7116-9D2B-EEC5-C79316F4A05E}"/>
          </ac:spMkLst>
        </pc:spChg>
        <pc:spChg chg="add">
          <ac:chgData name="Yoel Kortick" userId="167978f5-7f40-4909-85d5-d4149554ad4e" providerId="ADAL" clId="{D3FB95A5-F073-41EC-B403-533C8A3F2C61}" dt="2024-01-10T09:57:37.932" v="1971" actId="11529"/>
          <ac:spMkLst>
            <pc:docMk/>
            <pc:sldMk cId="1491870238" sldId="2141"/>
            <ac:spMk id="18" creationId="{383D0985-A87C-0732-6C6A-FF704B9DEA8D}"/>
          </ac:spMkLst>
        </pc:spChg>
        <pc:picChg chg="add del mod">
          <ac:chgData name="Yoel Kortick" userId="167978f5-7f40-4909-85d5-d4149554ad4e" providerId="ADAL" clId="{D3FB95A5-F073-41EC-B403-533C8A3F2C61}" dt="2024-01-10T09:57:11.032" v="1963" actId="478"/>
          <ac:picMkLst>
            <pc:docMk/>
            <pc:sldMk cId="1491870238" sldId="2141"/>
            <ac:picMk id="5" creationId="{ADD1BF15-407E-36D0-147B-0204E1A7FD3B}"/>
          </ac:picMkLst>
        </pc:picChg>
        <pc:picChg chg="del">
          <ac:chgData name="Yoel Kortick" userId="167978f5-7f40-4909-85d5-d4149554ad4e" providerId="ADAL" clId="{D3FB95A5-F073-41EC-B403-533C8A3F2C61}" dt="2024-01-10T09:51:33.115" v="1946" actId="478"/>
          <ac:picMkLst>
            <pc:docMk/>
            <pc:sldMk cId="1491870238" sldId="2141"/>
            <ac:picMk id="6" creationId="{55E2391A-F254-655B-1831-4E88345BDAF4}"/>
          </ac:picMkLst>
        </pc:picChg>
        <pc:picChg chg="add mod">
          <ac:chgData name="Yoel Kortick" userId="167978f5-7f40-4909-85d5-d4149554ad4e" providerId="ADAL" clId="{D3FB95A5-F073-41EC-B403-533C8A3F2C61}" dt="2024-01-10T09:57:18.060" v="1968" actId="208"/>
          <ac:picMkLst>
            <pc:docMk/>
            <pc:sldMk cId="1491870238" sldId="2141"/>
            <ac:picMk id="11" creationId="{5A6DADA7-9E03-2B63-D44E-D202711B4D07}"/>
          </ac:picMkLst>
        </pc:picChg>
        <pc:cxnChg chg="del">
          <ac:chgData name="Yoel Kortick" userId="167978f5-7f40-4909-85d5-d4149554ad4e" providerId="ADAL" clId="{D3FB95A5-F073-41EC-B403-533C8A3F2C61}" dt="2024-01-10T09:51:35.099" v="1947" actId="478"/>
          <ac:cxnSpMkLst>
            <pc:docMk/>
            <pc:sldMk cId="1491870238" sldId="2141"/>
            <ac:cxnSpMk id="12" creationId="{9406820C-9300-2021-44A8-F3961C5B2EED}"/>
          </ac:cxnSpMkLst>
        </pc:cxnChg>
        <pc:cxnChg chg="del mod">
          <ac:chgData name="Yoel Kortick" userId="167978f5-7f40-4909-85d5-d4149554ad4e" providerId="ADAL" clId="{D3FB95A5-F073-41EC-B403-533C8A3F2C61}" dt="2024-01-10T09:51:35.099" v="1947" actId="478"/>
          <ac:cxnSpMkLst>
            <pc:docMk/>
            <pc:sldMk cId="1491870238" sldId="2141"/>
            <ac:cxnSpMk id="14" creationId="{442282D6-2EDA-56AA-52D7-6F3B4820F08D}"/>
          </ac:cxnSpMkLst>
        </pc:cxnChg>
      </pc:sldChg>
      <pc:sldChg chg="modSp add mod">
        <pc:chgData name="Yoel Kortick" userId="167978f5-7f40-4909-85d5-d4149554ad4e" providerId="ADAL" clId="{D3FB95A5-F073-41EC-B403-533C8A3F2C61}" dt="2024-01-10T13:02:43.501" v="3377"/>
        <pc:sldMkLst>
          <pc:docMk/>
          <pc:sldMk cId="702130563" sldId="2142"/>
        </pc:sldMkLst>
        <pc:spChg chg="mod">
          <ac:chgData name="Yoel Kortick" userId="167978f5-7f40-4909-85d5-d4149554ad4e" providerId="ADAL" clId="{D3FB95A5-F073-41EC-B403-533C8A3F2C61}" dt="2024-01-10T13:02:43.501" v="3377"/>
          <ac:spMkLst>
            <pc:docMk/>
            <pc:sldMk cId="702130563" sldId="2142"/>
            <ac:spMk id="10" creationId="{19E9D55E-0049-4072-9DC2-48193A586191}"/>
          </ac:spMkLst>
        </pc:spChg>
      </pc:sldChg>
      <pc:sldChg chg="modSp add del mod">
        <pc:chgData name="Yoel Kortick" userId="167978f5-7f40-4909-85d5-d4149554ad4e" providerId="ADAL" clId="{D3FB95A5-F073-41EC-B403-533C8A3F2C61}" dt="2024-01-10T11:24:03.366" v="2161" actId="47"/>
        <pc:sldMkLst>
          <pc:docMk/>
          <pc:sldMk cId="3877796889" sldId="2143"/>
        </pc:sldMkLst>
        <pc:spChg chg="mod">
          <ac:chgData name="Yoel Kortick" userId="167978f5-7f40-4909-85d5-d4149554ad4e" providerId="ADAL" clId="{D3FB95A5-F073-41EC-B403-533C8A3F2C61}" dt="2024-01-10T11:22:09.561" v="2090" actId="404"/>
          <ac:spMkLst>
            <pc:docMk/>
            <pc:sldMk cId="3877796889" sldId="2143"/>
            <ac:spMk id="10" creationId="{19E9D55E-0049-4072-9DC2-48193A586191}"/>
          </ac:spMkLst>
        </pc:spChg>
      </pc:sldChg>
      <pc:sldChg chg="modSp add del mod">
        <pc:chgData name="Yoel Kortick" userId="167978f5-7f40-4909-85d5-d4149554ad4e" providerId="ADAL" clId="{D3FB95A5-F073-41EC-B403-533C8A3F2C61}" dt="2024-01-10T11:23:27.277" v="2160" actId="47"/>
        <pc:sldMkLst>
          <pc:docMk/>
          <pc:sldMk cId="1589045183" sldId="2144"/>
        </pc:sldMkLst>
        <pc:spChg chg="mod">
          <ac:chgData name="Yoel Kortick" userId="167978f5-7f40-4909-85d5-d4149554ad4e" providerId="ADAL" clId="{D3FB95A5-F073-41EC-B403-533C8A3F2C61}" dt="2024-01-10T11:21:06.815" v="2084" actId="20577"/>
          <ac:spMkLst>
            <pc:docMk/>
            <pc:sldMk cId="1589045183" sldId="2144"/>
            <ac:spMk id="10" creationId="{19E9D55E-0049-4072-9DC2-48193A586191}"/>
          </ac:spMkLst>
        </pc:spChg>
      </pc:sldChg>
      <pc:sldChg chg="modSp add ord">
        <pc:chgData name="Yoel Kortick" userId="167978f5-7f40-4909-85d5-d4149554ad4e" providerId="ADAL" clId="{D3FB95A5-F073-41EC-B403-533C8A3F2C61}" dt="2024-01-10T13:02:43.501" v="3377"/>
        <pc:sldMkLst>
          <pc:docMk/>
          <pc:sldMk cId="3898796667" sldId="2145"/>
        </pc:sldMkLst>
        <pc:spChg chg="mod">
          <ac:chgData name="Yoel Kortick" userId="167978f5-7f40-4909-85d5-d4149554ad4e" providerId="ADAL" clId="{D3FB95A5-F073-41EC-B403-533C8A3F2C61}" dt="2024-01-10T13:02:43.501" v="3377"/>
          <ac:spMkLst>
            <pc:docMk/>
            <pc:sldMk cId="3898796667" sldId="2145"/>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3301361546" sldId="2146"/>
        </pc:sldMkLst>
        <pc:spChg chg="mod">
          <ac:chgData name="Yoel Kortick" userId="167978f5-7f40-4909-85d5-d4149554ad4e" providerId="ADAL" clId="{D3FB95A5-F073-41EC-B403-533C8A3F2C61}" dt="2024-01-10T13:02:43.501" v="3377"/>
          <ac:spMkLst>
            <pc:docMk/>
            <pc:sldMk cId="3301361546" sldId="2146"/>
            <ac:spMk id="10" creationId="{19E9D55E-0049-4072-9DC2-48193A586191}"/>
          </ac:spMkLst>
        </pc:spChg>
      </pc:sldChg>
      <pc:sldChg chg="addSp modSp add mod">
        <pc:chgData name="Yoel Kortick" userId="167978f5-7f40-4909-85d5-d4149554ad4e" providerId="ADAL" clId="{D3FB95A5-F073-41EC-B403-533C8A3F2C61}" dt="2024-01-10T12:14:51.429" v="2396" actId="14100"/>
        <pc:sldMkLst>
          <pc:docMk/>
          <pc:sldMk cId="1455046820" sldId="2147"/>
        </pc:sldMkLst>
        <pc:spChg chg="add">
          <ac:chgData name="Yoel Kortick" userId="167978f5-7f40-4909-85d5-d4149554ad4e" providerId="ADAL" clId="{D3FB95A5-F073-41EC-B403-533C8A3F2C61}" dt="2024-01-10T12:01:33.590" v="2198" actId="11529"/>
          <ac:spMkLst>
            <pc:docMk/>
            <pc:sldMk cId="1455046820" sldId="2147"/>
            <ac:spMk id="5" creationId="{F44451CC-8DA8-10E5-DFD5-E38A2AE94F03}"/>
          </ac:spMkLst>
        </pc:spChg>
        <pc:spChg chg="add mod">
          <ac:chgData name="Yoel Kortick" userId="167978f5-7f40-4909-85d5-d4149554ad4e" providerId="ADAL" clId="{D3FB95A5-F073-41EC-B403-533C8A3F2C61}" dt="2024-01-10T12:14:51.429" v="2396" actId="14100"/>
          <ac:spMkLst>
            <pc:docMk/>
            <pc:sldMk cId="1455046820" sldId="2147"/>
            <ac:spMk id="6" creationId="{F41843EB-B5F1-89E4-AC9F-C259822607B9}"/>
          </ac:spMkLst>
        </pc:spChg>
        <pc:spChg chg="mod">
          <ac:chgData name="Yoel Kortick" userId="167978f5-7f40-4909-85d5-d4149554ad4e" providerId="ADAL" clId="{D3FB95A5-F073-41EC-B403-533C8A3F2C61}" dt="2024-01-10T12:03:32.646" v="2199" actId="113"/>
          <ac:spMkLst>
            <pc:docMk/>
            <pc:sldMk cId="1455046820" sldId="2147"/>
            <ac:spMk id="10" creationId="{19E9D55E-0049-4072-9DC2-48193A586191}"/>
          </ac:spMkLst>
        </pc:spChg>
        <pc:picChg chg="add mod">
          <ac:chgData name="Yoel Kortick" userId="167978f5-7f40-4909-85d5-d4149554ad4e" providerId="ADAL" clId="{D3FB95A5-F073-41EC-B403-533C8A3F2C61}" dt="2024-01-10T12:14:46.834" v="2394" actId="1076"/>
          <ac:picMkLst>
            <pc:docMk/>
            <pc:sldMk cId="1455046820" sldId="2147"/>
            <ac:picMk id="4" creationId="{19916FA3-693A-68B3-6876-832ECC6CFAEB}"/>
          </ac:picMkLst>
        </pc:picChg>
      </pc:sldChg>
      <pc:sldChg chg="addSp delSp modSp add mod">
        <pc:chgData name="Yoel Kortick" userId="167978f5-7f40-4909-85d5-d4149554ad4e" providerId="ADAL" clId="{D3FB95A5-F073-41EC-B403-533C8A3F2C61}" dt="2024-01-10T12:03:58.724" v="2222" actId="1076"/>
        <pc:sldMkLst>
          <pc:docMk/>
          <pc:sldMk cId="154502246" sldId="2148"/>
        </pc:sldMkLst>
        <pc:spChg chg="mod">
          <ac:chgData name="Yoel Kortick" userId="167978f5-7f40-4909-85d5-d4149554ad4e" providerId="ADAL" clId="{D3FB95A5-F073-41EC-B403-533C8A3F2C61}" dt="2024-01-10T12:03:58.724" v="2222" actId="1076"/>
          <ac:spMkLst>
            <pc:docMk/>
            <pc:sldMk cId="154502246" sldId="2148"/>
            <ac:spMk id="5" creationId="{F44451CC-8DA8-10E5-DFD5-E38A2AE94F03}"/>
          </ac:spMkLst>
        </pc:spChg>
        <pc:spChg chg="mod">
          <ac:chgData name="Yoel Kortick" userId="167978f5-7f40-4909-85d5-d4149554ad4e" providerId="ADAL" clId="{D3FB95A5-F073-41EC-B403-533C8A3F2C61}" dt="2024-01-10T12:03:46.897" v="2216" actId="20577"/>
          <ac:spMkLst>
            <pc:docMk/>
            <pc:sldMk cId="154502246" sldId="2148"/>
            <ac:spMk id="10" creationId="{19E9D55E-0049-4072-9DC2-48193A586191}"/>
          </ac:spMkLst>
        </pc:spChg>
        <pc:picChg chg="del">
          <ac:chgData name="Yoel Kortick" userId="167978f5-7f40-4909-85d5-d4149554ad4e" providerId="ADAL" clId="{D3FB95A5-F073-41EC-B403-533C8A3F2C61}" dt="2024-01-10T12:03:49.325" v="2217" actId="478"/>
          <ac:picMkLst>
            <pc:docMk/>
            <pc:sldMk cId="154502246" sldId="2148"/>
            <ac:picMk id="4" creationId="{19916FA3-693A-68B3-6876-832ECC6CFAEB}"/>
          </ac:picMkLst>
        </pc:picChg>
        <pc:picChg chg="add mod ord">
          <ac:chgData name="Yoel Kortick" userId="167978f5-7f40-4909-85d5-d4149554ad4e" providerId="ADAL" clId="{D3FB95A5-F073-41EC-B403-533C8A3F2C61}" dt="2024-01-10T12:03:56.206" v="2221" actId="167"/>
          <ac:picMkLst>
            <pc:docMk/>
            <pc:sldMk cId="154502246" sldId="2148"/>
            <ac:picMk id="6" creationId="{E94A0FF4-AAA4-DCA9-A45B-E5F862B3E462}"/>
          </ac:picMkLst>
        </pc:picChg>
      </pc:sldChg>
      <pc:sldChg chg="addSp delSp modSp add mod">
        <pc:chgData name="Yoel Kortick" userId="167978f5-7f40-4909-85d5-d4149554ad4e" providerId="ADAL" clId="{D3FB95A5-F073-41EC-B403-533C8A3F2C61}" dt="2024-01-10T12:05:46.114" v="2244" actId="14100"/>
        <pc:sldMkLst>
          <pc:docMk/>
          <pc:sldMk cId="312333829" sldId="2149"/>
        </pc:sldMkLst>
        <pc:spChg chg="mod">
          <ac:chgData name="Yoel Kortick" userId="167978f5-7f40-4909-85d5-d4149554ad4e" providerId="ADAL" clId="{D3FB95A5-F073-41EC-B403-533C8A3F2C61}" dt="2024-01-10T12:05:46.114" v="2244" actId="14100"/>
          <ac:spMkLst>
            <pc:docMk/>
            <pc:sldMk cId="312333829" sldId="2149"/>
            <ac:spMk id="5" creationId="{F44451CC-8DA8-10E5-DFD5-E38A2AE94F03}"/>
          </ac:spMkLst>
        </pc:spChg>
        <pc:spChg chg="mod">
          <ac:chgData name="Yoel Kortick" userId="167978f5-7f40-4909-85d5-d4149554ad4e" providerId="ADAL" clId="{D3FB95A5-F073-41EC-B403-533C8A3F2C61}" dt="2024-01-10T12:05:29.341" v="2237" actId="20577"/>
          <ac:spMkLst>
            <pc:docMk/>
            <pc:sldMk cId="312333829" sldId="2149"/>
            <ac:spMk id="10" creationId="{19E9D55E-0049-4072-9DC2-48193A586191}"/>
          </ac:spMkLst>
        </pc:spChg>
        <pc:picChg chg="add mod ord">
          <ac:chgData name="Yoel Kortick" userId="167978f5-7f40-4909-85d5-d4149554ad4e" providerId="ADAL" clId="{D3FB95A5-F073-41EC-B403-533C8A3F2C61}" dt="2024-01-10T12:05:39.023" v="2242" actId="167"/>
          <ac:picMkLst>
            <pc:docMk/>
            <pc:sldMk cId="312333829" sldId="2149"/>
            <ac:picMk id="4" creationId="{34310E5E-3B87-3462-0421-02C15A116A45}"/>
          </ac:picMkLst>
        </pc:picChg>
        <pc:picChg chg="del">
          <ac:chgData name="Yoel Kortick" userId="167978f5-7f40-4909-85d5-d4149554ad4e" providerId="ADAL" clId="{D3FB95A5-F073-41EC-B403-533C8A3F2C61}" dt="2024-01-10T12:05:32.351" v="2238" actId="478"/>
          <ac:picMkLst>
            <pc:docMk/>
            <pc:sldMk cId="312333829" sldId="2149"/>
            <ac:picMk id="6" creationId="{E94A0FF4-AAA4-DCA9-A45B-E5F862B3E462}"/>
          </ac:picMkLst>
        </pc:picChg>
      </pc:sldChg>
      <pc:sldChg chg="addSp modSp add mod">
        <pc:chgData name="Yoel Kortick" userId="167978f5-7f40-4909-85d5-d4149554ad4e" providerId="ADAL" clId="{D3FB95A5-F073-41EC-B403-533C8A3F2C61}" dt="2024-01-10T12:15:03.215" v="2399" actId="14100"/>
        <pc:sldMkLst>
          <pc:docMk/>
          <pc:sldMk cId="652724049" sldId="2150"/>
        </pc:sldMkLst>
        <pc:spChg chg="add">
          <ac:chgData name="Yoel Kortick" userId="167978f5-7f40-4909-85d5-d4149554ad4e" providerId="ADAL" clId="{D3FB95A5-F073-41EC-B403-533C8A3F2C61}" dt="2024-01-10T12:08:23.831" v="2264" actId="11529"/>
          <ac:spMkLst>
            <pc:docMk/>
            <pc:sldMk cId="652724049" sldId="2150"/>
            <ac:spMk id="5" creationId="{40A7A10C-A4CD-E304-E313-48528AEDFE42}"/>
          </ac:spMkLst>
        </pc:spChg>
        <pc:spChg chg="add mod">
          <ac:chgData name="Yoel Kortick" userId="167978f5-7f40-4909-85d5-d4149554ad4e" providerId="ADAL" clId="{D3FB95A5-F073-41EC-B403-533C8A3F2C61}" dt="2024-01-10T12:15:03.215" v="2399" actId="14100"/>
          <ac:spMkLst>
            <pc:docMk/>
            <pc:sldMk cId="652724049" sldId="2150"/>
            <ac:spMk id="6" creationId="{8EBB87C4-46DA-E16E-2E14-345ED23AD3A8}"/>
          </ac:spMkLst>
        </pc:spChg>
        <pc:spChg chg="mod">
          <ac:chgData name="Yoel Kortick" userId="167978f5-7f40-4909-85d5-d4149554ad4e" providerId="ADAL" clId="{D3FB95A5-F073-41EC-B403-533C8A3F2C61}" dt="2024-01-10T12:07:20.365" v="2258"/>
          <ac:spMkLst>
            <pc:docMk/>
            <pc:sldMk cId="652724049" sldId="2150"/>
            <ac:spMk id="10" creationId="{19E9D55E-0049-4072-9DC2-48193A586191}"/>
          </ac:spMkLst>
        </pc:spChg>
        <pc:picChg chg="add mod">
          <ac:chgData name="Yoel Kortick" userId="167978f5-7f40-4909-85d5-d4149554ad4e" providerId="ADAL" clId="{D3FB95A5-F073-41EC-B403-533C8A3F2C61}" dt="2024-01-10T12:07:10.073" v="2257" actId="208"/>
          <ac:picMkLst>
            <pc:docMk/>
            <pc:sldMk cId="652724049" sldId="2150"/>
            <ac:picMk id="4" creationId="{5C769F22-B24F-E630-AB5D-2436C4C92613}"/>
          </ac:picMkLst>
        </pc:picChg>
      </pc:sldChg>
      <pc:sldChg chg="addSp delSp modSp add mod">
        <pc:chgData name="Yoel Kortick" userId="167978f5-7f40-4909-85d5-d4149554ad4e" providerId="ADAL" clId="{D3FB95A5-F073-41EC-B403-533C8A3F2C61}" dt="2024-01-10T12:15:10.501" v="2402" actId="14100"/>
        <pc:sldMkLst>
          <pc:docMk/>
          <pc:sldMk cId="101984085" sldId="2151"/>
        </pc:sldMkLst>
        <pc:spChg chg="add">
          <ac:chgData name="Yoel Kortick" userId="167978f5-7f40-4909-85d5-d4149554ad4e" providerId="ADAL" clId="{D3FB95A5-F073-41EC-B403-533C8A3F2C61}" dt="2024-01-10T12:09:15.342" v="2275" actId="11529"/>
          <ac:spMkLst>
            <pc:docMk/>
            <pc:sldMk cId="101984085" sldId="2151"/>
            <ac:spMk id="8" creationId="{B0C051AA-2A91-8EAD-6FCE-E15E1549CD36}"/>
          </ac:spMkLst>
        </pc:spChg>
        <pc:spChg chg="add mod">
          <ac:chgData name="Yoel Kortick" userId="167978f5-7f40-4909-85d5-d4149554ad4e" providerId="ADAL" clId="{D3FB95A5-F073-41EC-B403-533C8A3F2C61}" dt="2024-01-10T12:15:10.501" v="2402" actId="14100"/>
          <ac:spMkLst>
            <pc:docMk/>
            <pc:sldMk cId="101984085" sldId="2151"/>
            <ac:spMk id="9" creationId="{66FD270D-E9E6-7740-BA91-39CF339408DB}"/>
          </ac:spMkLst>
        </pc:spChg>
        <pc:spChg chg="mod">
          <ac:chgData name="Yoel Kortick" userId="167978f5-7f40-4909-85d5-d4149554ad4e" providerId="ADAL" clId="{D3FB95A5-F073-41EC-B403-533C8A3F2C61}" dt="2024-01-10T12:08:15.974" v="2263" actId="20577"/>
          <ac:spMkLst>
            <pc:docMk/>
            <pc:sldMk cId="101984085" sldId="2151"/>
            <ac:spMk id="10" creationId="{19E9D55E-0049-4072-9DC2-48193A586191}"/>
          </ac:spMkLst>
        </pc:spChg>
        <pc:picChg chg="del">
          <ac:chgData name="Yoel Kortick" userId="167978f5-7f40-4909-85d5-d4149554ad4e" providerId="ADAL" clId="{D3FB95A5-F073-41EC-B403-533C8A3F2C61}" dt="2024-01-10T12:08:40.969" v="2265" actId="478"/>
          <ac:picMkLst>
            <pc:docMk/>
            <pc:sldMk cId="101984085" sldId="2151"/>
            <ac:picMk id="4" creationId="{5C769F22-B24F-E630-AB5D-2436C4C92613}"/>
          </ac:picMkLst>
        </pc:picChg>
        <pc:picChg chg="add del mod">
          <ac:chgData name="Yoel Kortick" userId="167978f5-7f40-4909-85d5-d4149554ad4e" providerId="ADAL" clId="{D3FB95A5-F073-41EC-B403-533C8A3F2C61}" dt="2024-01-10T12:09:01.537" v="2270" actId="478"/>
          <ac:picMkLst>
            <pc:docMk/>
            <pc:sldMk cId="101984085" sldId="2151"/>
            <ac:picMk id="5" creationId="{DBB29D74-2044-378D-E5D1-81675026B1E4}"/>
          </ac:picMkLst>
        </pc:picChg>
        <pc:picChg chg="add mod">
          <ac:chgData name="Yoel Kortick" userId="167978f5-7f40-4909-85d5-d4149554ad4e" providerId="ADAL" clId="{D3FB95A5-F073-41EC-B403-533C8A3F2C61}" dt="2024-01-10T12:09:07.728" v="2274" actId="208"/>
          <ac:picMkLst>
            <pc:docMk/>
            <pc:sldMk cId="101984085" sldId="2151"/>
            <ac:picMk id="7" creationId="{807F6F3B-0652-553A-9CB0-069AB93EAA20}"/>
          </ac:picMkLst>
        </pc:picChg>
      </pc:sldChg>
      <pc:sldChg chg="addSp delSp modSp add mod">
        <pc:chgData name="Yoel Kortick" userId="167978f5-7f40-4909-85d5-d4149554ad4e" providerId="ADAL" clId="{D3FB95A5-F073-41EC-B403-533C8A3F2C61}" dt="2024-01-10T12:15:18.802" v="2405" actId="14100"/>
        <pc:sldMkLst>
          <pc:docMk/>
          <pc:sldMk cId="2491828578" sldId="2152"/>
        </pc:sldMkLst>
        <pc:spChg chg="add mod">
          <ac:chgData name="Yoel Kortick" userId="167978f5-7f40-4909-85d5-d4149554ad4e" providerId="ADAL" clId="{D3FB95A5-F073-41EC-B403-533C8A3F2C61}" dt="2024-01-10T12:15:18.802" v="2405" actId="14100"/>
          <ac:spMkLst>
            <pc:docMk/>
            <pc:sldMk cId="2491828578" sldId="2152"/>
            <ac:spMk id="5" creationId="{FD0CC6ED-7A67-EA2F-3BB5-F36501CF7FDE}"/>
          </ac:spMkLst>
        </pc:spChg>
        <pc:spChg chg="mod">
          <ac:chgData name="Yoel Kortick" userId="167978f5-7f40-4909-85d5-d4149554ad4e" providerId="ADAL" clId="{D3FB95A5-F073-41EC-B403-533C8A3F2C61}" dt="2024-01-10T12:10:16.367" v="2298" actId="14100"/>
          <ac:spMkLst>
            <pc:docMk/>
            <pc:sldMk cId="2491828578" sldId="2152"/>
            <ac:spMk id="8" creationId="{B0C051AA-2A91-8EAD-6FCE-E15E1549CD36}"/>
          </ac:spMkLst>
        </pc:spChg>
        <pc:spChg chg="mod">
          <ac:chgData name="Yoel Kortick" userId="167978f5-7f40-4909-85d5-d4149554ad4e" providerId="ADAL" clId="{D3FB95A5-F073-41EC-B403-533C8A3F2C61}" dt="2024-01-10T12:10:00.614" v="2290" actId="6549"/>
          <ac:spMkLst>
            <pc:docMk/>
            <pc:sldMk cId="2491828578" sldId="2152"/>
            <ac:spMk id="10" creationId="{19E9D55E-0049-4072-9DC2-48193A586191}"/>
          </ac:spMkLst>
        </pc:spChg>
        <pc:picChg chg="add mod ord">
          <ac:chgData name="Yoel Kortick" userId="167978f5-7f40-4909-85d5-d4149554ad4e" providerId="ADAL" clId="{D3FB95A5-F073-41EC-B403-533C8A3F2C61}" dt="2024-01-10T12:10:10.887" v="2296" actId="167"/>
          <ac:picMkLst>
            <pc:docMk/>
            <pc:sldMk cId="2491828578" sldId="2152"/>
            <ac:picMk id="4" creationId="{07973E84-B006-32C3-7FFE-5266E84DDF0D}"/>
          </ac:picMkLst>
        </pc:picChg>
        <pc:picChg chg="del">
          <ac:chgData name="Yoel Kortick" userId="167978f5-7f40-4909-85d5-d4149554ad4e" providerId="ADAL" clId="{D3FB95A5-F073-41EC-B403-533C8A3F2C61}" dt="2024-01-10T12:10:03.257" v="2291" actId="478"/>
          <ac:picMkLst>
            <pc:docMk/>
            <pc:sldMk cId="2491828578" sldId="2152"/>
            <ac:picMk id="7" creationId="{807F6F3B-0652-553A-9CB0-069AB93EAA20}"/>
          </ac:picMkLst>
        </pc:picChg>
      </pc:sldChg>
      <pc:sldChg chg="addSp delSp modSp add mod">
        <pc:chgData name="Yoel Kortick" userId="167978f5-7f40-4909-85d5-d4149554ad4e" providerId="ADAL" clId="{D3FB95A5-F073-41EC-B403-533C8A3F2C61}" dt="2024-01-10T12:14:22.381" v="2388" actId="11529"/>
        <pc:sldMkLst>
          <pc:docMk/>
          <pc:sldMk cId="311513816" sldId="2153"/>
        </pc:sldMkLst>
        <pc:spChg chg="mod">
          <ac:chgData name="Yoel Kortick" userId="167978f5-7f40-4909-85d5-d4149554ad4e" providerId="ADAL" clId="{D3FB95A5-F073-41EC-B403-533C8A3F2C61}" dt="2024-01-10T12:14:14.918" v="2386" actId="1076"/>
          <ac:spMkLst>
            <pc:docMk/>
            <pc:sldMk cId="311513816" sldId="2153"/>
            <ac:spMk id="5" creationId="{40A7A10C-A4CD-E304-E313-48528AEDFE42}"/>
          </ac:spMkLst>
        </pc:spChg>
        <pc:spChg chg="add">
          <ac:chgData name="Yoel Kortick" userId="167978f5-7f40-4909-85d5-d4149554ad4e" providerId="ADAL" clId="{D3FB95A5-F073-41EC-B403-533C8A3F2C61}" dt="2024-01-10T12:14:22.381" v="2388" actId="11529"/>
          <ac:spMkLst>
            <pc:docMk/>
            <pc:sldMk cId="311513816" sldId="2153"/>
            <ac:spMk id="7" creationId="{D804B8C5-219C-33B2-FAE2-BB70A4BCA2DC}"/>
          </ac:spMkLst>
        </pc:spChg>
        <pc:picChg chg="del">
          <ac:chgData name="Yoel Kortick" userId="167978f5-7f40-4909-85d5-d4149554ad4e" providerId="ADAL" clId="{D3FB95A5-F073-41EC-B403-533C8A3F2C61}" dt="2024-01-10T12:14:05.714" v="2381" actId="478"/>
          <ac:picMkLst>
            <pc:docMk/>
            <pc:sldMk cId="311513816" sldId="2153"/>
            <ac:picMk id="4" creationId="{5C769F22-B24F-E630-AB5D-2436C4C92613}"/>
          </ac:picMkLst>
        </pc:picChg>
        <pc:picChg chg="add mod ord">
          <ac:chgData name="Yoel Kortick" userId="167978f5-7f40-4909-85d5-d4149554ad4e" providerId="ADAL" clId="{D3FB95A5-F073-41EC-B403-533C8A3F2C61}" dt="2024-01-10T12:14:18.295" v="2387" actId="167"/>
          <ac:picMkLst>
            <pc:docMk/>
            <pc:sldMk cId="311513816" sldId="2153"/>
            <ac:picMk id="6" creationId="{685A0159-D934-B535-4B24-F52BE51260BF}"/>
          </ac:picMkLst>
        </pc:picChg>
      </pc:sldChg>
      <pc:sldChg chg="addSp delSp modSp add mod">
        <pc:chgData name="Yoel Kortick" userId="167978f5-7f40-4909-85d5-d4149554ad4e" providerId="ADAL" clId="{D3FB95A5-F073-41EC-B403-533C8A3F2C61}" dt="2024-01-10T12:14:35.995" v="2391" actId="14100"/>
        <pc:sldMkLst>
          <pc:docMk/>
          <pc:sldMk cId="948700358" sldId="2154"/>
        </pc:sldMkLst>
        <pc:spChg chg="add mod">
          <ac:chgData name="Yoel Kortick" userId="167978f5-7f40-4909-85d5-d4149554ad4e" providerId="ADAL" clId="{D3FB95A5-F073-41EC-B403-533C8A3F2C61}" dt="2024-01-10T12:14:35.995" v="2391" actId="14100"/>
          <ac:spMkLst>
            <pc:docMk/>
            <pc:sldMk cId="948700358" sldId="2154"/>
            <ac:spMk id="5" creationId="{882E816B-38E6-0CA4-D3E4-6BDAFF3F3B37}"/>
          </ac:spMkLst>
        </pc:spChg>
        <pc:spChg chg="mod">
          <ac:chgData name="Yoel Kortick" userId="167978f5-7f40-4909-85d5-d4149554ad4e" providerId="ADAL" clId="{D3FB95A5-F073-41EC-B403-533C8A3F2C61}" dt="2024-01-10T12:13:07.714" v="2380" actId="1036"/>
          <ac:spMkLst>
            <pc:docMk/>
            <pc:sldMk cId="948700358" sldId="2154"/>
            <ac:spMk id="8" creationId="{B0C051AA-2A91-8EAD-6FCE-E15E1549CD36}"/>
          </ac:spMkLst>
        </pc:spChg>
        <pc:picChg chg="add mod ord">
          <ac:chgData name="Yoel Kortick" userId="167978f5-7f40-4909-85d5-d4149554ad4e" providerId="ADAL" clId="{D3FB95A5-F073-41EC-B403-533C8A3F2C61}" dt="2024-01-10T12:13:00.990" v="2373" actId="167"/>
          <ac:picMkLst>
            <pc:docMk/>
            <pc:sldMk cId="948700358" sldId="2154"/>
            <ac:picMk id="4" creationId="{5530EDB9-BFDF-8E38-78C9-EA689ABA6B08}"/>
          </ac:picMkLst>
        </pc:picChg>
        <pc:picChg chg="del">
          <ac:chgData name="Yoel Kortick" userId="167978f5-7f40-4909-85d5-d4149554ad4e" providerId="ADAL" clId="{D3FB95A5-F073-41EC-B403-533C8A3F2C61}" dt="2024-01-10T12:12:54.168" v="2369" actId="478"/>
          <ac:picMkLst>
            <pc:docMk/>
            <pc:sldMk cId="948700358" sldId="2154"/>
            <ac:picMk id="7" creationId="{807F6F3B-0652-553A-9CB0-069AB93EAA20}"/>
          </ac:picMkLst>
        </pc:picChg>
      </pc:sldChg>
      <pc:sldChg chg="addSp delSp modSp add mod">
        <pc:chgData name="Yoel Kortick" userId="167978f5-7f40-4909-85d5-d4149554ad4e" providerId="ADAL" clId="{D3FB95A5-F073-41EC-B403-533C8A3F2C61}" dt="2024-01-10T12:12:12.888" v="2368" actId="208"/>
        <pc:sldMkLst>
          <pc:docMk/>
          <pc:sldMk cId="1146883965" sldId="2155"/>
        </pc:sldMkLst>
        <pc:spChg chg="add mod">
          <ac:chgData name="Yoel Kortick" userId="167978f5-7f40-4909-85d5-d4149554ad4e" providerId="ADAL" clId="{D3FB95A5-F073-41EC-B403-533C8A3F2C61}" dt="2024-01-10T12:12:12.888" v="2368" actId="208"/>
          <ac:spMkLst>
            <pc:docMk/>
            <pc:sldMk cId="1146883965" sldId="2155"/>
            <ac:spMk id="6" creationId="{DCE4B0CA-71FF-F3ED-23EB-10613E627453}"/>
          </ac:spMkLst>
        </pc:spChg>
        <pc:spChg chg="mod">
          <ac:chgData name="Yoel Kortick" userId="167978f5-7f40-4909-85d5-d4149554ad4e" providerId="ADAL" clId="{D3FB95A5-F073-41EC-B403-533C8A3F2C61}" dt="2024-01-10T12:11:52.144" v="2313" actId="1076"/>
          <ac:spMkLst>
            <pc:docMk/>
            <pc:sldMk cId="1146883965" sldId="2155"/>
            <ac:spMk id="8" creationId="{B0C051AA-2A91-8EAD-6FCE-E15E1549CD36}"/>
          </ac:spMkLst>
        </pc:spChg>
        <pc:spChg chg="mod">
          <ac:chgData name="Yoel Kortick" userId="167978f5-7f40-4909-85d5-d4149554ad4e" providerId="ADAL" clId="{D3FB95A5-F073-41EC-B403-533C8A3F2C61}" dt="2024-01-10T12:11:37.305" v="2307" actId="20577"/>
          <ac:spMkLst>
            <pc:docMk/>
            <pc:sldMk cId="1146883965" sldId="2155"/>
            <ac:spMk id="10" creationId="{19E9D55E-0049-4072-9DC2-48193A586191}"/>
          </ac:spMkLst>
        </pc:spChg>
        <pc:picChg chg="del">
          <ac:chgData name="Yoel Kortick" userId="167978f5-7f40-4909-85d5-d4149554ad4e" providerId="ADAL" clId="{D3FB95A5-F073-41EC-B403-533C8A3F2C61}" dt="2024-01-10T12:11:39.694" v="2308" actId="478"/>
          <ac:picMkLst>
            <pc:docMk/>
            <pc:sldMk cId="1146883965" sldId="2155"/>
            <ac:picMk id="4" creationId="{07973E84-B006-32C3-7FFE-5266E84DDF0D}"/>
          </ac:picMkLst>
        </pc:picChg>
        <pc:picChg chg="add mod ord">
          <ac:chgData name="Yoel Kortick" userId="167978f5-7f40-4909-85d5-d4149554ad4e" providerId="ADAL" clId="{D3FB95A5-F073-41EC-B403-533C8A3F2C61}" dt="2024-01-10T12:11:47.549" v="2312" actId="167"/>
          <ac:picMkLst>
            <pc:docMk/>
            <pc:sldMk cId="1146883965" sldId="2155"/>
            <ac:picMk id="5" creationId="{839B71D2-2E3C-E6CB-BD72-93FA29AD299E}"/>
          </ac:picMkLst>
        </pc:picChg>
      </pc:sldChg>
      <pc:sldChg chg="addSp delSp modSp add mod">
        <pc:chgData name="Yoel Kortick" userId="167978f5-7f40-4909-85d5-d4149554ad4e" providerId="ADAL" clId="{D3FB95A5-F073-41EC-B403-533C8A3F2C61}" dt="2024-01-10T12:16:37.140" v="2415" actId="14100"/>
        <pc:sldMkLst>
          <pc:docMk/>
          <pc:sldMk cId="1204814774" sldId="2156"/>
        </pc:sldMkLst>
        <pc:spChg chg="mod">
          <ac:chgData name="Yoel Kortick" userId="167978f5-7f40-4909-85d5-d4149554ad4e" providerId="ADAL" clId="{D3FB95A5-F073-41EC-B403-533C8A3F2C61}" dt="2024-01-10T12:16:30.765" v="2413" actId="14100"/>
          <ac:spMkLst>
            <pc:docMk/>
            <pc:sldMk cId="1204814774" sldId="2156"/>
            <ac:spMk id="5" creationId="{40A7A10C-A4CD-E304-E313-48528AEDFE42}"/>
          </ac:spMkLst>
        </pc:spChg>
        <pc:spChg chg="mod">
          <ac:chgData name="Yoel Kortick" userId="167978f5-7f40-4909-85d5-d4149554ad4e" providerId="ADAL" clId="{D3FB95A5-F073-41EC-B403-533C8A3F2C61}" dt="2024-01-10T12:16:37.140" v="2415" actId="14100"/>
          <ac:spMkLst>
            <pc:docMk/>
            <pc:sldMk cId="1204814774" sldId="2156"/>
            <ac:spMk id="7" creationId="{D804B8C5-219C-33B2-FAE2-BB70A4BCA2DC}"/>
          </ac:spMkLst>
        </pc:spChg>
        <pc:picChg chg="add mod ord">
          <ac:chgData name="Yoel Kortick" userId="167978f5-7f40-4909-85d5-d4149554ad4e" providerId="ADAL" clId="{D3FB95A5-F073-41EC-B403-533C8A3F2C61}" dt="2024-01-10T12:16:23.284" v="2411" actId="1076"/>
          <ac:picMkLst>
            <pc:docMk/>
            <pc:sldMk cId="1204814774" sldId="2156"/>
            <ac:picMk id="4" creationId="{53326B7E-52B9-AF05-0A03-33CB900C7A26}"/>
          </ac:picMkLst>
        </pc:picChg>
        <pc:picChg chg="del">
          <ac:chgData name="Yoel Kortick" userId="167978f5-7f40-4909-85d5-d4149554ad4e" providerId="ADAL" clId="{D3FB95A5-F073-41EC-B403-533C8A3F2C61}" dt="2024-01-10T12:16:17.234" v="2407" actId="478"/>
          <ac:picMkLst>
            <pc:docMk/>
            <pc:sldMk cId="1204814774" sldId="2156"/>
            <ac:picMk id="6" creationId="{685A0159-D934-B535-4B24-F52BE51260BF}"/>
          </ac:picMkLst>
        </pc:picChg>
      </pc:sldChg>
      <pc:sldChg chg="addSp delSp modSp add mod">
        <pc:chgData name="Yoel Kortick" userId="167978f5-7f40-4909-85d5-d4149554ad4e" providerId="ADAL" clId="{D3FB95A5-F073-41EC-B403-533C8A3F2C61}" dt="2024-01-10T12:17:29.587" v="2423" actId="1076"/>
        <pc:sldMkLst>
          <pc:docMk/>
          <pc:sldMk cId="233746495" sldId="2157"/>
        </pc:sldMkLst>
        <pc:spChg chg="mod">
          <ac:chgData name="Yoel Kortick" userId="167978f5-7f40-4909-85d5-d4149554ad4e" providerId="ADAL" clId="{D3FB95A5-F073-41EC-B403-533C8A3F2C61}" dt="2024-01-10T12:17:27.396" v="2422" actId="14100"/>
          <ac:spMkLst>
            <pc:docMk/>
            <pc:sldMk cId="233746495" sldId="2157"/>
            <ac:spMk id="5" creationId="{882E816B-38E6-0CA4-D3E4-6BDAFF3F3B37}"/>
          </ac:spMkLst>
        </pc:spChg>
        <pc:spChg chg="mod">
          <ac:chgData name="Yoel Kortick" userId="167978f5-7f40-4909-85d5-d4149554ad4e" providerId="ADAL" clId="{D3FB95A5-F073-41EC-B403-533C8A3F2C61}" dt="2024-01-10T12:17:29.587" v="2423" actId="1076"/>
          <ac:spMkLst>
            <pc:docMk/>
            <pc:sldMk cId="233746495" sldId="2157"/>
            <ac:spMk id="8" creationId="{B0C051AA-2A91-8EAD-6FCE-E15E1549CD36}"/>
          </ac:spMkLst>
        </pc:spChg>
        <pc:picChg chg="del">
          <ac:chgData name="Yoel Kortick" userId="167978f5-7f40-4909-85d5-d4149554ad4e" providerId="ADAL" clId="{D3FB95A5-F073-41EC-B403-533C8A3F2C61}" dt="2024-01-10T12:17:16.511" v="2416" actId="478"/>
          <ac:picMkLst>
            <pc:docMk/>
            <pc:sldMk cId="233746495" sldId="2157"/>
            <ac:picMk id="4" creationId="{5530EDB9-BFDF-8E38-78C9-EA689ABA6B08}"/>
          </ac:picMkLst>
        </pc:picChg>
        <pc:picChg chg="add mod ord">
          <ac:chgData name="Yoel Kortick" userId="167978f5-7f40-4909-85d5-d4149554ad4e" providerId="ADAL" clId="{D3FB95A5-F073-41EC-B403-533C8A3F2C61}" dt="2024-01-10T12:17:23.491" v="2420" actId="167"/>
          <ac:picMkLst>
            <pc:docMk/>
            <pc:sldMk cId="233746495" sldId="2157"/>
            <ac:picMk id="6" creationId="{85E75B55-BCCA-A241-03A8-68539C2970D7}"/>
          </ac:picMkLst>
        </pc:picChg>
      </pc:sldChg>
      <pc:sldChg chg="addSp delSp modSp add mod">
        <pc:chgData name="Yoel Kortick" userId="167978f5-7f40-4909-85d5-d4149554ad4e" providerId="ADAL" clId="{D3FB95A5-F073-41EC-B403-533C8A3F2C61}" dt="2024-01-10T12:18:26.109" v="2433" actId="11529"/>
        <pc:sldMkLst>
          <pc:docMk/>
          <pc:sldMk cId="4189208629" sldId="2158"/>
        </pc:sldMkLst>
        <pc:spChg chg="del">
          <ac:chgData name="Yoel Kortick" userId="167978f5-7f40-4909-85d5-d4149554ad4e" providerId="ADAL" clId="{D3FB95A5-F073-41EC-B403-533C8A3F2C61}" dt="2024-01-10T12:18:20.296" v="2432" actId="478"/>
          <ac:spMkLst>
            <pc:docMk/>
            <pc:sldMk cId="4189208629" sldId="2158"/>
            <ac:spMk id="6" creationId="{DCE4B0CA-71FF-F3ED-23EB-10613E627453}"/>
          </ac:spMkLst>
        </pc:spChg>
        <pc:spChg chg="add">
          <ac:chgData name="Yoel Kortick" userId="167978f5-7f40-4909-85d5-d4149554ad4e" providerId="ADAL" clId="{D3FB95A5-F073-41EC-B403-533C8A3F2C61}" dt="2024-01-10T12:18:26.109" v="2433" actId="11529"/>
          <ac:spMkLst>
            <pc:docMk/>
            <pc:sldMk cId="4189208629" sldId="2158"/>
            <ac:spMk id="7" creationId="{6202B15D-264C-72FA-309A-623FE5DEA313}"/>
          </ac:spMkLst>
        </pc:spChg>
        <pc:spChg chg="mod">
          <ac:chgData name="Yoel Kortick" userId="167978f5-7f40-4909-85d5-d4149554ad4e" providerId="ADAL" clId="{D3FB95A5-F073-41EC-B403-533C8A3F2C61}" dt="2024-01-10T12:18:16.700" v="2431" actId="1076"/>
          <ac:spMkLst>
            <pc:docMk/>
            <pc:sldMk cId="4189208629" sldId="2158"/>
            <ac:spMk id="8" creationId="{B0C051AA-2A91-8EAD-6FCE-E15E1549CD36}"/>
          </ac:spMkLst>
        </pc:spChg>
        <pc:spChg chg="mod">
          <ac:chgData name="Yoel Kortick" userId="167978f5-7f40-4909-85d5-d4149554ad4e" providerId="ADAL" clId="{D3FB95A5-F073-41EC-B403-533C8A3F2C61}" dt="2024-01-10T12:17:35.808" v="2425" actId="6549"/>
          <ac:spMkLst>
            <pc:docMk/>
            <pc:sldMk cId="4189208629" sldId="2158"/>
            <ac:spMk id="10" creationId="{19E9D55E-0049-4072-9DC2-48193A586191}"/>
          </ac:spMkLst>
        </pc:spChg>
        <pc:picChg chg="add mod ord">
          <ac:chgData name="Yoel Kortick" userId="167978f5-7f40-4909-85d5-d4149554ad4e" providerId="ADAL" clId="{D3FB95A5-F073-41EC-B403-533C8A3F2C61}" dt="2024-01-10T12:18:14.331" v="2430" actId="167"/>
          <ac:picMkLst>
            <pc:docMk/>
            <pc:sldMk cId="4189208629" sldId="2158"/>
            <ac:picMk id="4" creationId="{42368FB1-9BC5-75D7-8F01-A963971E99F0}"/>
          </ac:picMkLst>
        </pc:picChg>
        <pc:picChg chg="del">
          <ac:chgData name="Yoel Kortick" userId="167978f5-7f40-4909-85d5-d4149554ad4e" providerId="ADAL" clId="{D3FB95A5-F073-41EC-B403-533C8A3F2C61}" dt="2024-01-10T12:18:07.485" v="2426" actId="478"/>
          <ac:picMkLst>
            <pc:docMk/>
            <pc:sldMk cId="4189208629" sldId="2158"/>
            <ac:picMk id="5" creationId="{839B71D2-2E3C-E6CB-BD72-93FA29AD299E}"/>
          </ac:picMkLst>
        </pc:picChg>
      </pc:sldChg>
      <pc:sldChg chg="modSp add">
        <pc:chgData name="Yoel Kortick" userId="167978f5-7f40-4909-85d5-d4149554ad4e" providerId="ADAL" clId="{D3FB95A5-F073-41EC-B403-533C8A3F2C61}" dt="2024-01-10T13:02:43.501" v="3377"/>
        <pc:sldMkLst>
          <pc:docMk/>
          <pc:sldMk cId="3170362999" sldId="2159"/>
        </pc:sldMkLst>
        <pc:spChg chg="mod">
          <ac:chgData name="Yoel Kortick" userId="167978f5-7f40-4909-85d5-d4149554ad4e" providerId="ADAL" clId="{D3FB95A5-F073-41EC-B403-533C8A3F2C61}" dt="2024-01-10T13:02:43.501" v="3377"/>
          <ac:spMkLst>
            <pc:docMk/>
            <pc:sldMk cId="3170362999" sldId="2159"/>
            <ac:spMk id="10" creationId="{19E9D55E-0049-4072-9DC2-48193A586191}"/>
          </ac:spMkLst>
        </pc:spChg>
      </pc:sldChg>
      <pc:sldChg chg="modSp add mod">
        <pc:chgData name="Yoel Kortick" userId="167978f5-7f40-4909-85d5-d4149554ad4e" providerId="ADAL" clId="{D3FB95A5-F073-41EC-B403-533C8A3F2C61}" dt="2024-01-10T12:59:05.468" v="3309" actId="122"/>
        <pc:sldMkLst>
          <pc:docMk/>
          <pc:sldMk cId="194740198" sldId="2160"/>
        </pc:sldMkLst>
        <pc:spChg chg="mod">
          <ac:chgData name="Yoel Kortick" userId="167978f5-7f40-4909-85d5-d4149554ad4e" providerId="ADAL" clId="{D3FB95A5-F073-41EC-B403-533C8A3F2C61}" dt="2024-01-10T12:59:05.468" v="3309" actId="122"/>
          <ac:spMkLst>
            <pc:docMk/>
            <pc:sldMk cId="194740198" sldId="2160"/>
            <ac:spMk id="3" creationId="{440E2C51-CB70-4EE1-8E6B-DADCB74DEC44}"/>
          </ac:spMkLst>
        </pc:spChg>
      </pc:sldChg>
      <pc:sldChg chg="modSp add mod">
        <pc:chgData name="Yoel Kortick" userId="167978f5-7f40-4909-85d5-d4149554ad4e" providerId="ADAL" clId="{D3FB95A5-F073-41EC-B403-533C8A3F2C61}" dt="2024-01-10T13:01:52.479" v="3365"/>
        <pc:sldMkLst>
          <pc:docMk/>
          <pc:sldMk cId="4157166642" sldId="2161"/>
        </pc:sldMkLst>
        <pc:spChg chg="mod">
          <ac:chgData name="Yoel Kortick" userId="167978f5-7f40-4909-85d5-d4149554ad4e" providerId="ADAL" clId="{D3FB95A5-F073-41EC-B403-533C8A3F2C61}" dt="2024-01-10T12:21:47.339" v="2693" actId="20577"/>
          <ac:spMkLst>
            <pc:docMk/>
            <pc:sldMk cId="4157166642" sldId="2161"/>
            <ac:spMk id="3" creationId="{4FC18B40-6547-41EC-8A0E-1C8F40E0A42F}"/>
          </ac:spMkLst>
        </pc:spChg>
        <pc:spChg chg="mod">
          <ac:chgData name="Yoel Kortick" userId="167978f5-7f40-4909-85d5-d4149554ad4e" providerId="ADAL" clId="{D3FB95A5-F073-41EC-B403-533C8A3F2C61}" dt="2024-01-10T13:01:52.479" v="3365"/>
          <ac:spMkLst>
            <pc:docMk/>
            <pc:sldMk cId="4157166642" sldId="2161"/>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1905113681" sldId="2162"/>
        </pc:sldMkLst>
        <pc:spChg chg="mod">
          <ac:chgData name="Yoel Kortick" userId="167978f5-7f40-4909-85d5-d4149554ad4e" providerId="ADAL" clId="{D3FB95A5-F073-41EC-B403-533C8A3F2C61}" dt="2024-01-10T13:02:43.501" v="3377"/>
          <ac:spMkLst>
            <pc:docMk/>
            <pc:sldMk cId="1905113681" sldId="2162"/>
            <ac:spMk id="10" creationId="{19E9D55E-0049-4072-9DC2-48193A586191}"/>
          </ac:spMkLst>
        </pc:spChg>
      </pc:sldChg>
      <pc:sldChg chg="addSp delSp modSp add mod">
        <pc:chgData name="Yoel Kortick" userId="167978f5-7f40-4909-85d5-d4149554ad4e" providerId="ADAL" clId="{D3FB95A5-F073-41EC-B403-533C8A3F2C61}" dt="2024-01-10T13:02:43.501" v="3377"/>
        <pc:sldMkLst>
          <pc:docMk/>
          <pc:sldMk cId="783917975" sldId="2163"/>
        </pc:sldMkLst>
        <pc:spChg chg="add mod">
          <ac:chgData name="Yoel Kortick" userId="167978f5-7f40-4909-85d5-d4149554ad4e" providerId="ADAL" clId="{D3FB95A5-F073-41EC-B403-533C8A3F2C61}" dt="2024-01-10T12:29:51.843" v="2899" actId="1037"/>
          <ac:spMkLst>
            <pc:docMk/>
            <pc:sldMk cId="783917975" sldId="2163"/>
            <ac:spMk id="8" creationId="{E1795EFA-2372-416B-E18B-4D2CF41AB417}"/>
          </ac:spMkLst>
        </pc:spChg>
        <pc:spChg chg="mod">
          <ac:chgData name="Yoel Kortick" userId="167978f5-7f40-4909-85d5-d4149554ad4e" providerId="ADAL" clId="{D3FB95A5-F073-41EC-B403-533C8A3F2C61}" dt="2024-01-10T13:02:43.501" v="3377"/>
          <ac:spMkLst>
            <pc:docMk/>
            <pc:sldMk cId="783917975" sldId="2163"/>
            <ac:spMk id="10" creationId="{19E9D55E-0049-4072-9DC2-48193A586191}"/>
          </ac:spMkLst>
        </pc:spChg>
        <pc:picChg chg="add del">
          <ac:chgData name="Yoel Kortick" userId="167978f5-7f40-4909-85d5-d4149554ad4e" providerId="ADAL" clId="{D3FB95A5-F073-41EC-B403-533C8A3F2C61}" dt="2024-01-10T12:27:13.304" v="2818" actId="22"/>
          <ac:picMkLst>
            <pc:docMk/>
            <pc:sldMk cId="783917975" sldId="2163"/>
            <ac:picMk id="4" creationId="{0CBE1C24-E7E3-6D87-FB71-E029EB0459FC}"/>
          </ac:picMkLst>
        </pc:picChg>
        <pc:picChg chg="add mod">
          <ac:chgData name="Yoel Kortick" userId="167978f5-7f40-4909-85d5-d4149554ad4e" providerId="ADAL" clId="{D3FB95A5-F073-41EC-B403-533C8A3F2C61}" dt="2024-01-10T12:27:28.684" v="2822" actId="208"/>
          <ac:picMkLst>
            <pc:docMk/>
            <pc:sldMk cId="783917975" sldId="2163"/>
            <ac:picMk id="6" creationId="{19FBADD6-56DD-B790-087E-938A99DF7A17}"/>
          </ac:picMkLst>
        </pc:picChg>
        <pc:cxnChg chg="add mod">
          <ac:chgData name="Yoel Kortick" userId="167978f5-7f40-4909-85d5-d4149554ad4e" providerId="ADAL" clId="{D3FB95A5-F073-41EC-B403-533C8A3F2C61}" dt="2024-01-10T12:29:51.843" v="2899" actId="1037"/>
          <ac:cxnSpMkLst>
            <pc:docMk/>
            <pc:sldMk cId="783917975" sldId="2163"/>
            <ac:cxnSpMk id="7" creationId="{888576E2-B975-65A5-070F-DC6D866A95E6}"/>
          </ac:cxnSpMkLst>
        </pc:cxnChg>
      </pc:sldChg>
      <pc:sldChg chg="addSp delSp modSp add mod">
        <pc:chgData name="Yoel Kortick" userId="167978f5-7f40-4909-85d5-d4149554ad4e" providerId="ADAL" clId="{D3FB95A5-F073-41EC-B403-533C8A3F2C61}" dt="2024-01-10T13:02:43.501" v="3377"/>
        <pc:sldMkLst>
          <pc:docMk/>
          <pc:sldMk cId="3718303639" sldId="2164"/>
        </pc:sldMkLst>
        <pc:spChg chg="add mod">
          <ac:chgData name="Yoel Kortick" userId="167978f5-7f40-4909-85d5-d4149554ad4e" providerId="ADAL" clId="{D3FB95A5-F073-41EC-B403-533C8A3F2C61}" dt="2024-01-10T12:29:37.450" v="2894" actId="208"/>
          <ac:spMkLst>
            <pc:docMk/>
            <pc:sldMk cId="3718303639" sldId="2164"/>
            <ac:spMk id="8" creationId="{EDBA4955-ED7A-5AE0-4CD5-DCC70D0C8BA1}"/>
          </ac:spMkLst>
        </pc:spChg>
        <pc:spChg chg="mod">
          <ac:chgData name="Yoel Kortick" userId="167978f5-7f40-4909-85d5-d4149554ad4e" providerId="ADAL" clId="{D3FB95A5-F073-41EC-B403-533C8A3F2C61}" dt="2024-01-10T13:02:43.501" v="3377"/>
          <ac:spMkLst>
            <pc:docMk/>
            <pc:sldMk cId="3718303639" sldId="2164"/>
            <ac:spMk id="10" creationId="{19E9D55E-0049-4072-9DC2-48193A586191}"/>
          </ac:spMkLst>
        </pc:spChg>
        <pc:picChg chg="add mod">
          <ac:chgData name="Yoel Kortick" userId="167978f5-7f40-4909-85d5-d4149554ad4e" providerId="ADAL" clId="{D3FB95A5-F073-41EC-B403-533C8A3F2C61}" dt="2024-01-10T12:28:58.476" v="2847" actId="208"/>
          <ac:picMkLst>
            <pc:docMk/>
            <pc:sldMk cId="3718303639" sldId="2164"/>
            <ac:picMk id="4" creationId="{E5E9F7E3-7912-E85F-A826-C71863D34406}"/>
          </ac:picMkLst>
        </pc:picChg>
        <pc:picChg chg="del">
          <ac:chgData name="Yoel Kortick" userId="167978f5-7f40-4909-85d5-d4149554ad4e" providerId="ADAL" clId="{D3FB95A5-F073-41EC-B403-533C8A3F2C61}" dt="2024-01-10T12:28:50.503" v="2842" actId="478"/>
          <ac:picMkLst>
            <pc:docMk/>
            <pc:sldMk cId="3718303639" sldId="2164"/>
            <ac:picMk id="6" creationId="{19FBADD6-56DD-B790-087E-938A99DF7A17}"/>
          </ac:picMkLst>
        </pc:picChg>
        <pc:cxnChg chg="add mod">
          <ac:chgData name="Yoel Kortick" userId="167978f5-7f40-4909-85d5-d4149554ad4e" providerId="ADAL" clId="{D3FB95A5-F073-41EC-B403-533C8A3F2C61}" dt="2024-01-10T12:29:40.443" v="2895" actId="14100"/>
          <ac:cxnSpMkLst>
            <pc:docMk/>
            <pc:sldMk cId="3718303639" sldId="2164"/>
            <ac:cxnSpMk id="7" creationId="{A7C97AB9-E155-EB41-030F-A7C63D75771C}"/>
          </ac:cxnSpMkLst>
        </pc:cxnChg>
      </pc:sldChg>
      <pc:sldChg chg="delSp modSp add mod">
        <pc:chgData name="Yoel Kortick" userId="167978f5-7f40-4909-85d5-d4149554ad4e" providerId="ADAL" clId="{D3FB95A5-F073-41EC-B403-533C8A3F2C61}" dt="2024-01-10T13:02:43.501" v="3377"/>
        <pc:sldMkLst>
          <pc:docMk/>
          <pc:sldMk cId="1706366474" sldId="2165"/>
        </pc:sldMkLst>
        <pc:spChg chg="del">
          <ac:chgData name="Yoel Kortick" userId="167978f5-7f40-4909-85d5-d4149554ad4e" providerId="ADAL" clId="{D3FB95A5-F073-41EC-B403-533C8A3F2C61}" dt="2024-01-10T12:32:21.308" v="2903" actId="478"/>
          <ac:spMkLst>
            <pc:docMk/>
            <pc:sldMk cId="1706366474" sldId="2165"/>
            <ac:spMk id="8" creationId="{EDBA4955-ED7A-5AE0-4CD5-DCC70D0C8BA1}"/>
          </ac:spMkLst>
        </pc:spChg>
        <pc:spChg chg="mod">
          <ac:chgData name="Yoel Kortick" userId="167978f5-7f40-4909-85d5-d4149554ad4e" providerId="ADAL" clId="{D3FB95A5-F073-41EC-B403-533C8A3F2C61}" dt="2024-01-10T13:02:43.501" v="3377"/>
          <ac:spMkLst>
            <pc:docMk/>
            <pc:sldMk cId="1706366474" sldId="2165"/>
            <ac:spMk id="10" creationId="{19E9D55E-0049-4072-9DC2-48193A586191}"/>
          </ac:spMkLst>
        </pc:spChg>
        <pc:picChg chg="del">
          <ac:chgData name="Yoel Kortick" userId="167978f5-7f40-4909-85d5-d4149554ad4e" providerId="ADAL" clId="{D3FB95A5-F073-41EC-B403-533C8A3F2C61}" dt="2024-01-10T12:32:18.408" v="2901" actId="478"/>
          <ac:picMkLst>
            <pc:docMk/>
            <pc:sldMk cId="1706366474" sldId="2165"/>
            <ac:picMk id="4" creationId="{E5E9F7E3-7912-E85F-A826-C71863D34406}"/>
          </ac:picMkLst>
        </pc:picChg>
        <pc:cxnChg chg="del">
          <ac:chgData name="Yoel Kortick" userId="167978f5-7f40-4909-85d5-d4149554ad4e" providerId="ADAL" clId="{D3FB95A5-F073-41EC-B403-533C8A3F2C61}" dt="2024-01-10T12:32:20.524" v="2902" actId="478"/>
          <ac:cxnSpMkLst>
            <pc:docMk/>
            <pc:sldMk cId="1706366474" sldId="2165"/>
            <ac:cxnSpMk id="7" creationId="{A7C97AB9-E155-EB41-030F-A7C63D75771C}"/>
          </ac:cxnSpMkLst>
        </pc:cxnChg>
      </pc:sldChg>
      <pc:sldChg chg="addSp modSp add mod">
        <pc:chgData name="Yoel Kortick" userId="167978f5-7f40-4909-85d5-d4149554ad4e" providerId="ADAL" clId="{D3FB95A5-F073-41EC-B403-533C8A3F2C61}" dt="2024-01-10T13:02:43.501" v="3377"/>
        <pc:sldMkLst>
          <pc:docMk/>
          <pc:sldMk cId="793000041" sldId="2166"/>
        </pc:sldMkLst>
        <pc:spChg chg="add">
          <ac:chgData name="Yoel Kortick" userId="167978f5-7f40-4909-85d5-d4149554ad4e" providerId="ADAL" clId="{D3FB95A5-F073-41EC-B403-533C8A3F2C61}" dt="2024-01-10T12:40:55.294" v="3104" actId="11529"/>
          <ac:spMkLst>
            <pc:docMk/>
            <pc:sldMk cId="793000041" sldId="2166"/>
            <ac:spMk id="5" creationId="{FDCC9F9B-62B7-B94E-AD3E-7DE09BB28BF9}"/>
          </ac:spMkLst>
        </pc:spChg>
        <pc:spChg chg="mod">
          <ac:chgData name="Yoel Kortick" userId="167978f5-7f40-4909-85d5-d4149554ad4e" providerId="ADAL" clId="{D3FB95A5-F073-41EC-B403-533C8A3F2C61}" dt="2024-01-10T13:02:43.501" v="3377"/>
          <ac:spMkLst>
            <pc:docMk/>
            <pc:sldMk cId="793000041" sldId="2166"/>
            <ac:spMk id="10" creationId="{19E9D55E-0049-4072-9DC2-48193A586191}"/>
          </ac:spMkLst>
        </pc:spChg>
        <pc:picChg chg="add mod">
          <ac:chgData name="Yoel Kortick" userId="167978f5-7f40-4909-85d5-d4149554ad4e" providerId="ADAL" clId="{D3FB95A5-F073-41EC-B403-533C8A3F2C61}" dt="2024-01-10T12:40:49.152" v="3103" actId="208"/>
          <ac:picMkLst>
            <pc:docMk/>
            <pc:sldMk cId="793000041" sldId="2166"/>
            <ac:picMk id="4" creationId="{B8E7C4EA-7380-7EEF-F469-D2D032303268}"/>
          </ac:picMkLst>
        </pc:picChg>
      </pc:sldChg>
      <pc:sldChg chg="addSp delSp modSp add mod">
        <pc:chgData name="Yoel Kortick" userId="167978f5-7f40-4909-85d5-d4149554ad4e" providerId="ADAL" clId="{D3FB95A5-F073-41EC-B403-533C8A3F2C61}" dt="2024-01-10T13:02:43.501" v="3377"/>
        <pc:sldMkLst>
          <pc:docMk/>
          <pc:sldMk cId="3913971314" sldId="2167"/>
        </pc:sldMkLst>
        <pc:spChg chg="mod">
          <ac:chgData name="Yoel Kortick" userId="167978f5-7f40-4909-85d5-d4149554ad4e" providerId="ADAL" clId="{D3FB95A5-F073-41EC-B403-533C8A3F2C61}" dt="2024-01-10T12:42:41.346" v="3132" actId="14100"/>
          <ac:spMkLst>
            <pc:docMk/>
            <pc:sldMk cId="3913971314" sldId="2167"/>
            <ac:spMk id="5" creationId="{FDCC9F9B-62B7-B94E-AD3E-7DE09BB28BF9}"/>
          </ac:spMkLst>
        </pc:spChg>
        <pc:spChg chg="mod">
          <ac:chgData name="Yoel Kortick" userId="167978f5-7f40-4909-85d5-d4149554ad4e" providerId="ADAL" clId="{D3FB95A5-F073-41EC-B403-533C8A3F2C61}" dt="2024-01-10T13:02:43.501" v="3377"/>
          <ac:spMkLst>
            <pc:docMk/>
            <pc:sldMk cId="3913971314" sldId="2167"/>
            <ac:spMk id="10" creationId="{19E9D55E-0049-4072-9DC2-48193A586191}"/>
          </ac:spMkLst>
        </pc:spChg>
        <pc:picChg chg="del">
          <ac:chgData name="Yoel Kortick" userId="167978f5-7f40-4909-85d5-d4149554ad4e" providerId="ADAL" clId="{D3FB95A5-F073-41EC-B403-533C8A3F2C61}" dt="2024-01-10T12:42:07.857" v="3118" actId="478"/>
          <ac:picMkLst>
            <pc:docMk/>
            <pc:sldMk cId="3913971314" sldId="2167"/>
            <ac:picMk id="4" creationId="{B8E7C4EA-7380-7EEF-F469-D2D032303268}"/>
          </ac:picMkLst>
        </pc:picChg>
        <pc:picChg chg="add mod ord">
          <ac:chgData name="Yoel Kortick" userId="167978f5-7f40-4909-85d5-d4149554ad4e" providerId="ADAL" clId="{D3FB95A5-F073-41EC-B403-533C8A3F2C61}" dt="2024-01-10T12:42:36.067" v="3130" actId="167"/>
          <ac:picMkLst>
            <pc:docMk/>
            <pc:sldMk cId="3913971314" sldId="2167"/>
            <ac:picMk id="6" creationId="{27DA0781-D03A-A8E8-E35F-D13295E1CD52}"/>
          </ac:picMkLst>
        </pc:picChg>
        <pc:cxnChg chg="add mod">
          <ac:chgData name="Yoel Kortick" userId="167978f5-7f40-4909-85d5-d4149554ad4e" providerId="ADAL" clId="{D3FB95A5-F073-41EC-B403-533C8A3F2C61}" dt="2024-01-10T12:42:32.578" v="3129" actId="1037"/>
          <ac:cxnSpMkLst>
            <pc:docMk/>
            <pc:sldMk cId="3913971314" sldId="2167"/>
            <ac:cxnSpMk id="8" creationId="{974942D1-D98F-12E8-F086-018D857C244D}"/>
          </ac:cxnSpMkLst>
        </pc:cxnChg>
      </pc:sldChg>
      <pc:sldChg chg="addSp delSp modSp add mod">
        <pc:chgData name="Yoel Kortick" userId="167978f5-7f40-4909-85d5-d4149554ad4e" providerId="ADAL" clId="{D3FB95A5-F073-41EC-B403-533C8A3F2C61}" dt="2024-01-10T13:02:43.501" v="3377"/>
        <pc:sldMkLst>
          <pc:docMk/>
          <pc:sldMk cId="2223758411" sldId="2168"/>
        </pc:sldMkLst>
        <pc:spChg chg="mod">
          <ac:chgData name="Yoel Kortick" userId="167978f5-7f40-4909-85d5-d4149554ad4e" providerId="ADAL" clId="{D3FB95A5-F073-41EC-B403-533C8A3F2C61}" dt="2024-01-10T12:45:16.136" v="3253" actId="1038"/>
          <ac:spMkLst>
            <pc:docMk/>
            <pc:sldMk cId="2223758411" sldId="2168"/>
            <ac:spMk id="5" creationId="{FDCC9F9B-62B7-B94E-AD3E-7DE09BB28BF9}"/>
          </ac:spMkLst>
        </pc:spChg>
        <pc:spChg chg="mod">
          <ac:chgData name="Yoel Kortick" userId="167978f5-7f40-4909-85d5-d4149554ad4e" providerId="ADAL" clId="{D3FB95A5-F073-41EC-B403-533C8A3F2C61}" dt="2024-01-10T13:02:43.501" v="3377"/>
          <ac:spMkLst>
            <pc:docMk/>
            <pc:sldMk cId="2223758411" sldId="2168"/>
            <ac:spMk id="10" creationId="{19E9D55E-0049-4072-9DC2-48193A586191}"/>
          </ac:spMkLst>
        </pc:spChg>
        <pc:picChg chg="add mod ord">
          <ac:chgData name="Yoel Kortick" userId="167978f5-7f40-4909-85d5-d4149554ad4e" providerId="ADAL" clId="{D3FB95A5-F073-41EC-B403-533C8A3F2C61}" dt="2024-01-10T12:45:02.211" v="3234" actId="167"/>
          <ac:picMkLst>
            <pc:docMk/>
            <pc:sldMk cId="2223758411" sldId="2168"/>
            <ac:picMk id="4" creationId="{73522F98-A539-6E51-CC24-39A706410B2F}"/>
          </ac:picMkLst>
        </pc:picChg>
        <pc:picChg chg="del">
          <ac:chgData name="Yoel Kortick" userId="167978f5-7f40-4909-85d5-d4149554ad4e" providerId="ADAL" clId="{D3FB95A5-F073-41EC-B403-533C8A3F2C61}" dt="2024-01-10T12:44:52.144" v="3229" actId="478"/>
          <ac:picMkLst>
            <pc:docMk/>
            <pc:sldMk cId="2223758411" sldId="2168"/>
            <ac:picMk id="6" creationId="{27DA0781-D03A-A8E8-E35F-D13295E1CD52}"/>
          </ac:picMkLst>
        </pc:picChg>
        <pc:cxnChg chg="mod">
          <ac:chgData name="Yoel Kortick" userId="167978f5-7f40-4909-85d5-d4149554ad4e" providerId="ADAL" clId="{D3FB95A5-F073-41EC-B403-533C8A3F2C61}" dt="2024-01-10T12:45:08.875" v="3245" actId="1037"/>
          <ac:cxnSpMkLst>
            <pc:docMk/>
            <pc:sldMk cId="2223758411" sldId="2168"/>
            <ac:cxnSpMk id="8" creationId="{974942D1-D98F-12E8-F086-018D857C244D}"/>
          </ac:cxnSpMkLst>
        </pc:cxnChg>
      </pc:sldChg>
    </pc:docChg>
  </pc:docChgLst>
  <pc:docChgLst>
    <pc:chgData name="Yoel Kortick" userId="167978f5-7f40-4909-85d5-d4149554ad4e" providerId="ADAL" clId="{0E8F19E9-EDF1-410B-A69D-27414ECE8B45}"/>
    <pc:docChg chg="undo custSel addSld delSld modSld">
      <pc:chgData name="Yoel Kortick" userId="167978f5-7f40-4909-85d5-d4149554ad4e" providerId="ADAL" clId="{0E8F19E9-EDF1-410B-A69D-27414ECE8B45}" dt="2024-03-14T09:00:34.240" v="2239" actId="207"/>
      <pc:docMkLst>
        <pc:docMk/>
      </pc:docMkLst>
      <pc:sldChg chg="modSp mod">
        <pc:chgData name="Yoel Kortick" userId="167978f5-7f40-4909-85d5-d4149554ad4e" providerId="ADAL" clId="{0E8F19E9-EDF1-410B-A69D-27414ECE8B45}" dt="2024-03-14T08:40:13.456" v="1978"/>
        <pc:sldMkLst>
          <pc:docMk/>
          <pc:sldMk cId="3267142644" sldId="1724"/>
        </pc:sldMkLst>
        <pc:spChg chg="mod">
          <ac:chgData name="Yoel Kortick" userId="167978f5-7f40-4909-85d5-d4149554ad4e" providerId="ADAL" clId="{0E8F19E9-EDF1-410B-A69D-27414ECE8B45}" dt="2024-03-14T08:40:13.456" v="1978"/>
          <ac:spMkLst>
            <pc:docMk/>
            <pc:sldMk cId="3267142644" sldId="1724"/>
            <ac:spMk id="63" creationId="{2818E309-CE24-45E0-8F37-EFD6121F7540}"/>
          </ac:spMkLst>
        </pc:spChg>
      </pc:sldChg>
      <pc:sldChg chg="modSp mod">
        <pc:chgData name="Yoel Kortick" userId="167978f5-7f40-4909-85d5-d4149554ad4e" providerId="ADAL" clId="{0E8F19E9-EDF1-410B-A69D-27414ECE8B45}" dt="2024-03-14T05:19:30.406" v="3" actId="20577"/>
        <pc:sldMkLst>
          <pc:docMk/>
          <pc:sldMk cId="1404067891" sldId="1782"/>
        </pc:sldMkLst>
        <pc:spChg chg="mod">
          <ac:chgData name="Yoel Kortick" userId="167978f5-7f40-4909-85d5-d4149554ad4e" providerId="ADAL" clId="{0E8F19E9-EDF1-410B-A69D-27414ECE8B45}" dt="2024-03-14T05:19:30.406" v="3" actId="20577"/>
          <ac:spMkLst>
            <pc:docMk/>
            <pc:sldMk cId="1404067891" sldId="1782"/>
            <ac:spMk id="4" creationId="{A02F1239-CFFA-4E95-8A0B-536CBE397E4E}"/>
          </ac:spMkLst>
        </pc:spChg>
      </pc:sldChg>
      <pc:sldChg chg="modSp">
        <pc:chgData name="Yoel Kortick" userId="167978f5-7f40-4909-85d5-d4149554ad4e" providerId="ADAL" clId="{0E8F19E9-EDF1-410B-A69D-27414ECE8B45}" dt="2024-03-14T08:40:13.456" v="1978"/>
        <pc:sldMkLst>
          <pc:docMk/>
          <pc:sldMk cId="1078410933" sldId="1792"/>
        </pc:sldMkLst>
        <pc:spChg chg="mod">
          <ac:chgData name="Yoel Kortick" userId="167978f5-7f40-4909-85d5-d4149554ad4e" providerId="ADAL" clId="{0E8F19E9-EDF1-410B-A69D-27414ECE8B45}" dt="2024-03-14T08:40:13.456" v="1978"/>
          <ac:spMkLst>
            <pc:docMk/>
            <pc:sldMk cId="1078410933" sldId="1792"/>
            <ac:spMk id="3" creationId="{440E2C51-CB70-4EE1-8E6B-DADCB74DEC44}"/>
          </ac:spMkLst>
        </pc:spChg>
      </pc:sldChg>
      <pc:sldChg chg="addSp delSp modSp mod">
        <pc:chgData name="Yoel Kortick" userId="167978f5-7f40-4909-85d5-d4149554ad4e" providerId="ADAL" clId="{0E8F19E9-EDF1-410B-A69D-27414ECE8B45}" dt="2024-03-14T08:40:24.312" v="1979"/>
        <pc:sldMkLst>
          <pc:docMk/>
          <pc:sldMk cId="4132155335" sldId="1793"/>
        </pc:sldMkLst>
        <pc:spChg chg="mod">
          <ac:chgData name="Yoel Kortick" userId="167978f5-7f40-4909-85d5-d4149554ad4e" providerId="ADAL" clId="{0E8F19E9-EDF1-410B-A69D-27414ECE8B45}" dt="2024-03-14T08:40:13.456" v="1978"/>
          <ac:spMkLst>
            <pc:docMk/>
            <pc:sldMk cId="4132155335" sldId="1793"/>
            <ac:spMk id="3" creationId="{4FC18B40-6547-41EC-8A0E-1C8F40E0A42F}"/>
          </ac:spMkLst>
        </pc:spChg>
        <pc:spChg chg="mod">
          <ac:chgData name="Yoel Kortick" userId="167978f5-7f40-4909-85d5-d4149554ad4e" providerId="ADAL" clId="{0E8F19E9-EDF1-410B-A69D-27414ECE8B45}" dt="2024-03-14T08:40:24.312" v="1979"/>
          <ac:spMkLst>
            <pc:docMk/>
            <pc:sldMk cId="4132155335" sldId="1793"/>
            <ac:spMk id="4" creationId="{2490F34D-A7E2-4EA9-8B1A-78371A1F1CD1}"/>
          </ac:spMkLst>
        </pc:spChg>
        <pc:spChg chg="del">
          <ac:chgData name="Yoel Kortick" userId="167978f5-7f40-4909-85d5-d4149554ad4e" providerId="ADAL" clId="{0E8F19E9-EDF1-410B-A69D-27414ECE8B45}" dt="2024-03-14T05:28:10.169" v="145" actId="478"/>
          <ac:spMkLst>
            <pc:docMk/>
            <pc:sldMk cId="4132155335" sldId="1793"/>
            <ac:spMk id="9" creationId="{075FCF8D-ACA9-A734-0405-426F903CEE4A}"/>
          </ac:spMkLst>
        </pc:spChg>
        <pc:graphicFrameChg chg="del">
          <ac:chgData name="Yoel Kortick" userId="167978f5-7f40-4909-85d5-d4149554ad4e" providerId="ADAL" clId="{0E8F19E9-EDF1-410B-A69D-27414ECE8B45}" dt="2024-03-14T05:28:10.169" v="145" actId="478"/>
          <ac:graphicFrameMkLst>
            <pc:docMk/>
            <pc:sldMk cId="4132155335" sldId="1793"/>
            <ac:graphicFrameMk id="2" creationId="{C418761D-3124-98A9-B25A-EA05DFC74173}"/>
          </ac:graphicFrameMkLst>
        </pc:graphicFrameChg>
        <pc:picChg chg="del">
          <ac:chgData name="Yoel Kortick" userId="167978f5-7f40-4909-85d5-d4149554ad4e" providerId="ADAL" clId="{0E8F19E9-EDF1-410B-A69D-27414ECE8B45}" dt="2024-03-14T05:28:10.169" v="145" actId="478"/>
          <ac:picMkLst>
            <pc:docMk/>
            <pc:sldMk cId="4132155335" sldId="1793"/>
            <ac:picMk id="6" creationId="{3D660755-F174-7367-3B92-8D71EC34959F}"/>
          </ac:picMkLst>
        </pc:picChg>
        <pc:picChg chg="add mod">
          <ac:chgData name="Yoel Kortick" userId="167978f5-7f40-4909-85d5-d4149554ad4e" providerId="ADAL" clId="{0E8F19E9-EDF1-410B-A69D-27414ECE8B45}" dt="2024-03-14T05:32:27.053" v="153" actId="208"/>
          <ac:picMkLst>
            <pc:docMk/>
            <pc:sldMk cId="4132155335" sldId="1793"/>
            <ac:picMk id="7" creationId="{3CBB6DAF-8760-BD25-8411-147CECAF5915}"/>
          </ac:picMkLst>
        </pc:picChg>
        <pc:picChg chg="del">
          <ac:chgData name="Yoel Kortick" userId="167978f5-7f40-4909-85d5-d4149554ad4e" providerId="ADAL" clId="{0E8F19E9-EDF1-410B-A69D-27414ECE8B45}" dt="2024-03-14T05:28:10.169" v="145" actId="478"/>
          <ac:picMkLst>
            <pc:docMk/>
            <pc:sldMk cId="4132155335" sldId="1793"/>
            <ac:picMk id="8" creationId="{C929FFBE-8FFF-275F-05E8-A79859E3006B}"/>
          </ac:picMkLst>
        </pc:picChg>
      </pc:sldChg>
      <pc:sldChg chg="addSp delSp modSp mod">
        <pc:chgData name="Yoel Kortick" userId="167978f5-7f40-4909-85d5-d4149554ad4e" providerId="ADAL" clId="{0E8F19E9-EDF1-410B-A69D-27414ECE8B45}" dt="2024-03-14T07:47:30.243" v="853"/>
        <pc:sldMkLst>
          <pc:docMk/>
          <pc:sldMk cId="3828660448" sldId="1918"/>
        </pc:sldMkLst>
        <pc:spChg chg="mod">
          <ac:chgData name="Yoel Kortick" userId="167978f5-7f40-4909-85d5-d4149554ad4e" providerId="ADAL" clId="{0E8F19E9-EDF1-410B-A69D-27414ECE8B45}" dt="2024-03-14T07:08:48.005" v="559"/>
          <ac:spMkLst>
            <pc:docMk/>
            <pc:sldMk cId="3828660448" sldId="1918"/>
            <ac:spMk id="3" creationId="{4FC18B40-6547-41EC-8A0E-1C8F40E0A42F}"/>
          </ac:spMkLst>
        </pc:spChg>
        <pc:spChg chg="mod">
          <ac:chgData name="Yoel Kortick" userId="167978f5-7f40-4909-85d5-d4149554ad4e" providerId="ADAL" clId="{0E8F19E9-EDF1-410B-A69D-27414ECE8B45}" dt="2024-03-14T07:47:30.243" v="853"/>
          <ac:spMkLst>
            <pc:docMk/>
            <pc:sldMk cId="3828660448" sldId="1918"/>
            <ac:spMk id="4" creationId="{2490F34D-A7E2-4EA9-8B1A-78371A1F1CD1}"/>
          </ac:spMkLst>
        </pc:spChg>
        <pc:spChg chg="add del mod">
          <ac:chgData name="Yoel Kortick" userId="167978f5-7f40-4909-85d5-d4149554ad4e" providerId="ADAL" clId="{0E8F19E9-EDF1-410B-A69D-27414ECE8B45}" dt="2024-03-14T07:47:25.512" v="850" actId="478"/>
          <ac:spMkLst>
            <pc:docMk/>
            <pc:sldMk cId="3828660448" sldId="1918"/>
            <ac:spMk id="6" creationId="{458F7A4F-3FF5-CA28-A13F-B5BA379315C5}"/>
          </ac:spMkLst>
        </pc:spChg>
        <pc:spChg chg="add del mod">
          <ac:chgData name="Yoel Kortick" userId="167978f5-7f40-4909-85d5-d4149554ad4e" providerId="ADAL" clId="{0E8F19E9-EDF1-410B-A69D-27414ECE8B45}" dt="2024-03-14T07:47:25.512" v="850" actId="478"/>
          <ac:spMkLst>
            <pc:docMk/>
            <pc:sldMk cId="3828660448" sldId="1918"/>
            <ac:spMk id="7" creationId="{A8C6BBE6-A06E-F09A-B147-DC4CDFD3A761}"/>
          </ac:spMkLst>
        </pc:spChg>
        <pc:spChg chg="add del mod">
          <ac:chgData name="Yoel Kortick" userId="167978f5-7f40-4909-85d5-d4149554ad4e" providerId="ADAL" clId="{0E8F19E9-EDF1-410B-A69D-27414ECE8B45}" dt="2024-03-14T07:47:25.512" v="850" actId="478"/>
          <ac:spMkLst>
            <pc:docMk/>
            <pc:sldMk cId="3828660448" sldId="1918"/>
            <ac:spMk id="8" creationId="{DB82EF1E-42FF-85FC-D87F-868A68FE44FE}"/>
          </ac:spMkLst>
        </pc:spChg>
        <pc:picChg chg="add del mod">
          <ac:chgData name="Yoel Kortick" userId="167978f5-7f40-4909-85d5-d4149554ad4e" providerId="ADAL" clId="{0E8F19E9-EDF1-410B-A69D-27414ECE8B45}" dt="2024-03-14T07:11:46.318" v="605" actId="478"/>
          <ac:picMkLst>
            <pc:docMk/>
            <pc:sldMk cId="3828660448" sldId="1918"/>
            <ac:picMk id="5" creationId="{111EE4B4-2A35-7ABD-A822-C350259CA38F}"/>
          </ac:picMkLst>
        </pc:picChg>
        <pc:picChg chg="add del mod ord">
          <ac:chgData name="Yoel Kortick" userId="167978f5-7f40-4909-85d5-d4149554ad4e" providerId="ADAL" clId="{0E8F19E9-EDF1-410B-A69D-27414ECE8B45}" dt="2024-03-14T07:47:25.512" v="850" actId="478"/>
          <ac:picMkLst>
            <pc:docMk/>
            <pc:sldMk cId="3828660448" sldId="1918"/>
            <ac:picMk id="10" creationId="{BF863EC9-7F79-9BED-D4A3-FEEBCD40C016}"/>
          </ac:picMkLst>
        </pc:picChg>
      </pc:sldChg>
      <pc:sldChg chg="modSp mod">
        <pc:chgData name="Yoel Kortick" userId="167978f5-7f40-4909-85d5-d4149554ad4e" providerId="ADAL" clId="{0E8F19E9-EDF1-410B-A69D-27414ECE8B45}" dt="2024-03-14T08:46:44.313" v="2105" actId="20577"/>
        <pc:sldMkLst>
          <pc:docMk/>
          <pc:sldMk cId="732818305" sldId="1935"/>
        </pc:sldMkLst>
        <pc:spChg chg="mod">
          <ac:chgData name="Yoel Kortick" userId="167978f5-7f40-4909-85d5-d4149554ad4e" providerId="ADAL" clId="{0E8F19E9-EDF1-410B-A69D-27414ECE8B45}" dt="2024-03-14T08:46:44.313" v="2105" actId="20577"/>
          <ac:spMkLst>
            <pc:docMk/>
            <pc:sldMk cId="732818305" sldId="1935"/>
            <ac:spMk id="3" creationId="{440E2C51-CB70-4EE1-8E6B-DADCB74DEC44}"/>
          </ac:spMkLst>
        </pc:spChg>
      </pc:sldChg>
      <pc:sldChg chg="addSp modSp mod">
        <pc:chgData name="Yoel Kortick" userId="167978f5-7f40-4909-85d5-d4149554ad4e" providerId="ADAL" clId="{0E8F19E9-EDF1-410B-A69D-27414ECE8B45}" dt="2024-03-14T08:41:44.180" v="2082" actId="208"/>
        <pc:sldMkLst>
          <pc:docMk/>
          <pc:sldMk cId="1269053929" sldId="1997"/>
        </pc:sldMkLst>
        <pc:spChg chg="add mod">
          <ac:chgData name="Yoel Kortick" userId="167978f5-7f40-4909-85d5-d4149554ad4e" providerId="ADAL" clId="{0E8F19E9-EDF1-410B-A69D-27414ECE8B45}" dt="2024-03-14T08:41:44.180" v="2082" actId="208"/>
          <ac:spMkLst>
            <pc:docMk/>
            <pc:sldMk cId="1269053929" sldId="1997"/>
            <ac:spMk id="2" creationId="{D8E17CCD-F0BE-B8C2-F4D7-C3E9E68DEEE8}"/>
          </ac:spMkLst>
        </pc:spChg>
        <pc:spChg chg="mod">
          <ac:chgData name="Yoel Kortick" userId="167978f5-7f40-4909-85d5-d4149554ad4e" providerId="ADAL" clId="{0E8F19E9-EDF1-410B-A69D-27414ECE8B45}" dt="2024-03-14T08:41:00.805" v="1984" actId="14100"/>
          <ac:spMkLst>
            <pc:docMk/>
            <pc:sldMk cId="1269053929" sldId="1997"/>
            <ac:spMk id="4" creationId="{2490F34D-A7E2-4EA9-8B1A-78371A1F1CD1}"/>
          </ac:spMkLst>
        </pc:spChg>
      </pc:sldChg>
      <pc:sldChg chg="addSp delSp modSp mod">
        <pc:chgData name="Yoel Kortick" userId="167978f5-7f40-4909-85d5-d4149554ad4e" providerId="ADAL" clId="{0E8F19E9-EDF1-410B-A69D-27414ECE8B45}" dt="2024-03-14T08:40:13.456" v="1978"/>
        <pc:sldMkLst>
          <pc:docMk/>
          <pc:sldMk cId="205742576" sldId="2100"/>
        </pc:sldMkLst>
        <pc:spChg chg="mod">
          <ac:chgData name="Yoel Kortick" userId="167978f5-7f40-4909-85d5-d4149554ad4e" providerId="ADAL" clId="{0E8F19E9-EDF1-410B-A69D-27414ECE8B45}" dt="2024-03-14T08:40:13.456" v="1978"/>
          <ac:spMkLst>
            <pc:docMk/>
            <pc:sldMk cId="205742576" sldId="2100"/>
            <ac:spMk id="3" creationId="{4FC18B40-6547-41EC-8A0E-1C8F40E0A42F}"/>
          </ac:spMkLst>
        </pc:spChg>
        <pc:spChg chg="mod">
          <ac:chgData name="Yoel Kortick" userId="167978f5-7f40-4909-85d5-d4149554ad4e" providerId="ADAL" clId="{0E8F19E9-EDF1-410B-A69D-27414ECE8B45}" dt="2024-03-14T05:32:43.642" v="154"/>
          <ac:spMkLst>
            <pc:docMk/>
            <pc:sldMk cId="205742576" sldId="2100"/>
            <ac:spMk id="4" creationId="{2490F34D-A7E2-4EA9-8B1A-78371A1F1CD1}"/>
          </ac:spMkLst>
        </pc:spChg>
        <pc:spChg chg="mod">
          <ac:chgData name="Yoel Kortick" userId="167978f5-7f40-4909-85d5-d4149554ad4e" providerId="ADAL" clId="{0E8F19E9-EDF1-410B-A69D-27414ECE8B45}" dt="2024-03-14T05:33:33.727" v="168" actId="1036"/>
          <ac:spMkLst>
            <pc:docMk/>
            <pc:sldMk cId="205742576" sldId="2100"/>
            <ac:spMk id="6" creationId="{D87D7921-286A-31E7-5AB7-05B28335F9DE}"/>
          </ac:spMkLst>
        </pc:spChg>
        <pc:spChg chg="del">
          <ac:chgData name="Yoel Kortick" userId="167978f5-7f40-4909-85d5-d4149554ad4e" providerId="ADAL" clId="{0E8F19E9-EDF1-410B-A69D-27414ECE8B45}" dt="2024-03-14T05:33:36.679" v="169" actId="478"/>
          <ac:spMkLst>
            <pc:docMk/>
            <pc:sldMk cId="205742576" sldId="2100"/>
            <ac:spMk id="7" creationId="{794639A3-9EE1-E72B-3BA8-5CFCCBE8AE61}"/>
          </ac:spMkLst>
        </pc:spChg>
        <pc:picChg chg="del">
          <ac:chgData name="Yoel Kortick" userId="167978f5-7f40-4909-85d5-d4149554ad4e" providerId="ADAL" clId="{0E8F19E9-EDF1-410B-A69D-27414ECE8B45}" dt="2024-03-14T05:33:20.529" v="155" actId="478"/>
          <ac:picMkLst>
            <pc:docMk/>
            <pc:sldMk cId="205742576" sldId="2100"/>
            <ac:picMk id="5" creationId="{CA477576-0A91-5102-947F-460341A69837}"/>
          </ac:picMkLst>
        </pc:picChg>
        <pc:picChg chg="add mod ord">
          <ac:chgData name="Yoel Kortick" userId="167978f5-7f40-4909-85d5-d4149554ad4e" providerId="ADAL" clId="{0E8F19E9-EDF1-410B-A69D-27414ECE8B45}" dt="2024-03-14T05:33:39.724" v="170" actId="208"/>
          <ac:picMkLst>
            <pc:docMk/>
            <pc:sldMk cId="205742576" sldId="2100"/>
            <ac:picMk id="8" creationId="{D68C477B-B45B-58F7-5DF7-4026A74F8323}"/>
          </ac:picMkLst>
        </pc:picChg>
      </pc:sldChg>
      <pc:sldChg chg="addSp delSp modSp mod">
        <pc:chgData name="Yoel Kortick" userId="167978f5-7f40-4909-85d5-d4149554ad4e" providerId="ADAL" clId="{0E8F19E9-EDF1-410B-A69D-27414ECE8B45}" dt="2024-03-14T08:40:13.456" v="1978"/>
        <pc:sldMkLst>
          <pc:docMk/>
          <pc:sldMk cId="657813396" sldId="2102"/>
        </pc:sldMkLst>
        <pc:spChg chg="add mod">
          <ac:chgData name="Yoel Kortick" userId="167978f5-7f40-4909-85d5-d4149554ad4e" providerId="ADAL" clId="{0E8F19E9-EDF1-410B-A69D-27414ECE8B45}" dt="2024-03-14T06:30:59.526" v="233" actId="14100"/>
          <ac:spMkLst>
            <pc:docMk/>
            <pc:sldMk cId="657813396" sldId="2102"/>
            <ac:spMk id="2" creationId="{1468F7D1-5F2B-2269-9A87-000DCB94A5D6}"/>
          </ac:spMkLst>
        </pc:spChg>
        <pc:spChg chg="mod">
          <ac:chgData name="Yoel Kortick" userId="167978f5-7f40-4909-85d5-d4149554ad4e" providerId="ADAL" clId="{0E8F19E9-EDF1-410B-A69D-27414ECE8B45}" dt="2024-03-14T08:40:13.456" v="1978"/>
          <ac:spMkLst>
            <pc:docMk/>
            <pc:sldMk cId="657813396" sldId="2102"/>
            <ac:spMk id="3" creationId="{4FC18B40-6547-41EC-8A0E-1C8F40E0A42F}"/>
          </ac:spMkLst>
        </pc:spChg>
        <pc:spChg chg="mod">
          <ac:chgData name="Yoel Kortick" userId="167978f5-7f40-4909-85d5-d4149554ad4e" providerId="ADAL" clId="{0E8F19E9-EDF1-410B-A69D-27414ECE8B45}" dt="2024-03-14T06:30:10.313" v="223" actId="14100"/>
          <ac:spMkLst>
            <pc:docMk/>
            <pc:sldMk cId="657813396" sldId="2102"/>
            <ac:spMk id="4" creationId="{2490F34D-A7E2-4EA9-8B1A-78371A1F1CD1}"/>
          </ac:spMkLst>
        </pc:spChg>
        <pc:spChg chg="add mod">
          <ac:chgData name="Yoel Kortick" userId="167978f5-7f40-4909-85d5-d4149554ad4e" providerId="ADAL" clId="{0E8F19E9-EDF1-410B-A69D-27414ECE8B45}" dt="2024-03-14T06:30:34.912" v="227" actId="14100"/>
          <ac:spMkLst>
            <pc:docMk/>
            <pc:sldMk cId="657813396" sldId="2102"/>
            <ac:spMk id="5" creationId="{D8CD3B70-6ACD-0248-A8B7-011F796CE33E}"/>
          </ac:spMkLst>
        </pc:spChg>
        <pc:spChg chg="add mod">
          <ac:chgData name="Yoel Kortick" userId="167978f5-7f40-4909-85d5-d4149554ad4e" providerId="ADAL" clId="{0E8F19E9-EDF1-410B-A69D-27414ECE8B45}" dt="2024-03-14T06:30:55.110" v="231" actId="14100"/>
          <ac:spMkLst>
            <pc:docMk/>
            <pc:sldMk cId="657813396" sldId="2102"/>
            <ac:spMk id="6" creationId="{FC6260B6-93E7-7859-BE59-256ADD3CD6E2}"/>
          </ac:spMkLst>
        </pc:spChg>
        <pc:spChg chg="del">
          <ac:chgData name="Yoel Kortick" userId="167978f5-7f40-4909-85d5-d4149554ad4e" providerId="ADAL" clId="{0E8F19E9-EDF1-410B-A69D-27414ECE8B45}" dt="2024-03-14T05:34:05.830" v="174" actId="478"/>
          <ac:spMkLst>
            <pc:docMk/>
            <pc:sldMk cId="657813396" sldId="2102"/>
            <ac:spMk id="13" creationId="{00B74B0A-6147-C59F-3E1D-447E77573747}"/>
          </ac:spMkLst>
        </pc:spChg>
        <pc:spChg chg="del">
          <ac:chgData name="Yoel Kortick" userId="167978f5-7f40-4909-85d5-d4149554ad4e" providerId="ADAL" clId="{0E8F19E9-EDF1-410B-A69D-27414ECE8B45}" dt="2024-03-14T05:34:05.228" v="173" actId="478"/>
          <ac:spMkLst>
            <pc:docMk/>
            <pc:sldMk cId="657813396" sldId="2102"/>
            <ac:spMk id="15" creationId="{8BFAA985-D227-09EA-F216-E3962CC47135}"/>
          </ac:spMkLst>
        </pc:spChg>
        <pc:spChg chg="del">
          <ac:chgData name="Yoel Kortick" userId="167978f5-7f40-4909-85d5-d4149554ad4e" providerId="ADAL" clId="{0E8F19E9-EDF1-410B-A69D-27414ECE8B45}" dt="2024-03-14T05:34:05.228" v="173" actId="478"/>
          <ac:spMkLst>
            <pc:docMk/>
            <pc:sldMk cId="657813396" sldId="2102"/>
            <ac:spMk id="18" creationId="{A6939786-8871-230D-E5A2-5FAA9075EF58}"/>
          </ac:spMkLst>
        </pc:spChg>
        <pc:picChg chg="add mod ord">
          <ac:chgData name="Yoel Kortick" userId="167978f5-7f40-4909-85d5-d4149554ad4e" providerId="ADAL" clId="{0E8F19E9-EDF1-410B-A69D-27414ECE8B45}" dt="2024-03-14T06:31:01.539" v="234" actId="208"/>
          <ac:picMkLst>
            <pc:docMk/>
            <pc:sldMk cId="657813396" sldId="2102"/>
            <ac:picMk id="8" creationId="{B8F3CC21-841F-4B0C-B809-DE9A1A0D26A3}"/>
          </ac:picMkLst>
        </pc:picChg>
        <pc:picChg chg="del">
          <ac:chgData name="Yoel Kortick" userId="167978f5-7f40-4909-85d5-d4149554ad4e" providerId="ADAL" clId="{0E8F19E9-EDF1-410B-A69D-27414ECE8B45}" dt="2024-03-14T05:34:02.865" v="172" actId="478"/>
          <ac:picMkLst>
            <pc:docMk/>
            <pc:sldMk cId="657813396" sldId="2102"/>
            <ac:picMk id="20" creationId="{E10E8999-C884-B010-D1A3-F2E7D251725D}"/>
          </ac:picMkLst>
        </pc:picChg>
      </pc:sldChg>
      <pc:sldChg chg="addSp delSp modSp mod">
        <pc:chgData name="Yoel Kortick" userId="167978f5-7f40-4909-85d5-d4149554ad4e" providerId="ADAL" clId="{0E8F19E9-EDF1-410B-A69D-27414ECE8B45}" dt="2024-03-14T08:40:13.456" v="1978"/>
        <pc:sldMkLst>
          <pc:docMk/>
          <pc:sldMk cId="2400962821" sldId="2103"/>
        </pc:sldMkLst>
        <pc:spChg chg="mod">
          <ac:chgData name="Yoel Kortick" userId="167978f5-7f40-4909-85d5-d4149554ad4e" providerId="ADAL" clId="{0E8F19E9-EDF1-410B-A69D-27414ECE8B45}" dt="2024-03-14T08:40:13.456" v="1978"/>
          <ac:spMkLst>
            <pc:docMk/>
            <pc:sldMk cId="2400962821" sldId="2103"/>
            <ac:spMk id="3" creationId="{4FC18B40-6547-41EC-8A0E-1C8F40E0A42F}"/>
          </ac:spMkLst>
        </pc:spChg>
        <pc:spChg chg="mod">
          <ac:chgData name="Yoel Kortick" userId="167978f5-7f40-4909-85d5-d4149554ad4e" providerId="ADAL" clId="{0E8F19E9-EDF1-410B-A69D-27414ECE8B45}" dt="2024-03-14T07:06:49.789" v="548" actId="14100"/>
          <ac:spMkLst>
            <pc:docMk/>
            <pc:sldMk cId="2400962821" sldId="2103"/>
            <ac:spMk id="4" creationId="{2490F34D-A7E2-4EA9-8B1A-78371A1F1CD1}"/>
          </ac:spMkLst>
        </pc:spChg>
        <pc:spChg chg="mod">
          <ac:chgData name="Yoel Kortick" userId="167978f5-7f40-4909-85d5-d4149554ad4e" providerId="ADAL" clId="{0E8F19E9-EDF1-410B-A69D-27414ECE8B45}" dt="2024-03-14T07:06:44.625" v="547" actId="1036"/>
          <ac:spMkLst>
            <pc:docMk/>
            <pc:sldMk cId="2400962821" sldId="2103"/>
            <ac:spMk id="6" creationId="{A7BA5F57-C55F-3913-DC07-FF23E8F3BACE}"/>
          </ac:spMkLst>
        </pc:spChg>
        <pc:spChg chg="mod">
          <ac:chgData name="Yoel Kortick" userId="167978f5-7f40-4909-85d5-d4149554ad4e" providerId="ADAL" clId="{0E8F19E9-EDF1-410B-A69D-27414ECE8B45}" dt="2024-03-14T07:06:44.625" v="547" actId="1036"/>
          <ac:spMkLst>
            <pc:docMk/>
            <pc:sldMk cId="2400962821" sldId="2103"/>
            <ac:spMk id="7" creationId="{DEA62252-C1E7-F12C-A848-F5E3DB0276C5}"/>
          </ac:spMkLst>
        </pc:spChg>
        <pc:spChg chg="add mod">
          <ac:chgData name="Yoel Kortick" userId="167978f5-7f40-4909-85d5-d4149554ad4e" providerId="ADAL" clId="{0E8F19E9-EDF1-410B-A69D-27414ECE8B45}" dt="2024-03-14T07:06:44.625" v="547" actId="1036"/>
          <ac:spMkLst>
            <pc:docMk/>
            <pc:sldMk cId="2400962821" sldId="2103"/>
            <ac:spMk id="8" creationId="{871535BA-AF9F-61C7-20D9-D1900144B509}"/>
          </ac:spMkLst>
        </pc:spChg>
        <pc:spChg chg="del">
          <ac:chgData name="Yoel Kortick" userId="167978f5-7f40-4909-85d5-d4149554ad4e" providerId="ADAL" clId="{0E8F19E9-EDF1-410B-A69D-27414ECE8B45}" dt="2024-03-14T07:04:26.856" v="478" actId="478"/>
          <ac:spMkLst>
            <pc:docMk/>
            <pc:sldMk cId="2400962821" sldId="2103"/>
            <ac:spMk id="10" creationId="{CC2EF7C7-E565-9498-DBC5-C545539A20F4}"/>
          </ac:spMkLst>
        </pc:spChg>
        <pc:spChg chg="del">
          <ac:chgData name="Yoel Kortick" userId="167978f5-7f40-4909-85d5-d4149554ad4e" providerId="ADAL" clId="{0E8F19E9-EDF1-410B-A69D-27414ECE8B45}" dt="2024-03-14T07:04:26.856" v="478" actId="478"/>
          <ac:spMkLst>
            <pc:docMk/>
            <pc:sldMk cId="2400962821" sldId="2103"/>
            <ac:spMk id="11" creationId="{9256F424-75CA-AA24-3147-35057E07E664}"/>
          </ac:spMkLst>
        </pc:spChg>
        <pc:spChg chg="del">
          <ac:chgData name="Yoel Kortick" userId="167978f5-7f40-4909-85d5-d4149554ad4e" providerId="ADAL" clId="{0E8F19E9-EDF1-410B-A69D-27414ECE8B45}" dt="2024-03-14T07:04:26.856" v="478" actId="478"/>
          <ac:spMkLst>
            <pc:docMk/>
            <pc:sldMk cId="2400962821" sldId="2103"/>
            <ac:spMk id="14" creationId="{997E7B4E-53A4-D564-B93E-07EDA35C4A65}"/>
          </ac:spMkLst>
        </pc:spChg>
        <pc:picChg chg="add mod ord">
          <ac:chgData name="Yoel Kortick" userId="167978f5-7f40-4909-85d5-d4149554ad4e" providerId="ADAL" clId="{0E8F19E9-EDF1-410B-A69D-27414ECE8B45}" dt="2024-03-14T07:06:44.625" v="547" actId="1036"/>
          <ac:picMkLst>
            <pc:docMk/>
            <pc:sldMk cId="2400962821" sldId="2103"/>
            <ac:picMk id="5" creationId="{BB4A9EF4-B69B-2BA5-AE47-D7955006ABDE}"/>
          </ac:picMkLst>
        </pc:picChg>
        <pc:picChg chg="del">
          <ac:chgData name="Yoel Kortick" userId="167978f5-7f40-4909-85d5-d4149554ad4e" providerId="ADAL" clId="{0E8F19E9-EDF1-410B-A69D-27414ECE8B45}" dt="2024-03-14T07:04:24.188" v="477" actId="478"/>
          <ac:picMkLst>
            <pc:docMk/>
            <pc:sldMk cId="2400962821" sldId="2103"/>
            <ac:picMk id="19" creationId="{0D2F60F8-40BE-E1A1-47F1-222969C10F9F}"/>
          </ac:picMkLst>
        </pc:picChg>
      </pc:sldChg>
      <pc:sldChg chg="modSp del mod">
        <pc:chgData name="Yoel Kortick" userId="167978f5-7f40-4909-85d5-d4149554ad4e" providerId="ADAL" clId="{0E8F19E9-EDF1-410B-A69D-27414ECE8B45}" dt="2024-03-14T07:07:46.971" v="549" actId="47"/>
        <pc:sldMkLst>
          <pc:docMk/>
          <pc:sldMk cId="2662654733" sldId="2104"/>
        </pc:sldMkLst>
        <pc:spChg chg="mod">
          <ac:chgData name="Yoel Kortick" userId="167978f5-7f40-4909-85d5-d4149554ad4e" providerId="ADAL" clId="{0E8F19E9-EDF1-410B-A69D-27414ECE8B45}" dt="2024-03-14T05:21:12.208" v="11" actId="27636"/>
          <ac:spMkLst>
            <pc:docMk/>
            <pc:sldMk cId="2662654733" sldId="2104"/>
            <ac:spMk id="3" creationId="{4FC18B40-6547-41EC-8A0E-1C8F40E0A42F}"/>
          </ac:spMkLst>
        </pc:spChg>
      </pc:sldChg>
      <pc:sldChg chg="modSp del mod">
        <pc:chgData name="Yoel Kortick" userId="167978f5-7f40-4909-85d5-d4149554ad4e" providerId="ADAL" clId="{0E8F19E9-EDF1-410B-A69D-27414ECE8B45}" dt="2024-03-14T07:07:48.238" v="550" actId="47"/>
        <pc:sldMkLst>
          <pc:docMk/>
          <pc:sldMk cId="619029764" sldId="2105"/>
        </pc:sldMkLst>
        <pc:spChg chg="mod">
          <ac:chgData name="Yoel Kortick" userId="167978f5-7f40-4909-85d5-d4149554ad4e" providerId="ADAL" clId="{0E8F19E9-EDF1-410B-A69D-27414ECE8B45}" dt="2024-03-14T05:21:12.208" v="12" actId="27636"/>
          <ac:spMkLst>
            <pc:docMk/>
            <pc:sldMk cId="619029764" sldId="2105"/>
            <ac:spMk id="3" creationId="{4FC18B40-6547-41EC-8A0E-1C8F40E0A42F}"/>
          </ac:spMkLst>
        </pc:spChg>
      </pc:sldChg>
      <pc:sldChg chg="addSp delSp modSp mod">
        <pc:chgData name="Yoel Kortick" userId="167978f5-7f40-4909-85d5-d4149554ad4e" providerId="ADAL" clId="{0E8F19E9-EDF1-410B-A69D-27414ECE8B45}" dt="2024-03-14T09:00:34.240" v="2239" actId="207"/>
        <pc:sldMkLst>
          <pc:docMk/>
          <pc:sldMk cId="219366308" sldId="2106"/>
        </pc:sldMkLst>
        <pc:spChg chg="mod">
          <ac:chgData name="Yoel Kortick" userId="167978f5-7f40-4909-85d5-d4149554ad4e" providerId="ADAL" clId="{0E8F19E9-EDF1-410B-A69D-27414ECE8B45}" dt="2024-03-14T07:08:48.005" v="559"/>
          <ac:spMkLst>
            <pc:docMk/>
            <pc:sldMk cId="219366308" sldId="2106"/>
            <ac:spMk id="3" creationId="{4FC18B40-6547-41EC-8A0E-1C8F40E0A42F}"/>
          </ac:spMkLst>
        </pc:spChg>
        <pc:spChg chg="del">
          <ac:chgData name="Yoel Kortick" userId="167978f5-7f40-4909-85d5-d4149554ad4e" providerId="ADAL" clId="{0E8F19E9-EDF1-410B-A69D-27414ECE8B45}" dt="2024-03-14T07:15:50.928" v="679" actId="478"/>
          <ac:spMkLst>
            <pc:docMk/>
            <pc:sldMk cId="219366308" sldId="2106"/>
            <ac:spMk id="4" creationId="{2490F34D-A7E2-4EA9-8B1A-78371A1F1CD1}"/>
          </ac:spMkLst>
        </pc:spChg>
        <pc:spChg chg="add del mod">
          <ac:chgData name="Yoel Kortick" userId="167978f5-7f40-4909-85d5-d4149554ad4e" providerId="ADAL" clId="{0E8F19E9-EDF1-410B-A69D-27414ECE8B45}" dt="2024-03-14T07:15:54.792" v="680" actId="478"/>
          <ac:spMkLst>
            <pc:docMk/>
            <pc:sldMk cId="219366308" sldId="2106"/>
            <ac:spMk id="5" creationId="{08662C89-EBD0-163E-A8EC-0B1BE5515ED5}"/>
          </ac:spMkLst>
        </pc:spChg>
        <pc:spChg chg="del">
          <ac:chgData name="Yoel Kortick" userId="167978f5-7f40-4909-85d5-d4149554ad4e" providerId="ADAL" clId="{0E8F19E9-EDF1-410B-A69D-27414ECE8B45}" dt="2024-03-14T07:15:50.928" v="679" actId="478"/>
          <ac:spMkLst>
            <pc:docMk/>
            <pc:sldMk cId="219366308" sldId="2106"/>
            <ac:spMk id="6" creationId="{8A488968-0978-AD04-9B41-337461F6EF19}"/>
          </ac:spMkLst>
        </pc:spChg>
        <pc:spChg chg="del">
          <ac:chgData name="Yoel Kortick" userId="167978f5-7f40-4909-85d5-d4149554ad4e" providerId="ADAL" clId="{0E8F19E9-EDF1-410B-A69D-27414ECE8B45}" dt="2024-03-14T07:15:50.928" v="679" actId="478"/>
          <ac:spMkLst>
            <pc:docMk/>
            <pc:sldMk cId="219366308" sldId="2106"/>
            <ac:spMk id="9" creationId="{A7D1F545-21D8-122C-4F81-2F615F196D62}"/>
          </ac:spMkLst>
        </pc:spChg>
        <pc:spChg chg="del">
          <ac:chgData name="Yoel Kortick" userId="167978f5-7f40-4909-85d5-d4149554ad4e" providerId="ADAL" clId="{0E8F19E9-EDF1-410B-A69D-27414ECE8B45}" dt="2024-03-14T07:15:50.928" v="679" actId="478"/>
          <ac:spMkLst>
            <pc:docMk/>
            <pc:sldMk cId="219366308" sldId="2106"/>
            <ac:spMk id="10" creationId="{E5ABE24D-CD42-8258-7995-D523993638E7}"/>
          </ac:spMkLst>
        </pc:spChg>
        <pc:spChg chg="del">
          <ac:chgData name="Yoel Kortick" userId="167978f5-7f40-4909-85d5-d4149554ad4e" providerId="ADAL" clId="{0E8F19E9-EDF1-410B-A69D-27414ECE8B45}" dt="2024-03-14T07:15:50.928" v="679" actId="478"/>
          <ac:spMkLst>
            <pc:docMk/>
            <pc:sldMk cId="219366308" sldId="2106"/>
            <ac:spMk id="11" creationId="{31E148C4-FD83-1948-7206-421E75B5DA9C}"/>
          </ac:spMkLst>
        </pc:spChg>
        <pc:spChg chg="add mod">
          <ac:chgData name="Yoel Kortick" userId="167978f5-7f40-4909-85d5-d4149554ad4e" providerId="ADAL" clId="{0E8F19E9-EDF1-410B-A69D-27414ECE8B45}" dt="2024-03-14T07:17:33.155" v="727" actId="14100"/>
          <ac:spMkLst>
            <pc:docMk/>
            <pc:sldMk cId="219366308" sldId="2106"/>
            <ac:spMk id="14" creationId="{CEAEC754-C98E-8AF2-91D0-443F177B50C1}"/>
          </ac:spMkLst>
        </pc:spChg>
        <pc:spChg chg="add mod">
          <ac:chgData name="Yoel Kortick" userId="167978f5-7f40-4909-85d5-d4149554ad4e" providerId="ADAL" clId="{0E8F19E9-EDF1-410B-A69D-27414ECE8B45}" dt="2024-03-14T09:00:34.240" v="2239" actId="207"/>
          <ac:spMkLst>
            <pc:docMk/>
            <pc:sldMk cId="219366308" sldId="2106"/>
            <ac:spMk id="15" creationId="{14B694B7-C7CB-0600-E148-672C9D1F93B7}"/>
          </ac:spMkLst>
        </pc:spChg>
        <pc:spChg chg="add mod">
          <ac:chgData name="Yoel Kortick" userId="167978f5-7f40-4909-85d5-d4149554ad4e" providerId="ADAL" clId="{0E8F19E9-EDF1-410B-A69D-27414ECE8B45}" dt="2024-03-14T09:00:34.240" v="2239" actId="207"/>
          <ac:spMkLst>
            <pc:docMk/>
            <pc:sldMk cId="219366308" sldId="2106"/>
            <ac:spMk id="16" creationId="{F9A5EE47-BF4A-7FF0-06A4-25792C282ECC}"/>
          </ac:spMkLst>
        </pc:spChg>
        <pc:spChg chg="add del mod">
          <ac:chgData name="Yoel Kortick" userId="167978f5-7f40-4909-85d5-d4149554ad4e" providerId="ADAL" clId="{0E8F19E9-EDF1-410B-A69D-27414ECE8B45}" dt="2024-03-14T07:17:22.002" v="725" actId="478"/>
          <ac:spMkLst>
            <pc:docMk/>
            <pc:sldMk cId="219366308" sldId="2106"/>
            <ac:spMk id="19" creationId="{DDAC28DD-D314-0B82-C902-CC50B76DF44B}"/>
          </ac:spMkLst>
        </pc:spChg>
        <pc:spChg chg="add mod">
          <ac:chgData name="Yoel Kortick" userId="167978f5-7f40-4909-85d5-d4149554ad4e" providerId="ADAL" clId="{0E8F19E9-EDF1-410B-A69D-27414ECE8B45}" dt="2024-03-14T09:00:34.240" v="2239" actId="207"/>
          <ac:spMkLst>
            <pc:docMk/>
            <pc:sldMk cId="219366308" sldId="2106"/>
            <ac:spMk id="20" creationId="{02C4938E-56C0-8FE0-2A62-35EF40F9EB06}"/>
          </ac:spMkLst>
        </pc:spChg>
        <pc:spChg chg="add mod">
          <ac:chgData name="Yoel Kortick" userId="167978f5-7f40-4909-85d5-d4149554ad4e" providerId="ADAL" clId="{0E8F19E9-EDF1-410B-A69D-27414ECE8B45}" dt="2024-03-14T07:21:44.700" v="807" actId="1076"/>
          <ac:spMkLst>
            <pc:docMk/>
            <pc:sldMk cId="219366308" sldId="2106"/>
            <ac:spMk id="25" creationId="{6F1B6A37-0E60-35BC-039F-2EA5F7B6BC60}"/>
          </ac:spMkLst>
        </pc:spChg>
        <pc:picChg chg="del">
          <ac:chgData name="Yoel Kortick" userId="167978f5-7f40-4909-85d5-d4149554ad4e" providerId="ADAL" clId="{0E8F19E9-EDF1-410B-A69D-27414ECE8B45}" dt="2024-03-14T07:15:50.928" v="679" actId="478"/>
          <ac:picMkLst>
            <pc:docMk/>
            <pc:sldMk cId="219366308" sldId="2106"/>
            <ac:picMk id="8" creationId="{B7E59AA8-286A-F374-69F5-5DCE92CAFF30}"/>
          </ac:picMkLst>
        </pc:picChg>
        <pc:picChg chg="add mod">
          <ac:chgData name="Yoel Kortick" userId="167978f5-7f40-4909-85d5-d4149554ad4e" providerId="ADAL" clId="{0E8F19E9-EDF1-410B-A69D-27414ECE8B45}" dt="2024-03-14T07:16:06.068" v="685" actId="1076"/>
          <ac:picMkLst>
            <pc:docMk/>
            <pc:sldMk cId="219366308" sldId="2106"/>
            <ac:picMk id="12" creationId="{1E53517E-9117-1E27-EF58-DD792D1C0FC0}"/>
          </ac:picMkLst>
        </pc:picChg>
        <pc:cxnChg chg="del">
          <ac:chgData name="Yoel Kortick" userId="167978f5-7f40-4909-85d5-d4149554ad4e" providerId="ADAL" clId="{0E8F19E9-EDF1-410B-A69D-27414ECE8B45}" dt="2024-03-14T07:15:50.928" v="679" actId="478"/>
          <ac:cxnSpMkLst>
            <pc:docMk/>
            <pc:sldMk cId="219366308" sldId="2106"/>
            <ac:cxnSpMk id="13" creationId="{CB8EAC22-03F4-3199-9791-9B7B0FA266F3}"/>
          </ac:cxnSpMkLst>
        </pc:cxnChg>
        <pc:cxnChg chg="add mod">
          <ac:chgData name="Yoel Kortick" userId="167978f5-7f40-4909-85d5-d4149554ad4e" providerId="ADAL" clId="{0E8F19E9-EDF1-410B-A69D-27414ECE8B45}" dt="2024-03-14T07:17:47.098" v="731" actId="14100"/>
          <ac:cxnSpMkLst>
            <pc:docMk/>
            <pc:sldMk cId="219366308" sldId="2106"/>
            <ac:cxnSpMk id="17" creationId="{FA677BC5-644E-04CF-0A15-BD60E626343C}"/>
          </ac:cxnSpMkLst>
        </pc:cxnChg>
        <pc:cxnChg chg="add mod">
          <ac:chgData name="Yoel Kortick" userId="167978f5-7f40-4909-85d5-d4149554ad4e" providerId="ADAL" clId="{0E8F19E9-EDF1-410B-A69D-27414ECE8B45}" dt="2024-03-14T07:17:39.419" v="729" actId="14100"/>
          <ac:cxnSpMkLst>
            <pc:docMk/>
            <pc:sldMk cId="219366308" sldId="2106"/>
            <ac:cxnSpMk id="18" creationId="{0BE75D49-901E-18C7-83A0-5BFC603DFCE8}"/>
          </ac:cxnSpMkLst>
        </pc:cxnChg>
        <pc:cxnChg chg="add mod">
          <ac:chgData name="Yoel Kortick" userId="167978f5-7f40-4909-85d5-d4149554ad4e" providerId="ADAL" clId="{0E8F19E9-EDF1-410B-A69D-27414ECE8B45}" dt="2024-03-14T07:17:10.966" v="724" actId="14100"/>
          <ac:cxnSpMkLst>
            <pc:docMk/>
            <pc:sldMk cId="219366308" sldId="2106"/>
            <ac:cxnSpMk id="21" creationId="{34C2BEDE-B94D-6E21-340C-B914FEAE6BF2}"/>
          </ac:cxnSpMkLst>
        </pc:cxnChg>
      </pc:sldChg>
      <pc:sldChg chg="modSp mod">
        <pc:chgData name="Yoel Kortick" userId="167978f5-7f40-4909-85d5-d4149554ad4e" providerId="ADAL" clId="{0E8F19E9-EDF1-410B-A69D-27414ECE8B45}" dt="2024-03-14T08:39:19.656" v="1977" actId="20577"/>
        <pc:sldMkLst>
          <pc:docMk/>
          <pc:sldMk cId="3676527500" sldId="2169"/>
        </pc:sldMkLst>
        <pc:spChg chg="mod">
          <ac:chgData name="Yoel Kortick" userId="167978f5-7f40-4909-85d5-d4149554ad4e" providerId="ADAL" clId="{0E8F19E9-EDF1-410B-A69D-27414ECE8B45}" dt="2024-03-14T08:39:19.656" v="1977" actId="20577"/>
          <ac:spMkLst>
            <pc:docMk/>
            <pc:sldMk cId="3676527500" sldId="2169"/>
            <ac:spMk id="4" creationId="{2490F34D-A7E2-4EA9-8B1A-78371A1F1CD1}"/>
          </ac:spMkLst>
        </pc:spChg>
      </pc:sldChg>
      <pc:sldChg chg="modSp mod">
        <pc:chgData name="Yoel Kortick" userId="167978f5-7f40-4909-85d5-d4149554ad4e" providerId="ADAL" clId="{0E8F19E9-EDF1-410B-A69D-27414ECE8B45}" dt="2024-03-14T05:26:57.039" v="143" actId="313"/>
        <pc:sldMkLst>
          <pc:docMk/>
          <pc:sldMk cId="1188189227" sldId="2170"/>
        </pc:sldMkLst>
        <pc:spChg chg="mod">
          <ac:chgData name="Yoel Kortick" userId="167978f5-7f40-4909-85d5-d4149554ad4e" providerId="ADAL" clId="{0E8F19E9-EDF1-410B-A69D-27414ECE8B45}" dt="2024-03-14T05:26:57.039" v="143" actId="313"/>
          <ac:spMkLst>
            <pc:docMk/>
            <pc:sldMk cId="1188189227" sldId="2170"/>
            <ac:spMk id="4" creationId="{2490F34D-A7E2-4EA9-8B1A-78371A1F1CD1}"/>
          </ac:spMkLst>
        </pc:spChg>
      </pc:sldChg>
      <pc:sldChg chg="modSp mod">
        <pc:chgData name="Yoel Kortick" userId="167978f5-7f40-4909-85d5-d4149554ad4e" providerId="ADAL" clId="{0E8F19E9-EDF1-410B-A69D-27414ECE8B45}" dt="2024-03-14T07:47:22.632" v="849" actId="1036"/>
        <pc:sldMkLst>
          <pc:docMk/>
          <pc:sldMk cId="534468470" sldId="2171"/>
        </pc:sldMkLst>
        <pc:spChg chg="mod">
          <ac:chgData name="Yoel Kortick" userId="167978f5-7f40-4909-85d5-d4149554ad4e" providerId="ADAL" clId="{0E8F19E9-EDF1-410B-A69D-27414ECE8B45}" dt="2024-03-14T07:47:22.632" v="849" actId="1036"/>
          <ac:spMkLst>
            <pc:docMk/>
            <pc:sldMk cId="534468470" sldId="2171"/>
            <ac:spMk id="5" creationId="{F929142F-002A-2521-01AB-F53830A85EB1}"/>
          </ac:spMkLst>
        </pc:spChg>
        <pc:spChg chg="mod">
          <ac:chgData name="Yoel Kortick" userId="167978f5-7f40-4909-85d5-d4149554ad4e" providerId="ADAL" clId="{0E8F19E9-EDF1-410B-A69D-27414ECE8B45}" dt="2024-03-14T07:47:22.632" v="849" actId="1036"/>
          <ac:spMkLst>
            <pc:docMk/>
            <pc:sldMk cId="534468470" sldId="2171"/>
            <ac:spMk id="13" creationId="{7C1D9289-CD58-5E5F-C790-4F0EA06EACEB}"/>
          </ac:spMkLst>
        </pc:spChg>
        <pc:spChg chg="mod">
          <ac:chgData name="Yoel Kortick" userId="167978f5-7f40-4909-85d5-d4149554ad4e" providerId="ADAL" clId="{0E8F19E9-EDF1-410B-A69D-27414ECE8B45}" dt="2024-03-14T07:47:22.632" v="849" actId="1036"/>
          <ac:spMkLst>
            <pc:docMk/>
            <pc:sldMk cId="534468470" sldId="2171"/>
            <ac:spMk id="14" creationId="{F329F07D-BC1F-AC2E-9CA5-CA205DACA83A}"/>
          </ac:spMkLst>
        </pc:spChg>
        <pc:spChg chg="mod">
          <ac:chgData name="Yoel Kortick" userId="167978f5-7f40-4909-85d5-d4149554ad4e" providerId="ADAL" clId="{0E8F19E9-EDF1-410B-A69D-27414ECE8B45}" dt="2024-03-14T07:47:22.632" v="849" actId="1036"/>
          <ac:spMkLst>
            <pc:docMk/>
            <pc:sldMk cId="534468470" sldId="2171"/>
            <ac:spMk id="21" creationId="{EE17EB78-FC2D-BF8B-C984-398E04E30BD4}"/>
          </ac:spMkLst>
        </pc:spChg>
        <pc:picChg chg="mod">
          <ac:chgData name="Yoel Kortick" userId="167978f5-7f40-4909-85d5-d4149554ad4e" providerId="ADAL" clId="{0E8F19E9-EDF1-410B-A69D-27414ECE8B45}" dt="2024-03-14T07:47:22.632" v="849" actId="1036"/>
          <ac:picMkLst>
            <pc:docMk/>
            <pc:sldMk cId="534468470" sldId="2171"/>
            <ac:picMk id="8" creationId="{A56D1F07-B0DB-09B9-4A35-333E97649BAD}"/>
          </ac:picMkLst>
        </pc:picChg>
        <pc:picChg chg="mod">
          <ac:chgData name="Yoel Kortick" userId="167978f5-7f40-4909-85d5-d4149554ad4e" providerId="ADAL" clId="{0E8F19E9-EDF1-410B-A69D-27414ECE8B45}" dt="2024-03-14T07:47:22.632" v="849" actId="1036"/>
          <ac:picMkLst>
            <pc:docMk/>
            <pc:sldMk cId="534468470" sldId="2171"/>
            <ac:picMk id="9" creationId="{2555A70E-B8DA-187F-9933-23B62BACAE05}"/>
          </ac:picMkLst>
        </pc:picChg>
        <pc:picChg chg="mod">
          <ac:chgData name="Yoel Kortick" userId="167978f5-7f40-4909-85d5-d4149554ad4e" providerId="ADAL" clId="{0E8F19E9-EDF1-410B-A69D-27414ECE8B45}" dt="2024-03-14T07:47:22.632" v="849" actId="1036"/>
          <ac:picMkLst>
            <pc:docMk/>
            <pc:sldMk cId="534468470" sldId="2171"/>
            <ac:picMk id="11" creationId="{B0750713-4CEA-49C0-19B0-F112A0CA8C1D}"/>
          </ac:picMkLst>
        </pc:picChg>
        <pc:picChg chg="mod">
          <ac:chgData name="Yoel Kortick" userId="167978f5-7f40-4909-85d5-d4149554ad4e" providerId="ADAL" clId="{0E8F19E9-EDF1-410B-A69D-27414ECE8B45}" dt="2024-03-14T07:47:22.632" v="849" actId="1036"/>
          <ac:picMkLst>
            <pc:docMk/>
            <pc:sldMk cId="534468470" sldId="2171"/>
            <ac:picMk id="12" creationId="{EC1B61A8-8680-EE7D-61DC-2FD263058ACD}"/>
          </ac:picMkLst>
        </pc:picChg>
        <pc:cxnChg chg="mod">
          <ac:chgData name="Yoel Kortick" userId="167978f5-7f40-4909-85d5-d4149554ad4e" providerId="ADAL" clId="{0E8F19E9-EDF1-410B-A69D-27414ECE8B45}" dt="2024-03-14T07:47:22.632" v="849" actId="1036"/>
          <ac:cxnSpMkLst>
            <pc:docMk/>
            <pc:sldMk cId="534468470" sldId="2171"/>
            <ac:cxnSpMk id="16" creationId="{310B1EAE-9554-9149-B2E6-358095E8ECE3}"/>
          </ac:cxnSpMkLst>
        </pc:cxnChg>
        <pc:cxnChg chg="mod">
          <ac:chgData name="Yoel Kortick" userId="167978f5-7f40-4909-85d5-d4149554ad4e" providerId="ADAL" clId="{0E8F19E9-EDF1-410B-A69D-27414ECE8B45}" dt="2024-03-14T07:47:22.632" v="849" actId="1036"/>
          <ac:cxnSpMkLst>
            <pc:docMk/>
            <pc:sldMk cId="534468470" sldId="2171"/>
            <ac:cxnSpMk id="18" creationId="{B8E842D6-2607-FD3E-E408-95604443436E}"/>
          </ac:cxnSpMkLst>
        </pc:cxnChg>
        <pc:cxnChg chg="mod">
          <ac:chgData name="Yoel Kortick" userId="167978f5-7f40-4909-85d5-d4149554ad4e" providerId="ADAL" clId="{0E8F19E9-EDF1-410B-A69D-27414ECE8B45}" dt="2024-03-14T07:47:22.632" v="849" actId="1036"/>
          <ac:cxnSpMkLst>
            <pc:docMk/>
            <pc:sldMk cId="534468470" sldId="2171"/>
            <ac:cxnSpMk id="19" creationId="{67C0DB5C-4EDD-26CF-5C0C-0B9472E06197}"/>
          </ac:cxnSpMkLst>
        </pc:cxnChg>
      </pc:sldChg>
      <pc:sldChg chg="addSp delSp modSp mod">
        <pc:chgData name="Yoel Kortick" userId="167978f5-7f40-4909-85d5-d4149554ad4e" providerId="ADAL" clId="{0E8F19E9-EDF1-410B-A69D-27414ECE8B45}" dt="2024-03-14T08:40:13.456" v="1978"/>
        <pc:sldMkLst>
          <pc:docMk/>
          <pc:sldMk cId="1234753524" sldId="2172"/>
        </pc:sldMkLst>
        <pc:spChg chg="mod">
          <ac:chgData name="Yoel Kortick" userId="167978f5-7f40-4909-85d5-d4149554ad4e" providerId="ADAL" clId="{0E8F19E9-EDF1-410B-A69D-27414ECE8B45}" dt="2024-03-14T08:40:13.456" v="1978"/>
          <ac:spMkLst>
            <pc:docMk/>
            <pc:sldMk cId="1234753524" sldId="2172"/>
            <ac:spMk id="3" creationId="{4FC18B40-6547-41EC-8A0E-1C8F40E0A42F}"/>
          </ac:spMkLst>
        </pc:spChg>
        <pc:spChg chg="mod">
          <ac:chgData name="Yoel Kortick" userId="167978f5-7f40-4909-85d5-d4149554ad4e" providerId="ADAL" clId="{0E8F19E9-EDF1-410B-A69D-27414ECE8B45}" dt="2024-03-14T06:35:07.982" v="240" actId="14100"/>
          <ac:spMkLst>
            <pc:docMk/>
            <pc:sldMk cId="1234753524" sldId="2172"/>
            <ac:spMk id="4" creationId="{2490F34D-A7E2-4EA9-8B1A-78371A1F1CD1}"/>
          </ac:spMkLst>
        </pc:spChg>
        <pc:spChg chg="del">
          <ac:chgData name="Yoel Kortick" userId="167978f5-7f40-4909-85d5-d4149554ad4e" providerId="ADAL" clId="{0E8F19E9-EDF1-410B-A69D-27414ECE8B45}" dt="2024-03-14T06:03:39.240" v="208" actId="478"/>
          <ac:spMkLst>
            <pc:docMk/>
            <pc:sldMk cId="1234753524" sldId="2172"/>
            <ac:spMk id="13" creationId="{00B74B0A-6147-C59F-3E1D-447E77573747}"/>
          </ac:spMkLst>
        </pc:spChg>
        <pc:spChg chg="mod">
          <ac:chgData name="Yoel Kortick" userId="167978f5-7f40-4909-85d5-d4149554ad4e" providerId="ADAL" clId="{0E8F19E9-EDF1-410B-A69D-27414ECE8B45}" dt="2024-03-14T06:35:22.481" v="248" actId="1035"/>
          <ac:spMkLst>
            <pc:docMk/>
            <pc:sldMk cId="1234753524" sldId="2172"/>
            <ac:spMk id="15" creationId="{8BFAA985-D227-09EA-F216-E3962CC47135}"/>
          </ac:spMkLst>
        </pc:spChg>
        <pc:spChg chg="del">
          <ac:chgData name="Yoel Kortick" userId="167978f5-7f40-4909-85d5-d4149554ad4e" providerId="ADAL" clId="{0E8F19E9-EDF1-410B-A69D-27414ECE8B45}" dt="2024-03-14T06:03:51.689" v="211" actId="478"/>
          <ac:spMkLst>
            <pc:docMk/>
            <pc:sldMk cId="1234753524" sldId="2172"/>
            <ac:spMk id="18" creationId="{A6939786-8871-230D-E5A2-5FAA9075EF58}"/>
          </ac:spMkLst>
        </pc:spChg>
        <pc:picChg chg="del">
          <ac:chgData name="Yoel Kortick" userId="167978f5-7f40-4909-85d5-d4149554ad4e" providerId="ADAL" clId="{0E8F19E9-EDF1-410B-A69D-27414ECE8B45}" dt="2024-03-14T06:03:39.941" v="209" actId="478"/>
          <ac:picMkLst>
            <pc:docMk/>
            <pc:sldMk cId="1234753524" sldId="2172"/>
            <ac:picMk id="5" creationId="{7CCCC530-7379-409E-7B25-9B69E91CBB75}"/>
          </ac:picMkLst>
        </pc:picChg>
        <pc:picChg chg="add mod ord">
          <ac:chgData name="Yoel Kortick" userId="167978f5-7f40-4909-85d5-d4149554ad4e" providerId="ADAL" clId="{0E8F19E9-EDF1-410B-A69D-27414ECE8B45}" dt="2024-03-14T06:35:15.051" v="243" actId="167"/>
          <ac:picMkLst>
            <pc:docMk/>
            <pc:sldMk cId="1234753524" sldId="2172"/>
            <ac:picMk id="6" creationId="{4245AFEF-4705-A9DD-F5AF-28FBD2DA6E63}"/>
          </ac:picMkLst>
        </pc:picChg>
      </pc:sldChg>
      <pc:sldChg chg="addSp delSp modSp mod">
        <pc:chgData name="Yoel Kortick" userId="167978f5-7f40-4909-85d5-d4149554ad4e" providerId="ADAL" clId="{0E8F19E9-EDF1-410B-A69D-27414ECE8B45}" dt="2024-03-14T08:40:13.456" v="1978"/>
        <pc:sldMkLst>
          <pc:docMk/>
          <pc:sldMk cId="749720035" sldId="2173"/>
        </pc:sldMkLst>
        <pc:spChg chg="mod">
          <ac:chgData name="Yoel Kortick" userId="167978f5-7f40-4909-85d5-d4149554ad4e" providerId="ADAL" clId="{0E8F19E9-EDF1-410B-A69D-27414ECE8B45}" dt="2024-03-14T08:40:13.456" v="1978"/>
          <ac:spMkLst>
            <pc:docMk/>
            <pc:sldMk cId="749720035" sldId="2173"/>
            <ac:spMk id="3" creationId="{4FC18B40-6547-41EC-8A0E-1C8F40E0A42F}"/>
          </ac:spMkLst>
        </pc:spChg>
        <pc:spChg chg="mod">
          <ac:chgData name="Yoel Kortick" userId="167978f5-7f40-4909-85d5-d4149554ad4e" providerId="ADAL" clId="{0E8F19E9-EDF1-410B-A69D-27414ECE8B45}" dt="2024-03-14T06:53:43.387" v="310" actId="14100"/>
          <ac:spMkLst>
            <pc:docMk/>
            <pc:sldMk cId="749720035" sldId="2173"/>
            <ac:spMk id="4" creationId="{2490F34D-A7E2-4EA9-8B1A-78371A1F1CD1}"/>
          </ac:spMkLst>
        </pc:spChg>
        <pc:spChg chg="del">
          <ac:chgData name="Yoel Kortick" userId="167978f5-7f40-4909-85d5-d4149554ad4e" providerId="ADAL" clId="{0E8F19E9-EDF1-410B-A69D-27414ECE8B45}" dt="2024-03-14T06:40:43.711" v="296" actId="478"/>
          <ac:spMkLst>
            <pc:docMk/>
            <pc:sldMk cId="749720035" sldId="2173"/>
            <ac:spMk id="13" creationId="{00B74B0A-6147-C59F-3E1D-447E77573747}"/>
          </ac:spMkLst>
        </pc:spChg>
        <pc:spChg chg="del">
          <ac:chgData name="Yoel Kortick" userId="167978f5-7f40-4909-85d5-d4149554ad4e" providerId="ADAL" clId="{0E8F19E9-EDF1-410B-A69D-27414ECE8B45}" dt="2024-03-14T06:53:50.371" v="313" actId="478"/>
          <ac:spMkLst>
            <pc:docMk/>
            <pc:sldMk cId="749720035" sldId="2173"/>
            <ac:spMk id="15" creationId="{8BFAA985-D227-09EA-F216-E3962CC47135}"/>
          </ac:spMkLst>
        </pc:spChg>
        <pc:spChg chg="del">
          <ac:chgData name="Yoel Kortick" userId="167978f5-7f40-4909-85d5-d4149554ad4e" providerId="ADAL" clId="{0E8F19E9-EDF1-410B-A69D-27414ECE8B45}" dt="2024-03-14T06:53:51.405" v="314" actId="478"/>
          <ac:spMkLst>
            <pc:docMk/>
            <pc:sldMk cId="749720035" sldId="2173"/>
            <ac:spMk id="18" creationId="{A6939786-8871-230D-E5A2-5FAA9075EF58}"/>
          </ac:spMkLst>
        </pc:spChg>
        <pc:picChg chg="add mod">
          <ac:chgData name="Yoel Kortick" userId="167978f5-7f40-4909-85d5-d4149554ad4e" providerId="ADAL" clId="{0E8F19E9-EDF1-410B-A69D-27414ECE8B45}" dt="2024-03-14T06:53:48.466" v="312" actId="208"/>
          <ac:picMkLst>
            <pc:docMk/>
            <pc:sldMk cId="749720035" sldId="2173"/>
            <ac:picMk id="5" creationId="{C12B1F20-A0A5-0DFB-1104-52EF70272E63}"/>
          </ac:picMkLst>
        </pc:picChg>
        <pc:picChg chg="del">
          <ac:chgData name="Yoel Kortick" userId="167978f5-7f40-4909-85d5-d4149554ad4e" providerId="ADAL" clId="{0E8F19E9-EDF1-410B-A69D-27414ECE8B45}" dt="2024-03-14T06:41:15.036" v="306" actId="478"/>
          <ac:picMkLst>
            <pc:docMk/>
            <pc:sldMk cId="749720035" sldId="2173"/>
            <ac:picMk id="6" creationId="{EF551951-48B3-050C-BDF9-B7FBEAB1AD6C}"/>
          </ac:picMkLst>
        </pc:picChg>
      </pc:sldChg>
      <pc:sldChg chg="modSp del mod">
        <pc:chgData name="Yoel Kortick" userId="167978f5-7f40-4909-85d5-d4149554ad4e" providerId="ADAL" clId="{0E8F19E9-EDF1-410B-A69D-27414ECE8B45}" dt="2024-03-14T07:07:49.642" v="551" actId="47"/>
        <pc:sldMkLst>
          <pc:docMk/>
          <pc:sldMk cId="1431237514" sldId="2174"/>
        </pc:sldMkLst>
        <pc:spChg chg="mod">
          <ac:chgData name="Yoel Kortick" userId="167978f5-7f40-4909-85d5-d4149554ad4e" providerId="ADAL" clId="{0E8F19E9-EDF1-410B-A69D-27414ECE8B45}" dt="2024-03-14T05:21:12.208" v="13" actId="27636"/>
          <ac:spMkLst>
            <pc:docMk/>
            <pc:sldMk cId="1431237514" sldId="2174"/>
            <ac:spMk id="3" creationId="{4FC18B40-6547-41EC-8A0E-1C8F40E0A42F}"/>
          </ac:spMkLst>
        </pc:spChg>
      </pc:sldChg>
      <pc:sldChg chg="modSp del mod">
        <pc:chgData name="Yoel Kortick" userId="167978f5-7f40-4909-85d5-d4149554ad4e" providerId="ADAL" clId="{0E8F19E9-EDF1-410B-A69D-27414ECE8B45}" dt="2024-03-14T07:07:50.945" v="552" actId="47"/>
        <pc:sldMkLst>
          <pc:docMk/>
          <pc:sldMk cId="2927441853" sldId="2175"/>
        </pc:sldMkLst>
        <pc:spChg chg="mod">
          <ac:chgData name="Yoel Kortick" userId="167978f5-7f40-4909-85d5-d4149554ad4e" providerId="ADAL" clId="{0E8F19E9-EDF1-410B-A69D-27414ECE8B45}" dt="2024-03-14T05:21:12.226" v="14" actId="27636"/>
          <ac:spMkLst>
            <pc:docMk/>
            <pc:sldMk cId="2927441853" sldId="2175"/>
            <ac:spMk id="3" creationId="{4FC18B40-6547-41EC-8A0E-1C8F40E0A42F}"/>
          </ac:spMkLst>
        </pc:spChg>
      </pc:sldChg>
      <pc:sldChg chg="modSp del mod">
        <pc:chgData name="Yoel Kortick" userId="167978f5-7f40-4909-85d5-d4149554ad4e" providerId="ADAL" clId="{0E8F19E9-EDF1-410B-A69D-27414ECE8B45}" dt="2024-03-14T07:07:52.216" v="553" actId="47"/>
        <pc:sldMkLst>
          <pc:docMk/>
          <pc:sldMk cId="1930157348" sldId="2176"/>
        </pc:sldMkLst>
        <pc:spChg chg="mod">
          <ac:chgData name="Yoel Kortick" userId="167978f5-7f40-4909-85d5-d4149554ad4e" providerId="ADAL" clId="{0E8F19E9-EDF1-410B-A69D-27414ECE8B45}" dt="2024-03-14T05:21:12.226" v="15" actId="27636"/>
          <ac:spMkLst>
            <pc:docMk/>
            <pc:sldMk cId="1930157348" sldId="2176"/>
            <ac:spMk id="3" creationId="{4FC18B40-6547-41EC-8A0E-1C8F40E0A42F}"/>
          </ac:spMkLst>
        </pc:spChg>
      </pc:sldChg>
      <pc:sldChg chg="modSp del mod">
        <pc:chgData name="Yoel Kortick" userId="167978f5-7f40-4909-85d5-d4149554ad4e" providerId="ADAL" clId="{0E8F19E9-EDF1-410B-A69D-27414ECE8B45}" dt="2024-03-14T07:07:53.500" v="554" actId="47"/>
        <pc:sldMkLst>
          <pc:docMk/>
          <pc:sldMk cId="350110096" sldId="2177"/>
        </pc:sldMkLst>
        <pc:spChg chg="mod">
          <ac:chgData name="Yoel Kortick" userId="167978f5-7f40-4909-85d5-d4149554ad4e" providerId="ADAL" clId="{0E8F19E9-EDF1-410B-A69D-27414ECE8B45}" dt="2024-03-14T05:21:12.226" v="16" actId="27636"/>
          <ac:spMkLst>
            <pc:docMk/>
            <pc:sldMk cId="350110096" sldId="2177"/>
            <ac:spMk id="3" creationId="{4FC18B40-6547-41EC-8A0E-1C8F40E0A42F}"/>
          </ac:spMkLst>
        </pc:spChg>
      </pc:sldChg>
      <pc:sldChg chg="modSp del mod">
        <pc:chgData name="Yoel Kortick" userId="167978f5-7f40-4909-85d5-d4149554ad4e" providerId="ADAL" clId="{0E8F19E9-EDF1-410B-A69D-27414ECE8B45}" dt="2024-03-14T07:07:54.585" v="555" actId="47"/>
        <pc:sldMkLst>
          <pc:docMk/>
          <pc:sldMk cId="3113539323" sldId="2178"/>
        </pc:sldMkLst>
        <pc:spChg chg="mod">
          <ac:chgData name="Yoel Kortick" userId="167978f5-7f40-4909-85d5-d4149554ad4e" providerId="ADAL" clId="{0E8F19E9-EDF1-410B-A69D-27414ECE8B45}" dt="2024-03-14T05:21:12.242" v="17" actId="27636"/>
          <ac:spMkLst>
            <pc:docMk/>
            <pc:sldMk cId="3113539323" sldId="2178"/>
            <ac:spMk id="3" creationId="{4FC18B40-6547-41EC-8A0E-1C8F40E0A42F}"/>
          </ac:spMkLst>
        </pc:spChg>
      </pc:sldChg>
      <pc:sldChg chg="modSp del mod">
        <pc:chgData name="Yoel Kortick" userId="167978f5-7f40-4909-85d5-d4149554ad4e" providerId="ADAL" clId="{0E8F19E9-EDF1-410B-A69D-27414ECE8B45}" dt="2024-03-14T07:07:57.643" v="556" actId="47"/>
        <pc:sldMkLst>
          <pc:docMk/>
          <pc:sldMk cId="1563227192" sldId="2179"/>
        </pc:sldMkLst>
        <pc:spChg chg="mod">
          <ac:chgData name="Yoel Kortick" userId="167978f5-7f40-4909-85d5-d4149554ad4e" providerId="ADAL" clId="{0E8F19E9-EDF1-410B-A69D-27414ECE8B45}" dt="2024-03-14T05:21:12.242" v="18" actId="27636"/>
          <ac:spMkLst>
            <pc:docMk/>
            <pc:sldMk cId="1563227192" sldId="2179"/>
            <ac:spMk id="3" creationId="{4FC18B40-6547-41EC-8A0E-1C8F40E0A42F}"/>
          </ac:spMkLst>
        </pc:spChg>
      </pc:sldChg>
      <pc:sldChg chg="modSp del mod">
        <pc:chgData name="Yoel Kortick" userId="167978f5-7f40-4909-85d5-d4149554ad4e" providerId="ADAL" clId="{0E8F19E9-EDF1-410B-A69D-27414ECE8B45}" dt="2024-03-14T07:08:00.349" v="557" actId="47"/>
        <pc:sldMkLst>
          <pc:docMk/>
          <pc:sldMk cId="2581040526" sldId="2180"/>
        </pc:sldMkLst>
        <pc:spChg chg="mod">
          <ac:chgData name="Yoel Kortick" userId="167978f5-7f40-4909-85d5-d4149554ad4e" providerId="ADAL" clId="{0E8F19E9-EDF1-410B-A69D-27414ECE8B45}" dt="2024-03-14T05:21:12.242" v="19" actId="27636"/>
          <ac:spMkLst>
            <pc:docMk/>
            <pc:sldMk cId="2581040526" sldId="2180"/>
            <ac:spMk id="3" creationId="{4FC18B40-6547-41EC-8A0E-1C8F40E0A42F}"/>
          </ac:spMkLst>
        </pc:spChg>
      </pc:sldChg>
      <pc:sldChg chg="modSp del mod">
        <pc:chgData name="Yoel Kortick" userId="167978f5-7f40-4909-85d5-d4149554ad4e" providerId="ADAL" clId="{0E8F19E9-EDF1-410B-A69D-27414ECE8B45}" dt="2024-03-14T07:08:01.368" v="558" actId="47"/>
        <pc:sldMkLst>
          <pc:docMk/>
          <pc:sldMk cId="3140349383" sldId="2181"/>
        </pc:sldMkLst>
        <pc:spChg chg="mod">
          <ac:chgData name="Yoel Kortick" userId="167978f5-7f40-4909-85d5-d4149554ad4e" providerId="ADAL" clId="{0E8F19E9-EDF1-410B-A69D-27414ECE8B45}" dt="2024-03-14T05:21:12.242" v="20" actId="27636"/>
          <ac:spMkLst>
            <pc:docMk/>
            <pc:sldMk cId="3140349383" sldId="2181"/>
            <ac:spMk id="3" creationId="{4FC18B40-6547-41EC-8A0E-1C8F40E0A42F}"/>
          </ac:spMkLst>
        </pc:spChg>
      </pc:sldChg>
      <pc:sldChg chg="modSp del">
        <pc:chgData name="Yoel Kortick" userId="167978f5-7f40-4909-85d5-d4149554ad4e" providerId="ADAL" clId="{0E8F19E9-EDF1-410B-A69D-27414ECE8B45}" dt="2024-03-14T07:23:08.382" v="823" actId="47"/>
        <pc:sldMkLst>
          <pc:docMk/>
          <pc:sldMk cId="2468483569" sldId="2182"/>
        </pc:sldMkLst>
        <pc:spChg chg="mod">
          <ac:chgData name="Yoel Kortick" userId="167978f5-7f40-4909-85d5-d4149554ad4e" providerId="ADAL" clId="{0E8F19E9-EDF1-410B-A69D-27414ECE8B45}" dt="2024-03-14T07:08:48.005" v="559"/>
          <ac:spMkLst>
            <pc:docMk/>
            <pc:sldMk cId="2468483569" sldId="2182"/>
            <ac:spMk id="3" creationId="{4FC18B40-6547-41EC-8A0E-1C8F40E0A42F}"/>
          </ac:spMkLst>
        </pc:spChg>
      </pc:sldChg>
      <pc:sldChg chg="modSp del">
        <pc:chgData name="Yoel Kortick" userId="167978f5-7f40-4909-85d5-d4149554ad4e" providerId="ADAL" clId="{0E8F19E9-EDF1-410B-A69D-27414ECE8B45}" dt="2024-03-14T07:23:09.136" v="824" actId="47"/>
        <pc:sldMkLst>
          <pc:docMk/>
          <pc:sldMk cId="914208356" sldId="2183"/>
        </pc:sldMkLst>
        <pc:spChg chg="mod">
          <ac:chgData name="Yoel Kortick" userId="167978f5-7f40-4909-85d5-d4149554ad4e" providerId="ADAL" clId="{0E8F19E9-EDF1-410B-A69D-27414ECE8B45}" dt="2024-03-14T07:08:48.005" v="559"/>
          <ac:spMkLst>
            <pc:docMk/>
            <pc:sldMk cId="914208356" sldId="2183"/>
            <ac:spMk id="3" creationId="{4FC18B40-6547-41EC-8A0E-1C8F40E0A42F}"/>
          </ac:spMkLst>
        </pc:spChg>
      </pc:sldChg>
      <pc:sldChg chg="modSp del">
        <pc:chgData name="Yoel Kortick" userId="167978f5-7f40-4909-85d5-d4149554ad4e" providerId="ADAL" clId="{0E8F19E9-EDF1-410B-A69D-27414ECE8B45}" dt="2024-03-14T07:23:09.966" v="825" actId="47"/>
        <pc:sldMkLst>
          <pc:docMk/>
          <pc:sldMk cId="1530634539" sldId="2184"/>
        </pc:sldMkLst>
        <pc:spChg chg="mod">
          <ac:chgData name="Yoel Kortick" userId="167978f5-7f40-4909-85d5-d4149554ad4e" providerId="ADAL" clId="{0E8F19E9-EDF1-410B-A69D-27414ECE8B45}" dt="2024-03-14T07:08:48.005" v="559"/>
          <ac:spMkLst>
            <pc:docMk/>
            <pc:sldMk cId="1530634539" sldId="2184"/>
            <ac:spMk id="3" creationId="{4FC18B40-6547-41EC-8A0E-1C8F40E0A42F}"/>
          </ac:spMkLst>
        </pc:spChg>
      </pc:sldChg>
      <pc:sldChg chg="modSp del">
        <pc:chgData name="Yoel Kortick" userId="167978f5-7f40-4909-85d5-d4149554ad4e" providerId="ADAL" clId="{0E8F19E9-EDF1-410B-A69D-27414ECE8B45}" dt="2024-03-14T07:23:10.803" v="826" actId="47"/>
        <pc:sldMkLst>
          <pc:docMk/>
          <pc:sldMk cId="31971356" sldId="2185"/>
        </pc:sldMkLst>
        <pc:spChg chg="mod">
          <ac:chgData name="Yoel Kortick" userId="167978f5-7f40-4909-85d5-d4149554ad4e" providerId="ADAL" clId="{0E8F19E9-EDF1-410B-A69D-27414ECE8B45}" dt="2024-03-14T07:08:48.005" v="559"/>
          <ac:spMkLst>
            <pc:docMk/>
            <pc:sldMk cId="31971356" sldId="2185"/>
            <ac:spMk id="3" creationId="{4FC18B40-6547-41EC-8A0E-1C8F40E0A42F}"/>
          </ac:spMkLst>
        </pc:spChg>
      </pc:sldChg>
      <pc:sldChg chg="modSp del">
        <pc:chgData name="Yoel Kortick" userId="167978f5-7f40-4909-85d5-d4149554ad4e" providerId="ADAL" clId="{0E8F19E9-EDF1-410B-A69D-27414ECE8B45}" dt="2024-03-14T07:23:12.587" v="827" actId="47"/>
        <pc:sldMkLst>
          <pc:docMk/>
          <pc:sldMk cId="355886517" sldId="2186"/>
        </pc:sldMkLst>
        <pc:spChg chg="mod">
          <ac:chgData name="Yoel Kortick" userId="167978f5-7f40-4909-85d5-d4149554ad4e" providerId="ADAL" clId="{0E8F19E9-EDF1-410B-A69D-27414ECE8B45}" dt="2024-03-14T07:08:48.005" v="559"/>
          <ac:spMkLst>
            <pc:docMk/>
            <pc:sldMk cId="355886517" sldId="2186"/>
            <ac:spMk id="3" creationId="{4FC18B40-6547-41EC-8A0E-1C8F40E0A42F}"/>
          </ac:spMkLst>
        </pc:spChg>
      </pc:sldChg>
      <pc:sldChg chg="modSp del">
        <pc:chgData name="Yoel Kortick" userId="167978f5-7f40-4909-85d5-d4149554ad4e" providerId="ADAL" clId="{0E8F19E9-EDF1-410B-A69D-27414ECE8B45}" dt="2024-03-14T07:23:13.615" v="828" actId="47"/>
        <pc:sldMkLst>
          <pc:docMk/>
          <pc:sldMk cId="3147052777" sldId="2187"/>
        </pc:sldMkLst>
        <pc:spChg chg="mod">
          <ac:chgData name="Yoel Kortick" userId="167978f5-7f40-4909-85d5-d4149554ad4e" providerId="ADAL" clId="{0E8F19E9-EDF1-410B-A69D-27414ECE8B45}" dt="2024-03-14T07:08:48.005" v="559"/>
          <ac:spMkLst>
            <pc:docMk/>
            <pc:sldMk cId="3147052777" sldId="2187"/>
            <ac:spMk id="3" creationId="{4FC18B40-6547-41EC-8A0E-1C8F40E0A42F}"/>
          </ac:spMkLst>
        </pc:spChg>
      </pc:sldChg>
      <pc:sldChg chg="delSp modSp mod">
        <pc:chgData name="Yoel Kortick" userId="167978f5-7f40-4909-85d5-d4149554ad4e" providerId="ADAL" clId="{0E8F19E9-EDF1-410B-A69D-27414ECE8B45}" dt="2024-03-14T08:44:29.326" v="2092" actId="20577"/>
        <pc:sldMkLst>
          <pc:docMk/>
          <pc:sldMk cId="1868631025" sldId="2188"/>
        </pc:sldMkLst>
        <pc:spChg chg="mod">
          <ac:chgData name="Yoel Kortick" userId="167978f5-7f40-4909-85d5-d4149554ad4e" providerId="ADAL" clId="{0E8F19E9-EDF1-410B-A69D-27414ECE8B45}" dt="2024-03-14T07:08:48.005" v="559"/>
          <ac:spMkLst>
            <pc:docMk/>
            <pc:sldMk cId="1868631025" sldId="2188"/>
            <ac:spMk id="3" creationId="{4FC18B40-6547-41EC-8A0E-1C8F40E0A42F}"/>
          </ac:spMkLst>
        </pc:spChg>
        <pc:spChg chg="mod">
          <ac:chgData name="Yoel Kortick" userId="167978f5-7f40-4909-85d5-d4149554ad4e" providerId="ADAL" clId="{0E8F19E9-EDF1-410B-A69D-27414ECE8B45}" dt="2024-03-14T08:44:29.326" v="2092" actId="20577"/>
          <ac:spMkLst>
            <pc:docMk/>
            <pc:sldMk cId="1868631025" sldId="2188"/>
            <ac:spMk id="4" creationId="{2490F34D-A7E2-4EA9-8B1A-78371A1F1CD1}"/>
          </ac:spMkLst>
        </pc:spChg>
        <pc:spChg chg="del">
          <ac:chgData name="Yoel Kortick" userId="167978f5-7f40-4909-85d5-d4149554ad4e" providerId="ADAL" clId="{0E8F19E9-EDF1-410B-A69D-27414ECE8B45}" dt="2024-03-14T07:12:19.988" v="640" actId="478"/>
          <ac:spMkLst>
            <pc:docMk/>
            <pc:sldMk cId="1868631025" sldId="2188"/>
            <ac:spMk id="6" creationId="{EE228F8B-6BA7-9494-A832-B314DA21AEF6}"/>
          </ac:spMkLst>
        </pc:spChg>
        <pc:spChg chg="del">
          <ac:chgData name="Yoel Kortick" userId="167978f5-7f40-4909-85d5-d4149554ad4e" providerId="ADAL" clId="{0E8F19E9-EDF1-410B-A69D-27414ECE8B45}" dt="2024-03-14T07:12:19.988" v="640" actId="478"/>
          <ac:spMkLst>
            <pc:docMk/>
            <pc:sldMk cId="1868631025" sldId="2188"/>
            <ac:spMk id="7" creationId="{2909B7D2-C994-5D3E-6FFE-8DB739BC3041}"/>
          </ac:spMkLst>
        </pc:spChg>
        <pc:picChg chg="del">
          <ac:chgData name="Yoel Kortick" userId="167978f5-7f40-4909-85d5-d4149554ad4e" providerId="ADAL" clId="{0E8F19E9-EDF1-410B-A69D-27414ECE8B45}" dt="2024-03-14T07:12:19.988" v="640" actId="478"/>
          <ac:picMkLst>
            <pc:docMk/>
            <pc:sldMk cId="1868631025" sldId="2188"/>
            <ac:picMk id="5" creationId="{10602361-87A1-24F1-35C4-4D79A25DF6BA}"/>
          </ac:picMkLst>
        </pc:picChg>
      </pc:sldChg>
      <pc:sldChg chg="modSp del">
        <pc:chgData name="Yoel Kortick" userId="167978f5-7f40-4909-85d5-d4149554ad4e" providerId="ADAL" clId="{0E8F19E9-EDF1-410B-A69D-27414ECE8B45}" dt="2024-03-14T07:23:14.445" v="829" actId="47"/>
        <pc:sldMkLst>
          <pc:docMk/>
          <pc:sldMk cId="798153414" sldId="2189"/>
        </pc:sldMkLst>
        <pc:spChg chg="mod">
          <ac:chgData name="Yoel Kortick" userId="167978f5-7f40-4909-85d5-d4149554ad4e" providerId="ADAL" clId="{0E8F19E9-EDF1-410B-A69D-27414ECE8B45}" dt="2024-03-14T07:08:48.005" v="559"/>
          <ac:spMkLst>
            <pc:docMk/>
            <pc:sldMk cId="798153414" sldId="2189"/>
            <ac:spMk id="3" creationId="{4FC18B40-6547-41EC-8A0E-1C8F40E0A42F}"/>
          </ac:spMkLst>
        </pc:spChg>
      </pc:sldChg>
      <pc:sldChg chg="modSp del">
        <pc:chgData name="Yoel Kortick" userId="167978f5-7f40-4909-85d5-d4149554ad4e" providerId="ADAL" clId="{0E8F19E9-EDF1-410B-A69D-27414ECE8B45}" dt="2024-03-14T07:23:15.353" v="830" actId="47"/>
        <pc:sldMkLst>
          <pc:docMk/>
          <pc:sldMk cId="3449868693" sldId="2190"/>
        </pc:sldMkLst>
        <pc:spChg chg="mod">
          <ac:chgData name="Yoel Kortick" userId="167978f5-7f40-4909-85d5-d4149554ad4e" providerId="ADAL" clId="{0E8F19E9-EDF1-410B-A69D-27414ECE8B45}" dt="2024-03-14T07:08:48.005" v="559"/>
          <ac:spMkLst>
            <pc:docMk/>
            <pc:sldMk cId="3449868693" sldId="2190"/>
            <ac:spMk id="3" creationId="{4FC18B40-6547-41EC-8A0E-1C8F40E0A42F}"/>
          </ac:spMkLst>
        </pc:spChg>
      </pc:sldChg>
      <pc:sldChg chg="modSp del">
        <pc:chgData name="Yoel Kortick" userId="167978f5-7f40-4909-85d5-d4149554ad4e" providerId="ADAL" clId="{0E8F19E9-EDF1-410B-A69D-27414ECE8B45}" dt="2024-03-14T07:23:16.219" v="831" actId="47"/>
        <pc:sldMkLst>
          <pc:docMk/>
          <pc:sldMk cId="789278226" sldId="2191"/>
        </pc:sldMkLst>
        <pc:spChg chg="mod">
          <ac:chgData name="Yoel Kortick" userId="167978f5-7f40-4909-85d5-d4149554ad4e" providerId="ADAL" clId="{0E8F19E9-EDF1-410B-A69D-27414ECE8B45}" dt="2024-03-14T07:08:48.005" v="559"/>
          <ac:spMkLst>
            <pc:docMk/>
            <pc:sldMk cId="789278226" sldId="2191"/>
            <ac:spMk id="3" creationId="{4FC18B40-6547-41EC-8A0E-1C8F40E0A42F}"/>
          </ac:spMkLst>
        </pc:spChg>
      </pc:sldChg>
      <pc:sldChg chg="modSp del">
        <pc:chgData name="Yoel Kortick" userId="167978f5-7f40-4909-85d5-d4149554ad4e" providerId="ADAL" clId="{0E8F19E9-EDF1-410B-A69D-27414ECE8B45}" dt="2024-03-14T07:23:17.091" v="832" actId="47"/>
        <pc:sldMkLst>
          <pc:docMk/>
          <pc:sldMk cId="2648903850" sldId="2192"/>
        </pc:sldMkLst>
        <pc:spChg chg="mod">
          <ac:chgData name="Yoel Kortick" userId="167978f5-7f40-4909-85d5-d4149554ad4e" providerId="ADAL" clId="{0E8F19E9-EDF1-410B-A69D-27414ECE8B45}" dt="2024-03-14T07:08:48.005" v="559"/>
          <ac:spMkLst>
            <pc:docMk/>
            <pc:sldMk cId="2648903850" sldId="2192"/>
            <ac:spMk id="3" creationId="{4FC18B40-6547-41EC-8A0E-1C8F40E0A42F}"/>
          </ac:spMkLst>
        </pc:spChg>
      </pc:sldChg>
      <pc:sldChg chg="modSp del">
        <pc:chgData name="Yoel Kortick" userId="167978f5-7f40-4909-85d5-d4149554ad4e" providerId="ADAL" clId="{0E8F19E9-EDF1-410B-A69D-27414ECE8B45}" dt="2024-03-14T07:23:17.894" v="833" actId="47"/>
        <pc:sldMkLst>
          <pc:docMk/>
          <pc:sldMk cId="773504720" sldId="2193"/>
        </pc:sldMkLst>
        <pc:spChg chg="mod">
          <ac:chgData name="Yoel Kortick" userId="167978f5-7f40-4909-85d5-d4149554ad4e" providerId="ADAL" clId="{0E8F19E9-EDF1-410B-A69D-27414ECE8B45}" dt="2024-03-14T07:08:48.005" v="559"/>
          <ac:spMkLst>
            <pc:docMk/>
            <pc:sldMk cId="773504720" sldId="2193"/>
            <ac:spMk id="3" creationId="{4FC18B40-6547-41EC-8A0E-1C8F40E0A42F}"/>
          </ac:spMkLst>
        </pc:spChg>
      </pc:sldChg>
      <pc:sldChg chg="modSp del">
        <pc:chgData name="Yoel Kortick" userId="167978f5-7f40-4909-85d5-d4149554ad4e" providerId="ADAL" clId="{0E8F19E9-EDF1-410B-A69D-27414ECE8B45}" dt="2024-03-14T07:23:18.875" v="834" actId="47"/>
        <pc:sldMkLst>
          <pc:docMk/>
          <pc:sldMk cId="691483067" sldId="2194"/>
        </pc:sldMkLst>
        <pc:spChg chg="mod">
          <ac:chgData name="Yoel Kortick" userId="167978f5-7f40-4909-85d5-d4149554ad4e" providerId="ADAL" clId="{0E8F19E9-EDF1-410B-A69D-27414ECE8B45}" dt="2024-03-14T07:08:48.005" v="559"/>
          <ac:spMkLst>
            <pc:docMk/>
            <pc:sldMk cId="691483067" sldId="2194"/>
            <ac:spMk id="3" creationId="{4FC18B40-6547-41EC-8A0E-1C8F40E0A42F}"/>
          </ac:spMkLst>
        </pc:spChg>
      </pc:sldChg>
      <pc:sldChg chg="modSp del">
        <pc:chgData name="Yoel Kortick" userId="167978f5-7f40-4909-85d5-d4149554ad4e" providerId="ADAL" clId="{0E8F19E9-EDF1-410B-A69D-27414ECE8B45}" dt="2024-03-14T07:23:19.695" v="835" actId="47"/>
        <pc:sldMkLst>
          <pc:docMk/>
          <pc:sldMk cId="2551179673" sldId="2195"/>
        </pc:sldMkLst>
        <pc:spChg chg="mod">
          <ac:chgData name="Yoel Kortick" userId="167978f5-7f40-4909-85d5-d4149554ad4e" providerId="ADAL" clId="{0E8F19E9-EDF1-410B-A69D-27414ECE8B45}" dt="2024-03-14T07:08:48.005" v="559"/>
          <ac:spMkLst>
            <pc:docMk/>
            <pc:sldMk cId="2551179673" sldId="2195"/>
            <ac:spMk id="3" creationId="{4FC18B40-6547-41EC-8A0E-1C8F40E0A42F}"/>
          </ac:spMkLst>
        </pc:spChg>
      </pc:sldChg>
      <pc:sldChg chg="modSp del">
        <pc:chgData name="Yoel Kortick" userId="167978f5-7f40-4909-85d5-d4149554ad4e" providerId="ADAL" clId="{0E8F19E9-EDF1-410B-A69D-27414ECE8B45}" dt="2024-03-14T07:23:20.365" v="836" actId="47"/>
        <pc:sldMkLst>
          <pc:docMk/>
          <pc:sldMk cId="1040283324" sldId="2196"/>
        </pc:sldMkLst>
        <pc:spChg chg="mod">
          <ac:chgData name="Yoel Kortick" userId="167978f5-7f40-4909-85d5-d4149554ad4e" providerId="ADAL" clId="{0E8F19E9-EDF1-410B-A69D-27414ECE8B45}" dt="2024-03-14T07:08:48.005" v="559"/>
          <ac:spMkLst>
            <pc:docMk/>
            <pc:sldMk cId="1040283324" sldId="2196"/>
            <ac:spMk id="3" creationId="{4FC18B40-6547-41EC-8A0E-1C8F40E0A42F}"/>
          </ac:spMkLst>
        </pc:spChg>
      </pc:sldChg>
      <pc:sldChg chg="modSp del">
        <pc:chgData name="Yoel Kortick" userId="167978f5-7f40-4909-85d5-d4149554ad4e" providerId="ADAL" clId="{0E8F19E9-EDF1-410B-A69D-27414ECE8B45}" dt="2024-03-14T07:23:21.013" v="837" actId="47"/>
        <pc:sldMkLst>
          <pc:docMk/>
          <pc:sldMk cId="3912198853" sldId="2197"/>
        </pc:sldMkLst>
        <pc:spChg chg="mod">
          <ac:chgData name="Yoel Kortick" userId="167978f5-7f40-4909-85d5-d4149554ad4e" providerId="ADAL" clId="{0E8F19E9-EDF1-410B-A69D-27414ECE8B45}" dt="2024-03-14T07:08:48.005" v="559"/>
          <ac:spMkLst>
            <pc:docMk/>
            <pc:sldMk cId="3912198853" sldId="2197"/>
            <ac:spMk id="3" creationId="{4FC18B40-6547-41EC-8A0E-1C8F40E0A42F}"/>
          </ac:spMkLst>
        </pc:spChg>
      </pc:sldChg>
      <pc:sldChg chg="modSp del">
        <pc:chgData name="Yoel Kortick" userId="167978f5-7f40-4909-85d5-d4149554ad4e" providerId="ADAL" clId="{0E8F19E9-EDF1-410B-A69D-27414ECE8B45}" dt="2024-03-14T07:23:21.548" v="838" actId="47"/>
        <pc:sldMkLst>
          <pc:docMk/>
          <pc:sldMk cId="306231542" sldId="2198"/>
        </pc:sldMkLst>
        <pc:spChg chg="mod">
          <ac:chgData name="Yoel Kortick" userId="167978f5-7f40-4909-85d5-d4149554ad4e" providerId="ADAL" clId="{0E8F19E9-EDF1-410B-A69D-27414ECE8B45}" dt="2024-03-14T07:08:48.005" v="559"/>
          <ac:spMkLst>
            <pc:docMk/>
            <pc:sldMk cId="306231542" sldId="2198"/>
            <ac:spMk id="3" creationId="{4FC18B40-6547-41EC-8A0E-1C8F40E0A42F}"/>
          </ac:spMkLst>
        </pc:spChg>
      </pc:sldChg>
      <pc:sldChg chg="modSp del">
        <pc:chgData name="Yoel Kortick" userId="167978f5-7f40-4909-85d5-d4149554ad4e" providerId="ADAL" clId="{0E8F19E9-EDF1-410B-A69D-27414ECE8B45}" dt="2024-03-14T07:23:22.079" v="839" actId="47"/>
        <pc:sldMkLst>
          <pc:docMk/>
          <pc:sldMk cId="782453464" sldId="2199"/>
        </pc:sldMkLst>
        <pc:spChg chg="mod">
          <ac:chgData name="Yoel Kortick" userId="167978f5-7f40-4909-85d5-d4149554ad4e" providerId="ADAL" clId="{0E8F19E9-EDF1-410B-A69D-27414ECE8B45}" dt="2024-03-14T07:08:48.005" v="559"/>
          <ac:spMkLst>
            <pc:docMk/>
            <pc:sldMk cId="782453464" sldId="2199"/>
            <ac:spMk id="3" creationId="{4FC18B40-6547-41EC-8A0E-1C8F40E0A42F}"/>
          </ac:spMkLst>
        </pc:spChg>
      </pc:sldChg>
      <pc:sldChg chg="addSp delSp modSp add mod">
        <pc:chgData name="Yoel Kortick" userId="167978f5-7f40-4909-85d5-d4149554ad4e" providerId="ADAL" clId="{0E8F19E9-EDF1-410B-A69D-27414ECE8B45}" dt="2024-03-14T08:40:13.456" v="1978"/>
        <pc:sldMkLst>
          <pc:docMk/>
          <pc:sldMk cId="426221235" sldId="2200"/>
        </pc:sldMkLst>
        <pc:spChg chg="mod">
          <ac:chgData name="Yoel Kortick" userId="167978f5-7f40-4909-85d5-d4149554ad4e" providerId="ADAL" clId="{0E8F19E9-EDF1-410B-A69D-27414ECE8B45}" dt="2024-03-14T08:40:13.456" v="1978"/>
          <ac:spMkLst>
            <pc:docMk/>
            <pc:sldMk cId="426221235" sldId="2200"/>
            <ac:spMk id="3" creationId="{4FC18B40-6547-41EC-8A0E-1C8F40E0A42F}"/>
          </ac:spMkLst>
        </pc:spChg>
        <pc:spChg chg="mod">
          <ac:chgData name="Yoel Kortick" userId="167978f5-7f40-4909-85d5-d4149554ad4e" providerId="ADAL" clId="{0E8F19E9-EDF1-410B-A69D-27414ECE8B45}" dt="2024-03-14T06:36:11.149" v="261" actId="20577"/>
          <ac:spMkLst>
            <pc:docMk/>
            <pc:sldMk cId="426221235" sldId="2200"/>
            <ac:spMk id="4" creationId="{2490F34D-A7E2-4EA9-8B1A-78371A1F1CD1}"/>
          </ac:spMkLst>
        </pc:spChg>
        <pc:spChg chg="mod">
          <ac:chgData name="Yoel Kortick" userId="167978f5-7f40-4909-85d5-d4149554ad4e" providerId="ADAL" clId="{0E8F19E9-EDF1-410B-A69D-27414ECE8B45}" dt="2024-03-14T06:38:29.128" v="291" actId="14100"/>
          <ac:spMkLst>
            <pc:docMk/>
            <pc:sldMk cId="426221235" sldId="2200"/>
            <ac:spMk id="15" creationId="{8BFAA985-D227-09EA-F216-E3962CC47135}"/>
          </ac:spMkLst>
        </pc:spChg>
        <pc:picChg chg="add mod ord">
          <ac:chgData name="Yoel Kortick" userId="167978f5-7f40-4909-85d5-d4149554ad4e" providerId="ADAL" clId="{0E8F19E9-EDF1-410B-A69D-27414ECE8B45}" dt="2024-03-14T06:38:33.709" v="293" actId="208"/>
          <ac:picMkLst>
            <pc:docMk/>
            <pc:sldMk cId="426221235" sldId="2200"/>
            <ac:picMk id="5" creationId="{D0B992CC-3A6E-72CC-A535-DC461AAC6C36}"/>
          </ac:picMkLst>
        </pc:picChg>
        <pc:picChg chg="del">
          <ac:chgData name="Yoel Kortick" userId="167978f5-7f40-4909-85d5-d4149554ad4e" providerId="ADAL" clId="{0E8F19E9-EDF1-410B-A69D-27414ECE8B45}" dt="2024-03-14T06:38:05.082" v="274" actId="478"/>
          <ac:picMkLst>
            <pc:docMk/>
            <pc:sldMk cId="426221235" sldId="2200"/>
            <ac:picMk id="6" creationId="{4245AFEF-4705-A9DD-F5AF-28FBD2DA6E63}"/>
          </ac:picMkLst>
        </pc:picChg>
      </pc:sldChg>
      <pc:sldChg chg="addSp delSp modSp add mod">
        <pc:chgData name="Yoel Kortick" userId="167978f5-7f40-4909-85d5-d4149554ad4e" providerId="ADAL" clId="{0E8F19E9-EDF1-410B-A69D-27414ECE8B45}" dt="2024-03-14T08:40:13.456" v="1978"/>
        <pc:sldMkLst>
          <pc:docMk/>
          <pc:sldMk cId="708860682" sldId="2201"/>
        </pc:sldMkLst>
        <pc:spChg chg="mod">
          <ac:chgData name="Yoel Kortick" userId="167978f5-7f40-4909-85d5-d4149554ad4e" providerId="ADAL" clId="{0E8F19E9-EDF1-410B-A69D-27414ECE8B45}" dt="2024-03-14T08:40:13.456" v="1978"/>
          <ac:spMkLst>
            <pc:docMk/>
            <pc:sldMk cId="708860682" sldId="2201"/>
            <ac:spMk id="3" creationId="{4FC18B40-6547-41EC-8A0E-1C8F40E0A42F}"/>
          </ac:spMkLst>
        </pc:spChg>
        <pc:spChg chg="mod">
          <ac:chgData name="Yoel Kortick" userId="167978f5-7f40-4909-85d5-d4149554ad4e" providerId="ADAL" clId="{0E8F19E9-EDF1-410B-A69D-27414ECE8B45}" dt="2024-03-14T06:55:30.700" v="391" actId="14100"/>
          <ac:spMkLst>
            <pc:docMk/>
            <pc:sldMk cId="708860682" sldId="2201"/>
            <ac:spMk id="4" creationId="{2490F34D-A7E2-4EA9-8B1A-78371A1F1CD1}"/>
          </ac:spMkLst>
        </pc:spChg>
        <pc:spChg chg="add">
          <ac:chgData name="Yoel Kortick" userId="167978f5-7f40-4909-85d5-d4149554ad4e" providerId="ADAL" clId="{0E8F19E9-EDF1-410B-A69D-27414ECE8B45}" dt="2024-03-14T07:00:19.166" v="405" actId="11529"/>
          <ac:spMkLst>
            <pc:docMk/>
            <pc:sldMk cId="708860682" sldId="2201"/>
            <ac:spMk id="7" creationId="{5A5DDF37-4941-3B10-3C7C-BA4D30412D70}"/>
          </ac:spMkLst>
        </pc:spChg>
        <pc:spChg chg="add">
          <ac:chgData name="Yoel Kortick" userId="167978f5-7f40-4909-85d5-d4149554ad4e" providerId="ADAL" clId="{0E8F19E9-EDF1-410B-A69D-27414ECE8B45}" dt="2024-03-14T07:00:25.437" v="406" actId="11529"/>
          <ac:spMkLst>
            <pc:docMk/>
            <pc:sldMk cId="708860682" sldId="2201"/>
            <ac:spMk id="8" creationId="{51B1D2D9-EAD2-D30E-305A-5D30EC02AF4B}"/>
          </ac:spMkLst>
        </pc:spChg>
        <pc:picChg chg="del">
          <ac:chgData name="Yoel Kortick" userId="167978f5-7f40-4909-85d5-d4149554ad4e" providerId="ADAL" clId="{0E8F19E9-EDF1-410B-A69D-27414ECE8B45}" dt="2024-03-14T06:54:23.848" v="317" actId="478"/>
          <ac:picMkLst>
            <pc:docMk/>
            <pc:sldMk cId="708860682" sldId="2201"/>
            <ac:picMk id="5" creationId="{C12B1F20-A0A5-0DFB-1104-52EF70272E63}"/>
          </ac:picMkLst>
        </pc:picChg>
        <pc:picChg chg="add mod">
          <ac:chgData name="Yoel Kortick" userId="167978f5-7f40-4909-85d5-d4149554ad4e" providerId="ADAL" clId="{0E8F19E9-EDF1-410B-A69D-27414ECE8B45}" dt="2024-03-14T07:00:13.238" v="404" actId="208"/>
          <ac:picMkLst>
            <pc:docMk/>
            <pc:sldMk cId="708860682" sldId="2201"/>
            <ac:picMk id="6" creationId="{A676DA9C-2134-CCFB-3B2F-FB5DB6A4BE92}"/>
          </ac:picMkLst>
        </pc:picChg>
      </pc:sldChg>
      <pc:sldChg chg="addSp delSp modSp add mod">
        <pc:chgData name="Yoel Kortick" userId="167978f5-7f40-4909-85d5-d4149554ad4e" providerId="ADAL" clId="{0E8F19E9-EDF1-410B-A69D-27414ECE8B45}" dt="2024-03-14T08:40:13.456" v="1978"/>
        <pc:sldMkLst>
          <pc:docMk/>
          <pc:sldMk cId="1965321469" sldId="2202"/>
        </pc:sldMkLst>
        <pc:spChg chg="mod">
          <ac:chgData name="Yoel Kortick" userId="167978f5-7f40-4909-85d5-d4149554ad4e" providerId="ADAL" clId="{0E8F19E9-EDF1-410B-A69D-27414ECE8B45}" dt="2024-03-14T08:40:13.456" v="1978"/>
          <ac:spMkLst>
            <pc:docMk/>
            <pc:sldMk cId="1965321469" sldId="2202"/>
            <ac:spMk id="3" creationId="{4FC18B40-6547-41EC-8A0E-1C8F40E0A42F}"/>
          </ac:spMkLst>
        </pc:spChg>
        <pc:spChg chg="del">
          <ac:chgData name="Yoel Kortick" userId="167978f5-7f40-4909-85d5-d4149554ad4e" providerId="ADAL" clId="{0E8F19E9-EDF1-410B-A69D-27414ECE8B45}" dt="2024-03-14T06:59:27.888" v="394" actId="478"/>
          <ac:spMkLst>
            <pc:docMk/>
            <pc:sldMk cId="1965321469" sldId="2202"/>
            <ac:spMk id="4" creationId="{2490F34D-A7E2-4EA9-8B1A-78371A1F1CD1}"/>
          </ac:spMkLst>
        </pc:spChg>
        <pc:spChg chg="add del mod">
          <ac:chgData name="Yoel Kortick" userId="167978f5-7f40-4909-85d5-d4149554ad4e" providerId="ADAL" clId="{0E8F19E9-EDF1-410B-A69D-27414ECE8B45}" dt="2024-03-14T06:59:29.922" v="395" actId="478"/>
          <ac:spMkLst>
            <pc:docMk/>
            <pc:sldMk cId="1965321469" sldId="2202"/>
            <ac:spMk id="5" creationId="{68226660-2DA7-09C7-3B56-0224A15797D8}"/>
          </ac:spMkLst>
        </pc:spChg>
        <pc:spChg chg="add">
          <ac:chgData name="Yoel Kortick" userId="167978f5-7f40-4909-85d5-d4149554ad4e" providerId="ADAL" clId="{0E8F19E9-EDF1-410B-A69D-27414ECE8B45}" dt="2024-03-14T07:00:33.459" v="407" actId="11529"/>
          <ac:spMkLst>
            <pc:docMk/>
            <pc:sldMk cId="1965321469" sldId="2202"/>
            <ac:spMk id="8" creationId="{9B7C8EB9-D063-9101-149C-69A084020ACE}"/>
          </ac:spMkLst>
        </pc:spChg>
        <pc:spChg chg="add">
          <ac:chgData name="Yoel Kortick" userId="167978f5-7f40-4909-85d5-d4149554ad4e" providerId="ADAL" clId="{0E8F19E9-EDF1-410B-A69D-27414ECE8B45}" dt="2024-03-14T07:00:37.668" v="408" actId="11529"/>
          <ac:spMkLst>
            <pc:docMk/>
            <pc:sldMk cId="1965321469" sldId="2202"/>
            <ac:spMk id="9" creationId="{728ADD8A-59BF-4655-02A8-2960480578D8}"/>
          </ac:spMkLst>
        </pc:spChg>
        <pc:spChg chg="add mod">
          <ac:chgData name="Yoel Kortick" userId="167978f5-7f40-4909-85d5-d4149554ad4e" providerId="ADAL" clId="{0E8F19E9-EDF1-410B-A69D-27414ECE8B45}" dt="2024-03-14T07:00:49.513" v="416" actId="1037"/>
          <ac:spMkLst>
            <pc:docMk/>
            <pc:sldMk cId="1965321469" sldId="2202"/>
            <ac:spMk id="10" creationId="{1B9123CA-4C41-D0BD-32D1-87EF5F599EBE}"/>
          </ac:spMkLst>
        </pc:spChg>
        <pc:spChg chg="add">
          <ac:chgData name="Yoel Kortick" userId="167978f5-7f40-4909-85d5-d4149554ad4e" providerId="ADAL" clId="{0E8F19E9-EDF1-410B-A69D-27414ECE8B45}" dt="2024-03-14T07:00:53.839" v="417" actId="11529"/>
          <ac:spMkLst>
            <pc:docMk/>
            <pc:sldMk cId="1965321469" sldId="2202"/>
            <ac:spMk id="11" creationId="{00A9AC63-9CD8-C586-78B8-399AFF579B47}"/>
          </ac:spMkLst>
        </pc:spChg>
        <pc:picChg chg="add mod">
          <ac:chgData name="Yoel Kortick" userId="167978f5-7f40-4909-85d5-d4149554ad4e" providerId="ADAL" clId="{0E8F19E9-EDF1-410B-A69D-27414ECE8B45}" dt="2024-03-14T06:59:38.588" v="399" actId="208"/>
          <ac:picMkLst>
            <pc:docMk/>
            <pc:sldMk cId="1965321469" sldId="2202"/>
            <ac:picMk id="7" creationId="{2F8BE28B-799D-7884-1BEB-0087B89B26EE}"/>
          </ac:picMkLst>
        </pc:picChg>
      </pc:sldChg>
      <pc:sldChg chg="addSp modSp add mod">
        <pc:chgData name="Yoel Kortick" userId="167978f5-7f40-4909-85d5-d4149554ad4e" providerId="ADAL" clId="{0E8F19E9-EDF1-410B-A69D-27414ECE8B45}" dt="2024-03-14T08:40:13.456" v="1978"/>
        <pc:sldMkLst>
          <pc:docMk/>
          <pc:sldMk cId="3171718850" sldId="2203"/>
        </pc:sldMkLst>
        <pc:spChg chg="mod">
          <ac:chgData name="Yoel Kortick" userId="167978f5-7f40-4909-85d5-d4149554ad4e" providerId="ADAL" clId="{0E8F19E9-EDF1-410B-A69D-27414ECE8B45}" dt="2024-03-14T08:40:13.456" v="1978"/>
          <ac:spMkLst>
            <pc:docMk/>
            <pc:sldMk cId="3171718850" sldId="2203"/>
            <ac:spMk id="3" creationId="{4FC18B40-6547-41EC-8A0E-1C8F40E0A42F}"/>
          </ac:spMkLst>
        </pc:spChg>
        <pc:spChg chg="mod">
          <ac:chgData name="Yoel Kortick" userId="167978f5-7f40-4909-85d5-d4149554ad4e" providerId="ADAL" clId="{0E8F19E9-EDF1-410B-A69D-27414ECE8B45}" dt="2024-03-14T07:01:26.486" v="459" actId="313"/>
          <ac:spMkLst>
            <pc:docMk/>
            <pc:sldMk cId="3171718850" sldId="2203"/>
            <ac:spMk id="4" creationId="{2490F34D-A7E2-4EA9-8B1A-78371A1F1CD1}"/>
          </ac:spMkLst>
        </pc:spChg>
        <pc:spChg chg="add">
          <ac:chgData name="Yoel Kortick" userId="167978f5-7f40-4909-85d5-d4149554ad4e" providerId="ADAL" clId="{0E8F19E9-EDF1-410B-A69D-27414ECE8B45}" dt="2024-03-14T07:03:39.622" v="462" actId="11529"/>
          <ac:spMkLst>
            <pc:docMk/>
            <pc:sldMk cId="3171718850" sldId="2203"/>
            <ac:spMk id="6" creationId="{900449F6-B2CF-8DC8-BD62-2D41D5660A20}"/>
          </ac:spMkLst>
        </pc:spChg>
        <pc:spChg chg="add mod">
          <ac:chgData name="Yoel Kortick" userId="167978f5-7f40-4909-85d5-d4149554ad4e" providerId="ADAL" clId="{0E8F19E9-EDF1-410B-A69D-27414ECE8B45}" dt="2024-03-14T07:03:46.966" v="468" actId="1035"/>
          <ac:spMkLst>
            <pc:docMk/>
            <pc:sldMk cId="3171718850" sldId="2203"/>
            <ac:spMk id="7" creationId="{BC4995D0-2469-5086-F438-80782F5CA557}"/>
          </ac:spMkLst>
        </pc:spChg>
        <pc:spChg chg="add mod">
          <ac:chgData name="Yoel Kortick" userId="167978f5-7f40-4909-85d5-d4149554ad4e" providerId="ADAL" clId="{0E8F19E9-EDF1-410B-A69D-27414ECE8B45}" dt="2024-03-14T07:03:54.180" v="476" actId="1035"/>
          <ac:spMkLst>
            <pc:docMk/>
            <pc:sldMk cId="3171718850" sldId="2203"/>
            <ac:spMk id="8" creationId="{A9171EF4-917E-9906-BC2C-0864041AEB50}"/>
          </ac:spMkLst>
        </pc:spChg>
        <pc:picChg chg="add mod">
          <ac:chgData name="Yoel Kortick" userId="167978f5-7f40-4909-85d5-d4149554ad4e" providerId="ADAL" clId="{0E8F19E9-EDF1-410B-A69D-27414ECE8B45}" dt="2024-03-14T07:03:33.550" v="461" actId="208"/>
          <ac:picMkLst>
            <pc:docMk/>
            <pc:sldMk cId="3171718850" sldId="2203"/>
            <ac:picMk id="5" creationId="{16AF776B-96EF-30FC-EC8B-54AD23BCF335}"/>
          </ac:picMkLst>
        </pc:picChg>
      </pc:sldChg>
      <pc:sldChg chg="modSp add mod">
        <pc:chgData name="Yoel Kortick" userId="167978f5-7f40-4909-85d5-d4149554ad4e" providerId="ADAL" clId="{0E8F19E9-EDF1-410B-A69D-27414ECE8B45}" dt="2024-03-14T07:14:19.372" v="678"/>
        <pc:sldMkLst>
          <pc:docMk/>
          <pc:sldMk cId="1290868185" sldId="2204"/>
        </pc:sldMkLst>
        <pc:spChg chg="mod">
          <ac:chgData name="Yoel Kortick" userId="167978f5-7f40-4909-85d5-d4149554ad4e" providerId="ADAL" clId="{0E8F19E9-EDF1-410B-A69D-27414ECE8B45}" dt="2024-03-14T07:14:19.372" v="678"/>
          <ac:spMkLst>
            <pc:docMk/>
            <pc:sldMk cId="1290868185" sldId="2204"/>
            <ac:spMk id="4" creationId="{2490F34D-A7E2-4EA9-8B1A-78371A1F1CD1}"/>
          </ac:spMkLst>
        </pc:spChg>
      </pc:sldChg>
      <pc:sldChg chg="addSp delSp modSp add mod">
        <pc:chgData name="Yoel Kortick" userId="167978f5-7f40-4909-85d5-d4149554ad4e" providerId="ADAL" clId="{0E8F19E9-EDF1-410B-A69D-27414ECE8B45}" dt="2024-03-14T07:22:35.523" v="822" actId="1036"/>
        <pc:sldMkLst>
          <pc:docMk/>
          <pc:sldMk cId="2885450277" sldId="2205"/>
        </pc:sldMkLst>
        <pc:spChg chg="mod">
          <ac:chgData name="Yoel Kortick" userId="167978f5-7f40-4909-85d5-d4149554ad4e" providerId="ADAL" clId="{0E8F19E9-EDF1-410B-A69D-27414ECE8B45}" dt="2024-03-14T07:22:35.523" v="822" actId="1036"/>
          <ac:spMkLst>
            <pc:docMk/>
            <pc:sldMk cId="2885450277" sldId="2205"/>
            <ac:spMk id="14" creationId="{CEAEC754-C98E-8AF2-91D0-443F177B50C1}"/>
          </ac:spMkLst>
        </pc:spChg>
        <pc:spChg chg="del">
          <ac:chgData name="Yoel Kortick" userId="167978f5-7f40-4909-85d5-d4149554ad4e" providerId="ADAL" clId="{0E8F19E9-EDF1-410B-A69D-27414ECE8B45}" dt="2024-03-14T07:22:06.505" v="816" actId="478"/>
          <ac:spMkLst>
            <pc:docMk/>
            <pc:sldMk cId="2885450277" sldId="2205"/>
            <ac:spMk id="15" creationId="{14B694B7-C7CB-0600-E148-672C9D1F93B7}"/>
          </ac:spMkLst>
        </pc:spChg>
        <pc:spChg chg="del">
          <ac:chgData name="Yoel Kortick" userId="167978f5-7f40-4909-85d5-d4149554ad4e" providerId="ADAL" clId="{0E8F19E9-EDF1-410B-A69D-27414ECE8B45}" dt="2024-03-14T07:21:59.763" v="812" actId="478"/>
          <ac:spMkLst>
            <pc:docMk/>
            <pc:sldMk cId="2885450277" sldId="2205"/>
            <ac:spMk id="16" creationId="{F9A5EE47-BF4A-7FF0-06A4-25792C282ECC}"/>
          </ac:spMkLst>
        </pc:spChg>
        <pc:spChg chg="del">
          <ac:chgData name="Yoel Kortick" userId="167978f5-7f40-4909-85d5-d4149554ad4e" providerId="ADAL" clId="{0E8F19E9-EDF1-410B-A69D-27414ECE8B45}" dt="2024-03-14T07:22:02.373" v="814" actId="478"/>
          <ac:spMkLst>
            <pc:docMk/>
            <pc:sldMk cId="2885450277" sldId="2205"/>
            <ac:spMk id="20" creationId="{02C4938E-56C0-8FE0-2A62-35EF40F9EB06}"/>
          </ac:spMkLst>
        </pc:spChg>
        <pc:spChg chg="mod">
          <ac:chgData name="Yoel Kortick" userId="167978f5-7f40-4909-85d5-d4149554ad4e" providerId="ADAL" clId="{0E8F19E9-EDF1-410B-A69D-27414ECE8B45}" dt="2024-03-14T07:21:39.346" v="806" actId="1076"/>
          <ac:spMkLst>
            <pc:docMk/>
            <pc:sldMk cId="2885450277" sldId="2205"/>
            <ac:spMk id="25" creationId="{6F1B6A37-0E60-35BC-039F-2EA5F7B6BC60}"/>
          </ac:spMkLst>
        </pc:spChg>
        <pc:picChg chg="add mod ord">
          <ac:chgData name="Yoel Kortick" userId="167978f5-7f40-4909-85d5-d4149554ad4e" providerId="ADAL" clId="{0E8F19E9-EDF1-410B-A69D-27414ECE8B45}" dt="2024-03-14T07:21:57.057" v="811" actId="167"/>
          <ac:picMkLst>
            <pc:docMk/>
            <pc:sldMk cId="2885450277" sldId="2205"/>
            <ac:picMk id="4" creationId="{27E15CF9-8695-2A5C-52E7-05926435BF41}"/>
          </ac:picMkLst>
        </pc:picChg>
        <pc:picChg chg="del">
          <ac:chgData name="Yoel Kortick" userId="167978f5-7f40-4909-85d5-d4149554ad4e" providerId="ADAL" clId="{0E8F19E9-EDF1-410B-A69D-27414ECE8B45}" dt="2024-03-14T07:21:10.987" v="797" actId="478"/>
          <ac:picMkLst>
            <pc:docMk/>
            <pc:sldMk cId="2885450277" sldId="2205"/>
            <ac:picMk id="12" creationId="{1E53517E-9117-1E27-EF58-DD792D1C0FC0}"/>
          </ac:picMkLst>
        </pc:picChg>
        <pc:cxnChg chg="del">
          <ac:chgData name="Yoel Kortick" userId="167978f5-7f40-4909-85d5-d4149554ad4e" providerId="ADAL" clId="{0E8F19E9-EDF1-410B-A69D-27414ECE8B45}" dt="2024-03-14T07:22:00.987" v="813" actId="478"/>
          <ac:cxnSpMkLst>
            <pc:docMk/>
            <pc:sldMk cId="2885450277" sldId="2205"/>
            <ac:cxnSpMk id="17" creationId="{FA677BC5-644E-04CF-0A15-BD60E626343C}"/>
          </ac:cxnSpMkLst>
        </pc:cxnChg>
        <pc:cxnChg chg="del">
          <ac:chgData name="Yoel Kortick" userId="167978f5-7f40-4909-85d5-d4149554ad4e" providerId="ADAL" clId="{0E8F19E9-EDF1-410B-A69D-27414ECE8B45}" dt="2024-03-14T07:22:07.645" v="817" actId="478"/>
          <ac:cxnSpMkLst>
            <pc:docMk/>
            <pc:sldMk cId="2885450277" sldId="2205"/>
            <ac:cxnSpMk id="18" creationId="{0BE75D49-901E-18C7-83A0-5BFC603DFCE8}"/>
          </ac:cxnSpMkLst>
        </pc:cxnChg>
        <pc:cxnChg chg="del">
          <ac:chgData name="Yoel Kortick" userId="167978f5-7f40-4909-85d5-d4149554ad4e" providerId="ADAL" clId="{0E8F19E9-EDF1-410B-A69D-27414ECE8B45}" dt="2024-03-14T07:22:03.184" v="815" actId="478"/>
          <ac:cxnSpMkLst>
            <pc:docMk/>
            <pc:sldMk cId="2885450277" sldId="2205"/>
            <ac:cxnSpMk id="21" creationId="{34C2BEDE-B94D-6E21-340C-B914FEAE6BF2}"/>
          </ac:cxnSpMkLst>
        </pc:cxnChg>
      </pc:sldChg>
      <pc:sldChg chg="modSp add mod">
        <pc:chgData name="Yoel Kortick" userId="167978f5-7f40-4909-85d5-d4149554ad4e" providerId="ADAL" clId="{0E8F19E9-EDF1-410B-A69D-27414ECE8B45}" dt="2024-03-14T08:47:18.883" v="2108"/>
        <pc:sldMkLst>
          <pc:docMk/>
          <pc:sldMk cId="2366605372" sldId="2206"/>
        </pc:sldMkLst>
        <pc:spChg chg="mod">
          <ac:chgData name="Yoel Kortick" userId="167978f5-7f40-4909-85d5-d4149554ad4e" providerId="ADAL" clId="{0E8F19E9-EDF1-410B-A69D-27414ECE8B45}" dt="2024-03-14T08:47:18.883" v="2108"/>
          <ac:spMkLst>
            <pc:docMk/>
            <pc:sldMk cId="2366605372" sldId="2206"/>
            <ac:spMk id="3" creationId="{440E2C51-CB70-4EE1-8E6B-DADCB74DEC44}"/>
          </ac:spMkLst>
        </pc:spChg>
      </pc:sldChg>
      <pc:sldChg chg="addSp delSp modSp add mod">
        <pc:chgData name="Yoel Kortick" userId="167978f5-7f40-4909-85d5-d4149554ad4e" providerId="ADAL" clId="{0E8F19E9-EDF1-410B-A69D-27414ECE8B45}" dt="2024-03-14T08:47:35.073" v="2113"/>
        <pc:sldMkLst>
          <pc:docMk/>
          <pc:sldMk cId="987795397" sldId="2207"/>
        </pc:sldMkLst>
        <pc:spChg chg="add mod">
          <ac:chgData name="Yoel Kortick" userId="167978f5-7f40-4909-85d5-d4149554ad4e" providerId="ADAL" clId="{0E8F19E9-EDF1-410B-A69D-27414ECE8B45}" dt="2024-03-14T07:48:21.834" v="863" actId="1036"/>
          <ac:spMkLst>
            <pc:docMk/>
            <pc:sldMk cId="987795397" sldId="2207"/>
            <ac:spMk id="2" creationId="{2D34A5B4-F50B-C614-536F-3602D37DFCB3}"/>
          </ac:spMkLst>
        </pc:spChg>
        <pc:spChg chg="mod">
          <ac:chgData name="Yoel Kortick" userId="167978f5-7f40-4909-85d5-d4149554ad4e" providerId="ADAL" clId="{0E8F19E9-EDF1-410B-A69D-27414ECE8B45}" dt="2024-03-14T08:47:35.073" v="2113"/>
          <ac:spMkLst>
            <pc:docMk/>
            <pc:sldMk cId="987795397" sldId="2207"/>
            <ac:spMk id="3" creationId="{4FC18B40-6547-41EC-8A0E-1C8F40E0A42F}"/>
          </ac:spMkLst>
        </pc:spChg>
        <pc:spChg chg="mod">
          <ac:chgData name="Yoel Kortick" userId="167978f5-7f40-4909-85d5-d4149554ad4e" providerId="ADAL" clId="{0E8F19E9-EDF1-410B-A69D-27414ECE8B45}" dt="2024-03-14T08:47:28.643" v="2110" actId="14100"/>
          <ac:spMkLst>
            <pc:docMk/>
            <pc:sldMk cId="987795397" sldId="2207"/>
            <ac:spMk id="4" creationId="{2490F34D-A7E2-4EA9-8B1A-78371A1F1CD1}"/>
          </ac:spMkLst>
        </pc:spChg>
        <pc:spChg chg="del">
          <ac:chgData name="Yoel Kortick" userId="167978f5-7f40-4909-85d5-d4149554ad4e" providerId="ADAL" clId="{0E8F19E9-EDF1-410B-A69D-27414ECE8B45}" dt="2024-03-14T07:47:49.724" v="854" actId="478"/>
          <ac:spMkLst>
            <pc:docMk/>
            <pc:sldMk cId="987795397" sldId="2207"/>
            <ac:spMk id="6" creationId="{458F7A4F-3FF5-CA28-A13F-B5BA379315C5}"/>
          </ac:spMkLst>
        </pc:spChg>
        <pc:spChg chg="del">
          <ac:chgData name="Yoel Kortick" userId="167978f5-7f40-4909-85d5-d4149554ad4e" providerId="ADAL" clId="{0E8F19E9-EDF1-410B-A69D-27414ECE8B45}" dt="2024-03-14T07:47:49.724" v="854" actId="478"/>
          <ac:spMkLst>
            <pc:docMk/>
            <pc:sldMk cId="987795397" sldId="2207"/>
            <ac:spMk id="7" creationId="{A8C6BBE6-A06E-F09A-B147-DC4CDFD3A761}"/>
          </ac:spMkLst>
        </pc:spChg>
        <pc:spChg chg="del">
          <ac:chgData name="Yoel Kortick" userId="167978f5-7f40-4909-85d5-d4149554ad4e" providerId="ADAL" clId="{0E8F19E9-EDF1-410B-A69D-27414ECE8B45}" dt="2024-03-14T07:47:49.724" v="854" actId="478"/>
          <ac:spMkLst>
            <pc:docMk/>
            <pc:sldMk cId="987795397" sldId="2207"/>
            <ac:spMk id="8" creationId="{DB82EF1E-42FF-85FC-D87F-868A68FE44FE}"/>
          </ac:spMkLst>
        </pc:spChg>
        <pc:spChg chg="add mod">
          <ac:chgData name="Yoel Kortick" userId="167978f5-7f40-4909-85d5-d4149554ad4e" providerId="ADAL" clId="{0E8F19E9-EDF1-410B-A69D-27414ECE8B45}" dt="2024-03-14T07:48:21.834" v="863" actId="1036"/>
          <ac:spMkLst>
            <pc:docMk/>
            <pc:sldMk cId="987795397" sldId="2207"/>
            <ac:spMk id="13" creationId="{D1ED7EA0-CD05-7BF7-5D70-6DF65987BCA3}"/>
          </ac:spMkLst>
        </pc:spChg>
        <pc:spChg chg="add mod">
          <ac:chgData name="Yoel Kortick" userId="167978f5-7f40-4909-85d5-d4149554ad4e" providerId="ADAL" clId="{0E8F19E9-EDF1-410B-A69D-27414ECE8B45}" dt="2024-03-14T07:48:21.834" v="863" actId="1036"/>
          <ac:spMkLst>
            <pc:docMk/>
            <pc:sldMk cId="987795397" sldId="2207"/>
            <ac:spMk id="14" creationId="{66A14BC3-EA5F-71C7-2A81-59F1A8EE2AE2}"/>
          </ac:spMkLst>
        </pc:spChg>
        <pc:spChg chg="add mod">
          <ac:chgData name="Yoel Kortick" userId="167978f5-7f40-4909-85d5-d4149554ad4e" providerId="ADAL" clId="{0E8F19E9-EDF1-410B-A69D-27414ECE8B45}" dt="2024-03-14T07:48:21.834" v="863" actId="1036"/>
          <ac:spMkLst>
            <pc:docMk/>
            <pc:sldMk cId="987795397" sldId="2207"/>
            <ac:spMk id="18" creationId="{E1731B71-FCDA-47F5-0EF1-42A46D0E8FD8}"/>
          </ac:spMkLst>
        </pc:spChg>
        <pc:spChg chg="add del mod">
          <ac:chgData name="Yoel Kortick" userId="167978f5-7f40-4909-85d5-d4149554ad4e" providerId="ADAL" clId="{0E8F19E9-EDF1-410B-A69D-27414ECE8B45}" dt="2024-03-14T07:48:42.614" v="869" actId="11529"/>
          <ac:spMkLst>
            <pc:docMk/>
            <pc:sldMk cId="987795397" sldId="2207"/>
            <ac:spMk id="19" creationId="{BBF166F8-6853-D7B7-890D-37A705572D58}"/>
          </ac:spMkLst>
        </pc:spChg>
        <pc:spChg chg="add mod">
          <ac:chgData name="Yoel Kortick" userId="167978f5-7f40-4909-85d5-d4149554ad4e" providerId="ADAL" clId="{0E8F19E9-EDF1-410B-A69D-27414ECE8B45}" dt="2024-03-14T07:50:55.182" v="1050" actId="14100"/>
          <ac:spMkLst>
            <pc:docMk/>
            <pc:sldMk cId="987795397" sldId="2207"/>
            <ac:spMk id="28" creationId="{FD90AFF5-A8D3-F25A-CF00-7BEFA3D09240}"/>
          </ac:spMkLst>
        </pc:spChg>
        <pc:spChg chg="add mod">
          <ac:chgData name="Yoel Kortick" userId="167978f5-7f40-4909-85d5-d4149554ad4e" providerId="ADAL" clId="{0E8F19E9-EDF1-410B-A69D-27414ECE8B45}" dt="2024-03-14T07:51:06.211" v="1161" actId="1038"/>
          <ac:spMkLst>
            <pc:docMk/>
            <pc:sldMk cId="987795397" sldId="2207"/>
            <ac:spMk id="29" creationId="{1C7C5123-A1BE-C422-54DB-6492A25C3B03}"/>
          </ac:spMkLst>
        </pc:spChg>
        <pc:spChg chg="add mod">
          <ac:chgData name="Yoel Kortick" userId="167978f5-7f40-4909-85d5-d4149554ad4e" providerId="ADAL" clId="{0E8F19E9-EDF1-410B-A69D-27414ECE8B45}" dt="2024-03-14T07:52:15.991" v="1177" actId="1036"/>
          <ac:spMkLst>
            <pc:docMk/>
            <pc:sldMk cId="987795397" sldId="2207"/>
            <ac:spMk id="35" creationId="{A9BAA5CB-DEB5-7AF1-51D9-227E639E1556}"/>
          </ac:spMkLst>
        </pc:spChg>
        <pc:picChg chg="add mod">
          <ac:chgData name="Yoel Kortick" userId="167978f5-7f40-4909-85d5-d4149554ad4e" providerId="ADAL" clId="{0E8F19E9-EDF1-410B-A69D-27414ECE8B45}" dt="2024-03-14T07:48:21.834" v="863" actId="1036"/>
          <ac:picMkLst>
            <pc:docMk/>
            <pc:sldMk cId="987795397" sldId="2207"/>
            <ac:picMk id="5" creationId="{8B36CE72-B713-341D-7316-E4A9839FCEF3}"/>
          </ac:picMkLst>
        </pc:picChg>
        <pc:picChg chg="add mod">
          <ac:chgData name="Yoel Kortick" userId="167978f5-7f40-4909-85d5-d4149554ad4e" providerId="ADAL" clId="{0E8F19E9-EDF1-410B-A69D-27414ECE8B45}" dt="2024-03-14T07:48:21.834" v="863" actId="1036"/>
          <ac:picMkLst>
            <pc:docMk/>
            <pc:sldMk cId="987795397" sldId="2207"/>
            <ac:picMk id="9" creationId="{8664B88D-905B-D335-FD16-157ECE80BE05}"/>
          </ac:picMkLst>
        </pc:picChg>
        <pc:picChg chg="del">
          <ac:chgData name="Yoel Kortick" userId="167978f5-7f40-4909-85d5-d4149554ad4e" providerId="ADAL" clId="{0E8F19E9-EDF1-410B-A69D-27414ECE8B45}" dt="2024-03-14T07:47:49.724" v="854" actId="478"/>
          <ac:picMkLst>
            <pc:docMk/>
            <pc:sldMk cId="987795397" sldId="2207"/>
            <ac:picMk id="10" creationId="{BF863EC9-7F79-9BED-D4A3-FEEBCD40C016}"/>
          </ac:picMkLst>
        </pc:picChg>
        <pc:picChg chg="add mod">
          <ac:chgData name="Yoel Kortick" userId="167978f5-7f40-4909-85d5-d4149554ad4e" providerId="ADAL" clId="{0E8F19E9-EDF1-410B-A69D-27414ECE8B45}" dt="2024-03-14T07:48:21.834" v="863" actId="1036"/>
          <ac:picMkLst>
            <pc:docMk/>
            <pc:sldMk cId="987795397" sldId="2207"/>
            <ac:picMk id="11" creationId="{1D5040BC-2D9E-BEE1-4365-AC6E6FF887A0}"/>
          </ac:picMkLst>
        </pc:picChg>
        <pc:picChg chg="add mod">
          <ac:chgData name="Yoel Kortick" userId="167978f5-7f40-4909-85d5-d4149554ad4e" providerId="ADAL" clId="{0E8F19E9-EDF1-410B-A69D-27414ECE8B45}" dt="2024-03-14T07:48:21.834" v="863" actId="1036"/>
          <ac:picMkLst>
            <pc:docMk/>
            <pc:sldMk cId="987795397" sldId="2207"/>
            <ac:picMk id="12" creationId="{337A3108-3A41-033D-6ED1-FDBDC2792404}"/>
          </ac:picMkLst>
        </pc:picChg>
        <pc:cxnChg chg="add mod">
          <ac:chgData name="Yoel Kortick" userId="167978f5-7f40-4909-85d5-d4149554ad4e" providerId="ADAL" clId="{0E8F19E9-EDF1-410B-A69D-27414ECE8B45}" dt="2024-03-14T07:48:21.834" v="863" actId="1036"/>
          <ac:cxnSpMkLst>
            <pc:docMk/>
            <pc:sldMk cId="987795397" sldId="2207"/>
            <ac:cxnSpMk id="15" creationId="{0430035B-9336-C581-26E4-897B50153D19}"/>
          </ac:cxnSpMkLst>
        </pc:cxnChg>
        <pc:cxnChg chg="add mod">
          <ac:chgData name="Yoel Kortick" userId="167978f5-7f40-4909-85d5-d4149554ad4e" providerId="ADAL" clId="{0E8F19E9-EDF1-410B-A69D-27414ECE8B45}" dt="2024-03-14T07:48:21.834" v="863" actId="1036"/>
          <ac:cxnSpMkLst>
            <pc:docMk/>
            <pc:sldMk cId="987795397" sldId="2207"/>
            <ac:cxnSpMk id="16" creationId="{2BFA1697-FBFE-810A-DC2F-29443001A386}"/>
          </ac:cxnSpMkLst>
        </pc:cxnChg>
        <pc:cxnChg chg="add mod">
          <ac:chgData name="Yoel Kortick" userId="167978f5-7f40-4909-85d5-d4149554ad4e" providerId="ADAL" clId="{0E8F19E9-EDF1-410B-A69D-27414ECE8B45}" dt="2024-03-14T07:48:21.834" v="863" actId="1036"/>
          <ac:cxnSpMkLst>
            <pc:docMk/>
            <pc:sldMk cId="987795397" sldId="2207"/>
            <ac:cxnSpMk id="17" creationId="{D796D3CC-A825-DCCA-8641-C2D8B3950EDE}"/>
          </ac:cxnSpMkLst>
        </pc:cxnChg>
        <pc:cxnChg chg="add mod">
          <ac:chgData name="Yoel Kortick" userId="167978f5-7f40-4909-85d5-d4149554ad4e" providerId="ADAL" clId="{0E8F19E9-EDF1-410B-A69D-27414ECE8B45}" dt="2024-03-14T07:51:55.662" v="1171"/>
          <ac:cxnSpMkLst>
            <pc:docMk/>
            <pc:sldMk cId="987795397" sldId="2207"/>
            <ac:cxnSpMk id="21" creationId="{1A2ACBEC-F835-4820-0D61-74E5C1150003}"/>
          </ac:cxnSpMkLst>
        </pc:cxnChg>
        <pc:cxnChg chg="add mod">
          <ac:chgData name="Yoel Kortick" userId="167978f5-7f40-4909-85d5-d4149554ad4e" providerId="ADAL" clId="{0E8F19E9-EDF1-410B-A69D-27414ECE8B45}" dt="2024-03-14T07:52:00.124" v="1172"/>
          <ac:cxnSpMkLst>
            <pc:docMk/>
            <pc:sldMk cId="987795397" sldId="2207"/>
            <ac:cxnSpMk id="22" creationId="{A450F0D0-FFCD-3736-4F10-20D5D353BCC8}"/>
          </ac:cxnSpMkLst>
        </pc:cxnChg>
        <pc:cxnChg chg="add mod">
          <ac:chgData name="Yoel Kortick" userId="167978f5-7f40-4909-85d5-d4149554ad4e" providerId="ADAL" clId="{0E8F19E9-EDF1-410B-A69D-27414ECE8B45}" dt="2024-03-14T07:51:24.877" v="1163" actId="14100"/>
          <ac:cxnSpMkLst>
            <pc:docMk/>
            <pc:sldMk cId="987795397" sldId="2207"/>
            <ac:cxnSpMk id="24" creationId="{0A379959-00FF-DB8F-3C60-E29FAC49EED1}"/>
          </ac:cxnSpMkLst>
        </pc:cxnChg>
        <pc:cxnChg chg="add mod">
          <ac:chgData name="Yoel Kortick" userId="167978f5-7f40-4909-85d5-d4149554ad4e" providerId="ADAL" clId="{0E8F19E9-EDF1-410B-A69D-27414ECE8B45}" dt="2024-03-14T07:51:40.455" v="1168" actId="14100"/>
          <ac:cxnSpMkLst>
            <pc:docMk/>
            <pc:sldMk cId="987795397" sldId="2207"/>
            <ac:cxnSpMk id="26" creationId="{7586619E-585D-D182-6931-A2F492DA9524}"/>
          </ac:cxnSpMkLst>
        </pc:cxnChg>
        <pc:cxnChg chg="add mod">
          <ac:chgData name="Yoel Kortick" userId="167978f5-7f40-4909-85d5-d4149554ad4e" providerId="ADAL" clId="{0E8F19E9-EDF1-410B-A69D-27414ECE8B45}" dt="2024-03-14T07:52:22.741" v="1179" actId="14100"/>
          <ac:cxnSpMkLst>
            <pc:docMk/>
            <pc:sldMk cId="987795397" sldId="2207"/>
            <ac:cxnSpMk id="36" creationId="{6AD1A0BD-6CAA-67CB-FD00-086BEB19B176}"/>
          </ac:cxnSpMkLst>
        </pc:cxnChg>
        <pc:cxnChg chg="add mod">
          <ac:chgData name="Yoel Kortick" userId="167978f5-7f40-4909-85d5-d4149554ad4e" providerId="ADAL" clId="{0E8F19E9-EDF1-410B-A69D-27414ECE8B45}" dt="2024-03-14T07:52:28.756" v="1181" actId="14100"/>
          <ac:cxnSpMkLst>
            <pc:docMk/>
            <pc:sldMk cId="987795397" sldId="2207"/>
            <ac:cxnSpMk id="38" creationId="{A34198A4-662C-43EA-740F-309A81CF751E}"/>
          </ac:cxnSpMkLst>
        </pc:cxnChg>
      </pc:sldChg>
      <pc:sldChg chg="addSp delSp modSp add mod">
        <pc:chgData name="Yoel Kortick" userId="167978f5-7f40-4909-85d5-d4149554ad4e" providerId="ADAL" clId="{0E8F19E9-EDF1-410B-A69D-27414ECE8B45}" dt="2024-03-14T09:00:18.169" v="2238" actId="207"/>
        <pc:sldMkLst>
          <pc:docMk/>
          <pc:sldMk cId="2814299455" sldId="2208"/>
        </pc:sldMkLst>
        <pc:spChg chg="del">
          <ac:chgData name="Yoel Kortick" userId="167978f5-7f40-4909-85d5-d4149554ad4e" providerId="ADAL" clId="{0E8F19E9-EDF1-410B-A69D-27414ECE8B45}" dt="2024-03-14T07:52:42.405" v="1184" actId="478"/>
          <ac:spMkLst>
            <pc:docMk/>
            <pc:sldMk cId="2814299455" sldId="2208"/>
            <ac:spMk id="2" creationId="{2D34A5B4-F50B-C614-536F-3602D37DFCB3}"/>
          </ac:spMkLst>
        </pc:spChg>
        <pc:spChg chg="mod">
          <ac:chgData name="Yoel Kortick" userId="167978f5-7f40-4909-85d5-d4149554ad4e" providerId="ADAL" clId="{0E8F19E9-EDF1-410B-A69D-27414ECE8B45}" dt="2024-03-14T08:47:42.092" v="2114"/>
          <ac:spMkLst>
            <pc:docMk/>
            <pc:sldMk cId="2814299455" sldId="2208"/>
            <ac:spMk id="3" creationId="{4FC18B40-6547-41EC-8A0E-1C8F40E0A42F}"/>
          </ac:spMkLst>
        </pc:spChg>
        <pc:spChg chg="mod">
          <ac:chgData name="Yoel Kortick" userId="167978f5-7f40-4909-85d5-d4149554ad4e" providerId="ADAL" clId="{0E8F19E9-EDF1-410B-A69D-27414ECE8B45}" dt="2024-03-14T08:01:35.277" v="1256" actId="14100"/>
          <ac:spMkLst>
            <pc:docMk/>
            <pc:sldMk cId="2814299455" sldId="2208"/>
            <ac:spMk id="4" creationId="{2490F34D-A7E2-4EA9-8B1A-78371A1F1CD1}"/>
          </ac:spMkLst>
        </pc:spChg>
        <pc:spChg chg="add mod">
          <ac:chgData name="Yoel Kortick" userId="167978f5-7f40-4909-85d5-d4149554ad4e" providerId="ADAL" clId="{0E8F19E9-EDF1-410B-A69D-27414ECE8B45}" dt="2024-03-14T09:00:18.169" v="2238" actId="207"/>
          <ac:spMkLst>
            <pc:docMk/>
            <pc:sldMk cId="2814299455" sldId="2208"/>
            <ac:spMk id="8" creationId="{F2E95BC1-DB47-A6EA-A5F4-4071C40E561F}"/>
          </ac:spMkLst>
        </pc:spChg>
        <pc:spChg chg="del">
          <ac:chgData name="Yoel Kortick" userId="167978f5-7f40-4909-85d5-d4149554ad4e" providerId="ADAL" clId="{0E8F19E9-EDF1-410B-A69D-27414ECE8B45}" dt="2024-03-14T07:52:40.132" v="1183" actId="478"/>
          <ac:spMkLst>
            <pc:docMk/>
            <pc:sldMk cId="2814299455" sldId="2208"/>
            <ac:spMk id="13" creationId="{D1ED7EA0-CD05-7BF7-5D70-6DF65987BCA3}"/>
          </ac:spMkLst>
        </pc:spChg>
        <pc:spChg chg="del">
          <ac:chgData name="Yoel Kortick" userId="167978f5-7f40-4909-85d5-d4149554ad4e" providerId="ADAL" clId="{0E8F19E9-EDF1-410B-A69D-27414ECE8B45}" dt="2024-03-14T07:52:40.132" v="1183" actId="478"/>
          <ac:spMkLst>
            <pc:docMk/>
            <pc:sldMk cId="2814299455" sldId="2208"/>
            <ac:spMk id="14" creationId="{66A14BC3-EA5F-71C7-2A81-59F1A8EE2AE2}"/>
          </ac:spMkLst>
        </pc:spChg>
        <pc:spChg chg="del">
          <ac:chgData name="Yoel Kortick" userId="167978f5-7f40-4909-85d5-d4149554ad4e" providerId="ADAL" clId="{0E8F19E9-EDF1-410B-A69D-27414ECE8B45}" dt="2024-03-14T07:52:40.132" v="1183" actId="478"/>
          <ac:spMkLst>
            <pc:docMk/>
            <pc:sldMk cId="2814299455" sldId="2208"/>
            <ac:spMk id="18" creationId="{E1731B71-FCDA-47F5-0EF1-42A46D0E8FD8}"/>
          </ac:spMkLst>
        </pc:spChg>
        <pc:spChg chg="add mod">
          <ac:chgData name="Yoel Kortick" userId="167978f5-7f40-4909-85d5-d4149554ad4e" providerId="ADAL" clId="{0E8F19E9-EDF1-410B-A69D-27414ECE8B45}" dt="2024-03-14T08:00:45.098" v="1220" actId="1035"/>
          <ac:spMkLst>
            <pc:docMk/>
            <pc:sldMk cId="2814299455" sldId="2208"/>
            <ac:spMk id="19" creationId="{260A1855-7739-84F4-A2F2-A3FD1E61C3F0}"/>
          </ac:spMkLst>
        </pc:spChg>
        <pc:spChg chg="add mod">
          <ac:chgData name="Yoel Kortick" userId="167978f5-7f40-4909-85d5-d4149554ad4e" providerId="ADAL" clId="{0E8F19E9-EDF1-410B-A69D-27414ECE8B45}" dt="2024-03-14T09:00:18.169" v="2238" actId="207"/>
          <ac:spMkLst>
            <pc:docMk/>
            <pc:sldMk cId="2814299455" sldId="2208"/>
            <ac:spMk id="20" creationId="{9D3B9198-1602-E2E8-44FA-C0849D2C8688}"/>
          </ac:spMkLst>
        </pc:spChg>
        <pc:spChg chg="del">
          <ac:chgData name="Yoel Kortick" userId="167978f5-7f40-4909-85d5-d4149554ad4e" providerId="ADAL" clId="{0E8F19E9-EDF1-410B-A69D-27414ECE8B45}" dt="2024-03-14T07:52:40.132" v="1183" actId="478"/>
          <ac:spMkLst>
            <pc:docMk/>
            <pc:sldMk cId="2814299455" sldId="2208"/>
            <ac:spMk id="28" creationId="{FD90AFF5-A8D3-F25A-CF00-7BEFA3D09240}"/>
          </ac:spMkLst>
        </pc:spChg>
        <pc:spChg chg="del">
          <ac:chgData name="Yoel Kortick" userId="167978f5-7f40-4909-85d5-d4149554ad4e" providerId="ADAL" clId="{0E8F19E9-EDF1-410B-A69D-27414ECE8B45}" dt="2024-03-14T07:52:40.132" v="1183" actId="478"/>
          <ac:spMkLst>
            <pc:docMk/>
            <pc:sldMk cId="2814299455" sldId="2208"/>
            <ac:spMk id="29" creationId="{1C7C5123-A1BE-C422-54DB-6492A25C3B03}"/>
          </ac:spMkLst>
        </pc:spChg>
        <pc:spChg chg="del">
          <ac:chgData name="Yoel Kortick" userId="167978f5-7f40-4909-85d5-d4149554ad4e" providerId="ADAL" clId="{0E8F19E9-EDF1-410B-A69D-27414ECE8B45}" dt="2024-03-14T07:52:40.132" v="1183" actId="478"/>
          <ac:spMkLst>
            <pc:docMk/>
            <pc:sldMk cId="2814299455" sldId="2208"/>
            <ac:spMk id="35" creationId="{A9BAA5CB-DEB5-7AF1-51D9-227E639E1556}"/>
          </ac:spMkLst>
        </pc:spChg>
        <pc:picChg chg="del">
          <ac:chgData name="Yoel Kortick" userId="167978f5-7f40-4909-85d5-d4149554ad4e" providerId="ADAL" clId="{0E8F19E9-EDF1-410B-A69D-27414ECE8B45}" dt="2024-03-14T07:52:40.132" v="1183" actId="478"/>
          <ac:picMkLst>
            <pc:docMk/>
            <pc:sldMk cId="2814299455" sldId="2208"/>
            <ac:picMk id="5" creationId="{8B36CE72-B713-341D-7316-E4A9839FCEF3}"/>
          </ac:picMkLst>
        </pc:picChg>
        <pc:picChg chg="add mod">
          <ac:chgData name="Yoel Kortick" userId="167978f5-7f40-4909-85d5-d4149554ad4e" providerId="ADAL" clId="{0E8F19E9-EDF1-410B-A69D-27414ECE8B45}" dt="2024-03-14T08:01:09.541" v="1228" actId="208"/>
          <ac:picMkLst>
            <pc:docMk/>
            <pc:sldMk cId="2814299455" sldId="2208"/>
            <ac:picMk id="7" creationId="{DC18C8C3-DECE-58B7-266B-61D1CBF7ADF4}"/>
          </ac:picMkLst>
        </pc:picChg>
        <pc:picChg chg="del">
          <ac:chgData name="Yoel Kortick" userId="167978f5-7f40-4909-85d5-d4149554ad4e" providerId="ADAL" clId="{0E8F19E9-EDF1-410B-A69D-27414ECE8B45}" dt="2024-03-14T07:52:40.132" v="1183" actId="478"/>
          <ac:picMkLst>
            <pc:docMk/>
            <pc:sldMk cId="2814299455" sldId="2208"/>
            <ac:picMk id="9" creationId="{8664B88D-905B-D335-FD16-157ECE80BE05}"/>
          </ac:picMkLst>
        </pc:picChg>
        <pc:picChg chg="del">
          <ac:chgData name="Yoel Kortick" userId="167978f5-7f40-4909-85d5-d4149554ad4e" providerId="ADAL" clId="{0E8F19E9-EDF1-410B-A69D-27414ECE8B45}" dt="2024-03-14T07:52:40.132" v="1183" actId="478"/>
          <ac:picMkLst>
            <pc:docMk/>
            <pc:sldMk cId="2814299455" sldId="2208"/>
            <ac:picMk id="11" creationId="{1D5040BC-2D9E-BEE1-4365-AC6E6FF887A0}"/>
          </ac:picMkLst>
        </pc:picChg>
        <pc:picChg chg="del">
          <ac:chgData name="Yoel Kortick" userId="167978f5-7f40-4909-85d5-d4149554ad4e" providerId="ADAL" clId="{0E8F19E9-EDF1-410B-A69D-27414ECE8B45}" dt="2024-03-14T07:52:40.132" v="1183" actId="478"/>
          <ac:picMkLst>
            <pc:docMk/>
            <pc:sldMk cId="2814299455" sldId="2208"/>
            <ac:picMk id="12" creationId="{337A3108-3A41-033D-6ED1-FDBDC2792404}"/>
          </ac:picMkLst>
        </pc:picChg>
        <pc:cxnChg chg="add mod">
          <ac:chgData name="Yoel Kortick" userId="167978f5-7f40-4909-85d5-d4149554ad4e" providerId="ADAL" clId="{0E8F19E9-EDF1-410B-A69D-27414ECE8B45}" dt="2024-03-14T08:00:39.198" v="1214" actId="14100"/>
          <ac:cxnSpMkLst>
            <pc:docMk/>
            <pc:sldMk cId="2814299455" sldId="2208"/>
            <ac:cxnSpMk id="10" creationId="{A9D0AE94-A281-BC4F-9CFD-6F73C18C06DD}"/>
          </ac:cxnSpMkLst>
        </pc:cxnChg>
        <pc:cxnChg chg="del">
          <ac:chgData name="Yoel Kortick" userId="167978f5-7f40-4909-85d5-d4149554ad4e" providerId="ADAL" clId="{0E8F19E9-EDF1-410B-A69D-27414ECE8B45}" dt="2024-03-14T07:52:40.132" v="1183" actId="478"/>
          <ac:cxnSpMkLst>
            <pc:docMk/>
            <pc:sldMk cId="2814299455" sldId="2208"/>
            <ac:cxnSpMk id="15" creationId="{0430035B-9336-C581-26E4-897B50153D19}"/>
          </ac:cxnSpMkLst>
        </pc:cxnChg>
        <pc:cxnChg chg="del">
          <ac:chgData name="Yoel Kortick" userId="167978f5-7f40-4909-85d5-d4149554ad4e" providerId="ADAL" clId="{0E8F19E9-EDF1-410B-A69D-27414ECE8B45}" dt="2024-03-14T07:52:40.132" v="1183" actId="478"/>
          <ac:cxnSpMkLst>
            <pc:docMk/>
            <pc:sldMk cId="2814299455" sldId="2208"/>
            <ac:cxnSpMk id="16" creationId="{2BFA1697-FBFE-810A-DC2F-29443001A386}"/>
          </ac:cxnSpMkLst>
        </pc:cxnChg>
        <pc:cxnChg chg="del">
          <ac:chgData name="Yoel Kortick" userId="167978f5-7f40-4909-85d5-d4149554ad4e" providerId="ADAL" clId="{0E8F19E9-EDF1-410B-A69D-27414ECE8B45}" dt="2024-03-14T07:52:40.132" v="1183" actId="478"/>
          <ac:cxnSpMkLst>
            <pc:docMk/>
            <pc:sldMk cId="2814299455" sldId="2208"/>
            <ac:cxnSpMk id="17" creationId="{D796D3CC-A825-DCCA-8641-C2D8B3950EDE}"/>
          </ac:cxnSpMkLst>
        </pc:cxnChg>
        <pc:cxnChg chg="del">
          <ac:chgData name="Yoel Kortick" userId="167978f5-7f40-4909-85d5-d4149554ad4e" providerId="ADAL" clId="{0E8F19E9-EDF1-410B-A69D-27414ECE8B45}" dt="2024-03-14T07:52:40.132" v="1183" actId="478"/>
          <ac:cxnSpMkLst>
            <pc:docMk/>
            <pc:sldMk cId="2814299455" sldId="2208"/>
            <ac:cxnSpMk id="21" creationId="{1A2ACBEC-F835-4820-0D61-74E5C1150003}"/>
          </ac:cxnSpMkLst>
        </pc:cxnChg>
        <pc:cxnChg chg="del">
          <ac:chgData name="Yoel Kortick" userId="167978f5-7f40-4909-85d5-d4149554ad4e" providerId="ADAL" clId="{0E8F19E9-EDF1-410B-A69D-27414ECE8B45}" dt="2024-03-14T07:52:40.132" v="1183" actId="478"/>
          <ac:cxnSpMkLst>
            <pc:docMk/>
            <pc:sldMk cId="2814299455" sldId="2208"/>
            <ac:cxnSpMk id="22" creationId="{A450F0D0-FFCD-3736-4F10-20D5D353BCC8}"/>
          </ac:cxnSpMkLst>
        </pc:cxnChg>
        <pc:cxnChg chg="add mod">
          <ac:chgData name="Yoel Kortick" userId="167978f5-7f40-4909-85d5-d4149554ad4e" providerId="ADAL" clId="{0E8F19E9-EDF1-410B-A69D-27414ECE8B45}" dt="2024-03-14T08:00:50.506" v="1222" actId="14100"/>
          <ac:cxnSpMkLst>
            <pc:docMk/>
            <pc:sldMk cId="2814299455" sldId="2208"/>
            <ac:cxnSpMk id="23" creationId="{2EDB648F-70C4-8C39-F3D9-39E1EEB928C1}"/>
          </ac:cxnSpMkLst>
        </pc:cxnChg>
        <pc:cxnChg chg="del">
          <ac:chgData name="Yoel Kortick" userId="167978f5-7f40-4909-85d5-d4149554ad4e" providerId="ADAL" clId="{0E8F19E9-EDF1-410B-A69D-27414ECE8B45}" dt="2024-03-14T07:52:40.132" v="1183" actId="478"/>
          <ac:cxnSpMkLst>
            <pc:docMk/>
            <pc:sldMk cId="2814299455" sldId="2208"/>
            <ac:cxnSpMk id="24" creationId="{0A379959-00FF-DB8F-3C60-E29FAC49EED1}"/>
          </ac:cxnSpMkLst>
        </pc:cxnChg>
        <pc:cxnChg chg="del">
          <ac:chgData name="Yoel Kortick" userId="167978f5-7f40-4909-85d5-d4149554ad4e" providerId="ADAL" clId="{0E8F19E9-EDF1-410B-A69D-27414ECE8B45}" dt="2024-03-14T07:52:40.132" v="1183" actId="478"/>
          <ac:cxnSpMkLst>
            <pc:docMk/>
            <pc:sldMk cId="2814299455" sldId="2208"/>
            <ac:cxnSpMk id="26" creationId="{7586619E-585D-D182-6931-A2F492DA9524}"/>
          </ac:cxnSpMkLst>
        </pc:cxnChg>
        <pc:cxnChg chg="del">
          <ac:chgData name="Yoel Kortick" userId="167978f5-7f40-4909-85d5-d4149554ad4e" providerId="ADAL" clId="{0E8F19E9-EDF1-410B-A69D-27414ECE8B45}" dt="2024-03-14T07:52:40.132" v="1183" actId="478"/>
          <ac:cxnSpMkLst>
            <pc:docMk/>
            <pc:sldMk cId="2814299455" sldId="2208"/>
            <ac:cxnSpMk id="36" creationId="{6AD1A0BD-6CAA-67CB-FD00-086BEB19B176}"/>
          </ac:cxnSpMkLst>
        </pc:cxnChg>
        <pc:cxnChg chg="del">
          <ac:chgData name="Yoel Kortick" userId="167978f5-7f40-4909-85d5-d4149554ad4e" providerId="ADAL" clId="{0E8F19E9-EDF1-410B-A69D-27414ECE8B45}" dt="2024-03-14T07:52:40.132" v="1183" actId="478"/>
          <ac:cxnSpMkLst>
            <pc:docMk/>
            <pc:sldMk cId="2814299455" sldId="2208"/>
            <ac:cxnSpMk id="38" creationId="{A34198A4-662C-43EA-740F-309A81CF751E}"/>
          </ac:cxnSpMkLst>
        </pc:cxnChg>
      </pc:sldChg>
      <pc:sldChg chg="addSp delSp modSp add mod">
        <pc:chgData name="Yoel Kortick" userId="167978f5-7f40-4909-85d5-d4149554ad4e" providerId="ADAL" clId="{0E8F19E9-EDF1-410B-A69D-27414ECE8B45}" dt="2024-03-14T08:48:01.129" v="2115"/>
        <pc:sldMkLst>
          <pc:docMk/>
          <pc:sldMk cId="1192733872" sldId="2209"/>
        </pc:sldMkLst>
        <pc:spChg chg="mod">
          <ac:chgData name="Yoel Kortick" userId="167978f5-7f40-4909-85d5-d4149554ad4e" providerId="ADAL" clId="{0E8F19E9-EDF1-410B-A69D-27414ECE8B45}" dt="2024-03-14T08:48:01.129" v="2115"/>
          <ac:spMkLst>
            <pc:docMk/>
            <pc:sldMk cId="1192733872" sldId="2209"/>
            <ac:spMk id="3" creationId="{4FC18B40-6547-41EC-8A0E-1C8F40E0A42F}"/>
          </ac:spMkLst>
        </pc:spChg>
        <pc:spChg chg="mod">
          <ac:chgData name="Yoel Kortick" userId="167978f5-7f40-4909-85d5-d4149554ad4e" providerId="ADAL" clId="{0E8F19E9-EDF1-410B-A69D-27414ECE8B45}" dt="2024-03-14T08:02:04.252" v="1261" actId="14100"/>
          <ac:spMkLst>
            <pc:docMk/>
            <pc:sldMk cId="1192733872" sldId="2209"/>
            <ac:spMk id="4" creationId="{2490F34D-A7E2-4EA9-8B1A-78371A1F1CD1}"/>
          </ac:spMkLst>
        </pc:spChg>
        <pc:spChg chg="del">
          <ac:chgData name="Yoel Kortick" userId="167978f5-7f40-4909-85d5-d4149554ad4e" providerId="ADAL" clId="{0E8F19E9-EDF1-410B-A69D-27414ECE8B45}" dt="2024-03-14T08:02:07.314" v="1262" actId="478"/>
          <ac:spMkLst>
            <pc:docMk/>
            <pc:sldMk cId="1192733872" sldId="2209"/>
            <ac:spMk id="8" creationId="{F2E95BC1-DB47-A6EA-A5F4-4071C40E561F}"/>
          </ac:spMkLst>
        </pc:spChg>
        <pc:spChg chg="del">
          <ac:chgData name="Yoel Kortick" userId="167978f5-7f40-4909-85d5-d4149554ad4e" providerId="ADAL" clId="{0E8F19E9-EDF1-410B-A69D-27414ECE8B45}" dt="2024-03-14T08:02:07.314" v="1262" actId="478"/>
          <ac:spMkLst>
            <pc:docMk/>
            <pc:sldMk cId="1192733872" sldId="2209"/>
            <ac:spMk id="19" creationId="{260A1855-7739-84F4-A2F2-A3FD1E61C3F0}"/>
          </ac:spMkLst>
        </pc:spChg>
        <pc:spChg chg="del">
          <ac:chgData name="Yoel Kortick" userId="167978f5-7f40-4909-85d5-d4149554ad4e" providerId="ADAL" clId="{0E8F19E9-EDF1-410B-A69D-27414ECE8B45}" dt="2024-03-14T08:02:07.314" v="1262" actId="478"/>
          <ac:spMkLst>
            <pc:docMk/>
            <pc:sldMk cId="1192733872" sldId="2209"/>
            <ac:spMk id="20" creationId="{9D3B9198-1602-E2E8-44FA-C0849D2C8688}"/>
          </ac:spMkLst>
        </pc:spChg>
        <pc:picChg chg="add mod">
          <ac:chgData name="Yoel Kortick" userId="167978f5-7f40-4909-85d5-d4149554ad4e" providerId="ADAL" clId="{0E8F19E9-EDF1-410B-A69D-27414ECE8B45}" dt="2024-03-14T08:02:37.698" v="1264" actId="208"/>
          <ac:picMkLst>
            <pc:docMk/>
            <pc:sldMk cId="1192733872" sldId="2209"/>
            <ac:picMk id="5" creationId="{583A82C3-12E5-5170-E4F0-03FEB7AB4DD8}"/>
          </ac:picMkLst>
        </pc:picChg>
        <pc:picChg chg="del">
          <ac:chgData name="Yoel Kortick" userId="167978f5-7f40-4909-85d5-d4149554ad4e" providerId="ADAL" clId="{0E8F19E9-EDF1-410B-A69D-27414ECE8B45}" dt="2024-03-14T08:02:07.314" v="1262" actId="478"/>
          <ac:picMkLst>
            <pc:docMk/>
            <pc:sldMk cId="1192733872" sldId="2209"/>
            <ac:picMk id="7" creationId="{DC18C8C3-DECE-58B7-266B-61D1CBF7ADF4}"/>
          </ac:picMkLst>
        </pc:picChg>
        <pc:cxnChg chg="del">
          <ac:chgData name="Yoel Kortick" userId="167978f5-7f40-4909-85d5-d4149554ad4e" providerId="ADAL" clId="{0E8F19E9-EDF1-410B-A69D-27414ECE8B45}" dt="2024-03-14T08:02:07.314" v="1262" actId="478"/>
          <ac:cxnSpMkLst>
            <pc:docMk/>
            <pc:sldMk cId="1192733872" sldId="2209"/>
            <ac:cxnSpMk id="10" creationId="{A9D0AE94-A281-BC4F-9CFD-6F73C18C06DD}"/>
          </ac:cxnSpMkLst>
        </pc:cxnChg>
        <pc:cxnChg chg="del">
          <ac:chgData name="Yoel Kortick" userId="167978f5-7f40-4909-85d5-d4149554ad4e" providerId="ADAL" clId="{0E8F19E9-EDF1-410B-A69D-27414ECE8B45}" dt="2024-03-14T08:02:07.314" v="1262" actId="478"/>
          <ac:cxnSpMkLst>
            <pc:docMk/>
            <pc:sldMk cId="1192733872" sldId="2209"/>
            <ac:cxnSpMk id="23" creationId="{2EDB648F-70C4-8C39-F3D9-39E1EEB928C1}"/>
          </ac:cxnSpMkLst>
        </pc:cxnChg>
      </pc:sldChg>
      <pc:sldChg chg="addSp delSp modSp add mod">
        <pc:chgData name="Yoel Kortick" userId="167978f5-7f40-4909-85d5-d4149554ad4e" providerId="ADAL" clId="{0E8F19E9-EDF1-410B-A69D-27414ECE8B45}" dt="2024-03-14T08:48:52.253" v="2118"/>
        <pc:sldMkLst>
          <pc:docMk/>
          <pc:sldMk cId="2832833048" sldId="2210"/>
        </pc:sldMkLst>
        <pc:spChg chg="mod">
          <ac:chgData name="Yoel Kortick" userId="167978f5-7f40-4909-85d5-d4149554ad4e" providerId="ADAL" clId="{0E8F19E9-EDF1-410B-A69D-27414ECE8B45}" dt="2024-03-14T08:48:52.253" v="2118"/>
          <ac:spMkLst>
            <pc:docMk/>
            <pc:sldMk cId="2832833048" sldId="2210"/>
            <ac:spMk id="3" creationId="{4FC18B40-6547-41EC-8A0E-1C8F40E0A42F}"/>
          </ac:spMkLst>
        </pc:spChg>
        <pc:spChg chg="mod">
          <ac:chgData name="Yoel Kortick" userId="167978f5-7f40-4909-85d5-d4149554ad4e" providerId="ADAL" clId="{0E8F19E9-EDF1-410B-A69D-27414ECE8B45}" dt="2024-03-14T08:07:19.931" v="1420" actId="20577"/>
          <ac:spMkLst>
            <pc:docMk/>
            <pc:sldMk cId="2832833048" sldId="2210"/>
            <ac:spMk id="4" creationId="{2490F34D-A7E2-4EA9-8B1A-78371A1F1CD1}"/>
          </ac:spMkLst>
        </pc:spChg>
        <pc:spChg chg="add">
          <ac:chgData name="Yoel Kortick" userId="167978f5-7f40-4909-85d5-d4149554ad4e" providerId="ADAL" clId="{0E8F19E9-EDF1-410B-A69D-27414ECE8B45}" dt="2024-03-14T08:07:10.214" v="1417" actId="11529"/>
          <ac:spMkLst>
            <pc:docMk/>
            <pc:sldMk cId="2832833048" sldId="2210"/>
            <ac:spMk id="7" creationId="{15645D0F-6636-A53E-E5F0-9662D8986E03}"/>
          </ac:spMkLst>
        </pc:spChg>
        <pc:spChg chg="add del">
          <ac:chgData name="Yoel Kortick" userId="167978f5-7f40-4909-85d5-d4149554ad4e" providerId="ADAL" clId="{0E8F19E9-EDF1-410B-A69D-27414ECE8B45}" dt="2024-03-14T08:36:20.570" v="1942" actId="478"/>
          <ac:spMkLst>
            <pc:docMk/>
            <pc:sldMk cId="2832833048" sldId="2210"/>
            <ac:spMk id="8" creationId="{8E6D88EF-D30E-751F-F964-0D9CA5F14FA6}"/>
          </ac:spMkLst>
        </pc:spChg>
        <pc:spChg chg="add mod">
          <ac:chgData name="Yoel Kortick" userId="167978f5-7f40-4909-85d5-d4149554ad4e" providerId="ADAL" clId="{0E8F19E9-EDF1-410B-A69D-27414ECE8B45}" dt="2024-03-14T08:36:27.102" v="1945" actId="14100"/>
          <ac:spMkLst>
            <pc:docMk/>
            <pc:sldMk cId="2832833048" sldId="2210"/>
            <ac:spMk id="9" creationId="{E9FF9330-97D6-FB14-6AA9-9783B7E80C15}"/>
          </ac:spMkLst>
        </pc:spChg>
        <pc:picChg chg="del mod">
          <ac:chgData name="Yoel Kortick" userId="167978f5-7f40-4909-85d5-d4149554ad4e" providerId="ADAL" clId="{0E8F19E9-EDF1-410B-A69D-27414ECE8B45}" dt="2024-03-14T08:06:47.982" v="1406" actId="478"/>
          <ac:picMkLst>
            <pc:docMk/>
            <pc:sldMk cId="2832833048" sldId="2210"/>
            <ac:picMk id="5" creationId="{583A82C3-12E5-5170-E4F0-03FEB7AB4DD8}"/>
          </ac:picMkLst>
        </pc:picChg>
        <pc:picChg chg="add mod">
          <ac:chgData name="Yoel Kortick" userId="167978f5-7f40-4909-85d5-d4149554ad4e" providerId="ADAL" clId="{0E8F19E9-EDF1-410B-A69D-27414ECE8B45}" dt="2024-03-14T08:07:03.246" v="1416" actId="208"/>
          <ac:picMkLst>
            <pc:docMk/>
            <pc:sldMk cId="2832833048" sldId="2210"/>
            <ac:picMk id="6" creationId="{F08966CE-F73E-F796-434F-BEB67D1548B0}"/>
          </ac:picMkLst>
        </pc:picChg>
        <pc:cxnChg chg="add mod">
          <ac:chgData name="Yoel Kortick" userId="167978f5-7f40-4909-85d5-d4149554ad4e" providerId="ADAL" clId="{0E8F19E9-EDF1-410B-A69D-27414ECE8B45}" dt="2024-03-14T08:36:13.222" v="1941" actId="1036"/>
          <ac:cxnSpMkLst>
            <pc:docMk/>
            <pc:sldMk cId="2832833048" sldId="2210"/>
            <ac:cxnSpMk id="10" creationId="{45103411-942E-83DB-F770-7061915B5E0E}"/>
          </ac:cxnSpMkLst>
        </pc:cxnChg>
      </pc:sldChg>
      <pc:sldChg chg="addSp delSp modSp add mod">
        <pc:chgData name="Yoel Kortick" userId="167978f5-7f40-4909-85d5-d4149554ad4e" providerId="ADAL" clId="{0E8F19E9-EDF1-410B-A69D-27414ECE8B45}" dt="2024-03-14T08:48:37.865" v="2116"/>
        <pc:sldMkLst>
          <pc:docMk/>
          <pc:sldMk cId="3400105462" sldId="2211"/>
        </pc:sldMkLst>
        <pc:spChg chg="mod">
          <ac:chgData name="Yoel Kortick" userId="167978f5-7f40-4909-85d5-d4149554ad4e" providerId="ADAL" clId="{0E8F19E9-EDF1-410B-A69D-27414ECE8B45}" dt="2024-03-14T08:48:37.865" v="2116"/>
          <ac:spMkLst>
            <pc:docMk/>
            <pc:sldMk cId="3400105462" sldId="2211"/>
            <ac:spMk id="3" creationId="{4FC18B40-6547-41EC-8A0E-1C8F40E0A42F}"/>
          </ac:spMkLst>
        </pc:spChg>
        <pc:spChg chg="mod">
          <ac:chgData name="Yoel Kortick" userId="167978f5-7f40-4909-85d5-d4149554ad4e" providerId="ADAL" clId="{0E8F19E9-EDF1-410B-A69D-27414ECE8B45}" dt="2024-03-14T08:05:20.950" v="1404" actId="14100"/>
          <ac:spMkLst>
            <pc:docMk/>
            <pc:sldMk cId="3400105462" sldId="2211"/>
            <ac:spMk id="4" creationId="{2490F34D-A7E2-4EA9-8B1A-78371A1F1CD1}"/>
          </ac:spMkLst>
        </pc:spChg>
        <pc:picChg chg="del">
          <ac:chgData name="Yoel Kortick" userId="167978f5-7f40-4909-85d5-d4149554ad4e" providerId="ADAL" clId="{0E8F19E9-EDF1-410B-A69D-27414ECE8B45}" dt="2024-03-14T08:04:13.630" v="1397" actId="478"/>
          <ac:picMkLst>
            <pc:docMk/>
            <pc:sldMk cId="3400105462" sldId="2211"/>
            <ac:picMk id="5" creationId="{583A82C3-12E5-5170-E4F0-03FEB7AB4DD8}"/>
          </ac:picMkLst>
        </pc:picChg>
        <pc:picChg chg="add mod">
          <ac:chgData name="Yoel Kortick" userId="167978f5-7f40-4909-85d5-d4149554ad4e" providerId="ADAL" clId="{0E8F19E9-EDF1-410B-A69D-27414ECE8B45}" dt="2024-03-14T08:05:26.255" v="1405" actId="208"/>
          <ac:picMkLst>
            <pc:docMk/>
            <pc:sldMk cId="3400105462" sldId="2211"/>
            <ac:picMk id="6" creationId="{9DFF5D37-BDE7-A0EB-D9CF-F12E3F408CF7}"/>
          </ac:picMkLst>
        </pc:picChg>
      </pc:sldChg>
      <pc:sldChg chg="modSp add mod">
        <pc:chgData name="Yoel Kortick" userId="167978f5-7f40-4909-85d5-d4149554ad4e" providerId="ADAL" clId="{0E8F19E9-EDF1-410B-A69D-27414ECE8B45}" dt="2024-03-14T08:08:20.467" v="1443" actId="20577"/>
        <pc:sldMkLst>
          <pc:docMk/>
          <pc:sldMk cId="2777956589" sldId="2212"/>
        </pc:sldMkLst>
        <pc:spChg chg="mod">
          <ac:chgData name="Yoel Kortick" userId="167978f5-7f40-4909-85d5-d4149554ad4e" providerId="ADAL" clId="{0E8F19E9-EDF1-410B-A69D-27414ECE8B45}" dt="2024-03-14T08:08:20.467" v="1443" actId="20577"/>
          <ac:spMkLst>
            <pc:docMk/>
            <pc:sldMk cId="2777956589" sldId="2212"/>
            <ac:spMk id="3" creationId="{440E2C51-CB70-4EE1-8E6B-DADCB74DEC44}"/>
          </ac:spMkLst>
        </pc:spChg>
      </pc:sldChg>
      <pc:sldChg chg="delSp modSp add mod">
        <pc:chgData name="Yoel Kortick" userId="167978f5-7f40-4909-85d5-d4149554ad4e" providerId="ADAL" clId="{0E8F19E9-EDF1-410B-A69D-27414ECE8B45}" dt="2024-03-14T08:55:20.774" v="2121" actId="20577"/>
        <pc:sldMkLst>
          <pc:docMk/>
          <pc:sldMk cId="171146973" sldId="2213"/>
        </pc:sldMkLst>
        <pc:spChg chg="mod">
          <ac:chgData name="Yoel Kortick" userId="167978f5-7f40-4909-85d5-d4149554ad4e" providerId="ADAL" clId="{0E8F19E9-EDF1-410B-A69D-27414ECE8B45}" dt="2024-03-14T08:08:28.238" v="1444"/>
          <ac:spMkLst>
            <pc:docMk/>
            <pc:sldMk cId="171146973" sldId="2213"/>
            <ac:spMk id="3" creationId="{4FC18B40-6547-41EC-8A0E-1C8F40E0A42F}"/>
          </ac:spMkLst>
        </pc:spChg>
        <pc:spChg chg="mod">
          <ac:chgData name="Yoel Kortick" userId="167978f5-7f40-4909-85d5-d4149554ad4e" providerId="ADAL" clId="{0E8F19E9-EDF1-410B-A69D-27414ECE8B45}" dt="2024-03-14T08:55:20.774" v="2121" actId="20577"/>
          <ac:spMkLst>
            <pc:docMk/>
            <pc:sldMk cId="171146973" sldId="2213"/>
            <ac:spMk id="4" creationId="{2490F34D-A7E2-4EA9-8B1A-78371A1F1CD1}"/>
          </ac:spMkLst>
        </pc:spChg>
        <pc:spChg chg="del">
          <ac:chgData name="Yoel Kortick" userId="167978f5-7f40-4909-85d5-d4149554ad4e" providerId="ADAL" clId="{0E8F19E9-EDF1-410B-A69D-27414ECE8B45}" dt="2024-03-14T08:08:50.582" v="1452" actId="478"/>
          <ac:spMkLst>
            <pc:docMk/>
            <pc:sldMk cId="171146973" sldId="2213"/>
            <ac:spMk id="8" creationId="{F2E95BC1-DB47-A6EA-A5F4-4071C40E561F}"/>
          </ac:spMkLst>
        </pc:spChg>
        <pc:spChg chg="del">
          <ac:chgData name="Yoel Kortick" userId="167978f5-7f40-4909-85d5-d4149554ad4e" providerId="ADAL" clId="{0E8F19E9-EDF1-410B-A69D-27414ECE8B45}" dt="2024-03-14T08:08:50.582" v="1452" actId="478"/>
          <ac:spMkLst>
            <pc:docMk/>
            <pc:sldMk cId="171146973" sldId="2213"/>
            <ac:spMk id="19" creationId="{260A1855-7739-84F4-A2F2-A3FD1E61C3F0}"/>
          </ac:spMkLst>
        </pc:spChg>
        <pc:spChg chg="del">
          <ac:chgData name="Yoel Kortick" userId="167978f5-7f40-4909-85d5-d4149554ad4e" providerId="ADAL" clId="{0E8F19E9-EDF1-410B-A69D-27414ECE8B45}" dt="2024-03-14T08:08:50.582" v="1452" actId="478"/>
          <ac:spMkLst>
            <pc:docMk/>
            <pc:sldMk cId="171146973" sldId="2213"/>
            <ac:spMk id="20" creationId="{9D3B9198-1602-E2E8-44FA-C0849D2C8688}"/>
          </ac:spMkLst>
        </pc:spChg>
        <pc:picChg chg="del">
          <ac:chgData name="Yoel Kortick" userId="167978f5-7f40-4909-85d5-d4149554ad4e" providerId="ADAL" clId="{0E8F19E9-EDF1-410B-A69D-27414ECE8B45}" dt="2024-03-14T08:08:50.582" v="1452" actId="478"/>
          <ac:picMkLst>
            <pc:docMk/>
            <pc:sldMk cId="171146973" sldId="2213"/>
            <ac:picMk id="7" creationId="{DC18C8C3-DECE-58B7-266B-61D1CBF7ADF4}"/>
          </ac:picMkLst>
        </pc:picChg>
        <pc:cxnChg chg="del">
          <ac:chgData name="Yoel Kortick" userId="167978f5-7f40-4909-85d5-d4149554ad4e" providerId="ADAL" clId="{0E8F19E9-EDF1-410B-A69D-27414ECE8B45}" dt="2024-03-14T08:08:50.582" v="1452" actId="478"/>
          <ac:cxnSpMkLst>
            <pc:docMk/>
            <pc:sldMk cId="171146973" sldId="2213"/>
            <ac:cxnSpMk id="10" creationId="{A9D0AE94-A281-BC4F-9CFD-6F73C18C06DD}"/>
          </ac:cxnSpMkLst>
        </pc:cxnChg>
        <pc:cxnChg chg="del">
          <ac:chgData name="Yoel Kortick" userId="167978f5-7f40-4909-85d5-d4149554ad4e" providerId="ADAL" clId="{0E8F19E9-EDF1-410B-A69D-27414ECE8B45}" dt="2024-03-14T08:08:50.582" v="1452" actId="478"/>
          <ac:cxnSpMkLst>
            <pc:docMk/>
            <pc:sldMk cId="171146973" sldId="2213"/>
            <ac:cxnSpMk id="23" creationId="{2EDB648F-70C4-8C39-F3D9-39E1EEB928C1}"/>
          </ac:cxnSpMkLst>
        </pc:cxnChg>
      </pc:sldChg>
      <pc:sldChg chg="modSp add mod">
        <pc:chgData name="Yoel Kortick" userId="167978f5-7f40-4909-85d5-d4149554ad4e" providerId="ADAL" clId="{0E8F19E9-EDF1-410B-A69D-27414ECE8B45}" dt="2024-03-14T08:09:02.985" v="1460" actId="20577"/>
        <pc:sldMkLst>
          <pc:docMk/>
          <pc:sldMk cId="926694803" sldId="2214"/>
        </pc:sldMkLst>
        <pc:spChg chg="mod">
          <ac:chgData name="Yoel Kortick" userId="167978f5-7f40-4909-85d5-d4149554ad4e" providerId="ADAL" clId="{0E8F19E9-EDF1-410B-A69D-27414ECE8B45}" dt="2024-03-14T08:09:02.985" v="1460" actId="20577"/>
          <ac:spMkLst>
            <pc:docMk/>
            <pc:sldMk cId="926694803" sldId="2214"/>
            <ac:spMk id="3" creationId="{440E2C51-CB70-4EE1-8E6B-DADCB74DEC44}"/>
          </ac:spMkLst>
        </pc:spChg>
      </pc:sldChg>
      <pc:sldChg chg="modSp add mod">
        <pc:chgData name="Yoel Kortick" userId="167978f5-7f40-4909-85d5-d4149554ad4e" providerId="ADAL" clId="{0E8F19E9-EDF1-410B-A69D-27414ECE8B45}" dt="2024-03-14T08:40:24.312" v="1979"/>
        <pc:sldMkLst>
          <pc:docMk/>
          <pc:sldMk cId="1553252628" sldId="2215"/>
        </pc:sldMkLst>
        <pc:spChg chg="mod">
          <ac:chgData name="Yoel Kortick" userId="167978f5-7f40-4909-85d5-d4149554ad4e" providerId="ADAL" clId="{0E8F19E9-EDF1-410B-A69D-27414ECE8B45}" dt="2024-03-14T08:09:08.907" v="1467" actId="20577"/>
          <ac:spMkLst>
            <pc:docMk/>
            <pc:sldMk cId="1553252628" sldId="2215"/>
            <ac:spMk id="3" creationId="{4FC18B40-6547-41EC-8A0E-1C8F40E0A42F}"/>
          </ac:spMkLst>
        </pc:spChg>
        <pc:spChg chg="mod">
          <ac:chgData name="Yoel Kortick" userId="167978f5-7f40-4909-85d5-d4149554ad4e" providerId="ADAL" clId="{0E8F19E9-EDF1-410B-A69D-27414ECE8B45}" dt="2024-03-14T08:40:24.312" v="1979"/>
          <ac:spMkLst>
            <pc:docMk/>
            <pc:sldMk cId="1553252628" sldId="2215"/>
            <ac:spMk id="4" creationId="{2490F34D-A7E2-4EA9-8B1A-78371A1F1CD1}"/>
          </ac:spMkLst>
        </pc:spChg>
      </pc:sldChg>
      <pc:sldChg chg="addSp delSp modSp add mod">
        <pc:chgData name="Yoel Kortick" userId="167978f5-7f40-4909-85d5-d4149554ad4e" providerId="ADAL" clId="{0E8F19E9-EDF1-410B-A69D-27414ECE8B45}" dt="2024-03-14T08:48:44.269" v="2117"/>
        <pc:sldMkLst>
          <pc:docMk/>
          <pc:sldMk cId="2945671555" sldId="2216"/>
        </pc:sldMkLst>
        <pc:spChg chg="mod">
          <ac:chgData name="Yoel Kortick" userId="167978f5-7f40-4909-85d5-d4149554ad4e" providerId="ADAL" clId="{0E8F19E9-EDF1-410B-A69D-27414ECE8B45}" dt="2024-03-14T08:48:44.269" v="2117"/>
          <ac:spMkLst>
            <pc:docMk/>
            <pc:sldMk cId="2945671555" sldId="2216"/>
            <ac:spMk id="3" creationId="{4FC18B40-6547-41EC-8A0E-1C8F40E0A42F}"/>
          </ac:spMkLst>
        </pc:spChg>
        <pc:spChg chg="mod">
          <ac:chgData name="Yoel Kortick" userId="167978f5-7f40-4909-85d5-d4149554ad4e" providerId="ADAL" clId="{0E8F19E9-EDF1-410B-A69D-27414ECE8B45}" dt="2024-03-14T08:12:34.359" v="1563" actId="313"/>
          <ac:spMkLst>
            <pc:docMk/>
            <pc:sldMk cId="2945671555" sldId="2216"/>
            <ac:spMk id="4" creationId="{2490F34D-A7E2-4EA9-8B1A-78371A1F1CD1}"/>
          </ac:spMkLst>
        </pc:spChg>
        <pc:spChg chg="add mod">
          <ac:chgData name="Yoel Kortick" userId="167978f5-7f40-4909-85d5-d4149554ad4e" providerId="ADAL" clId="{0E8F19E9-EDF1-410B-A69D-27414ECE8B45}" dt="2024-03-14T08:12:43.944" v="1569" actId="1038"/>
          <ac:spMkLst>
            <pc:docMk/>
            <pc:sldMk cId="2945671555" sldId="2216"/>
            <ac:spMk id="7" creationId="{F6A10B85-1BF6-6B75-BC31-93503BDD4968}"/>
          </ac:spMkLst>
        </pc:spChg>
        <pc:spChg chg="add del mod">
          <ac:chgData name="Yoel Kortick" userId="167978f5-7f40-4909-85d5-d4149554ad4e" providerId="ADAL" clId="{0E8F19E9-EDF1-410B-A69D-27414ECE8B45}" dt="2024-03-14T08:15:39.432" v="1602" actId="21"/>
          <ac:spMkLst>
            <pc:docMk/>
            <pc:sldMk cId="2945671555" sldId="2216"/>
            <ac:spMk id="8" creationId="{7F3184BA-1C69-F9C4-96FE-90D64A427BC0}"/>
          </ac:spMkLst>
        </pc:spChg>
        <pc:picChg chg="add mod">
          <ac:chgData name="Yoel Kortick" userId="167978f5-7f40-4909-85d5-d4149554ad4e" providerId="ADAL" clId="{0E8F19E9-EDF1-410B-A69D-27414ECE8B45}" dt="2024-03-14T08:12:37.091" v="1564" actId="208"/>
          <ac:picMkLst>
            <pc:docMk/>
            <pc:sldMk cId="2945671555" sldId="2216"/>
            <ac:picMk id="5" creationId="{4E00F645-93C2-3544-BB9E-AC0A90E809BF}"/>
          </ac:picMkLst>
        </pc:picChg>
        <pc:picChg chg="del">
          <ac:chgData name="Yoel Kortick" userId="167978f5-7f40-4909-85d5-d4149554ad4e" providerId="ADAL" clId="{0E8F19E9-EDF1-410B-A69D-27414ECE8B45}" dt="2024-03-14T08:12:30.816" v="1561" actId="478"/>
          <ac:picMkLst>
            <pc:docMk/>
            <pc:sldMk cId="2945671555" sldId="2216"/>
            <ac:picMk id="6" creationId="{9DFF5D37-BDE7-A0EB-D9CF-F12E3F408CF7}"/>
          </ac:picMkLst>
        </pc:picChg>
        <pc:cxnChg chg="add del mod">
          <ac:chgData name="Yoel Kortick" userId="167978f5-7f40-4909-85d5-d4149554ad4e" providerId="ADAL" clId="{0E8F19E9-EDF1-410B-A69D-27414ECE8B45}" dt="2024-03-14T08:15:39.432" v="1602" actId="21"/>
          <ac:cxnSpMkLst>
            <pc:docMk/>
            <pc:sldMk cId="2945671555" sldId="2216"/>
            <ac:cxnSpMk id="9" creationId="{1757B587-AFB1-4969-561B-AFAB08580263}"/>
          </ac:cxnSpMkLst>
        </pc:cxnChg>
      </pc:sldChg>
      <pc:sldChg chg="addSp modSp add mod">
        <pc:chgData name="Yoel Kortick" userId="167978f5-7f40-4909-85d5-d4149554ad4e" providerId="ADAL" clId="{0E8F19E9-EDF1-410B-A69D-27414ECE8B45}" dt="2024-03-14T09:00:07.293" v="2237" actId="207"/>
        <pc:sldMkLst>
          <pc:docMk/>
          <pc:sldMk cId="1535612555" sldId="2217"/>
        </pc:sldMkLst>
        <pc:spChg chg="mod">
          <ac:chgData name="Yoel Kortick" userId="167978f5-7f40-4909-85d5-d4149554ad4e" providerId="ADAL" clId="{0E8F19E9-EDF1-410B-A69D-27414ECE8B45}" dt="2024-03-14T08:14:54.857" v="1589" actId="20577"/>
          <ac:spMkLst>
            <pc:docMk/>
            <pc:sldMk cId="1535612555" sldId="2217"/>
            <ac:spMk id="4" creationId="{2490F34D-A7E2-4EA9-8B1A-78371A1F1CD1}"/>
          </ac:spMkLst>
        </pc:spChg>
        <pc:spChg chg="add">
          <ac:chgData name="Yoel Kortick" userId="167978f5-7f40-4909-85d5-d4149554ad4e" providerId="ADAL" clId="{0E8F19E9-EDF1-410B-A69D-27414ECE8B45}" dt="2024-03-14T08:15:07.749" v="1592" actId="11529"/>
          <ac:spMkLst>
            <pc:docMk/>
            <pc:sldMk cId="1535612555" sldId="2217"/>
            <ac:spMk id="6" creationId="{4BF44E41-CCBE-EFAE-6E42-B0CC00D1E1F9}"/>
          </ac:spMkLst>
        </pc:spChg>
        <pc:spChg chg="add mod">
          <ac:chgData name="Yoel Kortick" userId="167978f5-7f40-4909-85d5-d4149554ad4e" providerId="ADAL" clId="{0E8F19E9-EDF1-410B-A69D-27414ECE8B45}" dt="2024-03-14T08:15:17.095" v="1599" actId="1037"/>
          <ac:spMkLst>
            <pc:docMk/>
            <pc:sldMk cId="1535612555" sldId="2217"/>
            <ac:spMk id="7" creationId="{7F4CEFE2-0567-EAA2-E30B-98F4EE82EA70}"/>
          </ac:spMkLst>
        </pc:spChg>
        <pc:spChg chg="add mod">
          <ac:chgData name="Yoel Kortick" userId="167978f5-7f40-4909-85d5-d4149554ad4e" providerId="ADAL" clId="{0E8F19E9-EDF1-410B-A69D-27414ECE8B45}" dt="2024-03-14T09:00:07.293" v="2237" actId="207"/>
          <ac:spMkLst>
            <pc:docMk/>
            <pc:sldMk cId="1535612555" sldId="2217"/>
            <ac:spMk id="8" creationId="{7F3184BA-1C69-F9C4-96FE-90D64A427BC0}"/>
          </ac:spMkLst>
        </pc:spChg>
        <pc:spChg chg="add mod">
          <ac:chgData name="Yoel Kortick" userId="167978f5-7f40-4909-85d5-d4149554ad4e" providerId="ADAL" clId="{0E8F19E9-EDF1-410B-A69D-27414ECE8B45}" dt="2024-03-14T09:00:07.293" v="2237" actId="207"/>
          <ac:spMkLst>
            <pc:docMk/>
            <pc:sldMk cId="1535612555" sldId="2217"/>
            <ac:spMk id="11" creationId="{81518618-246C-6539-D84F-0CD583D5FBC0}"/>
          </ac:spMkLst>
        </pc:spChg>
        <pc:picChg chg="add mod ord">
          <ac:chgData name="Yoel Kortick" userId="167978f5-7f40-4909-85d5-d4149554ad4e" providerId="ADAL" clId="{0E8F19E9-EDF1-410B-A69D-27414ECE8B45}" dt="2024-03-14T08:15:10.015" v="1593" actId="208"/>
          <ac:picMkLst>
            <pc:docMk/>
            <pc:sldMk cId="1535612555" sldId="2217"/>
            <ac:picMk id="5" creationId="{02F0ED4C-A090-A5BC-78F6-BEE6BC4497C0}"/>
          </ac:picMkLst>
        </pc:picChg>
        <pc:cxnChg chg="add mod">
          <ac:chgData name="Yoel Kortick" userId="167978f5-7f40-4909-85d5-d4149554ad4e" providerId="ADAL" clId="{0E8F19E9-EDF1-410B-A69D-27414ECE8B45}" dt="2024-03-14T08:15:53.900" v="1624" actId="14100"/>
          <ac:cxnSpMkLst>
            <pc:docMk/>
            <pc:sldMk cId="1535612555" sldId="2217"/>
            <ac:cxnSpMk id="9" creationId="{1757B587-AFB1-4969-561B-AFAB08580263}"/>
          </ac:cxnSpMkLst>
        </pc:cxnChg>
        <pc:cxnChg chg="add mod">
          <ac:chgData name="Yoel Kortick" userId="167978f5-7f40-4909-85d5-d4149554ad4e" providerId="ADAL" clId="{0E8F19E9-EDF1-410B-A69D-27414ECE8B45}" dt="2024-03-14T08:16:33.467" v="1681" actId="14100"/>
          <ac:cxnSpMkLst>
            <pc:docMk/>
            <pc:sldMk cId="1535612555" sldId="2217"/>
            <ac:cxnSpMk id="12" creationId="{C86CAA14-BA8A-0A91-85AF-0369598CF300}"/>
          </ac:cxnSpMkLst>
        </pc:cxnChg>
      </pc:sldChg>
      <pc:sldChg chg="addSp delSp modSp add mod">
        <pc:chgData name="Yoel Kortick" userId="167978f5-7f40-4909-85d5-d4149554ad4e" providerId="ADAL" clId="{0E8F19E9-EDF1-410B-A69D-27414ECE8B45}" dt="2024-03-14T09:00:00.037" v="2236" actId="207"/>
        <pc:sldMkLst>
          <pc:docMk/>
          <pc:sldMk cId="911870043" sldId="2218"/>
        </pc:sldMkLst>
        <pc:spChg chg="mod">
          <ac:chgData name="Yoel Kortick" userId="167978f5-7f40-4909-85d5-d4149554ad4e" providerId="ADAL" clId="{0E8F19E9-EDF1-410B-A69D-27414ECE8B45}" dt="2024-03-14T08:17:00.679" v="1683"/>
          <ac:spMkLst>
            <pc:docMk/>
            <pc:sldMk cId="911870043" sldId="2218"/>
            <ac:spMk id="4" creationId="{2490F34D-A7E2-4EA9-8B1A-78371A1F1CD1}"/>
          </ac:spMkLst>
        </pc:spChg>
        <pc:spChg chg="del">
          <ac:chgData name="Yoel Kortick" userId="167978f5-7f40-4909-85d5-d4149554ad4e" providerId="ADAL" clId="{0E8F19E9-EDF1-410B-A69D-27414ECE8B45}" dt="2024-03-14T08:17:07.170" v="1686" actId="478"/>
          <ac:spMkLst>
            <pc:docMk/>
            <pc:sldMk cId="911870043" sldId="2218"/>
            <ac:spMk id="6" creationId="{4BF44E41-CCBE-EFAE-6E42-B0CC00D1E1F9}"/>
          </ac:spMkLst>
        </pc:spChg>
        <pc:spChg chg="mod">
          <ac:chgData name="Yoel Kortick" userId="167978f5-7f40-4909-85d5-d4149554ad4e" providerId="ADAL" clId="{0E8F19E9-EDF1-410B-A69D-27414ECE8B45}" dt="2024-03-14T08:20:21.402" v="1722" actId="14100"/>
          <ac:spMkLst>
            <pc:docMk/>
            <pc:sldMk cId="911870043" sldId="2218"/>
            <ac:spMk id="7" creationId="{7F4CEFE2-0567-EAA2-E30B-98F4EE82EA70}"/>
          </ac:spMkLst>
        </pc:spChg>
        <pc:spChg chg="mod">
          <ac:chgData name="Yoel Kortick" userId="167978f5-7f40-4909-85d5-d4149554ad4e" providerId="ADAL" clId="{0E8F19E9-EDF1-410B-A69D-27414ECE8B45}" dt="2024-03-14T09:00:00.037" v="2236" actId="207"/>
          <ac:spMkLst>
            <pc:docMk/>
            <pc:sldMk cId="911870043" sldId="2218"/>
            <ac:spMk id="8" creationId="{7F3184BA-1C69-F9C4-96FE-90D64A427BC0}"/>
          </ac:spMkLst>
        </pc:spChg>
        <pc:spChg chg="del">
          <ac:chgData name="Yoel Kortick" userId="167978f5-7f40-4909-85d5-d4149554ad4e" providerId="ADAL" clId="{0E8F19E9-EDF1-410B-A69D-27414ECE8B45}" dt="2024-03-14T08:17:08.058" v="1687" actId="478"/>
          <ac:spMkLst>
            <pc:docMk/>
            <pc:sldMk cId="911870043" sldId="2218"/>
            <ac:spMk id="11" creationId="{81518618-246C-6539-D84F-0CD583D5FBC0}"/>
          </ac:spMkLst>
        </pc:spChg>
        <pc:spChg chg="add del mod">
          <ac:chgData name="Yoel Kortick" userId="167978f5-7f40-4909-85d5-d4149554ad4e" providerId="ADAL" clId="{0E8F19E9-EDF1-410B-A69D-27414ECE8B45}" dt="2024-03-14T08:20:37.184" v="1725" actId="478"/>
          <ac:spMkLst>
            <pc:docMk/>
            <pc:sldMk cId="911870043" sldId="2218"/>
            <ac:spMk id="14" creationId="{27F1273B-BAE2-2856-18E6-33633DB7641B}"/>
          </ac:spMkLst>
        </pc:spChg>
        <pc:spChg chg="add mod">
          <ac:chgData name="Yoel Kortick" userId="167978f5-7f40-4909-85d5-d4149554ad4e" providerId="ADAL" clId="{0E8F19E9-EDF1-410B-A69D-27414ECE8B45}" dt="2024-03-14T09:00:00.037" v="2236" actId="207"/>
          <ac:spMkLst>
            <pc:docMk/>
            <pc:sldMk cId="911870043" sldId="2218"/>
            <ac:spMk id="17" creationId="{5EA022B6-6A94-D08F-2C70-FC6A29706E34}"/>
          </ac:spMkLst>
        </pc:spChg>
        <pc:picChg chg="del">
          <ac:chgData name="Yoel Kortick" userId="167978f5-7f40-4909-85d5-d4149554ad4e" providerId="ADAL" clId="{0E8F19E9-EDF1-410B-A69D-27414ECE8B45}" dt="2024-03-14T08:17:04.555" v="1684" actId="478"/>
          <ac:picMkLst>
            <pc:docMk/>
            <pc:sldMk cId="911870043" sldId="2218"/>
            <ac:picMk id="5" creationId="{02F0ED4C-A090-A5BC-78F6-BEE6BC4497C0}"/>
          </ac:picMkLst>
        </pc:picChg>
        <pc:picChg chg="add mod ord">
          <ac:chgData name="Yoel Kortick" userId="167978f5-7f40-4909-85d5-d4149554ad4e" providerId="ADAL" clId="{0E8F19E9-EDF1-410B-A69D-27414ECE8B45}" dt="2024-03-14T08:20:59.086" v="1761" actId="208"/>
          <ac:picMkLst>
            <pc:docMk/>
            <pc:sldMk cId="911870043" sldId="2218"/>
            <ac:picMk id="10" creationId="{41ED41D9-4FA4-6984-43F9-05297B379C9D}"/>
          </ac:picMkLst>
        </pc:picChg>
        <pc:cxnChg chg="mod">
          <ac:chgData name="Yoel Kortick" userId="167978f5-7f40-4909-85d5-d4149554ad4e" providerId="ADAL" clId="{0E8F19E9-EDF1-410B-A69D-27414ECE8B45}" dt="2024-03-14T08:20:12.467" v="1720" actId="14100"/>
          <ac:cxnSpMkLst>
            <pc:docMk/>
            <pc:sldMk cId="911870043" sldId="2218"/>
            <ac:cxnSpMk id="9" creationId="{1757B587-AFB1-4969-561B-AFAB08580263}"/>
          </ac:cxnSpMkLst>
        </pc:cxnChg>
        <pc:cxnChg chg="del">
          <ac:chgData name="Yoel Kortick" userId="167978f5-7f40-4909-85d5-d4149554ad4e" providerId="ADAL" clId="{0E8F19E9-EDF1-410B-A69D-27414ECE8B45}" dt="2024-03-14T08:17:05.873" v="1685" actId="478"/>
          <ac:cxnSpMkLst>
            <pc:docMk/>
            <pc:sldMk cId="911870043" sldId="2218"/>
            <ac:cxnSpMk id="12" creationId="{C86CAA14-BA8A-0A91-85AF-0369598CF300}"/>
          </ac:cxnSpMkLst>
        </pc:cxnChg>
        <pc:cxnChg chg="add mod">
          <ac:chgData name="Yoel Kortick" userId="167978f5-7f40-4909-85d5-d4149554ad4e" providerId="ADAL" clId="{0E8F19E9-EDF1-410B-A69D-27414ECE8B45}" dt="2024-03-14T08:20:41.678" v="1726" actId="14100"/>
          <ac:cxnSpMkLst>
            <pc:docMk/>
            <pc:sldMk cId="911870043" sldId="2218"/>
            <ac:cxnSpMk id="15" creationId="{630E6D34-2843-9E94-4CBE-62BAC518DC73}"/>
          </ac:cxnSpMkLst>
        </pc:cxnChg>
      </pc:sldChg>
      <pc:sldChg chg="addSp delSp modSp add mod">
        <pc:chgData name="Yoel Kortick" userId="167978f5-7f40-4909-85d5-d4149554ad4e" providerId="ADAL" clId="{0E8F19E9-EDF1-410B-A69D-27414ECE8B45}" dt="2024-03-14T08:26:38.675" v="1816" actId="14100"/>
        <pc:sldMkLst>
          <pc:docMk/>
          <pc:sldMk cId="2400955852" sldId="2219"/>
        </pc:sldMkLst>
        <pc:spChg chg="mod">
          <ac:chgData name="Yoel Kortick" userId="167978f5-7f40-4909-85d5-d4149554ad4e" providerId="ADAL" clId="{0E8F19E9-EDF1-410B-A69D-27414ECE8B45}" dt="2024-03-14T08:26:38.675" v="1816" actId="14100"/>
          <ac:spMkLst>
            <pc:docMk/>
            <pc:sldMk cId="2400955852" sldId="2219"/>
            <ac:spMk id="4" creationId="{2490F34D-A7E2-4EA9-8B1A-78371A1F1CD1}"/>
          </ac:spMkLst>
        </pc:spChg>
        <pc:spChg chg="del">
          <ac:chgData name="Yoel Kortick" userId="167978f5-7f40-4909-85d5-d4149554ad4e" providerId="ADAL" clId="{0E8F19E9-EDF1-410B-A69D-27414ECE8B45}" dt="2024-03-14T08:26:00.147" v="1763" actId="478"/>
          <ac:spMkLst>
            <pc:docMk/>
            <pc:sldMk cId="2400955852" sldId="2219"/>
            <ac:spMk id="7" creationId="{7F4CEFE2-0567-EAA2-E30B-98F4EE82EA70}"/>
          </ac:spMkLst>
        </pc:spChg>
        <pc:spChg chg="del">
          <ac:chgData name="Yoel Kortick" userId="167978f5-7f40-4909-85d5-d4149554ad4e" providerId="ADAL" clId="{0E8F19E9-EDF1-410B-A69D-27414ECE8B45}" dt="2024-03-14T08:26:00.147" v="1763" actId="478"/>
          <ac:spMkLst>
            <pc:docMk/>
            <pc:sldMk cId="2400955852" sldId="2219"/>
            <ac:spMk id="8" creationId="{7F3184BA-1C69-F9C4-96FE-90D64A427BC0}"/>
          </ac:spMkLst>
        </pc:spChg>
        <pc:spChg chg="del">
          <ac:chgData name="Yoel Kortick" userId="167978f5-7f40-4909-85d5-d4149554ad4e" providerId="ADAL" clId="{0E8F19E9-EDF1-410B-A69D-27414ECE8B45}" dt="2024-03-14T08:26:00.147" v="1763" actId="478"/>
          <ac:spMkLst>
            <pc:docMk/>
            <pc:sldMk cId="2400955852" sldId="2219"/>
            <ac:spMk id="17" creationId="{5EA022B6-6A94-D08F-2C70-FC6A29706E34}"/>
          </ac:spMkLst>
        </pc:spChg>
        <pc:picChg chg="add mod">
          <ac:chgData name="Yoel Kortick" userId="167978f5-7f40-4909-85d5-d4149554ad4e" providerId="ADAL" clId="{0E8F19E9-EDF1-410B-A69D-27414ECE8B45}" dt="2024-03-14T08:26:28.903" v="1814" actId="208"/>
          <ac:picMkLst>
            <pc:docMk/>
            <pc:sldMk cId="2400955852" sldId="2219"/>
            <ac:picMk id="5" creationId="{B1C31776-F8BC-96E9-B7B5-014E9108C820}"/>
          </ac:picMkLst>
        </pc:picChg>
        <pc:picChg chg="del">
          <ac:chgData name="Yoel Kortick" userId="167978f5-7f40-4909-85d5-d4149554ad4e" providerId="ADAL" clId="{0E8F19E9-EDF1-410B-A69D-27414ECE8B45}" dt="2024-03-14T08:26:00.147" v="1763" actId="478"/>
          <ac:picMkLst>
            <pc:docMk/>
            <pc:sldMk cId="2400955852" sldId="2219"/>
            <ac:picMk id="10" creationId="{41ED41D9-4FA4-6984-43F9-05297B379C9D}"/>
          </ac:picMkLst>
        </pc:picChg>
        <pc:cxnChg chg="del">
          <ac:chgData name="Yoel Kortick" userId="167978f5-7f40-4909-85d5-d4149554ad4e" providerId="ADAL" clId="{0E8F19E9-EDF1-410B-A69D-27414ECE8B45}" dt="2024-03-14T08:26:00.147" v="1763" actId="478"/>
          <ac:cxnSpMkLst>
            <pc:docMk/>
            <pc:sldMk cId="2400955852" sldId="2219"/>
            <ac:cxnSpMk id="9" creationId="{1757B587-AFB1-4969-561B-AFAB08580263}"/>
          </ac:cxnSpMkLst>
        </pc:cxnChg>
        <pc:cxnChg chg="del">
          <ac:chgData name="Yoel Kortick" userId="167978f5-7f40-4909-85d5-d4149554ad4e" providerId="ADAL" clId="{0E8F19E9-EDF1-410B-A69D-27414ECE8B45}" dt="2024-03-14T08:26:00.147" v="1763" actId="478"/>
          <ac:cxnSpMkLst>
            <pc:docMk/>
            <pc:sldMk cId="2400955852" sldId="2219"/>
            <ac:cxnSpMk id="15" creationId="{630E6D34-2843-9E94-4CBE-62BAC518DC73}"/>
          </ac:cxnSpMkLst>
        </pc:cxnChg>
      </pc:sldChg>
      <pc:sldChg chg="addSp delSp modSp add mod">
        <pc:chgData name="Yoel Kortick" userId="167978f5-7f40-4909-85d5-d4149554ad4e" providerId="ADAL" clId="{0E8F19E9-EDF1-410B-A69D-27414ECE8B45}" dt="2024-03-14T08:32:49.615" v="1859" actId="1036"/>
        <pc:sldMkLst>
          <pc:docMk/>
          <pc:sldMk cId="738507827" sldId="2220"/>
        </pc:sldMkLst>
        <pc:spChg chg="mod">
          <ac:chgData name="Yoel Kortick" userId="167978f5-7f40-4909-85d5-d4149554ad4e" providerId="ADAL" clId="{0E8F19E9-EDF1-410B-A69D-27414ECE8B45}" dt="2024-03-14T08:32:49.615" v="1859" actId="1036"/>
          <ac:spMkLst>
            <pc:docMk/>
            <pc:sldMk cId="738507827" sldId="2220"/>
            <ac:spMk id="4" creationId="{2490F34D-A7E2-4EA9-8B1A-78371A1F1CD1}"/>
          </ac:spMkLst>
        </pc:spChg>
        <pc:spChg chg="add">
          <ac:chgData name="Yoel Kortick" userId="167978f5-7f40-4909-85d5-d4149554ad4e" providerId="ADAL" clId="{0E8F19E9-EDF1-410B-A69D-27414ECE8B45}" dt="2024-03-14T08:31:55.214" v="1848" actId="11529"/>
          <ac:spMkLst>
            <pc:docMk/>
            <pc:sldMk cId="738507827" sldId="2220"/>
            <ac:spMk id="7" creationId="{E7C7AE85-C3DC-59C7-E87C-464568E66C14}"/>
          </ac:spMkLst>
        </pc:spChg>
        <pc:picChg chg="del">
          <ac:chgData name="Yoel Kortick" userId="167978f5-7f40-4909-85d5-d4149554ad4e" providerId="ADAL" clId="{0E8F19E9-EDF1-410B-A69D-27414ECE8B45}" dt="2024-03-14T08:27:05.986" v="1820" actId="478"/>
          <ac:picMkLst>
            <pc:docMk/>
            <pc:sldMk cId="738507827" sldId="2220"/>
            <ac:picMk id="5" creationId="{B1C31776-F8BC-96E9-B7B5-014E9108C820}"/>
          </ac:picMkLst>
        </pc:picChg>
        <pc:picChg chg="add mod ord">
          <ac:chgData name="Yoel Kortick" userId="167978f5-7f40-4909-85d5-d4149554ad4e" providerId="ADAL" clId="{0E8F19E9-EDF1-410B-A69D-27414ECE8B45}" dt="2024-03-14T08:32:08.396" v="1855" actId="208"/>
          <ac:picMkLst>
            <pc:docMk/>
            <pc:sldMk cId="738507827" sldId="2220"/>
            <ac:picMk id="6" creationId="{7AA506BA-947D-B72D-63D9-459BC26B2604}"/>
          </ac:picMkLst>
        </pc:picChg>
      </pc:sldChg>
      <pc:sldChg chg="addSp delSp modSp add mod">
        <pc:chgData name="Yoel Kortick" userId="167978f5-7f40-4909-85d5-d4149554ad4e" providerId="ADAL" clId="{0E8F19E9-EDF1-410B-A69D-27414ECE8B45}" dt="2024-03-14T08:57:15.913" v="2221" actId="14100"/>
        <pc:sldMkLst>
          <pc:docMk/>
          <pc:sldMk cId="898657857" sldId="2221"/>
        </pc:sldMkLst>
        <pc:spChg chg="mod">
          <ac:chgData name="Yoel Kortick" userId="167978f5-7f40-4909-85d5-d4149554ad4e" providerId="ADAL" clId="{0E8F19E9-EDF1-410B-A69D-27414ECE8B45}" dt="2024-03-14T08:56:26.385" v="2148" actId="1038"/>
          <ac:spMkLst>
            <pc:docMk/>
            <pc:sldMk cId="898657857" sldId="2221"/>
            <ac:spMk id="4" creationId="{2490F34D-A7E2-4EA9-8B1A-78371A1F1CD1}"/>
          </ac:spMkLst>
        </pc:spChg>
        <pc:spChg chg="mod">
          <ac:chgData name="Yoel Kortick" userId="167978f5-7f40-4909-85d5-d4149554ad4e" providerId="ADAL" clId="{0E8F19E9-EDF1-410B-A69D-27414ECE8B45}" dt="2024-03-14T08:35:11.918" v="1900" actId="14100"/>
          <ac:spMkLst>
            <pc:docMk/>
            <pc:sldMk cId="898657857" sldId="2221"/>
            <ac:spMk id="7" creationId="{E7C7AE85-C3DC-59C7-E87C-464568E66C14}"/>
          </ac:spMkLst>
        </pc:spChg>
        <pc:spChg chg="add mod">
          <ac:chgData name="Yoel Kortick" userId="167978f5-7f40-4909-85d5-d4149554ad4e" providerId="ADAL" clId="{0E8F19E9-EDF1-410B-A69D-27414ECE8B45}" dt="2024-03-14T08:35:09.281" v="1899" actId="14100"/>
          <ac:spMkLst>
            <pc:docMk/>
            <pc:sldMk cId="898657857" sldId="2221"/>
            <ac:spMk id="8" creationId="{135CF9E8-BD6C-C8B9-AC3E-1DBECC4F168B}"/>
          </ac:spMkLst>
        </pc:spChg>
        <pc:spChg chg="add del mod">
          <ac:chgData name="Yoel Kortick" userId="167978f5-7f40-4909-85d5-d4149554ad4e" providerId="ADAL" clId="{0E8F19E9-EDF1-410B-A69D-27414ECE8B45}" dt="2024-03-14T08:36:40.559" v="1948" actId="478"/>
          <ac:spMkLst>
            <pc:docMk/>
            <pc:sldMk cId="898657857" sldId="2221"/>
            <ac:spMk id="9" creationId="{BE51A376-4133-D9FB-A7E8-627CFD94C0E6}"/>
          </ac:spMkLst>
        </pc:spChg>
        <pc:spChg chg="add mod">
          <ac:chgData name="Yoel Kortick" userId="167978f5-7f40-4909-85d5-d4149554ad4e" providerId="ADAL" clId="{0E8F19E9-EDF1-410B-A69D-27414ECE8B45}" dt="2024-03-14T08:36:44.550" v="1962" actId="1038"/>
          <ac:spMkLst>
            <pc:docMk/>
            <pc:sldMk cId="898657857" sldId="2221"/>
            <ac:spMk id="12" creationId="{BB91D5E5-1322-2DED-2CC1-D2305E2D4A1A}"/>
          </ac:spMkLst>
        </pc:spChg>
        <pc:spChg chg="add mod">
          <ac:chgData name="Yoel Kortick" userId="167978f5-7f40-4909-85d5-d4149554ad4e" providerId="ADAL" clId="{0E8F19E9-EDF1-410B-A69D-27414ECE8B45}" dt="2024-03-14T08:57:09.816" v="2219" actId="1076"/>
          <ac:spMkLst>
            <pc:docMk/>
            <pc:sldMk cId="898657857" sldId="2221"/>
            <ac:spMk id="13" creationId="{C62F5D93-0876-39AE-659D-1FF6FE613F6B}"/>
          </ac:spMkLst>
        </pc:spChg>
        <pc:picChg chg="add mod ord">
          <ac:chgData name="Yoel Kortick" userId="167978f5-7f40-4909-85d5-d4149554ad4e" providerId="ADAL" clId="{0E8F19E9-EDF1-410B-A69D-27414ECE8B45}" dt="2024-03-14T08:35:23.842" v="1902" actId="167"/>
          <ac:picMkLst>
            <pc:docMk/>
            <pc:sldMk cId="898657857" sldId="2221"/>
            <ac:picMk id="5" creationId="{9F4660DE-5269-E00D-C90B-39A700717A86}"/>
          </ac:picMkLst>
        </pc:picChg>
        <pc:picChg chg="del">
          <ac:chgData name="Yoel Kortick" userId="167978f5-7f40-4909-85d5-d4149554ad4e" providerId="ADAL" clId="{0E8F19E9-EDF1-410B-A69D-27414ECE8B45}" dt="2024-03-14T08:33:09.741" v="1863" actId="478"/>
          <ac:picMkLst>
            <pc:docMk/>
            <pc:sldMk cId="898657857" sldId="2221"/>
            <ac:picMk id="6" creationId="{7AA506BA-947D-B72D-63D9-459BC26B2604}"/>
          </ac:picMkLst>
        </pc:picChg>
        <pc:cxnChg chg="add">
          <ac:chgData name="Yoel Kortick" userId="167978f5-7f40-4909-85d5-d4149554ad4e" providerId="ADAL" clId="{0E8F19E9-EDF1-410B-A69D-27414ECE8B45}" dt="2024-03-14T08:35:54.424" v="1929" actId="11529"/>
          <ac:cxnSpMkLst>
            <pc:docMk/>
            <pc:sldMk cId="898657857" sldId="2221"/>
            <ac:cxnSpMk id="11" creationId="{BA7F3C73-2D88-29C9-15DB-53094886F6CB}"/>
          </ac:cxnSpMkLst>
        </pc:cxnChg>
        <pc:cxnChg chg="add mod">
          <ac:chgData name="Yoel Kortick" userId="167978f5-7f40-4909-85d5-d4149554ad4e" providerId="ADAL" clId="{0E8F19E9-EDF1-410B-A69D-27414ECE8B45}" dt="2024-03-14T08:57:15.913" v="2221" actId="14100"/>
          <ac:cxnSpMkLst>
            <pc:docMk/>
            <pc:sldMk cId="898657857" sldId="2221"/>
            <ac:cxnSpMk id="14" creationId="{74AF6988-23AB-3C53-97E3-5C332D004C66}"/>
          </ac:cxnSpMkLst>
        </pc:cxnChg>
      </pc:sldChg>
      <pc:sldChg chg="modSp add mod">
        <pc:chgData name="Yoel Kortick" userId="167978f5-7f40-4909-85d5-d4149554ad4e" providerId="ADAL" clId="{0E8F19E9-EDF1-410B-A69D-27414ECE8B45}" dt="2024-03-14T08:59:28.295" v="2235" actId="20577"/>
        <pc:sldMkLst>
          <pc:docMk/>
          <pc:sldMk cId="3934868948" sldId="2222"/>
        </pc:sldMkLst>
        <pc:spChg chg="mod">
          <ac:chgData name="Yoel Kortick" userId="167978f5-7f40-4909-85d5-d4149554ad4e" providerId="ADAL" clId="{0E8F19E9-EDF1-410B-A69D-27414ECE8B45}" dt="2024-03-14T08:59:28.295" v="2235" actId="20577"/>
          <ac:spMkLst>
            <pc:docMk/>
            <pc:sldMk cId="3934868948" sldId="2222"/>
            <ac:spMk id="4" creationId="{2490F34D-A7E2-4EA9-8B1A-78371A1F1CD1}"/>
          </ac:spMkLst>
        </pc:spChg>
      </pc:sldChg>
      <pc:sldChg chg="modSp add mod">
        <pc:chgData name="Yoel Kortick" userId="167978f5-7f40-4909-85d5-d4149554ad4e" providerId="ADAL" clId="{0E8F19E9-EDF1-410B-A69D-27414ECE8B45}" dt="2024-03-14T08:37:40.188" v="1968"/>
        <pc:sldMkLst>
          <pc:docMk/>
          <pc:sldMk cId="3032327643" sldId="2223"/>
        </pc:sldMkLst>
        <pc:spChg chg="mod">
          <ac:chgData name="Yoel Kortick" userId="167978f5-7f40-4909-85d5-d4149554ad4e" providerId="ADAL" clId="{0E8F19E9-EDF1-410B-A69D-27414ECE8B45}" dt="2024-03-14T08:37:40.188" v="1968"/>
          <ac:spMkLst>
            <pc:docMk/>
            <pc:sldMk cId="3032327643" sldId="2223"/>
            <ac:spMk id="4" creationId="{2490F34D-A7E2-4EA9-8B1A-78371A1F1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3/14/2024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35</a:t>
            </a:fld>
            <a:endParaRPr lang="en-US" dirty="0"/>
          </a:p>
        </p:txBody>
      </p:sp>
    </p:spTree>
    <p:extLst>
      <p:ext uri="{BB962C8B-B14F-4D97-AF65-F5344CB8AC3E}">
        <p14:creationId xmlns:p14="http://schemas.microsoft.com/office/powerpoint/2010/main" val="224329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36</a:t>
            </a:fld>
            <a:endParaRPr lang="en-US" dirty="0"/>
          </a:p>
        </p:txBody>
      </p:sp>
    </p:spTree>
    <p:extLst>
      <p:ext uri="{BB962C8B-B14F-4D97-AF65-F5344CB8AC3E}">
        <p14:creationId xmlns:p14="http://schemas.microsoft.com/office/powerpoint/2010/main" val="246042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37</a:t>
            </a:fld>
            <a:endParaRPr lang="en-US" dirty="0"/>
          </a:p>
        </p:txBody>
      </p:sp>
    </p:spTree>
    <p:extLst>
      <p:ext uri="{BB962C8B-B14F-4D97-AF65-F5344CB8AC3E}">
        <p14:creationId xmlns:p14="http://schemas.microsoft.com/office/powerpoint/2010/main" val="233024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38</a:t>
            </a:fld>
            <a:endParaRPr lang="en-US" dirty="0"/>
          </a:p>
        </p:txBody>
      </p:sp>
    </p:spTree>
    <p:extLst>
      <p:ext uri="{BB962C8B-B14F-4D97-AF65-F5344CB8AC3E}">
        <p14:creationId xmlns:p14="http://schemas.microsoft.com/office/powerpoint/2010/main" val="124476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39</a:t>
            </a:fld>
            <a:endParaRPr lang="en-US" dirty="0"/>
          </a:p>
        </p:txBody>
      </p:sp>
    </p:spTree>
    <p:extLst>
      <p:ext uri="{BB962C8B-B14F-4D97-AF65-F5344CB8AC3E}">
        <p14:creationId xmlns:p14="http://schemas.microsoft.com/office/powerpoint/2010/main" val="2869654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Managing_Multiple_Institutions_Using_a_Network_Zone/06_Acquisitions_in_Consortia/030Sharing_Vendor_Information_in_a_Network_Zon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Shared </a:t>
            </a:r>
            <a:r>
              <a:rPr lang="en-US" sz="3200"/>
              <a:t>Vendors for </a:t>
            </a:r>
            <a:r>
              <a:rPr lang="en-US" sz="3200" dirty="0"/>
              <a:t>Network Zone Consortia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a:bodyPr>
          <a:lstStyle/>
          <a:p>
            <a:pPr marL="342900" indent="-342900">
              <a:buFont typeface="Arial" panose="020B0604020202020204" pitchFamily="34" charset="0"/>
              <a:buChar char="•"/>
            </a:pPr>
            <a:r>
              <a:rPr lang="en-US" sz="2000" dirty="0"/>
              <a:t>Here we are in the NZ viewing the vendors.</a:t>
            </a:r>
          </a:p>
          <a:p>
            <a:pPr marL="342900" indent="-342900">
              <a:buFont typeface="Arial" panose="020B0604020202020204" pitchFamily="34" charset="0"/>
              <a:buChar char="•"/>
            </a:pPr>
            <a:r>
              <a:rPr lang="en-US" sz="2000" dirty="0"/>
              <a:t>These will be distributed to the members.</a:t>
            </a:r>
          </a:p>
        </p:txBody>
      </p:sp>
      <p:pic>
        <p:nvPicPr>
          <p:cNvPr id="7" name="Picture 6">
            <a:extLst>
              <a:ext uri="{FF2B5EF4-FFF2-40B4-BE49-F238E27FC236}">
                <a16:creationId xmlns:a16="http://schemas.microsoft.com/office/drawing/2014/main" id="{3CBB6DAF-8760-BD25-8411-147CECAF5915}"/>
              </a:ext>
            </a:extLst>
          </p:cNvPr>
          <p:cNvPicPr>
            <a:picLocks noChangeAspect="1"/>
          </p:cNvPicPr>
          <p:nvPr/>
        </p:nvPicPr>
        <p:blipFill>
          <a:blip r:embed="rId2"/>
          <a:stretch>
            <a:fillRect/>
          </a:stretch>
        </p:blipFill>
        <p:spPr>
          <a:xfrm>
            <a:off x="0" y="1801899"/>
            <a:ext cx="9144000" cy="2210011"/>
          </a:xfrm>
          <a:prstGeom prst="rect">
            <a:avLst/>
          </a:prstGeom>
          <a:ln>
            <a:solidFill>
              <a:schemeClr val="accent1"/>
            </a:solidFill>
          </a:ln>
        </p:spPr>
      </p:pic>
    </p:spTree>
    <p:extLst>
      <p:ext uri="{BB962C8B-B14F-4D97-AF65-F5344CB8AC3E}">
        <p14:creationId xmlns:p14="http://schemas.microsoft.com/office/powerpoint/2010/main" val="413215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8C477B-B45B-58F7-5DF7-4026A74F8323}"/>
              </a:ext>
            </a:extLst>
          </p:cNvPr>
          <p:cNvPicPr>
            <a:picLocks noChangeAspect="1"/>
          </p:cNvPicPr>
          <p:nvPr/>
        </p:nvPicPr>
        <p:blipFill>
          <a:blip r:embed="rId2"/>
          <a:stretch>
            <a:fillRect/>
          </a:stretch>
        </p:blipFill>
        <p:spPr>
          <a:xfrm>
            <a:off x="0" y="1734666"/>
            <a:ext cx="9144000" cy="16741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pPr marL="342900" indent="-342900">
              <a:buFont typeface="Arial" panose="020B0604020202020204" pitchFamily="34" charset="0"/>
              <a:buChar char="•"/>
            </a:pPr>
            <a:r>
              <a:rPr lang="en-US" sz="2000" dirty="0"/>
              <a:t>For demonstrative purposes we will first create a new vendor and see that it also will be distributed.</a:t>
            </a:r>
          </a:p>
        </p:txBody>
      </p:sp>
      <p:sp>
        <p:nvSpPr>
          <p:cNvPr id="6" name="Rectangle 5">
            <a:extLst>
              <a:ext uri="{FF2B5EF4-FFF2-40B4-BE49-F238E27FC236}">
                <a16:creationId xmlns:a16="http://schemas.microsoft.com/office/drawing/2014/main" id="{D87D7921-286A-31E7-5AB7-05B28335F9DE}"/>
              </a:ext>
            </a:extLst>
          </p:cNvPr>
          <p:cNvSpPr/>
          <p:nvPr/>
        </p:nvSpPr>
        <p:spPr>
          <a:xfrm>
            <a:off x="7720330" y="2078737"/>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4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3CC21-841F-4B0C-B809-DE9A1A0D26A3}"/>
              </a:ext>
            </a:extLst>
          </p:cNvPr>
          <p:cNvPicPr>
            <a:picLocks noChangeAspect="1"/>
          </p:cNvPicPr>
          <p:nvPr/>
        </p:nvPicPr>
        <p:blipFill>
          <a:blip r:embed="rId2"/>
          <a:stretch>
            <a:fillRect/>
          </a:stretch>
        </p:blipFill>
        <p:spPr>
          <a:xfrm>
            <a:off x="1023430" y="1358166"/>
            <a:ext cx="7236296" cy="34155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47104" y="627535"/>
            <a:ext cx="8615966" cy="729172"/>
          </a:xfrm>
        </p:spPr>
        <p:txBody>
          <a:bodyPr>
            <a:normAutofit/>
          </a:bodyPr>
          <a:lstStyle/>
          <a:p>
            <a:pPr marL="342900" indent="-342900">
              <a:buFont typeface="Arial" panose="020B0604020202020204" pitchFamily="34" charset="0"/>
              <a:buChar char="•"/>
            </a:pPr>
            <a:r>
              <a:rPr lang="en-US" sz="2000" dirty="0"/>
              <a:t>The new vendor is called “Taipei Press” and has two accounts: one for electronic resources and one for physical resources.  It is a “material supplier”.</a:t>
            </a:r>
          </a:p>
        </p:txBody>
      </p:sp>
      <p:sp>
        <p:nvSpPr>
          <p:cNvPr id="2" name="Rectangle 1">
            <a:extLst>
              <a:ext uri="{FF2B5EF4-FFF2-40B4-BE49-F238E27FC236}">
                <a16:creationId xmlns:a16="http://schemas.microsoft.com/office/drawing/2014/main" id="{1468F7D1-5F2B-2269-9A87-000DCB94A5D6}"/>
              </a:ext>
            </a:extLst>
          </p:cNvPr>
          <p:cNvSpPr/>
          <p:nvPr/>
        </p:nvSpPr>
        <p:spPr>
          <a:xfrm>
            <a:off x="1115617" y="3716932"/>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CD3B70-6ACD-0248-A8B7-011F796CE33E}"/>
              </a:ext>
            </a:extLst>
          </p:cNvPr>
          <p:cNvSpPr/>
          <p:nvPr/>
        </p:nvSpPr>
        <p:spPr>
          <a:xfrm>
            <a:off x="1115616" y="4083918"/>
            <a:ext cx="7004954" cy="662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6260B6-93E7-7859-BE59-256ADD3CD6E2}"/>
              </a:ext>
            </a:extLst>
          </p:cNvPr>
          <p:cNvSpPr/>
          <p:nvPr/>
        </p:nvSpPr>
        <p:spPr>
          <a:xfrm>
            <a:off x="1187624" y="3435846"/>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81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45AFEF-4705-A9DD-F5AF-28FBD2DA6E63}"/>
              </a:ext>
            </a:extLst>
          </p:cNvPr>
          <p:cNvPicPr>
            <a:picLocks noChangeAspect="1"/>
          </p:cNvPicPr>
          <p:nvPr/>
        </p:nvPicPr>
        <p:blipFill>
          <a:blip r:embed="rId2"/>
          <a:stretch>
            <a:fillRect/>
          </a:stretch>
        </p:blipFill>
        <p:spPr>
          <a:xfrm>
            <a:off x="1259632" y="1059583"/>
            <a:ext cx="6948264" cy="360793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627535"/>
            <a:ext cx="8568952" cy="432048"/>
          </a:xfrm>
        </p:spPr>
        <p:txBody>
          <a:bodyPr>
            <a:normAutofit/>
          </a:bodyPr>
          <a:lstStyle/>
          <a:p>
            <a:pPr marL="342900" indent="-342900">
              <a:buFont typeface="Arial" panose="020B0604020202020204" pitchFamily="34" charset="0"/>
              <a:buChar char="•"/>
            </a:pPr>
            <a:r>
              <a:rPr lang="en-US" sz="1800" dirty="0"/>
              <a:t>The new vendor also has contact information on the global level (not in the accounts)</a:t>
            </a:r>
          </a:p>
        </p:txBody>
      </p:sp>
      <p:sp>
        <p:nvSpPr>
          <p:cNvPr id="15" name="Rectangle 14">
            <a:extLst>
              <a:ext uri="{FF2B5EF4-FFF2-40B4-BE49-F238E27FC236}">
                <a16:creationId xmlns:a16="http://schemas.microsoft.com/office/drawing/2014/main" id="{8BFAA985-D227-09EA-F216-E3962CC47135}"/>
              </a:ext>
            </a:extLst>
          </p:cNvPr>
          <p:cNvSpPr/>
          <p:nvPr/>
        </p:nvSpPr>
        <p:spPr>
          <a:xfrm>
            <a:off x="1763688" y="1327591"/>
            <a:ext cx="720080" cy="269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5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B992CC-3A6E-72CC-A535-DC461AAC6C36}"/>
              </a:ext>
            </a:extLst>
          </p:cNvPr>
          <p:cNvPicPr>
            <a:picLocks noChangeAspect="1"/>
          </p:cNvPicPr>
          <p:nvPr/>
        </p:nvPicPr>
        <p:blipFill>
          <a:blip r:embed="rId2"/>
          <a:stretch>
            <a:fillRect/>
          </a:stretch>
        </p:blipFill>
        <p:spPr>
          <a:xfrm>
            <a:off x="0" y="1824492"/>
            <a:ext cx="9144000" cy="149451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627535"/>
            <a:ext cx="8568952" cy="432048"/>
          </a:xfrm>
        </p:spPr>
        <p:txBody>
          <a:bodyPr>
            <a:normAutofit/>
          </a:bodyPr>
          <a:lstStyle/>
          <a:p>
            <a:pPr marL="342900" indent="-342900">
              <a:buFont typeface="Arial" panose="020B0604020202020204" pitchFamily="34" charset="0"/>
              <a:buChar char="•"/>
            </a:pPr>
            <a:r>
              <a:rPr lang="en-US" sz="1800" dirty="0"/>
              <a:t>The new vendor also has contact people on the global level (not in the accounts)</a:t>
            </a:r>
          </a:p>
        </p:txBody>
      </p:sp>
      <p:sp>
        <p:nvSpPr>
          <p:cNvPr id="15" name="Rectangle 14">
            <a:extLst>
              <a:ext uri="{FF2B5EF4-FFF2-40B4-BE49-F238E27FC236}">
                <a16:creationId xmlns:a16="http://schemas.microsoft.com/office/drawing/2014/main" id="{8BFAA985-D227-09EA-F216-E3962CC47135}"/>
              </a:ext>
            </a:extLst>
          </p:cNvPr>
          <p:cNvSpPr/>
          <p:nvPr/>
        </p:nvSpPr>
        <p:spPr>
          <a:xfrm>
            <a:off x="1631614" y="2139703"/>
            <a:ext cx="780146" cy="326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2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80119"/>
          </a:xfrm>
        </p:spPr>
        <p:txBody>
          <a:bodyPr>
            <a:noAutofit/>
          </a:bodyPr>
          <a:lstStyle/>
          <a:p>
            <a:pPr marL="342900" indent="-342900">
              <a:buFont typeface="Arial" panose="020B0604020202020204" pitchFamily="34" charset="0"/>
              <a:buChar char="•"/>
            </a:pPr>
            <a:r>
              <a:rPr lang="en-US" sz="2000" dirty="0"/>
              <a:t>In order to be able to distribute the vendors the </a:t>
            </a:r>
            <a:r>
              <a:rPr lang="en-US" sz="2000" dirty="0" err="1"/>
              <a:t>acq_distribution_job</a:t>
            </a:r>
            <a:r>
              <a:rPr lang="en-US" sz="2000" dirty="0"/>
              <a:t> parameter must be set to “true”</a:t>
            </a:r>
          </a:p>
          <a:p>
            <a:pPr marL="342900" indent="-342900">
              <a:buFont typeface="Arial" panose="020B0604020202020204" pitchFamily="34" charset="0"/>
              <a:buChar char="•"/>
            </a:pPr>
            <a:r>
              <a:rPr lang="en-US" sz="2000" dirty="0"/>
              <a:t>This is accessed at “Configuration &gt; Acquisitions &gt; General &gt; Other Settings” </a:t>
            </a:r>
          </a:p>
        </p:txBody>
      </p:sp>
      <p:pic>
        <p:nvPicPr>
          <p:cNvPr id="5" name="Picture 4">
            <a:extLst>
              <a:ext uri="{FF2B5EF4-FFF2-40B4-BE49-F238E27FC236}">
                <a16:creationId xmlns:a16="http://schemas.microsoft.com/office/drawing/2014/main" id="{C12B1F20-A0A5-0DFB-1104-52EF70272E63}"/>
              </a:ext>
            </a:extLst>
          </p:cNvPr>
          <p:cNvPicPr>
            <a:picLocks noChangeAspect="1"/>
          </p:cNvPicPr>
          <p:nvPr/>
        </p:nvPicPr>
        <p:blipFill>
          <a:blip r:embed="rId2"/>
          <a:stretch>
            <a:fillRect/>
          </a:stretch>
        </p:blipFill>
        <p:spPr>
          <a:xfrm>
            <a:off x="1585912" y="2376487"/>
            <a:ext cx="5972175" cy="390525"/>
          </a:xfrm>
          <a:prstGeom prst="rect">
            <a:avLst/>
          </a:prstGeom>
          <a:ln>
            <a:solidFill>
              <a:schemeClr val="accent1"/>
            </a:solidFill>
          </a:ln>
        </p:spPr>
      </p:pic>
    </p:spTree>
    <p:extLst>
      <p:ext uri="{BB962C8B-B14F-4D97-AF65-F5344CB8AC3E}">
        <p14:creationId xmlns:p14="http://schemas.microsoft.com/office/powerpoint/2010/main" val="74972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When the </a:t>
            </a:r>
            <a:r>
              <a:rPr lang="en-US" sz="2000" dirty="0" err="1"/>
              <a:t>acq_distribution_job</a:t>
            </a:r>
            <a:r>
              <a:rPr lang="en-US" sz="2000" dirty="0"/>
              <a:t> parameter is set to “true” the job “Distribute network Acquisition changes to members” will be active and run daily.</a:t>
            </a:r>
          </a:p>
          <a:p>
            <a:pPr marL="342900" indent="-342900">
              <a:buFont typeface="Arial" panose="020B0604020202020204" pitchFamily="34" charset="0"/>
              <a:buChar char="•"/>
            </a:pPr>
            <a:r>
              <a:rPr lang="en-US" sz="2000" dirty="0"/>
              <a:t>This can be seen at “Admin &gt; Manage Jobs and Sets &gt; Monitor Jobs”</a:t>
            </a:r>
          </a:p>
        </p:txBody>
      </p:sp>
      <p:pic>
        <p:nvPicPr>
          <p:cNvPr id="6" name="Picture 5">
            <a:extLst>
              <a:ext uri="{FF2B5EF4-FFF2-40B4-BE49-F238E27FC236}">
                <a16:creationId xmlns:a16="http://schemas.microsoft.com/office/drawing/2014/main" id="{A676DA9C-2134-CCFB-3B2F-FB5DB6A4BE92}"/>
              </a:ext>
            </a:extLst>
          </p:cNvPr>
          <p:cNvPicPr>
            <a:picLocks noChangeAspect="1"/>
          </p:cNvPicPr>
          <p:nvPr/>
        </p:nvPicPr>
        <p:blipFill>
          <a:blip r:embed="rId2"/>
          <a:stretch>
            <a:fillRect/>
          </a:stretch>
        </p:blipFill>
        <p:spPr>
          <a:xfrm>
            <a:off x="3288559" y="2336782"/>
            <a:ext cx="2638889" cy="2397050"/>
          </a:xfrm>
          <a:prstGeom prst="rect">
            <a:avLst/>
          </a:prstGeom>
          <a:ln>
            <a:solidFill>
              <a:schemeClr val="accent1"/>
            </a:solidFill>
          </a:ln>
        </p:spPr>
      </p:pic>
      <p:sp>
        <p:nvSpPr>
          <p:cNvPr id="7" name="Rectangle 6">
            <a:extLst>
              <a:ext uri="{FF2B5EF4-FFF2-40B4-BE49-F238E27FC236}">
                <a16:creationId xmlns:a16="http://schemas.microsoft.com/office/drawing/2014/main" id="{5A5DDF37-4941-3B10-3C7C-BA4D30412D70}"/>
              </a:ext>
            </a:extLst>
          </p:cNvPr>
          <p:cNvSpPr/>
          <p:nvPr/>
        </p:nvSpPr>
        <p:spPr>
          <a:xfrm>
            <a:off x="3275856" y="2787774"/>
            <a:ext cx="64807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B1D2D9-EAD2-D30E-305A-5D30EC02AF4B}"/>
              </a:ext>
            </a:extLst>
          </p:cNvPr>
          <p:cNvSpPr/>
          <p:nvPr/>
        </p:nvSpPr>
        <p:spPr>
          <a:xfrm>
            <a:off x="4139952" y="4155926"/>
            <a:ext cx="792088"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6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pic>
        <p:nvPicPr>
          <p:cNvPr id="7" name="Picture 6">
            <a:extLst>
              <a:ext uri="{FF2B5EF4-FFF2-40B4-BE49-F238E27FC236}">
                <a16:creationId xmlns:a16="http://schemas.microsoft.com/office/drawing/2014/main" id="{2F8BE28B-799D-7884-1BEB-0087B89B26EE}"/>
              </a:ext>
            </a:extLst>
          </p:cNvPr>
          <p:cNvPicPr>
            <a:picLocks noChangeAspect="1"/>
          </p:cNvPicPr>
          <p:nvPr/>
        </p:nvPicPr>
        <p:blipFill>
          <a:blip r:embed="rId2"/>
          <a:stretch>
            <a:fillRect/>
          </a:stretch>
        </p:blipFill>
        <p:spPr>
          <a:xfrm>
            <a:off x="1187624" y="665494"/>
            <a:ext cx="6948264" cy="3889517"/>
          </a:xfrm>
          <a:prstGeom prst="rect">
            <a:avLst/>
          </a:prstGeom>
          <a:ln>
            <a:solidFill>
              <a:schemeClr val="accent1"/>
            </a:solidFill>
          </a:ln>
        </p:spPr>
      </p:pic>
      <p:sp>
        <p:nvSpPr>
          <p:cNvPr id="8" name="Rectangle 7">
            <a:extLst>
              <a:ext uri="{FF2B5EF4-FFF2-40B4-BE49-F238E27FC236}">
                <a16:creationId xmlns:a16="http://schemas.microsoft.com/office/drawing/2014/main" id="{9B7C8EB9-D063-9101-149C-69A084020ACE}"/>
              </a:ext>
            </a:extLst>
          </p:cNvPr>
          <p:cNvSpPr/>
          <p:nvPr/>
        </p:nvSpPr>
        <p:spPr>
          <a:xfrm>
            <a:off x="1403648" y="915566"/>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8ADD8A-59BF-4655-02A8-2960480578D8}"/>
              </a:ext>
            </a:extLst>
          </p:cNvPr>
          <p:cNvSpPr/>
          <p:nvPr/>
        </p:nvSpPr>
        <p:spPr>
          <a:xfrm>
            <a:off x="1403648" y="1419622"/>
            <a:ext cx="1008112"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9123CA-4C41-D0BD-32D1-87EF5F599EBE}"/>
              </a:ext>
            </a:extLst>
          </p:cNvPr>
          <p:cNvSpPr/>
          <p:nvPr/>
        </p:nvSpPr>
        <p:spPr>
          <a:xfrm>
            <a:off x="1232936" y="3665218"/>
            <a:ext cx="48245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0A9AC63-9CD8-C586-78B8-399AFF579B47}"/>
              </a:ext>
            </a:extLst>
          </p:cNvPr>
          <p:cNvSpPr/>
          <p:nvPr/>
        </p:nvSpPr>
        <p:spPr>
          <a:xfrm>
            <a:off x="539552" y="3665218"/>
            <a:ext cx="576064" cy="274684"/>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321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Here we can see that it has completed</a:t>
            </a:r>
          </a:p>
        </p:txBody>
      </p:sp>
      <p:pic>
        <p:nvPicPr>
          <p:cNvPr id="5" name="Picture 4">
            <a:extLst>
              <a:ext uri="{FF2B5EF4-FFF2-40B4-BE49-F238E27FC236}">
                <a16:creationId xmlns:a16="http://schemas.microsoft.com/office/drawing/2014/main" id="{16AF776B-96EF-30FC-EC8B-54AD23BCF335}"/>
              </a:ext>
            </a:extLst>
          </p:cNvPr>
          <p:cNvPicPr>
            <a:picLocks noChangeAspect="1"/>
          </p:cNvPicPr>
          <p:nvPr/>
        </p:nvPicPr>
        <p:blipFill>
          <a:blip r:embed="rId2"/>
          <a:stretch>
            <a:fillRect/>
          </a:stretch>
        </p:blipFill>
        <p:spPr>
          <a:xfrm>
            <a:off x="0" y="1607939"/>
            <a:ext cx="9144000" cy="1927621"/>
          </a:xfrm>
          <a:prstGeom prst="rect">
            <a:avLst/>
          </a:prstGeom>
          <a:ln>
            <a:solidFill>
              <a:schemeClr val="accent1"/>
            </a:solidFill>
          </a:ln>
        </p:spPr>
      </p:pic>
      <p:sp>
        <p:nvSpPr>
          <p:cNvPr id="6" name="Rectangle 5">
            <a:extLst>
              <a:ext uri="{FF2B5EF4-FFF2-40B4-BE49-F238E27FC236}">
                <a16:creationId xmlns:a16="http://schemas.microsoft.com/office/drawing/2014/main" id="{900449F6-B2CF-8DC8-BD62-2D41D5660A20}"/>
              </a:ext>
            </a:extLst>
          </p:cNvPr>
          <p:cNvSpPr/>
          <p:nvPr/>
        </p:nvSpPr>
        <p:spPr>
          <a:xfrm>
            <a:off x="1403648" y="1995686"/>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4995D0-2469-5086-F438-80782F5CA557}"/>
              </a:ext>
            </a:extLst>
          </p:cNvPr>
          <p:cNvSpPr/>
          <p:nvPr/>
        </p:nvSpPr>
        <p:spPr>
          <a:xfrm>
            <a:off x="251520" y="3218482"/>
            <a:ext cx="17281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171EF4-917E-9906-BC2C-0864041AEB50}"/>
              </a:ext>
            </a:extLst>
          </p:cNvPr>
          <p:cNvSpPr/>
          <p:nvPr/>
        </p:nvSpPr>
        <p:spPr>
          <a:xfrm>
            <a:off x="7537676" y="3225156"/>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71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A9EF4-B69B-2BA5-AE47-D7955006ABDE}"/>
              </a:ext>
            </a:extLst>
          </p:cNvPr>
          <p:cNvPicPr>
            <a:picLocks noChangeAspect="1"/>
          </p:cNvPicPr>
          <p:nvPr/>
        </p:nvPicPr>
        <p:blipFill>
          <a:blip r:embed="rId2"/>
          <a:stretch>
            <a:fillRect/>
          </a:stretch>
        </p:blipFill>
        <p:spPr>
          <a:xfrm>
            <a:off x="0" y="2607743"/>
            <a:ext cx="9144000" cy="20522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 y="627534"/>
            <a:ext cx="9138535" cy="1728192"/>
          </a:xfrm>
        </p:spPr>
        <p:txBody>
          <a:bodyPr>
            <a:noAutofit/>
          </a:bodyPr>
          <a:lstStyle/>
          <a:p>
            <a:pPr marL="342900" indent="-342900">
              <a:buFont typeface="Arial" panose="020B0604020202020204" pitchFamily="34" charset="0"/>
              <a:buChar char="•"/>
            </a:pPr>
            <a:r>
              <a:rPr lang="en-US" sz="2000" dirty="0"/>
              <a:t>In this report below we see that 1 record was processed.</a:t>
            </a:r>
          </a:p>
          <a:p>
            <a:pPr marL="342900" indent="-342900">
              <a:buFont typeface="Arial" panose="020B0604020202020204" pitchFamily="34" charset="0"/>
              <a:buChar char="•"/>
            </a:pPr>
            <a:r>
              <a:rPr lang="en-US" sz="2000" dirty="0"/>
              <a:t>This is because one vendor was added to the network (Taipei Press) since the last time the job ran.</a:t>
            </a:r>
          </a:p>
          <a:p>
            <a:pPr marL="342900" indent="-342900">
              <a:buFont typeface="Arial" panose="020B0604020202020204" pitchFamily="34" charset="0"/>
              <a:buChar char="•"/>
            </a:pPr>
            <a:r>
              <a:rPr lang="en-US" sz="2000" dirty="0"/>
              <a:t>We also see in the report that the vendor was distributed to all three member institutions of the network.</a:t>
            </a:r>
          </a:p>
        </p:txBody>
      </p:sp>
      <p:sp>
        <p:nvSpPr>
          <p:cNvPr id="6" name="Rectangle 5">
            <a:extLst>
              <a:ext uri="{FF2B5EF4-FFF2-40B4-BE49-F238E27FC236}">
                <a16:creationId xmlns:a16="http://schemas.microsoft.com/office/drawing/2014/main" id="{A7BA5F57-C55F-3913-DC07-FF23E8F3BACE}"/>
              </a:ext>
            </a:extLst>
          </p:cNvPr>
          <p:cNvSpPr/>
          <p:nvPr/>
        </p:nvSpPr>
        <p:spPr>
          <a:xfrm>
            <a:off x="1763688" y="3489846"/>
            <a:ext cx="3168352" cy="1170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A62252-C1E7-F12C-A848-F5E3DB0276C5}"/>
              </a:ext>
            </a:extLst>
          </p:cNvPr>
          <p:cNvSpPr/>
          <p:nvPr/>
        </p:nvSpPr>
        <p:spPr>
          <a:xfrm>
            <a:off x="146142" y="2986867"/>
            <a:ext cx="393410" cy="234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1535BA-AF9F-61C7-20D9-D1900144B509}"/>
              </a:ext>
            </a:extLst>
          </p:cNvPr>
          <p:cNvSpPr/>
          <p:nvPr/>
        </p:nvSpPr>
        <p:spPr>
          <a:xfrm>
            <a:off x="159490" y="2625751"/>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6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In the NZ</a:t>
            </a:r>
          </a:p>
          <a:p>
            <a:pPr>
              <a:lnSpc>
                <a:spcPct val="90000"/>
              </a:lnSpc>
            </a:pPr>
            <a:r>
              <a:rPr lang="en-US" sz="2000" dirty="0"/>
              <a:t>In the member</a:t>
            </a:r>
          </a:p>
          <a:p>
            <a:pPr>
              <a:lnSpc>
                <a:spcPct val="90000"/>
              </a:lnSpc>
            </a:pPr>
            <a:r>
              <a:rPr lang="en-US" sz="2000" dirty="0"/>
              <a:t>Contributing to network</a:t>
            </a:r>
          </a:p>
          <a:p>
            <a:pPr>
              <a:lnSpc>
                <a:spcPct val="90000"/>
              </a:lnSpc>
            </a:pPr>
            <a:r>
              <a:rPr lang="en-US" sz="2000" dirty="0"/>
              <a:t>Edit global attributes</a:t>
            </a:r>
          </a:p>
          <a:p>
            <a:pPr>
              <a:lnSpc>
                <a:spcPct val="90000"/>
              </a:lnSpc>
            </a:pPr>
            <a:r>
              <a:rPr lang="en-US" sz="2000" dirty="0"/>
              <a:t>Summary</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In the member</a:t>
            </a:r>
          </a:p>
        </p:txBody>
      </p:sp>
    </p:spTree>
    <p:extLst>
      <p:ext uri="{BB962C8B-B14F-4D97-AF65-F5344CB8AC3E}">
        <p14:creationId xmlns:p14="http://schemas.microsoft.com/office/powerpoint/2010/main" val="73281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863EC9-7F79-9BED-D4A3-FEEBCD40C016}"/>
              </a:ext>
            </a:extLst>
          </p:cNvPr>
          <p:cNvPicPr>
            <a:picLocks noChangeAspect="1"/>
          </p:cNvPicPr>
          <p:nvPr/>
        </p:nvPicPr>
        <p:blipFill>
          <a:blip r:embed="rId2"/>
          <a:stretch>
            <a:fillRect/>
          </a:stretch>
        </p:blipFill>
        <p:spPr>
          <a:xfrm>
            <a:off x="0" y="2099426"/>
            <a:ext cx="9144000" cy="16244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 the member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3744414"/>
          </a:xfrm>
        </p:spPr>
        <p:txBody>
          <a:bodyPr>
            <a:noAutofit/>
          </a:bodyPr>
          <a:lstStyle/>
          <a:p>
            <a:pPr marL="342900" indent="-342900">
              <a:buFont typeface="Arial" panose="020B0604020202020204" pitchFamily="34" charset="0"/>
              <a:buChar char="•"/>
            </a:pPr>
            <a:r>
              <a:rPr lang="en-US" sz="2000" dirty="0"/>
              <a:t>Now we will go to “Alma University” which is a member institution.</a:t>
            </a:r>
          </a:p>
          <a:p>
            <a:pPr marL="342900" indent="-342900">
              <a:buFont typeface="Arial" panose="020B0604020202020204" pitchFamily="34" charset="0"/>
              <a:buChar char="•"/>
            </a:pPr>
            <a:r>
              <a:rPr lang="en-US" sz="2000" dirty="0"/>
              <a:t>We see the vendor from the NZ and we see that it is shared and active (more about the “active” on the next slide).</a:t>
            </a:r>
          </a:p>
          <a:p>
            <a:endParaRPr lang="en-US" sz="2000" dirty="0"/>
          </a:p>
        </p:txBody>
      </p:sp>
      <p:sp>
        <p:nvSpPr>
          <p:cNvPr id="6" name="Rectangle 5">
            <a:extLst>
              <a:ext uri="{FF2B5EF4-FFF2-40B4-BE49-F238E27FC236}">
                <a16:creationId xmlns:a16="http://schemas.microsoft.com/office/drawing/2014/main" id="{458F7A4F-3FF5-CA28-A13F-B5BA379315C5}"/>
              </a:ext>
            </a:extLst>
          </p:cNvPr>
          <p:cNvSpPr/>
          <p:nvPr/>
        </p:nvSpPr>
        <p:spPr>
          <a:xfrm>
            <a:off x="20022" y="2087716"/>
            <a:ext cx="4675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C6BBE6-A06E-F09A-B147-DC4CDFD3A761}"/>
              </a:ext>
            </a:extLst>
          </p:cNvPr>
          <p:cNvSpPr/>
          <p:nvPr/>
        </p:nvSpPr>
        <p:spPr>
          <a:xfrm>
            <a:off x="956516" y="3435846"/>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2EF1E-42FF-85FC-D87F-868A68FE44FE}"/>
              </a:ext>
            </a:extLst>
          </p:cNvPr>
          <p:cNvSpPr/>
          <p:nvPr/>
        </p:nvSpPr>
        <p:spPr>
          <a:xfrm>
            <a:off x="1489004" y="3435846"/>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 the member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712968" cy="3600400"/>
          </a:xfrm>
        </p:spPr>
        <p:txBody>
          <a:bodyPr>
            <a:noAutofit/>
          </a:bodyPr>
          <a:lstStyle/>
          <a:p>
            <a:pPr marL="342900" indent="-342900">
              <a:buFont typeface="Arial" panose="020B0604020202020204" pitchFamily="34" charset="0"/>
              <a:buChar char="•"/>
            </a:pPr>
            <a:r>
              <a:rPr lang="en-US" sz="1800" dirty="0"/>
              <a:t>In the previous slide we saw that the vendor which was shared is “active”.</a:t>
            </a:r>
          </a:p>
          <a:p>
            <a:pPr marL="342900" indent="-342900">
              <a:buFont typeface="Arial" panose="020B0604020202020204" pitchFamily="34" charset="0"/>
              <a:buChar char="•"/>
            </a:pPr>
            <a:r>
              <a:rPr lang="en-US" sz="1800" dirty="0"/>
              <a:t>Each member institution continues to define local information for vendors, such as vendor accounts, EDI information, access providers, and vendor interfaces. </a:t>
            </a:r>
          </a:p>
          <a:p>
            <a:pPr marL="342900" indent="-342900">
              <a:buFont typeface="Arial" panose="020B0604020202020204" pitchFamily="34" charset="0"/>
              <a:buChar char="•"/>
            </a:pPr>
            <a:r>
              <a:rPr lang="en-US" sz="1800" dirty="0"/>
              <a:t>In the case of a vendor which is a material supplier the vendor gets distributed as “active” and by default gets a vendor account which is the same name and code as the global vendor (the vendor from the NZ).  </a:t>
            </a:r>
          </a:p>
          <a:p>
            <a:pPr marL="342900" indent="-342900">
              <a:buFont typeface="Arial" panose="020B0604020202020204" pitchFamily="34" charset="0"/>
              <a:buChar char="•"/>
            </a:pPr>
            <a:r>
              <a:rPr lang="en-US" sz="1800" dirty="0"/>
              <a:t>For vendors which are not material suppliers the vendor remains inactive in a member institution until certain local information, such as a vendor account, is added and the vendor is activated.  </a:t>
            </a:r>
          </a:p>
          <a:p>
            <a:pPr marL="342900" indent="-342900">
              <a:buFont typeface="Arial" panose="020B0604020202020204" pitchFamily="34" charset="0"/>
              <a:buChar char="•"/>
            </a:pPr>
            <a:r>
              <a:rPr lang="en-US" sz="1800" dirty="0"/>
              <a:t>Vendors which are not material suppliers (for example “Access Provider” or “Licensor”) in any case do not have vendor accounts.  They will remain inactive until further edited. </a:t>
            </a:r>
          </a:p>
        </p:txBody>
      </p:sp>
    </p:spTree>
    <p:extLst>
      <p:ext uri="{BB962C8B-B14F-4D97-AF65-F5344CB8AC3E}">
        <p14:creationId xmlns:p14="http://schemas.microsoft.com/office/powerpoint/2010/main" val="186863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 the member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712968" cy="3600400"/>
          </a:xfrm>
        </p:spPr>
        <p:txBody>
          <a:bodyPr>
            <a:noAutofit/>
          </a:bodyPr>
          <a:lstStyle/>
          <a:p>
            <a:pPr marL="342900" indent="-342900">
              <a:buFont typeface="Arial" panose="020B0604020202020204" pitchFamily="34" charset="0"/>
              <a:buChar char="•"/>
            </a:pPr>
            <a:r>
              <a:rPr lang="en-US" sz="1800" dirty="0"/>
              <a:t>In the next slide we will view the shared vendor in the member institution in edit mode.</a:t>
            </a:r>
          </a:p>
          <a:p>
            <a:pPr marL="342900" indent="-342900">
              <a:buFont typeface="Arial" panose="020B0604020202020204" pitchFamily="34" charset="0"/>
              <a:buChar char="•"/>
            </a:pPr>
            <a:r>
              <a:rPr lang="en-US" sz="1800" dirty="0"/>
              <a:t>We will see that the shared vendor does not get the accounts from the network, but rather (in the case of a “material supplier) gets a default account which has the same name and code as the vendor (see explanation in previous slide).</a:t>
            </a:r>
          </a:p>
          <a:p>
            <a:pPr marL="342900" indent="-342900">
              <a:buFont typeface="Arial" panose="020B0604020202020204" pitchFamily="34" charset="0"/>
              <a:buChar char="•"/>
            </a:pPr>
            <a:r>
              <a:rPr lang="en-US" sz="1800" dirty="0"/>
              <a:t>The member institution can edit this or add new accounts as desired, and they will be local.</a:t>
            </a:r>
          </a:p>
          <a:p>
            <a:pPr marL="342900" indent="-342900">
              <a:buFont typeface="Arial" panose="020B0604020202020204" pitchFamily="34" charset="0"/>
              <a:buChar char="•"/>
            </a:pPr>
            <a:r>
              <a:rPr lang="en-US" sz="1800" dirty="0"/>
              <a:t>The global information such as vendor code and name is not editable.</a:t>
            </a:r>
          </a:p>
          <a:p>
            <a:pPr marL="342900" indent="-342900">
              <a:buFont typeface="Arial" panose="020B0604020202020204" pitchFamily="34" charset="0"/>
              <a:buChar char="•"/>
            </a:pPr>
            <a:r>
              <a:rPr lang="en-US" sz="1800" dirty="0"/>
              <a:t>The global contact information is distributed and can be viewed or duplicated but not edited (except for a special case of “edit global attributes” which will be discussed later).</a:t>
            </a:r>
          </a:p>
        </p:txBody>
      </p:sp>
    </p:spTree>
    <p:extLst>
      <p:ext uri="{BB962C8B-B14F-4D97-AF65-F5344CB8AC3E}">
        <p14:creationId xmlns:p14="http://schemas.microsoft.com/office/powerpoint/2010/main" val="129086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 the member</a:t>
            </a:r>
          </a:p>
        </p:txBody>
      </p:sp>
      <p:pic>
        <p:nvPicPr>
          <p:cNvPr id="12" name="Picture 11">
            <a:extLst>
              <a:ext uri="{FF2B5EF4-FFF2-40B4-BE49-F238E27FC236}">
                <a16:creationId xmlns:a16="http://schemas.microsoft.com/office/drawing/2014/main" id="{1E53517E-9117-1E27-EF58-DD792D1C0FC0}"/>
              </a:ext>
            </a:extLst>
          </p:cNvPr>
          <p:cNvPicPr>
            <a:picLocks noChangeAspect="1"/>
          </p:cNvPicPr>
          <p:nvPr/>
        </p:nvPicPr>
        <p:blipFill>
          <a:blip r:embed="rId2"/>
          <a:stretch>
            <a:fillRect/>
          </a:stretch>
        </p:blipFill>
        <p:spPr>
          <a:xfrm>
            <a:off x="179512" y="771550"/>
            <a:ext cx="8532440" cy="3802315"/>
          </a:xfrm>
          <a:prstGeom prst="rect">
            <a:avLst/>
          </a:prstGeom>
          <a:ln>
            <a:solidFill>
              <a:schemeClr val="accent1"/>
            </a:solidFill>
          </a:ln>
        </p:spPr>
      </p:pic>
      <p:sp>
        <p:nvSpPr>
          <p:cNvPr id="14" name="Rectangle 13">
            <a:extLst>
              <a:ext uri="{FF2B5EF4-FFF2-40B4-BE49-F238E27FC236}">
                <a16:creationId xmlns:a16="http://schemas.microsoft.com/office/drawing/2014/main" id="{CEAEC754-C98E-8AF2-91D0-443F177B50C1}"/>
              </a:ext>
            </a:extLst>
          </p:cNvPr>
          <p:cNvSpPr/>
          <p:nvPr/>
        </p:nvSpPr>
        <p:spPr>
          <a:xfrm>
            <a:off x="323528" y="4056923"/>
            <a:ext cx="8239747" cy="504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B694B7-C7CB-0600-E148-672C9D1F93B7}"/>
              </a:ext>
            </a:extLst>
          </p:cNvPr>
          <p:cNvSpPr txBox="1"/>
          <p:nvPr/>
        </p:nvSpPr>
        <p:spPr>
          <a:xfrm>
            <a:off x="6245524" y="3334221"/>
            <a:ext cx="2182483" cy="461665"/>
          </a:xfrm>
          <a:prstGeom prst="rect">
            <a:avLst/>
          </a:prstGeom>
          <a:solidFill>
            <a:srgbClr val="FFFF00"/>
          </a:solidFill>
          <a:ln>
            <a:solidFill>
              <a:schemeClr val="tx1"/>
            </a:solidFill>
          </a:ln>
        </p:spPr>
        <p:txBody>
          <a:bodyPr wrap="square" rtlCol="0">
            <a:spAutoFit/>
          </a:bodyPr>
          <a:lstStyle/>
          <a:p>
            <a:r>
              <a:rPr lang="en-US" sz="1200" dirty="0"/>
              <a:t>Default account with name and code of the vendor</a:t>
            </a:r>
          </a:p>
        </p:txBody>
      </p:sp>
      <p:sp>
        <p:nvSpPr>
          <p:cNvPr id="16" name="TextBox 15">
            <a:extLst>
              <a:ext uri="{FF2B5EF4-FFF2-40B4-BE49-F238E27FC236}">
                <a16:creationId xmlns:a16="http://schemas.microsoft.com/office/drawing/2014/main" id="{F9A5EE47-BF4A-7FF0-06A4-25792C282ECC}"/>
              </a:ext>
            </a:extLst>
          </p:cNvPr>
          <p:cNvSpPr txBox="1"/>
          <p:nvPr/>
        </p:nvSpPr>
        <p:spPr>
          <a:xfrm>
            <a:off x="3087465" y="3071406"/>
            <a:ext cx="2182483" cy="461665"/>
          </a:xfrm>
          <a:prstGeom prst="rect">
            <a:avLst/>
          </a:prstGeom>
          <a:solidFill>
            <a:srgbClr val="FFFF00"/>
          </a:solidFill>
          <a:ln>
            <a:solidFill>
              <a:schemeClr val="tx1"/>
            </a:solidFill>
          </a:ln>
        </p:spPr>
        <p:txBody>
          <a:bodyPr wrap="square" rtlCol="0">
            <a:spAutoFit/>
          </a:bodyPr>
          <a:lstStyle/>
          <a:p>
            <a:r>
              <a:rPr lang="en-US" sz="1200" dirty="0"/>
              <a:t>Global information from network not editable</a:t>
            </a:r>
          </a:p>
        </p:txBody>
      </p:sp>
      <p:cxnSp>
        <p:nvCxnSpPr>
          <p:cNvPr id="17" name="Straight Arrow Connector 16">
            <a:extLst>
              <a:ext uri="{FF2B5EF4-FFF2-40B4-BE49-F238E27FC236}">
                <a16:creationId xmlns:a16="http://schemas.microsoft.com/office/drawing/2014/main" id="{FA677BC5-644E-04CF-0A15-BD60E626343C}"/>
              </a:ext>
            </a:extLst>
          </p:cNvPr>
          <p:cNvCxnSpPr>
            <a:cxnSpLocks/>
          </p:cNvCxnSpPr>
          <p:nvPr/>
        </p:nvCxnSpPr>
        <p:spPr>
          <a:xfrm flipH="1" flipV="1">
            <a:off x="2771800" y="2072094"/>
            <a:ext cx="808192" cy="1006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BE75D49-901E-18C7-83A0-5BFC603DFCE8}"/>
              </a:ext>
            </a:extLst>
          </p:cNvPr>
          <p:cNvCxnSpPr>
            <a:cxnSpLocks/>
          </p:cNvCxnSpPr>
          <p:nvPr/>
        </p:nvCxnSpPr>
        <p:spPr>
          <a:xfrm flipH="1">
            <a:off x="5364088" y="3780665"/>
            <a:ext cx="881436" cy="2762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2C4938E-56C0-8FE0-2A62-35EF40F9EB06}"/>
              </a:ext>
            </a:extLst>
          </p:cNvPr>
          <p:cNvSpPr txBox="1"/>
          <p:nvPr/>
        </p:nvSpPr>
        <p:spPr>
          <a:xfrm>
            <a:off x="6151218" y="1552700"/>
            <a:ext cx="2182483" cy="276999"/>
          </a:xfrm>
          <a:prstGeom prst="rect">
            <a:avLst/>
          </a:prstGeom>
          <a:solidFill>
            <a:srgbClr val="FFFF00"/>
          </a:solidFill>
          <a:ln>
            <a:solidFill>
              <a:schemeClr val="tx1"/>
            </a:solidFill>
          </a:ln>
        </p:spPr>
        <p:txBody>
          <a:bodyPr wrap="square" rtlCol="0">
            <a:spAutoFit/>
          </a:bodyPr>
          <a:lstStyle/>
          <a:p>
            <a:r>
              <a:rPr lang="en-US" sz="1200" dirty="0"/>
              <a:t>More about this button later</a:t>
            </a:r>
          </a:p>
        </p:txBody>
      </p:sp>
      <p:cxnSp>
        <p:nvCxnSpPr>
          <p:cNvPr id="21" name="Straight Arrow Connector 20">
            <a:extLst>
              <a:ext uri="{FF2B5EF4-FFF2-40B4-BE49-F238E27FC236}">
                <a16:creationId xmlns:a16="http://schemas.microsoft.com/office/drawing/2014/main" id="{34C2BEDE-B94D-6E21-340C-B914FEAE6BF2}"/>
              </a:ext>
            </a:extLst>
          </p:cNvPr>
          <p:cNvCxnSpPr>
            <a:cxnSpLocks/>
          </p:cNvCxnSpPr>
          <p:nvPr/>
        </p:nvCxnSpPr>
        <p:spPr>
          <a:xfrm flipV="1">
            <a:off x="7149339" y="1030682"/>
            <a:ext cx="93120" cy="5287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F1B6A37-0E60-35BC-039F-2EA5F7B6BC60}"/>
              </a:ext>
            </a:extLst>
          </p:cNvPr>
          <p:cNvSpPr txBox="1"/>
          <p:nvPr/>
        </p:nvSpPr>
        <p:spPr>
          <a:xfrm>
            <a:off x="3200376" y="246441"/>
            <a:ext cx="5616624" cy="369332"/>
          </a:xfrm>
          <a:prstGeom prst="rect">
            <a:avLst/>
          </a:prstGeom>
          <a:solidFill>
            <a:srgbClr val="FFFF00"/>
          </a:solidFill>
          <a:ln>
            <a:solidFill>
              <a:schemeClr val="accent1"/>
            </a:solidFill>
          </a:ln>
        </p:spPr>
        <p:txBody>
          <a:bodyPr wrap="square" rtlCol="0">
            <a:spAutoFit/>
          </a:bodyPr>
          <a:lstStyle/>
          <a:p>
            <a:r>
              <a:rPr lang="en-US" dirty="0"/>
              <a:t>The shared vendor in edit mode in the member institution</a:t>
            </a:r>
          </a:p>
        </p:txBody>
      </p:sp>
    </p:spTree>
    <p:extLst>
      <p:ext uri="{BB962C8B-B14F-4D97-AF65-F5344CB8AC3E}">
        <p14:creationId xmlns:p14="http://schemas.microsoft.com/office/powerpoint/2010/main" val="21936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15CF9-8695-2A5C-52E7-05926435BF41}"/>
              </a:ext>
            </a:extLst>
          </p:cNvPr>
          <p:cNvPicPr>
            <a:picLocks noChangeAspect="1"/>
          </p:cNvPicPr>
          <p:nvPr/>
        </p:nvPicPr>
        <p:blipFill>
          <a:blip r:embed="rId2"/>
          <a:stretch>
            <a:fillRect/>
          </a:stretch>
        </p:blipFill>
        <p:spPr>
          <a:xfrm>
            <a:off x="590380" y="792137"/>
            <a:ext cx="7557528" cy="40659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 the member</a:t>
            </a:r>
          </a:p>
        </p:txBody>
      </p:sp>
      <p:sp>
        <p:nvSpPr>
          <p:cNvPr id="14" name="Rectangle 13">
            <a:extLst>
              <a:ext uri="{FF2B5EF4-FFF2-40B4-BE49-F238E27FC236}">
                <a16:creationId xmlns:a16="http://schemas.microsoft.com/office/drawing/2014/main" id="{CEAEC754-C98E-8AF2-91D0-443F177B50C1}"/>
              </a:ext>
            </a:extLst>
          </p:cNvPr>
          <p:cNvSpPr/>
          <p:nvPr/>
        </p:nvSpPr>
        <p:spPr>
          <a:xfrm>
            <a:off x="1115617" y="1103519"/>
            <a:ext cx="792088" cy="264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F1B6A37-0E60-35BC-039F-2EA5F7B6BC60}"/>
              </a:ext>
            </a:extLst>
          </p:cNvPr>
          <p:cNvSpPr txBox="1"/>
          <p:nvPr/>
        </p:nvSpPr>
        <p:spPr>
          <a:xfrm>
            <a:off x="3342906" y="306000"/>
            <a:ext cx="5616624" cy="646331"/>
          </a:xfrm>
          <a:prstGeom prst="rect">
            <a:avLst/>
          </a:prstGeom>
          <a:solidFill>
            <a:srgbClr val="FFFF00"/>
          </a:solidFill>
          <a:ln>
            <a:solidFill>
              <a:schemeClr val="accent1"/>
            </a:solidFill>
          </a:ln>
        </p:spPr>
        <p:txBody>
          <a:bodyPr wrap="square" rtlCol="0">
            <a:spAutoFit/>
          </a:bodyPr>
          <a:lstStyle/>
          <a:p>
            <a:r>
              <a:rPr lang="en-US" dirty="0"/>
              <a:t>The vendor level contact information has also been distributed to the member institution</a:t>
            </a:r>
          </a:p>
        </p:txBody>
      </p:sp>
    </p:spTree>
    <p:extLst>
      <p:ext uri="{BB962C8B-B14F-4D97-AF65-F5344CB8AC3E}">
        <p14:creationId xmlns:p14="http://schemas.microsoft.com/office/powerpoint/2010/main" val="288545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Contributing to network</a:t>
            </a:r>
          </a:p>
        </p:txBody>
      </p:sp>
    </p:spTree>
    <p:extLst>
      <p:ext uri="{BB962C8B-B14F-4D97-AF65-F5344CB8AC3E}">
        <p14:creationId xmlns:p14="http://schemas.microsoft.com/office/powerpoint/2010/main" val="2366605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Contributing to network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2"/>
            <a:ext cx="8424936" cy="446249"/>
          </a:xfrm>
        </p:spPr>
        <p:txBody>
          <a:bodyPr>
            <a:noAutofit/>
          </a:bodyPr>
          <a:lstStyle/>
          <a:p>
            <a:pPr marL="283464" indent="-283464" algn="l" rtl="0" eaLnBrk="1" latinLnBrk="0" hangingPunct="1">
              <a:spcBef>
                <a:spcPts val="0"/>
              </a:spcBef>
              <a:spcAft>
                <a:spcPts val="0"/>
              </a:spcAft>
              <a:buClrTx/>
              <a:buSzPts val="2800"/>
              <a:buFont typeface="Arial" panose="020B0604020202020204" pitchFamily="34" charset="0"/>
              <a:buChar char="•"/>
            </a:pPr>
            <a:r>
              <a:rPr lang="en-US" sz="1800" kern="1200" dirty="0">
                <a:solidFill>
                  <a:srgbClr val="000000"/>
                </a:solidFill>
                <a:effectLst/>
                <a:latin typeface="Calibri" panose="020F0502020204030204" pitchFamily="34" charset="0"/>
                <a:ea typeface="+mn-ea"/>
                <a:cs typeface="+mn-cs"/>
              </a:rPr>
              <a:t>It is also possible to contribute vendor information from the member to the network.</a:t>
            </a:r>
            <a:endParaRPr lang="en-US" sz="1800" dirty="0">
              <a:effectLst/>
            </a:endParaRPr>
          </a:p>
          <a:p>
            <a:endParaRPr lang="en-US" sz="2000" dirty="0"/>
          </a:p>
        </p:txBody>
      </p:sp>
      <p:sp>
        <p:nvSpPr>
          <p:cNvPr id="2" name="TextBox 1">
            <a:extLst>
              <a:ext uri="{FF2B5EF4-FFF2-40B4-BE49-F238E27FC236}">
                <a16:creationId xmlns:a16="http://schemas.microsoft.com/office/drawing/2014/main" id="{2D34A5B4-F50B-C614-536F-3602D37DFCB3}"/>
              </a:ext>
            </a:extLst>
          </p:cNvPr>
          <p:cNvSpPr txBox="1"/>
          <p:nvPr/>
        </p:nvSpPr>
        <p:spPr>
          <a:xfrm>
            <a:off x="2051720" y="1163349"/>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5" name="Picture 2">
            <a:extLst>
              <a:ext uri="{FF2B5EF4-FFF2-40B4-BE49-F238E27FC236}">
                <a16:creationId xmlns:a16="http://schemas.microsoft.com/office/drawing/2014/main" id="{8B36CE72-B713-341D-7316-E4A9839F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846707"/>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8664B88D-905B-D335-FD16-157ECE80B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3435846"/>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D5040BC-2D9E-BEE1-4365-AC6E6FF88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3435846"/>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337A3108-3A41-033D-6ED1-FDBDC2792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343584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D1ED7EA0-CD05-7BF7-5D70-6DF65987BCA3}"/>
              </a:ext>
            </a:extLst>
          </p:cNvPr>
          <p:cNvSpPr txBox="1"/>
          <p:nvPr/>
        </p:nvSpPr>
        <p:spPr>
          <a:xfrm>
            <a:off x="323528" y="4064754"/>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66A14BC3-EA5F-71C7-2A81-59F1A8EE2AE2}"/>
              </a:ext>
            </a:extLst>
          </p:cNvPr>
          <p:cNvSpPr txBox="1"/>
          <p:nvPr/>
        </p:nvSpPr>
        <p:spPr>
          <a:xfrm>
            <a:off x="3649284" y="4064754"/>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5" name="Straight Connector 14">
            <a:extLst>
              <a:ext uri="{FF2B5EF4-FFF2-40B4-BE49-F238E27FC236}">
                <a16:creationId xmlns:a16="http://schemas.microsoft.com/office/drawing/2014/main" id="{0430035B-9336-C581-26E4-897B50153D19}"/>
              </a:ext>
            </a:extLst>
          </p:cNvPr>
          <p:cNvCxnSpPr>
            <a:cxnSpLocks/>
          </p:cNvCxnSpPr>
          <p:nvPr/>
        </p:nvCxnSpPr>
        <p:spPr bwMode="auto">
          <a:xfrm flipH="1">
            <a:off x="1295822" y="2455903"/>
            <a:ext cx="3274477"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2BFA1697-FBFE-810A-DC2F-29443001A386}"/>
              </a:ext>
            </a:extLst>
          </p:cNvPr>
          <p:cNvCxnSpPr>
            <a:cxnSpLocks/>
          </p:cNvCxnSpPr>
          <p:nvPr/>
        </p:nvCxnSpPr>
        <p:spPr bwMode="auto">
          <a:xfrm>
            <a:off x="4573702" y="2455903"/>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D796D3CC-A825-DCCA-8641-C2D8B3950EDE}"/>
              </a:ext>
            </a:extLst>
          </p:cNvPr>
          <p:cNvCxnSpPr/>
          <p:nvPr/>
        </p:nvCxnSpPr>
        <p:spPr bwMode="auto">
          <a:xfrm>
            <a:off x="4572000" y="2455903"/>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18" name="TextBox 17">
            <a:extLst>
              <a:ext uri="{FF2B5EF4-FFF2-40B4-BE49-F238E27FC236}">
                <a16:creationId xmlns:a16="http://schemas.microsoft.com/office/drawing/2014/main" id="{E1731B71-FCDA-47F5-0EF1-42A46D0E8FD8}"/>
              </a:ext>
            </a:extLst>
          </p:cNvPr>
          <p:cNvSpPr txBox="1"/>
          <p:nvPr/>
        </p:nvSpPr>
        <p:spPr>
          <a:xfrm>
            <a:off x="6842854" y="4064754"/>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cxnSp>
        <p:nvCxnSpPr>
          <p:cNvPr id="21" name="Straight Connector 20">
            <a:extLst>
              <a:ext uri="{FF2B5EF4-FFF2-40B4-BE49-F238E27FC236}">
                <a16:creationId xmlns:a16="http://schemas.microsoft.com/office/drawing/2014/main" id="{1A2ACBEC-F835-4820-0D61-74E5C1150003}"/>
              </a:ext>
            </a:extLst>
          </p:cNvPr>
          <p:cNvCxnSpPr>
            <a:cxnSpLocks/>
            <a:endCxn id="28" idx="2"/>
          </p:cNvCxnSpPr>
          <p:nvPr/>
        </p:nvCxnSpPr>
        <p:spPr>
          <a:xfrm flipV="1">
            <a:off x="539552" y="2960390"/>
            <a:ext cx="102991" cy="1104364"/>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50F0D0-FFCD-3736-4F10-20D5D353BCC8}"/>
              </a:ext>
            </a:extLst>
          </p:cNvPr>
          <p:cNvCxnSpPr>
            <a:cxnSpLocks/>
            <a:endCxn id="29" idx="2"/>
          </p:cNvCxnSpPr>
          <p:nvPr/>
        </p:nvCxnSpPr>
        <p:spPr>
          <a:xfrm flipH="1" flipV="1">
            <a:off x="8527235" y="2967940"/>
            <a:ext cx="77213" cy="1096814"/>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379959-00FF-DB8F-3C60-E29FAC49EED1}"/>
              </a:ext>
            </a:extLst>
          </p:cNvPr>
          <p:cNvCxnSpPr>
            <a:cxnSpLocks/>
          </p:cNvCxnSpPr>
          <p:nvPr/>
        </p:nvCxnSpPr>
        <p:spPr>
          <a:xfrm>
            <a:off x="1079796" y="2139702"/>
            <a:ext cx="3150794"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86619E-585D-D182-6931-A2F492DA9524}"/>
              </a:ext>
            </a:extLst>
          </p:cNvPr>
          <p:cNvCxnSpPr>
            <a:cxnSpLocks/>
            <a:endCxn id="5" idx="3"/>
          </p:cNvCxnSpPr>
          <p:nvPr/>
        </p:nvCxnSpPr>
        <p:spPr>
          <a:xfrm flipH="1" flipV="1">
            <a:off x="4897552" y="2137220"/>
            <a:ext cx="3192429" cy="47486"/>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90AFF5-A8D3-F25A-CF00-7BEFA3D09240}"/>
              </a:ext>
            </a:extLst>
          </p:cNvPr>
          <p:cNvSpPr txBox="1"/>
          <p:nvPr/>
        </p:nvSpPr>
        <p:spPr>
          <a:xfrm>
            <a:off x="205289" y="2060144"/>
            <a:ext cx="874507" cy="900246"/>
          </a:xfrm>
          <a:prstGeom prst="rect">
            <a:avLst/>
          </a:prstGeom>
          <a:solidFill>
            <a:srgbClr val="FFFF00"/>
          </a:solidFill>
          <a:ln>
            <a:solidFill>
              <a:schemeClr val="accent1"/>
            </a:solidFill>
          </a:ln>
        </p:spPr>
        <p:txBody>
          <a:bodyPr wrap="square" rtlCol="0">
            <a:spAutoFit/>
          </a:bodyPr>
          <a:lstStyle/>
          <a:p>
            <a:r>
              <a:rPr lang="en-US" sz="1050" dirty="0"/>
              <a:t>Contribute vendor information to the network</a:t>
            </a:r>
          </a:p>
        </p:txBody>
      </p:sp>
      <p:sp>
        <p:nvSpPr>
          <p:cNvPr id="29" name="TextBox 28">
            <a:extLst>
              <a:ext uri="{FF2B5EF4-FFF2-40B4-BE49-F238E27FC236}">
                <a16:creationId xmlns:a16="http://schemas.microsoft.com/office/drawing/2014/main" id="{1C7C5123-A1BE-C422-54DB-6492A25C3B03}"/>
              </a:ext>
            </a:extLst>
          </p:cNvPr>
          <p:cNvSpPr txBox="1"/>
          <p:nvPr/>
        </p:nvSpPr>
        <p:spPr>
          <a:xfrm>
            <a:off x="8089981" y="2067694"/>
            <a:ext cx="874507" cy="900246"/>
          </a:xfrm>
          <a:prstGeom prst="rect">
            <a:avLst/>
          </a:prstGeom>
          <a:solidFill>
            <a:srgbClr val="FFFF00"/>
          </a:solidFill>
          <a:ln>
            <a:solidFill>
              <a:schemeClr val="accent1"/>
            </a:solidFill>
          </a:ln>
        </p:spPr>
        <p:txBody>
          <a:bodyPr wrap="square" rtlCol="0">
            <a:spAutoFit/>
          </a:bodyPr>
          <a:lstStyle/>
          <a:p>
            <a:r>
              <a:rPr lang="en-US" sz="1050" dirty="0"/>
              <a:t>Contribute vendor information to the network</a:t>
            </a:r>
          </a:p>
        </p:txBody>
      </p:sp>
      <p:sp>
        <p:nvSpPr>
          <p:cNvPr id="35" name="TextBox 34">
            <a:extLst>
              <a:ext uri="{FF2B5EF4-FFF2-40B4-BE49-F238E27FC236}">
                <a16:creationId xmlns:a16="http://schemas.microsoft.com/office/drawing/2014/main" id="{A9BAA5CB-DEB5-7AF1-51D9-227E639E1556}"/>
              </a:ext>
            </a:extLst>
          </p:cNvPr>
          <p:cNvSpPr txBox="1"/>
          <p:nvPr/>
        </p:nvSpPr>
        <p:spPr>
          <a:xfrm>
            <a:off x="3082636" y="2463592"/>
            <a:ext cx="874507" cy="900246"/>
          </a:xfrm>
          <a:prstGeom prst="rect">
            <a:avLst/>
          </a:prstGeom>
          <a:solidFill>
            <a:srgbClr val="FFFF00"/>
          </a:solidFill>
          <a:ln>
            <a:solidFill>
              <a:schemeClr val="accent1"/>
            </a:solidFill>
          </a:ln>
        </p:spPr>
        <p:txBody>
          <a:bodyPr wrap="square" rtlCol="0">
            <a:spAutoFit/>
          </a:bodyPr>
          <a:lstStyle/>
          <a:p>
            <a:r>
              <a:rPr lang="en-US" sz="1050" dirty="0"/>
              <a:t>Contribute vendor information to the network</a:t>
            </a:r>
          </a:p>
        </p:txBody>
      </p:sp>
      <p:cxnSp>
        <p:nvCxnSpPr>
          <p:cNvPr id="36" name="Straight Connector 35">
            <a:extLst>
              <a:ext uri="{FF2B5EF4-FFF2-40B4-BE49-F238E27FC236}">
                <a16:creationId xmlns:a16="http://schemas.microsoft.com/office/drawing/2014/main" id="{6AD1A0BD-6CAA-67CB-FD00-086BEB19B176}"/>
              </a:ext>
            </a:extLst>
          </p:cNvPr>
          <p:cNvCxnSpPr>
            <a:cxnSpLocks/>
          </p:cNvCxnSpPr>
          <p:nvPr/>
        </p:nvCxnSpPr>
        <p:spPr>
          <a:xfrm flipV="1">
            <a:off x="3750106" y="3371527"/>
            <a:ext cx="38859" cy="700777"/>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4198A4-662C-43EA-740F-309A81CF751E}"/>
              </a:ext>
            </a:extLst>
          </p:cNvPr>
          <p:cNvCxnSpPr>
            <a:cxnSpLocks/>
          </p:cNvCxnSpPr>
          <p:nvPr/>
        </p:nvCxnSpPr>
        <p:spPr>
          <a:xfrm flipV="1">
            <a:off x="3983685" y="2267163"/>
            <a:ext cx="265316" cy="19642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95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Contributing to network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062874"/>
          </a:xfrm>
        </p:spPr>
        <p:txBody>
          <a:bodyPr>
            <a:noAutofit/>
          </a:bodyPr>
          <a:lstStyle/>
          <a:p>
            <a:pPr marL="285750" indent="-285750">
              <a:buFont typeface="Arial" panose="020B0604020202020204" pitchFamily="34" charset="0"/>
              <a:buChar char="•"/>
            </a:pPr>
            <a:r>
              <a:rPr lang="en-US" sz="2000" dirty="0"/>
              <a:t>To do this click “actions &gt; contribute” for any non-shared (local) vendor in the member institution..</a:t>
            </a:r>
          </a:p>
          <a:p>
            <a:pPr marL="285750" indent="-285750">
              <a:buFont typeface="Arial" panose="020B0604020202020204" pitchFamily="34" charset="0"/>
              <a:buChar char="•"/>
            </a:pPr>
            <a:r>
              <a:rPr lang="en-US" sz="2000" dirty="0"/>
              <a:t>Here we do it for vendor “Alicia Ltd.”  </a:t>
            </a:r>
          </a:p>
          <a:p>
            <a:endParaRPr lang="en-US" dirty="0"/>
          </a:p>
        </p:txBody>
      </p:sp>
      <p:pic>
        <p:nvPicPr>
          <p:cNvPr id="7" name="Picture 6">
            <a:extLst>
              <a:ext uri="{FF2B5EF4-FFF2-40B4-BE49-F238E27FC236}">
                <a16:creationId xmlns:a16="http://schemas.microsoft.com/office/drawing/2014/main" id="{DC18C8C3-DECE-58B7-266B-61D1CBF7ADF4}"/>
              </a:ext>
            </a:extLst>
          </p:cNvPr>
          <p:cNvPicPr>
            <a:picLocks noChangeAspect="1"/>
          </p:cNvPicPr>
          <p:nvPr/>
        </p:nvPicPr>
        <p:blipFill>
          <a:blip r:embed="rId2"/>
          <a:stretch>
            <a:fillRect/>
          </a:stretch>
        </p:blipFill>
        <p:spPr>
          <a:xfrm>
            <a:off x="0" y="2027278"/>
            <a:ext cx="9144000" cy="2200656"/>
          </a:xfrm>
          <a:prstGeom prst="rect">
            <a:avLst/>
          </a:prstGeom>
          <a:ln>
            <a:solidFill>
              <a:schemeClr val="accent1"/>
            </a:solidFill>
          </a:ln>
        </p:spPr>
      </p:pic>
      <p:sp>
        <p:nvSpPr>
          <p:cNvPr id="8" name="TextBox 7">
            <a:extLst>
              <a:ext uri="{FF2B5EF4-FFF2-40B4-BE49-F238E27FC236}">
                <a16:creationId xmlns:a16="http://schemas.microsoft.com/office/drawing/2014/main" id="{F2E95BC1-DB47-A6EA-A5F4-4071C40E561F}"/>
              </a:ext>
            </a:extLst>
          </p:cNvPr>
          <p:cNvSpPr txBox="1"/>
          <p:nvPr/>
        </p:nvSpPr>
        <p:spPr>
          <a:xfrm>
            <a:off x="2078966" y="2064980"/>
            <a:ext cx="1467406" cy="276999"/>
          </a:xfrm>
          <a:prstGeom prst="rect">
            <a:avLst/>
          </a:prstGeom>
          <a:solidFill>
            <a:srgbClr val="FFFF00"/>
          </a:solidFill>
          <a:ln>
            <a:solidFill>
              <a:schemeClr val="accent1"/>
            </a:solidFill>
          </a:ln>
        </p:spPr>
        <p:txBody>
          <a:bodyPr wrap="square" rtlCol="0">
            <a:spAutoFit/>
          </a:bodyPr>
          <a:lstStyle/>
          <a:p>
            <a:r>
              <a:rPr lang="en-US" sz="1200" dirty="0"/>
              <a:t>Vendor is not shared</a:t>
            </a:r>
          </a:p>
        </p:txBody>
      </p:sp>
      <p:cxnSp>
        <p:nvCxnSpPr>
          <p:cNvPr id="10" name="Straight Arrow Connector 9">
            <a:extLst>
              <a:ext uri="{FF2B5EF4-FFF2-40B4-BE49-F238E27FC236}">
                <a16:creationId xmlns:a16="http://schemas.microsoft.com/office/drawing/2014/main" id="{A9D0AE94-A281-BC4F-9CFD-6F73C18C06DD}"/>
              </a:ext>
            </a:extLst>
          </p:cNvPr>
          <p:cNvCxnSpPr>
            <a:cxnSpLocks/>
          </p:cNvCxnSpPr>
          <p:nvPr/>
        </p:nvCxnSpPr>
        <p:spPr>
          <a:xfrm flipH="1">
            <a:off x="611560" y="2341979"/>
            <a:ext cx="1467406" cy="84392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60A1855-7739-84F4-A2F2-A3FD1E61C3F0}"/>
              </a:ext>
            </a:extLst>
          </p:cNvPr>
          <p:cNvSpPr/>
          <p:nvPr/>
        </p:nvSpPr>
        <p:spPr>
          <a:xfrm>
            <a:off x="7956376" y="3618500"/>
            <a:ext cx="669657" cy="20376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D3B9198-1602-E2E8-44FA-C0849D2C8688}"/>
              </a:ext>
            </a:extLst>
          </p:cNvPr>
          <p:cNvSpPr txBox="1"/>
          <p:nvPr/>
        </p:nvSpPr>
        <p:spPr>
          <a:xfrm>
            <a:off x="5727901" y="3598280"/>
            <a:ext cx="1360565" cy="276999"/>
          </a:xfrm>
          <a:prstGeom prst="rect">
            <a:avLst/>
          </a:prstGeom>
          <a:solidFill>
            <a:srgbClr val="FFFF00"/>
          </a:solidFill>
          <a:ln>
            <a:solidFill>
              <a:schemeClr val="accent1"/>
            </a:solidFill>
          </a:ln>
        </p:spPr>
        <p:txBody>
          <a:bodyPr wrap="square" rtlCol="0">
            <a:spAutoFit/>
          </a:bodyPr>
          <a:lstStyle/>
          <a:p>
            <a:r>
              <a:rPr lang="en-US" sz="1200" dirty="0"/>
              <a:t>Click “Contribute”</a:t>
            </a:r>
          </a:p>
        </p:txBody>
      </p:sp>
      <p:cxnSp>
        <p:nvCxnSpPr>
          <p:cNvPr id="23" name="Straight Arrow Connector 22">
            <a:extLst>
              <a:ext uri="{FF2B5EF4-FFF2-40B4-BE49-F238E27FC236}">
                <a16:creationId xmlns:a16="http://schemas.microsoft.com/office/drawing/2014/main" id="{2EDB648F-70C4-8C39-F3D9-39E1EEB928C1}"/>
              </a:ext>
            </a:extLst>
          </p:cNvPr>
          <p:cNvCxnSpPr>
            <a:cxnSpLocks/>
          </p:cNvCxnSpPr>
          <p:nvPr/>
        </p:nvCxnSpPr>
        <p:spPr>
          <a:xfrm>
            <a:off x="7092280" y="3720380"/>
            <a:ext cx="856469" cy="0"/>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299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Contributing to network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96669"/>
          </a:xfrm>
        </p:spPr>
        <p:txBody>
          <a:bodyPr>
            <a:noAutofit/>
          </a:bodyPr>
          <a:lstStyle/>
          <a:p>
            <a:pPr marL="285750" indent="-285750">
              <a:buFont typeface="Arial" panose="020B0604020202020204" pitchFamily="34" charset="0"/>
              <a:buChar char="•"/>
            </a:pPr>
            <a:r>
              <a:rPr lang="en-US" sz="2000" dirty="0"/>
              <a:t>Receive message and confirm</a:t>
            </a:r>
          </a:p>
        </p:txBody>
      </p:sp>
      <p:pic>
        <p:nvPicPr>
          <p:cNvPr id="5" name="Picture 4">
            <a:extLst>
              <a:ext uri="{FF2B5EF4-FFF2-40B4-BE49-F238E27FC236}">
                <a16:creationId xmlns:a16="http://schemas.microsoft.com/office/drawing/2014/main" id="{583A82C3-12E5-5170-E4F0-03FEB7AB4DD8}"/>
              </a:ext>
            </a:extLst>
          </p:cNvPr>
          <p:cNvPicPr>
            <a:picLocks noChangeAspect="1"/>
          </p:cNvPicPr>
          <p:nvPr/>
        </p:nvPicPr>
        <p:blipFill>
          <a:blip r:embed="rId2"/>
          <a:stretch>
            <a:fillRect/>
          </a:stretch>
        </p:blipFill>
        <p:spPr>
          <a:xfrm>
            <a:off x="300037" y="1381125"/>
            <a:ext cx="8543925" cy="2381250"/>
          </a:xfrm>
          <a:prstGeom prst="rect">
            <a:avLst/>
          </a:prstGeom>
          <a:ln>
            <a:solidFill>
              <a:schemeClr val="accent1"/>
            </a:solidFill>
          </a:ln>
        </p:spPr>
      </p:pic>
    </p:spTree>
    <p:extLst>
      <p:ext uri="{BB962C8B-B14F-4D97-AF65-F5344CB8AC3E}">
        <p14:creationId xmlns:p14="http://schemas.microsoft.com/office/powerpoint/2010/main" val="119273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Contributing to network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19150"/>
          </a:xfrm>
        </p:spPr>
        <p:txBody>
          <a:bodyPr>
            <a:noAutofit/>
          </a:bodyPr>
          <a:lstStyle/>
          <a:p>
            <a:pPr marL="285750" indent="-285750">
              <a:buFont typeface="Arial" panose="020B0604020202020204" pitchFamily="34" charset="0"/>
              <a:buChar char="•"/>
            </a:pPr>
            <a:r>
              <a:rPr lang="en-US" sz="2000" dirty="0"/>
              <a:t>Receive confirmation that the vendor has indeed been contributed to the NZ from the member institution.</a:t>
            </a:r>
          </a:p>
        </p:txBody>
      </p:sp>
      <p:pic>
        <p:nvPicPr>
          <p:cNvPr id="6" name="Picture 5">
            <a:extLst>
              <a:ext uri="{FF2B5EF4-FFF2-40B4-BE49-F238E27FC236}">
                <a16:creationId xmlns:a16="http://schemas.microsoft.com/office/drawing/2014/main" id="{9DFF5D37-BDE7-A0EB-D9CF-F12E3F408CF7}"/>
              </a:ext>
            </a:extLst>
          </p:cNvPr>
          <p:cNvPicPr>
            <a:picLocks noChangeAspect="1"/>
          </p:cNvPicPr>
          <p:nvPr/>
        </p:nvPicPr>
        <p:blipFill>
          <a:blip r:embed="rId2"/>
          <a:stretch>
            <a:fillRect/>
          </a:stretch>
        </p:blipFill>
        <p:spPr>
          <a:xfrm>
            <a:off x="3333750" y="2162175"/>
            <a:ext cx="2476500" cy="819150"/>
          </a:xfrm>
          <a:prstGeom prst="rect">
            <a:avLst/>
          </a:prstGeom>
          <a:ln>
            <a:solidFill>
              <a:schemeClr val="accent1"/>
            </a:solidFill>
          </a:ln>
        </p:spPr>
      </p:pic>
    </p:spTree>
    <p:extLst>
      <p:ext uri="{BB962C8B-B14F-4D97-AF65-F5344CB8AC3E}">
        <p14:creationId xmlns:p14="http://schemas.microsoft.com/office/powerpoint/2010/main" val="3400105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Contributing to network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819150"/>
          </a:xfrm>
        </p:spPr>
        <p:txBody>
          <a:bodyPr>
            <a:noAutofit/>
          </a:bodyPr>
          <a:lstStyle/>
          <a:p>
            <a:pPr marL="285750" indent="-285750">
              <a:buFont typeface="Arial" panose="020B0604020202020204" pitchFamily="34" charset="0"/>
              <a:buChar char="•"/>
            </a:pPr>
            <a:r>
              <a:rPr lang="en-US" sz="2000" dirty="0"/>
              <a:t>In the member institution we now see that the contributed vendor is shared.</a:t>
            </a:r>
          </a:p>
        </p:txBody>
      </p:sp>
      <p:pic>
        <p:nvPicPr>
          <p:cNvPr id="5" name="Picture 4">
            <a:extLst>
              <a:ext uri="{FF2B5EF4-FFF2-40B4-BE49-F238E27FC236}">
                <a16:creationId xmlns:a16="http://schemas.microsoft.com/office/drawing/2014/main" id="{4E00F645-93C2-3544-BB9E-AC0A90E809BF}"/>
              </a:ext>
            </a:extLst>
          </p:cNvPr>
          <p:cNvPicPr>
            <a:picLocks noChangeAspect="1"/>
          </p:cNvPicPr>
          <p:nvPr/>
        </p:nvPicPr>
        <p:blipFill>
          <a:blip r:embed="rId2"/>
          <a:stretch>
            <a:fillRect/>
          </a:stretch>
        </p:blipFill>
        <p:spPr>
          <a:xfrm>
            <a:off x="0" y="1854034"/>
            <a:ext cx="9144000" cy="1435431"/>
          </a:xfrm>
          <a:prstGeom prst="rect">
            <a:avLst/>
          </a:prstGeom>
          <a:ln>
            <a:solidFill>
              <a:schemeClr val="accent1"/>
            </a:solidFill>
          </a:ln>
        </p:spPr>
      </p:pic>
      <p:sp>
        <p:nvSpPr>
          <p:cNvPr id="7" name="Rectangle 6">
            <a:extLst>
              <a:ext uri="{FF2B5EF4-FFF2-40B4-BE49-F238E27FC236}">
                <a16:creationId xmlns:a16="http://schemas.microsoft.com/office/drawing/2014/main" id="{F6A10B85-1BF6-6B75-BC31-93503BDD4968}"/>
              </a:ext>
            </a:extLst>
          </p:cNvPr>
          <p:cNvSpPr/>
          <p:nvPr/>
        </p:nvSpPr>
        <p:spPr>
          <a:xfrm>
            <a:off x="408884" y="2990450"/>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71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Contributing to network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2"/>
            <a:ext cx="8568952" cy="720078"/>
          </a:xfrm>
        </p:spPr>
        <p:txBody>
          <a:bodyPr>
            <a:noAutofit/>
          </a:bodyPr>
          <a:lstStyle/>
          <a:p>
            <a:pPr marL="285750" indent="-285750">
              <a:buFont typeface="Arial" panose="020B0604020202020204" pitchFamily="34" charset="0"/>
              <a:buChar char="•"/>
            </a:pPr>
            <a:r>
              <a:rPr lang="en-US" sz="2000" dirty="0"/>
              <a:t>The vendor is now in the NZ and can be shared with all members the next time the job “Distribute network Acquisition changes to members” is run.</a:t>
            </a:r>
          </a:p>
        </p:txBody>
      </p:sp>
      <p:pic>
        <p:nvPicPr>
          <p:cNvPr id="6" name="Picture 5">
            <a:extLst>
              <a:ext uri="{FF2B5EF4-FFF2-40B4-BE49-F238E27FC236}">
                <a16:creationId xmlns:a16="http://schemas.microsoft.com/office/drawing/2014/main" id="{F08966CE-F73E-F796-434F-BEB67D1548B0}"/>
              </a:ext>
            </a:extLst>
          </p:cNvPr>
          <p:cNvPicPr>
            <a:picLocks noChangeAspect="1"/>
          </p:cNvPicPr>
          <p:nvPr/>
        </p:nvPicPr>
        <p:blipFill>
          <a:blip r:embed="rId2"/>
          <a:stretch>
            <a:fillRect/>
          </a:stretch>
        </p:blipFill>
        <p:spPr>
          <a:xfrm>
            <a:off x="0" y="2106882"/>
            <a:ext cx="9144000" cy="1616996"/>
          </a:xfrm>
          <a:prstGeom prst="rect">
            <a:avLst/>
          </a:prstGeom>
          <a:ln>
            <a:solidFill>
              <a:schemeClr val="accent1"/>
            </a:solidFill>
          </a:ln>
        </p:spPr>
      </p:pic>
      <p:sp>
        <p:nvSpPr>
          <p:cNvPr id="7" name="Rectangle 6">
            <a:extLst>
              <a:ext uri="{FF2B5EF4-FFF2-40B4-BE49-F238E27FC236}">
                <a16:creationId xmlns:a16="http://schemas.microsoft.com/office/drawing/2014/main" id="{15645D0F-6636-A53E-E5F0-9662D8986E03}"/>
              </a:ext>
            </a:extLst>
          </p:cNvPr>
          <p:cNvSpPr/>
          <p:nvPr/>
        </p:nvSpPr>
        <p:spPr>
          <a:xfrm>
            <a:off x="0" y="2106882"/>
            <a:ext cx="539552" cy="320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FF9330-97D6-FB14-6AA9-9783B7E80C15}"/>
              </a:ext>
            </a:extLst>
          </p:cNvPr>
          <p:cNvSpPr txBox="1"/>
          <p:nvPr/>
        </p:nvSpPr>
        <p:spPr>
          <a:xfrm>
            <a:off x="107504" y="2974181"/>
            <a:ext cx="792088" cy="461665"/>
          </a:xfrm>
          <a:prstGeom prst="rect">
            <a:avLst/>
          </a:prstGeom>
          <a:solidFill>
            <a:srgbClr val="FFFF00"/>
          </a:solidFill>
          <a:ln>
            <a:solidFill>
              <a:schemeClr val="accent1"/>
            </a:solidFill>
          </a:ln>
        </p:spPr>
        <p:txBody>
          <a:bodyPr wrap="square" rtlCol="0">
            <a:spAutoFit/>
          </a:bodyPr>
          <a:lstStyle/>
          <a:p>
            <a:r>
              <a:rPr lang="en-US" sz="1200" dirty="0"/>
              <a:t>We are in the NZ</a:t>
            </a:r>
          </a:p>
        </p:txBody>
      </p:sp>
      <p:cxnSp>
        <p:nvCxnSpPr>
          <p:cNvPr id="10" name="Straight Arrow Connector 9">
            <a:extLst>
              <a:ext uri="{FF2B5EF4-FFF2-40B4-BE49-F238E27FC236}">
                <a16:creationId xmlns:a16="http://schemas.microsoft.com/office/drawing/2014/main" id="{45103411-942E-83DB-F770-7061915B5E0E}"/>
              </a:ext>
            </a:extLst>
          </p:cNvPr>
          <p:cNvCxnSpPr/>
          <p:nvPr/>
        </p:nvCxnSpPr>
        <p:spPr>
          <a:xfrm flipH="1" flipV="1">
            <a:off x="323528" y="2470125"/>
            <a:ext cx="72008"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3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Edit global attributes</a:t>
            </a:r>
            <a:endParaRPr lang="LID4096" dirty="0"/>
          </a:p>
        </p:txBody>
      </p:sp>
    </p:spTree>
    <p:extLst>
      <p:ext uri="{BB962C8B-B14F-4D97-AF65-F5344CB8AC3E}">
        <p14:creationId xmlns:p14="http://schemas.microsoft.com/office/powerpoint/2010/main" val="277795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Edit global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3312366"/>
          </a:xfrm>
        </p:spPr>
        <p:txBody>
          <a:bodyPr>
            <a:noAutofit/>
          </a:bodyPr>
          <a:lstStyle/>
          <a:p>
            <a:pPr marL="285750" indent="-285750">
              <a:buFont typeface="Arial" panose="020B0604020202020204" pitchFamily="34" charset="0"/>
              <a:buChar char="•"/>
            </a:pPr>
            <a:r>
              <a:rPr lang="en-US" sz="2000" dirty="0"/>
              <a:t>It is also possible to “edit global attributes”.</a:t>
            </a:r>
          </a:p>
          <a:p>
            <a:pPr marL="285750" indent="-285750">
              <a:buFont typeface="Arial" panose="020B0604020202020204" pitchFamily="34" charset="0"/>
              <a:buChar char="•"/>
            </a:pPr>
            <a:r>
              <a:rPr lang="en-US" sz="2000" dirty="0"/>
              <a:t>In this situation a staff user in a member institution can open a shared vendor and via the “edit global attributes” option can edit the fields which normally are “greyed out” because they are part of the network.</a:t>
            </a:r>
          </a:p>
          <a:p>
            <a:pPr marL="285750" indent="-285750">
              <a:buFont typeface="Arial" panose="020B0604020202020204" pitchFamily="34" charset="0"/>
              <a:buChar char="•"/>
            </a:pPr>
            <a:r>
              <a:rPr lang="en-US" sz="2000" dirty="0"/>
              <a:t>The staff user can change these fields, and then they get changed in the NZ.</a:t>
            </a:r>
          </a:p>
          <a:p>
            <a:pPr marL="285750" indent="-285750">
              <a:buFont typeface="Arial" panose="020B0604020202020204" pitchFamily="34" charset="0"/>
              <a:buChar char="•"/>
            </a:pPr>
            <a:r>
              <a:rPr lang="en-US" sz="2000" dirty="0"/>
              <a:t>The updated information in the vendor record of the NZ will be shared with all members the next time the job “Distribute network Acquisition changes to members” is run.</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71146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0ED4C-A090-A5BC-78F6-BEE6BC4497C0}"/>
              </a:ext>
            </a:extLst>
          </p:cNvPr>
          <p:cNvPicPr>
            <a:picLocks noChangeAspect="1"/>
          </p:cNvPicPr>
          <p:nvPr/>
        </p:nvPicPr>
        <p:blipFill>
          <a:blip r:embed="rId3"/>
          <a:stretch>
            <a:fillRect/>
          </a:stretch>
        </p:blipFill>
        <p:spPr>
          <a:xfrm>
            <a:off x="0" y="1728016"/>
            <a:ext cx="9144000" cy="168746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Edit global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20078"/>
          </a:xfrm>
        </p:spPr>
        <p:txBody>
          <a:bodyPr>
            <a:noAutofit/>
          </a:bodyPr>
          <a:lstStyle/>
          <a:p>
            <a:pPr marL="285750" indent="-285750">
              <a:buFont typeface="Arial" panose="020B0604020202020204" pitchFamily="34" charset="0"/>
              <a:buChar char="•"/>
            </a:pPr>
            <a:r>
              <a:rPr lang="en-US" sz="2000" dirty="0"/>
              <a:t>For example, here in member institution we see that vendor “Taipei Press” is shared and we edit it. </a:t>
            </a:r>
          </a:p>
        </p:txBody>
      </p:sp>
      <p:sp>
        <p:nvSpPr>
          <p:cNvPr id="6" name="Rectangle 5">
            <a:extLst>
              <a:ext uri="{FF2B5EF4-FFF2-40B4-BE49-F238E27FC236}">
                <a16:creationId xmlns:a16="http://schemas.microsoft.com/office/drawing/2014/main" id="{4BF44E41-CCBE-EFAE-6E42-B0CC00D1E1F9}"/>
              </a:ext>
            </a:extLst>
          </p:cNvPr>
          <p:cNvSpPr/>
          <p:nvPr/>
        </p:nvSpPr>
        <p:spPr>
          <a:xfrm>
            <a:off x="7956376" y="3075806"/>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4CEFE2-0567-EAA2-E30B-98F4EE82EA70}"/>
              </a:ext>
            </a:extLst>
          </p:cNvPr>
          <p:cNvSpPr/>
          <p:nvPr/>
        </p:nvSpPr>
        <p:spPr>
          <a:xfrm>
            <a:off x="395536" y="2839419"/>
            <a:ext cx="288032" cy="2363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3184BA-1C69-F9C4-96FE-90D64A427BC0}"/>
              </a:ext>
            </a:extLst>
          </p:cNvPr>
          <p:cNvSpPr txBox="1"/>
          <p:nvPr/>
        </p:nvSpPr>
        <p:spPr>
          <a:xfrm>
            <a:off x="805341" y="3838277"/>
            <a:ext cx="814331" cy="461665"/>
          </a:xfrm>
          <a:prstGeom prst="rect">
            <a:avLst/>
          </a:prstGeom>
          <a:solidFill>
            <a:srgbClr val="FFFF00"/>
          </a:solidFill>
          <a:ln>
            <a:solidFill>
              <a:schemeClr val="tx1"/>
            </a:solidFill>
          </a:ln>
        </p:spPr>
        <p:txBody>
          <a:bodyPr wrap="square" rtlCol="0">
            <a:spAutoFit/>
          </a:bodyPr>
          <a:lstStyle/>
          <a:p>
            <a:r>
              <a:rPr lang="en-US" sz="1200" dirty="0"/>
              <a:t>Vendor is shared</a:t>
            </a:r>
          </a:p>
        </p:txBody>
      </p:sp>
      <p:cxnSp>
        <p:nvCxnSpPr>
          <p:cNvPr id="9" name="Straight Arrow Connector 8">
            <a:extLst>
              <a:ext uri="{FF2B5EF4-FFF2-40B4-BE49-F238E27FC236}">
                <a16:creationId xmlns:a16="http://schemas.microsoft.com/office/drawing/2014/main" id="{1757B587-AFB1-4969-561B-AFAB08580263}"/>
              </a:ext>
            </a:extLst>
          </p:cNvPr>
          <p:cNvCxnSpPr>
            <a:cxnSpLocks/>
          </p:cNvCxnSpPr>
          <p:nvPr/>
        </p:nvCxnSpPr>
        <p:spPr>
          <a:xfrm flipH="1" flipV="1">
            <a:off x="683568" y="3147814"/>
            <a:ext cx="614300" cy="6972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518618-246C-6539-D84F-0CD583D5FBC0}"/>
              </a:ext>
            </a:extLst>
          </p:cNvPr>
          <p:cNvSpPr txBox="1"/>
          <p:nvPr/>
        </p:nvSpPr>
        <p:spPr>
          <a:xfrm>
            <a:off x="7358069" y="3887352"/>
            <a:ext cx="886339" cy="461665"/>
          </a:xfrm>
          <a:prstGeom prst="rect">
            <a:avLst/>
          </a:prstGeom>
          <a:solidFill>
            <a:srgbClr val="FFFF00"/>
          </a:solidFill>
          <a:ln>
            <a:solidFill>
              <a:schemeClr val="tx1"/>
            </a:solidFill>
          </a:ln>
        </p:spPr>
        <p:txBody>
          <a:bodyPr wrap="square" rtlCol="0">
            <a:spAutoFit/>
          </a:bodyPr>
          <a:lstStyle/>
          <a:p>
            <a:r>
              <a:rPr lang="en-US" sz="1200" dirty="0"/>
              <a:t>We edit the vendor</a:t>
            </a:r>
          </a:p>
        </p:txBody>
      </p:sp>
      <p:cxnSp>
        <p:nvCxnSpPr>
          <p:cNvPr id="12" name="Straight Arrow Connector 11">
            <a:extLst>
              <a:ext uri="{FF2B5EF4-FFF2-40B4-BE49-F238E27FC236}">
                <a16:creationId xmlns:a16="http://schemas.microsoft.com/office/drawing/2014/main" id="{C86CAA14-BA8A-0A91-85AF-0369598CF300}"/>
              </a:ext>
            </a:extLst>
          </p:cNvPr>
          <p:cNvCxnSpPr>
            <a:cxnSpLocks/>
          </p:cNvCxnSpPr>
          <p:nvPr/>
        </p:nvCxnSpPr>
        <p:spPr>
          <a:xfrm flipV="1">
            <a:off x="7850596" y="3363838"/>
            <a:ext cx="200031" cy="5302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612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ED41D9-4FA4-6984-43F9-05297B379C9D}"/>
              </a:ext>
            </a:extLst>
          </p:cNvPr>
          <p:cNvPicPr>
            <a:picLocks noChangeAspect="1"/>
          </p:cNvPicPr>
          <p:nvPr/>
        </p:nvPicPr>
        <p:blipFill>
          <a:blip r:embed="rId3"/>
          <a:stretch>
            <a:fillRect/>
          </a:stretch>
        </p:blipFill>
        <p:spPr>
          <a:xfrm>
            <a:off x="0" y="1289882"/>
            <a:ext cx="9144000" cy="29380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Edit global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20078"/>
          </a:xfrm>
        </p:spPr>
        <p:txBody>
          <a:bodyPr>
            <a:noAutofit/>
          </a:bodyPr>
          <a:lstStyle/>
          <a:p>
            <a:pPr marL="285750" indent="-285750">
              <a:buFont typeface="Arial" panose="020B0604020202020204" pitchFamily="34" charset="0"/>
              <a:buChar char="•"/>
            </a:pPr>
            <a:r>
              <a:rPr lang="en-US" sz="2000" dirty="0"/>
              <a:t>All fields are greyed out (not editable) and we click “edit global attributes”</a:t>
            </a:r>
          </a:p>
        </p:txBody>
      </p:sp>
      <p:sp>
        <p:nvSpPr>
          <p:cNvPr id="7" name="Rectangle 6">
            <a:extLst>
              <a:ext uri="{FF2B5EF4-FFF2-40B4-BE49-F238E27FC236}">
                <a16:creationId xmlns:a16="http://schemas.microsoft.com/office/drawing/2014/main" id="{7F4CEFE2-0567-EAA2-E30B-98F4EE82EA70}"/>
              </a:ext>
            </a:extLst>
          </p:cNvPr>
          <p:cNvSpPr/>
          <p:nvPr/>
        </p:nvSpPr>
        <p:spPr>
          <a:xfrm>
            <a:off x="7236296" y="1289882"/>
            <a:ext cx="936104" cy="2363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3184BA-1C69-F9C4-96FE-90D64A427BC0}"/>
              </a:ext>
            </a:extLst>
          </p:cNvPr>
          <p:cNvSpPr txBox="1"/>
          <p:nvPr/>
        </p:nvSpPr>
        <p:spPr>
          <a:xfrm>
            <a:off x="4572000" y="4284599"/>
            <a:ext cx="1008112" cy="461665"/>
          </a:xfrm>
          <a:prstGeom prst="rect">
            <a:avLst/>
          </a:prstGeom>
          <a:solidFill>
            <a:srgbClr val="FFFF00"/>
          </a:solidFill>
          <a:ln>
            <a:solidFill>
              <a:schemeClr val="tx1"/>
            </a:solidFill>
          </a:ln>
        </p:spPr>
        <p:txBody>
          <a:bodyPr wrap="square" rtlCol="0">
            <a:spAutoFit/>
          </a:bodyPr>
          <a:lstStyle/>
          <a:p>
            <a:r>
              <a:rPr lang="en-US" sz="1200" dirty="0"/>
              <a:t>Fields are greyed out</a:t>
            </a:r>
          </a:p>
        </p:txBody>
      </p:sp>
      <p:cxnSp>
        <p:nvCxnSpPr>
          <p:cNvPr id="9" name="Straight Arrow Connector 8">
            <a:extLst>
              <a:ext uri="{FF2B5EF4-FFF2-40B4-BE49-F238E27FC236}">
                <a16:creationId xmlns:a16="http://schemas.microsoft.com/office/drawing/2014/main" id="{1757B587-AFB1-4969-561B-AFAB08580263}"/>
              </a:ext>
            </a:extLst>
          </p:cNvPr>
          <p:cNvCxnSpPr>
            <a:cxnSpLocks/>
          </p:cNvCxnSpPr>
          <p:nvPr/>
        </p:nvCxnSpPr>
        <p:spPr>
          <a:xfrm flipH="1" flipV="1">
            <a:off x="3491880" y="2715766"/>
            <a:ext cx="1387270" cy="15405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0E6D34-2843-9E94-4CBE-62BAC518DC73}"/>
              </a:ext>
            </a:extLst>
          </p:cNvPr>
          <p:cNvCxnSpPr>
            <a:cxnSpLocks/>
          </p:cNvCxnSpPr>
          <p:nvPr/>
        </p:nvCxnSpPr>
        <p:spPr>
          <a:xfrm flipV="1">
            <a:off x="7236296" y="1526269"/>
            <a:ext cx="312599" cy="21976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A022B6-6A94-D08F-2C70-FC6A29706E34}"/>
              </a:ext>
            </a:extLst>
          </p:cNvPr>
          <p:cNvSpPr txBox="1"/>
          <p:nvPr/>
        </p:nvSpPr>
        <p:spPr>
          <a:xfrm>
            <a:off x="6696236" y="3723878"/>
            <a:ext cx="1008112" cy="646331"/>
          </a:xfrm>
          <a:prstGeom prst="rect">
            <a:avLst/>
          </a:prstGeom>
          <a:solidFill>
            <a:srgbClr val="FFFF00"/>
          </a:solidFill>
          <a:ln>
            <a:solidFill>
              <a:schemeClr val="tx1"/>
            </a:solidFill>
          </a:ln>
        </p:spPr>
        <p:txBody>
          <a:bodyPr wrap="square" rtlCol="0">
            <a:spAutoFit/>
          </a:bodyPr>
          <a:lstStyle/>
          <a:p>
            <a:r>
              <a:rPr lang="en-US" sz="1200" dirty="0"/>
              <a:t>We click “Edit Global Attributes</a:t>
            </a:r>
          </a:p>
        </p:txBody>
      </p:sp>
    </p:spTree>
    <p:extLst>
      <p:ext uri="{BB962C8B-B14F-4D97-AF65-F5344CB8AC3E}">
        <p14:creationId xmlns:p14="http://schemas.microsoft.com/office/powerpoint/2010/main" val="911870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Edit global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32046"/>
          </a:xfrm>
        </p:spPr>
        <p:txBody>
          <a:bodyPr>
            <a:noAutofit/>
          </a:bodyPr>
          <a:lstStyle/>
          <a:p>
            <a:pPr marL="285750" indent="-285750">
              <a:buFont typeface="Arial" panose="020B0604020202020204" pitchFamily="34" charset="0"/>
              <a:buChar char="•"/>
            </a:pPr>
            <a:r>
              <a:rPr lang="en-US" sz="2000" dirty="0"/>
              <a:t>After we click “edit global attributes” we confirm the Confirmation Message.</a:t>
            </a:r>
          </a:p>
        </p:txBody>
      </p:sp>
      <p:pic>
        <p:nvPicPr>
          <p:cNvPr id="5" name="Picture 4">
            <a:extLst>
              <a:ext uri="{FF2B5EF4-FFF2-40B4-BE49-F238E27FC236}">
                <a16:creationId xmlns:a16="http://schemas.microsoft.com/office/drawing/2014/main" id="{B1C31776-F8BC-96E9-B7B5-014E9108C820}"/>
              </a:ext>
            </a:extLst>
          </p:cNvPr>
          <p:cNvPicPr>
            <a:picLocks noChangeAspect="1"/>
          </p:cNvPicPr>
          <p:nvPr/>
        </p:nvPicPr>
        <p:blipFill>
          <a:blip r:embed="rId3"/>
          <a:stretch>
            <a:fillRect/>
          </a:stretch>
        </p:blipFill>
        <p:spPr>
          <a:xfrm>
            <a:off x="309562" y="1519237"/>
            <a:ext cx="8524875" cy="2105025"/>
          </a:xfrm>
          <a:prstGeom prst="rect">
            <a:avLst/>
          </a:prstGeom>
          <a:ln>
            <a:solidFill>
              <a:schemeClr val="accent1"/>
            </a:solidFill>
          </a:ln>
        </p:spPr>
      </p:pic>
    </p:spTree>
    <p:extLst>
      <p:ext uri="{BB962C8B-B14F-4D97-AF65-F5344CB8AC3E}">
        <p14:creationId xmlns:p14="http://schemas.microsoft.com/office/powerpoint/2010/main" val="2400955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506BA-947D-B72D-63D9-459BC26B2604}"/>
              </a:ext>
            </a:extLst>
          </p:cNvPr>
          <p:cNvPicPr>
            <a:picLocks noChangeAspect="1"/>
          </p:cNvPicPr>
          <p:nvPr/>
        </p:nvPicPr>
        <p:blipFill>
          <a:blip r:embed="rId3"/>
          <a:stretch>
            <a:fillRect/>
          </a:stretch>
        </p:blipFill>
        <p:spPr>
          <a:xfrm>
            <a:off x="0" y="1629263"/>
            <a:ext cx="9144000" cy="29587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Edit global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71937"/>
            <a:ext cx="8424936" cy="747685"/>
          </a:xfrm>
        </p:spPr>
        <p:txBody>
          <a:bodyPr>
            <a:noAutofit/>
          </a:bodyPr>
          <a:lstStyle/>
          <a:p>
            <a:pPr marL="285750" indent="-285750">
              <a:buFont typeface="Arial" panose="020B0604020202020204" pitchFamily="34" charset="0"/>
              <a:buChar char="•"/>
            </a:pPr>
            <a:r>
              <a:rPr lang="en-US" sz="2000" dirty="0"/>
              <a:t>Now we can edit the global fields (except the code).</a:t>
            </a:r>
          </a:p>
          <a:p>
            <a:pPr marL="285750" indent="-285750">
              <a:buFont typeface="Arial" panose="020B0604020202020204" pitchFamily="34" charset="0"/>
              <a:buChar char="•"/>
            </a:pPr>
            <a:r>
              <a:rPr lang="en-US" sz="2000" dirty="0"/>
              <a:t>We add a Financial Sys. code and click “Save”</a:t>
            </a:r>
          </a:p>
        </p:txBody>
      </p:sp>
      <p:sp>
        <p:nvSpPr>
          <p:cNvPr id="7" name="Rectangle 6">
            <a:extLst>
              <a:ext uri="{FF2B5EF4-FFF2-40B4-BE49-F238E27FC236}">
                <a16:creationId xmlns:a16="http://schemas.microsoft.com/office/drawing/2014/main" id="{E7C7AE85-C3DC-59C7-E87C-464568E66C14}"/>
              </a:ext>
            </a:extLst>
          </p:cNvPr>
          <p:cNvSpPr/>
          <p:nvPr/>
        </p:nvSpPr>
        <p:spPr>
          <a:xfrm>
            <a:off x="251520" y="3075806"/>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507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660DE-5269-E00D-C90B-39A700717A86}"/>
              </a:ext>
            </a:extLst>
          </p:cNvPr>
          <p:cNvPicPr>
            <a:picLocks noChangeAspect="1"/>
          </p:cNvPicPr>
          <p:nvPr/>
        </p:nvPicPr>
        <p:blipFill>
          <a:blip r:embed="rId3"/>
          <a:stretch>
            <a:fillRect/>
          </a:stretch>
        </p:blipFill>
        <p:spPr>
          <a:xfrm>
            <a:off x="0" y="1491630"/>
            <a:ext cx="9144000" cy="30347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Edit global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96944" cy="720080"/>
          </a:xfrm>
        </p:spPr>
        <p:txBody>
          <a:bodyPr>
            <a:noAutofit/>
          </a:bodyPr>
          <a:lstStyle/>
          <a:p>
            <a:pPr marL="285750" indent="-285750">
              <a:buFont typeface="Arial" panose="020B0604020202020204" pitchFamily="34" charset="0"/>
              <a:buChar char="•"/>
            </a:pPr>
            <a:r>
              <a:rPr lang="en-US" sz="1800" dirty="0"/>
              <a:t>The information has been updated in the NZ and will be distributed to the member institutions when the job “Distribute network Acquisition changes to members” is run.</a:t>
            </a:r>
          </a:p>
        </p:txBody>
      </p:sp>
      <p:sp>
        <p:nvSpPr>
          <p:cNvPr id="7" name="Rectangle 6">
            <a:extLst>
              <a:ext uri="{FF2B5EF4-FFF2-40B4-BE49-F238E27FC236}">
                <a16:creationId xmlns:a16="http://schemas.microsoft.com/office/drawing/2014/main" id="{E7C7AE85-C3DC-59C7-E87C-464568E66C14}"/>
              </a:ext>
            </a:extLst>
          </p:cNvPr>
          <p:cNvSpPr/>
          <p:nvPr/>
        </p:nvSpPr>
        <p:spPr>
          <a:xfrm>
            <a:off x="755576" y="3075806"/>
            <a:ext cx="12241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5CF9E8-BD6C-C8B9-AC3E-1DBECC4F168B}"/>
              </a:ext>
            </a:extLst>
          </p:cNvPr>
          <p:cNvSpPr/>
          <p:nvPr/>
        </p:nvSpPr>
        <p:spPr>
          <a:xfrm>
            <a:off x="3424" y="1491630"/>
            <a:ext cx="536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A7F3C73-2D88-29C9-15DB-53094886F6CB}"/>
              </a:ext>
            </a:extLst>
          </p:cNvPr>
          <p:cNvCxnSpPr/>
          <p:nvPr/>
        </p:nvCxnSpPr>
        <p:spPr>
          <a:xfrm flipH="1" flipV="1">
            <a:off x="323528" y="1779662"/>
            <a:ext cx="72008"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91D5E5-1322-2DED-2CC1-D2305E2D4A1A}"/>
              </a:ext>
            </a:extLst>
          </p:cNvPr>
          <p:cNvSpPr txBox="1"/>
          <p:nvPr/>
        </p:nvSpPr>
        <p:spPr>
          <a:xfrm>
            <a:off x="35496" y="2283718"/>
            <a:ext cx="792088" cy="461665"/>
          </a:xfrm>
          <a:prstGeom prst="rect">
            <a:avLst/>
          </a:prstGeom>
          <a:solidFill>
            <a:srgbClr val="FFFF00"/>
          </a:solidFill>
          <a:ln>
            <a:solidFill>
              <a:schemeClr val="accent1"/>
            </a:solidFill>
          </a:ln>
        </p:spPr>
        <p:txBody>
          <a:bodyPr wrap="square" rtlCol="0">
            <a:spAutoFit/>
          </a:bodyPr>
          <a:lstStyle/>
          <a:p>
            <a:r>
              <a:rPr lang="en-US" sz="1200" dirty="0"/>
              <a:t>We are in the NZ</a:t>
            </a:r>
          </a:p>
        </p:txBody>
      </p:sp>
      <p:sp>
        <p:nvSpPr>
          <p:cNvPr id="13" name="TextBox 12">
            <a:extLst>
              <a:ext uri="{FF2B5EF4-FFF2-40B4-BE49-F238E27FC236}">
                <a16:creationId xmlns:a16="http://schemas.microsoft.com/office/drawing/2014/main" id="{C62F5D93-0876-39AE-659D-1FF6FE613F6B}"/>
              </a:ext>
            </a:extLst>
          </p:cNvPr>
          <p:cNvSpPr txBox="1"/>
          <p:nvPr/>
        </p:nvSpPr>
        <p:spPr>
          <a:xfrm>
            <a:off x="3059832" y="3213712"/>
            <a:ext cx="1800200" cy="646331"/>
          </a:xfrm>
          <a:prstGeom prst="rect">
            <a:avLst/>
          </a:prstGeom>
          <a:solidFill>
            <a:srgbClr val="FFFF00"/>
          </a:solidFill>
          <a:ln>
            <a:solidFill>
              <a:schemeClr val="accent1"/>
            </a:solidFill>
          </a:ln>
        </p:spPr>
        <p:txBody>
          <a:bodyPr wrap="square" rtlCol="0">
            <a:spAutoFit/>
          </a:bodyPr>
          <a:lstStyle/>
          <a:p>
            <a:r>
              <a:rPr lang="en-US" sz="1200" dirty="0"/>
              <a:t>This is the change we made when we were in the member institution</a:t>
            </a:r>
          </a:p>
        </p:txBody>
      </p:sp>
      <p:cxnSp>
        <p:nvCxnSpPr>
          <p:cNvPr id="14" name="Straight Arrow Connector 13">
            <a:extLst>
              <a:ext uri="{FF2B5EF4-FFF2-40B4-BE49-F238E27FC236}">
                <a16:creationId xmlns:a16="http://schemas.microsoft.com/office/drawing/2014/main" id="{74AF6988-23AB-3C53-97E3-5C332D004C66}"/>
              </a:ext>
            </a:extLst>
          </p:cNvPr>
          <p:cNvCxnSpPr>
            <a:cxnSpLocks/>
            <a:stCxn id="13" idx="1"/>
          </p:cNvCxnSpPr>
          <p:nvPr/>
        </p:nvCxnSpPr>
        <p:spPr>
          <a:xfrm flipH="1" flipV="1">
            <a:off x="1985498" y="3213712"/>
            <a:ext cx="1074334" cy="323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65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096343"/>
          </a:xfrm>
        </p:spPr>
        <p:txBody>
          <a:bodyPr>
            <a:normAutofit/>
          </a:bodyPr>
          <a:lstStyle/>
          <a:p>
            <a:pPr marL="342900" indent="-342900">
              <a:buFont typeface="Arial" panose="020B0604020202020204" pitchFamily="34" charset="0"/>
              <a:buChar char="•"/>
            </a:pPr>
            <a:r>
              <a:rPr lang="en-US" sz="2000" dirty="0"/>
              <a:t>Alma allows for global vendor information to be shared between the Network Zone (NZ) of a consortium and member institutions.</a:t>
            </a:r>
          </a:p>
          <a:p>
            <a:pPr marL="342900" indent="-342900">
              <a:buFont typeface="Arial" panose="020B0604020202020204" pitchFamily="34" charset="0"/>
              <a:buChar char="•"/>
            </a:pPr>
            <a:r>
              <a:rPr lang="en-US" sz="2000" dirty="0"/>
              <a:t>Global attributes are distributed from the NZ. </a:t>
            </a:r>
          </a:p>
          <a:p>
            <a:pPr marL="342900" indent="-342900">
              <a:buFont typeface="Arial" panose="020B0604020202020204" pitchFamily="34" charset="0"/>
              <a:buChar char="•"/>
            </a:pPr>
            <a:r>
              <a:rPr lang="en-US" sz="2000" dirty="0"/>
              <a:t>Local attributes (such as vendor account, EDI information, access provider, and vendor interface) are not distributed and must be configured on the local level (in the member institution). </a:t>
            </a:r>
            <a:br>
              <a:rPr lang="en-US" sz="2000" dirty="0"/>
            </a:br>
            <a:r>
              <a:rPr lang="en-US" sz="2000" dirty="0"/>
              <a:t>It is also possible to distribute information in the other direction: from the member institution it is possible to contribute to the NZ so that it can later be shared from the NZ to all member institutions.</a:t>
            </a:r>
          </a:p>
        </p:txBody>
      </p:sp>
      <p:sp>
        <p:nvSpPr>
          <p:cNvPr id="2" name="TextBox 1">
            <a:extLst>
              <a:ext uri="{FF2B5EF4-FFF2-40B4-BE49-F238E27FC236}">
                <a16:creationId xmlns:a16="http://schemas.microsoft.com/office/drawing/2014/main" id="{D8E17CCD-F0BE-B8C2-F4D7-C3E9E68DEEE8}"/>
              </a:ext>
            </a:extLst>
          </p:cNvPr>
          <p:cNvSpPr txBox="1"/>
          <p:nvPr/>
        </p:nvSpPr>
        <p:spPr>
          <a:xfrm>
            <a:off x="251520" y="4155926"/>
            <a:ext cx="5616624" cy="646331"/>
          </a:xfrm>
          <a:prstGeom prst="rect">
            <a:avLst/>
          </a:prstGeom>
          <a:solidFill>
            <a:srgbClr val="FFFF00"/>
          </a:solidFill>
          <a:ln>
            <a:solidFill>
              <a:schemeClr val="accent1"/>
            </a:solidFill>
          </a:ln>
        </p:spPr>
        <p:txBody>
          <a:bodyPr wrap="square" rtlCol="0">
            <a:spAutoFit/>
          </a:bodyPr>
          <a:lstStyle/>
          <a:p>
            <a:r>
              <a:rPr lang="en-US" dirty="0"/>
              <a:t>Note: throughout this presentation when we use the term “NZ” we mean “Network Zone”</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Summary</a:t>
            </a:r>
            <a:endParaRPr lang="LID4096" dirty="0"/>
          </a:p>
        </p:txBody>
      </p:sp>
    </p:spTree>
    <p:extLst>
      <p:ext uri="{BB962C8B-B14F-4D97-AF65-F5344CB8AC3E}">
        <p14:creationId xmlns:p14="http://schemas.microsoft.com/office/powerpoint/2010/main" val="92669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Summary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944214"/>
          </a:xfrm>
        </p:spPr>
        <p:txBody>
          <a:bodyPr>
            <a:noAutofit/>
          </a:bodyPr>
          <a:lstStyle/>
          <a:p>
            <a:pPr marL="285750" indent="-285750">
              <a:buFont typeface="Arial" panose="020B0604020202020204" pitchFamily="34" charset="0"/>
              <a:buChar char="•"/>
            </a:pPr>
            <a:r>
              <a:rPr lang="en-US" sz="2000" dirty="0"/>
              <a:t>In order to save time and resources it is possible that an entire consortium can manage global vendor information in the NZ.</a:t>
            </a:r>
            <a:br>
              <a:rPr lang="en-US" sz="2000" dirty="0"/>
            </a:br>
            <a:endParaRPr lang="en-US" sz="2000" dirty="0"/>
          </a:p>
          <a:p>
            <a:pPr marL="285750" indent="-285750">
              <a:buFont typeface="Arial" panose="020B0604020202020204" pitchFamily="34" charset="0"/>
              <a:buChar char="•"/>
            </a:pPr>
            <a:r>
              <a:rPr lang="en-US" sz="2000" dirty="0"/>
              <a:t>Via a regularly scheduled job the global vendor information gets distributed to members daily.</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55325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Summary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944214"/>
          </a:xfrm>
        </p:spPr>
        <p:txBody>
          <a:bodyPr>
            <a:noAutofit/>
          </a:bodyPr>
          <a:lstStyle/>
          <a:p>
            <a:pPr marL="285750" indent="-285750">
              <a:buFont typeface="Arial" panose="020B0604020202020204" pitchFamily="34" charset="0"/>
              <a:buChar char="•"/>
            </a:pPr>
            <a:r>
              <a:rPr lang="en-US" sz="2000" dirty="0"/>
              <a:t>It is also possible for a member institution to contribute vendors to the NZ.</a:t>
            </a:r>
            <a:br>
              <a:rPr lang="en-US" sz="2000" dirty="0"/>
            </a:br>
            <a:endParaRPr lang="en-US" sz="2000" dirty="0"/>
          </a:p>
          <a:p>
            <a:pPr marL="285750" indent="-285750">
              <a:buFont typeface="Arial" panose="020B0604020202020204" pitchFamily="34" charset="0"/>
              <a:buChar char="•"/>
            </a:pPr>
            <a:r>
              <a:rPr lang="en-US" sz="2000" dirty="0"/>
              <a:t>Once the vendor is in the NZ it will then be distributed to all members.</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934868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Summary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944214"/>
          </a:xfrm>
        </p:spPr>
        <p:txBody>
          <a:bodyPr>
            <a:noAutofit/>
          </a:bodyPr>
          <a:lstStyle/>
          <a:p>
            <a:pPr marL="285750" indent="-285750">
              <a:buFont typeface="Arial" panose="020B0604020202020204" pitchFamily="34" charset="0"/>
              <a:buChar char="•"/>
            </a:pPr>
            <a:r>
              <a:rPr lang="en-US" sz="2000" dirty="0"/>
              <a:t>When the vendor is shared and in the member institution the global details can be updated by a member.</a:t>
            </a:r>
            <a:br>
              <a:rPr lang="en-US" sz="2000" dirty="0"/>
            </a:br>
            <a:endParaRPr lang="en-US" sz="2000" dirty="0"/>
          </a:p>
          <a:p>
            <a:pPr marL="285750" indent="-285750">
              <a:buFont typeface="Arial" panose="020B0604020202020204" pitchFamily="34" charset="0"/>
              <a:buChar char="•"/>
            </a:pPr>
            <a:r>
              <a:rPr lang="en-US" sz="2000" dirty="0"/>
              <a:t>These changed global details will then get distributed from the network to all members.</a:t>
            </a:r>
          </a:p>
          <a:p>
            <a:endParaRPr lang="en-US" dirty="0"/>
          </a:p>
        </p:txBody>
      </p:sp>
    </p:spTree>
    <p:extLst>
      <p:ext uri="{BB962C8B-B14F-4D97-AF65-F5344CB8AC3E}">
        <p14:creationId xmlns:p14="http://schemas.microsoft.com/office/powerpoint/2010/main" val="303232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Still further, in the case of a shared vendor in the member institution it is possible for the member to update the global attributes in the NZ.  After the changes are updated in the NZ they will be distributed to all members.</a:t>
            </a:r>
            <a:br>
              <a:rPr lang="en-US" sz="2000" dirty="0"/>
            </a:br>
            <a:endParaRPr lang="en-US" sz="2000" dirty="0"/>
          </a:p>
          <a:p>
            <a:pPr marL="342900" indent="-342900">
              <a:buFont typeface="Arial" panose="020B0604020202020204" pitchFamily="34" charset="0"/>
              <a:buChar char="•"/>
            </a:pPr>
            <a:r>
              <a:rPr lang="en-US" sz="2000" dirty="0"/>
              <a:t>The advantage here is that each member institution does not need to create and maintain the vendor themselves, but rather they get the vendor information straight from the NZ. </a:t>
            </a:r>
            <a:br>
              <a:rPr lang="en-US" sz="2000" dirty="0"/>
            </a:br>
            <a:endParaRPr lang="en-US" sz="2000" dirty="0"/>
          </a:p>
          <a:p>
            <a:pPr marL="342900" indent="-342900">
              <a:buFont typeface="Arial" panose="020B0604020202020204" pitchFamily="34" charset="0"/>
              <a:buChar char="•"/>
            </a:pPr>
            <a:r>
              <a:rPr lang="en-US" sz="2000" dirty="0"/>
              <a:t>Member institutions can use both the shared vendors as well as vendors they add locally.</a:t>
            </a:r>
          </a:p>
          <a:p>
            <a:pPr marL="628650" lvl="1" indent="-342900">
              <a:buFont typeface="Arial" pitchFamily="34" charset="0"/>
              <a:buChar char="•"/>
            </a:pPr>
            <a:endParaRPr lang="en-US" dirty="0">
              <a:effectLst/>
            </a:endParaRPr>
          </a:p>
        </p:txBody>
      </p:sp>
    </p:spTree>
    <p:extLst>
      <p:ext uri="{BB962C8B-B14F-4D97-AF65-F5344CB8AC3E}">
        <p14:creationId xmlns:p14="http://schemas.microsoft.com/office/powerpoint/2010/main" val="367652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For more information about the use of shared vendors see “Sharing Vendor Information in a Network Zone” at: </a:t>
            </a:r>
            <a:r>
              <a:rPr lang="en-US" sz="2000" dirty="0">
                <a:hlinkClick r:id="rId2"/>
              </a:rPr>
              <a:t>https://knowledge.exlibrisgroup.com/Alma/Product_Documentation/Alma_Online_Help_(English)/Managing_Multiple_Institutions_Using_a_Network_Zone/06_Acquisitions_in_Consortia/030Sharing_Vendor_Information_in_a_Network_Zone</a:t>
            </a:r>
            <a:r>
              <a:rPr lang="en-US" sz="2000" dirty="0"/>
              <a:t> </a:t>
            </a:r>
          </a:p>
          <a:p>
            <a:pPr marL="628650" lvl="1" indent="-342900">
              <a:buFont typeface="Arial" pitchFamily="34" charset="0"/>
              <a:buChar char="•"/>
            </a:pPr>
            <a:endParaRPr lang="en-US" dirty="0">
              <a:effectLst/>
            </a:endParaRPr>
          </a:p>
        </p:txBody>
      </p:sp>
    </p:spTree>
    <p:extLst>
      <p:ext uri="{BB962C8B-B14F-4D97-AF65-F5344CB8AC3E}">
        <p14:creationId xmlns:p14="http://schemas.microsoft.com/office/powerpoint/2010/main" val="11881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6" name="Content Placeholder 5">
            <a:extLst>
              <a:ext uri="{FF2B5EF4-FFF2-40B4-BE49-F238E27FC236}">
                <a16:creationId xmlns:a16="http://schemas.microsoft.com/office/drawing/2014/main" id="{1B297CC6-F485-673C-F03B-12CAFE000282}"/>
              </a:ext>
            </a:extLst>
          </p:cNvPr>
          <p:cNvSpPr>
            <a:spLocks noGrp="1"/>
          </p:cNvSpPr>
          <p:nvPr>
            <p:ph idx="1"/>
          </p:nvPr>
        </p:nvSpPr>
        <p:spPr>
          <a:xfrm>
            <a:off x="414044" y="752605"/>
            <a:ext cx="8400772" cy="981304"/>
          </a:xfrm>
        </p:spPr>
        <p:txBody>
          <a:bodyPr>
            <a:noAutofit/>
          </a:bodyPr>
          <a:lstStyle/>
          <a:p>
            <a:r>
              <a:rPr lang="en-US" sz="2200" dirty="0"/>
              <a:t>In the example here we have a network zone and three member institutions:</a:t>
            </a:r>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3318900901"/>
              </p:ext>
            </p:extLst>
          </p:nvPr>
        </p:nvGraphicFramePr>
        <p:xfrm>
          <a:off x="318887" y="2030710"/>
          <a:ext cx="8291382" cy="1981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2000" dirty="0"/>
                        <a:t>Member / Network</a:t>
                      </a:r>
                    </a:p>
                  </a:txBody>
                  <a:tcPr>
                    <a:solidFill>
                      <a:schemeClr val="bg2"/>
                    </a:solidFill>
                  </a:tcPr>
                </a:tc>
                <a:tc>
                  <a:txBody>
                    <a:bodyPr/>
                    <a:lstStyle/>
                    <a:p>
                      <a:r>
                        <a:rPr lang="en-US" sz="20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2000" dirty="0"/>
                        <a:t>Network</a:t>
                      </a:r>
                    </a:p>
                  </a:txBody>
                  <a:tcPr/>
                </a:tc>
                <a:tc>
                  <a:txBody>
                    <a:bodyPr/>
                    <a:lstStyle/>
                    <a:p>
                      <a:r>
                        <a:rPr lang="en-US" sz="20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EXLDEMO2_INST</a:t>
                      </a:r>
                    </a:p>
                  </a:txBody>
                  <a:tcPr/>
                </a:tc>
                <a:extLst>
                  <a:ext uri="{0D108BD9-81ED-4DB2-BD59-A6C34878D82A}">
                    <a16:rowId xmlns:a16="http://schemas.microsoft.com/office/drawing/2014/main" val="1459969936"/>
                  </a:ext>
                </a:extLst>
              </a:tr>
              <a:tr h="370840">
                <a:tc>
                  <a:txBody>
                    <a:bodyPr/>
                    <a:lstStyle/>
                    <a:p>
                      <a:r>
                        <a:rPr lang="en-US" sz="2000" dirty="0"/>
                        <a:t>Member</a:t>
                      </a:r>
                    </a:p>
                  </a:txBody>
                  <a:tcPr/>
                </a:tc>
                <a:tc>
                  <a:txBody>
                    <a:bodyPr/>
                    <a:lstStyle/>
                    <a:p>
                      <a:r>
                        <a:rPr lang="en-US" sz="2000" dirty="0"/>
                        <a:t>Alma University</a:t>
                      </a:r>
                    </a:p>
                  </a:txBody>
                  <a:tcPr/>
                </a:tc>
                <a:tc>
                  <a:txBody>
                    <a:bodyPr/>
                    <a:lstStyle/>
                    <a:p>
                      <a:r>
                        <a:rPr lang="en-US" sz="2000" dirty="0"/>
                        <a:t>EXLDEV1_INST</a:t>
                      </a:r>
                    </a:p>
                  </a:txBody>
                  <a:tcPr/>
                </a:tc>
                <a:extLst>
                  <a:ext uri="{0D108BD9-81ED-4DB2-BD59-A6C34878D82A}">
                    <a16:rowId xmlns:a16="http://schemas.microsoft.com/office/drawing/2014/main" val="3144659557"/>
                  </a:ext>
                </a:extLst>
              </a:tr>
              <a:tr h="370840">
                <a:tc>
                  <a:txBody>
                    <a:bodyPr/>
                    <a:lstStyle/>
                    <a:p>
                      <a:r>
                        <a:rPr lang="en-US" sz="2000" dirty="0"/>
                        <a:t>Member</a:t>
                      </a:r>
                    </a:p>
                  </a:txBody>
                  <a:tcPr/>
                </a:tc>
                <a:tc>
                  <a:txBody>
                    <a:bodyPr/>
                    <a:lstStyle/>
                    <a:p>
                      <a:r>
                        <a:rPr lang="en-US" sz="2000" dirty="0"/>
                        <a:t>Open</a:t>
                      </a:r>
                      <a:r>
                        <a:rPr lang="en-US" sz="2000" baseline="0" dirty="0"/>
                        <a:t> </a:t>
                      </a:r>
                      <a:r>
                        <a:rPr lang="en-US" sz="2000" dirty="0"/>
                        <a:t>University</a:t>
                      </a:r>
                    </a:p>
                  </a:txBody>
                  <a:tcPr/>
                </a:tc>
                <a:tc>
                  <a:txBody>
                    <a:bodyPr/>
                    <a:lstStyle/>
                    <a:p>
                      <a:r>
                        <a:rPr lang="en-US" sz="2000" dirty="0"/>
                        <a:t>EXLDEMO3_INST</a:t>
                      </a:r>
                    </a:p>
                  </a:txBody>
                  <a:tcPr/>
                </a:tc>
                <a:extLst>
                  <a:ext uri="{0D108BD9-81ED-4DB2-BD59-A6C34878D82A}">
                    <a16:rowId xmlns:a16="http://schemas.microsoft.com/office/drawing/2014/main" val="992201067"/>
                  </a:ext>
                </a:extLst>
              </a:tr>
              <a:tr h="370840">
                <a:tc>
                  <a:txBody>
                    <a:bodyPr/>
                    <a:lstStyle/>
                    <a:p>
                      <a:r>
                        <a:rPr lang="en-US" sz="2000" dirty="0"/>
                        <a:t>Member</a:t>
                      </a:r>
                    </a:p>
                  </a:txBody>
                  <a:tcPr/>
                </a:tc>
                <a:tc>
                  <a:txBody>
                    <a:bodyPr/>
                    <a:lstStyle/>
                    <a:p>
                      <a:r>
                        <a:rPr lang="en-US" sz="20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414529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5" name="TextBox 4">
            <a:extLst>
              <a:ext uri="{FF2B5EF4-FFF2-40B4-BE49-F238E27FC236}">
                <a16:creationId xmlns:a16="http://schemas.microsoft.com/office/drawing/2014/main" id="{F929142F-002A-2521-01AB-F53830A85EB1}"/>
              </a:ext>
            </a:extLst>
          </p:cNvPr>
          <p:cNvSpPr txBox="1"/>
          <p:nvPr/>
        </p:nvSpPr>
        <p:spPr>
          <a:xfrm>
            <a:off x="2051720" y="724457"/>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8" name="Picture 2">
            <a:extLst>
              <a:ext uri="{FF2B5EF4-FFF2-40B4-BE49-F238E27FC236}">
                <a16:creationId xmlns:a16="http://schemas.microsoft.com/office/drawing/2014/main" id="{A56D1F07-B0DB-09B9-4A35-333E97649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407815"/>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2555A70E-B8DA-187F-9933-23B62BAC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B0750713-4CEA-49C0-19B0-F112A0CA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C1B61A8-8680-EE7D-61DC-2FD26305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996952"/>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C1D9289-CD58-5E5F-C790-4F0EA06EACEB}"/>
              </a:ext>
            </a:extLst>
          </p:cNvPr>
          <p:cNvSpPr txBox="1"/>
          <p:nvPr/>
        </p:nvSpPr>
        <p:spPr>
          <a:xfrm>
            <a:off x="323528"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F329F07D-BC1F-AC2E-9CA5-CA205DACA83A}"/>
              </a:ext>
            </a:extLst>
          </p:cNvPr>
          <p:cNvSpPr txBox="1"/>
          <p:nvPr/>
        </p:nvSpPr>
        <p:spPr>
          <a:xfrm>
            <a:off x="3649284"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6" name="Straight Connector 15">
            <a:extLst>
              <a:ext uri="{FF2B5EF4-FFF2-40B4-BE49-F238E27FC236}">
                <a16:creationId xmlns:a16="http://schemas.microsoft.com/office/drawing/2014/main" id="{310B1EAE-9554-9149-B2E6-358095E8ECE3}"/>
              </a:ext>
            </a:extLst>
          </p:cNvPr>
          <p:cNvCxnSpPr>
            <a:cxnSpLocks/>
          </p:cNvCxnSpPr>
          <p:nvPr/>
        </p:nvCxnSpPr>
        <p:spPr bwMode="auto">
          <a:xfrm flipH="1">
            <a:off x="1295822" y="2017011"/>
            <a:ext cx="3274477"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B8E842D6-2607-FD3E-E408-95604443436E}"/>
              </a:ext>
            </a:extLst>
          </p:cNvPr>
          <p:cNvCxnSpPr>
            <a:cxnSpLocks/>
          </p:cNvCxnSpPr>
          <p:nvPr/>
        </p:nvCxnSpPr>
        <p:spPr bwMode="auto">
          <a:xfrm>
            <a:off x="4573702" y="2017011"/>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7C0DB5C-4EDD-26CF-5C0C-0B9472E06197}"/>
              </a:ext>
            </a:extLst>
          </p:cNvPr>
          <p:cNvCxnSpPr/>
          <p:nvPr/>
        </p:nvCxnSpPr>
        <p:spPr bwMode="auto">
          <a:xfrm>
            <a:off x="4572000" y="2017011"/>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EE17EB78-FC2D-BF8B-C984-398E04E30BD4}"/>
              </a:ext>
            </a:extLst>
          </p:cNvPr>
          <p:cNvSpPr txBox="1"/>
          <p:nvPr/>
        </p:nvSpPr>
        <p:spPr>
          <a:xfrm>
            <a:off x="6842854" y="3625862"/>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spTree>
    <p:extLst>
      <p:ext uri="{BB962C8B-B14F-4D97-AF65-F5344CB8AC3E}">
        <p14:creationId xmlns:p14="http://schemas.microsoft.com/office/powerpoint/2010/main" val="53446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66232" y="3319778"/>
            <a:ext cx="9000999" cy="1240583"/>
          </a:xfrm>
        </p:spPr>
        <p:txBody>
          <a:bodyPr/>
          <a:lstStyle/>
          <a:p>
            <a:pPr algn="ctr"/>
            <a:r>
              <a:rPr lang="en-US" dirty="0"/>
              <a:t>In the NZ</a:t>
            </a:r>
          </a:p>
        </p:txBody>
      </p:sp>
    </p:spTree>
    <p:extLst>
      <p:ext uri="{BB962C8B-B14F-4D97-AF65-F5344CB8AC3E}">
        <p14:creationId xmlns:p14="http://schemas.microsoft.com/office/powerpoint/2010/main" val="107841093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d66ab0f4-d659-463b-a1c4-9fb61d1597bf"/>
    <ds:schemaRef ds:uri="74dd5ec3-1427-46e8-a24a-7d89bfb34403"/>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6791</TotalTime>
  <Words>1630</Words>
  <Application>Microsoft Office PowerPoint</Application>
  <PresentationFormat>On-screen Show (16:9)</PresentationFormat>
  <Paragraphs>163</Paragraphs>
  <Slides>44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IGeLU_2016_16X9 (1)</vt:lpstr>
      <vt:lpstr>Shared Vendors for Network Zone Consortia</vt:lpstr>
      <vt:lpstr>PowerPoint Presentation</vt:lpstr>
      <vt:lpstr>Introduction</vt:lpstr>
      <vt:lpstr>Introduction</vt:lpstr>
      <vt:lpstr>Introduction</vt:lpstr>
      <vt:lpstr>Introduction</vt:lpstr>
      <vt:lpstr>Introduction</vt:lpstr>
      <vt:lpstr>Introduction</vt:lpstr>
      <vt:lpstr>In the NZ</vt:lpstr>
      <vt:lpstr>In the NZ</vt:lpstr>
      <vt:lpstr>In the NZ</vt:lpstr>
      <vt:lpstr>In the NZ</vt:lpstr>
      <vt:lpstr>In the NZ</vt:lpstr>
      <vt:lpstr>In the NZ</vt:lpstr>
      <vt:lpstr>In the NZ</vt:lpstr>
      <vt:lpstr>In the NZ</vt:lpstr>
      <vt:lpstr>In the NZ</vt:lpstr>
      <vt:lpstr>In the NZ</vt:lpstr>
      <vt:lpstr>In the NZ</vt:lpstr>
      <vt:lpstr>In the member</vt:lpstr>
      <vt:lpstr>In the member</vt:lpstr>
      <vt:lpstr>In the member</vt:lpstr>
      <vt:lpstr>In the member</vt:lpstr>
      <vt:lpstr>In the member</vt:lpstr>
      <vt:lpstr>In the member</vt:lpstr>
      <vt:lpstr>Contributing to network</vt:lpstr>
      <vt:lpstr>Contributing to network</vt:lpstr>
      <vt:lpstr>Contributing to network</vt:lpstr>
      <vt:lpstr>Contributing to network</vt:lpstr>
      <vt:lpstr>Contributing to network</vt:lpstr>
      <vt:lpstr>Contributing to network</vt:lpstr>
      <vt:lpstr>Contributing to network</vt:lpstr>
      <vt:lpstr>Edit global attributes</vt:lpstr>
      <vt:lpstr>Edit global attributes</vt:lpstr>
      <vt:lpstr>Edit global attributes</vt:lpstr>
      <vt:lpstr>Edit global attributes</vt:lpstr>
      <vt:lpstr>Edit global attributes</vt:lpstr>
      <vt:lpstr>Edit global attributes</vt:lpstr>
      <vt:lpstr>Edit global attributes</vt:lpstr>
      <vt:lpstr>Summary</vt:lpstr>
      <vt:lpstr>Summary</vt:lpstr>
      <vt:lpstr>Summary</vt:lpstr>
      <vt:lpstr>Summary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44</cp:revision>
  <dcterms:created xsi:type="dcterms:W3CDTF">2021-11-30T14:32:13Z</dcterms:created>
  <dcterms:modified xsi:type="dcterms:W3CDTF">2024-03-14T09:00:43Z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